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75" r:id="rId2"/>
  </p:sldMasterIdLst>
  <p:notesMasterIdLst>
    <p:notesMasterId r:id="rId30"/>
  </p:notesMasterIdLst>
  <p:sldIdLst>
    <p:sldId id="436" r:id="rId3"/>
    <p:sldId id="412" r:id="rId4"/>
    <p:sldId id="446" r:id="rId5"/>
    <p:sldId id="411" r:id="rId6"/>
    <p:sldId id="441" r:id="rId7"/>
    <p:sldId id="469" r:id="rId8"/>
    <p:sldId id="346" r:id="rId9"/>
    <p:sldId id="464" r:id="rId10"/>
    <p:sldId id="473" r:id="rId11"/>
    <p:sldId id="443" r:id="rId12"/>
    <p:sldId id="465" r:id="rId13"/>
    <p:sldId id="463" r:id="rId14"/>
    <p:sldId id="456" r:id="rId15"/>
    <p:sldId id="471" r:id="rId16"/>
    <p:sldId id="466" r:id="rId17"/>
    <p:sldId id="474" r:id="rId18"/>
    <p:sldId id="375" r:id="rId19"/>
    <p:sldId id="451" r:id="rId20"/>
    <p:sldId id="450" r:id="rId21"/>
    <p:sldId id="440" r:id="rId22"/>
    <p:sldId id="470" r:id="rId23"/>
    <p:sldId id="475" r:id="rId24"/>
    <p:sldId id="371" r:id="rId25"/>
    <p:sldId id="448" r:id="rId26"/>
    <p:sldId id="467" r:id="rId27"/>
    <p:sldId id="472" r:id="rId28"/>
    <p:sldId id="476"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59" userDrawn="1">
          <p15:clr>
            <a:srgbClr val="A4A3A4"/>
          </p15:clr>
        </p15:guide>
        <p15:guide id="4" pos="4059" userDrawn="1">
          <p15:clr>
            <a:srgbClr val="A4A3A4"/>
          </p15:clr>
        </p15:guide>
        <p15:guide id="5" orient="horz" pos="622" userDrawn="1">
          <p15:clr>
            <a:srgbClr val="A4A3A4"/>
          </p15:clr>
        </p15:guide>
        <p15:guide id="6" pos="1701" userDrawn="1">
          <p15:clr>
            <a:srgbClr val="A4A3A4"/>
          </p15:clr>
        </p15:guide>
        <p15:guide id="7" pos="2880" userDrawn="1">
          <p15:clr>
            <a:srgbClr val="A4A3A4"/>
          </p15:clr>
        </p15:guide>
        <p15:guide id="8" orient="horz" pos="16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9EEB7"/>
    <a:srgbClr val="F5DF75"/>
    <a:srgbClr val="DBECD4"/>
    <a:srgbClr val="B9DAAB"/>
    <a:srgbClr val="EDCA20"/>
    <a:srgbClr val="080808"/>
    <a:srgbClr val="F7F0E6"/>
    <a:srgbClr val="E9C013"/>
    <a:srgbClr val="8FC4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83" autoAdjust="0"/>
    <p:restoredTop sz="95317" autoAdjust="0"/>
  </p:normalViewPr>
  <p:slideViewPr>
    <p:cSldViewPr>
      <p:cViewPr varScale="1">
        <p:scale>
          <a:sx n="111" d="100"/>
          <a:sy n="111" d="100"/>
        </p:scale>
        <p:origin x="240" y="108"/>
      </p:cViewPr>
      <p:guideLst>
        <p:guide orient="horz" pos="259"/>
        <p:guide pos="4059"/>
        <p:guide orient="horz" pos="622"/>
        <p:guide pos="1701"/>
        <p:guide pos="2880"/>
        <p:guide orient="horz" pos="162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28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4.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dPt>
            <c:idx val="0"/>
            <c:bubble3D val="0"/>
            <c:spPr>
              <a:solidFill>
                <a:schemeClr val="tx2"/>
              </a:solidFill>
              <a:ln w="19050">
                <a:noFill/>
              </a:ln>
              <a:effectLst/>
            </c:spPr>
          </c:dPt>
          <c:dPt>
            <c:idx val="1"/>
            <c:bubble3D val="0"/>
            <c:spPr>
              <a:solidFill>
                <a:schemeClr val="bg2">
                  <a:lumMod val="90000"/>
                </a:schemeClr>
              </a:solidFill>
              <a:ln w="19050">
                <a:noFill/>
              </a:ln>
              <a:effectLst/>
            </c:spPr>
          </c:dPt>
          <c:dPt>
            <c:idx val="2"/>
            <c:bubble3D val="0"/>
            <c:spPr>
              <a:noFill/>
              <a:ln w="19050">
                <a:noFill/>
              </a:ln>
              <a:effectLst/>
            </c:spPr>
          </c:dPt>
          <c:cat>
            <c:strRef>
              <c:f>Sheet1!$A$2:$A$4</c:f>
              <c:strCache>
                <c:ptCount val="3"/>
                <c:pt idx="0">
                  <c:v>完成值</c:v>
                </c:pt>
                <c:pt idx="1">
                  <c:v>未完成值</c:v>
                </c:pt>
                <c:pt idx="2">
                  <c:v>辅助值</c:v>
                </c:pt>
              </c:strCache>
            </c:strRef>
          </c:cat>
          <c:val>
            <c:numRef>
              <c:f>Sheet1!$B$2:$B$4</c:f>
              <c:numCache>
                <c:formatCode>0%</c:formatCode>
                <c:ptCount val="3"/>
                <c:pt idx="0">
                  <c:v>0.38</c:v>
                </c:pt>
                <c:pt idx="1">
                  <c:v>0.62</c:v>
                </c:pt>
                <c:pt idx="2">
                  <c:v>1</c:v>
                </c:pt>
              </c:numCache>
            </c:numRef>
          </c:val>
        </c:ser>
        <c:dLbls>
          <c:showLegendKey val="0"/>
          <c:showVal val="0"/>
          <c:showCatName val="0"/>
          <c:showSerName val="0"/>
          <c:showPercent val="0"/>
          <c:showBubbleSize val="0"/>
          <c:showLeaderLines val="0"/>
        </c:dLbls>
        <c:firstSliceAng val="270"/>
        <c:holeSize val="75"/>
      </c:doughnutChart>
      <c:pieChart>
        <c:varyColors val="1"/>
        <c:ser>
          <c:idx val="1"/>
          <c:order val="1"/>
          <c:tx>
            <c:v>辅助</c:v>
          </c:tx>
          <c:dPt>
            <c:idx val="0"/>
            <c:bubble3D val="0"/>
            <c:spPr>
              <a:noFill/>
              <a:ln w="19050">
                <a:noFill/>
              </a:ln>
              <a:effectLst/>
            </c:spPr>
          </c:dPt>
          <c:dPt>
            <c:idx val="1"/>
            <c:bubble3D val="0"/>
            <c:spPr>
              <a:solidFill>
                <a:schemeClr val="accent1"/>
              </a:solidFill>
              <a:ln w="19050">
                <a:noFill/>
              </a:ln>
              <a:effectLst/>
            </c:spPr>
          </c:dPt>
          <c:dPt>
            <c:idx val="2"/>
            <c:bubble3D val="0"/>
            <c:spPr>
              <a:noFill/>
              <a:ln w="19050">
                <a:noFill/>
              </a:ln>
              <a:effectLst/>
            </c:spPr>
          </c:dPt>
          <c:val>
            <c:numRef>
              <c:f>Sheet1!$B$8:$B$10</c:f>
              <c:numCache>
                <c:formatCode>0%</c:formatCode>
                <c:ptCount val="3"/>
                <c:pt idx="0">
                  <c:v>1.3599999999999999</c:v>
                </c:pt>
                <c:pt idx="1">
                  <c:v>0.02</c:v>
                </c:pt>
                <c:pt idx="2">
                  <c:v>0.62</c:v>
                </c:pt>
              </c:numCache>
            </c:numRef>
          </c:val>
        </c:ser>
        <c:dLbls>
          <c:showLegendKey val="0"/>
          <c:showVal val="0"/>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dPt>
            <c:idx val="0"/>
            <c:bubble3D val="0"/>
            <c:spPr>
              <a:solidFill>
                <a:schemeClr val="tx2"/>
              </a:solidFill>
              <a:ln w="19050">
                <a:noFill/>
              </a:ln>
              <a:effectLst/>
            </c:spPr>
          </c:dPt>
          <c:dPt>
            <c:idx val="1"/>
            <c:bubble3D val="0"/>
            <c:spPr>
              <a:solidFill>
                <a:schemeClr val="bg2">
                  <a:lumMod val="90000"/>
                </a:schemeClr>
              </a:solidFill>
              <a:ln w="19050">
                <a:noFill/>
              </a:ln>
              <a:effectLst/>
            </c:spPr>
          </c:dPt>
          <c:dPt>
            <c:idx val="2"/>
            <c:bubble3D val="0"/>
            <c:spPr>
              <a:noFill/>
              <a:ln w="19050">
                <a:noFill/>
              </a:ln>
              <a:effectLst/>
            </c:spPr>
          </c:dPt>
          <c:cat>
            <c:strRef>
              <c:f>Sheet1!$A$2:$A$4</c:f>
              <c:strCache>
                <c:ptCount val="3"/>
                <c:pt idx="0">
                  <c:v>完成值</c:v>
                </c:pt>
                <c:pt idx="1">
                  <c:v>未完成值</c:v>
                </c:pt>
                <c:pt idx="2">
                  <c:v>辅助值</c:v>
                </c:pt>
              </c:strCache>
            </c:strRef>
          </c:cat>
          <c:val>
            <c:numRef>
              <c:f>Sheet1!$B$2:$B$4</c:f>
              <c:numCache>
                <c:formatCode>0%</c:formatCode>
                <c:ptCount val="3"/>
                <c:pt idx="0">
                  <c:v>0.74</c:v>
                </c:pt>
                <c:pt idx="1">
                  <c:v>0.26</c:v>
                </c:pt>
                <c:pt idx="2">
                  <c:v>1</c:v>
                </c:pt>
              </c:numCache>
            </c:numRef>
          </c:val>
        </c:ser>
        <c:dLbls>
          <c:showLegendKey val="0"/>
          <c:showVal val="0"/>
          <c:showCatName val="0"/>
          <c:showSerName val="0"/>
          <c:showPercent val="0"/>
          <c:showBubbleSize val="0"/>
          <c:showLeaderLines val="0"/>
        </c:dLbls>
        <c:firstSliceAng val="270"/>
        <c:holeSize val="75"/>
      </c:doughnutChart>
      <c:pieChart>
        <c:varyColors val="1"/>
        <c:ser>
          <c:idx val="1"/>
          <c:order val="1"/>
          <c:tx>
            <c:v>辅助</c:v>
          </c:tx>
          <c:dPt>
            <c:idx val="0"/>
            <c:bubble3D val="0"/>
            <c:spPr>
              <a:noFill/>
              <a:ln w="19050">
                <a:noFill/>
              </a:ln>
              <a:effectLst/>
            </c:spPr>
          </c:dPt>
          <c:dPt>
            <c:idx val="1"/>
            <c:bubble3D val="0"/>
            <c:spPr>
              <a:solidFill>
                <a:schemeClr val="accent1"/>
              </a:solidFill>
              <a:ln w="19050">
                <a:noFill/>
              </a:ln>
              <a:effectLst/>
            </c:spPr>
          </c:dPt>
          <c:dPt>
            <c:idx val="2"/>
            <c:bubble3D val="0"/>
            <c:spPr>
              <a:noFill/>
              <a:ln w="19050">
                <a:noFill/>
              </a:ln>
              <a:effectLst/>
            </c:spPr>
          </c:dPt>
          <c:val>
            <c:numRef>
              <c:f>Sheet1!$B$8:$B$10</c:f>
              <c:numCache>
                <c:formatCode>0%</c:formatCode>
                <c:ptCount val="3"/>
                <c:pt idx="0">
                  <c:v>1.72</c:v>
                </c:pt>
                <c:pt idx="1">
                  <c:v>0.02</c:v>
                </c:pt>
                <c:pt idx="2">
                  <c:v>0.26</c:v>
                </c:pt>
              </c:numCache>
            </c:numRef>
          </c:val>
        </c:ser>
        <c:dLbls>
          <c:showLegendKey val="0"/>
          <c:showVal val="0"/>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527134411965923E-2"/>
          <c:y val="5.4295842772920169E-2"/>
          <c:w val="0.97447286558803403"/>
          <c:h val="0.82204955340989161"/>
        </c:manualLayout>
      </c:layout>
      <c:areaChart>
        <c:grouping val="standard"/>
        <c:varyColors val="0"/>
        <c:ser>
          <c:idx val="1"/>
          <c:order val="1"/>
          <c:tx>
            <c:v>辅助系列</c:v>
          </c:tx>
          <c:spPr>
            <a:solidFill>
              <a:schemeClr val="tx2"/>
            </a:solidFill>
            <a:ln>
              <a:noFill/>
            </a:ln>
            <a:effectLst/>
          </c:spP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194427840"/>
        <c:axId val="277678512"/>
      </c:areaChart>
      <c:lineChart>
        <c:grouping val="standard"/>
        <c:varyColors val="0"/>
        <c:ser>
          <c:idx val="0"/>
          <c:order val="0"/>
          <c:tx>
            <c:strRef>
              <c:f>Sheet1!$B$1</c:f>
              <c:strCache>
                <c:ptCount val="1"/>
                <c:pt idx="0">
                  <c:v>数据</c:v>
                </c:pt>
              </c:strCache>
            </c:strRef>
          </c:tx>
          <c:spPr>
            <a:ln w="28575" cap="rnd">
              <a:solidFill>
                <a:schemeClr val="tx2"/>
              </a:solidFill>
              <a:round/>
            </a:ln>
            <a:effectLst/>
          </c:spPr>
          <c:marker>
            <c:symbol val="circle"/>
            <c:size val="10"/>
            <c:spPr>
              <a:solidFill>
                <a:schemeClr val="tx2">
                  <a:lumMod val="10000"/>
                  <a:lumOff val="90000"/>
                </a:schemeClr>
              </a:solidFill>
              <a:ln w="9525">
                <a:solidFill>
                  <a:schemeClr val="tx2"/>
                </a:solidFill>
              </a:ln>
              <a:effectLst/>
            </c:spPr>
          </c:marke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194427840"/>
        <c:axId val="277678512"/>
      </c:lineChart>
      <c:catAx>
        <c:axId val="19442784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0000"/>
                    <a:lumOff val="40000"/>
                  </a:schemeClr>
                </a:solidFill>
                <a:latin typeface="+mn-lt"/>
                <a:ea typeface="+mn-ea"/>
                <a:cs typeface="+mn-cs"/>
              </a:defRPr>
            </a:pPr>
            <a:endParaRPr lang="zh-CN"/>
          </a:p>
        </c:txPr>
        <c:crossAx val="277678512"/>
        <c:crosses val="autoZero"/>
        <c:auto val="1"/>
        <c:lblAlgn val="ctr"/>
        <c:lblOffset val="100"/>
        <c:noMultiLvlLbl val="0"/>
      </c:catAx>
      <c:valAx>
        <c:axId val="277678512"/>
        <c:scaling>
          <c:orientation val="minMax"/>
        </c:scaling>
        <c:delete val="1"/>
        <c:axPos val="l"/>
        <c:numFmt formatCode="General" sourceLinked="1"/>
        <c:majorTickMark val="none"/>
        <c:minorTickMark val="none"/>
        <c:tickLblPos val="nextTo"/>
        <c:crossAx val="194427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1027331919068405E-2"/>
          <c:y val="1.5822410263885412E-2"/>
          <c:w val="0.926564071228553"/>
          <c:h val="0.98195497714471525"/>
        </c:manualLayout>
      </c:layout>
      <c:ofPieChart>
        <c:ofPieType val="bar"/>
        <c:varyColors val="1"/>
        <c:ser>
          <c:idx val="0"/>
          <c:order val="0"/>
          <c:tx>
            <c:strRef>
              <c:f>Sheet1!$B$1</c:f>
              <c:strCache>
                <c:ptCount val="1"/>
                <c:pt idx="0">
                  <c:v>销售额</c:v>
                </c:pt>
              </c:strCache>
            </c:strRef>
          </c:tx>
          <c:dPt>
            <c:idx val="0"/>
            <c:bubble3D val="0"/>
            <c:spPr>
              <a:solidFill>
                <a:srgbClr val="080808"/>
              </a:solidFill>
            </c:spPr>
          </c:dPt>
          <c:dPt>
            <c:idx val="1"/>
            <c:bubble3D val="0"/>
            <c:spPr>
              <a:solidFill>
                <a:srgbClr val="5C605B"/>
              </a:solidFill>
            </c:spPr>
          </c:dPt>
          <c:dPt>
            <c:idx val="2"/>
            <c:bubble3D val="0"/>
            <c:spPr>
              <a:solidFill>
                <a:srgbClr val="8A8D8A"/>
              </a:solidFill>
            </c:spPr>
          </c:dPt>
          <c:dPt>
            <c:idx val="3"/>
            <c:bubble3D val="0"/>
            <c:spPr>
              <a:solidFill>
                <a:srgbClr val="8FC479"/>
              </a:solidFill>
            </c:spPr>
          </c:dPt>
          <c:dPt>
            <c:idx val="4"/>
            <c:bubble3D val="0"/>
            <c:spPr>
              <a:solidFill>
                <a:srgbClr val="B9DAAB"/>
              </a:solidFill>
            </c:spPr>
          </c:dPt>
          <c:dPt>
            <c:idx val="5"/>
            <c:bubble3D val="0"/>
            <c:spPr>
              <a:solidFill>
                <a:srgbClr val="DBECD4"/>
              </a:solidFill>
            </c:spPr>
          </c:dPt>
          <c:dPt>
            <c:idx val="6"/>
            <c:bubble3D val="0"/>
            <c:spPr>
              <a:solidFill>
                <a:srgbClr val="C7C8C7"/>
              </a:solidFill>
            </c:spPr>
          </c:dPt>
          <c:dLbls>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200">
                    <a:solidFill>
                      <a:schemeClr val="tx1"/>
                    </a:solidFill>
                  </a:defRPr>
                </a:pPr>
                <a:endParaRPr lang="zh-CN"/>
              </a:p>
            </c:tx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Sheet1!$A$2:$A$7</c:f>
              <c:strCache>
                <c:ptCount val="6"/>
                <c:pt idx="0">
                  <c:v>第一季度</c:v>
                </c:pt>
                <c:pt idx="1">
                  <c:v>第二季度</c:v>
                </c:pt>
                <c:pt idx="2">
                  <c:v>第三季度</c:v>
                </c:pt>
                <c:pt idx="3">
                  <c:v>10月</c:v>
                </c:pt>
                <c:pt idx="4">
                  <c:v>11月</c:v>
                </c:pt>
                <c:pt idx="5">
                  <c:v>12月</c:v>
                </c:pt>
              </c:strCache>
            </c:strRef>
          </c:cat>
          <c:val>
            <c:numRef>
              <c:f>Sheet1!$B$2:$B$7</c:f>
              <c:numCache>
                <c:formatCode>General</c:formatCode>
                <c:ptCount val="6"/>
                <c:pt idx="0">
                  <c:v>4.2</c:v>
                </c:pt>
                <c:pt idx="1">
                  <c:v>3.2</c:v>
                </c:pt>
                <c:pt idx="2">
                  <c:v>1.4</c:v>
                </c:pt>
                <c:pt idx="3">
                  <c:v>1.2</c:v>
                </c:pt>
                <c:pt idx="4">
                  <c:v>2.5</c:v>
                </c:pt>
                <c:pt idx="5">
                  <c:v>2.2999999999999998</c:v>
                </c:pt>
              </c:numCache>
            </c:numRef>
          </c:val>
        </c:ser>
        <c:dLbls>
          <c:showLegendKey val="0"/>
          <c:showVal val="0"/>
          <c:showCatName val="0"/>
          <c:showSerName val="0"/>
          <c:showPercent val="0"/>
          <c:showBubbleSize val="0"/>
          <c:showLeaderLines val="1"/>
        </c:dLbls>
        <c:gapWidth val="373"/>
        <c:splitType val="pos"/>
        <c:splitPos val="3"/>
        <c:secondPieSize val="45"/>
        <c:serLines>
          <c:spPr>
            <a:ln>
              <a:solidFill>
                <a:srgbClr val="080808">
                  <a:lumMod val="25000"/>
                  <a:lumOff val="75000"/>
                </a:srgbClr>
              </a:solidFill>
            </a:ln>
          </c:spPr>
        </c:serLines>
      </c:ofPieChart>
    </c:plotArea>
    <c:plotVisOnly val="1"/>
    <c:dispBlanksAs val="gap"/>
    <c:showDLblsOverMax val="0"/>
  </c:chart>
  <c:txPr>
    <a:bodyPr/>
    <a:lstStyle/>
    <a:p>
      <a:pPr>
        <a:defRPr sz="1800"/>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10/30/2017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955181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16</a:t>
            </a:fld>
            <a:endParaRPr lang="en-US"/>
          </a:p>
        </p:txBody>
      </p:sp>
    </p:spTree>
    <p:extLst>
      <p:ext uri="{BB962C8B-B14F-4D97-AF65-F5344CB8AC3E}">
        <p14:creationId xmlns:p14="http://schemas.microsoft.com/office/powerpoint/2010/main" val="4016525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17</a:t>
            </a:fld>
            <a:endParaRPr lang="en-US"/>
          </a:p>
        </p:txBody>
      </p:sp>
    </p:spTree>
    <p:extLst>
      <p:ext uri="{BB962C8B-B14F-4D97-AF65-F5344CB8AC3E}">
        <p14:creationId xmlns:p14="http://schemas.microsoft.com/office/powerpoint/2010/main" val="2049252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20</a:t>
            </a:fld>
            <a:endParaRPr lang="en-US"/>
          </a:p>
        </p:txBody>
      </p:sp>
    </p:spTree>
    <p:extLst>
      <p:ext uri="{BB962C8B-B14F-4D97-AF65-F5344CB8AC3E}">
        <p14:creationId xmlns:p14="http://schemas.microsoft.com/office/powerpoint/2010/main" val="2350804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1316331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22</a:t>
            </a:fld>
            <a:endParaRPr lang="en-US"/>
          </a:p>
        </p:txBody>
      </p:sp>
    </p:spTree>
    <p:extLst>
      <p:ext uri="{BB962C8B-B14F-4D97-AF65-F5344CB8AC3E}">
        <p14:creationId xmlns:p14="http://schemas.microsoft.com/office/powerpoint/2010/main" val="1214472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23</a:t>
            </a:fld>
            <a:endParaRPr lang="en-US"/>
          </a:p>
        </p:txBody>
      </p:sp>
    </p:spTree>
    <p:extLst>
      <p:ext uri="{BB962C8B-B14F-4D97-AF65-F5344CB8AC3E}">
        <p14:creationId xmlns:p14="http://schemas.microsoft.com/office/powerpoint/2010/main" val="111428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77322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3</a:t>
            </a:fld>
            <a:endParaRPr lang="en-US"/>
          </a:p>
        </p:txBody>
      </p:sp>
    </p:spTree>
    <p:extLst>
      <p:ext uri="{BB962C8B-B14F-4D97-AF65-F5344CB8AC3E}">
        <p14:creationId xmlns:p14="http://schemas.microsoft.com/office/powerpoint/2010/main" val="1251458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305468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1351218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9</a:t>
            </a:fld>
            <a:endParaRPr lang="en-US"/>
          </a:p>
        </p:txBody>
      </p:sp>
    </p:spTree>
    <p:extLst>
      <p:ext uri="{BB962C8B-B14F-4D97-AF65-F5344CB8AC3E}">
        <p14:creationId xmlns:p14="http://schemas.microsoft.com/office/powerpoint/2010/main" val="565078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11</a:t>
            </a:fld>
            <a:endParaRPr lang="en-US"/>
          </a:p>
        </p:txBody>
      </p:sp>
    </p:spTree>
    <p:extLst>
      <p:ext uri="{BB962C8B-B14F-4D97-AF65-F5344CB8AC3E}">
        <p14:creationId xmlns:p14="http://schemas.microsoft.com/office/powerpoint/2010/main" val="1399938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12</a:t>
            </a:fld>
            <a:endParaRPr lang="en-US"/>
          </a:p>
        </p:txBody>
      </p:sp>
    </p:spTree>
    <p:extLst>
      <p:ext uri="{BB962C8B-B14F-4D97-AF65-F5344CB8AC3E}">
        <p14:creationId xmlns:p14="http://schemas.microsoft.com/office/powerpoint/2010/main" val="1317271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13</a:t>
            </a:fld>
            <a:endParaRPr lang="en-US"/>
          </a:p>
        </p:txBody>
      </p:sp>
    </p:spTree>
    <p:extLst>
      <p:ext uri="{BB962C8B-B14F-4D97-AF65-F5344CB8AC3E}">
        <p14:creationId xmlns:p14="http://schemas.microsoft.com/office/powerpoint/2010/main" val="1494656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146751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10/30/2017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1549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39586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4449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25584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13457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65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2133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6736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164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39796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7207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bg>
      <p:bgPr>
        <a:solidFill>
          <a:srgbClr val="FCFCFC"/>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Gener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973970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10/30/2017</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74" r:id="rId9"/>
    <p:sldLayoutId id="2147483669" r:id="rId10"/>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300380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rot="16200000">
            <a:off x="5088216" y="1091945"/>
            <a:ext cx="4515968" cy="3587143"/>
          </a:xfrm>
          <a:prstGeom prst="triangle">
            <a:avLst/>
          </a:prstGeom>
          <a:solidFill>
            <a:srgbClr val="FFFFFF">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5104073" y="464413"/>
            <a:ext cx="4515968" cy="3587143"/>
          </a:xfrm>
          <a:prstGeom prst="triangle">
            <a:avLst/>
          </a:prstGeom>
          <a:solidFill>
            <a:srgbClr val="FFFFFF">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472235" y="-468431"/>
            <a:ext cx="5143503" cy="6080365"/>
          </a:xfrm>
          <a:prstGeom prst="triangl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a:off x="5092445" y="778178"/>
            <a:ext cx="4515968" cy="3587143"/>
          </a:xfrm>
          <a:prstGeom prst="triangl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7040" y="1986784"/>
            <a:ext cx="5540678" cy="830997"/>
          </a:xfrm>
          <a:prstGeom prst="rect">
            <a:avLst/>
          </a:prstGeom>
        </p:spPr>
        <p:txBody>
          <a:bodyPr wrap="square">
            <a:spAutoFit/>
          </a:bodyPr>
          <a:lstStyle/>
          <a:p>
            <a:pPr algn="ctr"/>
            <a:r>
              <a:rPr lang="en-US" altLang="zh-CN" sz="2400" dirty="0">
                <a:solidFill>
                  <a:schemeClr val="bg1"/>
                </a:solidFill>
              </a:rPr>
              <a:t>Put </a:t>
            </a:r>
            <a:r>
              <a:rPr lang="en-US" altLang="zh-CN" sz="2400" dirty="0" smtClean="0">
                <a:solidFill>
                  <a:schemeClr val="bg1"/>
                </a:solidFill>
              </a:rPr>
              <a:t>your </a:t>
            </a:r>
            <a:r>
              <a:rPr lang="en-US" altLang="zh-CN" sz="4800" b="1" dirty="0" smtClean="0">
                <a:solidFill>
                  <a:srgbClr val="333333"/>
                </a:solidFill>
              </a:rPr>
              <a:t>TITLE </a:t>
            </a:r>
            <a:r>
              <a:rPr lang="en-US" altLang="zh-CN" sz="2400" dirty="0" smtClean="0">
                <a:solidFill>
                  <a:schemeClr val="bg1"/>
                </a:solidFill>
              </a:rPr>
              <a:t>in </a:t>
            </a:r>
            <a:r>
              <a:rPr lang="en-US" altLang="zh-CN" sz="2400" dirty="0">
                <a:solidFill>
                  <a:schemeClr val="bg1"/>
                </a:solidFill>
              </a:rPr>
              <a:t>this </a:t>
            </a:r>
            <a:r>
              <a:rPr lang="en-US" altLang="zh-CN" sz="2400" dirty="0" smtClean="0">
                <a:solidFill>
                  <a:schemeClr val="bg1"/>
                </a:solidFill>
              </a:rPr>
              <a:t>line</a:t>
            </a:r>
            <a:endParaRPr lang="en-US" altLang="zh-CN" sz="2400" dirty="0">
              <a:solidFill>
                <a:schemeClr val="bg1"/>
              </a:solidFill>
            </a:endParaRPr>
          </a:p>
        </p:txBody>
      </p:sp>
      <p:sp>
        <p:nvSpPr>
          <p:cNvPr id="28" name="Content Placeholder 2"/>
          <p:cNvSpPr txBox="1">
            <a:spLocks/>
          </p:cNvSpPr>
          <p:nvPr/>
        </p:nvSpPr>
        <p:spPr>
          <a:xfrm>
            <a:off x="1547664" y="285219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ABOOBEE</a:t>
            </a:r>
          </a:p>
        </p:txBody>
      </p:sp>
      <p:sp>
        <p:nvSpPr>
          <p:cNvPr id="10" name="Freeform 177"/>
          <p:cNvSpPr>
            <a:spLocks noEditPoints="1"/>
          </p:cNvSpPr>
          <p:nvPr/>
        </p:nvSpPr>
        <p:spPr bwMode="auto">
          <a:xfrm>
            <a:off x="6850453" y="2140045"/>
            <a:ext cx="871185" cy="863410"/>
          </a:xfrm>
          <a:custGeom>
            <a:avLst/>
            <a:gdLst>
              <a:gd name="T0" fmla="*/ 42 w 47"/>
              <a:gd name="T1" fmla="*/ 21 h 47"/>
              <a:gd name="T2" fmla="*/ 42 w 47"/>
              <a:gd name="T3" fmla="*/ 25 h 47"/>
              <a:gd name="T4" fmla="*/ 47 w 47"/>
              <a:gd name="T5" fmla="*/ 23 h 47"/>
              <a:gd name="T6" fmla="*/ 23 w 47"/>
              <a:gd name="T7" fmla="*/ 10 h 47"/>
              <a:gd name="T8" fmla="*/ 23 w 47"/>
              <a:gd name="T9" fmla="*/ 36 h 47"/>
              <a:gd name="T10" fmla="*/ 23 w 47"/>
              <a:gd name="T11" fmla="*/ 10 h 47"/>
              <a:gd name="T12" fmla="*/ 14 w 47"/>
              <a:gd name="T13" fmla="*/ 23 h 47"/>
              <a:gd name="T14" fmla="*/ 33 w 47"/>
              <a:gd name="T15" fmla="*/ 23 h 47"/>
              <a:gd name="T16" fmla="*/ 7 w 47"/>
              <a:gd name="T17" fmla="*/ 23 h 47"/>
              <a:gd name="T18" fmla="*/ 2 w 47"/>
              <a:gd name="T19" fmla="*/ 21 h 47"/>
              <a:gd name="T20" fmla="*/ 2 w 47"/>
              <a:gd name="T21" fmla="*/ 25 h 47"/>
              <a:gd name="T22" fmla="*/ 7 w 47"/>
              <a:gd name="T23" fmla="*/ 23 h 47"/>
              <a:gd name="T24" fmla="*/ 25 w 47"/>
              <a:gd name="T25" fmla="*/ 5 h 47"/>
              <a:gd name="T26" fmla="*/ 23 w 47"/>
              <a:gd name="T27" fmla="*/ 0 h 47"/>
              <a:gd name="T28" fmla="*/ 22 w 47"/>
              <a:gd name="T29" fmla="*/ 5 h 47"/>
              <a:gd name="T30" fmla="*/ 23 w 47"/>
              <a:gd name="T31" fmla="*/ 40 h 47"/>
              <a:gd name="T32" fmla="*/ 22 w 47"/>
              <a:gd name="T33" fmla="*/ 44 h 47"/>
              <a:gd name="T34" fmla="*/ 25 w 47"/>
              <a:gd name="T35" fmla="*/ 44 h 47"/>
              <a:gd name="T36" fmla="*/ 23 w 47"/>
              <a:gd name="T37" fmla="*/ 40 h 47"/>
              <a:gd name="T38" fmla="*/ 41 w 47"/>
              <a:gd name="T39" fmla="*/ 6 h 47"/>
              <a:gd name="T40" fmla="*/ 36 w 47"/>
              <a:gd name="T41" fmla="*/ 8 h 47"/>
              <a:gd name="T42" fmla="*/ 39 w 47"/>
              <a:gd name="T43" fmla="*/ 10 h 47"/>
              <a:gd name="T44" fmla="*/ 8 w 47"/>
              <a:gd name="T45" fmla="*/ 36 h 47"/>
              <a:gd name="T46" fmla="*/ 6 w 47"/>
              <a:gd name="T47" fmla="*/ 41 h 47"/>
              <a:gd name="T48" fmla="*/ 10 w 47"/>
              <a:gd name="T49" fmla="*/ 39 h 47"/>
              <a:gd name="T50" fmla="*/ 8 w 47"/>
              <a:gd name="T51" fmla="*/ 36 h 47"/>
              <a:gd name="T52" fmla="*/ 6 w 47"/>
              <a:gd name="T53" fmla="*/ 6 h 47"/>
              <a:gd name="T54" fmla="*/ 8 w 47"/>
              <a:gd name="T55" fmla="*/ 10 h 47"/>
              <a:gd name="T56" fmla="*/ 10 w 47"/>
              <a:gd name="T57" fmla="*/ 8 h 47"/>
              <a:gd name="T58" fmla="*/ 36 w 47"/>
              <a:gd name="T59" fmla="*/ 39 h 47"/>
              <a:gd name="T60" fmla="*/ 41 w 47"/>
              <a:gd name="T61" fmla="*/ 41 h 47"/>
              <a:gd name="T62" fmla="*/ 39 w 47"/>
              <a:gd name="T63" fmla="*/ 36 h 47"/>
              <a:gd name="T64" fmla="*/ 36 w 47"/>
              <a:gd name="T6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7">
                <a:moveTo>
                  <a:pt x="44" y="21"/>
                </a:moveTo>
                <a:cubicBezTo>
                  <a:pt x="44" y="21"/>
                  <a:pt x="43" y="21"/>
                  <a:pt x="42" y="21"/>
                </a:cubicBezTo>
                <a:cubicBezTo>
                  <a:pt x="41" y="21"/>
                  <a:pt x="40" y="22"/>
                  <a:pt x="40" y="23"/>
                </a:cubicBezTo>
                <a:cubicBezTo>
                  <a:pt x="40" y="24"/>
                  <a:pt x="41" y="25"/>
                  <a:pt x="42" y="25"/>
                </a:cubicBezTo>
                <a:cubicBezTo>
                  <a:pt x="43" y="25"/>
                  <a:pt x="44" y="25"/>
                  <a:pt x="44" y="25"/>
                </a:cubicBezTo>
                <a:cubicBezTo>
                  <a:pt x="46" y="25"/>
                  <a:pt x="47" y="24"/>
                  <a:pt x="47" y="23"/>
                </a:cubicBezTo>
                <a:cubicBezTo>
                  <a:pt x="47" y="22"/>
                  <a:pt x="46" y="21"/>
                  <a:pt x="44" y="21"/>
                </a:cubicBezTo>
                <a:close/>
                <a:moveTo>
                  <a:pt x="23" y="10"/>
                </a:moveTo>
                <a:cubicBezTo>
                  <a:pt x="16" y="10"/>
                  <a:pt x="10" y="16"/>
                  <a:pt x="10" y="23"/>
                </a:cubicBezTo>
                <a:cubicBezTo>
                  <a:pt x="10" y="30"/>
                  <a:pt x="16" y="36"/>
                  <a:pt x="23" y="36"/>
                </a:cubicBezTo>
                <a:cubicBezTo>
                  <a:pt x="31" y="36"/>
                  <a:pt x="36" y="30"/>
                  <a:pt x="36" y="23"/>
                </a:cubicBezTo>
                <a:cubicBezTo>
                  <a:pt x="36" y="16"/>
                  <a:pt x="31" y="10"/>
                  <a:pt x="23" y="10"/>
                </a:cubicBezTo>
                <a:close/>
                <a:moveTo>
                  <a:pt x="23" y="33"/>
                </a:moveTo>
                <a:cubicBezTo>
                  <a:pt x="18" y="33"/>
                  <a:pt x="14" y="28"/>
                  <a:pt x="14" y="23"/>
                </a:cubicBezTo>
                <a:cubicBezTo>
                  <a:pt x="14" y="18"/>
                  <a:pt x="18" y="14"/>
                  <a:pt x="23" y="14"/>
                </a:cubicBezTo>
                <a:cubicBezTo>
                  <a:pt x="29" y="14"/>
                  <a:pt x="33" y="18"/>
                  <a:pt x="33" y="23"/>
                </a:cubicBezTo>
                <a:cubicBezTo>
                  <a:pt x="33" y="28"/>
                  <a:pt x="29" y="33"/>
                  <a:pt x="23" y="33"/>
                </a:cubicBezTo>
                <a:close/>
                <a:moveTo>
                  <a:pt x="7" y="23"/>
                </a:moveTo>
                <a:cubicBezTo>
                  <a:pt x="7" y="22"/>
                  <a:pt x="6" y="21"/>
                  <a:pt x="5" y="21"/>
                </a:cubicBezTo>
                <a:cubicBezTo>
                  <a:pt x="4" y="21"/>
                  <a:pt x="3" y="21"/>
                  <a:pt x="2" y="21"/>
                </a:cubicBezTo>
                <a:cubicBezTo>
                  <a:pt x="1" y="21"/>
                  <a:pt x="0" y="22"/>
                  <a:pt x="0" y="23"/>
                </a:cubicBezTo>
                <a:cubicBezTo>
                  <a:pt x="0" y="24"/>
                  <a:pt x="1" y="25"/>
                  <a:pt x="2" y="25"/>
                </a:cubicBezTo>
                <a:cubicBezTo>
                  <a:pt x="3" y="25"/>
                  <a:pt x="4" y="25"/>
                  <a:pt x="5" y="25"/>
                </a:cubicBezTo>
                <a:cubicBezTo>
                  <a:pt x="6" y="25"/>
                  <a:pt x="7" y="24"/>
                  <a:pt x="7" y="23"/>
                </a:cubicBezTo>
                <a:close/>
                <a:moveTo>
                  <a:pt x="23" y="7"/>
                </a:moveTo>
                <a:cubicBezTo>
                  <a:pt x="24" y="7"/>
                  <a:pt x="25" y="6"/>
                  <a:pt x="25" y="5"/>
                </a:cubicBezTo>
                <a:cubicBezTo>
                  <a:pt x="25" y="4"/>
                  <a:pt x="25" y="3"/>
                  <a:pt x="25" y="2"/>
                </a:cubicBezTo>
                <a:cubicBezTo>
                  <a:pt x="25" y="1"/>
                  <a:pt x="24" y="0"/>
                  <a:pt x="23" y="0"/>
                </a:cubicBezTo>
                <a:cubicBezTo>
                  <a:pt x="22" y="0"/>
                  <a:pt x="22" y="1"/>
                  <a:pt x="22" y="2"/>
                </a:cubicBezTo>
                <a:cubicBezTo>
                  <a:pt x="22" y="3"/>
                  <a:pt x="22" y="4"/>
                  <a:pt x="22" y="5"/>
                </a:cubicBezTo>
                <a:cubicBezTo>
                  <a:pt x="22" y="6"/>
                  <a:pt x="22" y="7"/>
                  <a:pt x="23" y="7"/>
                </a:cubicBezTo>
                <a:close/>
                <a:moveTo>
                  <a:pt x="23" y="40"/>
                </a:moveTo>
                <a:cubicBezTo>
                  <a:pt x="22" y="40"/>
                  <a:pt x="22" y="41"/>
                  <a:pt x="22" y="42"/>
                </a:cubicBezTo>
                <a:cubicBezTo>
                  <a:pt x="22" y="42"/>
                  <a:pt x="22" y="44"/>
                  <a:pt x="22" y="44"/>
                </a:cubicBezTo>
                <a:cubicBezTo>
                  <a:pt x="22" y="46"/>
                  <a:pt x="22" y="47"/>
                  <a:pt x="23" y="47"/>
                </a:cubicBezTo>
                <a:cubicBezTo>
                  <a:pt x="24" y="47"/>
                  <a:pt x="25" y="46"/>
                  <a:pt x="25" y="44"/>
                </a:cubicBezTo>
                <a:cubicBezTo>
                  <a:pt x="25" y="44"/>
                  <a:pt x="25" y="42"/>
                  <a:pt x="25" y="42"/>
                </a:cubicBezTo>
                <a:cubicBezTo>
                  <a:pt x="25" y="41"/>
                  <a:pt x="24" y="40"/>
                  <a:pt x="23" y="40"/>
                </a:cubicBezTo>
                <a:close/>
                <a:moveTo>
                  <a:pt x="41" y="9"/>
                </a:moveTo>
                <a:cubicBezTo>
                  <a:pt x="42" y="8"/>
                  <a:pt x="42" y="6"/>
                  <a:pt x="41" y="6"/>
                </a:cubicBezTo>
                <a:cubicBezTo>
                  <a:pt x="40" y="5"/>
                  <a:pt x="39" y="5"/>
                  <a:pt x="38" y="6"/>
                </a:cubicBezTo>
                <a:cubicBezTo>
                  <a:pt x="38" y="6"/>
                  <a:pt x="37" y="7"/>
                  <a:pt x="36" y="8"/>
                </a:cubicBezTo>
                <a:cubicBezTo>
                  <a:pt x="35" y="9"/>
                  <a:pt x="35" y="10"/>
                  <a:pt x="36" y="11"/>
                </a:cubicBezTo>
                <a:cubicBezTo>
                  <a:pt x="37" y="11"/>
                  <a:pt x="38" y="11"/>
                  <a:pt x="39" y="10"/>
                </a:cubicBezTo>
                <a:cubicBezTo>
                  <a:pt x="39" y="10"/>
                  <a:pt x="40" y="9"/>
                  <a:pt x="41" y="9"/>
                </a:cubicBezTo>
                <a:close/>
                <a:moveTo>
                  <a:pt x="8" y="36"/>
                </a:moveTo>
                <a:cubicBezTo>
                  <a:pt x="7" y="37"/>
                  <a:pt x="6" y="38"/>
                  <a:pt x="6" y="38"/>
                </a:cubicBezTo>
                <a:cubicBezTo>
                  <a:pt x="5" y="39"/>
                  <a:pt x="5" y="40"/>
                  <a:pt x="6" y="41"/>
                </a:cubicBezTo>
                <a:cubicBezTo>
                  <a:pt x="6" y="42"/>
                  <a:pt x="8" y="41"/>
                  <a:pt x="9" y="41"/>
                </a:cubicBezTo>
                <a:cubicBezTo>
                  <a:pt x="9" y="40"/>
                  <a:pt x="10" y="39"/>
                  <a:pt x="10" y="39"/>
                </a:cubicBezTo>
                <a:cubicBezTo>
                  <a:pt x="11" y="38"/>
                  <a:pt x="11" y="37"/>
                  <a:pt x="11" y="36"/>
                </a:cubicBezTo>
                <a:cubicBezTo>
                  <a:pt x="10" y="35"/>
                  <a:pt x="9" y="35"/>
                  <a:pt x="8" y="36"/>
                </a:cubicBezTo>
                <a:close/>
                <a:moveTo>
                  <a:pt x="9" y="6"/>
                </a:moveTo>
                <a:cubicBezTo>
                  <a:pt x="8" y="5"/>
                  <a:pt x="6" y="5"/>
                  <a:pt x="6" y="6"/>
                </a:cubicBezTo>
                <a:cubicBezTo>
                  <a:pt x="5" y="6"/>
                  <a:pt x="5" y="8"/>
                  <a:pt x="6" y="9"/>
                </a:cubicBezTo>
                <a:cubicBezTo>
                  <a:pt x="6" y="9"/>
                  <a:pt x="7" y="10"/>
                  <a:pt x="8" y="10"/>
                </a:cubicBezTo>
                <a:cubicBezTo>
                  <a:pt x="9" y="11"/>
                  <a:pt x="10" y="11"/>
                  <a:pt x="11" y="11"/>
                </a:cubicBezTo>
                <a:cubicBezTo>
                  <a:pt x="11" y="10"/>
                  <a:pt x="11" y="9"/>
                  <a:pt x="10" y="8"/>
                </a:cubicBezTo>
                <a:cubicBezTo>
                  <a:pt x="10" y="7"/>
                  <a:pt x="9" y="6"/>
                  <a:pt x="9" y="6"/>
                </a:cubicBezTo>
                <a:close/>
                <a:moveTo>
                  <a:pt x="36" y="39"/>
                </a:moveTo>
                <a:cubicBezTo>
                  <a:pt x="37" y="39"/>
                  <a:pt x="38" y="40"/>
                  <a:pt x="38" y="41"/>
                </a:cubicBezTo>
                <a:cubicBezTo>
                  <a:pt x="39" y="41"/>
                  <a:pt x="40" y="42"/>
                  <a:pt x="41" y="41"/>
                </a:cubicBezTo>
                <a:cubicBezTo>
                  <a:pt x="42" y="40"/>
                  <a:pt x="42" y="39"/>
                  <a:pt x="41" y="38"/>
                </a:cubicBezTo>
                <a:cubicBezTo>
                  <a:pt x="40" y="38"/>
                  <a:pt x="39" y="37"/>
                  <a:pt x="39" y="36"/>
                </a:cubicBezTo>
                <a:cubicBezTo>
                  <a:pt x="38" y="35"/>
                  <a:pt x="37" y="35"/>
                  <a:pt x="36" y="36"/>
                </a:cubicBezTo>
                <a:cubicBezTo>
                  <a:pt x="35" y="37"/>
                  <a:pt x="35" y="38"/>
                  <a:pt x="36" y="39"/>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Tree>
    <p:extLst>
      <p:ext uri="{BB962C8B-B14F-4D97-AF65-F5344CB8AC3E}">
        <p14:creationId xmlns:p14="http://schemas.microsoft.com/office/powerpoint/2010/main" val="34015422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39752" y="1"/>
            <a:ext cx="6804248" cy="217801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9752" y="2598948"/>
            <a:ext cx="6804248" cy="254455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itle 13"/>
          <p:cNvSpPr txBox="1">
            <a:spLocks/>
          </p:cNvSpPr>
          <p:nvPr/>
        </p:nvSpPr>
        <p:spPr>
          <a:xfrm>
            <a:off x="2709064" y="1034703"/>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76</a:t>
            </a:r>
            <a:endParaRPr lang="en-US" sz="6600" b="1" dirty="0">
              <a:solidFill>
                <a:schemeClr val="accent1"/>
              </a:solidFill>
              <a:latin typeface="+mn-lt"/>
              <a:ea typeface="+mn-ea"/>
              <a:cs typeface="+mn-ea"/>
              <a:sym typeface="+mn-lt"/>
            </a:endParaRPr>
          </a:p>
        </p:txBody>
      </p:sp>
      <p:sp>
        <p:nvSpPr>
          <p:cNvPr id="5" name="Title 13"/>
          <p:cNvSpPr txBox="1">
            <a:spLocks/>
          </p:cNvSpPr>
          <p:nvPr/>
        </p:nvSpPr>
        <p:spPr>
          <a:xfrm>
            <a:off x="6841500" y="1074598"/>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6</a:t>
            </a:r>
            <a:endParaRPr lang="en-US" sz="6600" b="1" dirty="0">
              <a:solidFill>
                <a:schemeClr val="accent1"/>
              </a:solidFill>
              <a:latin typeface="+mn-lt"/>
              <a:ea typeface="+mn-ea"/>
              <a:cs typeface="+mn-ea"/>
              <a:sym typeface="+mn-lt"/>
            </a:endParaRPr>
          </a:p>
        </p:txBody>
      </p:sp>
      <p:sp>
        <p:nvSpPr>
          <p:cNvPr id="7" name="Title 13"/>
          <p:cNvSpPr txBox="1">
            <a:spLocks/>
          </p:cNvSpPr>
          <p:nvPr/>
        </p:nvSpPr>
        <p:spPr>
          <a:xfrm>
            <a:off x="4825276" y="1034703"/>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3</a:t>
            </a:r>
            <a:endParaRPr lang="en-US" sz="6600" b="1" dirty="0">
              <a:solidFill>
                <a:schemeClr val="accent1"/>
              </a:solidFill>
              <a:latin typeface="+mn-lt"/>
              <a:ea typeface="+mn-ea"/>
              <a:cs typeface="+mn-ea"/>
              <a:sym typeface="+mn-lt"/>
            </a:endParaRPr>
          </a:p>
        </p:txBody>
      </p:sp>
      <p:grpSp>
        <p:nvGrpSpPr>
          <p:cNvPr id="13" name="组合 12"/>
          <p:cNvGrpSpPr/>
          <p:nvPr/>
        </p:nvGrpSpPr>
        <p:grpSpPr>
          <a:xfrm>
            <a:off x="2801278" y="2914243"/>
            <a:ext cx="1285735" cy="699047"/>
            <a:chOff x="367756" y="1914881"/>
            <a:chExt cx="1285735" cy="699047"/>
          </a:xfrm>
        </p:grpSpPr>
        <p:sp>
          <p:nvSpPr>
            <p:cNvPr id="14" name="Freeform 460"/>
            <p:cNvSpPr>
              <a:spLocks noEditPoints="1"/>
            </p:cNvSpPr>
            <p:nvPr/>
          </p:nvSpPr>
          <p:spPr bwMode="auto">
            <a:xfrm>
              <a:off x="865140" y="1914881"/>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Content Placeholder 2"/>
            <p:cNvSpPr txBox="1">
              <a:spLocks/>
            </p:cNvSpPr>
            <p:nvPr/>
          </p:nvSpPr>
          <p:spPr>
            <a:xfrm>
              <a:off x="367756" y="2307744"/>
              <a:ext cx="1285735" cy="306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TEXT HERE</a:t>
              </a:r>
            </a:p>
          </p:txBody>
        </p:sp>
      </p:grpSp>
      <p:grpSp>
        <p:nvGrpSpPr>
          <p:cNvPr id="16" name="组合 15"/>
          <p:cNvGrpSpPr/>
          <p:nvPr/>
        </p:nvGrpSpPr>
        <p:grpSpPr>
          <a:xfrm>
            <a:off x="6987065" y="2932725"/>
            <a:ext cx="1285735" cy="719314"/>
            <a:chOff x="3162684" y="1890720"/>
            <a:chExt cx="1285735" cy="719314"/>
          </a:xfrm>
        </p:grpSpPr>
        <p:sp>
          <p:nvSpPr>
            <p:cNvPr id="17" name="Freeform 351"/>
            <p:cNvSpPr>
              <a:spLocks noEditPoints="1"/>
            </p:cNvSpPr>
            <p:nvPr/>
          </p:nvSpPr>
          <p:spPr bwMode="auto">
            <a:xfrm>
              <a:off x="3670131" y="189072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Content Placeholder 2"/>
            <p:cNvSpPr txBox="1">
              <a:spLocks/>
            </p:cNvSpPr>
            <p:nvPr/>
          </p:nvSpPr>
          <p:spPr>
            <a:xfrm>
              <a:off x="3162684" y="230384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grpSp>
      <p:grpSp>
        <p:nvGrpSpPr>
          <p:cNvPr id="19" name="组合 18"/>
          <p:cNvGrpSpPr/>
          <p:nvPr/>
        </p:nvGrpSpPr>
        <p:grpSpPr>
          <a:xfrm>
            <a:off x="4942449" y="2930793"/>
            <a:ext cx="1285735" cy="721246"/>
            <a:chOff x="1758971" y="1892682"/>
            <a:chExt cx="1285735" cy="721246"/>
          </a:xfrm>
        </p:grpSpPr>
        <p:sp>
          <p:nvSpPr>
            <p:cNvPr id="20" name="Content Placeholder 2"/>
            <p:cNvSpPr txBox="1">
              <a:spLocks/>
            </p:cNvSpPr>
            <p:nvPr/>
          </p:nvSpPr>
          <p:spPr>
            <a:xfrm>
              <a:off x="1758971" y="2307743"/>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p>
          </p:txBody>
        </p:sp>
        <p:sp>
          <p:nvSpPr>
            <p:cNvPr id="21" name="Freeform 356"/>
            <p:cNvSpPr>
              <a:spLocks noEditPoints="1"/>
            </p:cNvSpPr>
            <p:nvPr/>
          </p:nvSpPr>
          <p:spPr bwMode="auto">
            <a:xfrm>
              <a:off x="2249422" y="1892682"/>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2" name="Content Placeholder 2"/>
          <p:cNvSpPr txBox="1">
            <a:spLocks/>
          </p:cNvSpPr>
          <p:nvPr/>
        </p:nvSpPr>
        <p:spPr>
          <a:xfrm>
            <a:off x="6852794" y="3661875"/>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3" name="Content Placeholder 2"/>
          <p:cNvSpPr txBox="1">
            <a:spLocks/>
          </p:cNvSpPr>
          <p:nvPr/>
        </p:nvSpPr>
        <p:spPr>
          <a:xfrm>
            <a:off x="4764562" y="3661875"/>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4" name="Content Placeholder 2"/>
          <p:cNvSpPr txBox="1">
            <a:spLocks/>
          </p:cNvSpPr>
          <p:nvPr/>
        </p:nvSpPr>
        <p:spPr>
          <a:xfrm>
            <a:off x="2604322" y="3661875"/>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5" name="矩形 24"/>
          <p:cNvSpPr/>
          <p:nvPr/>
        </p:nvSpPr>
        <p:spPr>
          <a:xfrm>
            <a:off x="0" y="0"/>
            <a:ext cx="2339752" cy="51435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37999" y="1707654"/>
            <a:ext cx="2029745" cy="1446550"/>
          </a:xfrm>
          <a:prstGeom prst="rect">
            <a:avLst/>
          </a:prstGeom>
        </p:spPr>
        <p:txBody>
          <a:bodyPr wrap="square">
            <a:spAutoFit/>
          </a:bodyPr>
          <a:lstStyle/>
          <a:p>
            <a:r>
              <a:rPr lang="en-US" altLang="zh-CN" sz="3000" b="1" dirty="0" smtClean="0">
                <a:solidFill>
                  <a:schemeClr val="bg1"/>
                </a:solidFill>
              </a:rPr>
              <a:t>Our yearly sales</a:t>
            </a:r>
          </a:p>
          <a:p>
            <a:r>
              <a:rPr lang="en-US" altLang="zh-CN" sz="1400" dirty="0" smtClean="0">
                <a:sym typeface="+mn-lt"/>
              </a:rPr>
              <a:t>relevant subtitle in this line</a:t>
            </a:r>
            <a:endParaRPr lang="en-US" altLang="zh-CN" sz="1400" dirty="0"/>
          </a:p>
        </p:txBody>
      </p:sp>
      <p:sp>
        <p:nvSpPr>
          <p:cNvPr id="26" name="Content Placeholder 2"/>
          <p:cNvSpPr txBox="1">
            <a:spLocks/>
          </p:cNvSpPr>
          <p:nvPr/>
        </p:nvSpPr>
        <p:spPr>
          <a:xfrm>
            <a:off x="3865701" y="1329023"/>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a:t>
            </a:r>
            <a:endParaRPr lang="en-US" sz="1200" dirty="0">
              <a:solidFill>
                <a:schemeClr val="tx1"/>
              </a:solidFill>
              <a:cs typeface="+mn-ea"/>
              <a:sym typeface="+mn-lt"/>
            </a:endParaRPr>
          </a:p>
        </p:txBody>
      </p:sp>
      <p:sp>
        <p:nvSpPr>
          <p:cNvPr id="27" name="Content Placeholder 2"/>
          <p:cNvSpPr txBox="1">
            <a:spLocks/>
          </p:cNvSpPr>
          <p:nvPr/>
        </p:nvSpPr>
        <p:spPr>
          <a:xfrm>
            <a:off x="5767974" y="1329023"/>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a:t>
            </a:r>
            <a:endParaRPr lang="en-US" sz="1200" dirty="0">
              <a:solidFill>
                <a:schemeClr val="tx1"/>
              </a:solidFill>
              <a:cs typeface="+mn-ea"/>
              <a:sym typeface="+mn-lt"/>
            </a:endParaRPr>
          </a:p>
        </p:txBody>
      </p:sp>
      <p:sp>
        <p:nvSpPr>
          <p:cNvPr id="28" name="Content Placeholder 2"/>
          <p:cNvSpPr txBox="1">
            <a:spLocks/>
          </p:cNvSpPr>
          <p:nvPr/>
        </p:nvSpPr>
        <p:spPr>
          <a:xfrm>
            <a:off x="7830599" y="1329023"/>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a:t>
            </a:r>
            <a:endParaRPr lang="en-US" sz="1200" dirty="0">
              <a:solidFill>
                <a:schemeClr val="tx1"/>
              </a:solidFill>
              <a:cs typeface="+mn-ea"/>
              <a:sym typeface="+mn-lt"/>
            </a:endParaRPr>
          </a:p>
        </p:txBody>
      </p:sp>
    </p:spTree>
    <p:extLst>
      <p:ext uri="{BB962C8B-B14F-4D97-AF65-F5344CB8AC3E}">
        <p14:creationId xmlns:p14="http://schemas.microsoft.com/office/powerpoint/2010/main" val="17264882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手动输入 16"/>
          <p:cNvSpPr/>
          <p:nvPr/>
        </p:nvSpPr>
        <p:spPr>
          <a:xfrm rot="5400000" flipH="1" flipV="1">
            <a:off x="4412727" y="393760"/>
            <a:ext cx="5143501" cy="4355978"/>
          </a:xfrm>
          <a:prstGeom prst="flowChartManualInpu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4975773" y="2046986"/>
            <a:ext cx="3988715" cy="2659143"/>
            <a:chOff x="1050587" y="2114201"/>
            <a:chExt cx="5175947" cy="3450631"/>
          </a:xfrm>
        </p:grpSpPr>
        <p:graphicFrame>
          <p:nvGraphicFramePr>
            <p:cNvPr id="50" name="图表 49"/>
            <p:cNvGraphicFramePr/>
            <p:nvPr>
              <p:extLst>
                <p:ext uri="{D42A27DB-BD31-4B8C-83A1-F6EECF244321}">
                  <p14:modId xmlns:p14="http://schemas.microsoft.com/office/powerpoint/2010/main" val="1131309971"/>
                </p:ext>
              </p:extLst>
            </p:nvPr>
          </p:nvGraphicFramePr>
          <p:xfrm>
            <a:off x="1050587" y="2114201"/>
            <a:ext cx="5175947" cy="3450631"/>
          </p:xfrm>
          <a:graphic>
            <a:graphicData uri="http://schemas.openxmlformats.org/drawingml/2006/chart">
              <c:chart xmlns:c="http://schemas.openxmlformats.org/drawingml/2006/chart" xmlns:r="http://schemas.openxmlformats.org/officeDocument/2006/relationships" r:id="rId3"/>
            </a:graphicData>
          </a:graphic>
        </p:graphicFrame>
        <p:sp>
          <p:nvSpPr>
            <p:cNvPr id="51" name="椭圆 50"/>
            <p:cNvSpPr/>
            <p:nvPr/>
          </p:nvSpPr>
          <p:spPr>
            <a:xfrm>
              <a:off x="3581670" y="3770385"/>
              <a:ext cx="145915" cy="1459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流程图: 手动输入 1"/>
          <p:cNvSpPr/>
          <p:nvPr/>
        </p:nvSpPr>
        <p:spPr>
          <a:xfrm rot="16200000" flipV="1">
            <a:off x="-393762" y="393761"/>
            <a:ext cx="5143501" cy="4355978"/>
          </a:xfrm>
          <a:prstGeom prst="flowChartManualInpu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87749" y="2046986"/>
            <a:ext cx="3988715" cy="2659143"/>
            <a:chOff x="1050587" y="2114201"/>
            <a:chExt cx="5175947" cy="3450631"/>
          </a:xfrm>
        </p:grpSpPr>
        <p:graphicFrame>
          <p:nvGraphicFramePr>
            <p:cNvPr id="44" name="图表 43"/>
            <p:cNvGraphicFramePr/>
            <p:nvPr>
              <p:extLst>
                <p:ext uri="{D42A27DB-BD31-4B8C-83A1-F6EECF244321}">
                  <p14:modId xmlns:p14="http://schemas.microsoft.com/office/powerpoint/2010/main" val="3257557704"/>
                </p:ext>
              </p:extLst>
            </p:nvPr>
          </p:nvGraphicFramePr>
          <p:xfrm>
            <a:off x="1050587" y="2114201"/>
            <a:ext cx="5175947" cy="3450631"/>
          </p:xfrm>
          <a:graphic>
            <a:graphicData uri="http://schemas.openxmlformats.org/drawingml/2006/chart">
              <c:chart xmlns:c="http://schemas.openxmlformats.org/drawingml/2006/chart" xmlns:r="http://schemas.openxmlformats.org/officeDocument/2006/relationships" r:id="rId4"/>
            </a:graphicData>
          </a:graphic>
        </p:graphicFrame>
        <p:sp>
          <p:nvSpPr>
            <p:cNvPr id="48" name="椭圆 47"/>
            <p:cNvSpPr/>
            <p:nvPr/>
          </p:nvSpPr>
          <p:spPr>
            <a:xfrm>
              <a:off x="3581670" y="3770385"/>
              <a:ext cx="145915" cy="1459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itle 13"/>
          <p:cNvSpPr txBox="1">
            <a:spLocks/>
          </p:cNvSpPr>
          <p:nvPr/>
        </p:nvSpPr>
        <p:spPr>
          <a:xfrm>
            <a:off x="899592" y="915566"/>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tx1"/>
                </a:solidFill>
                <a:latin typeface="+mn-lt"/>
                <a:ea typeface="+mn-ea"/>
                <a:cs typeface="+mn-ea"/>
                <a:sym typeface="+mn-lt"/>
              </a:rPr>
              <a:t>74</a:t>
            </a:r>
            <a:endParaRPr lang="en-US" sz="6600" b="1" dirty="0">
              <a:solidFill>
                <a:schemeClr val="tx1"/>
              </a:solidFill>
              <a:latin typeface="+mn-lt"/>
              <a:ea typeface="+mn-ea"/>
              <a:cs typeface="+mn-ea"/>
              <a:sym typeface="+mn-lt"/>
            </a:endParaRPr>
          </a:p>
        </p:txBody>
      </p:sp>
      <p:sp>
        <p:nvSpPr>
          <p:cNvPr id="109" name="Title 13"/>
          <p:cNvSpPr txBox="1">
            <a:spLocks/>
          </p:cNvSpPr>
          <p:nvPr/>
        </p:nvSpPr>
        <p:spPr>
          <a:xfrm>
            <a:off x="5716485" y="915565"/>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tx1"/>
                </a:solidFill>
                <a:latin typeface="+mn-lt"/>
                <a:ea typeface="+mn-ea"/>
                <a:cs typeface="+mn-ea"/>
                <a:sym typeface="+mn-lt"/>
              </a:rPr>
              <a:t>38</a:t>
            </a:r>
            <a:endParaRPr lang="en-US" sz="6600" b="1" dirty="0">
              <a:solidFill>
                <a:schemeClr val="tx1"/>
              </a:solidFill>
              <a:latin typeface="+mn-lt"/>
              <a:ea typeface="+mn-ea"/>
              <a:cs typeface="+mn-ea"/>
              <a:sym typeface="+mn-lt"/>
            </a:endParaRPr>
          </a:p>
        </p:txBody>
      </p:sp>
      <p:sp>
        <p:nvSpPr>
          <p:cNvPr id="112" name="Content Placeholder 2"/>
          <p:cNvSpPr txBox="1">
            <a:spLocks/>
          </p:cNvSpPr>
          <p:nvPr/>
        </p:nvSpPr>
        <p:spPr>
          <a:xfrm>
            <a:off x="1354665" y="3842288"/>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18" name="Content Placeholder 2"/>
          <p:cNvSpPr txBox="1">
            <a:spLocks/>
          </p:cNvSpPr>
          <p:nvPr/>
        </p:nvSpPr>
        <p:spPr>
          <a:xfrm>
            <a:off x="2568245" y="1252260"/>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a:t>
            </a:r>
            <a:endParaRPr lang="en-US" sz="1600" dirty="0">
              <a:solidFill>
                <a:schemeClr val="tx1"/>
              </a:solidFill>
              <a:cs typeface="+mn-ea"/>
              <a:sym typeface="+mn-lt"/>
            </a:endParaRPr>
          </a:p>
        </p:txBody>
      </p:sp>
      <p:sp>
        <p:nvSpPr>
          <p:cNvPr id="19" name="Content Placeholder 2"/>
          <p:cNvSpPr txBox="1">
            <a:spLocks/>
          </p:cNvSpPr>
          <p:nvPr/>
        </p:nvSpPr>
        <p:spPr>
          <a:xfrm>
            <a:off x="7353560" y="1252260"/>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a:t>
            </a:r>
            <a:endParaRPr lang="en-US" sz="1600" dirty="0">
              <a:solidFill>
                <a:schemeClr val="tx1"/>
              </a:solidFill>
              <a:cs typeface="+mn-ea"/>
              <a:sym typeface="+mn-lt"/>
            </a:endParaRPr>
          </a:p>
        </p:txBody>
      </p:sp>
      <p:sp>
        <p:nvSpPr>
          <p:cNvPr id="20" name="Content Placeholder 2"/>
          <p:cNvSpPr txBox="1">
            <a:spLocks/>
          </p:cNvSpPr>
          <p:nvPr/>
        </p:nvSpPr>
        <p:spPr>
          <a:xfrm>
            <a:off x="1434506" y="357857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Target A</a:t>
            </a:r>
          </a:p>
        </p:txBody>
      </p:sp>
      <p:sp>
        <p:nvSpPr>
          <p:cNvPr id="21" name="Content Placeholder 2"/>
          <p:cNvSpPr txBox="1">
            <a:spLocks/>
          </p:cNvSpPr>
          <p:nvPr/>
        </p:nvSpPr>
        <p:spPr>
          <a:xfrm>
            <a:off x="6211478" y="3842288"/>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22" name="Content Placeholder 2"/>
          <p:cNvSpPr txBox="1">
            <a:spLocks/>
          </p:cNvSpPr>
          <p:nvPr/>
        </p:nvSpPr>
        <p:spPr>
          <a:xfrm>
            <a:off x="6291319" y="357857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Target B</a:t>
            </a:r>
          </a:p>
        </p:txBody>
      </p:sp>
    </p:spTree>
    <p:extLst>
      <p:ext uri="{BB962C8B-B14F-4D97-AF65-F5344CB8AC3E}">
        <p14:creationId xmlns:p14="http://schemas.microsoft.com/office/powerpoint/2010/main" val="28494922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75" y="0"/>
            <a:ext cx="9152549" cy="5189932"/>
            <a:chOff x="-4275" y="0"/>
            <a:chExt cx="9152549" cy="5189932"/>
          </a:xfrm>
          <a:effectLst>
            <a:outerShdw blurRad="63500" sx="102000" sy="102000" algn="ctr" rotWithShape="0">
              <a:prstClr val="black">
                <a:alpha val="40000"/>
              </a:prstClr>
            </a:outerShdw>
          </a:effectLst>
        </p:grpSpPr>
        <p:sp>
          <p:nvSpPr>
            <p:cNvPr id="9" name="梯形 8"/>
            <p:cNvSpPr/>
            <p:nvPr/>
          </p:nvSpPr>
          <p:spPr>
            <a:xfrm rot="16200000" flipH="1">
              <a:off x="5686353" y="189950"/>
              <a:ext cx="2592288" cy="4331555"/>
            </a:xfrm>
            <a:prstGeom prst="trapezoid">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1977034" y="2350247"/>
              <a:ext cx="5189932" cy="489438"/>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梯形 11"/>
            <p:cNvSpPr/>
            <p:nvPr/>
          </p:nvSpPr>
          <p:spPr>
            <a:xfrm rot="5400000">
              <a:off x="865359" y="189950"/>
              <a:ext cx="2592288" cy="4331555"/>
            </a:xfrm>
            <a:prstGeom prst="trapezoid">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7" name="Freeform 282"/>
          <p:cNvSpPr>
            <a:spLocks noChangeAspect="1"/>
          </p:cNvSpPr>
          <p:nvPr/>
        </p:nvSpPr>
        <p:spPr bwMode="gray">
          <a:xfrm>
            <a:off x="2627400" y="1959683"/>
            <a:ext cx="1224456" cy="720080"/>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tx2"/>
          </a:solidFill>
          <a:ln w="6350" cap="flat" cmpd="sng">
            <a:noFill/>
            <a:prstDash val="solid"/>
            <a:round/>
            <a:headEnd type="none" w="med" len="med"/>
            <a:tailEnd type="none" w="med" len="med"/>
          </a:ln>
          <a:effectLst/>
        </p:spPr>
        <p:txBody>
          <a:bodyPr/>
          <a:lstStyle/>
          <a:p>
            <a:endParaRPr lang="en-US" dirty="0">
              <a:cs typeface="+mn-ea"/>
              <a:sym typeface="+mn-lt"/>
            </a:endParaRPr>
          </a:p>
        </p:txBody>
      </p:sp>
      <p:sp>
        <p:nvSpPr>
          <p:cNvPr id="378" name="Freeform 54"/>
          <p:cNvSpPr>
            <a:spLocks noChangeAspect="1"/>
          </p:cNvSpPr>
          <p:nvPr/>
        </p:nvSpPr>
        <p:spPr bwMode="gray">
          <a:xfrm>
            <a:off x="5378618" y="1912847"/>
            <a:ext cx="1079575" cy="926491"/>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1"/>
          </a:solidFill>
          <a:ln w="6350" cap="flat" cmpd="sng">
            <a:noFill/>
            <a:prstDash val="solid"/>
            <a:round/>
            <a:headEnd type="none" w="med" len="med"/>
            <a:tailEnd type="none" w="med" len="med"/>
          </a:ln>
          <a:effectLst/>
        </p:spPr>
        <p:txBody>
          <a:bodyPr/>
          <a:lstStyle/>
          <a:p>
            <a:endParaRPr lang="en-US" dirty="0">
              <a:cs typeface="+mn-ea"/>
              <a:sym typeface="+mn-lt"/>
            </a:endParaRPr>
          </a:p>
        </p:txBody>
      </p:sp>
      <p:sp>
        <p:nvSpPr>
          <p:cNvPr id="8" name="Content Placeholder 2"/>
          <p:cNvSpPr txBox="1">
            <a:spLocks/>
          </p:cNvSpPr>
          <p:nvPr/>
        </p:nvSpPr>
        <p:spPr>
          <a:xfrm>
            <a:off x="98813" y="1779662"/>
            <a:ext cx="2247638" cy="658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2400" b="1" dirty="0" smtClean="0">
                <a:solidFill>
                  <a:schemeClr val="bg1"/>
                </a:solidFill>
                <a:cs typeface="+mn-ea"/>
                <a:sym typeface="+mn-lt"/>
              </a:rPr>
              <a:t>65%</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13" name="Content Placeholder 2"/>
          <p:cNvSpPr txBox="1">
            <a:spLocks/>
          </p:cNvSpPr>
          <p:nvPr/>
        </p:nvSpPr>
        <p:spPr>
          <a:xfrm>
            <a:off x="6701980" y="1779662"/>
            <a:ext cx="2247638" cy="658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cs typeface="+mn-ea"/>
                <a:sym typeface="+mn-lt"/>
              </a:rPr>
              <a:t>35%</a:t>
            </a:r>
          </a:p>
          <a:p>
            <a:pPr marL="0" indent="0">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grpSp>
        <p:nvGrpSpPr>
          <p:cNvPr id="11" name="组合 10"/>
          <p:cNvGrpSpPr/>
          <p:nvPr/>
        </p:nvGrpSpPr>
        <p:grpSpPr>
          <a:xfrm>
            <a:off x="4067944" y="2174886"/>
            <a:ext cx="938167" cy="361682"/>
            <a:chOff x="5879931" y="2273997"/>
            <a:chExt cx="938167" cy="361682"/>
          </a:xfrm>
        </p:grpSpPr>
        <p:sp>
          <p:nvSpPr>
            <p:cNvPr id="14" name="十字星 13"/>
            <p:cNvSpPr/>
            <p:nvPr/>
          </p:nvSpPr>
          <p:spPr>
            <a:xfrm>
              <a:off x="6516216" y="227399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十字星 14"/>
            <p:cNvSpPr/>
            <p:nvPr/>
          </p:nvSpPr>
          <p:spPr>
            <a:xfrm>
              <a:off x="5879931" y="227399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十字星 15"/>
            <p:cNvSpPr/>
            <p:nvPr/>
          </p:nvSpPr>
          <p:spPr>
            <a:xfrm>
              <a:off x="6214334" y="227399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137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等腰三角形 84"/>
          <p:cNvSpPr/>
          <p:nvPr/>
        </p:nvSpPr>
        <p:spPr>
          <a:xfrm flipV="1">
            <a:off x="4403190" y="715739"/>
            <a:ext cx="343684" cy="343843"/>
          </a:xfrm>
          <a:prstGeom prst="triangle">
            <a:avLst/>
          </a:prstGeom>
          <a:solidFill>
            <a:schemeClr val="tx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84" name="等腰三角形 83"/>
          <p:cNvSpPr/>
          <p:nvPr/>
        </p:nvSpPr>
        <p:spPr>
          <a:xfrm>
            <a:off x="4444340" y="4045404"/>
            <a:ext cx="343684" cy="343843"/>
          </a:xfrm>
          <a:prstGeom prst="triangle">
            <a:avLst/>
          </a:prstGeom>
          <a:solidFill>
            <a:schemeClr val="tx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86" name="矩形 85"/>
          <p:cNvSpPr/>
          <p:nvPr/>
        </p:nvSpPr>
        <p:spPr>
          <a:xfrm rot="5400000">
            <a:off x="3903873" y="-1267499"/>
            <a:ext cx="1345211" cy="9158917"/>
          </a:xfrm>
          <a:prstGeom prst="rect">
            <a:avLst/>
          </a:prstGeom>
          <a:solidFill>
            <a:schemeClr val="bg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3957194" y="-2688990"/>
            <a:ext cx="1234224" cy="9145770"/>
          </a:xfrm>
          <a:prstGeom prst="rect">
            <a:avLst/>
          </a:prstGeom>
          <a:solidFill>
            <a:schemeClr val="bg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1"/>
          <p:cNvGrpSpPr/>
          <p:nvPr/>
        </p:nvGrpSpPr>
        <p:grpSpPr>
          <a:xfrm>
            <a:off x="1904703" y="1405114"/>
            <a:ext cx="5326503" cy="957562"/>
            <a:chOff x="904461" y="1350279"/>
            <a:chExt cx="5102294" cy="917255"/>
          </a:xfrm>
        </p:grpSpPr>
        <p:grpSp>
          <p:nvGrpSpPr>
            <p:cNvPr id="11" name="Group 2"/>
            <p:cNvGrpSpPr/>
            <p:nvPr/>
          </p:nvGrpSpPr>
          <p:grpSpPr>
            <a:xfrm>
              <a:off x="904461" y="1350279"/>
              <a:ext cx="389961" cy="917255"/>
              <a:chOff x="5481404" y="1426062"/>
              <a:chExt cx="341669" cy="778503"/>
            </a:xfrm>
            <a:solidFill>
              <a:schemeClr val="accent1"/>
            </a:solidFill>
          </p:grpSpPr>
          <p:sp>
            <p:nvSpPr>
              <p:cNvPr id="47"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8"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2" name="Group 3"/>
            <p:cNvGrpSpPr/>
            <p:nvPr/>
          </p:nvGrpSpPr>
          <p:grpSpPr>
            <a:xfrm>
              <a:off x="1438994" y="1350279"/>
              <a:ext cx="389961" cy="917255"/>
              <a:chOff x="5481404" y="1426062"/>
              <a:chExt cx="341669" cy="778503"/>
            </a:xfrm>
            <a:solidFill>
              <a:schemeClr val="accent1"/>
            </a:solidFill>
          </p:grpSpPr>
          <p:sp>
            <p:nvSpPr>
              <p:cNvPr id="45"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6"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3" name="Group 4"/>
            <p:cNvGrpSpPr/>
            <p:nvPr/>
          </p:nvGrpSpPr>
          <p:grpSpPr>
            <a:xfrm>
              <a:off x="1973527" y="1350279"/>
              <a:ext cx="389961" cy="917255"/>
              <a:chOff x="5481404" y="1426062"/>
              <a:chExt cx="341669" cy="778503"/>
            </a:xfrm>
            <a:solidFill>
              <a:schemeClr val="accent1"/>
            </a:solidFill>
          </p:grpSpPr>
          <p:sp>
            <p:nvSpPr>
              <p:cNvPr id="43"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4"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4" name="Group 5"/>
            <p:cNvGrpSpPr/>
            <p:nvPr/>
          </p:nvGrpSpPr>
          <p:grpSpPr>
            <a:xfrm>
              <a:off x="2508060" y="1350279"/>
              <a:ext cx="389961" cy="917255"/>
              <a:chOff x="5481404" y="1426062"/>
              <a:chExt cx="341669" cy="778503"/>
            </a:xfrm>
            <a:solidFill>
              <a:schemeClr val="accent1"/>
            </a:solidFill>
          </p:grpSpPr>
          <p:sp>
            <p:nvSpPr>
              <p:cNvPr id="41"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2"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5" name="Group 6"/>
            <p:cNvGrpSpPr/>
            <p:nvPr/>
          </p:nvGrpSpPr>
          <p:grpSpPr>
            <a:xfrm>
              <a:off x="3041688" y="1350279"/>
              <a:ext cx="389961" cy="917255"/>
              <a:chOff x="5481404" y="1426062"/>
              <a:chExt cx="341669" cy="778503"/>
            </a:xfrm>
            <a:solidFill>
              <a:schemeClr val="accent1"/>
            </a:solidFill>
          </p:grpSpPr>
          <p:sp>
            <p:nvSpPr>
              <p:cNvPr id="39"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0"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6" name="Group 7"/>
            <p:cNvGrpSpPr/>
            <p:nvPr/>
          </p:nvGrpSpPr>
          <p:grpSpPr>
            <a:xfrm>
              <a:off x="3575317" y="1350279"/>
              <a:ext cx="389961" cy="917255"/>
              <a:chOff x="5481404" y="1426062"/>
              <a:chExt cx="341669" cy="778503"/>
            </a:xfrm>
            <a:solidFill>
              <a:schemeClr val="tx1"/>
            </a:solidFill>
          </p:grpSpPr>
          <p:sp>
            <p:nvSpPr>
              <p:cNvPr id="34"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38"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0" name="Group 8"/>
            <p:cNvGrpSpPr/>
            <p:nvPr/>
          </p:nvGrpSpPr>
          <p:grpSpPr>
            <a:xfrm>
              <a:off x="4108945" y="1350279"/>
              <a:ext cx="389961" cy="917255"/>
              <a:chOff x="5481404" y="1426062"/>
              <a:chExt cx="341669" cy="778503"/>
            </a:xfrm>
            <a:solidFill>
              <a:schemeClr val="tx1"/>
            </a:solidFill>
          </p:grpSpPr>
          <p:sp>
            <p:nvSpPr>
              <p:cNvPr id="31"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32"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1" name="Group 9"/>
            <p:cNvGrpSpPr/>
            <p:nvPr/>
          </p:nvGrpSpPr>
          <p:grpSpPr>
            <a:xfrm>
              <a:off x="4611561" y="1350279"/>
              <a:ext cx="389961" cy="917255"/>
              <a:chOff x="5481404" y="1426062"/>
              <a:chExt cx="341669" cy="778503"/>
            </a:xfrm>
            <a:solidFill>
              <a:schemeClr val="tx1"/>
            </a:solidFill>
          </p:grpSpPr>
          <p:sp>
            <p:nvSpPr>
              <p:cNvPr id="29"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30"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2" name="Group 10"/>
            <p:cNvGrpSpPr/>
            <p:nvPr/>
          </p:nvGrpSpPr>
          <p:grpSpPr>
            <a:xfrm>
              <a:off x="5114177" y="1350279"/>
              <a:ext cx="389961" cy="917255"/>
              <a:chOff x="5481404" y="1426062"/>
              <a:chExt cx="341669" cy="778503"/>
            </a:xfrm>
            <a:solidFill>
              <a:schemeClr val="tx1"/>
            </a:solidFill>
          </p:grpSpPr>
          <p:sp>
            <p:nvSpPr>
              <p:cNvPr id="27"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28"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3" name="Group 11"/>
            <p:cNvGrpSpPr/>
            <p:nvPr/>
          </p:nvGrpSpPr>
          <p:grpSpPr>
            <a:xfrm>
              <a:off x="5616794" y="1350279"/>
              <a:ext cx="389961" cy="917255"/>
              <a:chOff x="5481404" y="1426062"/>
              <a:chExt cx="341669" cy="778503"/>
            </a:xfrm>
            <a:solidFill>
              <a:schemeClr val="tx1"/>
            </a:solidFill>
          </p:grpSpPr>
          <p:sp>
            <p:nvSpPr>
              <p:cNvPr id="24"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26"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grpSp>
        <p:nvGrpSpPr>
          <p:cNvPr id="49" name="Group 32"/>
          <p:cNvGrpSpPr/>
          <p:nvPr/>
        </p:nvGrpSpPr>
        <p:grpSpPr>
          <a:xfrm>
            <a:off x="1907704" y="2838324"/>
            <a:ext cx="5286725" cy="957562"/>
            <a:chOff x="923513" y="2393141"/>
            <a:chExt cx="5064189" cy="917255"/>
          </a:xfrm>
        </p:grpSpPr>
        <p:grpSp>
          <p:nvGrpSpPr>
            <p:cNvPr id="50" name="Group 33"/>
            <p:cNvGrpSpPr/>
            <p:nvPr/>
          </p:nvGrpSpPr>
          <p:grpSpPr>
            <a:xfrm>
              <a:off x="923513" y="2393141"/>
              <a:ext cx="351856" cy="917255"/>
              <a:chOff x="1006475" y="1212850"/>
              <a:chExt cx="585788" cy="1530350"/>
            </a:xfrm>
            <a:solidFill>
              <a:schemeClr val="accent1"/>
            </a:solidFill>
          </p:grpSpPr>
          <p:sp>
            <p:nvSpPr>
              <p:cNvPr id="78"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9"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1" name="Group 34"/>
            <p:cNvGrpSpPr/>
            <p:nvPr/>
          </p:nvGrpSpPr>
          <p:grpSpPr>
            <a:xfrm>
              <a:off x="1458046" y="2393141"/>
              <a:ext cx="351856" cy="917255"/>
              <a:chOff x="1006475" y="1212850"/>
              <a:chExt cx="585788" cy="1530350"/>
            </a:xfrm>
            <a:solidFill>
              <a:schemeClr val="accent1"/>
            </a:solidFill>
          </p:grpSpPr>
          <p:sp>
            <p:nvSpPr>
              <p:cNvPr id="76"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7"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2" name="Group 35"/>
            <p:cNvGrpSpPr/>
            <p:nvPr/>
          </p:nvGrpSpPr>
          <p:grpSpPr>
            <a:xfrm>
              <a:off x="1992579" y="2393141"/>
              <a:ext cx="351856" cy="917255"/>
              <a:chOff x="1006475" y="1212850"/>
              <a:chExt cx="585788" cy="1530350"/>
            </a:xfrm>
            <a:solidFill>
              <a:schemeClr val="accent1"/>
            </a:solidFill>
          </p:grpSpPr>
          <p:sp>
            <p:nvSpPr>
              <p:cNvPr id="7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3" name="Group 36"/>
            <p:cNvGrpSpPr/>
            <p:nvPr/>
          </p:nvGrpSpPr>
          <p:grpSpPr>
            <a:xfrm>
              <a:off x="2527112" y="2393141"/>
              <a:ext cx="351856" cy="917255"/>
              <a:chOff x="1006475" y="1212850"/>
              <a:chExt cx="585788" cy="1530350"/>
            </a:xfrm>
            <a:solidFill>
              <a:schemeClr val="accent1"/>
            </a:solidFill>
          </p:grpSpPr>
          <p:sp>
            <p:nvSpPr>
              <p:cNvPr id="72"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3"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4" name="Group 37"/>
            <p:cNvGrpSpPr/>
            <p:nvPr/>
          </p:nvGrpSpPr>
          <p:grpSpPr>
            <a:xfrm>
              <a:off x="3060740" y="2393141"/>
              <a:ext cx="351856" cy="917255"/>
              <a:chOff x="1006475" y="1212850"/>
              <a:chExt cx="585788" cy="1530350"/>
            </a:xfrm>
            <a:solidFill>
              <a:schemeClr val="accent1"/>
            </a:solidFill>
          </p:grpSpPr>
          <p:sp>
            <p:nvSpPr>
              <p:cNvPr id="7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5" name="Group 38"/>
            <p:cNvGrpSpPr/>
            <p:nvPr/>
          </p:nvGrpSpPr>
          <p:grpSpPr>
            <a:xfrm>
              <a:off x="3594369" y="2393141"/>
              <a:ext cx="351856" cy="917255"/>
              <a:chOff x="1006475" y="1212850"/>
              <a:chExt cx="585788" cy="1530350"/>
            </a:xfrm>
            <a:solidFill>
              <a:schemeClr val="accent1"/>
            </a:solidFill>
          </p:grpSpPr>
          <p:sp>
            <p:nvSpPr>
              <p:cNvPr id="68"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9"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6" name="Group 39"/>
            <p:cNvGrpSpPr/>
            <p:nvPr/>
          </p:nvGrpSpPr>
          <p:grpSpPr>
            <a:xfrm>
              <a:off x="4127997" y="2393141"/>
              <a:ext cx="351856" cy="917255"/>
              <a:chOff x="1006475" y="1212850"/>
              <a:chExt cx="585788" cy="1530350"/>
            </a:xfrm>
            <a:solidFill>
              <a:schemeClr val="accent1"/>
            </a:solidFill>
          </p:grpSpPr>
          <p:sp>
            <p:nvSpPr>
              <p:cNvPr id="66"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7"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7" name="Group 40"/>
            <p:cNvGrpSpPr/>
            <p:nvPr/>
          </p:nvGrpSpPr>
          <p:grpSpPr>
            <a:xfrm>
              <a:off x="4630614" y="2393141"/>
              <a:ext cx="351856" cy="917255"/>
              <a:chOff x="1006475" y="1212850"/>
              <a:chExt cx="585788" cy="1530350"/>
            </a:xfrm>
            <a:solidFill>
              <a:schemeClr val="tx1"/>
            </a:solidFill>
          </p:grpSpPr>
          <p:sp>
            <p:nvSpPr>
              <p:cNvPr id="6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8" name="Group 41"/>
            <p:cNvGrpSpPr/>
            <p:nvPr/>
          </p:nvGrpSpPr>
          <p:grpSpPr>
            <a:xfrm>
              <a:off x="5133230" y="2393141"/>
              <a:ext cx="351856" cy="917255"/>
              <a:chOff x="1006475" y="1212850"/>
              <a:chExt cx="585788" cy="1530350"/>
            </a:xfrm>
            <a:solidFill>
              <a:schemeClr val="tx1"/>
            </a:solidFill>
          </p:grpSpPr>
          <p:sp>
            <p:nvSpPr>
              <p:cNvPr id="62"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3"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9" name="Group 42"/>
            <p:cNvGrpSpPr/>
            <p:nvPr/>
          </p:nvGrpSpPr>
          <p:grpSpPr>
            <a:xfrm>
              <a:off x="5635846" y="2393141"/>
              <a:ext cx="351856" cy="917255"/>
              <a:chOff x="1006475" y="1212850"/>
              <a:chExt cx="585788" cy="1530350"/>
            </a:xfrm>
            <a:solidFill>
              <a:schemeClr val="tx1"/>
            </a:solidFill>
          </p:grpSpPr>
          <p:sp>
            <p:nvSpPr>
              <p:cNvPr id="6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sp>
        <p:nvSpPr>
          <p:cNvPr id="80" name="任意多边形 79"/>
          <p:cNvSpPr/>
          <p:nvPr/>
        </p:nvSpPr>
        <p:spPr>
          <a:xfrm rot="16200000" flipH="1">
            <a:off x="4111371" y="3691053"/>
            <a:ext cx="968298" cy="193659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81" name="任意多边形 80"/>
          <p:cNvSpPr/>
          <p:nvPr/>
        </p:nvSpPr>
        <p:spPr>
          <a:xfrm rot="5400000" flipH="1" flipV="1">
            <a:off x="4083806" y="-492504"/>
            <a:ext cx="968298" cy="193659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83" name="Title 13"/>
          <p:cNvSpPr txBox="1">
            <a:spLocks/>
          </p:cNvSpPr>
          <p:nvPr/>
        </p:nvSpPr>
        <p:spPr>
          <a:xfrm>
            <a:off x="3874560" y="4146107"/>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70</a:t>
            </a:r>
            <a:endParaRPr lang="en-US" sz="6600" b="1" dirty="0">
              <a:solidFill>
                <a:schemeClr val="bg2"/>
              </a:solidFill>
              <a:latin typeface="+mn-lt"/>
              <a:ea typeface="+mn-ea"/>
              <a:cs typeface="+mn-ea"/>
              <a:sym typeface="+mn-lt"/>
            </a:endParaRPr>
          </a:p>
        </p:txBody>
      </p:sp>
      <p:sp>
        <p:nvSpPr>
          <p:cNvPr id="87" name="Title 13"/>
          <p:cNvSpPr txBox="1">
            <a:spLocks/>
          </p:cNvSpPr>
          <p:nvPr/>
        </p:nvSpPr>
        <p:spPr>
          <a:xfrm>
            <a:off x="3874560" y="226710"/>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50</a:t>
            </a:r>
            <a:endParaRPr lang="en-US" sz="6600" b="1" dirty="0">
              <a:solidFill>
                <a:schemeClr val="bg2"/>
              </a:solidFill>
              <a:latin typeface="+mn-lt"/>
              <a:ea typeface="+mn-ea"/>
              <a:cs typeface="+mn-ea"/>
              <a:sym typeface="+mn-lt"/>
            </a:endParaRPr>
          </a:p>
        </p:txBody>
      </p:sp>
      <p:sp>
        <p:nvSpPr>
          <p:cNvPr id="95" name="Content Placeholder 2"/>
          <p:cNvSpPr txBox="1">
            <a:spLocks/>
          </p:cNvSpPr>
          <p:nvPr/>
        </p:nvSpPr>
        <p:spPr>
          <a:xfrm>
            <a:off x="3878524" y="472566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lumMod val="95000"/>
                  </a:schemeClr>
                </a:solidFill>
                <a:cs typeface="+mn-ea"/>
                <a:sym typeface="+mn-lt"/>
              </a:rPr>
              <a:t>M</a:t>
            </a:r>
            <a:r>
              <a:rPr lang="en-US" altLang="zh-CN" sz="1800" b="1" dirty="0" smtClean="0">
                <a:solidFill>
                  <a:schemeClr val="bg2">
                    <a:lumMod val="95000"/>
                  </a:schemeClr>
                </a:solidFill>
                <a:cs typeface="+mn-ea"/>
                <a:sym typeface="+mn-lt"/>
              </a:rPr>
              <a:t>ale</a:t>
            </a:r>
            <a:endParaRPr lang="en-US" sz="1800" b="1" dirty="0" smtClean="0">
              <a:solidFill>
                <a:schemeClr val="bg2">
                  <a:lumMod val="95000"/>
                </a:schemeClr>
              </a:solidFill>
              <a:cs typeface="+mn-ea"/>
              <a:sym typeface="+mn-lt"/>
            </a:endParaRPr>
          </a:p>
        </p:txBody>
      </p:sp>
      <p:sp>
        <p:nvSpPr>
          <p:cNvPr id="96" name="Content Placeholder 2"/>
          <p:cNvSpPr txBox="1">
            <a:spLocks/>
          </p:cNvSpPr>
          <p:nvPr/>
        </p:nvSpPr>
        <p:spPr>
          <a:xfrm>
            <a:off x="3851920" y="1535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lumMod val="95000"/>
                  </a:schemeClr>
                </a:solidFill>
                <a:cs typeface="+mn-ea"/>
                <a:sym typeface="+mn-lt"/>
              </a:rPr>
              <a:t>Female </a:t>
            </a:r>
          </a:p>
        </p:txBody>
      </p:sp>
    </p:spTree>
    <p:extLst>
      <p:ext uri="{BB962C8B-B14F-4D97-AF65-F5344CB8AC3E}">
        <p14:creationId xmlns:p14="http://schemas.microsoft.com/office/powerpoint/2010/main" val="180149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rot="5400000">
            <a:off x="873856" y="2525478"/>
            <a:ext cx="3219822" cy="201622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82" name="矩形 81"/>
          <p:cNvSpPr/>
          <p:nvPr/>
        </p:nvSpPr>
        <p:spPr>
          <a:xfrm rot="5400000">
            <a:off x="1592185" y="-140100"/>
            <a:ext cx="1783165" cy="201622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rot="5400000">
            <a:off x="3352636" y="-468352"/>
            <a:ext cx="5167072" cy="60566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2" name="图片占位符 21"/>
          <p:cNvGraphicFramePr>
            <a:graphicFrameLocks/>
          </p:cNvGraphicFramePr>
          <p:nvPr>
            <p:extLst>
              <p:ext uri="{D42A27DB-BD31-4B8C-83A1-F6EECF244321}">
                <p14:modId xmlns:p14="http://schemas.microsoft.com/office/powerpoint/2010/main" val="3532722440"/>
              </p:ext>
            </p:extLst>
          </p:nvPr>
        </p:nvGraphicFramePr>
        <p:xfrm>
          <a:off x="3130960" y="1491630"/>
          <a:ext cx="5617504" cy="2572941"/>
        </p:xfrm>
        <a:graphic>
          <a:graphicData uri="http://schemas.openxmlformats.org/drawingml/2006/chart">
            <c:chart xmlns:c="http://schemas.openxmlformats.org/drawingml/2006/chart" xmlns:r="http://schemas.openxmlformats.org/officeDocument/2006/relationships" r:id="rId3"/>
          </a:graphicData>
        </a:graphic>
      </p:graphicFrame>
      <p:sp>
        <p:nvSpPr>
          <p:cNvPr id="93" name="矩形 92"/>
          <p:cNvSpPr/>
          <p:nvPr/>
        </p:nvSpPr>
        <p:spPr>
          <a:xfrm rot="5400000">
            <a:off x="-1544232" y="2123615"/>
            <a:ext cx="5167075" cy="8727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itle 13"/>
          <p:cNvSpPr txBox="1">
            <a:spLocks/>
          </p:cNvSpPr>
          <p:nvPr/>
        </p:nvSpPr>
        <p:spPr>
          <a:xfrm>
            <a:off x="2771800" y="1419622"/>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50</a:t>
            </a:r>
            <a:endParaRPr lang="en-US" sz="6000" b="1" dirty="0">
              <a:solidFill>
                <a:schemeClr val="bg1"/>
              </a:solidFill>
              <a:latin typeface="+mn-lt"/>
              <a:ea typeface="+mn-ea"/>
              <a:cs typeface="+mn-ea"/>
              <a:sym typeface="+mn-lt"/>
            </a:endParaRPr>
          </a:p>
        </p:txBody>
      </p:sp>
      <p:sp>
        <p:nvSpPr>
          <p:cNvPr id="88" name="Content Placeholder 2"/>
          <p:cNvSpPr txBox="1">
            <a:spLocks/>
          </p:cNvSpPr>
          <p:nvPr/>
        </p:nvSpPr>
        <p:spPr>
          <a:xfrm>
            <a:off x="1369415" y="2025415"/>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tx1"/>
                </a:solidFill>
                <a:cs typeface="+mn-ea"/>
                <a:sym typeface="+mn-lt"/>
              </a:rPr>
              <a:t>TEXT HERE</a:t>
            </a:r>
          </a:p>
          <a:p>
            <a:pPr marL="0" indent="0">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Tree>
    <p:extLst>
      <p:ext uri="{BB962C8B-B14F-4D97-AF65-F5344CB8AC3E}">
        <p14:creationId xmlns:p14="http://schemas.microsoft.com/office/powerpoint/2010/main" val="401120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77" y="0"/>
            <a:ext cx="9149014" cy="5143500"/>
            <a:chOff x="-4277" y="0"/>
            <a:chExt cx="9149014" cy="5143500"/>
          </a:xfrm>
          <a:effectLst>
            <a:outerShdw blurRad="63500" sx="102000" sy="102000" algn="ctr" rotWithShape="0">
              <a:prstClr val="black">
                <a:alpha val="40000"/>
              </a:prstClr>
            </a:outerShdw>
          </a:effectLst>
        </p:grpSpPr>
        <p:sp>
          <p:nvSpPr>
            <p:cNvPr id="24" name="矩形 23"/>
            <p:cNvSpPr/>
            <p:nvPr/>
          </p:nvSpPr>
          <p:spPr>
            <a:xfrm>
              <a:off x="4572000" y="0"/>
              <a:ext cx="4572737" cy="51435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p:cNvSpPr/>
            <p:nvPr/>
          </p:nvSpPr>
          <p:spPr>
            <a:xfrm rot="5400000">
              <a:off x="618222" y="365075"/>
              <a:ext cx="3475295" cy="4720293"/>
            </a:xfrm>
            <a:prstGeom prst="trapezoid">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Content Placeholder 2"/>
          <p:cNvSpPr txBox="1">
            <a:spLocks/>
          </p:cNvSpPr>
          <p:nvPr/>
        </p:nvSpPr>
        <p:spPr>
          <a:xfrm>
            <a:off x="6588224" y="2019699"/>
            <a:ext cx="2221349" cy="4795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20" name="组合 19"/>
          <p:cNvGrpSpPr/>
          <p:nvPr/>
        </p:nvGrpSpPr>
        <p:grpSpPr>
          <a:xfrm>
            <a:off x="5554904" y="2076480"/>
            <a:ext cx="1368815" cy="458697"/>
            <a:chOff x="5117997" y="2701903"/>
            <a:chExt cx="1368815" cy="458697"/>
          </a:xfrm>
        </p:grpSpPr>
        <p:sp>
          <p:nvSpPr>
            <p:cNvPr id="21" name="圆角矩形 20"/>
            <p:cNvSpPr/>
            <p:nvPr/>
          </p:nvSpPr>
          <p:spPr>
            <a:xfrm>
              <a:off x="5522500" y="2708243"/>
              <a:ext cx="559811" cy="359826"/>
            </a:xfrm>
            <a:prstGeom prst="round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Content Placeholder 2"/>
            <p:cNvSpPr txBox="1">
              <a:spLocks/>
            </p:cNvSpPr>
            <p:nvPr/>
          </p:nvSpPr>
          <p:spPr>
            <a:xfrm>
              <a:off x="5117997" y="270190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1.2</a:t>
              </a:r>
              <a:endParaRPr lang="en-US" sz="1800" dirty="0">
                <a:solidFill>
                  <a:schemeClr val="tx1"/>
                </a:solidFill>
                <a:cs typeface="+mn-ea"/>
                <a:sym typeface="+mn-lt"/>
              </a:endParaRPr>
            </a:p>
          </p:txBody>
        </p:sp>
      </p:grpSp>
      <p:sp>
        <p:nvSpPr>
          <p:cNvPr id="31" name="矩形 30"/>
          <p:cNvSpPr/>
          <p:nvPr/>
        </p:nvSpPr>
        <p:spPr>
          <a:xfrm>
            <a:off x="5130176" y="608950"/>
            <a:ext cx="3600400" cy="738664"/>
          </a:xfrm>
          <a:prstGeom prst="rect">
            <a:avLst/>
          </a:prstGeom>
        </p:spPr>
        <p:txBody>
          <a:bodyPr wrap="square">
            <a:spAutoFit/>
          </a:bodyPr>
          <a:lstStyle/>
          <a:p>
            <a:pPr algn="ctr"/>
            <a:r>
              <a:rPr lang="en-US" altLang="zh-CN" sz="2800" b="1" dirty="0" smtClean="0">
                <a:solidFill>
                  <a:schemeClr val="bg1"/>
                </a:solidFill>
              </a:rPr>
              <a:t>Chart 2 </a:t>
            </a:r>
          </a:p>
          <a:p>
            <a:pPr algn="ctr"/>
            <a:r>
              <a:rPr lang="en-US" altLang="zh-CN" sz="1400" dirty="0" err="1" smtClean="0">
                <a:sym typeface="+mn-lt"/>
              </a:rPr>
              <a:t>Lorem</a:t>
            </a:r>
            <a:r>
              <a:rPr lang="en-US" altLang="zh-CN" sz="1400" dirty="0" smtClean="0">
                <a:sym typeface="+mn-lt"/>
              </a:rPr>
              <a:t> </a:t>
            </a:r>
            <a:r>
              <a:rPr lang="en-US" altLang="zh-CN" sz="1400" dirty="0" err="1">
                <a:sym typeface="+mn-lt"/>
              </a:rPr>
              <a:t>ipsum</a:t>
            </a:r>
            <a:r>
              <a:rPr lang="en-US" altLang="zh-CN" sz="1400" dirty="0">
                <a:sym typeface="+mn-lt"/>
              </a:rPr>
              <a:t> dolor sit </a:t>
            </a:r>
            <a:r>
              <a:rPr lang="en-US" altLang="zh-CN" sz="1400" dirty="0" err="1">
                <a:sym typeface="+mn-lt"/>
              </a:rPr>
              <a:t>amet</a:t>
            </a:r>
            <a:r>
              <a:rPr lang="en-US" altLang="zh-CN" sz="1400" dirty="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graphicFrame>
        <p:nvGraphicFramePr>
          <p:cNvPr id="10" name="图表 9"/>
          <p:cNvGraphicFramePr/>
          <p:nvPr>
            <p:extLst>
              <p:ext uri="{D42A27DB-BD31-4B8C-83A1-F6EECF244321}">
                <p14:modId xmlns:p14="http://schemas.microsoft.com/office/powerpoint/2010/main" val="3813363192"/>
              </p:ext>
            </p:extLst>
          </p:nvPr>
        </p:nvGraphicFramePr>
        <p:xfrm>
          <a:off x="1034870" y="1059582"/>
          <a:ext cx="4876759" cy="3438684"/>
        </p:xfrm>
        <a:graphic>
          <a:graphicData uri="http://schemas.openxmlformats.org/drawingml/2006/chart">
            <c:chart xmlns:c="http://schemas.openxmlformats.org/drawingml/2006/chart" xmlns:r="http://schemas.openxmlformats.org/officeDocument/2006/relationships" r:id="rId2"/>
          </a:graphicData>
        </a:graphic>
      </p:graphicFrame>
      <p:sp>
        <p:nvSpPr>
          <p:cNvPr id="11" name="Content Placeholder 2"/>
          <p:cNvSpPr txBox="1">
            <a:spLocks/>
          </p:cNvSpPr>
          <p:nvPr/>
        </p:nvSpPr>
        <p:spPr>
          <a:xfrm>
            <a:off x="6588224" y="2519894"/>
            <a:ext cx="2221349" cy="4795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12" name="组合 11"/>
          <p:cNvGrpSpPr/>
          <p:nvPr/>
        </p:nvGrpSpPr>
        <p:grpSpPr>
          <a:xfrm>
            <a:off x="5554904" y="2576675"/>
            <a:ext cx="1368815" cy="458697"/>
            <a:chOff x="5117997" y="2701903"/>
            <a:chExt cx="1368815" cy="458697"/>
          </a:xfrm>
        </p:grpSpPr>
        <p:sp>
          <p:nvSpPr>
            <p:cNvPr id="13" name="圆角矩形 12"/>
            <p:cNvSpPr/>
            <p:nvPr/>
          </p:nvSpPr>
          <p:spPr>
            <a:xfrm>
              <a:off x="5522500" y="2708243"/>
              <a:ext cx="559811" cy="359826"/>
            </a:xfrm>
            <a:prstGeom prst="round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ontent Placeholder 2"/>
            <p:cNvSpPr txBox="1">
              <a:spLocks/>
            </p:cNvSpPr>
            <p:nvPr/>
          </p:nvSpPr>
          <p:spPr>
            <a:xfrm>
              <a:off x="5117997" y="270190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2.5</a:t>
              </a:r>
              <a:endParaRPr lang="en-US" sz="1800" dirty="0">
                <a:solidFill>
                  <a:schemeClr val="tx1"/>
                </a:solidFill>
                <a:cs typeface="+mn-ea"/>
                <a:sym typeface="+mn-lt"/>
              </a:endParaRPr>
            </a:p>
          </p:txBody>
        </p:sp>
      </p:grpSp>
      <p:sp>
        <p:nvSpPr>
          <p:cNvPr id="15" name="Content Placeholder 2"/>
          <p:cNvSpPr txBox="1">
            <a:spLocks/>
          </p:cNvSpPr>
          <p:nvPr/>
        </p:nvSpPr>
        <p:spPr>
          <a:xfrm>
            <a:off x="6588224" y="3020089"/>
            <a:ext cx="2221349" cy="4795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consectetur adipiscing elit. </a:t>
            </a:r>
            <a:endParaRPr lang="en-US" sz="1200" dirty="0">
              <a:solidFill>
                <a:schemeClr val="tx1"/>
              </a:solidFill>
              <a:cs typeface="+mn-ea"/>
              <a:sym typeface="+mn-lt"/>
            </a:endParaRPr>
          </a:p>
        </p:txBody>
      </p:sp>
      <p:grpSp>
        <p:nvGrpSpPr>
          <p:cNvPr id="16" name="组合 15"/>
          <p:cNvGrpSpPr/>
          <p:nvPr/>
        </p:nvGrpSpPr>
        <p:grpSpPr>
          <a:xfrm>
            <a:off x="5554904" y="3076870"/>
            <a:ext cx="1368815" cy="458697"/>
            <a:chOff x="5117997" y="2701903"/>
            <a:chExt cx="1368815" cy="458697"/>
          </a:xfrm>
        </p:grpSpPr>
        <p:sp>
          <p:nvSpPr>
            <p:cNvPr id="19" name="圆角矩形 18"/>
            <p:cNvSpPr/>
            <p:nvPr/>
          </p:nvSpPr>
          <p:spPr>
            <a:xfrm>
              <a:off x="5522500" y="2708243"/>
              <a:ext cx="559811" cy="359826"/>
            </a:xfrm>
            <a:prstGeom prst="round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ntent Placeholder 2"/>
            <p:cNvSpPr txBox="1">
              <a:spLocks/>
            </p:cNvSpPr>
            <p:nvPr/>
          </p:nvSpPr>
          <p:spPr>
            <a:xfrm>
              <a:off x="5117997" y="270190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2.3</a:t>
              </a:r>
              <a:endParaRPr lang="en-US" sz="1800" dirty="0">
                <a:solidFill>
                  <a:schemeClr val="tx1"/>
                </a:solidFill>
                <a:cs typeface="+mn-ea"/>
                <a:sym typeface="+mn-lt"/>
              </a:endParaRPr>
            </a:p>
          </p:txBody>
        </p:sp>
      </p:grpSp>
      <p:sp>
        <p:nvSpPr>
          <p:cNvPr id="26" name="Content Placeholder 2"/>
          <p:cNvSpPr txBox="1">
            <a:spLocks/>
          </p:cNvSpPr>
          <p:nvPr/>
        </p:nvSpPr>
        <p:spPr>
          <a:xfrm>
            <a:off x="5724128" y="4057633"/>
            <a:ext cx="2930204" cy="444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tx1"/>
                </a:solidFill>
                <a:cs typeface="+mn-ea"/>
                <a:sym typeface="+mn-lt"/>
              </a:rPr>
              <a:t>Lorem ipsum dolor sit </a:t>
            </a:r>
            <a:r>
              <a:rPr lang="en-US" sz="1000" dirty="0" err="1" smtClean="0">
                <a:solidFill>
                  <a:schemeClr val="tx1"/>
                </a:solidFill>
                <a:cs typeface="+mn-ea"/>
                <a:sym typeface="+mn-lt"/>
              </a:rPr>
              <a:t>amet,adipiscing</a:t>
            </a:r>
            <a:r>
              <a:rPr lang="en-US" sz="1000" dirty="0" smtClean="0">
                <a:solidFill>
                  <a:schemeClr val="tx1"/>
                </a:solidFill>
                <a:cs typeface="+mn-ea"/>
                <a:sym typeface="+mn-lt"/>
              </a:rPr>
              <a:t> elit. Curabitur </a:t>
            </a:r>
            <a:r>
              <a:rPr lang="en-US" sz="1000" dirty="0" err="1" smtClean="0">
                <a:solidFill>
                  <a:schemeClr val="tx1"/>
                </a:solidFill>
                <a:cs typeface="+mn-ea"/>
                <a:sym typeface="+mn-lt"/>
              </a:rPr>
              <a:t>elementum</a:t>
            </a:r>
            <a:r>
              <a:rPr lang="en-US" sz="1000" dirty="0" smtClean="0">
                <a:solidFill>
                  <a:schemeClr val="tx1"/>
                </a:solidFill>
                <a:cs typeface="+mn-ea"/>
                <a:sym typeface="+mn-lt"/>
              </a:rPr>
              <a:t> poseur</a:t>
            </a:r>
            <a:r>
              <a:rPr lang="en-US" sz="1000" dirty="0">
                <a:solidFill>
                  <a:schemeClr val="tx1"/>
                </a:solidFill>
                <a:cs typeface="+mn-ea"/>
                <a:sym typeface="+mn-lt"/>
              </a:rPr>
              <a:t>.</a:t>
            </a:r>
          </a:p>
        </p:txBody>
      </p:sp>
      <p:sp>
        <p:nvSpPr>
          <p:cNvPr id="27" name="直角三角形 26"/>
          <p:cNvSpPr/>
          <p:nvPr/>
        </p:nvSpPr>
        <p:spPr>
          <a:xfrm flipH="1" flipV="1">
            <a:off x="7642478" y="-3048"/>
            <a:ext cx="1512168" cy="1169432"/>
          </a:xfrm>
          <a:prstGeom prst="rtTriangle">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flipH="1">
            <a:off x="7642478" y="3992035"/>
            <a:ext cx="1512168" cy="1169432"/>
          </a:xfrm>
          <a:prstGeom prst="rtTriangle">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769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3" name="十字星 32"/>
          <p:cNvSpPr/>
          <p:nvPr/>
        </p:nvSpPr>
        <p:spPr>
          <a:xfrm>
            <a:off x="1146406"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a:solidFill>
                  <a:schemeClr val="bg1"/>
                </a:solidFill>
                <a:latin typeface="+mn-lt"/>
                <a:ea typeface="+mn-ea"/>
                <a:cs typeface="+mn-ea"/>
                <a:sym typeface="+mn-lt"/>
              </a:rPr>
              <a:t>3</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
        <p:nvSpPr>
          <p:cNvPr id="13" name="十字星 12"/>
          <p:cNvSpPr/>
          <p:nvPr/>
        </p:nvSpPr>
        <p:spPr>
          <a:xfrm>
            <a:off x="824118"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086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654239" y="2185819"/>
            <a:ext cx="5791246" cy="2974835"/>
            <a:chOff x="1654239" y="2185819"/>
            <a:chExt cx="5791246" cy="2974835"/>
          </a:xfrm>
          <a:effectLst>
            <a:outerShdw blurRad="63500" sx="102000" sy="102000" algn="ctr" rotWithShape="0">
              <a:prstClr val="black">
                <a:alpha val="40000"/>
              </a:prstClr>
            </a:outerShdw>
          </a:effectLst>
        </p:grpSpPr>
        <p:sp>
          <p:nvSpPr>
            <p:cNvPr id="23" name="任意多边形 22"/>
            <p:cNvSpPr/>
            <p:nvPr/>
          </p:nvSpPr>
          <p:spPr>
            <a:xfrm rot="16200000" flipH="1">
              <a:off x="3102050" y="817220"/>
              <a:ext cx="2895623" cy="579124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27" name="等腰三角形 26"/>
            <p:cNvSpPr/>
            <p:nvPr/>
          </p:nvSpPr>
          <p:spPr>
            <a:xfrm rot="3173210">
              <a:off x="6687715" y="3155821"/>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3" name="等腰三角形 32"/>
            <p:cNvSpPr/>
            <p:nvPr/>
          </p:nvSpPr>
          <p:spPr>
            <a:xfrm rot="20171085">
              <a:off x="3696653" y="2185819"/>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49" name="椭圆 48"/>
          <p:cNvSpPr/>
          <p:nvPr/>
        </p:nvSpPr>
        <p:spPr>
          <a:xfrm>
            <a:off x="3202868" y="3196992"/>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8" name="椭圆 67"/>
          <p:cNvSpPr/>
          <p:nvPr/>
        </p:nvSpPr>
        <p:spPr>
          <a:xfrm>
            <a:off x="5444755" y="1750169"/>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70" name="矩形 69"/>
          <p:cNvSpPr/>
          <p:nvPr/>
        </p:nvSpPr>
        <p:spPr>
          <a:xfrm>
            <a:off x="3513985" y="3388319"/>
            <a:ext cx="2058577" cy="584775"/>
          </a:xfrm>
          <a:prstGeom prst="rect">
            <a:avLst/>
          </a:prstGeom>
        </p:spPr>
        <p:txBody>
          <a:bodyPr wrap="none">
            <a:spAutoFit/>
          </a:bodyPr>
          <a:lstStyle/>
          <a:p>
            <a:r>
              <a:rPr lang="en-US" altLang="zh-CN" sz="3200" b="1" dirty="0" smtClean="0">
                <a:solidFill>
                  <a:schemeClr val="bg1"/>
                </a:solidFill>
                <a:latin typeface="+mj-lt"/>
                <a:ea typeface="宋体" panose="02010600030101010101" pitchFamily="2" charset="-122"/>
              </a:rPr>
              <a:t>TITLE HERE</a:t>
            </a:r>
            <a:endParaRPr lang="zh-CN" altLang="en-US" dirty="0">
              <a:solidFill>
                <a:schemeClr val="bg1"/>
              </a:solidFill>
              <a:latin typeface="+mj-lt"/>
              <a:ea typeface="宋体" panose="02010600030101010101" pitchFamily="2" charset="-122"/>
            </a:endParaRPr>
          </a:p>
        </p:txBody>
      </p:sp>
      <p:sp>
        <p:nvSpPr>
          <p:cNvPr id="90" name="椭圆 89"/>
          <p:cNvSpPr/>
          <p:nvPr/>
        </p:nvSpPr>
        <p:spPr>
          <a:xfrm>
            <a:off x="3107504" y="956206"/>
            <a:ext cx="967340" cy="967790"/>
          </a:xfrm>
          <a:prstGeom prst="ellipse">
            <a:avLst/>
          </a:prstGeom>
          <a:solidFill>
            <a:schemeClr val="bg2"/>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92" name="椭圆 91"/>
          <p:cNvSpPr/>
          <p:nvPr/>
        </p:nvSpPr>
        <p:spPr>
          <a:xfrm>
            <a:off x="6774731" y="4076672"/>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96" name="Content Placeholder 2"/>
          <p:cNvSpPr txBox="1">
            <a:spLocks/>
          </p:cNvSpPr>
          <p:nvPr/>
        </p:nvSpPr>
        <p:spPr>
          <a:xfrm>
            <a:off x="413589" y="1678056"/>
            <a:ext cx="1679646" cy="477202"/>
          </a:xfrm>
          <a:prstGeom prst="wedgeRoundRectCallout">
            <a:avLst>
              <a:gd name="adj1" fmla="val 25037"/>
              <a:gd name="adj2" fmla="val 89113"/>
              <a:gd name="adj3" fmla="val 16667"/>
            </a:avLst>
          </a:prstGeom>
          <a:solidFill>
            <a:schemeClr val="bg2"/>
          </a:solidFill>
          <a:ln>
            <a:noFill/>
          </a:ln>
          <a:effectLst>
            <a:outerShdw blurRad="63500" sx="102000" sy="102000" algn="ctr"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4" name="组合 3"/>
          <p:cNvGrpSpPr/>
          <p:nvPr/>
        </p:nvGrpSpPr>
        <p:grpSpPr>
          <a:xfrm>
            <a:off x="1600071" y="2382003"/>
            <a:ext cx="833180" cy="833566"/>
            <a:chOff x="1600071" y="2382003"/>
            <a:chExt cx="833180" cy="833566"/>
          </a:xfrm>
          <a:effectLst>
            <a:outerShdw blurRad="63500" sx="102000" sy="102000" algn="ctr" rotWithShape="0">
              <a:prstClr val="black">
                <a:alpha val="40000"/>
              </a:prstClr>
            </a:outerShdw>
          </a:effectLst>
        </p:grpSpPr>
        <p:sp>
          <p:nvSpPr>
            <p:cNvPr id="87" name="椭圆 86"/>
            <p:cNvSpPr/>
            <p:nvPr/>
          </p:nvSpPr>
          <p:spPr>
            <a:xfrm>
              <a:off x="1600071" y="2382003"/>
              <a:ext cx="833180" cy="833566"/>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74" name="Freeform 351"/>
            <p:cNvSpPr>
              <a:spLocks noEditPoints="1"/>
            </p:cNvSpPr>
            <p:nvPr/>
          </p:nvSpPr>
          <p:spPr bwMode="auto">
            <a:xfrm>
              <a:off x="1827886" y="2620640"/>
              <a:ext cx="345054" cy="382560"/>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4911464" y="1582960"/>
            <a:ext cx="1188769" cy="1189320"/>
            <a:chOff x="2997137" y="864797"/>
            <a:chExt cx="1188769" cy="1189320"/>
          </a:xfrm>
          <a:effectLst>
            <a:outerShdw blurRad="63500" sx="102000" sy="102000" algn="ctr" rotWithShape="0">
              <a:prstClr val="black">
                <a:alpha val="40000"/>
              </a:prstClr>
            </a:outerShdw>
          </a:effectLst>
        </p:grpSpPr>
        <p:sp>
          <p:nvSpPr>
            <p:cNvPr id="26" name="椭圆 25"/>
            <p:cNvSpPr/>
            <p:nvPr/>
          </p:nvSpPr>
          <p:spPr>
            <a:xfrm>
              <a:off x="2997137" y="864797"/>
              <a:ext cx="1188769" cy="1189320"/>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91" name="椭圆 90"/>
            <p:cNvSpPr/>
            <p:nvPr/>
          </p:nvSpPr>
          <p:spPr>
            <a:xfrm>
              <a:off x="3055467" y="923154"/>
              <a:ext cx="1072109" cy="1072606"/>
            </a:xfrm>
            <a:prstGeom prst="ellipse">
              <a:avLst/>
            </a:prstGeom>
            <a:noFill/>
            <a:ln w="952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94" name="Content Placeholder 2"/>
          <p:cNvSpPr txBox="1">
            <a:spLocks/>
          </p:cNvSpPr>
          <p:nvPr/>
        </p:nvSpPr>
        <p:spPr>
          <a:xfrm>
            <a:off x="5018359" y="1850459"/>
            <a:ext cx="1011499"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28" name="等腰三角形 27"/>
          <p:cNvSpPr/>
          <p:nvPr/>
        </p:nvSpPr>
        <p:spPr>
          <a:xfrm rot="3173210">
            <a:off x="6687714" y="3123529"/>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nvGrpSpPr>
          <p:cNvPr id="3" name="组合 2"/>
          <p:cNvGrpSpPr/>
          <p:nvPr/>
        </p:nvGrpSpPr>
        <p:grpSpPr>
          <a:xfrm rot="1904807">
            <a:off x="6938906" y="2048350"/>
            <a:ext cx="1365134" cy="1189320"/>
            <a:chOff x="6932444" y="2019700"/>
            <a:chExt cx="1365134" cy="1189320"/>
          </a:xfrm>
          <a:effectLst>
            <a:outerShdw blurRad="63500" sx="102000" sy="102000" algn="ctr" rotWithShape="0">
              <a:prstClr val="black">
                <a:alpha val="40000"/>
              </a:prstClr>
            </a:outerShdw>
          </a:effectLst>
        </p:grpSpPr>
        <p:sp>
          <p:nvSpPr>
            <p:cNvPr id="25" name="椭圆 24"/>
            <p:cNvSpPr/>
            <p:nvPr/>
          </p:nvSpPr>
          <p:spPr>
            <a:xfrm>
              <a:off x="7020627" y="2019700"/>
              <a:ext cx="1188769" cy="1189320"/>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9" name="Freeform 611"/>
            <p:cNvSpPr>
              <a:spLocks noEditPoints="1"/>
            </p:cNvSpPr>
            <p:nvPr/>
          </p:nvSpPr>
          <p:spPr bwMode="auto">
            <a:xfrm>
              <a:off x="7364017" y="2254398"/>
              <a:ext cx="463423" cy="346559"/>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6932444" y="2651482"/>
              <a:ext cx="1365134" cy="307777"/>
            </a:xfrm>
            <a:prstGeom prst="rect">
              <a:avLst/>
            </a:prstGeom>
          </p:spPr>
          <p:txBody>
            <a:bodyPr wrap="square">
              <a:spAutoFit/>
            </a:bodyPr>
            <a:lstStyle/>
            <a:p>
              <a:pPr algn="ctr"/>
              <a:r>
                <a:rPr lang="en-US" altLang="zh-CN" sz="1400" b="1" dirty="0" smtClean="0"/>
                <a:t>TEXT HERE</a:t>
              </a:r>
            </a:p>
          </p:txBody>
        </p:sp>
      </p:grpSp>
      <p:sp>
        <p:nvSpPr>
          <p:cNvPr id="31" name="等腰三角形 30"/>
          <p:cNvSpPr/>
          <p:nvPr/>
        </p:nvSpPr>
        <p:spPr>
          <a:xfrm rot="20171085">
            <a:off x="3696652" y="2153527"/>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2" name="Freeform 429"/>
          <p:cNvSpPr>
            <a:spLocks noEditPoints="1"/>
          </p:cNvSpPr>
          <p:nvPr/>
        </p:nvSpPr>
        <p:spPr bwMode="auto">
          <a:xfrm>
            <a:off x="3427727" y="1207070"/>
            <a:ext cx="345330" cy="517995"/>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Content Placeholder 2"/>
          <p:cNvSpPr txBox="1">
            <a:spLocks/>
          </p:cNvSpPr>
          <p:nvPr/>
        </p:nvSpPr>
        <p:spPr>
          <a:xfrm>
            <a:off x="2411760" y="4051217"/>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1"/>
            <a:ext cx="9144000" cy="4089401"/>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21"/>
          <p:cNvGrpSpPr/>
          <p:nvPr/>
        </p:nvGrpSpPr>
        <p:grpSpPr>
          <a:xfrm>
            <a:off x="3813448" y="1347614"/>
            <a:ext cx="2343261" cy="2758479"/>
            <a:chOff x="652800" y="1874482"/>
            <a:chExt cx="4233378" cy="4983518"/>
          </a:xfrm>
        </p:grpSpPr>
        <p:sp>
          <p:nvSpPr>
            <p:cNvPr id="17" name="Freeform 5"/>
            <p:cNvSpPr>
              <a:spLocks/>
            </p:cNvSpPr>
            <p:nvPr/>
          </p:nvSpPr>
          <p:spPr bwMode="auto">
            <a:xfrm>
              <a:off x="1783042" y="3756876"/>
              <a:ext cx="1797928" cy="3101124"/>
            </a:xfrm>
            <a:custGeom>
              <a:avLst/>
              <a:gdLst>
                <a:gd name="T0" fmla="*/ 67 w 186"/>
                <a:gd name="T1" fmla="*/ 321 h 321"/>
                <a:gd name="T2" fmla="*/ 73 w 186"/>
                <a:gd name="T3" fmla="*/ 180 h 321"/>
                <a:gd name="T4" fmla="*/ 0 w 186"/>
                <a:gd name="T5" fmla="*/ 81 h 321"/>
                <a:gd name="T6" fmla="*/ 12 w 186"/>
                <a:gd name="T7" fmla="*/ 70 h 321"/>
                <a:gd name="T8" fmla="*/ 81 w 186"/>
                <a:gd name="T9" fmla="*/ 148 h 321"/>
                <a:gd name="T10" fmla="*/ 88 w 186"/>
                <a:gd name="T11" fmla="*/ 0 h 321"/>
                <a:gd name="T12" fmla="*/ 106 w 186"/>
                <a:gd name="T13" fmla="*/ 0 h 321"/>
                <a:gd name="T14" fmla="*/ 113 w 186"/>
                <a:gd name="T15" fmla="*/ 97 h 321"/>
                <a:gd name="T16" fmla="*/ 173 w 186"/>
                <a:gd name="T17" fmla="*/ 32 h 321"/>
                <a:gd name="T18" fmla="*/ 186 w 186"/>
                <a:gd name="T19" fmla="*/ 50 h 321"/>
                <a:gd name="T20" fmla="*/ 123 w 186"/>
                <a:gd name="T21" fmla="*/ 126 h 321"/>
                <a:gd name="T22" fmla="*/ 119 w 186"/>
                <a:gd name="T23" fmla="*/ 202 h 321"/>
                <a:gd name="T24" fmla="*/ 130 w 186"/>
                <a:gd name="T25" fmla="*/ 319 h 321"/>
                <a:gd name="T26" fmla="*/ 67 w 186"/>
                <a:gd name="T27"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321">
                  <a:moveTo>
                    <a:pt x="67" y="321"/>
                  </a:moveTo>
                  <a:cubicBezTo>
                    <a:pt x="67" y="321"/>
                    <a:pt x="83" y="212"/>
                    <a:pt x="73" y="180"/>
                  </a:cubicBezTo>
                  <a:cubicBezTo>
                    <a:pt x="0" y="81"/>
                    <a:pt x="0" y="81"/>
                    <a:pt x="0" y="81"/>
                  </a:cubicBezTo>
                  <a:cubicBezTo>
                    <a:pt x="12" y="70"/>
                    <a:pt x="12" y="70"/>
                    <a:pt x="12" y="70"/>
                  </a:cubicBezTo>
                  <a:cubicBezTo>
                    <a:pt x="81" y="148"/>
                    <a:pt x="81" y="148"/>
                    <a:pt x="81" y="148"/>
                  </a:cubicBezTo>
                  <a:cubicBezTo>
                    <a:pt x="88" y="0"/>
                    <a:pt x="88" y="0"/>
                    <a:pt x="88" y="0"/>
                  </a:cubicBezTo>
                  <a:cubicBezTo>
                    <a:pt x="106" y="0"/>
                    <a:pt x="106" y="0"/>
                    <a:pt x="106" y="0"/>
                  </a:cubicBezTo>
                  <a:cubicBezTo>
                    <a:pt x="113" y="97"/>
                    <a:pt x="113" y="97"/>
                    <a:pt x="113" y="97"/>
                  </a:cubicBezTo>
                  <a:cubicBezTo>
                    <a:pt x="173" y="32"/>
                    <a:pt x="173" y="32"/>
                    <a:pt x="173" y="32"/>
                  </a:cubicBezTo>
                  <a:cubicBezTo>
                    <a:pt x="186" y="50"/>
                    <a:pt x="186" y="50"/>
                    <a:pt x="186" y="50"/>
                  </a:cubicBezTo>
                  <a:cubicBezTo>
                    <a:pt x="123" y="126"/>
                    <a:pt x="123" y="126"/>
                    <a:pt x="123" y="126"/>
                  </a:cubicBezTo>
                  <a:cubicBezTo>
                    <a:pt x="123" y="126"/>
                    <a:pt x="112" y="126"/>
                    <a:pt x="119" y="202"/>
                  </a:cubicBezTo>
                  <a:cubicBezTo>
                    <a:pt x="125" y="279"/>
                    <a:pt x="130" y="319"/>
                    <a:pt x="130" y="319"/>
                  </a:cubicBezTo>
                  <a:lnTo>
                    <a:pt x="67" y="321"/>
                  </a:lnTo>
                  <a:close/>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8" name="Freeform 6"/>
            <p:cNvSpPr>
              <a:spLocks/>
            </p:cNvSpPr>
            <p:nvPr/>
          </p:nvSpPr>
          <p:spPr bwMode="auto">
            <a:xfrm>
              <a:off x="1744831" y="2725180"/>
              <a:ext cx="929131" cy="1003542"/>
            </a:xfrm>
            <a:custGeom>
              <a:avLst/>
              <a:gdLst>
                <a:gd name="T0" fmla="*/ 93 w 96"/>
                <a:gd name="T1" fmla="*/ 87 h 104"/>
                <a:gd name="T2" fmla="*/ 0 w 96"/>
                <a:gd name="T3" fmla="*/ 31 h 104"/>
                <a:gd name="T4" fmla="*/ 96 w 96"/>
                <a:gd name="T5" fmla="*/ 78 h 104"/>
                <a:gd name="T6" fmla="*/ 45 w 96"/>
                <a:gd name="T7" fmla="*/ 52 h 104"/>
                <a:gd name="T8" fmla="*/ 93 w 96"/>
                <a:gd name="T9" fmla="*/ 87 h 104"/>
              </a:gdLst>
              <a:ahLst/>
              <a:cxnLst>
                <a:cxn ang="0">
                  <a:pos x="T0" y="T1"/>
                </a:cxn>
                <a:cxn ang="0">
                  <a:pos x="T2" y="T3"/>
                </a:cxn>
                <a:cxn ang="0">
                  <a:pos x="T4" y="T5"/>
                </a:cxn>
                <a:cxn ang="0">
                  <a:pos x="T6" y="T7"/>
                </a:cxn>
                <a:cxn ang="0">
                  <a:pos x="T8" y="T9"/>
                </a:cxn>
              </a:cxnLst>
              <a:rect l="0" t="0" r="r" b="b"/>
              <a:pathLst>
                <a:path w="96" h="104">
                  <a:moveTo>
                    <a:pt x="93" y="87"/>
                  </a:moveTo>
                  <a:cubicBezTo>
                    <a:pt x="93" y="87"/>
                    <a:pt x="34" y="104"/>
                    <a:pt x="0" y="31"/>
                  </a:cubicBezTo>
                  <a:cubicBezTo>
                    <a:pt x="0" y="31"/>
                    <a:pt x="77" y="0"/>
                    <a:pt x="96" y="78"/>
                  </a:cubicBezTo>
                  <a:cubicBezTo>
                    <a:pt x="96" y="78"/>
                    <a:pt x="58" y="64"/>
                    <a:pt x="45" y="52"/>
                  </a:cubicBezTo>
                  <a:cubicBezTo>
                    <a:pt x="45" y="52"/>
                    <a:pt x="73" y="83"/>
                    <a:pt x="93" y="8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9" name="Freeform 7"/>
            <p:cNvSpPr>
              <a:spLocks/>
            </p:cNvSpPr>
            <p:nvPr/>
          </p:nvSpPr>
          <p:spPr bwMode="auto">
            <a:xfrm>
              <a:off x="1117366" y="3535655"/>
              <a:ext cx="820531" cy="858742"/>
            </a:xfrm>
            <a:custGeom>
              <a:avLst/>
              <a:gdLst>
                <a:gd name="T0" fmla="*/ 67 w 85"/>
                <a:gd name="T1" fmla="*/ 89 h 89"/>
                <a:gd name="T2" fmla="*/ 0 w 85"/>
                <a:gd name="T3" fmla="*/ 1 h 89"/>
                <a:gd name="T4" fmla="*/ 74 w 85"/>
                <a:gd name="T5" fmla="*/ 82 h 89"/>
                <a:gd name="T6" fmla="*/ 35 w 85"/>
                <a:gd name="T7" fmla="*/ 37 h 89"/>
                <a:gd name="T8" fmla="*/ 67 w 85"/>
                <a:gd name="T9" fmla="*/ 89 h 89"/>
              </a:gdLst>
              <a:ahLst/>
              <a:cxnLst>
                <a:cxn ang="0">
                  <a:pos x="T0" y="T1"/>
                </a:cxn>
                <a:cxn ang="0">
                  <a:pos x="T2" y="T3"/>
                </a:cxn>
                <a:cxn ang="0">
                  <a:pos x="T4" y="T5"/>
                </a:cxn>
                <a:cxn ang="0">
                  <a:pos x="T6" y="T7"/>
                </a:cxn>
                <a:cxn ang="0">
                  <a:pos x="T8" y="T9"/>
                </a:cxn>
              </a:cxnLst>
              <a:rect l="0" t="0" r="r" b="b"/>
              <a:pathLst>
                <a:path w="85" h="89">
                  <a:moveTo>
                    <a:pt x="67" y="89"/>
                  </a:moveTo>
                  <a:cubicBezTo>
                    <a:pt x="67" y="89"/>
                    <a:pt x="5" y="83"/>
                    <a:pt x="0" y="1"/>
                  </a:cubicBezTo>
                  <a:cubicBezTo>
                    <a:pt x="0" y="1"/>
                    <a:pt x="85" y="0"/>
                    <a:pt x="74" y="82"/>
                  </a:cubicBezTo>
                  <a:cubicBezTo>
                    <a:pt x="74" y="82"/>
                    <a:pt x="43" y="54"/>
                    <a:pt x="35" y="37"/>
                  </a:cubicBezTo>
                  <a:cubicBezTo>
                    <a:pt x="35" y="37"/>
                    <a:pt x="50" y="77"/>
                    <a:pt x="67" y="8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0" name="Freeform 8"/>
            <p:cNvSpPr>
              <a:spLocks/>
            </p:cNvSpPr>
            <p:nvPr/>
          </p:nvSpPr>
          <p:spPr bwMode="auto">
            <a:xfrm>
              <a:off x="2818761" y="2801602"/>
              <a:ext cx="985441" cy="937175"/>
            </a:xfrm>
            <a:custGeom>
              <a:avLst/>
              <a:gdLst>
                <a:gd name="T0" fmla="*/ 0 w 102"/>
                <a:gd name="T1" fmla="*/ 77 h 97"/>
                <a:gd name="T2" fmla="*/ 101 w 102"/>
                <a:gd name="T3" fmla="*/ 0 h 97"/>
                <a:gd name="T4" fmla="*/ 8 w 102"/>
                <a:gd name="T5" fmla="*/ 84 h 97"/>
                <a:gd name="T6" fmla="*/ 59 w 102"/>
                <a:gd name="T7" fmla="*/ 39 h 97"/>
                <a:gd name="T8" fmla="*/ 0 w 102"/>
                <a:gd name="T9" fmla="*/ 77 h 97"/>
              </a:gdLst>
              <a:ahLst/>
              <a:cxnLst>
                <a:cxn ang="0">
                  <a:pos x="T0" y="T1"/>
                </a:cxn>
                <a:cxn ang="0">
                  <a:pos x="T2" y="T3"/>
                </a:cxn>
                <a:cxn ang="0">
                  <a:pos x="T4" y="T5"/>
                </a:cxn>
                <a:cxn ang="0">
                  <a:pos x="T6" y="T7"/>
                </a:cxn>
                <a:cxn ang="0">
                  <a:pos x="T8" y="T9"/>
                </a:cxn>
              </a:cxnLst>
              <a:rect l="0" t="0" r="r" b="b"/>
              <a:pathLst>
                <a:path w="102" h="97">
                  <a:moveTo>
                    <a:pt x="0" y="77"/>
                  </a:moveTo>
                  <a:cubicBezTo>
                    <a:pt x="0" y="77"/>
                    <a:pt x="7" y="5"/>
                    <a:pt x="101" y="0"/>
                  </a:cubicBezTo>
                  <a:cubicBezTo>
                    <a:pt x="101" y="0"/>
                    <a:pt x="102" y="97"/>
                    <a:pt x="8" y="84"/>
                  </a:cubicBezTo>
                  <a:cubicBezTo>
                    <a:pt x="8" y="84"/>
                    <a:pt x="40" y="49"/>
                    <a:pt x="59" y="39"/>
                  </a:cubicBezTo>
                  <a:cubicBezTo>
                    <a:pt x="59" y="39"/>
                    <a:pt x="14" y="57"/>
                    <a:pt x="0" y="7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5" name="Freeform 9"/>
            <p:cNvSpPr>
              <a:spLocks/>
            </p:cNvSpPr>
            <p:nvPr/>
          </p:nvSpPr>
          <p:spPr bwMode="auto">
            <a:xfrm>
              <a:off x="3621192" y="3680454"/>
              <a:ext cx="1264986" cy="1293141"/>
            </a:xfrm>
            <a:custGeom>
              <a:avLst/>
              <a:gdLst>
                <a:gd name="T0" fmla="*/ 0 w 131"/>
                <a:gd name="T1" fmla="*/ 55 h 134"/>
                <a:gd name="T2" fmla="*/ 131 w 131"/>
                <a:gd name="T3" fmla="*/ 54 h 134"/>
                <a:gd name="T4" fmla="*/ 2 w 131"/>
                <a:gd name="T5" fmla="*/ 66 h 134"/>
                <a:gd name="T6" fmla="*/ 72 w 131"/>
                <a:gd name="T7" fmla="*/ 61 h 134"/>
                <a:gd name="T8" fmla="*/ 0 w 131"/>
                <a:gd name="T9" fmla="*/ 55 h 134"/>
              </a:gdLst>
              <a:ahLst/>
              <a:cxnLst>
                <a:cxn ang="0">
                  <a:pos x="T0" y="T1"/>
                </a:cxn>
                <a:cxn ang="0">
                  <a:pos x="T2" y="T3"/>
                </a:cxn>
                <a:cxn ang="0">
                  <a:pos x="T4" y="T5"/>
                </a:cxn>
                <a:cxn ang="0">
                  <a:pos x="T6" y="T7"/>
                </a:cxn>
                <a:cxn ang="0">
                  <a:pos x="T8" y="T9"/>
                </a:cxn>
              </a:cxnLst>
              <a:rect l="0" t="0" r="r" b="b"/>
              <a:pathLst>
                <a:path w="131" h="134">
                  <a:moveTo>
                    <a:pt x="0" y="55"/>
                  </a:moveTo>
                  <a:cubicBezTo>
                    <a:pt x="0" y="55"/>
                    <a:pt x="50" y="0"/>
                    <a:pt x="131" y="54"/>
                  </a:cubicBezTo>
                  <a:cubicBezTo>
                    <a:pt x="131" y="54"/>
                    <a:pt x="72" y="134"/>
                    <a:pt x="2" y="66"/>
                  </a:cubicBezTo>
                  <a:cubicBezTo>
                    <a:pt x="2" y="66"/>
                    <a:pt x="50" y="56"/>
                    <a:pt x="72" y="61"/>
                  </a:cubicBezTo>
                  <a:cubicBezTo>
                    <a:pt x="72" y="61"/>
                    <a:pt x="24" y="47"/>
                    <a:pt x="0"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9" name="Freeform 10"/>
            <p:cNvSpPr>
              <a:spLocks/>
            </p:cNvSpPr>
            <p:nvPr/>
          </p:nvSpPr>
          <p:spPr bwMode="auto">
            <a:xfrm>
              <a:off x="3291371" y="3111312"/>
              <a:ext cx="1063875" cy="993486"/>
            </a:xfrm>
            <a:custGeom>
              <a:avLst/>
              <a:gdLst>
                <a:gd name="T0" fmla="*/ 25 w 110"/>
                <a:gd name="T1" fmla="*/ 101 h 103"/>
                <a:gd name="T2" fmla="*/ 69 w 110"/>
                <a:gd name="T3" fmla="*/ 0 h 103"/>
                <a:gd name="T4" fmla="*/ 34 w 110"/>
                <a:gd name="T5" fmla="*/ 103 h 103"/>
                <a:gd name="T6" fmla="*/ 54 w 110"/>
                <a:gd name="T7" fmla="*/ 48 h 103"/>
                <a:gd name="T8" fmla="*/ 25 w 110"/>
                <a:gd name="T9" fmla="*/ 101 h 103"/>
              </a:gdLst>
              <a:ahLst/>
              <a:cxnLst>
                <a:cxn ang="0">
                  <a:pos x="T0" y="T1"/>
                </a:cxn>
                <a:cxn ang="0">
                  <a:pos x="T2" y="T3"/>
                </a:cxn>
                <a:cxn ang="0">
                  <a:pos x="T4" y="T5"/>
                </a:cxn>
                <a:cxn ang="0">
                  <a:pos x="T6" y="T7"/>
                </a:cxn>
                <a:cxn ang="0">
                  <a:pos x="T8" y="T9"/>
                </a:cxn>
              </a:cxnLst>
              <a:rect l="0" t="0" r="r" b="b"/>
              <a:pathLst>
                <a:path w="110" h="103">
                  <a:moveTo>
                    <a:pt x="25" y="101"/>
                  </a:moveTo>
                  <a:cubicBezTo>
                    <a:pt x="25" y="101"/>
                    <a:pt x="0" y="44"/>
                    <a:pt x="69" y="0"/>
                  </a:cubicBezTo>
                  <a:cubicBezTo>
                    <a:pt x="69" y="0"/>
                    <a:pt x="110" y="74"/>
                    <a:pt x="34" y="103"/>
                  </a:cubicBezTo>
                  <a:cubicBezTo>
                    <a:pt x="34" y="103"/>
                    <a:pt x="43" y="63"/>
                    <a:pt x="54" y="48"/>
                  </a:cubicBezTo>
                  <a:cubicBezTo>
                    <a:pt x="54" y="48"/>
                    <a:pt x="26" y="80"/>
                    <a:pt x="25" y="10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0" name="Freeform 11"/>
            <p:cNvSpPr>
              <a:spLocks/>
            </p:cNvSpPr>
            <p:nvPr/>
          </p:nvSpPr>
          <p:spPr bwMode="auto">
            <a:xfrm>
              <a:off x="2179229" y="1874482"/>
              <a:ext cx="1373585" cy="1323307"/>
            </a:xfrm>
            <a:custGeom>
              <a:avLst/>
              <a:gdLst>
                <a:gd name="T0" fmla="*/ 54 w 142"/>
                <a:gd name="T1" fmla="*/ 137 h 137"/>
                <a:gd name="T2" fmla="*/ 61 w 142"/>
                <a:gd name="T3" fmla="*/ 0 h 137"/>
                <a:gd name="T4" fmla="*/ 65 w 142"/>
                <a:gd name="T5" fmla="*/ 136 h 137"/>
                <a:gd name="T6" fmla="*/ 65 w 142"/>
                <a:gd name="T7" fmla="*/ 62 h 137"/>
                <a:gd name="T8" fmla="*/ 54 w 142"/>
                <a:gd name="T9" fmla="*/ 137 h 137"/>
              </a:gdLst>
              <a:ahLst/>
              <a:cxnLst>
                <a:cxn ang="0">
                  <a:pos x="T0" y="T1"/>
                </a:cxn>
                <a:cxn ang="0">
                  <a:pos x="T2" y="T3"/>
                </a:cxn>
                <a:cxn ang="0">
                  <a:pos x="T4" y="T5"/>
                </a:cxn>
                <a:cxn ang="0">
                  <a:pos x="T6" y="T7"/>
                </a:cxn>
                <a:cxn ang="0">
                  <a:pos x="T8" y="T9"/>
                </a:cxn>
              </a:cxnLst>
              <a:rect l="0" t="0" r="r" b="b"/>
              <a:pathLst>
                <a:path w="142" h="137">
                  <a:moveTo>
                    <a:pt x="54" y="137"/>
                  </a:moveTo>
                  <a:cubicBezTo>
                    <a:pt x="54" y="137"/>
                    <a:pt x="0" y="81"/>
                    <a:pt x="61" y="0"/>
                  </a:cubicBezTo>
                  <a:cubicBezTo>
                    <a:pt x="61" y="0"/>
                    <a:pt x="142" y="68"/>
                    <a:pt x="65" y="136"/>
                  </a:cubicBezTo>
                  <a:cubicBezTo>
                    <a:pt x="65" y="136"/>
                    <a:pt x="59" y="85"/>
                    <a:pt x="65" y="62"/>
                  </a:cubicBezTo>
                  <a:cubicBezTo>
                    <a:pt x="65" y="62"/>
                    <a:pt x="47" y="112"/>
                    <a:pt x="54" y="13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1" name="Freeform 12"/>
            <p:cNvSpPr>
              <a:spLocks/>
            </p:cNvSpPr>
            <p:nvPr/>
          </p:nvSpPr>
          <p:spPr bwMode="auto">
            <a:xfrm>
              <a:off x="652800" y="4046475"/>
              <a:ext cx="1033708" cy="1063875"/>
            </a:xfrm>
            <a:custGeom>
              <a:avLst/>
              <a:gdLst>
                <a:gd name="T0" fmla="*/ 107 w 107"/>
                <a:gd name="T1" fmla="*/ 64 h 110"/>
                <a:gd name="T2" fmla="*/ 0 w 107"/>
                <a:gd name="T3" fmla="*/ 68 h 110"/>
                <a:gd name="T4" fmla="*/ 105 w 107"/>
                <a:gd name="T5" fmla="*/ 55 h 110"/>
                <a:gd name="T6" fmla="*/ 48 w 107"/>
                <a:gd name="T7" fmla="*/ 61 h 110"/>
                <a:gd name="T8" fmla="*/ 107 w 107"/>
                <a:gd name="T9" fmla="*/ 64 h 110"/>
              </a:gdLst>
              <a:ahLst/>
              <a:cxnLst>
                <a:cxn ang="0">
                  <a:pos x="T0" y="T1"/>
                </a:cxn>
                <a:cxn ang="0">
                  <a:pos x="T2" y="T3"/>
                </a:cxn>
                <a:cxn ang="0">
                  <a:pos x="T4" y="T5"/>
                </a:cxn>
                <a:cxn ang="0">
                  <a:pos x="T6" y="T7"/>
                </a:cxn>
                <a:cxn ang="0">
                  <a:pos x="T8" y="T9"/>
                </a:cxn>
              </a:cxnLst>
              <a:rect l="0" t="0" r="r" b="b"/>
              <a:pathLst>
                <a:path w="107" h="110">
                  <a:moveTo>
                    <a:pt x="107" y="64"/>
                  </a:moveTo>
                  <a:cubicBezTo>
                    <a:pt x="107" y="64"/>
                    <a:pt x="67" y="110"/>
                    <a:pt x="0" y="68"/>
                  </a:cubicBezTo>
                  <a:cubicBezTo>
                    <a:pt x="0" y="68"/>
                    <a:pt x="47" y="0"/>
                    <a:pt x="105" y="55"/>
                  </a:cubicBezTo>
                  <a:cubicBezTo>
                    <a:pt x="105" y="55"/>
                    <a:pt x="66" y="64"/>
                    <a:pt x="48" y="61"/>
                  </a:cubicBezTo>
                  <a:cubicBezTo>
                    <a:pt x="48" y="61"/>
                    <a:pt x="88" y="72"/>
                    <a:pt x="107" y="6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2" name="Freeform 13"/>
            <p:cNvSpPr>
              <a:spLocks/>
            </p:cNvSpPr>
            <p:nvPr/>
          </p:nvSpPr>
          <p:spPr bwMode="auto">
            <a:xfrm>
              <a:off x="1000722" y="4838851"/>
              <a:ext cx="927120" cy="850698"/>
            </a:xfrm>
            <a:custGeom>
              <a:avLst/>
              <a:gdLst>
                <a:gd name="T0" fmla="*/ 87 w 96"/>
                <a:gd name="T1" fmla="*/ 4 h 88"/>
                <a:gd name="T2" fmla="*/ 20 w 96"/>
                <a:gd name="T3" fmla="*/ 88 h 88"/>
                <a:gd name="T4" fmla="*/ 80 w 96"/>
                <a:gd name="T5" fmla="*/ 0 h 88"/>
                <a:gd name="T6" fmla="*/ 46 w 96"/>
                <a:gd name="T7" fmla="*/ 47 h 88"/>
                <a:gd name="T8" fmla="*/ 87 w 96"/>
                <a:gd name="T9" fmla="*/ 4 h 88"/>
              </a:gdLst>
              <a:ahLst/>
              <a:cxnLst>
                <a:cxn ang="0">
                  <a:pos x="T0" y="T1"/>
                </a:cxn>
                <a:cxn ang="0">
                  <a:pos x="T2" y="T3"/>
                </a:cxn>
                <a:cxn ang="0">
                  <a:pos x="T4" y="T5"/>
                </a:cxn>
                <a:cxn ang="0">
                  <a:pos x="T6" y="T7"/>
                </a:cxn>
                <a:cxn ang="0">
                  <a:pos x="T8" y="T9"/>
                </a:cxn>
              </a:cxnLst>
              <a:rect l="0" t="0" r="r" b="b"/>
              <a:pathLst>
                <a:path w="96" h="88">
                  <a:moveTo>
                    <a:pt x="87" y="4"/>
                  </a:moveTo>
                  <a:cubicBezTo>
                    <a:pt x="87" y="4"/>
                    <a:pt x="96" y="64"/>
                    <a:pt x="20" y="88"/>
                  </a:cubicBezTo>
                  <a:cubicBezTo>
                    <a:pt x="20" y="88"/>
                    <a:pt x="0" y="8"/>
                    <a:pt x="80" y="0"/>
                  </a:cubicBezTo>
                  <a:cubicBezTo>
                    <a:pt x="80" y="0"/>
                    <a:pt x="60" y="35"/>
                    <a:pt x="46" y="47"/>
                  </a:cubicBezTo>
                  <a:cubicBezTo>
                    <a:pt x="46" y="47"/>
                    <a:pt x="80" y="23"/>
                    <a:pt x="87" y="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3" name="Freeform 14"/>
            <p:cNvSpPr>
              <a:spLocks/>
            </p:cNvSpPr>
            <p:nvPr/>
          </p:nvSpPr>
          <p:spPr bwMode="auto">
            <a:xfrm>
              <a:off x="1764942" y="3622133"/>
              <a:ext cx="868797" cy="812486"/>
            </a:xfrm>
            <a:custGeom>
              <a:avLst/>
              <a:gdLst>
                <a:gd name="T0" fmla="*/ 21 w 90"/>
                <a:gd name="T1" fmla="*/ 82 h 84"/>
                <a:gd name="T2" fmla="*/ 55 w 90"/>
                <a:gd name="T3" fmla="*/ 0 h 84"/>
                <a:gd name="T4" fmla="*/ 28 w 90"/>
                <a:gd name="T5" fmla="*/ 84 h 84"/>
                <a:gd name="T6" fmla="*/ 44 w 90"/>
                <a:gd name="T7" fmla="*/ 39 h 84"/>
                <a:gd name="T8" fmla="*/ 21 w 90"/>
                <a:gd name="T9" fmla="*/ 82 h 84"/>
              </a:gdLst>
              <a:ahLst/>
              <a:cxnLst>
                <a:cxn ang="0">
                  <a:pos x="T0" y="T1"/>
                </a:cxn>
                <a:cxn ang="0">
                  <a:pos x="T2" y="T3"/>
                </a:cxn>
                <a:cxn ang="0">
                  <a:pos x="T4" y="T5"/>
                </a:cxn>
                <a:cxn ang="0">
                  <a:pos x="T6" y="T7"/>
                </a:cxn>
                <a:cxn ang="0">
                  <a:pos x="T8" y="T9"/>
                </a:cxn>
              </a:cxnLst>
              <a:rect l="0" t="0" r="r" b="b"/>
              <a:pathLst>
                <a:path w="90" h="84">
                  <a:moveTo>
                    <a:pt x="21" y="82"/>
                  </a:moveTo>
                  <a:cubicBezTo>
                    <a:pt x="21" y="82"/>
                    <a:pt x="0" y="37"/>
                    <a:pt x="55" y="0"/>
                  </a:cubicBezTo>
                  <a:cubicBezTo>
                    <a:pt x="55" y="0"/>
                    <a:pt x="90" y="59"/>
                    <a:pt x="28" y="84"/>
                  </a:cubicBezTo>
                  <a:cubicBezTo>
                    <a:pt x="28" y="84"/>
                    <a:pt x="35" y="51"/>
                    <a:pt x="44" y="39"/>
                  </a:cubicBezTo>
                  <a:cubicBezTo>
                    <a:pt x="44" y="39"/>
                    <a:pt x="22" y="65"/>
                    <a:pt x="21" y="8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grpSp>
      <p:sp>
        <p:nvSpPr>
          <p:cNvPr id="35" name="Freeform 71"/>
          <p:cNvSpPr>
            <a:spLocks noEditPoints="1"/>
          </p:cNvSpPr>
          <p:nvPr/>
        </p:nvSpPr>
        <p:spPr bwMode="auto">
          <a:xfrm>
            <a:off x="6221309" y="2335275"/>
            <a:ext cx="463142" cy="493730"/>
          </a:xfrm>
          <a:custGeom>
            <a:avLst/>
            <a:gdLst>
              <a:gd name="T0" fmla="*/ 45 w 45"/>
              <a:gd name="T1" fmla="*/ 45 h 48"/>
              <a:gd name="T2" fmla="*/ 41 w 45"/>
              <a:gd name="T3" fmla="*/ 48 h 48"/>
              <a:gd name="T4" fmla="*/ 3 w 45"/>
              <a:gd name="T5" fmla="*/ 48 h 48"/>
              <a:gd name="T6" fmla="*/ 0 w 45"/>
              <a:gd name="T7" fmla="*/ 45 h 48"/>
              <a:gd name="T8" fmla="*/ 0 w 45"/>
              <a:gd name="T9" fmla="*/ 11 h 48"/>
              <a:gd name="T10" fmla="*/ 3 w 45"/>
              <a:gd name="T11" fmla="*/ 7 h 48"/>
              <a:gd name="T12" fmla="*/ 7 w 45"/>
              <a:gd name="T13" fmla="*/ 7 h 48"/>
              <a:gd name="T14" fmla="*/ 7 w 45"/>
              <a:gd name="T15" fmla="*/ 5 h 48"/>
              <a:gd name="T16" fmla="*/ 11 w 45"/>
              <a:gd name="T17" fmla="*/ 0 h 48"/>
              <a:gd name="T18" fmla="*/ 13 w 45"/>
              <a:gd name="T19" fmla="*/ 0 h 48"/>
              <a:gd name="T20" fmla="*/ 17 w 45"/>
              <a:gd name="T21" fmla="*/ 5 h 48"/>
              <a:gd name="T22" fmla="*/ 17 w 45"/>
              <a:gd name="T23" fmla="*/ 7 h 48"/>
              <a:gd name="T24" fmla="*/ 27 w 45"/>
              <a:gd name="T25" fmla="*/ 7 h 48"/>
              <a:gd name="T26" fmla="*/ 27 w 45"/>
              <a:gd name="T27" fmla="*/ 5 h 48"/>
              <a:gd name="T28" fmla="*/ 32 w 45"/>
              <a:gd name="T29" fmla="*/ 0 h 48"/>
              <a:gd name="T30" fmla="*/ 33 w 45"/>
              <a:gd name="T31" fmla="*/ 0 h 48"/>
              <a:gd name="T32" fmla="*/ 38 w 45"/>
              <a:gd name="T33" fmla="*/ 5 h 48"/>
              <a:gd name="T34" fmla="*/ 38 w 45"/>
              <a:gd name="T35" fmla="*/ 7 h 48"/>
              <a:gd name="T36" fmla="*/ 41 w 45"/>
              <a:gd name="T37" fmla="*/ 7 h 48"/>
              <a:gd name="T38" fmla="*/ 45 w 45"/>
              <a:gd name="T39" fmla="*/ 11 h 48"/>
              <a:gd name="T40" fmla="*/ 45 w 45"/>
              <a:gd name="T41" fmla="*/ 45 h 48"/>
              <a:gd name="T42" fmla="*/ 41 w 45"/>
              <a:gd name="T43" fmla="*/ 45 h 48"/>
              <a:gd name="T44" fmla="*/ 41 w 45"/>
              <a:gd name="T45" fmla="*/ 17 h 48"/>
              <a:gd name="T46" fmla="*/ 3 w 45"/>
              <a:gd name="T47" fmla="*/ 17 h 48"/>
              <a:gd name="T48" fmla="*/ 3 w 45"/>
              <a:gd name="T49" fmla="*/ 45 h 48"/>
              <a:gd name="T50" fmla="*/ 41 w 45"/>
              <a:gd name="T51" fmla="*/ 45 h 48"/>
              <a:gd name="T52" fmla="*/ 14 w 45"/>
              <a:gd name="T53" fmla="*/ 5 h 48"/>
              <a:gd name="T54" fmla="*/ 13 w 45"/>
              <a:gd name="T55" fmla="*/ 4 h 48"/>
              <a:gd name="T56" fmla="*/ 11 w 45"/>
              <a:gd name="T57" fmla="*/ 4 h 48"/>
              <a:gd name="T58" fmla="*/ 10 w 45"/>
              <a:gd name="T59" fmla="*/ 5 h 48"/>
              <a:gd name="T60" fmla="*/ 10 w 45"/>
              <a:gd name="T61" fmla="*/ 12 h 48"/>
              <a:gd name="T62" fmla="*/ 11 w 45"/>
              <a:gd name="T63" fmla="*/ 13 h 48"/>
              <a:gd name="T64" fmla="*/ 13 w 45"/>
              <a:gd name="T65" fmla="*/ 13 h 48"/>
              <a:gd name="T66" fmla="*/ 14 w 45"/>
              <a:gd name="T67" fmla="*/ 12 h 48"/>
              <a:gd name="T68" fmla="*/ 14 w 45"/>
              <a:gd name="T69" fmla="*/ 5 h 48"/>
              <a:gd name="T70" fmla="*/ 34 w 45"/>
              <a:gd name="T71" fmla="*/ 5 h 48"/>
              <a:gd name="T72" fmla="*/ 33 w 45"/>
              <a:gd name="T73" fmla="*/ 4 h 48"/>
              <a:gd name="T74" fmla="*/ 32 w 45"/>
              <a:gd name="T75" fmla="*/ 4 h 48"/>
              <a:gd name="T76" fmla="*/ 31 w 45"/>
              <a:gd name="T77" fmla="*/ 5 h 48"/>
              <a:gd name="T78" fmla="*/ 31 w 45"/>
              <a:gd name="T79" fmla="*/ 12 h 48"/>
              <a:gd name="T80" fmla="*/ 32 w 45"/>
              <a:gd name="T81" fmla="*/ 13 h 48"/>
              <a:gd name="T82" fmla="*/ 33 w 45"/>
              <a:gd name="T83" fmla="*/ 13 h 48"/>
              <a:gd name="T84" fmla="*/ 34 w 45"/>
              <a:gd name="T85" fmla="*/ 12 h 48"/>
              <a:gd name="T86" fmla="*/ 34 w 45"/>
              <a:gd name="T8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 h="48">
                <a:moveTo>
                  <a:pt x="45" y="45"/>
                </a:moveTo>
                <a:cubicBezTo>
                  <a:pt x="45" y="47"/>
                  <a:pt x="43" y="48"/>
                  <a:pt x="41" y="48"/>
                </a:cubicBezTo>
                <a:cubicBezTo>
                  <a:pt x="3" y="48"/>
                  <a:pt x="3" y="48"/>
                  <a:pt x="3" y="48"/>
                </a:cubicBezTo>
                <a:cubicBezTo>
                  <a:pt x="2" y="48"/>
                  <a:pt x="0" y="47"/>
                  <a:pt x="0" y="45"/>
                </a:cubicBezTo>
                <a:cubicBezTo>
                  <a:pt x="0" y="11"/>
                  <a:pt x="0" y="11"/>
                  <a:pt x="0" y="11"/>
                </a:cubicBezTo>
                <a:cubicBezTo>
                  <a:pt x="0" y="9"/>
                  <a:pt x="2" y="7"/>
                  <a:pt x="3" y="7"/>
                </a:cubicBezTo>
                <a:cubicBezTo>
                  <a:pt x="7" y="7"/>
                  <a:pt x="7" y="7"/>
                  <a:pt x="7" y="7"/>
                </a:cubicBezTo>
                <a:cubicBezTo>
                  <a:pt x="7" y="5"/>
                  <a:pt x="7" y="5"/>
                  <a:pt x="7" y="5"/>
                </a:cubicBezTo>
                <a:cubicBezTo>
                  <a:pt x="7" y="2"/>
                  <a:pt x="9" y="0"/>
                  <a:pt x="11" y="0"/>
                </a:cubicBezTo>
                <a:cubicBezTo>
                  <a:pt x="13" y="0"/>
                  <a:pt x="13" y="0"/>
                  <a:pt x="13" y="0"/>
                </a:cubicBezTo>
                <a:cubicBezTo>
                  <a:pt x="15" y="0"/>
                  <a:pt x="17" y="2"/>
                  <a:pt x="17" y="5"/>
                </a:cubicBezTo>
                <a:cubicBezTo>
                  <a:pt x="17" y="7"/>
                  <a:pt x="17" y="7"/>
                  <a:pt x="17" y="7"/>
                </a:cubicBezTo>
                <a:cubicBezTo>
                  <a:pt x="27" y="7"/>
                  <a:pt x="27" y="7"/>
                  <a:pt x="27" y="7"/>
                </a:cubicBezTo>
                <a:cubicBezTo>
                  <a:pt x="27" y="5"/>
                  <a:pt x="27" y="5"/>
                  <a:pt x="27" y="5"/>
                </a:cubicBezTo>
                <a:cubicBezTo>
                  <a:pt x="27" y="2"/>
                  <a:pt x="29" y="0"/>
                  <a:pt x="32" y="0"/>
                </a:cubicBezTo>
                <a:cubicBezTo>
                  <a:pt x="33" y="0"/>
                  <a:pt x="33" y="0"/>
                  <a:pt x="33" y="0"/>
                </a:cubicBezTo>
                <a:cubicBezTo>
                  <a:pt x="36" y="0"/>
                  <a:pt x="38" y="2"/>
                  <a:pt x="38" y="5"/>
                </a:cubicBezTo>
                <a:cubicBezTo>
                  <a:pt x="38" y="7"/>
                  <a:pt x="38" y="7"/>
                  <a:pt x="38" y="7"/>
                </a:cubicBezTo>
                <a:cubicBezTo>
                  <a:pt x="41" y="7"/>
                  <a:pt x="41" y="7"/>
                  <a:pt x="41" y="7"/>
                </a:cubicBezTo>
                <a:cubicBezTo>
                  <a:pt x="43" y="7"/>
                  <a:pt x="45" y="9"/>
                  <a:pt x="45" y="11"/>
                </a:cubicBezTo>
                <a:lnTo>
                  <a:pt x="45" y="45"/>
                </a:lnTo>
                <a:close/>
                <a:moveTo>
                  <a:pt x="41" y="45"/>
                </a:moveTo>
                <a:cubicBezTo>
                  <a:pt x="41" y="17"/>
                  <a:pt x="41" y="17"/>
                  <a:pt x="41" y="17"/>
                </a:cubicBezTo>
                <a:cubicBezTo>
                  <a:pt x="3" y="17"/>
                  <a:pt x="3" y="17"/>
                  <a:pt x="3" y="17"/>
                </a:cubicBezTo>
                <a:cubicBezTo>
                  <a:pt x="3" y="45"/>
                  <a:pt x="3" y="45"/>
                  <a:pt x="3" y="45"/>
                </a:cubicBezTo>
                <a:lnTo>
                  <a:pt x="41" y="45"/>
                </a:lnTo>
                <a:close/>
                <a:moveTo>
                  <a:pt x="14" y="5"/>
                </a:moveTo>
                <a:cubicBezTo>
                  <a:pt x="14" y="4"/>
                  <a:pt x="13" y="4"/>
                  <a:pt x="13" y="4"/>
                </a:cubicBezTo>
                <a:cubicBezTo>
                  <a:pt x="11" y="4"/>
                  <a:pt x="11" y="4"/>
                  <a:pt x="11" y="4"/>
                </a:cubicBezTo>
                <a:cubicBezTo>
                  <a:pt x="11" y="4"/>
                  <a:pt x="10" y="4"/>
                  <a:pt x="10" y="5"/>
                </a:cubicBezTo>
                <a:cubicBezTo>
                  <a:pt x="10" y="12"/>
                  <a:pt x="10" y="12"/>
                  <a:pt x="10" y="12"/>
                </a:cubicBezTo>
                <a:cubicBezTo>
                  <a:pt x="10" y="13"/>
                  <a:pt x="11" y="13"/>
                  <a:pt x="11" y="13"/>
                </a:cubicBezTo>
                <a:cubicBezTo>
                  <a:pt x="13" y="13"/>
                  <a:pt x="13" y="13"/>
                  <a:pt x="13" y="13"/>
                </a:cubicBezTo>
                <a:cubicBezTo>
                  <a:pt x="13" y="13"/>
                  <a:pt x="14" y="13"/>
                  <a:pt x="14" y="12"/>
                </a:cubicBezTo>
                <a:lnTo>
                  <a:pt x="14" y="5"/>
                </a:lnTo>
                <a:close/>
                <a:moveTo>
                  <a:pt x="34" y="5"/>
                </a:moveTo>
                <a:cubicBezTo>
                  <a:pt x="34" y="4"/>
                  <a:pt x="34" y="4"/>
                  <a:pt x="33" y="4"/>
                </a:cubicBezTo>
                <a:cubicBezTo>
                  <a:pt x="32" y="4"/>
                  <a:pt x="32" y="4"/>
                  <a:pt x="32" y="4"/>
                </a:cubicBezTo>
                <a:cubicBezTo>
                  <a:pt x="31" y="4"/>
                  <a:pt x="31" y="4"/>
                  <a:pt x="31" y="5"/>
                </a:cubicBezTo>
                <a:cubicBezTo>
                  <a:pt x="31" y="12"/>
                  <a:pt x="31" y="12"/>
                  <a:pt x="31" y="12"/>
                </a:cubicBezTo>
                <a:cubicBezTo>
                  <a:pt x="31" y="13"/>
                  <a:pt x="31" y="13"/>
                  <a:pt x="32" y="13"/>
                </a:cubicBezTo>
                <a:cubicBezTo>
                  <a:pt x="33" y="13"/>
                  <a:pt x="33" y="13"/>
                  <a:pt x="33" y="13"/>
                </a:cubicBezTo>
                <a:cubicBezTo>
                  <a:pt x="34" y="13"/>
                  <a:pt x="34" y="13"/>
                  <a:pt x="34" y="12"/>
                </a:cubicBezTo>
                <a:lnTo>
                  <a:pt x="34" y="5"/>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115"/>
          <p:cNvSpPr>
            <a:spLocks noEditPoints="1"/>
          </p:cNvSpPr>
          <p:nvPr/>
        </p:nvSpPr>
        <p:spPr bwMode="auto">
          <a:xfrm>
            <a:off x="3537876" y="1930478"/>
            <a:ext cx="502470" cy="384497"/>
          </a:xfrm>
          <a:custGeom>
            <a:avLst/>
            <a:gdLst>
              <a:gd name="T0" fmla="*/ 48 w 49"/>
              <a:gd name="T1" fmla="*/ 30 h 37"/>
              <a:gd name="T2" fmla="*/ 41 w 49"/>
              <a:gd name="T3" fmla="*/ 37 h 37"/>
              <a:gd name="T4" fmla="*/ 7 w 49"/>
              <a:gd name="T5" fmla="*/ 37 h 37"/>
              <a:gd name="T6" fmla="*/ 0 w 49"/>
              <a:gd name="T7" fmla="*/ 30 h 37"/>
              <a:gd name="T8" fmla="*/ 48 w 49"/>
              <a:gd name="T9" fmla="*/ 30 h 37"/>
              <a:gd name="T10" fmla="*/ 39 w 49"/>
              <a:gd name="T11" fmla="*/ 20 h 37"/>
              <a:gd name="T12" fmla="*/ 37 w 49"/>
              <a:gd name="T13" fmla="*/ 20 h 37"/>
              <a:gd name="T14" fmla="*/ 37 w 49"/>
              <a:gd name="T15" fmla="*/ 21 h 37"/>
              <a:gd name="T16" fmla="*/ 31 w 49"/>
              <a:gd name="T17" fmla="*/ 27 h 37"/>
              <a:gd name="T18" fmla="*/ 13 w 49"/>
              <a:gd name="T19" fmla="*/ 27 h 37"/>
              <a:gd name="T20" fmla="*/ 7 w 49"/>
              <a:gd name="T21" fmla="*/ 21 h 37"/>
              <a:gd name="T22" fmla="*/ 7 w 49"/>
              <a:gd name="T23" fmla="*/ 1 h 37"/>
              <a:gd name="T24" fmla="*/ 8 w 49"/>
              <a:gd name="T25" fmla="*/ 0 h 37"/>
              <a:gd name="T26" fmla="*/ 39 w 49"/>
              <a:gd name="T27" fmla="*/ 0 h 37"/>
              <a:gd name="T28" fmla="*/ 49 w 49"/>
              <a:gd name="T29" fmla="*/ 10 h 37"/>
              <a:gd name="T30" fmla="*/ 39 w 49"/>
              <a:gd name="T31" fmla="*/ 20 h 37"/>
              <a:gd name="T32" fmla="*/ 39 w 49"/>
              <a:gd name="T33" fmla="*/ 5 h 37"/>
              <a:gd name="T34" fmla="*/ 37 w 49"/>
              <a:gd name="T35" fmla="*/ 5 h 37"/>
              <a:gd name="T36" fmla="*/ 37 w 49"/>
              <a:gd name="T37" fmla="*/ 15 h 37"/>
              <a:gd name="T38" fmla="*/ 39 w 49"/>
              <a:gd name="T39" fmla="*/ 15 h 37"/>
              <a:gd name="T40" fmla="*/ 44 w 49"/>
              <a:gd name="T41" fmla="*/ 10 h 37"/>
              <a:gd name="T42" fmla="*/ 39 w 49"/>
              <a:gd name="T4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37">
                <a:moveTo>
                  <a:pt x="48" y="30"/>
                </a:moveTo>
                <a:cubicBezTo>
                  <a:pt x="48" y="34"/>
                  <a:pt x="45" y="37"/>
                  <a:pt x="41" y="37"/>
                </a:cubicBezTo>
                <a:cubicBezTo>
                  <a:pt x="7" y="37"/>
                  <a:pt x="7" y="37"/>
                  <a:pt x="7" y="37"/>
                </a:cubicBezTo>
                <a:cubicBezTo>
                  <a:pt x="3" y="37"/>
                  <a:pt x="0" y="34"/>
                  <a:pt x="0" y="30"/>
                </a:cubicBezTo>
                <a:lnTo>
                  <a:pt x="48" y="30"/>
                </a:lnTo>
                <a:close/>
                <a:moveTo>
                  <a:pt x="39" y="20"/>
                </a:moveTo>
                <a:cubicBezTo>
                  <a:pt x="37" y="20"/>
                  <a:pt x="37" y="20"/>
                  <a:pt x="37" y="20"/>
                </a:cubicBezTo>
                <a:cubicBezTo>
                  <a:pt x="37" y="21"/>
                  <a:pt x="37" y="21"/>
                  <a:pt x="37" y="21"/>
                </a:cubicBezTo>
                <a:cubicBezTo>
                  <a:pt x="37" y="24"/>
                  <a:pt x="35" y="27"/>
                  <a:pt x="31" y="27"/>
                </a:cubicBezTo>
                <a:cubicBezTo>
                  <a:pt x="13" y="27"/>
                  <a:pt x="13" y="27"/>
                  <a:pt x="13" y="27"/>
                </a:cubicBezTo>
                <a:cubicBezTo>
                  <a:pt x="9" y="27"/>
                  <a:pt x="7" y="24"/>
                  <a:pt x="7" y="21"/>
                </a:cubicBezTo>
                <a:cubicBezTo>
                  <a:pt x="7" y="1"/>
                  <a:pt x="7" y="1"/>
                  <a:pt x="7" y="1"/>
                </a:cubicBezTo>
                <a:cubicBezTo>
                  <a:pt x="7" y="0"/>
                  <a:pt x="7" y="0"/>
                  <a:pt x="8" y="0"/>
                </a:cubicBezTo>
                <a:cubicBezTo>
                  <a:pt x="39" y="0"/>
                  <a:pt x="39" y="0"/>
                  <a:pt x="39" y="0"/>
                </a:cubicBezTo>
                <a:cubicBezTo>
                  <a:pt x="45" y="0"/>
                  <a:pt x="49" y="4"/>
                  <a:pt x="49" y="10"/>
                </a:cubicBezTo>
                <a:cubicBezTo>
                  <a:pt x="49" y="15"/>
                  <a:pt x="45" y="20"/>
                  <a:pt x="39" y="20"/>
                </a:cubicBezTo>
                <a:close/>
                <a:moveTo>
                  <a:pt x="39" y="5"/>
                </a:moveTo>
                <a:cubicBezTo>
                  <a:pt x="37" y="5"/>
                  <a:pt x="37" y="5"/>
                  <a:pt x="37" y="5"/>
                </a:cubicBezTo>
                <a:cubicBezTo>
                  <a:pt x="37" y="15"/>
                  <a:pt x="37" y="15"/>
                  <a:pt x="37" y="15"/>
                </a:cubicBezTo>
                <a:cubicBezTo>
                  <a:pt x="39" y="15"/>
                  <a:pt x="39" y="15"/>
                  <a:pt x="39" y="15"/>
                </a:cubicBezTo>
                <a:cubicBezTo>
                  <a:pt x="42" y="15"/>
                  <a:pt x="44" y="13"/>
                  <a:pt x="44" y="10"/>
                </a:cubicBezTo>
                <a:cubicBezTo>
                  <a:pt x="44" y="7"/>
                  <a:pt x="42" y="5"/>
                  <a:pt x="39" y="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121"/>
          <p:cNvSpPr>
            <a:spLocks noEditPoints="1"/>
          </p:cNvSpPr>
          <p:nvPr/>
        </p:nvSpPr>
        <p:spPr bwMode="auto">
          <a:xfrm>
            <a:off x="4796693" y="931826"/>
            <a:ext cx="498097" cy="380128"/>
          </a:xfrm>
          <a:custGeom>
            <a:avLst/>
            <a:gdLst>
              <a:gd name="T0" fmla="*/ 19 w 48"/>
              <a:gd name="T1" fmla="*/ 27 h 37"/>
              <a:gd name="T2" fmla="*/ 14 w 48"/>
              <a:gd name="T3" fmla="*/ 27 h 37"/>
              <a:gd name="T4" fmla="*/ 7 w 48"/>
              <a:gd name="T5" fmla="*/ 30 h 37"/>
              <a:gd name="T6" fmla="*/ 4 w 48"/>
              <a:gd name="T7" fmla="*/ 31 h 37"/>
              <a:gd name="T8" fmla="*/ 4 w 48"/>
              <a:gd name="T9" fmla="*/ 31 h 37"/>
              <a:gd name="T10" fmla="*/ 3 w 48"/>
              <a:gd name="T11" fmla="*/ 30 h 37"/>
              <a:gd name="T12" fmla="*/ 4 w 48"/>
              <a:gd name="T13" fmla="*/ 29 h 37"/>
              <a:gd name="T14" fmla="*/ 7 w 48"/>
              <a:gd name="T15" fmla="*/ 24 h 37"/>
              <a:gd name="T16" fmla="*/ 0 w 48"/>
              <a:gd name="T17" fmla="*/ 13 h 37"/>
              <a:gd name="T18" fmla="*/ 19 w 48"/>
              <a:gd name="T19" fmla="*/ 0 h 37"/>
              <a:gd name="T20" fmla="*/ 38 w 48"/>
              <a:gd name="T21" fmla="*/ 13 h 37"/>
              <a:gd name="T22" fmla="*/ 19 w 48"/>
              <a:gd name="T23" fmla="*/ 27 h 37"/>
              <a:gd name="T24" fmla="*/ 41 w 48"/>
              <a:gd name="T25" fmla="*/ 31 h 37"/>
              <a:gd name="T26" fmla="*/ 44 w 48"/>
              <a:gd name="T27" fmla="*/ 35 h 37"/>
              <a:gd name="T28" fmla="*/ 45 w 48"/>
              <a:gd name="T29" fmla="*/ 37 h 37"/>
              <a:gd name="T30" fmla="*/ 44 w 48"/>
              <a:gd name="T31" fmla="*/ 37 h 37"/>
              <a:gd name="T32" fmla="*/ 41 w 48"/>
              <a:gd name="T33" fmla="*/ 37 h 37"/>
              <a:gd name="T34" fmla="*/ 34 w 48"/>
              <a:gd name="T35" fmla="*/ 34 h 37"/>
              <a:gd name="T36" fmla="*/ 29 w 48"/>
              <a:gd name="T37" fmla="*/ 34 h 37"/>
              <a:gd name="T38" fmla="*/ 17 w 48"/>
              <a:gd name="T39" fmla="*/ 30 h 37"/>
              <a:gd name="T40" fmla="*/ 19 w 48"/>
              <a:gd name="T41" fmla="*/ 31 h 37"/>
              <a:gd name="T42" fmla="*/ 34 w 48"/>
              <a:gd name="T43" fmla="*/ 26 h 37"/>
              <a:gd name="T44" fmla="*/ 41 w 48"/>
              <a:gd name="T45" fmla="*/ 13 h 37"/>
              <a:gd name="T46" fmla="*/ 41 w 48"/>
              <a:gd name="T47" fmla="*/ 9 h 37"/>
              <a:gd name="T48" fmla="*/ 48 w 48"/>
              <a:gd name="T49" fmla="*/ 20 h 37"/>
              <a:gd name="T50" fmla="*/ 41 w 48"/>
              <a:gd name="T51"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37">
                <a:moveTo>
                  <a:pt x="19" y="27"/>
                </a:moveTo>
                <a:cubicBezTo>
                  <a:pt x="17" y="27"/>
                  <a:pt x="16" y="27"/>
                  <a:pt x="14" y="27"/>
                </a:cubicBezTo>
                <a:cubicBezTo>
                  <a:pt x="12" y="28"/>
                  <a:pt x="9" y="29"/>
                  <a:pt x="7" y="30"/>
                </a:cubicBezTo>
                <a:cubicBezTo>
                  <a:pt x="6" y="30"/>
                  <a:pt x="5" y="30"/>
                  <a:pt x="4" y="31"/>
                </a:cubicBezTo>
                <a:cubicBezTo>
                  <a:pt x="4" y="31"/>
                  <a:pt x="4" y="31"/>
                  <a:pt x="4" y="31"/>
                </a:cubicBezTo>
                <a:cubicBezTo>
                  <a:pt x="4" y="31"/>
                  <a:pt x="4" y="30"/>
                  <a:pt x="3" y="30"/>
                </a:cubicBezTo>
                <a:cubicBezTo>
                  <a:pt x="3" y="29"/>
                  <a:pt x="4" y="29"/>
                  <a:pt x="4" y="29"/>
                </a:cubicBezTo>
                <a:cubicBezTo>
                  <a:pt x="5" y="27"/>
                  <a:pt x="6" y="26"/>
                  <a:pt x="7" y="24"/>
                </a:cubicBezTo>
                <a:cubicBezTo>
                  <a:pt x="3" y="22"/>
                  <a:pt x="0" y="18"/>
                  <a:pt x="0" y="13"/>
                </a:cubicBezTo>
                <a:cubicBezTo>
                  <a:pt x="0" y="6"/>
                  <a:pt x="8" y="0"/>
                  <a:pt x="19" y="0"/>
                </a:cubicBezTo>
                <a:cubicBezTo>
                  <a:pt x="29" y="0"/>
                  <a:pt x="38" y="6"/>
                  <a:pt x="38" y="13"/>
                </a:cubicBezTo>
                <a:cubicBezTo>
                  <a:pt x="38" y="21"/>
                  <a:pt x="29" y="27"/>
                  <a:pt x="19" y="27"/>
                </a:cubicBezTo>
                <a:close/>
                <a:moveTo>
                  <a:pt x="41" y="31"/>
                </a:moveTo>
                <a:cubicBezTo>
                  <a:pt x="42" y="33"/>
                  <a:pt x="43" y="34"/>
                  <a:pt x="44" y="35"/>
                </a:cubicBezTo>
                <a:cubicBezTo>
                  <a:pt x="44" y="36"/>
                  <a:pt x="45" y="36"/>
                  <a:pt x="45" y="37"/>
                </a:cubicBezTo>
                <a:cubicBezTo>
                  <a:pt x="44" y="37"/>
                  <a:pt x="44" y="37"/>
                  <a:pt x="44" y="37"/>
                </a:cubicBezTo>
                <a:cubicBezTo>
                  <a:pt x="43" y="37"/>
                  <a:pt x="42" y="37"/>
                  <a:pt x="41" y="37"/>
                </a:cubicBezTo>
                <a:cubicBezTo>
                  <a:pt x="39" y="36"/>
                  <a:pt x="36" y="35"/>
                  <a:pt x="34" y="34"/>
                </a:cubicBezTo>
                <a:cubicBezTo>
                  <a:pt x="32" y="34"/>
                  <a:pt x="31" y="34"/>
                  <a:pt x="29" y="34"/>
                </a:cubicBezTo>
                <a:cubicBezTo>
                  <a:pt x="24" y="34"/>
                  <a:pt x="20" y="33"/>
                  <a:pt x="17" y="30"/>
                </a:cubicBezTo>
                <a:cubicBezTo>
                  <a:pt x="17" y="31"/>
                  <a:pt x="18" y="31"/>
                  <a:pt x="19" y="31"/>
                </a:cubicBezTo>
                <a:cubicBezTo>
                  <a:pt x="25" y="31"/>
                  <a:pt x="30" y="29"/>
                  <a:pt x="34" y="26"/>
                </a:cubicBezTo>
                <a:cubicBezTo>
                  <a:pt x="39" y="23"/>
                  <a:pt x="41" y="18"/>
                  <a:pt x="41" y="13"/>
                </a:cubicBezTo>
                <a:cubicBezTo>
                  <a:pt x="41" y="12"/>
                  <a:pt x="41" y="11"/>
                  <a:pt x="41" y="9"/>
                </a:cubicBezTo>
                <a:cubicBezTo>
                  <a:pt x="45" y="12"/>
                  <a:pt x="48" y="16"/>
                  <a:pt x="48" y="20"/>
                </a:cubicBezTo>
                <a:cubicBezTo>
                  <a:pt x="48" y="25"/>
                  <a:pt x="45" y="29"/>
                  <a:pt x="41" y="3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5251960" y="789794"/>
            <a:ext cx="1850680" cy="645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0" name="Content Placeholder 2"/>
          <p:cNvSpPr txBox="1">
            <a:spLocks/>
          </p:cNvSpPr>
          <p:nvPr/>
        </p:nvSpPr>
        <p:spPr>
          <a:xfrm>
            <a:off x="2277127" y="1843056"/>
            <a:ext cx="1221800" cy="4719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1" name="Content Placeholder 2"/>
          <p:cNvSpPr txBox="1">
            <a:spLocks/>
          </p:cNvSpPr>
          <p:nvPr/>
        </p:nvSpPr>
        <p:spPr>
          <a:xfrm>
            <a:off x="6684451" y="2259204"/>
            <a:ext cx="1850680" cy="645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2" name="Content Placeholder 2"/>
          <p:cNvSpPr txBox="1">
            <a:spLocks/>
          </p:cNvSpPr>
          <p:nvPr/>
        </p:nvSpPr>
        <p:spPr>
          <a:xfrm>
            <a:off x="3099978" y="159918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3" name="Content Placeholder 2"/>
          <p:cNvSpPr txBox="1">
            <a:spLocks/>
          </p:cNvSpPr>
          <p:nvPr/>
        </p:nvSpPr>
        <p:spPr>
          <a:xfrm>
            <a:off x="3456669" y="895072"/>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4" name="Content Placeholder 2"/>
          <p:cNvSpPr txBox="1">
            <a:spLocks/>
          </p:cNvSpPr>
          <p:nvPr/>
        </p:nvSpPr>
        <p:spPr>
          <a:xfrm>
            <a:off x="5630772" y="1991054"/>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5" name="矩形 44"/>
          <p:cNvSpPr/>
          <p:nvPr/>
        </p:nvSpPr>
        <p:spPr>
          <a:xfrm>
            <a:off x="323528" y="3006512"/>
            <a:ext cx="3303058" cy="800219"/>
          </a:xfrm>
          <a:prstGeom prst="rect">
            <a:avLst/>
          </a:prstGeom>
        </p:spPr>
        <p:txBody>
          <a:bodyPr wrap="square">
            <a:spAutoFit/>
          </a:bodyPr>
          <a:lstStyle/>
          <a:p>
            <a:r>
              <a:rPr lang="en-US" altLang="zh-CN" sz="3200" b="1" dirty="0" smtClean="0">
                <a:solidFill>
                  <a:schemeClr val="bg1"/>
                </a:solidFill>
              </a:rPr>
              <a:t>Structure diagram</a:t>
            </a:r>
          </a:p>
          <a:p>
            <a:r>
              <a:rPr lang="en-US" altLang="zh-CN" sz="1400" dirty="0" err="1" smtClean="0">
                <a:solidFill>
                  <a:schemeClr val="bg2">
                    <a:lumMod val="75000"/>
                  </a:schemeClr>
                </a:solidFill>
                <a:sym typeface="+mn-lt"/>
              </a:rPr>
              <a:t>Lorem</a:t>
            </a:r>
            <a:r>
              <a:rPr lang="en-US" altLang="zh-CN" sz="1400" dirty="0" smtClean="0">
                <a:solidFill>
                  <a:schemeClr val="bg2">
                    <a:lumMod val="75000"/>
                  </a:schemeClr>
                </a:solidFill>
                <a:sym typeface="+mn-lt"/>
              </a:rPr>
              <a:t> </a:t>
            </a:r>
            <a:r>
              <a:rPr lang="en-US" altLang="zh-CN" sz="1400" dirty="0" err="1">
                <a:solidFill>
                  <a:schemeClr val="bg2">
                    <a:lumMod val="75000"/>
                  </a:schemeClr>
                </a:solidFill>
                <a:sym typeface="+mn-lt"/>
              </a:rPr>
              <a:t>ipsum</a:t>
            </a:r>
            <a:r>
              <a:rPr lang="en-US" altLang="zh-CN" sz="1400" dirty="0">
                <a:solidFill>
                  <a:schemeClr val="bg2">
                    <a:lumMod val="75000"/>
                  </a:schemeClr>
                </a:solidFill>
                <a:sym typeface="+mn-lt"/>
              </a:rPr>
              <a:t> dolor sit </a:t>
            </a:r>
            <a:r>
              <a:rPr lang="en-US" altLang="zh-CN" sz="1400" dirty="0" err="1">
                <a:solidFill>
                  <a:schemeClr val="bg2">
                    <a:lumMod val="75000"/>
                  </a:schemeClr>
                </a:solidFill>
                <a:sym typeface="+mn-lt"/>
              </a:rPr>
              <a:t>amet</a:t>
            </a:r>
            <a:r>
              <a:rPr lang="en-US" altLang="zh-CN" sz="1400" dirty="0">
                <a:solidFill>
                  <a:schemeClr val="bg2">
                    <a:lumMod val="75000"/>
                  </a:schemeClr>
                </a:solidFill>
                <a:sym typeface="+mn-lt"/>
              </a:rPr>
              <a:t>, </a:t>
            </a:r>
            <a:r>
              <a:rPr lang="en-US" altLang="zh-CN" sz="1400" dirty="0" err="1" smtClean="0">
                <a:solidFill>
                  <a:schemeClr val="bg2">
                    <a:lumMod val="75000"/>
                  </a:schemeClr>
                </a:solidFill>
                <a:sym typeface="+mn-lt"/>
              </a:rPr>
              <a:t>consectetur</a:t>
            </a:r>
            <a:r>
              <a:rPr lang="en-US" altLang="zh-CN" sz="1400" dirty="0" smtClean="0">
                <a:solidFill>
                  <a:schemeClr val="bg2">
                    <a:lumMod val="75000"/>
                  </a:schemeClr>
                </a:solidFill>
                <a:sym typeface="+mn-lt"/>
              </a:rPr>
              <a:t> </a:t>
            </a:r>
            <a:endParaRPr lang="en-US" altLang="zh-CN" sz="1400" dirty="0">
              <a:solidFill>
                <a:schemeClr val="bg2">
                  <a:lumMod val="75000"/>
                </a:schemeClr>
              </a:solidFill>
            </a:endParaRPr>
          </a:p>
        </p:txBody>
      </p:sp>
    </p:spTree>
    <p:extLst>
      <p:ext uri="{BB962C8B-B14F-4D97-AF65-F5344CB8AC3E}">
        <p14:creationId xmlns:p14="http://schemas.microsoft.com/office/powerpoint/2010/main" val="31395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圆角矩形标注 68"/>
          <p:cNvSpPr/>
          <p:nvPr/>
        </p:nvSpPr>
        <p:spPr>
          <a:xfrm flipH="1" flipV="1">
            <a:off x="2962254" y="3995351"/>
            <a:ext cx="3914002" cy="761823"/>
          </a:xfrm>
          <a:prstGeom prst="wedgeRoundRectCallout">
            <a:avLst>
              <a:gd name="adj1" fmla="val 56086"/>
              <a:gd name="adj2" fmla="val 22018"/>
              <a:gd name="adj3" fmla="val 16667"/>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V="1">
            <a:off x="15363" y="0"/>
            <a:ext cx="9144000" cy="3435846"/>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0800000">
            <a:off x="1245150" y="3660924"/>
            <a:ext cx="1125549" cy="1125500"/>
          </a:xfrm>
          <a:prstGeom prst="ellipse">
            <a:avLst/>
          </a:prstGeom>
          <a:solidFill>
            <a:schemeClr val="bg2"/>
          </a:solidFill>
          <a:ln w="9525">
            <a:noFill/>
          </a:ln>
          <a:effectLst>
            <a:outerShdw blurRad="63500" sx="102000" sy="102000" algn="ctr" rotWithShape="0">
              <a:prstClr val="black">
                <a:alpha val="40000"/>
              </a:prstClr>
            </a:outerShdw>
          </a:effectLst>
        </p:spPr>
        <p:style>
          <a:lnRef idx="2">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82619" tIns="137161" rIns="482619" bIns="828078"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6" name="Content Placeholder 2"/>
          <p:cNvSpPr txBox="1">
            <a:spLocks/>
          </p:cNvSpPr>
          <p:nvPr/>
        </p:nvSpPr>
        <p:spPr>
          <a:xfrm>
            <a:off x="6716537" y="1511966"/>
            <a:ext cx="1679646"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21" name="Freeform 324"/>
          <p:cNvSpPr>
            <a:spLocks/>
          </p:cNvSpPr>
          <p:nvPr/>
        </p:nvSpPr>
        <p:spPr bwMode="auto">
          <a:xfrm>
            <a:off x="3169845" y="744479"/>
            <a:ext cx="454717" cy="45982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64"/>
          <p:cNvSpPr>
            <a:spLocks noEditPoints="1"/>
          </p:cNvSpPr>
          <p:nvPr/>
        </p:nvSpPr>
        <p:spPr bwMode="auto">
          <a:xfrm>
            <a:off x="1529675" y="2047791"/>
            <a:ext cx="521133" cy="510915"/>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74"/>
          <p:cNvSpPr>
            <a:spLocks noChangeAspect="1" noEditPoints="1"/>
          </p:cNvSpPr>
          <p:nvPr/>
        </p:nvSpPr>
        <p:spPr bwMode="auto">
          <a:xfrm>
            <a:off x="7282734" y="2294330"/>
            <a:ext cx="547251" cy="438672"/>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17"/>
          <p:cNvSpPr>
            <a:spLocks noChangeAspect="1" noEditPoints="1"/>
          </p:cNvSpPr>
          <p:nvPr/>
        </p:nvSpPr>
        <p:spPr bwMode="auto">
          <a:xfrm>
            <a:off x="1535819" y="3950048"/>
            <a:ext cx="531466" cy="547251"/>
          </a:xfrm>
          <a:custGeom>
            <a:avLst/>
            <a:gdLst>
              <a:gd name="T0" fmla="*/ 26 w 43"/>
              <a:gd name="T1" fmla="*/ 29 h 44"/>
              <a:gd name="T2" fmla="*/ 41 w 43"/>
              <a:gd name="T3" fmla="*/ 3 h 44"/>
              <a:gd name="T4" fmla="*/ 41 w 43"/>
              <a:gd name="T5" fmla="*/ 2 h 44"/>
              <a:gd name="T6" fmla="*/ 40 w 43"/>
              <a:gd name="T7" fmla="*/ 2 h 44"/>
              <a:gd name="T8" fmla="*/ 15 w 43"/>
              <a:gd name="T9" fmla="*/ 17 h 44"/>
              <a:gd name="T10" fmla="*/ 1 w 43"/>
              <a:gd name="T11" fmla="*/ 29 h 44"/>
              <a:gd name="T12" fmla="*/ 3 w 43"/>
              <a:gd name="T13" fmla="*/ 31 h 44"/>
              <a:gd name="T14" fmla="*/ 8 w 43"/>
              <a:gd name="T15" fmla="*/ 30 h 44"/>
              <a:gd name="T16" fmla="*/ 14 w 43"/>
              <a:gd name="T17" fmla="*/ 36 h 44"/>
              <a:gd name="T18" fmla="*/ 13 w 43"/>
              <a:gd name="T19" fmla="*/ 41 h 44"/>
              <a:gd name="T20" fmla="*/ 15 w 43"/>
              <a:gd name="T21" fmla="*/ 43 h 44"/>
              <a:gd name="T22" fmla="*/ 26 w 43"/>
              <a:gd name="T23" fmla="*/ 29 h 44"/>
              <a:gd name="T24" fmla="*/ 29 w 43"/>
              <a:gd name="T25" fmla="*/ 15 h 44"/>
              <a:gd name="T26" fmla="*/ 29 w 43"/>
              <a:gd name="T27" fmla="*/ 10 h 44"/>
              <a:gd name="T28" fmla="*/ 34 w 43"/>
              <a:gd name="T29" fmla="*/ 10 h 44"/>
              <a:gd name="T30" fmla="*/ 34 w 43"/>
              <a:gd name="T31" fmla="*/ 15 h 44"/>
              <a:gd name="T32" fmla="*/ 29 w 43"/>
              <a:gd name="T33"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4">
                <a:moveTo>
                  <a:pt x="26" y="29"/>
                </a:moveTo>
                <a:cubicBezTo>
                  <a:pt x="26" y="29"/>
                  <a:pt x="43" y="17"/>
                  <a:pt x="41" y="3"/>
                </a:cubicBezTo>
                <a:cubicBezTo>
                  <a:pt x="41" y="3"/>
                  <a:pt x="41" y="3"/>
                  <a:pt x="41" y="2"/>
                </a:cubicBezTo>
                <a:cubicBezTo>
                  <a:pt x="41" y="2"/>
                  <a:pt x="41" y="2"/>
                  <a:pt x="40" y="2"/>
                </a:cubicBezTo>
                <a:cubicBezTo>
                  <a:pt x="27" y="0"/>
                  <a:pt x="15" y="17"/>
                  <a:pt x="15" y="17"/>
                </a:cubicBezTo>
                <a:cubicBezTo>
                  <a:pt x="5" y="16"/>
                  <a:pt x="6" y="18"/>
                  <a:pt x="1" y="29"/>
                </a:cubicBezTo>
                <a:cubicBezTo>
                  <a:pt x="0" y="31"/>
                  <a:pt x="2" y="32"/>
                  <a:pt x="3" y="31"/>
                </a:cubicBezTo>
                <a:cubicBezTo>
                  <a:pt x="5" y="31"/>
                  <a:pt x="8" y="30"/>
                  <a:pt x="8" y="30"/>
                </a:cubicBezTo>
                <a:cubicBezTo>
                  <a:pt x="14" y="36"/>
                  <a:pt x="14" y="36"/>
                  <a:pt x="14" y="36"/>
                </a:cubicBezTo>
                <a:cubicBezTo>
                  <a:pt x="14" y="36"/>
                  <a:pt x="13" y="39"/>
                  <a:pt x="13" y="41"/>
                </a:cubicBezTo>
                <a:cubicBezTo>
                  <a:pt x="12" y="42"/>
                  <a:pt x="13" y="44"/>
                  <a:pt x="15" y="43"/>
                </a:cubicBezTo>
                <a:cubicBezTo>
                  <a:pt x="26" y="38"/>
                  <a:pt x="28" y="39"/>
                  <a:pt x="26" y="29"/>
                </a:cubicBezTo>
                <a:close/>
                <a:moveTo>
                  <a:pt x="29" y="15"/>
                </a:moveTo>
                <a:cubicBezTo>
                  <a:pt x="27" y="13"/>
                  <a:pt x="27" y="11"/>
                  <a:pt x="29" y="10"/>
                </a:cubicBezTo>
                <a:cubicBezTo>
                  <a:pt x="30" y="8"/>
                  <a:pt x="32" y="8"/>
                  <a:pt x="34" y="10"/>
                </a:cubicBezTo>
                <a:cubicBezTo>
                  <a:pt x="35" y="11"/>
                  <a:pt x="35" y="13"/>
                  <a:pt x="34" y="15"/>
                </a:cubicBezTo>
                <a:cubicBezTo>
                  <a:pt x="32" y="16"/>
                  <a:pt x="30" y="16"/>
                  <a:pt x="29" y="1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矩形 27"/>
          <p:cNvSpPr/>
          <p:nvPr/>
        </p:nvSpPr>
        <p:spPr>
          <a:xfrm rot="10800000">
            <a:off x="2887318" y="477594"/>
            <a:ext cx="992666" cy="993597"/>
          </a:xfrm>
          <a:prstGeom prst="rect">
            <a:avLst/>
          </a:prstGeom>
          <a:no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17" name="矩形 16"/>
          <p:cNvSpPr/>
          <p:nvPr/>
        </p:nvSpPr>
        <p:spPr>
          <a:xfrm rot="10800000">
            <a:off x="1972625"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19" name="矩形 18"/>
          <p:cNvSpPr/>
          <p:nvPr/>
        </p:nvSpPr>
        <p:spPr>
          <a:xfrm rot="10800000">
            <a:off x="2185221"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20" name="矩形 19"/>
          <p:cNvSpPr/>
          <p:nvPr/>
        </p:nvSpPr>
        <p:spPr>
          <a:xfrm rot="10800000">
            <a:off x="2397817"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29" name="矩形 28"/>
          <p:cNvSpPr/>
          <p:nvPr/>
        </p:nvSpPr>
        <p:spPr>
          <a:xfrm rot="10800000">
            <a:off x="1279127" y="1810830"/>
            <a:ext cx="992666" cy="993597"/>
          </a:xfrm>
          <a:prstGeom prst="rect">
            <a:avLst/>
          </a:prstGeom>
          <a:no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0" name="矩形 29"/>
          <p:cNvSpPr/>
          <p:nvPr/>
        </p:nvSpPr>
        <p:spPr>
          <a:xfrm rot="10800000">
            <a:off x="2609483"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1" name="矩形 30"/>
          <p:cNvSpPr/>
          <p:nvPr/>
        </p:nvSpPr>
        <p:spPr>
          <a:xfrm rot="10800000">
            <a:off x="1718477" y="880591"/>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2" name="矩形 31"/>
          <p:cNvSpPr/>
          <p:nvPr/>
        </p:nvSpPr>
        <p:spPr>
          <a:xfrm rot="10800000">
            <a:off x="1718477" y="1126124"/>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3" name="矩形 32"/>
          <p:cNvSpPr/>
          <p:nvPr/>
        </p:nvSpPr>
        <p:spPr>
          <a:xfrm rot="10800000">
            <a:off x="1718477" y="1363191"/>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4" name="矩形 33"/>
          <p:cNvSpPr/>
          <p:nvPr/>
        </p:nvSpPr>
        <p:spPr>
          <a:xfrm rot="10800000">
            <a:off x="1718477" y="1608724"/>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5" name="矩形 34"/>
          <p:cNvSpPr/>
          <p:nvPr/>
        </p:nvSpPr>
        <p:spPr>
          <a:xfrm rot="10800000">
            <a:off x="1763483" y="291725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6" name="矩形 35"/>
          <p:cNvSpPr/>
          <p:nvPr/>
        </p:nvSpPr>
        <p:spPr>
          <a:xfrm rot="10800000">
            <a:off x="1763483" y="315432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3" name="等腰三角形 42"/>
          <p:cNvSpPr/>
          <p:nvPr/>
        </p:nvSpPr>
        <p:spPr>
          <a:xfrm flipV="1">
            <a:off x="4940825" y="880591"/>
            <a:ext cx="1328169" cy="1038585"/>
          </a:xfrm>
          <a:prstGeom prst="triangle">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4" name="矩形 43"/>
          <p:cNvSpPr/>
          <p:nvPr/>
        </p:nvSpPr>
        <p:spPr>
          <a:xfrm rot="10800000">
            <a:off x="4080825"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5" name="矩形 44"/>
          <p:cNvSpPr/>
          <p:nvPr/>
        </p:nvSpPr>
        <p:spPr>
          <a:xfrm rot="10800000">
            <a:off x="4293421"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6" name="矩形 45"/>
          <p:cNvSpPr/>
          <p:nvPr/>
        </p:nvSpPr>
        <p:spPr>
          <a:xfrm rot="10800000">
            <a:off x="4506017"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7" name="矩形 46"/>
          <p:cNvSpPr/>
          <p:nvPr/>
        </p:nvSpPr>
        <p:spPr>
          <a:xfrm rot="10800000">
            <a:off x="4717683"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8" name="矩形 47"/>
          <p:cNvSpPr/>
          <p:nvPr/>
        </p:nvSpPr>
        <p:spPr>
          <a:xfrm rot="10800000">
            <a:off x="5539983" y="205938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9" name="矩形 48"/>
          <p:cNvSpPr/>
          <p:nvPr/>
        </p:nvSpPr>
        <p:spPr>
          <a:xfrm rot="10800000">
            <a:off x="5539983" y="2296447"/>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0" name="矩形 49"/>
          <p:cNvSpPr/>
          <p:nvPr/>
        </p:nvSpPr>
        <p:spPr>
          <a:xfrm rot="10800000">
            <a:off x="5539983" y="254198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1" name="矩形 50"/>
          <p:cNvSpPr/>
          <p:nvPr/>
        </p:nvSpPr>
        <p:spPr>
          <a:xfrm rot="10800000">
            <a:off x="7060027" y="2039874"/>
            <a:ext cx="992666" cy="993597"/>
          </a:xfrm>
          <a:prstGeom prst="rect">
            <a:avLst/>
          </a:prstGeom>
          <a:no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8" name="矩形 57"/>
          <p:cNvSpPr/>
          <p:nvPr/>
        </p:nvSpPr>
        <p:spPr>
          <a:xfrm rot="10800000">
            <a:off x="5770368"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9" name="矩形 58"/>
          <p:cNvSpPr/>
          <p:nvPr/>
        </p:nvSpPr>
        <p:spPr>
          <a:xfrm rot="10800000">
            <a:off x="5982964"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60" name="矩形 59"/>
          <p:cNvSpPr/>
          <p:nvPr/>
        </p:nvSpPr>
        <p:spPr>
          <a:xfrm rot="10800000">
            <a:off x="6195560"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61" name="矩形 60"/>
          <p:cNvSpPr/>
          <p:nvPr/>
        </p:nvSpPr>
        <p:spPr>
          <a:xfrm rot="10800000">
            <a:off x="6407226"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62" name="Content Placeholder 2"/>
          <p:cNvSpPr txBox="1">
            <a:spLocks/>
          </p:cNvSpPr>
          <p:nvPr/>
        </p:nvSpPr>
        <p:spPr>
          <a:xfrm>
            <a:off x="2411760" y="2139702"/>
            <a:ext cx="924115"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a:t>
            </a:r>
            <a:r>
              <a:rPr lang="en-US" sz="1200" dirty="0" err="1" smtClean="0">
                <a:solidFill>
                  <a:schemeClr val="tx1"/>
                </a:solidFill>
                <a:cs typeface="+mn-ea"/>
                <a:sym typeface="+mn-lt"/>
              </a:rPr>
              <a:t>ipsum</a:t>
            </a:r>
            <a:r>
              <a:rPr lang="en-US" sz="1200" dirty="0" smtClean="0">
                <a:solidFill>
                  <a:schemeClr val="tx1"/>
                </a:solidFill>
                <a:cs typeface="+mn-ea"/>
                <a:sym typeface="+mn-lt"/>
              </a:rPr>
              <a:t> dolor</a:t>
            </a:r>
            <a:endParaRPr lang="en-US" sz="1200" dirty="0">
              <a:solidFill>
                <a:schemeClr val="tx1"/>
              </a:solidFill>
              <a:cs typeface="+mn-ea"/>
              <a:sym typeface="+mn-lt"/>
            </a:endParaRPr>
          </a:p>
        </p:txBody>
      </p:sp>
      <p:sp>
        <p:nvSpPr>
          <p:cNvPr id="63" name="Content Placeholder 2"/>
          <p:cNvSpPr txBox="1">
            <a:spLocks/>
          </p:cNvSpPr>
          <p:nvPr/>
        </p:nvSpPr>
        <p:spPr>
          <a:xfrm>
            <a:off x="1847368" y="299676"/>
            <a:ext cx="924115"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a:t>
            </a:r>
            <a:r>
              <a:rPr lang="en-US" sz="1200" dirty="0" err="1" smtClean="0">
                <a:solidFill>
                  <a:schemeClr val="tx1"/>
                </a:solidFill>
                <a:cs typeface="+mn-ea"/>
                <a:sym typeface="+mn-lt"/>
              </a:rPr>
              <a:t>ipsum</a:t>
            </a:r>
            <a:r>
              <a:rPr lang="en-US" sz="1200" dirty="0" smtClean="0">
                <a:solidFill>
                  <a:schemeClr val="tx1"/>
                </a:solidFill>
                <a:cs typeface="+mn-ea"/>
                <a:sym typeface="+mn-lt"/>
              </a:rPr>
              <a:t> dolor</a:t>
            </a:r>
            <a:endParaRPr lang="en-US" sz="1200" dirty="0">
              <a:solidFill>
                <a:schemeClr val="tx1"/>
              </a:solidFill>
              <a:cs typeface="+mn-ea"/>
              <a:sym typeface="+mn-lt"/>
            </a:endParaRPr>
          </a:p>
        </p:txBody>
      </p:sp>
      <p:sp>
        <p:nvSpPr>
          <p:cNvPr id="64" name="Content Placeholder 2"/>
          <p:cNvSpPr txBox="1">
            <a:spLocks/>
          </p:cNvSpPr>
          <p:nvPr/>
        </p:nvSpPr>
        <p:spPr>
          <a:xfrm>
            <a:off x="5224941" y="402754"/>
            <a:ext cx="924115"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a:t>
            </a:r>
            <a:r>
              <a:rPr lang="en-US" sz="1200" dirty="0" err="1" smtClean="0">
                <a:solidFill>
                  <a:schemeClr val="tx1"/>
                </a:solidFill>
                <a:cs typeface="+mn-ea"/>
                <a:sym typeface="+mn-lt"/>
              </a:rPr>
              <a:t>ipsum</a:t>
            </a:r>
            <a:r>
              <a:rPr lang="en-US" sz="1200" dirty="0" smtClean="0">
                <a:solidFill>
                  <a:schemeClr val="tx1"/>
                </a:solidFill>
                <a:cs typeface="+mn-ea"/>
                <a:sym typeface="+mn-lt"/>
              </a:rPr>
              <a:t> dolor</a:t>
            </a:r>
            <a:endParaRPr lang="en-US" sz="1200" dirty="0">
              <a:solidFill>
                <a:schemeClr val="tx1"/>
              </a:solidFill>
              <a:cs typeface="+mn-ea"/>
              <a:sym typeface="+mn-lt"/>
            </a:endParaRPr>
          </a:p>
        </p:txBody>
      </p:sp>
      <p:sp>
        <p:nvSpPr>
          <p:cNvPr id="65" name="Freeform 337"/>
          <p:cNvSpPr>
            <a:spLocks noEditPoints="1"/>
          </p:cNvSpPr>
          <p:nvPr/>
        </p:nvSpPr>
        <p:spPr bwMode="auto">
          <a:xfrm>
            <a:off x="5410612" y="994422"/>
            <a:ext cx="388593" cy="546661"/>
          </a:xfrm>
          <a:custGeom>
            <a:avLst/>
            <a:gdLst>
              <a:gd name="T0" fmla="*/ 19 w 25"/>
              <a:gd name="T1" fmla="*/ 19 h 35"/>
              <a:gd name="T2" fmla="*/ 16 w 25"/>
              <a:gd name="T3" fmla="*/ 23 h 35"/>
              <a:gd name="T4" fmla="*/ 15 w 25"/>
              <a:gd name="T5" fmla="*/ 24 h 35"/>
              <a:gd name="T6" fmla="*/ 9 w 25"/>
              <a:gd name="T7" fmla="*/ 24 h 35"/>
              <a:gd name="T8" fmla="*/ 8 w 25"/>
              <a:gd name="T9" fmla="*/ 23 h 35"/>
              <a:gd name="T10" fmla="*/ 8 w 25"/>
              <a:gd name="T11" fmla="*/ 22 h 35"/>
              <a:gd name="T12" fmla="*/ 13 w 25"/>
              <a:gd name="T13" fmla="*/ 15 h 35"/>
              <a:gd name="T14" fmla="*/ 16 w 25"/>
              <a:gd name="T15" fmla="*/ 11 h 35"/>
              <a:gd name="T16" fmla="*/ 12 w 25"/>
              <a:gd name="T17" fmla="*/ 8 h 35"/>
              <a:gd name="T18" fmla="*/ 9 w 25"/>
              <a:gd name="T19" fmla="*/ 9 h 35"/>
              <a:gd name="T20" fmla="*/ 6 w 25"/>
              <a:gd name="T21" fmla="*/ 12 h 35"/>
              <a:gd name="T22" fmla="*/ 6 w 25"/>
              <a:gd name="T23" fmla="*/ 12 h 35"/>
              <a:gd name="T24" fmla="*/ 5 w 25"/>
              <a:gd name="T25" fmla="*/ 12 h 35"/>
              <a:gd name="T26" fmla="*/ 0 w 25"/>
              <a:gd name="T27" fmla="*/ 9 h 35"/>
              <a:gd name="T28" fmla="*/ 0 w 25"/>
              <a:gd name="T29" fmla="*/ 7 h 35"/>
              <a:gd name="T30" fmla="*/ 13 w 25"/>
              <a:gd name="T31" fmla="*/ 0 h 35"/>
              <a:gd name="T32" fmla="*/ 25 w 25"/>
              <a:gd name="T33" fmla="*/ 11 h 35"/>
              <a:gd name="T34" fmla="*/ 19 w 25"/>
              <a:gd name="T35" fmla="*/ 19 h 35"/>
              <a:gd name="T36" fmla="*/ 16 w 25"/>
              <a:gd name="T37" fmla="*/ 34 h 35"/>
              <a:gd name="T38" fmla="*/ 15 w 25"/>
              <a:gd name="T39" fmla="*/ 35 h 35"/>
              <a:gd name="T40" fmla="*/ 9 w 25"/>
              <a:gd name="T41" fmla="*/ 35 h 35"/>
              <a:gd name="T42" fmla="*/ 8 w 25"/>
              <a:gd name="T43" fmla="*/ 34 h 35"/>
              <a:gd name="T44" fmla="*/ 8 w 25"/>
              <a:gd name="T45" fmla="*/ 27 h 35"/>
              <a:gd name="T46" fmla="*/ 9 w 25"/>
              <a:gd name="T47" fmla="*/ 26 h 35"/>
              <a:gd name="T48" fmla="*/ 15 w 25"/>
              <a:gd name="T49" fmla="*/ 26 h 35"/>
              <a:gd name="T50" fmla="*/ 16 w 25"/>
              <a:gd name="T51" fmla="*/ 27 h 35"/>
              <a:gd name="T52" fmla="*/ 16 w 25"/>
              <a:gd name="T5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35">
                <a:moveTo>
                  <a:pt x="19" y="19"/>
                </a:moveTo>
                <a:cubicBezTo>
                  <a:pt x="17" y="20"/>
                  <a:pt x="16" y="22"/>
                  <a:pt x="16" y="23"/>
                </a:cubicBezTo>
                <a:cubicBezTo>
                  <a:pt x="16" y="24"/>
                  <a:pt x="16" y="24"/>
                  <a:pt x="15" y="24"/>
                </a:cubicBezTo>
                <a:cubicBezTo>
                  <a:pt x="9" y="24"/>
                  <a:pt x="9" y="24"/>
                  <a:pt x="9" y="24"/>
                </a:cubicBezTo>
                <a:cubicBezTo>
                  <a:pt x="8" y="24"/>
                  <a:pt x="8" y="23"/>
                  <a:pt x="8" y="23"/>
                </a:cubicBezTo>
                <a:cubicBezTo>
                  <a:pt x="8" y="22"/>
                  <a:pt x="8" y="22"/>
                  <a:pt x="8" y="22"/>
                </a:cubicBezTo>
                <a:cubicBezTo>
                  <a:pt x="8" y="18"/>
                  <a:pt x="11" y="16"/>
                  <a:pt x="13" y="15"/>
                </a:cubicBezTo>
                <a:cubicBezTo>
                  <a:pt x="15" y="14"/>
                  <a:pt x="16" y="13"/>
                  <a:pt x="16" y="11"/>
                </a:cubicBezTo>
                <a:cubicBezTo>
                  <a:pt x="16" y="9"/>
                  <a:pt x="14" y="8"/>
                  <a:pt x="12" y="8"/>
                </a:cubicBezTo>
                <a:cubicBezTo>
                  <a:pt x="11" y="8"/>
                  <a:pt x="10" y="9"/>
                  <a:pt x="9" y="9"/>
                </a:cubicBezTo>
                <a:cubicBezTo>
                  <a:pt x="9" y="9"/>
                  <a:pt x="8" y="10"/>
                  <a:pt x="6" y="12"/>
                </a:cubicBezTo>
                <a:cubicBezTo>
                  <a:pt x="6" y="12"/>
                  <a:pt x="6" y="12"/>
                  <a:pt x="6" y="12"/>
                </a:cubicBezTo>
                <a:cubicBezTo>
                  <a:pt x="5" y="12"/>
                  <a:pt x="5" y="12"/>
                  <a:pt x="5" y="12"/>
                </a:cubicBezTo>
                <a:cubicBezTo>
                  <a:pt x="0" y="9"/>
                  <a:pt x="0" y="9"/>
                  <a:pt x="0" y="9"/>
                </a:cubicBezTo>
                <a:cubicBezTo>
                  <a:pt x="0" y="9"/>
                  <a:pt x="0" y="8"/>
                  <a:pt x="0" y="7"/>
                </a:cubicBezTo>
                <a:cubicBezTo>
                  <a:pt x="3" y="3"/>
                  <a:pt x="7" y="0"/>
                  <a:pt x="13" y="0"/>
                </a:cubicBezTo>
                <a:cubicBezTo>
                  <a:pt x="18" y="0"/>
                  <a:pt x="25" y="5"/>
                  <a:pt x="25" y="11"/>
                </a:cubicBezTo>
                <a:cubicBezTo>
                  <a:pt x="25" y="16"/>
                  <a:pt x="21" y="18"/>
                  <a:pt x="19" y="19"/>
                </a:cubicBezTo>
                <a:close/>
                <a:moveTo>
                  <a:pt x="16" y="34"/>
                </a:moveTo>
                <a:cubicBezTo>
                  <a:pt x="16" y="34"/>
                  <a:pt x="16" y="35"/>
                  <a:pt x="15" y="35"/>
                </a:cubicBezTo>
                <a:cubicBezTo>
                  <a:pt x="9" y="35"/>
                  <a:pt x="9" y="35"/>
                  <a:pt x="9" y="35"/>
                </a:cubicBezTo>
                <a:cubicBezTo>
                  <a:pt x="8" y="35"/>
                  <a:pt x="8" y="34"/>
                  <a:pt x="8" y="34"/>
                </a:cubicBezTo>
                <a:cubicBezTo>
                  <a:pt x="8" y="27"/>
                  <a:pt x="8" y="27"/>
                  <a:pt x="8" y="27"/>
                </a:cubicBezTo>
                <a:cubicBezTo>
                  <a:pt x="8" y="27"/>
                  <a:pt x="8" y="26"/>
                  <a:pt x="9" y="26"/>
                </a:cubicBezTo>
                <a:cubicBezTo>
                  <a:pt x="15" y="26"/>
                  <a:pt x="15" y="26"/>
                  <a:pt x="15" y="26"/>
                </a:cubicBezTo>
                <a:cubicBezTo>
                  <a:pt x="16" y="26"/>
                  <a:pt x="16" y="27"/>
                  <a:pt x="16" y="27"/>
                </a:cubicBezTo>
                <a:lnTo>
                  <a:pt x="16" y="34"/>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99"/>
          <p:cNvSpPr>
            <a:spLocks noChangeAspect="1"/>
          </p:cNvSpPr>
          <p:nvPr/>
        </p:nvSpPr>
        <p:spPr bwMode="auto">
          <a:xfrm>
            <a:off x="6511461" y="2415980"/>
            <a:ext cx="235245" cy="360000"/>
          </a:xfrm>
          <a:custGeom>
            <a:avLst/>
            <a:gdLst>
              <a:gd name="T0" fmla="*/ 8 w 28"/>
              <a:gd name="T1" fmla="*/ 43 h 43"/>
              <a:gd name="T2" fmla="*/ 5 w 28"/>
              <a:gd name="T3" fmla="*/ 43 h 43"/>
              <a:gd name="T4" fmla="*/ 1 w 28"/>
              <a:gd name="T5" fmla="*/ 38 h 43"/>
              <a:gd name="T6" fmla="*/ 1 w 28"/>
              <a:gd name="T7" fmla="*/ 36 h 43"/>
              <a:gd name="T8" fmla="*/ 15 w 28"/>
              <a:gd name="T9" fmla="*/ 22 h 43"/>
              <a:gd name="T10" fmla="*/ 1 w 28"/>
              <a:gd name="T11" fmla="*/ 8 h 43"/>
              <a:gd name="T12" fmla="*/ 1 w 28"/>
              <a:gd name="T13" fmla="*/ 5 h 43"/>
              <a:gd name="T14" fmla="*/ 5 w 28"/>
              <a:gd name="T15" fmla="*/ 1 h 43"/>
              <a:gd name="T16" fmla="*/ 8 w 28"/>
              <a:gd name="T17" fmla="*/ 1 h 43"/>
              <a:gd name="T18" fmla="*/ 27 w 28"/>
              <a:gd name="T19" fmla="*/ 21 h 43"/>
              <a:gd name="T20" fmla="*/ 27 w 28"/>
              <a:gd name="T21" fmla="*/ 23 h 43"/>
              <a:gd name="T22" fmla="*/ 8 w 28"/>
              <a:gd name="T2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3">
                <a:moveTo>
                  <a:pt x="8" y="43"/>
                </a:moveTo>
                <a:cubicBezTo>
                  <a:pt x="7" y="43"/>
                  <a:pt x="6" y="43"/>
                  <a:pt x="5" y="43"/>
                </a:cubicBezTo>
                <a:cubicBezTo>
                  <a:pt x="1" y="38"/>
                  <a:pt x="1" y="38"/>
                  <a:pt x="1" y="38"/>
                </a:cubicBezTo>
                <a:cubicBezTo>
                  <a:pt x="0" y="38"/>
                  <a:pt x="0" y="37"/>
                  <a:pt x="1" y="36"/>
                </a:cubicBezTo>
                <a:cubicBezTo>
                  <a:pt x="15" y="22"/>
                  <a:pt x="15" y="22"/>
                  <a:pt x="15" y="22"/>
                </a:cubicBezTo>
                <a:cubicBezTo>
                  <a:pt x="1" y="8"/>
                  <a:pt x="1" y="8"/>
                  <a:pt x="1" y="8"/>
                </a:cubicBezTo>
                <a:cubicBezTo>
                  <a:pt x="0" y="7"/>
                  <a:pt x="0" y="6"/>
                  <a:pt x="1" y="5"/>
                </a:cubicBezTo>
                <a:cubicBezTo>
                  <a:pt x="5" y="1"/>
                  <a:pt x="5" y="1"/>
                  <a:pt x="5" y="1"/>
                </a:cubicBezTo>
                <a:cubicBezTo>
                  <a:pt x="6" y="0"/>
                  <a:pt x="7" y="0"/>
                  <a:pt x="8" y="1"/>
                </a:cubicBezTo>
                <a:cubicBezTo>
                  <a:pt x="27" y="21"/>
                  <a:pt x="27" y="21"/>
                  <a:pt x="27" y="21"/>
                </a:cubicBezTo>
                <a:cubicBezTo>
                  <a:pt x="28" y="21"/>
                  <a:pt x="28" y="22"/>
                  <a:pt x="27" y="23"/>
                </a:cubicBezTo>
                <a:lnTo>
                  <a:pt x="8" y="43"/>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Content Placeholder 2"/>
          <p:cNvSpPr txBox="1">
            <a:spLocks/>
          </p:cNvSpPr>
          <p:nvPr/>
        </p:nvSpPr>
        <p:spPr>
          <a:xfrm>
            <a:off x="3275230" y="4151019"/>
            <a:ext cx="823520" cy="450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cs typeface="+mn-ea"/>
                <a:sym typeface="+mn-lt"/>
              </a:rPr>
              <a:t>35%</a:t>
            </a:r>
          </a:p>
        </p:txBody>
      </p:sp>
      <p:sp>
        <p:nvSpPr>
          <p:cNvPr id="53" name="Content Placeholder 2"/>
          <p:cNvSpPr txBox="1">
            <a:spLocks/>
          </p:cNvSpPr>
          <p:nvPr/>
        </p:nvSpPr>
        <p:spPr>
          <a:xfrm>
            <a:off x="4021356" y="4151019"/>
            <a:ext cx="2247638" cy="658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ipsum dolor sit amet, consectetur adipiscing.</a:t>
            </a:r>
            <a:endParaRPr lang="en-US" sz="1200" dirty="0">
              <a:solidFill>
                <a:schemeClr val="tx1"/>
              </a:solidFill>
              <a:cs typeface="+mn-ea"/>
              <a:sym typeface="+mn-lt"/>
            </a:endParaRPr>
          </a:p>
        </p:txBody>
      </p:sp>
    </p:spTree>
    <p:extLst>
      <p:ext uri="{BB962C8B-B14F-4D97-AF65-F5344CB8AC3E}">
        <p14:creationId xmlns:p14="http://schemas.microsoft.com/office/powerpoint/2010/main" val="7377893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3010583" y="2708102"/>
            <a:ext cx="614623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964133" y="1703822"/>
            <a:ext cx="619268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964133" y="699542"/>
            <a:ext cx="619268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10583" y="3712383"/>
            <a:ext cx="614623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0"/>
            <a:ext cx="2987824" cy="5143499"/>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7544" y="1635646"/>
            <a:ext cx="2720627" cy="769441"/>
          </a:xfrm>
          <a:prstGeom prst="rect">
            <a:avLst/>
          </a:prstGeom>
        </p:spPr>
        <p:txBody>
          <a:bodyPr wrap="square">
            <a:spAutoFit/>
          </a:bodyPr>
          <a:lstStyle/>
          <a:p>
            <a:r>
              <a:rPr lang="en-US" altLang="zh-CN" sz="3000" b="1" dirty="0" smtClean="0">
                <a:solidFill>
                  <a:schemeClr val="bg1"/>
                </a:solidFill>
              </a:rPr>
              <a:t> Content </a:t>
            </a:r>
            <a:endParaRPr lang="en-US" altLang="zh-CN" sz="3000" b="1" dirty="0">
              <a:solidFill>
                <a:schemeClr val="bg1"/>
              </a:solidFill>
            </a:endParaRPr>
          </a:p>
          <a:p>
            <a:r>
              <a:rPr lang="en-US" altLang="zh-CN" sz="1400" dirty="0" smtClean="0">
                <a:sym typeface="+mn-lt"/>
              </a:rPr>
              <a:t>relevant </a:t>
            </a:r>
            <a:r>
              <a:rPr lang="en-US" altLang="zh-CN" sz="1400" dirty="0">
                <a:sym typeface="+mn-lt"/>
              </a:rPr>
              <a:t>subtitle in this line</a:t>
            </a:r>
            <a:endParaRPr lang="en-US" altLang="zh-CN" sz="1400" dirty="0"/>
          </a:p>
        </p:txBody>
      </p:sp>
      <p:sp>
        <p:nvSpPr>
          <p:cNvPr id="3" name="Title 13"/>
          <p:cNvSpPr txBox="1">
            <a:spLocks/>
          </p:cNvSpPr>
          <p:nvPr/>
        </p:nvSpPr>
        <p:spPr>
          <a:xfrm>
            <a:off x="2915816" y="529435"/>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1</a:t>
            </a:r>
            <a:endParaRPr lang="en-US" sz="6600" b="1" dirty="0">
              <a:solidFill>
                <a:schemeClr val="accent1"/>
              </a:solidFill>
              <a:latin typeface="+mn-lt"/>
              <a:ea typeface="+mn-ea"/>
              <a:cs typeface="+mn-ea"/>
              <a:sym typeface="+mn-lt"/>
            </a:endParaRPr>
          </a:p>
        </p:txBody>
      </p:sp>
      <p:sp>
        <p:nvSpPr>
          <p:cNvPr id="5" name="Title 13"/>
          <p:cNvSpPr txBox="1">
            <a:spLocks/>
          </p:cNvSpPr>
          <p:nvPr/>
        </p:nvSpPr>
        <p:spPr>
          <a:xfrm>
            <a:off x="2931272" y="1547736"/>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2</a:t>
            </a:r>
            <a:endParaRPr lang="en-US" sz="6600" b="1" dirty="0">
              <a:solidFill>
                <a:schemeClr val="accent1"/>
              </a:solidFill>
              <a:latin typeface="+mn-lt"/>
              <a:ea typeface="+mn-ea"/>
              <a:cs typeface="+mn-ea"/>
              <a:sym typeface="+mn-lt"/>
            </a:endParaRPr>
          </a:p>
        </p:txBody>
      </p:sp>
      <p:sp>
        <p:nvSpPr>
          <p:cNvPr id="7" name="Title 13"/>
          <p:cNvSpPr txBox="1">
            <a:spLocks/>
          </p:cNvSpPr>
          <p:nvPr/>
        </p:nvSpPr>
        <p:spPr>
          <a:xfrm>
            <a:off x="2915816" y="2545659"/>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3</a:t>
            </a:r>
            <a:endParaRPr lang="en-US" sz="6600" b="1" dirty="0">
              <a:solidFill>
                <a:schemeClr val="accent1"/>
              </a:solidFill>
              <a:latin typeface="+mn-lt"/>
              <a:ea typeface="+mn-ea"/>
              <a:cs typeface="+mn-ea"/>
              <a:sym typeface="+mn-lt"/>
            </a:endParaRPr>
          </a:p>
        </p:txBody>
      </p:sp>
      <p:sp>
        <p:nvSpPr>
          <p:cNvPr id="14" name="Title 13"/>
          <p:cNvSpPr txBox="1">
            <a:spLocks/>
          </p:cNvSpPr>
          <p:nvPr/>
        </p:nvSpPr>
        <p:spPr>
          <a:xfrm>
            <a:off x="3956956" y="1121521"/>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tx1"/>
                </a:solidFill>
                <a:latin typeface="+mn-lt"/>
                <a:ea typeface="+mn-ea"/>
                <a:cs typeface="+mn-ea"/>
                <a:sym typeface="+mn-lt"/>
              </a:rPr>
              <a:t>Why choose us</a:t>
            </a:r>
            <a:endParaRPr lang="en-US" sz="1800" dirty="0">
              <a:solidFill>
                <a:schemeClr val="tx1"/>
              </a:solidFill>
              <a:latin typeface="+mn-lt"/>
              <a:ea typeface="+mn-ea"/>
              <a:cs typeface="+mn-ea"/>
              <a:sym typeface="+mn-lt"/>
            </a:endParaRPr>
          </a:p>
        </p:txBody>
      </p:sp>
      <p:sp>
        <p:nvSpPr>
          <p:cNvPr id="15" name="Title 13"/>
          <p:cNvSpPr txBox="1">
            <a:spLocks/>
          </p:cNvSpPr>
          <p:nvPr/>
        </p:nvSpPr>
        <p:spPr>
          <a:xfrm>
            <a:off x="3972412" y="2172660"/>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Users analysis report</a:t>
            </a:r>
            <a:endParaRPr lang="en-US" sz="1800" dirty="0">
              <a:solidFill>
                <a:schemeClr val="tx1"/>
              </a:solidFill>
              <a:latin typeface="+mn-lt"/>
              <a:ea typeface="+mn-ea"/>
              <a:cs typeface="+mn-ea"/>
              <a:sym typeface="+mn-lt"/>
            </a:endParaRPr>
          </a:p>
        </p:txBody>
      </p:sp>
      <p:sp>
        <p:nvSpPr>
          <p:cNvPr id="16" name="Title 13"/>
          <p:cNvSpPr txBox="1">
            <a:spLocks/>
          </p:cNvSpPr>
          <p:nvPr/>
        </p:nvSpPr>
        <p:spPr>
          <a:xfrm>
            <a:off x="3950687" y="3120281"/>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Concept &amp; work organization</a:t>
            </a:r>
            <a:endParaRPr lang="en-US" sz="1800" dirty="0">
              <a:solidFill>
                <a:schemeClr val="tx1"/>
              </a:solidFill>
              <a:latin typeface="+mn-lt"/>
              <a:ea typeface="+mn-ea"/>
              <a:cs typeface="+mn-ea"/>
              <a:sym typeface="+mn-lt"/>
            </a:endParaRPr>
          </a:p>
        </p:txBody>
      </p:sp>
      <p:sp>
        <p:nvSpPr>
          <p:cNvPr id="17" name="Title 13"/>
          <p:cNvSpPr txBox="1">
            <a:spLocks/>
          </p:cNvSpPr>
          <p:nvPr/>
        </p:nvSpPr>
        <p:spPr>
          <a:xfrm>
            <a:off x="3956956" y="4145634"/>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Produc</a:t>
            </a:r>
            <a:r>
              <a:rPr lang="en-US" altLang="zh-CN" sz="1800" dirty="0" smtClean="0">
                <a:solidFill>
                  <a:schemeClr val="tx1"/>
                </a:solidFill>
                <a:latin typeface="+mn-lt"/>
                <a:ea typeface="+mn-ea"/>
                <a:cs typeface="+mn-ea"/>
                <a:sym typeface="+mn-lt"/>
              </a:rPr>
              <a:t>t or project</a:t>
            </a:r>
            <a:endParaRPr lang="en-US" sz="1800" dirty="0">
              <a:solidFill>
                <a:schemeClr val="tx1"/>
              </a:solidFill>
              <a:latin typeface="+mn-lt"/>
              <a:ea typeface="+mn-ea"/>
              <a:cs typeface="+mn-ea"/>
              <a:sym typeface="+mn-lt"/>
            </a:endParaRPr>
          </a:p>
        </p:txBody>
      </p:sp>
      <p:sp>
        <p:nvSpPr>
          <p:cNvPr id="18" name="Title 13"/>
          <p:cNvSpPr txBox="1">
            <a:spLocks/>
          </p:cNvSpPr>
          <p:nvPr/>
        </p:nvSpPr>
        <p:spPr>
          <a:xfrm>
            <a:off x="2915816" y="3553771"/>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4</a:t>
            </a:r>
            <a:endParaRPr lang="en-US" sz="6600" b="1" dirty="0">
              <a:solidFill>
                <a:schemeClr val="accent1"/>
              </a:solidFill>
              <a:latin typeface="+mn-lt"/>
              <a:ea typeface="+mn-ea"/>
              <a:cs typeface="+mn-ea"/>
              <a:sym typeface="+mn-lt"/>
            </a:endParaRPr>
          </a:p>
        </p:txBody>
      </p:sp>
      <p:sp>
        <p:nvSpPr>
          <p:cNvPr id="32" name="十字星 31"/>
          <p:cNvSpPr/>
          <p:nvPr/>
        </p:nvSpPr>
        <p:spPr>
          <a:xfrm>
            <a:off x="1217743" y="238712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十字星 32"/>
          <p:cNvSpPr/>
          <p:nvPr/>
        </p:nvSpPr>
        <p:spPr>
          <a:xfrm>
            <a:off x="581458" y="240508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十字星 33"/>
          <p:cNvSpPr/>
          <p:nvPr/>
        </p:nvSpPr>
        <p:spPr>
          <a:xfrm>
            <a:off x="915861" y="2409913"/>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67632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rot="21174874" flipV="1">
            <a:off x="3243998" y="240660"/>
            <a:ext cx="2748934" cy="274868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云形 13"/>
          <p:cNvSpPr/>
          <p:nvPr/>
        </p:nvSpPr>
        <p:spPr>
          <a:xfrm rot="21174874" flipV="1">
            <a:off x="3505297" y="3164269"/>
            <a:ext cx="2503547" cy="1540082"/>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云形 9"/>
          <p:cNvSpPr/>
          <p:nvPr/>
        </p:nvSpPr>
        <p:spPr>
          <a:xfrm flipV="1">
            <a:off x="614868" y="2394228"/>
            <a:ext cx="2503547" cy="1540082"/>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云形 12"/>
          <p:cNvSpPr/>
          <p:nvPr/>
        </p:nvSpPr>
        <p:spPr>
          <a:xfrm rot="21174874" flipV="1">
            <a:off x="6237385" y="1436396"/>
            <a:ext cx="2503547" cy="1540082"/>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60092" y="987425"/>
            <a:ext cx="2950192" cy="954107"/>
          </a:xfrm>
          <a:prstGeom prst="rect">
            <a:avLst/>
          </a:prstGeom>
        </p:spPr>
        <p:txBody>
          <a:bodyPr wrap="square">
            <a:spAutoFit/>
          </a:bodyPr>
          <a:lstStyle/>
          <a:p>
            <a:pPr algn="ctr"/>
            <a:r>
              <a:rPr lang="en-US" altLang="zh-CN" sz="2800" b="1" dirty="0" smtClean="0">
                <a:solidFill>
                  <a:schemeClr val="bg1"/>
                </a:solidFill>
              </a:rPr>
              <a:t>TEXT HERE</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a:sym typeface="+mn-lt"/>
              </a:rPr>
              <a:t>amet</a:t>
            </a:r>
            <a:r>
              <a:rPr lang="en-US" altLang="zh-CN" sz="1400" dirty="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sp>
        <p:nvSpPr>
          <p:cNvPr id="17" name="Content Placeholder 2"/>
          <p:cNvSpPr txBox="1">
            <a:spLocks/>
          </p:cNvSpPr>
          <p:nvPr/>
        </p:nvSpPr>
        <p:spPr>
          <a:xfrm>
            <a:off x="1020692" y="2791426"/>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18" name="Content Placeholder 2"/>
          <p:cNvSpPr txBox="1">
            <a:spLocks/>
          </p:cNvSpPr>
          <p:nvPr/>
        </p:nvSpPr>
        <p:spPr>
          <a:xfrm>
            <a:off x="3917247" y="3561467"/>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19" name="Content Placeholder 2"/>
          <p:cNvSpPr txBox="1">
            <a:spLocks/>
          </p:cNvSpPr>
          <p:nvPr/>
        </p:nvSpPr>
        <p:spPr>
          <a:xfrm>
            <a:off x="6685160" y="1833594"/>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0" name="Freeform 324"/>
          <p:cNvSpPr>
            <a:spLocks/>
          </p:cNvSpPr>
          <p:nvPr/>
        </p:nvSpPr>
        <p:spPr bwMode="auto">
          <a:xfrm>
            <a:off x="4356046" y="2156687"/>
            <a:ext cx="402222" cy="406741"/>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469080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等腰三角形 56"/>
          <p:cNvSpPr/>
          <p:nvPr/>
        </p:nvSpPr>
        <p:spPr>
          <a:xfrm rot="10800000" flipH="1" flipV="1">
            <a:off x="4397439" y="922969"/>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等腰三角形 57"/>
          <p:cNvSpPr/>
          <p:nvPr/>
        </p:nvSpPr>
        <p:spPr>
          <a:xfrm rot="10800000" flipH="1">
            <a:off x="4397439" y="3681159"/>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6" name="等腰三角形 55"/>
          <p:cNvSpPr/>
          <p:nvPr/>
        </p:nvSpPr>
        <p:spPr>
          <a:xfrm rot="5400000" flipV="1">
            <a:off x="3002894" y="2399830"/>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等腰三角形 23"/>
          <p:cNvSpPr/>
          <p:nvPr/>
        </p:nvSpPr>
        <p:spPr>
          <a:xfrm rot="16200000" flipH="1" flipV="1">
            <a:off x="5779964" y="2399829"/>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 name="同心圆 2"/>
          <p:cNvSpPr/>
          <p:nvPr/>
        </p:nvSpPr>
        <p:spPr>
          <a:xfrm rot="2700000">
            <a:off x="3243543" y="1143315"/>
            <a:ext cx="2664296" cy="2664296"/>
          </a:xfrm>
          <a:prstGeom prst="donut">
            <a:avLst>
              <a:gd name="adj" fmla="val 19888"/>
            </a:avLst>
          </a:prstGeom>
          <a:blipFill dpi="0" rotWithShape="1">
            <a:blip r:embed="rId3"/>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832128" y="1731555"/>
            <a:ext cx="1487127" cy="1487816"/>
          </a:xfrm>
          <a:prstGeom prst="ellipse">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cxnSp>
        <p:nvCxnSpPr>
          <p:cNvPr id="5" name="直接连接符 4"/>
          <p:cNvCxnSpPr>
            <a:endCxn id="3" idx="4"/>
          </p:cNvCxnSpPr>
          <p:nvPr/>
        </p:nvCxnSpPr>
        <p:spPr>
          <a:xfrm flipH="1">
            <a:off x="3633720" y="3055218"/>
            <a:ext cx="362216" cy="36221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3" idx="0"/>
          </p:cNvCxnSpPr>
          <p:nvPr/>
        </p:nvCxnSpPr>
        <p:spPr>
          <a:xfrm flipH="1">
            <a:off x="5148522" y="1533492"/>
            <a:ext cx="369140" cy="39018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 idx="2"/>
          </p:cNvCxnSpPr>
          <p:nvPr/>
        </p:nvCxnSpPr>
        <p:spPr>
          <a:xfrm>
            <a:off x="3633720" y="1533492"/>
            <a:ext cx="356166" cy="36372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 idx="6"/>
          </p:cNvCxnSpPr>
          <p:nvPr/>
        </p:nvCxnSpPr>
        <p:spPr>
          <a:xfrm>
            <a:off x="5517662" y="3417434"/>
            <a:ext cx="1718510" cy="172606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 idx="4"/>
          </p:cNvCxnSpPr>
          <p:nvPr/>
        </p:nvCxnSpPr>
        <p:spPr>
          <a:xfrm flipH="1">
            <a:off x="1907654" y="3417434"/>
            <a:ext cx="1726066" cy="172606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3" idx="0"/>
          </p:cNvCxnSpPr>
          <p:nvPr/>
        </p:nvCxnSpPr>
        <p:spPr>
          <a:xfrm flipH="1">
            <a:off x="5517662" y="5877"/>
            <a:ext cx="1548664" cy="15276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3" idx="2"/>
          </p:cNvCxnSpPr>
          <p:nvPr/>
        </p:nvCxnSpPr>
        <p:spPr>
          <a:xfrm>
            <a:off x="2112618" y="19946"/>
            <a:ext cx="1521102" cy="151354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3" idx="6"/>
          </p:cNvCxnSpPr>
          <p:nvPr/>
        </p:nvCxnSpPr>
        <p:spPr>
          <a:xfrm>
            <a:off x="5147890" y="3055218"/>
            <a:ext cx="369772" cy="36221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59" name="Freeform 64"/>
          <p:cNvSpPr>
            <a:spLocks noEditPoints="1"/>
          </p:cNvSpPr>
          <p:nvPr/>
        </p:nvSpPr>
        <p:spPr bwMode="auto">
          <a:xfrm>
            <a:off x="4269975" y="2182305"/>
            <a:ext cx="604049" cy="592205"/>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341"/>
          <p:cNvSpPr>
            <a:spLocks noEditPoints="1"/>
          </p:cNvSpPr>
          <p:nvPr/>
        </p:nvSpPr>
        <p:spPr bwMode="auto">
          <a:xfrm>
            <a:off x="4336818" y="4278618"/>
            <a:ext cx="419981" cy="365257"/>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1" name="Freeform 345"/>
          <p:cNvSpPr>
            <a:spLocks noEditPoints="1"/>
          </p:cNvSpPr>
          <p:nvPr/>
        </p:nvSpPr>
        <p:spPr bwMode="auto">
          <a:xfrm>
            <a:off x="4410125" y="447986"/>
            <a:ext cx="391982" cy="309259"/>
          </a:xfrm>
          <a:custGeom>
            <a:avLst/>
            <a:gdLst>
              <a:gd name="T0" fmla="*/ 399 w 467"/>
              <a:gd name="T1" fmla="*/ 68 h 367"/>
              <a:gd name="T2" fmla="*/ 234 w 467"/>
              <a:gd name="T3" fmla="*/ 0 h 367"/>
              <a:gd name="T4" fmla="*/ 68 w 467"/>
              <a:gd name="T5" fmla="*/ 68 h 367"/>
              <a:gd name="T6" fmla="*/ 0 w 467"/>
              <a:gd name="T7" fmla="*/ 234 h 367"/>
              <a:gd name="T8" fmla="*/ 51 w 467"/>
              <a:gd name="T9" fmla="*/ 367 h 367"/>
              <a:gd name="T10" fmla="*/ 430 w 467"/>
              <a:gd name="T11" fmla="*/ 360 h 367"/>
              <a:gd name="T12" fmla="*/ 449 w 467"/>
              <a:gd name="T13" fmla="*/ 143 h 367"/>
              <a:gd name="T14" fmla="*/ 234 w 467"/>
              <a:gd name="T15" fmla="*/ 33 h 367"/>
              <a:gd name="T16" fmla="*/ 267 w 467"/>
              <a:gd name="T17" fmla="*/ 67 h 367"/>
              <a:gd name="T18" fmla="*/ 234 w 467"/>
              <a:gd name="T19" fmla="*/ 100 h 367"/>
              <a:gd name="T20" fmla="*/ 200 w 467"/>
              <a:gd name="T21" fmla="*/ 67 h 367"/>
              <a:gd name="T22" fmla="*/ 90 w 467"/>
              <a:gd name="T23" fmla="*/ 257 h 367"/>
              <a:gd name="T24" fmla="*/ 43 w 467"/>
              <a:gd name="T25" fmla="*/ 257 h 367"/>
              <a:gd name="T26" fmla="*/ 43 w 467"/>
              <a:gd name="T27" fmla="*/ 210 h 367"/>
              <a:gd name="T28" fmla="*/ 90 w 467"/>
              <a:gd name="T29" fmla="*/ 210 h 367"/>
              <a:gd name="T30" fmla="*/ 90 w 467"/>
              <a:gd name="T31" fmla="*/ 257 h 367"/>
              <a:gd name="T32" fmla="*/ 117 w 467"/>
              <a:gd name="T33" fmla="*/ 150 h 367"/>
              <a:gd name="T34" fmla="*/ 83 w 467"/>
              <a:gd name="T35" fmla="*/ 117 h 367"/>
              <a:gd name="T36" fmla="*/ 117 w 467"/>
              <a:gd name="T37" fmla="*/ 83 h 367"/>
              <a:gd name="T38" fmla="*/ 150 w 467"/>
              <a:gd name="T39" fmla="*/ 117 h 367"/>
              <a:gd name="T40" fmla="*/ 288 w 467"/>
              <a:gd name="T41" fmla="*/ 143 h 367"/>
              <a:gd name="T42" fmla="*/ 281 w 467"/>
              <a:gd name="T43" fmla="*/ 266 h 367"/>
              <a:gd name="T44" fmla="*/ 259 w 467"/>
              <a:gd name="T45" fmla="*/ 327 h 367"/>
              <a:gd name="T46" fmla="*/ 190 w 467"/>
              <a:gd name="T47" fmla="*/ 309 h 367"/>
              <a:gd name="T48" fmla="*/ 202 w 467"/>
              <a:gd name="T49" fmla="*/ 245 h 367"/>
              <a:gd name="T50" fmla="*/ 256 w 467"/>
              <a:gd name="T51" fmla="*/ 134 h 367"/>
              <a:gd name="T52" fmla="*/ 276 w 467"/>
              <a:gd name="T53" fmla="*/ 122 h 367"/>
              <a:gd name="T54" fmla="*/ 288 w 467"/>
              <a:gd name="T55" fmla="*/ 143 h 367"/>
              <a:gd name="T56" fmla="*/ 317 w 467"/>
              <a:gd name="T57" fmla="*/ 117 h 367"/>
              <a:gd name="T58" fmla="*/ 350 w 467"/>
              <a:gd name="T59" fmla="*/ 83 h 367"/>
              <a:gd name="T60" fmla="*/ 384 w 467"/>
              <a:gd name="T61" fmla="*/ 117 h 367"/>
              <a:gd name="T62" fmla="*/ 350 w 467"/>
              <a:gd name="T63" fmla="*/ 150 h 367"/>
              <a:gd name="T64" fmla="*/ 424 w 467"/>
              <a:gd name="T65" fmla="*/ 257 h 367"/>
              <a:gd name="T66" fmla="*/ 377 w 467"/>
              <a:gd name="T67" fmla="*/ 257 h 367"/>
              <a:gd name="T68" fmla="*/ 377 w 467"/>
              <a:gd name="T69" fmla="*/ 210 h 367"/>
              <a:gd name="T70" fmla="*/ 424 w 467"/>
              <a:gd name="T71" fmla="*/ 210 h 367"/>
              <a:gd name="T72" fmla="*/ 424 w 467"/>
              <a:gd name="T73" fmla="*/ 257 h 367"/>
              <a:gd name="T74" fmla="*/ 424 w 467"/>
              <a:gd name="T75" fmla="*/ 25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7" h="367">
                <a:moveTo>
                  <a:pt x="449" y="143"/>
                </a:moveTo>
                <a:cubicBezTo>
                  <a:pt x="436" y="114"/>
                  <a:pt x="420" y="89"/>
                  <a:pt x="399" y="68"/>
                </a:cubicBezTo>
                <a:cubicBezTo>
                  <a:pt x="378" y="47"/>
                  <a:pt x="353" y="31"/>
                  <a:pt x="324" y="19"/>
                </a:cubicBezTo>
                <a:cubicBezTo>
                  <a:pt x="295" y="6"/>
                  <a:pt x="265" y="0"/>
                  <a:pt x="234" y="0"/>
                </a:cubicBezTo>
                <a:cubicBezTo>
                  <a:pt x="202" y="0"/>
                  <a:pt x="172" y="6"/>
                  <a:pt x="143" y="19"/>
                </a:cubicBezTo>
                <a:cubicBezTo>
                  <a:pt x="114" y="31"/>
                  <a:pt x="89" y="47"/>
                  <a:pt x="68" y="68"/>
                </a:cubicBezTo>
                <a:cubicBezTo>
                  <a:pt x="47" y="89"/>
                  <a:pt x="31" y="114"/>
                  <a:pt x="19" y="143"/>
                </a:cubicBezTo>
                <a:cubicBezTo>
                  <a:pt x="6" y="172"/>
                  <a:pt x="0" y="202"/>
                  <a:pt x="0" y="234"/>
                </a:cubicBezTo>
                <a:cubicBezTo>
                  <a:pt x="0" y="279"/>
                  <a:pt x="12" y="321"/>
                  <a:pt x="37" y="360"/>
                </a:cubicBezTo>
                <a:cubicBezTo>
                  <a:pt x="40" y="365"/>
                  <a:pt x="45" y="367"/>
                  <a:pt x="51" y="367"/>
                </a:cubicBezTo>
                <a:cubicBezTo>
                  <a:pt x="416" y="367"/>
                  <a:pt x="416" y="367"/>
                  <a:pt x="416" y="367"/>
                </a:cubicBezTo>
                <a:cubicBezTo>
                  <a:pt x="422" y="367"/>
                  <a:pt x="427" y="365"/>
                  <a:pt x="430" y="360"/>
                </a:cubicBezTo>
                <a:cubicBezTo>
                  <a:pt x="455" y="321"/>
                  <a:pt x="467" y="279"/>
                  <a:pt x="467" y="234"/>
                </a:cubicBezTo>
                <a:cubicBezTo>
                  <a:pt x="467" y="202"/>
                  <a:pt x="461" y="172"/>
                  <a:pt x="449" y="143"/>
                </a:cubicBezTo>
                <a:close/>
                <a:moveTo>
                  <a:pt x="210" y="43"/>
                </a:moveTo>
                <a:cubicBezTo>
                  <a:pt x="217" y="37"/>
                  <a:pt x="224" y="33"/>
                  <a:pt x="234" y="33"/>
                </a:cubicBezTo>
                <a:cubicBezTo>
                  <a:pt x="243" y="33"/>
                  <a:pt x="251" y="37"/>
                  <a:pt x="257" y="43"/>
                </a:cubicBezTo>
                <a:cubicBezTo>
                  <a:pt x="264" y="50"/>
                  <a:pt x="267" y="58"/>
                  <a:pt x="267" y="67"/>
                </a:cubicBezTo>
                <a:cubicBezTo>
                  <a:pt x="267" y="76"/>
                  <a:pt x="264" y="84"/>
                  <a:pt x="257" y="90"/>
                </a:cubicBezTo>
                <a:cubicBezTo>
                  <a:pt x="251" y="97"/>
                  <a:pt x="243" y="100"/>
                  <a:pt x="234" y="100"/>
                </a:cubicBezTo>
                <a:cubicBezTo>
                  <a:pt x="224" y="100"/>
                  <a:pt x="217" y="97"/>
                  <a:pt x="210" y="90"/>
                </a:cubicBezTo>
                <a:cubicBezTo>
                  <a:pt x="203" y="84"/>
                  <a:pt x="200" y="76"/>
                  <a:pt x="200" y="67"/>
                </a:cubicBezTo>
                <a:cubicBezTo>
                  <a:pt x="200" y="58"/>
                  <a:pt x="203" y="50"/>
                  <a:pt x="210" y="43"/>
                </a:cubicBezTo>
                <a:close/>
                <a:moveTo>
                  <a:pt x="90" y="257"/>
                </a:moveTo>
                <a:cubicBezTo>
                  <a:pt x="84" y="264"/>
                  <a:pt x="76" y="267"/>
                  <a:pt x="67" y="267"/>
                </a:cubicBezTo>
                <a:cubicBezTo>
                  <a:pt x="58" y="267"/>
                  <a:pt x="50" y="264"/>
                  <a:pt x="43" y="257"/>
                </a:cubicBezTo>
                <a:cubicBezTo>
                  <a:pt x="37" y="251"/>
                  <a:pt x="33" y="243"/>
                  <a:pt x="33" y="234"/>
                </a:cubicBezTo>
                <a:cubicBezTo>
                  <a:pt x="33" y="224"/>
                  <a:pt x="37" y="217"/>
                  <a:pt x="43" y="210"/>
                </a:cubicBezTo>
                <a:cubicBezTo>
                  <a:pt x="50" y="203"/>
                  <a:pt x="58" y="200"/>
                  <a:pt x="67" y="200"/>
                </a:cubicBezTo>
                <a:cubicBezTo>
                  <a:pt x="76" y="200"/>
                  <a:pt x="84" y="203"/>
                  <a:pt x="90" y="210"/>
                </a:cubicBezTo>
                <a:cubicBezTo>
                  <a:pt x="97" y="217"/>
                  <a:pt x="100" y="224"/>
                  <a:pt x="100" y="234"/>
                </a:cubicBezTo>
                <a:cubicBezTo>
                  <a:pt x="100" y="243"/>
                  <a:pt x="97" y="251"/>
                  <a:pt x="90" y="257"/>
                </a:cubicBezTo>
                <a:close/>
                <a:moveTo>
                  <a:pt x="140" y="140"/>
                </a:moveTo>
                <a:cubicBezTo>
                  <a:pt x="134" y="147"/>
                  <a:pt x="126" y="150"/>
                  <a:pt x="117" y="150"/>
                </a:cubicBezTo>
                <a:cubicBezTo>
                  <a:pt x="108" y="150"/>
                  <a:pt x="100" y="147"/>
                  <a:pt x="93" y="140"/>
                </a:cubicBezTo>
                <a:cubicBezTo>
                  <a:pt x="87" y="134"/>
                  <a:pt x="83" y="126"/>
                  <a:pt x="83" y="117"/>
                </a:cubicBezTo>
                <a:cubicBezTo>
                  <a:pt x="83" y="108"/>
                  <a:pt x="87" y="100"/>
                  <a:pt x="93" y="93"/>
                </a:cubicBezTo>
                <a:cubicBezTo>
                  <a:pt x="100" y="87"/>
                  <a:pt x="108" y="83"/>
                  <a:pt x="117" y="83"/>
                </a:cubicBezTo>
                <a:cubicBezTo>
                  <a:pt x="126" y="83"/>
                  <a:pt x="134" y="87"/>
                  <a:pt x="140" y="93"/>
                </a:cubicBezTo>
                <a:cubicBezTo>
                  <a:pt x="147" y="100"/>
                  <a:pt x="150" y="108"/>
                  <a:pt x="150" y="117"/>
                </a:cubicBezTo>
                <a:cubicBezTo>
                  <a:pt x="150" y="126"/>
                  <a:pt x="147" y="134"/>
                  <a:pt x="140" y="140"/>
                </a:cubicBezTo>
                <a:close/>
                <a:moveTo>
                  <a:pt x="288" y="143"/>
                </a:moveTo>
                <a:cubicBezTo>
                  <a:pt x="262" y="242"/>
                  <a:pt x="262" y="242"/>
                  <a:pt x="262" y="242"/>
                </a:cubicBezTo>
                <a:cubicBezTo>
                  <a:pt x="270" y="248"/>
                  <a:pt x="277" y="256"/>
                  <a:pt x="281" y="266"/>
                </a:cubicBezTo>
                <a:cubicBezTo>
                  <a:pt x="284" y="276"/>
                  <a:pt x="285" y="286"/>
                  <a:pt x="282" y="296"/>
                </a:cubicBezTo>
                <a:cubicBezTo>
                  <a:pt x="279" y="310"/>
                  <a:pt x="271" y="320"/>
                  <a:pt x="259" y="327"/>
                </a:cubicBezTo>
                <a:cubicBezTo>
                  <a:pt x="247" y="334"/>
                  <a:pt x="234" y="336"/>
                  <a:pt x="221" y="332"/>
                </a:cubicBezTo>
                <a:cubicBezTo>
                  <a:pt x="207" y="329"/>
                  <a:pt x="197" y="321"/>
                  <a:pt x="190" y="309"/>
                </a:cubicBezTo>
                <a:cubicBezTo>
                  <a:pt x="183" y="297"/>
                  <a:pt x="182" y="284"/>
                  <a:pt x="185" y="271"/>
                </a:cubicBezTo>
                <a:cubicBezTo>
                  <a:pt x="188" y="260"/>
                  <a:pt x="193" y="252"/>
                  <a:pt x="202" y="245"/>
                </a:cubicBezTo>
                <a:cubicBezTo>
                  <a:pt x="210" y="239"/>
                  <a:pt x="219" y="235"/>
                  <a:pt x="229" y="234"/>
                </a:cubicBezTo>
                <a:cubicBezTo>
                  <a:pt x="256" y="134"/>
                  <a:pt x="256" y="134"/>
                  <a:pt x="256" y="134"/>
                </a:cubicBezTo>
                <a:cubicBezTo>
                  <a:pt x="257" y="130"/>
                  <a:pt x="260" y="126"/>
                  <a:pt x="264" y="124"/>
                </a:cubicBezTo>
                <a:cubicBezTo>
                  <a:pt x="268" y="122"/>
                  <a:pt x="272" y="121"/>
                  <a:pt x="276" y="122"/>
                </a:cubicBezTo>
                <a:cubicBezTo>
                  <a:pt x="280" y="123"/>
                  <a:pt x="284" y="126"/>
                  <a:pt x="286" y="130"/>
                </a:cubicBezTo>
                <a:cubicBezTo>
                  <a:pt x="288" y="134"/>
                  <a:pt x="289" y="138"/>
                  <a:pt x="288" y="143"/>
                </a:cubicBezTo>
                <a:close/>
                <a:moveTo>
                  <a:pt x="327" y="140"/>
                </a:moveTo>
                <a:cubicBezTo>
                  <a:pt x="320" y="134"/>
                  <a:pt x="317" y="126"/>
                  <a:pt x="317" y="117"/>
                </a:cubicBezTo>
                <a:cubicBezTo>
                  <a:pt x="317" y="108"/>
                  <a:pt x="320" y="100"/>
                  <a:pt x="327" y="93"/>
                </a:cubicBezTo>
                <a:cubicBezTo>
                  <a:pt x="333" y="87"/>
                  <a:pt x="341" y="83"/>
                  <a:pt x="350" y="83"/>
                </a:cubicBezTo>
                <a:cubicBezTo>
                  <a:pt x="360" y="83"/>
                  <a:pt x="367" y="87"/>
                  <a:pt x="374" y="93"/>
                </a:cubicBezTo>
                <a:cubicBezTo>
                  <a:pt x="381" y="100"/>
                  <a:pt x="384" y="108"/>
                  <a:pt x="384" y="117"/>
                </a:cubicBezTo>
                <a:cubicBezTo>
                  <a:pt x="384" y="126"/>
                  <a:pt x="381" y="134"/>
                  <a:pt x="374" y="140"/>
                </a:cubicBezTo>
                <a:cubicBezTo>
                  <a:pt x="367" y="147"/>
                  <a:pt x="360" y="150"/>
                  <a:pt x="350" y="150"/>
                </a:cubicBezTo>
                <a:cubicBezTo>
                  <a:pt x="341" y="150"/>
                  <a:pt x="333" y="147"/>
                  <a:pt x="327" y="140"/>
                </a:cubicBezTo>
                <a:close/>
                <a:moveTo>
                  <a:pt x="424" y="257"/>
                </a:moveTo>
                <a:cubicBezTo>
                  <a:pt x="418" y="264"/>
                  <a:pt x="410" y="267"/>
                  <a:pt x="400" y="267"/>
                </a:cubicBezTo>
                <a:cubicBezTo>
                  <a:pt x="391" y="267"/>
                  <a:pt x="383" y="264"/>
                  <a:pt x="377" y="257"/>
                </a:cubicBezTo>
                <a:cubicBezTo>
                  <a:pt x="370" y="251"/>
                  <a:pt x="367" y="243"/>
                  <a:pt x="367" y="234"/>
                </a:cubicBezTo>
                <a:cubicBezTo>
                  <a:pt x="367" y="224"/>
                  <a:pt x="370" y="217"/>
                  <a:pt x="377" y="210"/>
                </a:cubicBezTo>
                <a:cubicBezTo>
                  <a:pt x="383" y="203"/>
                  <a:pt x="391" y="200"/>
                  <a:pt x="400" y="200"/>
                </a:cubicBezTo>
                <a:cubicBezTo>
                  <a:pt x="410" y="200"/>
                  <a:pt x="418" y="203"/>
                  <a:pt x="424" y="210"/>
                </a:cubicBezTo>
                <a:cubicBezTo>
                  <a:pt x="431" y="217"/>
                  <a:pt x="434" y="224"/>
                  <a:pt x="434" y="234"/>
                </a:cubicBezTo>
                <a:cubicBezTo>
                  <a:pt x="434" y="243"/>
                  <a:pt x="431" y="251"/>
                  <a:pt x="424" y="257"/>
                </a:cubicBezTo>
                <a:close/>
                <a:moveTo>
                  <a:pt x="424" y="257"/>
                </a:moveTo>
                <a:cubicBezTo>
                  <a:pt x="424" y="257"/>
                  <a:pt x="424" y="257"/>
                  <a:pt x="424" y="257"/>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2" name="Freeform 349"/>
          <p:cNvSpPr>
            <a:spLocks noEditPoints="1"/>
          </p:cNvSpPr>
          <p:nvPr/>
        </p:nvSpPr>
        <p:spPr bwMode="auto">
          <a:xfrm>
            <a:off x="1428994" y="2427776"/>
            <a:ext cx="395801" cy="309259"/>
          </a:xfrm>
          <a:custGeom>
            <a:avLst/>
            <a:gdLst>
              <a:gd name="T0" fmla="*/ 331 w 470"/>
              <a:gd name="T1" fmla="*/ 184 h 367"/>
              <a:gd name="T2" fmla="*/ 469 w 470"/>
              <a:gd name="T3" fmla="*/ 65 h 367"/>
              <a:gd name="T4" fmla="*/ 427 w 470"/>
              <a:gd name="T5" fmla="*/ 35 h 367"/>
              <a:gd name="T6" fmla="*/ 411 w 470"/>
              <a:gd name="T7" fmla="*/ 35 h 367"/>
              <a:gd name="T8" fmla="*/ 203 w 470"/>
              <a:gd name="T9" fmla="*/ 119 h 367"/>
              <a:gd name="T10" fmla="*/ 202 w 470"/>
              <a:gd name="T11" fmla="*/ 93 h 367"/>
              <a:gd name="T12" fmla="*/ 153 w 470"/>
              <a:gd name="T13" fmla="*/ 22 h 367"/>
              <a:gd name="T14" fmla="*/ 23 w 470"/>
              <a:gd name="T15" fmla="*/ 21 h 367"/>
              <a:gd name="T16" fmla="*/ 2 w 470"/>
              <a:gd name="T17" fmla="*/ 74 h 367"/>
              <a:gd name="T18" fmla="*/ 51 w 470"/>
              <a:gd name="T19" fmla="*/ 145 h 367"/>
              <a:gd name="T20" fmla="*/ 163 w 470"/>
              <a:gd name="T21" fmla="*/ 159 h 367"/>
              <a:gd name="T22" fmla="*/ 200 w 470"/>
              <a:gd name="T23" fmla="*/ 184 h 367"/>
              <a:gd name="T24" fmla="*/ 163 w 470"/>
              <a:gd name="T25" fmla="*/ 208 h 367"/>
              <a:gd name="T26" fmla="*/ 51 w 470"/>
              <a:gd name="T27" fmla="*/ 222 h 367"/>
              <a:gd name="T28" fmla="*/ 2 w 470"/>
              <a:gd name="T29" fmla="*/ 293 h 367"/>
              <a:gd name="T30" fmla="*/ 81 w 470"/>
              <a:gd name="T31" fmla="*/ 367 h 367"/>
              <a:gd name="T32" fmla="*/ 187 w 470"/>
              <a:gd name="T33" fmla="*/ 313 h 367"/>
              <a:gd name="T34" fmla="*/ 199 w 470"/>
              <a:gd name="T35" fmla="*/ 249 h 367"/>
              <a:gd name="T36" fmla="*/ 231 w 470"/>
              <a:gd name="T37" fmla="*/ 231 h 367"/>
              <a:gd name="T38" fmla="*/ 419 w 470"/>
              <a:gd name="T39" fmla="*/ 334 h 367"/>
              <a:gd name="T40" fmla="*/ 460 w 470"/>
              <a:gd name="T41" fmla="*/ 315 h 367"/>
              <a:gd name="T42" fmla="*/ 463 w 470"/>
              <a:gd name="T43" fmla="*/ 287 h 367"/>
              <a:gd name="T44" fmla="*/ 124 w 470"/>
              <a:gd name="T45" fmla="*/ 125 h 367"/>
              <a:gd name="T46" fmla="*/ 46 w 470"/>
              <a:gd name="T47" fmla="*/ 79 h 367"/>
              <a:gd name="T48" fmla="*/ 81 w 470"/>
              <a:gd name="T49" fmla="*/ 42 h 367"/>
              <a:gd name="T50" fmla="*/ 158 w 470"/>
              <a:gd name="T51" fmla="*/ 88 h 367"/>
              <a:gd name="T52" fmla="*/ 158 w 470"/>
              <a:gd name="T53" fmla="*/ 279 h 367"/>
              <a:gd name="T54" fmla="*/ 81 w 470"/>
              <a:gd name="T55" fmla="*/ 325 h 367"/>
              <a:gd name="T56" fmla="*/ 46 w 470"/>
              <a:gd name="T57" fmla="*/ 288 h 367"/>
              <a:gd name="T58" fmla="*/ 124 w 470"/>
              <a:gd name="T59" fmla="*/ 242 h 367"/>
              <a:gd name="T60" fmla="*/ 158 w 470"/>
              <a:gd name="T61" fmla="*/ 279 h 367"/>
              <a:gd name="T62" fmla="*/ 180 w 470"/>
              <a:gd name="T63" fmla="*/ 148 h 367"/>
              <a:gd name="T64" fmla="*/ 181 w 470"/>
              <a:gd name="T65" fmla="*/ 146 h 367"/>
              <a:gd name="T66" fmla="*/ 187 w 470"/>
              <a:gd name="T67" fmla="*/ 140 h 367"/>
              <a:gd name="T68" fmla="*/ 215 w 470"/>
              <a:gd name="T69" fmla="*/ 146 h 367"/>
              <a:gd name="T70" fmla="*/ 202 w 470"/>
              <a:gd name="T71" fmla="*/ 162 h 367"/>
              <a:gd name="T72" fmla="*/ 177 w 470"/>
              <a:gd name="T73" fmla="*/ 150 h 367"/>
              <a:gd name="T74" fmla="*/ 194 w 470"/>
              <a:gd name="T75" fmla="*/ 234 h 367"/>
              <a:gd name="T76" fmla="*/ 184 w 470"/>
              <a:gd name="T77" fmla="*/ 224 h 367"/>
              <a:gd name="T78" fmla="*/ 180 w 470"/>
              <a:gd name="T79" fmla="*/ 219 h 367"/>
              <a:gd name="T80" fmla="*/ 219 w 470"/>
              <a:gd name="T81" fmla="*/ 192 h 367"/>
              <a:gd name="T82" fmla="*/ 419 w 470"/>
              <a:gd name="T83" fmla="*/ 50 h 367"/>
              <a:gd name="T84" fmla="*/ 261 w 470"/>
              <a:gd name="T85" fmla="*/ 217 h 367"/>
              <a:gd name="T86" fmla="*/ 419 w 470"/>
              <a:gd name="T87" fmla="*/ 317 h 367"/>
              <a:gd name="T88" fmla="*/ 271 w 470"/>
              <a:gd name="T89" fmla="*/ 230 h 367"/>
              <a:gd name="T90" fmla="*/ 453 w 470"/>
              <a:gd name="T91" fmla="*/ 300 h 367"/>
              <a:gd name="T92" fmla="*/ 419 w 470"/>
              <a:gd name="T93" fmla="*/ 31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0" h="367">
                <a:moveTo>
                  <a:pt x="463" y="287"/>
                </a:moveTo>
                <a:cubicBezTo>
                  <a:pt x="331" y="184"/>
                  <a:pt x="331" y="184"/>
                  <a:pt x="331" y="184"/>
                </a:cubicBezTo>
                <a:cubicBezTo>
                  <a:pt x="463" y="80"/>
                  <a:pt x="463" y="80"/>
                  <a:pt x="463" y="80"/>
                </a:cubicBezTo>
                <a:cubicBezTo>
                  <a:pt x="468" y="76"/>
                  <a:pt x="470" y="71"/>
                  <a:pt x="469" y="65"/>
                </a:cubicBezTo>
                <a:cubicBezTo>
                  <a:pt x="468" y="59"/>
                  <a:pt x="465" y="55"/>
                  <a:pt x="460" y="52"/>
                </a:cubicBezTo>
                <a:cubicBezTo>
                  <a:pt x="427" y="35"/>
                  <a:pt x="427" y="35"/>
                  <a:pt x="427" y="35"/>
                </a:cubicBezTo>
                <a:cubicBezTo>
                  <a:pt x="424" y="34"/>
                  <a:pt x="422" y="33"/>
                  <a:pt x="419" y="33"/>
                </a:cubicBezTo>
                <a:cubicBezTo>
                  <a:pt x="416" y="33"/>
                  <a:pt x="414" y="34"/>
                  <a:pt x="411" y="35"/>
                </a:cubicBezTo>
                <a:cubicBezTo>
                  <a:pt x="231" y="136"/>
                  <a:pt x="231" y="136"/>
                  <a:pt x="231" y="136"/>
                </a:cubicBezTo>
                <a:cubicBezTo>
                  <a:pt x="203" y="119"/>
                  <a:pt x="203" y="119"/>
                  <a:pt x="203" y="119"/>
                </a:cubicBezTo>
                <a:cubicBezTo>
                  <a:pt x="201" y="118"/>
                  <a:pt x="200" y="118"/>
                  <a:pt x="199" y="118"/>
                </a:cubicBezTo>
                <a:cubicBezTo>
                  <a:pt x="202" y="109"/>
                  <a:pt x="203" y="101"/>
                  <a:pt x="202" y="93"/>
                </a:cubicBezTo>
                <a:cubicBezTo>
                  <a:pt x="201" y="79"/>
                  <a:pt x="196" y="66"/>
                  <a:pt x="187" y="54"/>
                </a:cubicBezTo>
                <a:cubicBezTo>
                  <a:pt x="179" y="42"/>
                  <a:pt x="167" y="31"/>
                  <a:pt x="153" y="22"/>
                </a:cubicBezTo>
                <a:cubicBezTo>
                  <a:pt x="130" y="7"/>
                  <a:pt x="106" y="0"/>
                  <a:pt x="81" y="0"/>
                </a:cubicBezTo>
                <a:cubicBezTo>
                  <a:pt x="57" y="0"/>
                  <a:pt x="38" y="7"/>
                  <a:pt x="23" y="21"/>
                </a:cubicBezTo>
                <a:cubicBezTo>
                  <a:pt x="15" y="27"/>
                  <a:pt x="10" y="35"/>
                  <a:pt x="6" y="45"/>
                </a:cubicBezTo>
                <a:cubicBezTo>
                  <a:pt x="3" y="54"/>
                  <a:pt x="1" y="64"/>
                  <a:pt x="2" y="74"/>
                </a:cubicBezTo>
                <a:cubicBezTo>
                  <a:pt x="4" y="88"/>
                  <a:pt x="8" y="100"/>
                  <a:pt x="17" y="113"/>
                </a:cubicBezTo>
                <a:cubicBezTo>
                  <a:pt x="25" y="125"/>
                  <a:pt x="37" y="136"/>
                  <a:pt x="51" y="145"/>
                </a:cubicBezTo>
                <a:cubicBezTo>
                  <a:pt x="74" y="160"/>
                  <a:pt x="98" y="167"/>
                  <a:pt x="124" y="167"/>
                </a:cubicBezTo>
                <a:cubicBezTo>
                  <a:pt x="138" y="167"/>
                  <a:pt x="151" y="164"/>
                  <a:pt x="163" y="159"/>
                </a:cubicBezTo>
                <a:cubicBezTo>
                  <a:pt x="164" y="161"/>
                  <a:pt x="166" y="163"/>
                  <a:pt x="169" y="165"/>
                </a:cubicBezTo>
                <a:cubicBezTo>
                  <a:pt x="200" y="184"/>
                  <a:pt x="200" y="184"/>
                  <a:pt x="200" y="184"/>
                </a:cubicBezTo>
                <a:cubicBezTo>
                  <a:pt x="169" y="203"/>
                  <a:pt x="169" y="203"/>
                  <a:pt x="169" y="203"/>
                </a:cubicBezTo>
                <a:cubicBezTo>
                  <a:pt x="166" y="204"/>
                  <a:pt x="164" y="206"/>
                  <a:pt x="163" y="208"/>
                </a:cubicBezTo>
                <a:cubicBezTo>
                  <a:pt x="151" y="203"/>
                  <a:pt x="138" y="200"/>
                  <a:pt x="124" y="200"/>
                </a:cubicBezTo>
                <a:cubicBezTo>
                  <a:pt x="98" y="200"/>
                  <a:pt x="74" y="208"/>
                  <a:pt x="51" y="222"/>
                </a:cubicBezTo>
                <a:cubicBezTo>
                  <a:pt x="37" y="231"/>
                  <a:pt x="25" y="242"/>
                  <a:pt x="17" y="254"/>
                </a:cubicBezTo>
                <a:cubicBezTo>
                  <a:pt x="8" y="267"/>
                  <a:pt x="4" y="280"/>
                  <a:pt x="2" y="293"/>
                </a:cubicBezTo>
                <a:cubicBezTo>
                  <a:pt x="0" y="314"/>
                  <a:pt x="7" y="332"/>
                  <a:pt x="23" y="347"/>
                </a:cubicBezTo>
                <a:cubicBezTo>
                  <a:pt x="38" y="360"/>
                  <a:pt x="57" y="367"/>
                  <a:pt x="81" y="367"/>
                </a:cubicBezTo>
                <a:cubicBezTo>
                  <a:pt x="106" y="367"/>
                  <a:pt x="130" y="360"/>
                  <a:pt x="153" y="345"/>
                </a:cubicBezTo>
                <a:cubicBezTo>
                  <a:pt x="167" y="336"/>
                  <a:pt x="179" y="325"/>
                  <a:pt x="187" y="313"/>
                </a:cubicBezTo>
                <a:cubicBezTo>
                  <a:pt x="196" y="301"/>
                  <a:pt x="201" y="288"/>
                  <a:pt x="202" y="275"/>
                </a:cubicBezTo>
                <a:cubicBezTo>
                  <a:pt x="203" y="266"/>
                  <a:pt x="202" y="258"/>
                  <a:pt x="199" y="249"/>
                </a:cubicBezTo>
                <a:cubicBezTo>
                  <a:pt x="200" y="249"/>
                  <a:pt x="201" y="249"/>
                  <a:pt x="203" y="248"/>
                </a:cubicBezTo>
                <a:cubicBezTo>
                  <a:pt x="231" y="231"/>
                  <a:pt x="231" y="231"/>
                  <a:pt x="231" y="231"/>
                </a:cubicBezTo>
                <a:cubicBezTo>
                  <a:pt x="411" y="332"/>
                  <a:pt x="411" y="332"/>
                  <a:pt x="411" y="332"/>
                </a:cubicBezTo>
                <a:cubicBezTo>
                  <a:pt x="414" y="333"/>
                  <a:pt x="416" y="334"/>
                  <a:pt x="419" y="334"/>
                </a:cubicBezTo>
                <a:cubicBezTo>
                  <a:pt x="422" y="334"/>
                  <a:pt x="424" y="333"/>
                  <a:pt x="427" y="332"/>
                </a:cubicBezTo>
                <a:cubicBezTo>
                  <a:pt x="460" y="315"/>
                  <a:pt x="460" y="315"/>
                  <a:pt x="460" y="315"/>
                </a:cubicBezTo>
                <a:cubicBezTo>
                  <a:pt x="465" y="312"/>
                  <a:pt x="468" y="308"/>
                  <a:pt x="469" y="302"/>
                </a:cubicBezTo>
                <a:cubicBezTo>
                  <a:pt x="470" y="296"/>
                  <a:pt x="468" y="291"/>
                  <a:pt x="463" y="287"/>
                </a:cubicBezTo>
                <a:close/>
                <a:moveTo>
                  <a:pt x="153" y="116"/>
                </a:moveTo>
                <a:cubicBezTo>
                  <a:pt x="146" y="122"/>
                  <a:pt x="136" y="125"/>
                  <a:pt x="124" y="125"/>
                </a:cubicBezTo>
                <a:cubicBezTo>
                  <a:pt x="106" y="125"/>
                  <a:pt x="89" y="120"/>
                  <a:pt x="73" y="110"/>
                </a:cubicBezTo>
                <a:cubicBezTo>
                  <a:pt x="59" y="101"/>
                  <a:pt x="50" y="91"/>
                  <a:pt x="46" y="79"/>
                </a:cubicBezTo>
                <a:cubicBezTo>
                  <a:pt x="42" y="68"/>
                  <a:pt x="43" y="58"/>
                  <a:pt x="51" y="51"/>
                </a:cubicBezTo>
                <a:cubicBezTo>
                  <a:pt x="58" y="45"/>
                  <a:pt x="68" y="42"/>
                  <a:pt x="81" y="42"/>
                </a:cubicBezTo>
                <a:cubicBezTo>
                  <a:pt x="98" y="42"/>
                  <a:pt x="115" y="47"/>
                  <a:pt x="131" y="57"/>
                </a:cubicBezTo>
                <a:cubicBezTo>
                  <a:pt x="145" y="66"/>
                  <a:pt x="154" y="76"/>
                  <a:pt x="158" y="88"/>
                </a:cubicBezTo>
                <a:cubicBezTo>
                  <a:pt x="163" y="99"/>
                  <a:pt x="161" y="108"/>
                  <a:pt x="153" y="116"/>
                </a:cubicBezTo>
                <a:close/>
                <a:moveTo>
                  <a:pt x="158" y="279"/>
                </a:moveTo>
                <a:cubicBezTo>
                  <a:pt x="154" y="291"/>
                  <a:pt x="145" y="301"/>
                  <a:pt x="131" y="310"/>
                </a:cubicBezTo>
                <a:cubicBezTo>
                  <a:pt x="115" y="320"/>
                  <a:pt x="98" y="325"/>
                  <a:pt x="81" y="325"/>
                </a:cubicBezTo>
                <a:cubicBezTo>
                  <a:pt x="68" y="325"/>
                  <a:pt x="58" y="322"/>
                  <a:pt x="51" y="316"/>
                </a:cubicBezTo>
                <a:cubicBezTo>
                  <a:pt x="43" y="309"/>
                  <a:pt x="42" y="299"/>
                  <a:pt x="46" y="288"/>
                </a:cubicBezTo>
                <a:cubicBezTo>
                  <a:pt x="50" y="276"/>
                  <a:pt x="59" y="266"/>
                  <a:pt x="73" y="257"/>
                </a:cubicBezTo>
                <a:cubicBezTo>
                  <a:pt x="89" y="247"/>
                  <a:pt x="106" y="242"/>
                  <a:pt x="124" y="242"/>
                </a:cubicBezTo>
                <a:cubicBezTo>
                  <a:pt x="136" y="242"/>
                  <a:pt x="146" y="245"/>
                  <a:pt x="153" y="251"/>
                </a:cubicBezTo>
                <a:cubicBezTo>
                  <a:pt x="161" y="259"/>
                  <a:pt x="163" y="268"/>
                  <a:pt x="158" y="279"/>
                </a:cubicBezTo>
                <a:close/>
                <a:moveTo>
                  <a:pt x="177" y="150"/>
                </a:moveTo>
                <a:cubicBezTo>
                  <a:pt x="180" y="148"/>
                  <a:pt x="180" y="148"/>
                  <a:pt x="180" y="148"/>
                </a:cubicBezTo>
                <a:cubicBezTo>
                  <a:pt x="180" y="148"/>
                  <a:pt x="180" y="147"/>
                  <a:pt x="180" y="147"/>
                </a:cubicBezTo>
                <a:cubicBezTo>
                  <a:pt x="181" y="147"/>
                  <a:pt x="181" y="147"/>
                  <a:pt x="181" y="146"/>
                </a:cubicBezTo>
                <a:cubicBezTo>
                  <a:pt x="182" y="146"/>
                  <a:pt x="183" y="145"/>
                  <a:pt x="185" y="143"/>
                </a:cubicBezTo>
                <a:cubicBezTo>
                  <a:pt x="186" y="142"/>
                  <a:pt x="187" y="141"/>
                  <a:pt x="187" y="140"/>
                </a:cubicBezTo>
                <a:cubicBezTo>
                  <a:pt x="194" y="133"/>
                  <a:pt x="194" y="133"/>
                  <a:pt x="194" y="133"/>
                </a:cubicBezTo>
                <a:cubicBezTo>
                  <a:pt x="215" y="146"/>
                  <a:pt x="215" y="146"/>
                  <a:pt x="215" y="146"/>
                </a:cubicBezTo>
                <a:cubicBezTo>
                  <a:pt x="211" y="148"/>
                  <a:pt x="211" y="148"/>
                  <a:pt x="211" y="148"/>
                </a:cubicBezTo>
                <a:cubicBezTo>
                  <a:pt x="205" y="151"/>
                  <a:pt x="202" y="156"/>
                  <a:pt x="202" y="162"/>
                </a:cubicBezTo>
                <a:cubicBezTo>
                  <a:pt x="202" y="165"/>
                  <a:pt x="202" y="165"/>
                  <a:pt x="202" y="165"/>
                </a:cubicBezTo>
                <a:lnTo>
                  <a:pt x="177" y="150"/>
                </a:lnTo>
                <a:close/>
                <a:moveTo>
                  <a:pt x="236" y="209"/>
                </a:moveTo>
                <a:cubicBezTo>
                  <a:pt x="194" y="234"/>
                  <a:pt x="194" y="234"/>
                  <a:pt x="194" y="234"/>
                </a:cubicBezTo>
                <a:cubicBezTo>
                  <a:pt x="187" y="227"/>
                  <a:pt x="187" y="227"/>
                  <a:pt x="187" y="227"/>
                </a:cubicBezTo>
                <a:cubicBezTo>
                  <a:pt x="186" y="226"/>
                  <a:pt x="186" y="225"/>
                  <a:pt x="184" y="224"/>
                </a:cubicBezTo>
                <a:cubicBezTo>
                  <a:pt x="183" y="222"/>
                  <a:pt x="182" y="221"/>
                  <a:pt x="181" y="221"/>
                </a:cubicBezTo>
                <a:cubicBezTo>
                  <a:pt x="181" y="220"/>
                  <a:pt x="180" y="219"/>
                  <a:pt x="180" y="219"/>
                </a:cubicBezTo>
                <a:cubicBezTo>
                  <a:pt x="177" y="217"/>
                  <a:pt x="177" y="217"/>
                  <a:pt x="177" y="217"/>
                </a:cubicBezTo>
                <a:cubicBezTo>
                  <a:pt x="219" y="192"/>
                  <a:pt x="219" y="192"/>
                  <a:pt x="219" y="192"/>
                </a:cubicBezTo>
                <a:cubicBezTo>
                  <a:pt x="219" y="162"/>
                  <a:pt x="219" y="162"/>
                  <a:pt x="219" y="162"/>
                </a:cubicBezTo>
                <a:cubicBezTo>
                  <a:pt x="419" y="50"/>
                  <a:pt x="419" y="50"/>
                  <a:pt x="419" y="50"/>
                </a:cubicBezTo>
                <a:cubicBezTo>
                  <a:pt x="453" y="67"/>
                  <a:pt x="453" y="67"/>
                  <a:pt x="453" y="67"/>
                </a:cubicBezTo>
                <a:cubicBezTo>
                  <a:pt x="261" y="217"/>
                  <a:pt x="261" y="217"/>
                  <a:pt x="261" y="217"/>
                </a:cubicBezTo>
                <a:lnTo>
                  <a:pt x="236" y="209"/>
                </a:lnTo>
                <a:close/>
                <a:moveTo>
                  <a:pt x="419" y="317"/>
                </a:moveTo>
                <a:cubicBezTo>
                  <a:pt x="267" y="232"/>
                  <a:pt x="267" y="232"/>
                  <a:pt x="267" y="232"/>
                </a:cubicBezTo>
                <a:cubicBezTo>
                  <a:pt x="269" y="231"/>
                  <a:pt x="271" y="230"/>
                  <a:pt x="271" y="230"/>
                </a:cubicBezTo>
                <a:cubicBezTo>
                  <a:pt x="317" y="194"/>
                  <a:pt x="317" y="194"/>
                  <a:pt x="317" y="194"/>
                </a:cubicBezTo>
                <a:cubicBezTo>
                  <a:pt x="453" y="300"/>
                  <a:pt x="453" y="300"/>
                  <a:pt x="453" y="300"/>
                </a:cubicBezTo>
                <a:lnTo>
                  <a:pt x="419" y="317"/>
                </a:lnTo>
                <a:close/>
                <a:moveTo>
                  <a:pt x="419" y="317"/>
                </a:moveTo>
                <a:cubicBezTo>
                  <a:pt x="419" y="317"/>
                  <a:pt x="419" y="317"/>
                  <a:pt x="419" y="317"/>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3" name="Freeform 190"/>
          <p:cNvSpPr>
            <a:spLocks noEditPoints="1"/>
          </p:cNvSpPr>
          <p:nvPr/>
        </p:nvSpPr>
        <p:spPr bwMode="auto">
          <a:xfrm>
            <a:off x="7308304" y="2406804"/>
            <a:ext cx="485971" cy="293055"/>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4" name="Content Placeholder 2"/>
          <p:cNvSpPr txBox="1">
            <a:spLocks/>
          </p:cNvSpPr>
          <p:nvPr/>
        </p:nvSpPr>
        <p:spPr>
          <a:xfrm>
            <a:off x="4764017" y="4218286"/>
            <a:ext cx="1320151"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65" name="Content Placeholder 2"/>
          <p:cNvSpPr txBox="1">
            <a:spLocks/>
          </p:cNvSpPr>
          <p:nvPr/>
        </p:nvSpPr>
        <p:spPr>
          <a:xfrm>
            <a:off x="3203849" y="4261674"/>
            <a:ext cx="1114668"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66" name="Content Placeholder 2"/>
          <p:cNvSpPr txBox="1">
            <a:spLocks/>
          </p:cNvSpPr>
          <p:nvPr/>
        </p:nvSpPr>
        <p:spPr>
          <a:xfrm>
            <a:off x="3059832" y="382400"/>
            <a:ext cx="1330373"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67" name="Content Placeholder 2"/>
          <p:cNvSpPr txBox="1">
            <a:spLocks/>
          </p:cNvSpPr>
          <p:nvPr/>
        </p:nvSpPr>
        <p:spPr>
          <a:xfrm>
            <a:off x="4853432" y="423423"/>
            <a:ext cx="1086720"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68" name="Content Placeholder 2"/>
          <p:cNvSpPr txBox="1">
            <a:spLocks/>
          </p:cNvSpPr>
          <p:nvPr/>
        </p:nvSpPr>
        <p:spPr>
          <a:xfrm>
            <a:off x="1115616" y="1994399"/>
            <a:ext cx="1086720"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69" name="Content Placeholder 2"/>
          <p:cNvSpPr txBox="1">
            <a:spLocks/>
          </p:cNvSpPr>
          <p:nvPr/>
        </p:nvSpPr>
        <p:spPr>
          <a:xfrm>
            <a:off x="847937" y="2782005"/>
            <a:ext cx="1679646"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70" name="Content Placeholder 2"/>
          <p:cNvSpPr txBox="1">
            <a:spLocks/>
          </p:cNvSpPr>
          <p:nvPr/>
        </p:nvSpPr>
        <p:spPr>
          <a:xfrm>
            <a:off x="6969275" y="1994399"/>
            <a:ext cx="1086720"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71" name="Content Placeholder 2"/>
          <p:cNvSpPr txBox="1">
            <a:spLocks/>
          </p:cNvSpPr>
          <p:nvPr/>
        </p:nvSpPr>
        <p:spPr>
          <a:xfrm>
            <a:off x="6701596" y="2782005"/>
            <a:ext cx="1679646"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Tree>
    <p:extLst>
      <p:ext uri="{BB962C8B-B14F-4D97-AF65-F5344CB8AC3E}">
        <p14:creationId xmlns:p14="http://schemas.microsoft.com/office/powerpoint/2010/main" val="40581098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3" name="十字星 32"/>
          <p:cNvSpPr/>
          <p:nvPr/>
        </p:nvSpPr>
        <p:spPr>
          <a:xfrm>
            <a:off x="1146406"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smtClean="0">
                <a:solidFill>
                  <a:schemeClr val="bg1"/>
                </a:solidFill>
                <a:latin typeface="+mn-lt"/>
                <a:ea typeface="+mn-ea"/>
                <a:cs typeface="+mn-ea"/>
                <a:sym typeface="+mn-lt"/>
              </a:rPr>
              <a:t>4</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
        <p:nvSpPr>
          <p:cNvPr id="13" name="十字星 12"/>
          <p:cNvSpPr/>
          <p:nvPr/>
        </p:nvSpPr>
        <p:spPr>
          <a:xfrm>
            <a:off x="494334"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十字星 13"/>
          <p:cNvSpPr/>
          <p:nvPr/>
        </p:nvSpPr>
        <p:spPr>
          <a:xfrm>
            <a:off x="819947"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376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
            <a:ext cx="6588224" cy="51434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323418" y="2219169"/>
            <a:ext cx="1285735" cy="719314"/>
            <a:chOff x="3162684" y="1890720"/>
            <a:chExt cx="1285735" cy="719314"/>
          </a:xfrm>
        </p:grpSpPr>
        <p:sp>
          <p:nvSpPr>
            <p:cNvPr id="42" name="Freeform 351"/>
            <p:cNvSpPr>
              <a:spLocks noEditPoints="1"/>
            </p:cNvSpPr>
            <p:nvPr/>
          </p:nvSpPr>
          <p:spPr bwMode="auto">
            <a:xfrm>
              <a:off x="3670131" y="189072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Content Placeholder 2"/>
            <p:cNvSpPr txBox="1">
              <a:spLocks/>
            </p:cNvSpPr>
            <p:nvPr/>
          </p:nvSpPr>
          <p:spPr>
            <a:xfrm>
              <a:off x="3162684" y="230384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altLang="zh-CN" sz="1200" b="1" dirty="0">
                <a:solidFill>
                  <a:schemeClr val="accent1"/>
                </a:solidFill>
                <a:cs typeface="+mn-ea"/>
                <a:sym typeface="+mn-lt"/>
              </a:endParaRPr>
            </a:p>
          </p:txBody>
        </p:sp>
      </p:grpSp>
      <p:grpSp>
        <p:nvGrpSpPr>
          <p:cNvPr id="6" name="组合 5"/>
          <p:cNvGrpSpPr/>
          <p:nvPr/>
        </p:nvGrpSpPr>
        <p:grpSpPr>
          <a:xfrm>
            <a:off x="3367620" y="3429674"/>
            <a:ext cx="1285735" cy="682363"/>
            <a:chOff x="4443086" y="1927671"/>
            <a:chExt cx="1285735" cy="682363"/>
          </a:xfrm>
        </p:grpSpPr>
        <p:sp>
          <p:nvSpPr>
            <p:cNvPr id="80" name="Content Placeholder 2"/>
            <p:cNvSpPr txBox="1">
              <a:spLocks/>
            </p:cNvSpPr>
            <p:nvPr/>
          </p:nvSpPr>
          <p:spPr>
            <a:xfrm>
              <a:off x="4443086" y="2339945"/>
              <a:ext cx="1285735" cy="270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sz="1200" b="1" dirty="0" smtClean="0">
                <a:solidFill>
                  <a:schemeClr val="accent1"/>
                </a:solidFill>
                <a:cs typeface="+mn-ea"/>
                <a:sym typeface="+mn-lt"/>
              </a:endParaRPr>
            </a:p>
          </p:txBody>
        </p:sp>
        <p:sp>
          <p:nvSpPr>
            <p:cNvPr id="36" name="Freeform 429"/>
            <p:cNvSpPr>
              <a:spLocks noEditPoints="1"/>
            </p:cNvSpPr>
            <p:nvPr/>
          </p:nvSpPr>
          <p:spPr bwMode="auto">
            <a:xfrm>
              <a:off x="5006695" y="1927671"/>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 name="组合 6"/>
          <p:cNvGrpSpPr/>
          <p:nvPr/>
        </p:nvGrpSpPr>
        <p:grpSpPr>
          <a:xfrm>
            <a:off x="334358" y="2192797"/>
            <a:ext cx="1285735" cy="701388"/>
            <a:chOff x="5839668" y="1908646"/>
            <a:chExt cx="1285735" cy="701388"/>
          </a:xfrm>
        </p:grpSpPr>
        <p:sp>
          <p:nvSpPr>
            <p:cNvPr id="69" name="Content Placeholder 2"/>
            <p:cNvSpPr txBox="1">
              <a:spLocks/>
            </p:cNvSpPr>
            <p:nvPr/>
          </p:nvSpPr>
          <p:spPr>
            <a:xfrm>
              <a:off x="5839668" y="2322002"/>
              <a:ext cx="1285735" cy="2880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sz="1200" b="1" dirty="0" smtClean="0">
                <a:solidFill>
                  <a:schemeClr val="accent1"/>
                </a:solidFill>
                <a:cs typeface="+mn-ea"/>
                <a:sym typeface="+mn-lt"/>
              </a:endParaRPr>
            </a:p>
          </p:txBody>
        </p:sp>
        <p:sp>
          <p:nvSpPr>
            <p:cNvPr id="38" name="Freeform 459"/>
            <p:cNvSpPr>
              <a:spLocks noEditPoints="1"/>
            </p:cNvSpPr>
            <p:nvPr/>
          </p:nvSpPr>
          <p:spPr bwMode="auto">
            <a:xfrm>
              <a:off x="6339100" y="1908646"/>
              <a:ext cx="309294" cy="254551"/>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356380" y="3411731"/>
            <a:ext cx="1285735" cy="700306"/>
            <a:chOff x="7306175" y="1909728"/>
            <a:chExt cx="1285735" cy="700306"/>
          </a:xfrm>
        </p:grpSpPr>
        <p:sp>
          <p:nvSpPr>
            <p:cNvPr id="27" name="Content Placeholder 2"/>
            <p:cNvSpPr txBox="1">
              <a:spLocks/>
            </p:cNvSpPr>
            <p:nvPr/>
          </p:nvSpPr>
          <p:spPr>
            <a:xfrm>
              <a:off x="7306175" y="2322001"/>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sz="1200" b="1" dirty="0" smtClean="0">
                <a:solidFill>
                  <a:schemeClr val="accent1"/>
                </a:solidFill>
                <a:cs typeface="+mn-ea"/>
                <a:sym typeface="+mn-lt"/>
              </a:endParaRPr>
            </a:p>
          </p:txBody>
        </p:sp>
        <p:sp>
          <p:nvSpPr>
            <p:cNvPr id="40" name="Freeform 456"/>
            <p:cNvSpPr>
              <a:spLocks/>
            </p:cNvSpPr>
            <p:nvPr/>
          </p:nvSpPr>
          <p:spPr bwMode="auto">
            <a:xfrm>
              <a:off x="7876721" y="1909728"/>
              <a:ext cx="161490" cy="2655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0" name="矩形 29"/>
          <p:cNvSpPr/>
          <p:nvPr/>
        </p:nvSpPr>
        <p:spPr>
          <a:xfrm>
            <a:off x="611560" y="690901"/>
            <a:ext cx="5540678" cy="800219"/>
          </a:xfrm>
          <a:prstGeom prst="rect">
            <a:avLst/>
          </a:prstGeom>
        </p:spPr>
        <p:txBody>
          <a:bodyPr wrap="square">
            <a:spAutoFit/>
          </a:bodyPr>
          <a:lstStyle/>
          <a:p>
            <a:pPr algn="ctr"/>
            <a:r>
              <a:rPr lang="en-US" altLang="zh-CN" sz="3200" b="1" dirty="0" smtClean="0">
                <a:solidFill>
                  <a:schemeClr val="bg1"/>
                </a:solidFill>
              </a:rPr>
              <a:t>Our Client</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smtClean="0">
                <a:sym typeface="+mn-lt"/>
              </a:rPr>
              <a:t>amet</a:t>
            </a:r>
            <a:r>
              <a:rPr lang="en-US" altLang="zh-CN" sz="1400" dirty="0" smtClean="0">
                <a:sym typeface="+mn-lt"/>
              </a:rPr>
              <a:t>, </a:t>
            </a:r>
            <a:r>
              <a:rPr lang="en-US" altLang="zh-CN" sz="1400" dirty="0" err="1" smtClean="0">
                <a:sym typeface="+mn-lt"/>
              </a:rPr>
              <a:t>consectetur</a:t>
            </a:r>
            <a:r>
              <a:rPr lang="en-US" altLang="zh-CN" sz="1400" dirty="0" smtClean="0">
                <a:sym typeface="+mn-lt"/>
              </a:rPr>
              <a:t> </a:t>
            </a:r>
            <a:r>
              <a:rPr lang="en-US" altLang="zh-CN" sz="1400" dirty="0" err="1" smtClean="0">
                <a:sym typeface="+mn-lt"/>
              </a:rPr>
              <a:t>adipiscing</a:t>
            </a:r>
            <a:r>
              <a:rPr lang="en-US" altLang="zh-CN" sz="1400" dirty="0" smtClean="0">
                <a:sym typeface="+mn-lt"/>
              </a:rPr>
              <a:t> </a:t>
            </a:r>
            <a:r>
              <a:rPr lang="en-US" altLang="zh-CN" sz="1400" dirty="0" err="1" smtClean="0">
                <a:sym typeface="+mn-lt"/>
              </a:rPr>
              <a:t>elit</a:t>
            </a:r>
            <a:r>
              <a:rPr lang="en-US" altLang="zh-CN" sz="1400" dirty="0" smtClean="0">
                <a:sym typeface="+mn-lt"/>
              </a:rPr>
              <a:t>. </a:t>
            </a:r>
            <a:endParaRPr lang="en-US" altLang="zh-CN" sz="1400" dirty="0"/>
          </a:p>
        </p:txBody>
      </p:sp>
      <p:sp>
        <p:nvSpPr>
          <p:cNvPr id="26" name="矩形 25"/>
          <p:cNvSpPr/>
          <p:nvPr/>
        </p:nvSpPr>
        <p:spPr>
          <a:xfrm>
            <a:off x="6864963" y="0"/>
            <a:ext cx="2279037" cy="5163598"/>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Content Placeholder 2"/>
          <p:cNvSpPr txBox="1">
            <a:spLocks/>
          </p:cNvSpPr>
          <p:nvPr/>
        </p:nvSpPr>
        <p:spPr>
          <a:xfrm>
            <a:off x="6948192" y="3498739"/>
            <a:ext cx="2124058" cy="12967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nibh dolor, dignissim ac </a:t>
            </a:r>
            <a:r>
              <a:rPr lang="en-US" sz="1200" dirty="0" err="1" smtClean="0">
                <a:solidFill>
                  <a:schemeClr val="tx1"/>
                </a:solidFill>
                <a:cs typeface="+mn-ea"/>
                <a:sym typeface="+mn-lt"/>
              </a:rPr>
              <a:t>dignissim</a:t>
            </a:r>
            <a:r>
              <a:rPr lang="en-US" sz="1200" dirty="0" smtClean="0">
                <a:solidFill>
                  <a:schemeClr val="tx1"/>
                </a:solidFill>
                <a:cs typeface="+mn-ea"/>
                <a:sym typeface="+mn-lt"/>
              </a:rPr>
              <a:t> </a:t>
            </a:r>
            <a:r>
              <a:rPr lang="en-US" sz="1200" dirty="0" err="1" smtClean="0">
                <a:solidFill>
                  <a:schemeClr val="tx1"/>
                </a:solidFill>
                <a:cs typeface="+mn-ea"/>
                <a:sym typeface="+mn-lt"/>
              </a:rPr>
              <a:t>ut.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3" name="Content Placeholder 2"/>
          <p:cNvSpPr txBox="1">
            <a:spLocks/>
          </p:cNvSpPr>
          <p:nvPr/>
        </p:nvSpPr>
        <p:spPr>
          <a:xfrm>
            <a:off x="1474110" y="2258112"/>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44" name="Content Placeholder 2"/>
          <p:cNvSpPr txBox="1">
            <a:spLocks/>
          </p:cNvSpPr>
          <p:nvPr/>
        </p:nvSpPr>
        <p:spPr>
          <a:xfrm>
            <a:off x="1474110" y="3455799"/>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0" name="Content Placeholder 2"/>
          <p:cNvSpPr txBox="1">
            <a:spLocks/>
          </p:cNvSpPr>
          <p:nvPr/>
        </p:nvSpPr>
        <p:spPr>
          <a:xfrm>
            <a:off x="4476530" y="2257407"/>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1" name="Content Placeholder 2"/>
          <p:cNvSpPr txBox="1">
            <a:spLocks/>
          </p:cNvSpPr>
          <p:nvPr/>
        </p:nvSpPr>
        <p:spPr>
          <a:xfrm>
            <a:off x="4476530" y="3482248"/>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Tree>
    <p:extLst>
      <p:ext uri="{BB962C8B-B14F-4D97-AF65-F5344CB8AC3E}">
        <p14:creationId xmlns:p14="http://schemas.microsoft.com/office/powerpoint/2010/main" val="2487582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16200000" flipH="1">
            <a:off x="7805709" y="1441380"/>
            <a:ext cx="2351721" cy="2830484"/>
            <a:chOff x="-828600" y="3311802"/>
            <a:chExt cx="2762618" cy="2029330"/>
          </a:xfrm>
        </p:grpSpPr>
        <p:sp>
          <p:nvSpPr>
            <p:cNvPr id="30" name="Freeform 40"/>
            <p:cNvSpPr>
              <a:spLocks/>
            </p:cNvSpPr>
            <p:nvPr/>
          </p:nvSpPr>
          <p:spPr bwMode="auto">
            <a:xfrm rot="16200000" flipH="1">
              <a:off x="-461956" y="2945158"/>
              <a:ext cx="1838092" cy="2571379"/>
            </a:xfrm>
            <a:custGeom>
              <a:avLst/>
              <a:gdLst>
                <a:gd name="T0" fmla="*/ 636 w 636"/>
                <a:gd name="T1" fmla="*/ 48 h 891"/>
                <a:gd name="T2" fmla="*/ 588 w 636"/>
                <a:gd name="T3" fmla="*/ 0 h 891"/>
                <a:gd name="T4" fmla="*/ 539 w 636"/>
                <a:gd name="T5" fmla="*/ 48 h 891"/>
                <a:gd name="T6" fmla="*/ 552 w 636"/>
                <a:gd name="T7" fmla="*/ 48 h 891"/>
                <a:gd name="T8" fmla="*/ 552 w 636"/>
                <a:gd name="T9" fmla="*/ 551 h 891"/>
                <a:gd name="T10" fmla="*/ 284 w 636"/>
                <a:gd name="T11" fmla="*/ 818 h 891"/>
                <a:gd name="T12" fmla="*/ 0 w 636"/>
                <a:gd name="T13" fmla="*/ 818 h 891"/>
                <a:gd name="T14" fmla="*/ 0 w 636"/>
                <a:gd name="T15" fmla="*/ 891 h 891"/>
                <a:gd name="T16" fmla="*/ 284 w 636"/>
                <a:gd name="T17" fmla="*/ 891 h 891"/>
                <a:gd name="T18" fmla="*/ 624 w 636"/>
                <a:gd name="T19" fmla="*/ 551 h 891"/>
                <a:gd name="T20" fmla="*/ 624 w 636"/>
                <a:gd name="T21" fmla="*/ 48 h 891"/>
                <a:gd name="T22" fmla="*/ 636 w 636"/>
                <a:gd name="T23" fmla="*/ 48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6" h="891">
                  <a:moveTo>
                    <a:pt x="636" y="48"/>
                  </a:moveTo>
                  <a:cubicBezTo>
                    <a:pt x="588" y="0"/>
                    <a:pt x="588" y="0"/>
                    <a:pt x="588" y="0"/>
                  </a:cubicBezTo>
                  <a:cubicBezTo>
                    <a:pt x="539" y="48"/>
                    <a:pt x="539" y="48"/>
                    <a:pt x="539" y="48"/>
                  </a:cubicBezTo>
                  <a:cubicBezTo>
                    <a:pt x="552" y="48"/>
                    <a:pt x="552" y="48"/>
                    <a:pt x="552" y="48"/>
                  </a:cubicBezTo>
                  <a:cubicBezTo>
                    <a:pt x="552" y="551"/>
                    <a:pt x="552" y="551"/>
                    <a:pt x="552" y="551"/>
                  </a:cubicBezTo>
                  <a:cubicBezTo>
                    <a:pt x="552" y="699"/>
                    <a:pt x="432" y="818"/>
                    <a:pt x="284" y="818"/>
                  </a:cubicBezTo>
                  <a:cubicBezTo>
                    <a:pt x="0" y="818"/>
                    <a:pt x="0" y="818"/>
                    <a:pt x="0" y="818"/>
                  </a:cubicBezTo>
                  <a:cubicBezTo>
                    <a:pt x="0" y="891"/>
                    <a:pt x="0" y="891"/>
                    <a:pt x="0" y="891"/>
                  </a:cubicBezTo>
                  <a:cubicBezTo>
                    <a:pt x="284" y="891"/>
                    <a:pt x="284" y="891"/>
                    <a:pt x="284" y="891"/>
                  </a:cubicBezTo>
                  <a:cubicBezTo>
                    <a:pt x="472" y="891"/>
                    <a:pt x="624" y="739"/>
                    <a:pt x="624" y="551"/>
                  </a:cubicBezTo>
                  <a:cubicBezTo>
                    <a:pt x="624" y="48"/>
                    <a:pt x="624" y="48"/>
                    <a:pt x="624" y="48"/>
                  </a:cubicBezTo>
                  <a:lnTo>
                    <a:pt x="636" y="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42"/>
            <p:cNvSpPr>
              <a:spLocks/>
            </p:cNvSpPr>
            <p:nvPr/>
          </p:nvSpPr>
          <p:spPr bwMode="auto">
            <a:xfrm rot="16200000" flipH="1">
              <a:off x="-360245" y="3045649"/>
              <a:ext cx="1456830" cy="1989135"/>
            </a:xfrm>
            <a:custGeom>
              <a:avLst/>
              <a:gdLst>
                <a:gd name="T0" fmla="*/ 504 w 504"/>
                <a:gd name="T1" fmla="*/ 48 h 689"/>
                <a:gd name="T2" fmla="*/ 456 w 504"/>
                <a:gd name="T3" fmla="*/ 0 h 689"/>
                <a:gd name="T4" fmla="*/ 407 w 504"/>
                <a:gd name="T5" fmla="*/ 48 h 689"/>
                <a:gd name="T6" fmla="*/ 420 w 504"/>
                <a:gd name="T7" fmla="*/ 48 h 689"/>
                <a:gd name="T8" fmla="*/ 420 w 504"/>
                <a:gd name="T9" fmla="*/ 481 h 689"/>
                <a:gd name="T10" fmla="*/ 284 w 504"/>
                <a:gd name="T11" fmla="*/ 616 h 689"/>
                <a:gd name="T12" fmla="*/ 0 w 504"/>
                <a:gd name="T13" fmla="*/ 616 h 689"/>
                <a:gd name="T14" fmla="*/ 0 w 504"/>
                <a:gd name="T15" fmla="*/ 689 h 689"/>
                <a:gd name="T16" fmla="*/ 284 w 504"/>
                <a:gd name="T17" fmla="*/ 689 h 689"/>
                <a:gd name="T18" fmla="*/ 492 w 504"/>
                <a:gd name="T19" fmla="*/ 481 h 689"/>
                <a:gd name="T20" fmla="*/ 492 w 504"/>
                <a:gd name="T21" fmla="*/ 48 h 689"/>
                <a:gd name="T22" fmla="*/ 504 w 504"/>
                <a:gd name="T23" fmla="*/ 4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4" h="689">
                  <a:moveTo>
                    <a:pt x="504" y="48"/>
                  </a:moveTo>
                  <a:cubicBezTo>
                    <a:pt x="456" y="0"/>
                    <a:pt x="456" y="0"/>
                    <a:pt x="456" y="0"/>
                  </a:cubicBezTo>
                  <a:cubicBezTo>
                    <a:pt x="407" y="48"/>
                    <a:pt x="407" y="48"/>
                    <a:pt x="407" y="48"/>
                  </a:cubicBezTo>
                  <a:cubicBezTo>
                    <a:pt x="420" y="48"/>
                    <a:pt x="420" y="48"/>
                    <a:pt x="420" y="48"/>
                  </a:cubicBezTo>
                  <a:cubicBezTo>
                    <a:pt x="420" y="481"/>
                    <a:pt x="420" y="481"/>
                    <a:pt x="420" y="481"/>
                  </a:cubicBezTo>
                  <a:cubicBezTo>
                    <a:pt x="420" y="556"/>
                    <a:pt x="359" y="616"/>
                    <a:pt x="284" y="616"/>
                  </a:cubicBezTo>
                  <a:cubicBezTo>
                    <a:pt x="0" y="616"/>
                    <a:pt x="0" y="616"/>
                    <a:pt x="0" y="616"/>
                  </a:cubicBezTo>
                  <a:cubicBezTo>
                    <a:pt x="0" y="689"/>
                    <a:pt x="0" y="689"/>
                    <a:pt x="0" y="689"/>
                  </a:cubicBezTo>
                  <a:cubicBezTo>
                    <a:pt x="284" y="689"/>
                    <a:pt x="284" y="689"/>
                    <a:pt x="284" y="689"/>
                  </a:cubicBezTo>
                  <a:cubicBezTo>
                    <a:pt x="399" y="689"/>
                    <a:pt x="492" y="596"/>
                    <a:pt x="492" y="481"/>
                  </a:cubicBezTo>
                  <a:cubicBezTo>
                    <a:pt x="492" y="48"/>
                    <a:pt x="492" y="48"/>
                    <a:pt x="492" y="48"/>
                  </a:cubicBezTo>
                  <a:lnTo>
                    <a:pt x="504" y="4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2" name="组合 31"/>
            <p:cNvGrpSpPr/>
            <p:nvPr/>
          </p:nvGrpSpPr>
          <p:grpSpPr>
            <a:xfrm>
              <a:off x="-583765" y="3311802"/>
              <a:ext cx="2517783" cy="2029330"/>
              <a:chOff x="-583765" y="3311802"/>
              <a:chExt cx="2517783" cy="2029330"/>
            </a:xfrm>
          </p:grpSpPr>
          <p:sp>
            <p:nvSpPr>
              <p:cNvPr id="33" name="Freeform 39"/>
              <p:cNvSpPr>
                <a:spLocks/>
              </p:cNvSpPr>
              <p:nvPr/>
            </p:nvSpPr>
            <p:spPr bwMode="auto">
              <a:xfrm rot="16200000" flipH="1">
                <a:off x="-339538" y="3067575"/>
                <a:ext cx="2029330" cy="2517783"/>
              </a:xfrm>
              <a:custGeom>
                <a:avLst/>
                <a:gdLst>
                  <a:gd name="T0" fmla="*/ 702 w 702"/>
                  <a:gd name="T1" fmla="*/ 48 h 872"/>
                  <a:gd name="T2" fmla="*/ 654 w 702"/>
                  <a:gd name="T3" fmla="*/ 0 h 872"/>
                  <a:gd name="T4" fmla="*/ 605 w 702"/>
                  <a:gd name="T5" fmla="*/ 48 h 872"/>
                  <a:gd name="T6" fmla="*/ 618 w 702"/>
                  <a:gd name="T7" fmla="*/ 48 h 872"/>
                  <a:gd name="T8" fmla="*/ 618 w 702"/>
                  <a:gd name="T9" fmla="*/ 466 h 872"/>
                  <a:gd name="T10" fmla="*/ 284 w 702"/>
                  <a:gd name="T11" fmla="*/ 799 h 872"/>
                  <a:gd name="T12" fmla="*/ 0 w 702"/>
                  <a:gd name="T13" fmla="*/ 799 h 872"/>
                  <a:gd name="T14" fmla="*/ 0 w 702"/>
                  <a:gd name="T15" fmla="*/ 872 h 872"/>
                  <a:gd name="T16" fmla="*/ 284 w 702"/>
                  <a:gd name="T17" fmla="*/ 872 h 872"/>
                  <a:gd name="T18" fmla="*/ 690 w 702"/>
                  <a:gd name="T19" fmla="*/ 466 h 872"/>
                  <a:gd name="T20" fmla="*/ 690 w 702"/>
                  <a:gd name="T21" fmla="*/ 48 h 872"/>
                  <a:gd name="T22" fmla="*/ 702 w 702"/>
                  <a:gd name="T23" fmla="*/ 48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2" h="872">
                    <a:moveTo>
                      <a:pt x="702" y="48"/>
                    </a:moveTo>
                    <a:cubicBezTo>
                      <a:pt x="654" y="0"/>
                      <a:pt x="654" y="0"/>
                      <a:pt x="654" y="0"/>
                    </a:cubicBezTo>
                    <a:cubicBezTo>
                      <a:pt x="605" y="48"/>
                      <a:pt x="605" y="48"/>
                      <a:pt x="605" y="48"/>
                    </a:cubicBezTo>
                    <a:cubicBezTo>
                      <a:pt x="618" y="48"/>
                      <a:pt x="618" y="48"/>
                      <a:pt x="618" y="48"/>
                    </a:cubicBezTo>
                    <a:cubicBezTo>
                      <a:pt x="618" y="466"/>
                      <a:pt x="618" y="466"/>
                      <a:pt x="618" y="466"/>
                    </a:cubicBezTo>
                    <a:cubicBezTo>
                      <a:pt x="618" y="650"/>
                      <a:pt x="468" y="799"/>
                      <a:pt x="284" y="799"/>
                    </a:cubicBezTo>
                    <a:cubicBezTo>
                      <a:pt x="0" y="799"/>
                      <a:pt x="0" y="799"/>
                      <a:pt x="0" y="799"/>
                    </a:cubicBezTo>
                    <a:cubicBezTo>
                      <a:pt x="0" y="872"/>
                      <a:pt x="0" y="872"/>
                      <a:pt x="0" y="872"/>
                    </a:cubicBezTo>
                    <a:cubicBezTo>
                      <a:pt x="284" y="872"/>
                      <a:pt x="284" y="872"/>
                      <a:pt x="284" y="872"/>
                    </a:cubicBezTo>
                    <a:cubicBezTo>
                      <a:pt x="508" y="872"/>
                      <a:pt x="690" y="690"/>
                      <a:pt x="690" y="466"/>
                    </a:cubicBezTo>
                    <a:cubicBezTo>
                      <a:pt x="690" y="48"/>
                      <a:pt x="690" y="48"/>
                      <a:pt x="690" y="48"/>
                    </a:cubicBezTo>
                    <a:lnTo>
                      <a:pt x="702" y="4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41"/>
              <p:cNvSpPr>
                <a:spLocks/>
              </p:cNvSpPr>
              <p:nvPr/>
            </p:nvSpPr>
            <p:spPr bwMode="auto">
              <a:xfrm rot="16200000" flipH="1">
                <a:off x="-285333" y="3120562"/>
                <a:ext cx="1646851" cy="2029331"/>
              </a:xfrm>
              <a:custGeom>
                <a:avLst/>
                <a:gdLst>
                  <a:gd name="T0" fmla="*/ 570 w 570"/>
                  <a:gd name="T1" fmla="*/ 49 h 703"/>
                  <a:gd name="T2" fmla="*/ 522 w 570"/>
                  <a:gd name="T3" fmla="*/ 0 h 703"/>
                  <a:gd name="T4" fmla="*/ 473 w 570"/>
                  <a:gd name="T5" fmla="*/ 49 h 703"/>
                  <a:gd name="T6" fmla="*/ 486 w 570"/>
                  <a:gd name="T7" fmla="*/ 49 h 703"/>
                  <a:gd name="T8" fmla="*/ 486 w 570"/>
                  <a:gd name="T9" fmla="*/ 429 h 703"/>
                  <a:gd name="T10" fmla="*/ 284 w 570"/>
                  <a:gd name="T11" fmla="*/ 630 h 703"/>
                  <a:gd name="T12" fmla="*/ 0 w 570"/>
                  <a:gd name="T13" fmla="*/ 630 h 703"/>
                  <a:gd name="T14" fmla="*/ 0 w 570"/>
                  <a:gd name="T15" fmla="*/ 703 h 703"/>
                  <a:gd name="T16" fmla="*/ 284 w 570"/>
                  <a:gd name="T17" fmla="*/ 703 h 703"/>
                  <a:gd name="T18" fmla="*/ 558 w 570"/>
                  <a:gd name="T19" fmla="*/ 429 h 703"/>
                  <a:gd name="T20" fmla="*/ 558 w 570"/>
                  <a:gd name="T21" fmla="*/ 49 h 703"/>
                  <a:gd name="T22" fmla="*/ 570 w 570"/>
                  <a:gd name="T23" fmla="*/ 49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0" h="703">
                    <a:moveTo>
                      <a:pt x="570" y="49"/>
                    </a:moveTo>
                    <a:cubicBezTo>
                      <a:pt x="522" y="0"/>
                      <a:pt x="522" y="0"/>
                      <a:pt x="522" y="0"/>
                    </a:cubicBezTo>
                    <a:cubicBezTo>
                      <a:pt x="473" y="49"/>
                      <a:pt x="473" y="49"/>
                      <a:pt x="473" y="49"/>
                    </a:cubicBezTo>
                    <a:cubicBezTo>
                      <a:pt x="486" y="49"/>
                      <a:pt x="486" y="49"/>
                      <a:pt x="486" y="49"/>
                    </a:cubicBezTo>
                    <a:cubicBezTo>
                      <a:pt x="486" y="429"/>
                      <a:pt x="486" y="429"/>
                      <a:pt x="486" y="429"/>
                    </a:cubicBezTo>
                    <a:cubicBezTo>
                      <a:pt x="486" y="540"/>
                      <a:pt x="395" y="630"/>
                      <a:pt x="284" y="630"/>
                    </a:cubicBezTo>
                    <a:cubicBezTo>
                      <a:pt x="0" y="630"/>
                      <a:pt x="0" y="630"/>
                      <a:pt x="0" y="630"/>
                    </a:cubicBezTo>
                    <a:cubicBezTo>
                      <a:pt x="0" y="703"/>
                      <a:pt x="0" y="703"/>
                      <a:pt x="0" y="703"/>
                    </a:cubicBezTo>
                    <a:cubicBezTo>
                      <a:pt x="284" y="703"/>
                      <a:pt x="284" y="703"/>
                      <a:pt x="284" y="703"/>
                    </a:cubicBezTo>
                    <a:cubicBezTo>
                      <a:pt x="435" y="703"/>
                      <a:pt x="558" y="580"/>
                      <a:pt x="558" y="429"/>
                    </a:cubicBezTo>
                    <a:cubicBezTo>
                      <a:pt x="558" y="49"/>
                      <a:pt x="558" y="49"/>
                      <a:pt x="558" y="49"/>
                    </a:cubicBezTo>
                    <a:lnTo>
                      <a:pt x="570" y="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43"/>
              <p:cNvSpPr>
                <a:spLocks/>
              </p:cNvSpPr>
              <p:nvPr/>
            </p:nvSpPr>
            <p:spPr bwMode="auto">
              <a:xfrm rot="16200000" flipH="1">
                <a:off x="-187277" y="3218619"/>
                <a:ext cx="1265591" cy="1451959"/>
              </a:xfrm>
              <a:custGeom>
                <a:avLst/>
                <a:gdLst>
                  <a:gd name="T0" fmla="*/ 438 w 438"/>
                  <a:gd name="T1" fmla="*/ 49 h 503"/>
                  <a:gd name="T2" fmla="*/ 390 w 438"/>
                  <a:gd name="T3" fmla="*/ 0 h 503"/>
                  <a:gd name="T4" fmla="*/ 341 w 438"/>
                  <a:gd name="T5" fmla="*/ 49 h 503"/>
                  <a:gd name="T6" fmla="*/ 354 w 438"/>
                  <a:gd name="T7" fmla="*/ 49 h 503"/>
                  <a:gd name="T8" fmla="*/ 354 w 438"/>
                  <a:gd name="T9" fmla="*/ 361 h 503"/>
                  <a:gd name="T10" fmla="*/ 284 w 438"/>
                  <a:gd name="T11" fmla="*/ 430 h 503"/>
                  <a:gd name="T12" fmla="*/ 0 w 438"/>
                  <a:gd name="T13" fmla="*/ 430 h 503"/>
                  <a:gd name="T14" fmla="*/ 0 w 438"/>
                  <a:gd name="T15" fmla="*/ 503 h 503"/>
                  <a:gd name="T16" fmla="*/ 284 w 438"/>
                  <a:gd name="T17" fmla="*/ 503 h 503"/>
                  <a:gd name="T18" fmla="*/ 426 w 438"/>
                  <a:gd name="T19" fmla="*/ 361 h 503"/>
                  <a:gd name="T20" fmla="*/ 426 w 438"/>
                  <a:gd name="T21" fmla="*/ 49 h 503"/>
                  <a:gd name="T22" fmla="*/ 438 w 438"/>
                  <a:gd name="T23"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503">
                    <a:moveTo>
                      <a:pt x="438" y="49"/>
                    </a:moveTo>
                    <a:cubicBezTo>
                      <a:pt x="390" y="0"/>
                      <a:pt x="390" y="0"/>
                      <a:pt x="390" y="0"/>
                    </a:cubicBezTo>
                    <a:cubicBezTo>
                      <a:pt x="341" y="49"/>
                      <a:pt x="341" y="49"/>
                      <a:pt x="341" y="49"/>
                    </a:cubicBezTo>
                    <a:cubicBezTo>
                      <a:pt x="354" y="49"/>
                      <a:pt x="354" y="49"/>
                      <a:pt x="354" y="49"/>
                    </a:cubicBezTo>
                    <a:cubicBezTo>
                      <a:pt x="354" y="361"/>
                      <a:pt x="354" y="361"/>
                      <a:pt x="354" y="361"/>
                    </a:cubicBezTo>
                    <a:cubicBezTo>
                      <a:pt x="354" y="399"/>
                      <a:pt x="323" y="430"/>
                      <a:pt x="284" y="430"/>
                    </a:cubicBezTo>
                    <a:cubicBezTo>
                      <a:pt x="0" y="430"/>
                      <a:pt x="0" y="430"/>
                      <a:pt x="0" y="430"/>
                    </a:cubicBezTo>
                    <a:cubicBezTo>
                      <a:pt x="0" y="503"/>
                      <a:pt x="0" y="503"/>
                      <a:pt x="0" y="503"/>
                    </a:cubicBezTo>
                    <a:cubicBezTo>
                      <a:pt x="284" y="503"/>
                      <a:pt x="284" y="503"/>
                      <a:pt x="284" y="503"/>
                    </a:cubicBezTo>
                    <a:cubicBezTo>
                      <a:pt x="363" y="503"/>
                      <a:pt x="426" y="439"/>
                      <a:pt x="426" y="361"/>
                    </a:cubicBezTo>
                    <a:cubicBezTo>
                      <a:pt x="426" y="49"/>
                      <a:pt x="426" y="49"/>
                      <a:pt x="426" y="49"/>
                    </a:cubicBezTo>
                    <a:lnTo>
                      <a:pt x="438" y="4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3" name="组合 2"/>
          <p:cNvGrpSpPr/>
          <p:nvPr/>
        </p:nvGrpSpPr>
        <p:grpSpPr>
          <a:xfrm rot="16200000" flipH="1">
            <a:off x="-149839" y="2941941"/>
            <a:ext cx="2351721" cy="2051398"/>
            <a:chOff x="-828600" y="3311802"/>
            <a:chExt cx="2762618" cy="2029330"/>
          </a:xfrm>
        </p:grpSpPr>
        <p:sp>
          <p:nvSpPr>
            <p:cNvPr id="15" name="Freeform 40"/>
            <p:cNvSpPr>
              <a:spLocks/>
            </p:cNvSpPr>
            <p:nvPr/>
          </p:nvSpPr>
          <p:spPr bwMode="auto">
            <a:xfrm rot="16200000" flipH="1">
              <a:off x="-461956" y="2945158"/>
              <a:ext cx="1838092" cy="2571379"/>
            </a:xfrm>
            <a:custGeom>
              <a:avLst/>
              <a:gdLst>
                <a:gd name="T0" fmla="*/ 636 w 636"/>
                <a:gd name="T1" fmla="*/ 48 h 891"/>
                <a:gd name="T2" fmla="*/ 588 w 636"/>
                <a:gd name="T3" fmla="*/ 0 h 891"/>
                <a:gd name="T4" fmla="*/ 539 w 636"/>
                <a:gd name="T5" fmla="*/ 48 h 891"/>
                <a:gd name="T6" fmla="*/ 552 w 636"/>
                <a:gd name="T7" fmla="*/ 48 h 891"/>
                <a:gd name="T8" fmla="*/ 552 w 636"/>
                <a:gd name="T9" fmla="*/ 551 h 891"/>
                <a:gd name="T10" fmla="*/ 284 w 636"/>
                <a:gd name="T11" fmla="*/ 818 h 891"/>
                <a:gd name="T12" fmla="*/ 0 w 636"/>
                <a:gd name="T13" fmla="*/ 818 h 891"/>
                <a:gd name="T14" fmla="*/ 0 w 636"/>
                <a:gd name="T15" fmla="*/ 891 h 891"/>
                <a:gd name="T16" fmla="*/ 284 w 636"/>
                <a:gd name="T17" fmla="*/ 891 h 891"/>
                <a:gd name="T18" fmla="*/ 624 w 636"/>
                <a:gd name="T19" fmla="*/ 551 h 891"/>
                <a:gd name="T20" fmla="*/ 624 w 636"/>
                <a:gd name="T21" fmla="*/ 48 h 891"/>
                <a:gd name="T22" fmla="*/ 636 w 636"/>
                <a:gd name="T23" fmla="*/ 48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6" h="891">
                  <a:moveTo>
                    <a:pt x="636" y="48"/>
                  </a:moveTo>
                  <a:cubicBezTo>
                    <a:pt x="588" y="0"/>
                    <a:pt x="588" y="0"/>
                    <a:pt x="588" y="0"/>
                  </a:cubicBezTo>
                  <a:cubicBezTo>
                    <a:pt x="539" y="48"/>
                    <a:pt x="539" y="48"/>
                    <a:pt x="539" y="48"/>
                  </a:cubicBezTo>
                  <a:cubicBezTo>
                    <a:pt x="552" y="48"/>
                    <a:pt x="552" y="48"/>
                    <a:pt x="552" y="48"/>
                  </a:cubicBezTo>
                  <a:cubicBezTo>
                    <a:pt x="552" y="551"/>
                    <a:pt x="552" y="551"/>
                    <a:pt x="552" y="551"/>
                  </a:cubicBezTo>
                  <a:cubicBezTo>
                    <a:pt x="552" y="699"/>
                    <a:pt x="432" y="818"/>
                    <a:pt x="284" y="818"/>
                  </a:cubicBezTo>
                  <a:cubicBezTo>
                    <a:pt x="0" y="818"/>
                    <a:pt x="0" y="818"/>
                    <a:pt x="0" y="818"/>
                  </a:cubicBezTo>
                  <a:cubicBezTo>
                    <a:pt x="0" y="891"/>
                    <a:pt x="0" y="891"/>
                    <a:pt x="0" y="891"/>
                  </a:cubicBezTo>
                  <a:cubicBezTo>
                    <a:pt x="284" y="891"/>
                    <a:pt x="284" y="891"/>
                    <a:pt x="284" y="891"/>
                  </a:cubicBezTo>
                  <a:cubicBezTo>
                    <a:pt x="472" y="891"/>
                    <a:pt x="624" y="739"/>
                    <a:pt x="624" y="551"/>
                  </a:cubicBezTo>
                  <a:cubicBezTo>
                    <a:pt x="624" y="48"/>
                    <a:pt x="624" y="48"/>
                    <a:pt x="624" y="48"/>
                  </a:cubicBezTo>
                  <a:lnTo>
                    <a:pt x="636" y="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2"/>
            <p:cNvSpPr>
              <a:spLocks/>
            </p:cNvSpPr>
            <p:nvPr/>
          </p:nvSpPr>
          <p:spPr bwMode="auto">
            <a:xfrm rot="16200000" flipH="1">
              <a:off x="-360245" y="3045649"/>
              <a:ext cx="1456830" cy="1989135"/>
            </a:xfrm>
            <a:custGeom>
              <a:avLst/>
              <a:gdLst>
                <a:gd name="T0" fmla="*/ 504 w 504"/>
                <a:gd name="T1" fmla="*/ 48 h 689"/>
                <a:gd name="T2" fmla="*/ 456 w 504"/>
                <a:gd name="T3" fmla="*/ 0 h 689"/>
                <a:gd name="T4" fmla="*/ 407 w 504"/>
                <a:gd name="T5" fmla="*/ 48 h 689"/>
                <a:gd name="T6" fmla="*/ 420 w 504"/>
                <a:gd name="T7" fmla="*/ 48 h 689"/>
                <a:gd name="T8" fmla="*/ 420 w 504"/>
                <a:gd name="T9" fmla="*/ 481 h 689"/>
                <a:gd name="T10" fmla="*/ 284 w 504"/>
                <a:gd name="T11" fmla="*/ 616 h 689"/>
                <a:gd name="T12" fmla="*/ 0 w 504"/>
                <a:gd name="T13" fmla="*/ 616 h 689"/>
                <a:gd name="T14" fmla="*/ 0 w 504"/>
                <a:gd name="T15" fmla="*/ 689 h 689"/>
                <a:gd name="T16" fmla="*/ 284 w 504"/>
                <a:gd name="T17" fmla="*/ 689 h 689"/>
                <a:gd name="T18" fmla="*/ 492 w 504"/>
                <a:gd name="T19" fmla="*/ 481 h 689"/>
                <a:gd name="T20" fmla="*/ 492 w 504"/>
                <a:gd name="T21" fmla="*/ 48 h 689"/>
                <a:gd name="T22" fmla="*/ 504 w 504"/>
                <a:gd name="T23" fmla="*/ 4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4" h="689">
                  <a:moveTo>
                    <a:pt x="504" y="48"/>
                  </a:moveTo>
                  <a:cubicBezTo>
                    <a:pt x="456" y="0"/>
                    <a:pt x="456" y="0"/>
                    <a:pt x="456" y="0"/>
                  </a:cubicBezTo>
                  <a:cubicBezTo>
                    <a:pt x="407" y="48"/>
                    <a:pt x="407" y="48"/>
                    <a:pt x="407" y="48"/>
                  </a:cubicBezTo>
                  <a:cubicBezTo>
                    <a:pt x="420" y="48"/>
                    <a:pt x="420" y="48"/>
                    <a:pt x="420" y="48"/>
                  </a:cubicBezTo>
                  <a:cubicBezTo>
                    <a:pt x="420" y="481"/>
                    <a:pt x="420" y="481"/>
                    <a:pt x="420" y="481"/>
                  </a:cubicBezTo>
                  <a:cubicBezTo>
                    <a:pt x="420" y="556"/>
                    <a:pt x="359" y="616"/>
                    <a:pt x="284" y="616"/>
                  </a:cubicBezTo>
                  <a:cubicBezTo>
                    <a:pt x="0" y="616"/>
                    <a:pt x="0" y="616"/>
                    <a:pt x="0" y="616"/>
                  </a:cubicBezTo>
                  <a:cubicBezTo>
                    <a:pt x="0" y="689"/>
                    <a:pt x="0" y="689"/>
                    <a:pt x="0" y="689"/>
                  </a:cubicBezTo>
                  <a:cubicBezTo>
                    <a:pt x="284" y="689"/>
                    <a:pt x="284" y="689"/>
                    <a:pt x="284" y="689"/>
                  </a:cubicBezTo>
                  <a:cubicBezTo>
                    <a:pt x="399" y="689"/>
                    <a:pt x="492" y="596"/>
                    <a:pt x="492" y="481"/>
                  </a:cubicBezTo>
                  <a:cubicBezTo>
                    <a:pt x="492" y="48"/>
                    <a:pt x="492" y="48"/>
                    <a:pt x="492" y="48"/>
                  </a:cubicBezTo>
                  <a:lnTo>
                    <a:pt x="504" y="4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 name="组合 1"/>
            <p:cNvGrpSpPr/>
            <p:nvPr/>
          </p:nvGrpSpPr>
          <p:grpSpPr>
            <a:xfrm>
              <a:off x="-583765" y="3311802"/>
              <a:ext cx="2517783" cy="2029330"/>
              <a:chOff x="-583765" y="3311802"/>
              <a:chExt cx="2517783" cy="2029330"/>
            </a:xfrm>
          </p:grpSpPr>
          <p:sp>
            <p:nvSpPr>
              <p:cNvPr id="11" name="Freeform 39"/>
              <p:cNvSpPr>
                <a:spLocks/>
              </p:cNvSpPr>
              <p:nvPr/>
            </p:nvSpPr>
            <p:spPr bwMode="auto">
              <a:xfrm rot="16200000" flipH="1">
                <a:off x="-339538" y="3067575"/>
                <a:ext cx="2029330" cy="2517783"/>
              </a:xfrm>
              <a:custGeom>
                <a:avLst/>
                <a:gdLst>
                  <a:gd name="T0" fmla="*/ 702 w 702"/>
                  <a:gd name="T1" fmla="*/ 48 h 872"/>
                  <a:gd name="T2" fmla="*/ 654 w 702"/>
                  <a:gd name="T3" fmla="*/ 0 h 872"/>
                  <a:gd name="T4" fmla="*/ 605 w 702"/>
                  <a:gd name="T5" fmla="*/ 48 h 872"/>
                  <a:gd name="T6" fmla="*/ 618 w 702"/>
                  <a:gd name="T7" fmla="*/ 48 h 872"/>
                  <a:gd name="T8" fmla="*/ 618 w 702"/>
                  <a:gd name="T9" fmla="*/ 466 h 872"/>
                  <a:gd name="T10" fmla="*/ 284 w 702"/>
                  <a:gd name="T11" fmla="*/ 799 h 872"/>
                  <a:gd name="T12" fmla="*/ 0 w 702"/>
                  <a:gd name="T13" fmla="*/ 799 h 872"/>
                  <a:gd name="T14" fmla="*/ 0 w 702"/>
                  <a:gd name="T15" fmla="*/ 872 h 872"/>
                  <a:gd name="T16" fmla="*/ 284 w 702"/>
                  <a:gd name="T17" fmla="*/ 872 h 872"/>
                  <a:gd name="T18" fmla="*/ 690 w 702"/>
                  <a:gd name="T19" fmla="*/ 466 h 872"/>
                  <a:gd name="T20" fmla="*/ 690 w 702"/>
                  <a:gd name="T21" fmla="*/ 48 h 872"/>
                  <a:gd name="T22" fmla="*/ 702 w 702"/>
                  <a:gd name="T23" fmla="*/ 48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2" h="872">
                    <a:moveTo>
                      <a:pt x="702" y="48"/>
                    </a:moveTo>
                    <a:cubicBezTo>
                      <a:pt x="654" y="0"/>
                      <a:pt x="654" y="0"/>
                      <a:pt x="654" y="0"/>
                    </a:cubicBezTo>
                    <a:cubicBezTo>
                      <a:pt x="605" y="48"/>
                      <a:pt x="605" y="48"/>
                      <a:pt x="605" y="48"/>
                    </a:cubicBezTo>
                    <a:cubicBezTo>
                      <a:pt x="618" y="48"/>
                      <a:pt x="618" y="48"/>
                      <a:pt x="618" y="48"/>
                    </a:cubicBezTo>
                    <a:cubicBezTo>
                      <a:pt x="618" y="466"/>
                      <a:pt x="618" y="466"/>
                      <a:pt x="618" y="466"/>
                    </a:cubicBezTo>
                    <a:cubicBezTo>
                      <a:pt x="618" y="650"/>
                      <a:pt x="468" y="799"/>
                      <a:pt x="284" y="799"/>
                    </a:cubicBezTo>
                    <a:cubicBezTo>
                      <a:pt x="0" y="799"/>
                      <a:pt x="0" y="799"/>
                      <a:pt x="0" y="799"/>
                    </a:cubicBezTo>
                    <a:cubicBezTo>
                      <a:pt x="0" y="872"/>
                      <a:pt x="0" y="872"/>
                      <a:pt x="0" y="872"/>
                    </a:cubicBezTo>
                    <a:cubicBezTo>
                      <a:pt x="284" y="872"/>
                      <a:pt x="284" y="872"/>
                      <a:pt x="284" y="872"/>
                    </a:cubicBezTo>
                    <a:cubicBezTo>
                      <a:pt x="508" y="872"/>
                      <a:pt x="690" y="690"/>
                      <a:pt x="690" y="466"/>
                    </a:cubicBezTo>
                    <a:cubicBezTo>
                      <a:pt x="690" y="48"/>
                      <a:pt x="690" y="48"/>
                      <a:pt x="690" y="48"/>
                    </a:cubicBezTo>
                    <a:lnTo>
                      <a:pt x="702" y="4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1"/>
              <p:cNvSpPr>
                <a:spLocks/>
              </p:cNvSpPr>
              <p:nvPr/>
            </p:nvSpPr>
            <p:spPr bwMode="auto">
              <a:xfrm rot="16200000" flipH="1">
                <a:off x="-285333" y="3120562"/>
                <a:ext cx="1646851" cy="2029331"/>
              </a:xfrm>
              <a:custGeom>
                <a:avLst/>
                <a:gdLst>
                  <a:gd name="T0" fmla="*/ 570 w 570"/>
                  <a:gd name="T1" fmla="*/ 49 h 703"/>
                  <a:gd name="T2" fmla="*/ 522 w 570"/>
                  <a:gd name="T3" fmla="*/ 0 h 703"/>
                  <a:gd name="T4" fmla="*/ 473 w 570"/>
                  <a:gd name="T5" fmla="*/ 49 h 703"/>
                  <a:gd name="T6" fmla="*/ 486 w 570"/>
                  <a:gd name="T7" fmla="*/ 49 h 703"/>
                  <a:gd name="T8" fmla="*/ 486 w 570"/>
                  <a:gd name="T9" fmla="*/ 429 h 703"/>
                  <a:gd name="T10" fmla="*/ 284 w 570"/>
                  <a:gd name="T11" fmla="*/ 630 h 703"/>
                  <a:gd name="T12" fmla="*/ 0 w 570"/>
                  <a:gd name="T13" fmla="*/ 630 h 703"/>
                  <a:gd name="T14" fmla="*/ 0 w 570"/>
                  <a:gd name="T15" fmla="*/ 703 h 703"/>
                  <a:gd name="T16" fmla="*/ 284 w 570"/>
                  <a:gd name="T17" fmla="*/ 703 h 703"/>
                  <a:gd name="T18" fmla="*/ 558 w 570"/>
                  <a:gd name="T19" fmla="*/ 429 h 703"/>
                  <a:gd name="T20" fmla="*/ 558 w 570"/>
                  <a:gd name="T21" fmla="*/ 49 h 703"/>
                  <a:gd name="T22" fmla="*/ 570 w 570"/>
                  <a:gd name="T23" fmla="*/ 49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0" h="703">
                    <a:moveTo>
                      <a:pt x="570" y="49"/>
                    </a:moveTo>
                    <a:cubicBezTo>
                      <a:pt x="522" y="0"/>
                      <a:pt x="522" y="0"/>
                      <a:pt x="522" y="0"/>
                    </a:cubicBezTo>
                    <a:cubicBezTo>
                      <a:pt x="473" y="49"/>
                      <a:pt x="473" y="49"/>
                      <a:pt x="473" y="49"/>
                    </a:cubicBezTo>
                    <a:cubicBezTo>
                      <a:pt x="486" y="49"/>
                      <a:pt x="486" y="49"/>
                      <a:pt x="486" y="49"/>
                    </a:cubicBezTo>
                    <a:cubicBezTo>
                      <a:pt x="486" y="429"/>
                      <a:pt x="486" y="429"/>
                      <a:pt x="486" y="429"/>
                    </a:cubicBezTo>
                    <a:cubicBezTo>
                      <a:pt x="486" y="540"/>
                      <a:pt x="395" y="630"/>
                      <a:pt x="284" y="630"/>
                    </a:cubicBezTo>
                    <a:cubicBezTo>
                      <a:pt x="0" y="630"/>
                      <a:pt x="0" y="630"/>
                      <a:pt x="0" y="630"/>
                    </a:cubicBezTo>
                    <a:cubicBezTo>
                      <a:pt x="0" y="703"/>
                      <a:pt x="0" y="703"/>
                      <a:pt x="0" y="703"/>
                    </a:cubicBezTo>
                    <a:cubicBezTo>
                      <a:pt x="284" y="703"/>
                      <a:pt x="284" y="703"/>
                      <a:pt x="284" y="703"/>
                    </a:cubicBezTo>
                    <a:cubicBezTo>
                      <a:pt x="435" y="703"/>
                      <a:pt x="558" y="580"/>
                      <a:pt x="558" y="429"/>
                    </a:cubicBezTo>
                    <a:cubicBezTo>
                      <a:pt x="558" y="49"/>
                      <a:pt x="558" y="49"/>
                      <a:pt x="558" y="49"/>
                    </a:cubicBezTo>
                    <a:lnTo>
                      <a:pt x="570" y="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3"/>
              <p:cNvSpPr>
                <a:spLocks/>
              </p:cNvSpPr>
              <p:nvPr/>
            </p:nvSpPr>
            <p:spPr bwMode="auto">
              <a:xfrm rot="16200000" flipH="1">
                <a:off x="-187277" y="3218618"/>
                <a:ext cx="1265591" cy="1451959"/>
              </a:xfrm>
              <a:custGeom>
                <a:avLst/>
                <a:gdLst>
                  <a:gd name="T0" fmla="*/ 438 w 438"/>
                  <a:gd name="T1" fmla="*/ 49 h 503"/>
                  <a:gd name="T2" fmla="*/ 390 w 438"/>
                  <a:gd name="T3" fmla="*/ 0 h 503"/>
                  <a:gd name="T4" fmla="*/ 341 w 438"/>
                  <a:gd name="T5" fmla="*/ 49 h 503"/>
                  <a:gd name="T6" fmla="*/ 354 w 438"/>
                  <a:gd name="T7" fmla="*/ 49 h 503"/>
                  <a:gd name="T8" fmla="*/ 354 w 438"/>
                  <a:gd name="T9" fmla="*/ 361 h 503"/>
                  <a:gd name="T10" fmla="*/ 284 w 438"/>
                  <a:gd name="T11" fmla="*/ 430 h 503"/>
                  <a:gd name="T12" fmla="*/ 0 w 438"/>
                  <a:gd name="T13" fmla="*/ 430 h 503"/>
                  <a:gd name="T14" fmla="*/ 0 w 438"/>
                  <a:gd name="T15" fmla="*/ 503 h 503"/>
                  <a:gd name="T16" fmla="*/ 284 w 438"/>
                  <a:gd name="T17" fmla="*/ 503 h 503"/>
                  <a:gd name="T18" fmla="*/ 426 w 438"/>
                  <a:gd name="T19" fmla="*/ 361 h 503"/>
                  <a:gd name="T20" fmla="*/ 426 w 438"/>
                  <a:gd name="T21" fmla="*/ 49 h 503"/>
                  <a:gd name="T22" fmla="*/ 438 w 438"/>
                  <a:gd name="T23"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503">
                    <a:moveTo>
                      <a:pt x="438" y="49"/>
                    </a:moveTo>
                    <a:cubicBezTo>
                      <a:pt x="390" y="0"/>
                      <a:pt x="390" y="0"/>
                      <a:pt x="390" y="0"/>
                    </a:cubicBezTo>
                    <a:cubicBezTo>
                      <a:pt x="341" y="49"/>
                      <a:pt x="341" y="49"/>
                      <a:pt x="341" y="49"/>
                    </a:cubicBezTo>
                    <a:cubicBezTo>
                      <a:pt x="354" y="49"/>
                      <a:pt x="354" y="49"/>
                      <a:pt x="354" y="49"/>
                    </a:cubicBezTo>
                    <a:cubicBezTo>
                      <a:pt x="354" y="361"/>
                      <a:pt x="354" y="361"/>
                      <a:pt x="354" y="361"/>
                    </a:cubicBezTo>
                    <a:cubicBezTo>
                      <a:pt x="354" y="399"/>
                      <a:pt x="323" y="430"/>
                      <a:pt x="284" y="430"/>
                    </a:cubicBezTo>
                    <a:cubicBezTo>
                      <a:pt x="0" y="430"/>
                      <a:pt x="0" y="430"/>
                      <a:pt x="0" y="430"/>
                    </a:cubicBezTo>
                    <a:cubicBezTo>
                      <a:pt x="0" y="503"/>
                      <a:pt x="0" y="503"/>
                      <a:pt x="0" y="503"/>
                    </a:cubicBezTo>
                    <a:cubicBezTo>
                      <a:pt x="284" y="503"/>
                      <a:pt x="284" y="503"/>
                      <a:pt x="284" y="503"/>
                    </a:cubicBezTo>
                    <a:cubicBezTo>
                      <a:pt x="363" y="503"/>
                      <a:pt x="426" y="439"/>
                      <a:pt x="426" y="361"/>
                    </a:cubicBezTo>
                    <a:cubicBezTo>
                      <a:pt x="426" y="49"/>
                      <a:pt x="426" y="49"/>
                      <a:pt x="426" y="49"/>
                    </a:cubicBezTo>
                    <a:lnTo>
                      <a:pt x="438" y="4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4" name="组合 3"/>
          <p:cNvGrpSpPr/>
          <p:nvPr/>
        </p:nvGrpSpPr>
        <p:grpSpPr>
          <a:xfrm>
            <a:off x="1028070" y="843558"/>
            <a:ext cx="3336849" cy="2880320"/>
            <a:chOff x="1083449" y="307192"/>
            <a:chExt cx="3916022" cy="3499945"/>
          </a:xfrm>
          <a:effectLst>
            <a:outerShdw blurRad="63500" sx="102000" sy="102000" algn="ctr" rotWithShape="0">
              <a:prstClr val="black">
                <a:alpha val="40000"/>
              </a:prstClr>
            </a:outerShdw>
          </a:effectLst>
        </p:grpSpPr>
        <p:sp>
          <p:nvSpPr>
            <p:cNvPr id="49" name="圆角矩形 48"/>
            <p:cNvSpPr/>
            <p:nvPr/>
          </p:nvSpPr>
          <p:spPr>
            <a:xfrm flipV="1">
              <a:off x="1083449" y="307192"/>
              <a:ext cx="3916022" cy="3499945"/>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47581" y="367841"/>
              <a:ext cx="3787759" cy="3378647"/>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9" name="组合 18"/>
          <p:cNvGrpSpPr/>
          <p:nvPr/>
        </p:nvGrpSpPr>
        <p:grpSpPr>
          <a:xfrm rot="5400000" flipH="1" flipV="1">
            <a:off x="4408725" y="1045315"/>
            <a:ext cx="2351721" cy="2439328"/>
            <a:chOff x="-828600" y="3311802"/>
            <a:chExt cx="2762618" cy="2029330"/>
          </a:xfrm>
        </p:grpSpPr>
        <p:sp>
          <p:nvSpPr>
            <p:cNvPr id="20" name="Freeform 40"/>
            <p:cNvSpPr>
              <a:spLocks/>
            </p:cNvSpPr>
            <p:nvPr/>
          </p:nvSpPr>
          <p:spPr bwMode="auto">
            <a:xfrm rot="16200000" flipH="1">
              <a:off x="-461956" y="2945158"/>
              <a:ext cx="1838092" cy="2571379"/>
            </a:xfrm>
            <a:custGeom>
              <a:avLst/>
              <a:gdLst>
                <a:gd name="T0" fmla="*/ 636 w 636"/>
                <a:gd name="T1" fmla="*/ 48 h 891"/>
                <a:gd name="T2" fmla="*/ 588 w 636"/>
                <a:gd name="T3" fmla="*/ 0 h 891"/>
                <a:gd name="T4" fmla="*/ 539 w 636"/>
                <a:gd name="T5" fmla="*/ 48 h 891"/>
                <a:gd name="T6" fmla="*/ 552 w 636"/>
                <a:gd name="T7" fmla="*/ 48 h 891"/>
                <a:gd name="T8" fmla="*/ 552 w 636"/>
                <a:gd name="T9" fmla="*/ 551 h 891"/>
                <a:gd name="T10" fmla="*/ 284 w 636"/>
                <a:gd name="T11" fmla="*/ 818 h 891"/>
                <a:gd name="T12" fmla="*/ 0 w 636"/>
                <a:gd name="T13" fmla="*/ 818 h 891"/>
                <a:gd name="T14" fmla="*/ 0 w 636"/>
                <a:gd name="T15" fmla="*/ 891 h 891"/>
                <a:gd name="T16" fmla="*/ 284 w 636"/>
                <a:gd name="T17" fmla="*/ 891 h 891"/>
                <a:gd name="T18" fmla="*/ 624 w 636"/>
                <a:gd name="T19" fmla="*/ 551 h 891"/>
                <a:gd name="T20" fmla="*/ 624 w 636"/>
                <a:gd name="T21" fmla="*/ 48 h 891"/>
                <a:gd name="T22" fmla="*/ 636 w 636"/>
                <a:gd name="T23" fmla="*/ 48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6" h="891">
                  <a:moveTo>
                    <a:pt x="636" y="48"/>
                  </a:moveTo>
                  <a:cubicBezTo>
                    <a:pt x="588" y="0"/>
                    <a:pt x="588" y="0"/>
                    <a:pt x="588" y="0"/>
                  </a:cubicBezTo>
                  <a:cubicBezTo>
                    <a:pt x="539" y="48"/>
                    <a:pt x="539" y="48"/>
                    <a:pt x="539" y="48"/>
                  </a:cubicBezTo>
                  <a:cubicBezTo>
                    <a:pt x="552" y="48"/>
                    <a:pt x="552" y="48"/>
                    <a:pt x="552" y="48"/>
                  </a:cubicBezTo>
                  <a:cubicBezTo>
                    <a:pt x="552" y="551"/>
                    <a:pt x="552" y="551"/>
                    <a:pt x="552" y="551"/>
                  </a:cubicBezTo>
                  <a:cubicBezTo>
                    <a:pt x="552" y="699"/>
                    <a:pt x="432" y="818"/>
                    <a:pt x="284" y="818"/>
                  </a:cubicBezTo>
                  <a:cubicBezTo>
                    <a:pt x="0" y="818"/>
                    <a:pt x="0" y="818"/>
                    <a:pt x="0" y="818"/>
                  </a:cubicBezTo>
                  <a:cubicBezTo>
                    <a:pt x="0" y="891"/>
                    <a:pt x="0" y="891"/>
                    <a:pt x="0" y="891"/>
                  </a:cubicBezTo>
                  <a:cubicBezTo>
                    <a:pt x="284" y="891"/>
                    <a:pt x="284" y="891"/>
                    <a:pt x="284" y="891"/>
                  </a:cubicBezTo>
                  <a:cubicBezTo>
                    <a:pt x="472" y="891"/>
                    <a:pt x="624" y="739"/>
                    <a:pt x="624" y="551"/>
                  </a:cubicBezTo>
                  <a:cubicBezTo>
                    <a:pt x="624" y="48"/>
                    <a:pt x="624" y="48"/>
                    <a:pt x="624" y="48"/>
                  </a:cubicBezTo>
                  <a:lnTo>
                    <a:pt x="636" y="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42"/>
            <p:cNvSpPr>
              <a:spLocks/>
            </p:cNvSpPr>
            <p:nvPr/>
          </p:nvSpPr>
          <p:spPr bwMode="auto">
            <a:xfrm rot="16200000" flipH="1">
              <a:off x="-360245" y="3045649"/>
              <a:ext cx="1456830" cy="1989135"/>
            </a:xfrm>
            <a:custGeom>
              <a:avLst/>
              <a:gdLst>
                <a:gd name="T0" fmla="*/ 504 w 504"/>
                <a:gd name="T1" fmla="*/ 48 h 689"/>
                <a:gd name="T2" fmla="*/ 456 w 504"/>
                <a:gd name="T3" fmla="*/ 0 h 689"/>
                <a:gd name="T4" fmla="*/ 407 w 504"/>
                <a:gd name="T5" fmla="*/ 48 h 689"/>
                <a:gd name="T6" fmla="*/ 420 w 504"/>
                <a:gd name="T7" fmla="*/ 48 h 689"/>
                <a:gd name="T8" fmla="*/ 420 w 504"/>
                <a:gd name="T9" fmla="*/ 481 h 689"/>
                <a:gd name="T10" fmla="*/ 284 w 504"/>
                <a:gd name="T11" fmla="*/ 616 h 689"/>
                <a:gd name="T12" fmla="*/ 0 w 504"/>
                <a:gd name="T13" fmla="*/ 616 h 689"/>
                <a:gd name="T14" fmla="*/ 0 w 504"/>
                <a:gd name="T15" fmla="*/ 689 h 689"/>
                <a:gd name="T16" fmla="*/ 284 w 504"/>
                <a:gd name="T17" fmla="*/ 689 h 689"/>
                <a:gd name="T18" fmla="*/ 492 w 504"/>
                <a:gd name="T19" fmla="*/ 481 h 689"/>
                <a:gd name="T20" fmla="*/ 492 w 504"/>
                <a:gd name="T21" fmla="*/ 48 h 689"/>
                <a:gd name="T22" fmla="*/ 504 w 504"/>
                <a:gd name="T23" fmla="*/ 4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4" h="689">
                  <a:moveTo>
                    <a:pt x="504" y="48"/>
                  </a:moveTo>
                  <a:cubicBezTo>
                    <a:pt x="456" y="0"/>
                    <a:pt x="456" y="0"/>
                    <a:pt x="456" y="0"/>
                  </a:cubicBezTo>
                  <a:cubicBezTo>
                    <a:pt x="407" y="48"/>
                    <a:pt x="407" y="48"/>
                    <a:pt x="407" y="48"/>
                  </a:cubicBezTo>
                  <a:cubicBezTo>
                    <a:pt x="420" y="48"/>
                    <a:pt x="420" y="48"/>
                    <a:pt x="420" y="48"/>
                  </a:cubicBezTo>
                  <a:cubicBezTo>
                    <a:pt x="420" y="481"/>
                    <a:pt x="420" y="481"/>
                    <a:pt x="420" y="481"/>
                  </a:cubicBezTo>
                  <a:cubicBezTo>
                    <a:pt x="420" y="556"/>
                    <a:pt x="359" y="616"/>
                    <a:pt x="284" y="616"/>
                  </a:cubicBezTo>
                  <a:cubicBezTo>
                    <a:pt x="0" y="616"/>
                    <a:pt x="0" y="616"/>
                    <a:pt x="0" y="616"/>
                  </a:cubicBezTo>
                  <a:cubicBezTo>
                    <a:pt x="0" y="689"/>
                    <a:pt x="0" y="689"/>
                    <a:pt x="0" y="689"/>
                  </a:cubicBezTo>
                  <a:cubicBezTo>
                    <a:pt x="284" y="689"/>
                    <a:pt x="284" y="689"/>
                    <a:pt x="284" y="689"/>
                  </a:cubicBezTo>
                  <a:cubicBezTo>
                    <a:pt x="399" y="689"/>
                    <a:pt x="492" y="596"/>
                    <a:pt x="492" y="481"/>
                  </a:cubicBezTo>
                  <a:cubicBezTo>
                    <a:pt x="492" y="48"/>
                    <a:pt x="492" y="48"/>
                    <a:pt x="492" y="48"/>
                  </a:cubicBezTo>
                  <a:lnTo>
                    <a:pt x="504" y="4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组合 21"/>
            <p:cNvGrpSpPr/>
            <p:nvPr/>
          </p:nvGrpSpPr>
          <p:grpSpPr>
            <a:xfrm>
              <a:off x="-583765" y="3311802"/>
              <a:ext cx="2517783" cy="2029330"/>
              <a:chOff x="-583765" y="3311802"/>
              <a:chExt cx="2517783" cy="2029330"/>
            </a:xfrm>
          </p:grpSpPr>
          <p:sp>
            <p:nvSpPr>
              <p:cNvPr id="23" name="Freeform 39"/>
              <p:cNvSpPr>
                <a:spLocks/>
              </p:cNvSpPr>
              <p:nvPr/>
            </p:nvSpPr>
            <p:spPr bwMode="auto">
              <a:xfrm rot="16200000" flipH="1">
                <a:off x="-339538" y="3067575"/>
                <a:ext cx="2029330" cy="2517783"/>
              </a:xfrm>
              <a:custGeom>
                <a:avLst/>
                <a:gdLst>
                  <a:gd name="T0" fmla="*/ 702 w 702"/>
                  <a:gd name="T1" fmla="*/ 48 h 872"/>
                  <a:gd name="T2" fmla="*/ 654 w 702"/>
                  <a:gd name="T3" fmla="*/ 0 h 872"/>
                  <a:gd name="T4" fmla="*/ 605 w 702"/>
                  <a:gd name="T5" fmla="*/ 48 h 872"/>
                  <a:gd name="T6" fmla="*/ 618 w 702"/>
                  <a:gd name="T7" fmla="*/ 48 h 872"/>
                  <a:gd name="T8" fmla="*/ 618 w 702"/>
                  <a:gd name="T9" fmla="*/ 466 h 872"/>
                  <a:gd name="T10" fmla="*/ 284 w 702"/>
                  <a:gd name="T11" fmla="*/ 799 h 872"/>
                  <a:gd name="T12" fmla="*/ 0 w 702"/>
                  <a:gd name="T13" fmla="*/ 799 h 872"/>
                  <a:gd name="T14" fmla="*/ 0 w 702"/>
                  <a:gd name="T15" fmla="*/ 872 h 872"/>
                  <a:gd name="T16" fmla="*/ 284 w 702"/>
                  <a:gd name="T17" fmla="*/ 872 h 872"/>
                  <a:gd name="T18" fmla="*/ 690 w 702"/>
                  <a:gd name="T19" fmla="*/ 466 h 872"/>
                  <a:gd name="T20" fmla="*/ 690 w 702"/>
                  <a:gd name="T21" fmla="*/ 48 h 872"/>
                  <a:gd name="T22" fmla="*/ 702 w 702"/>
                  <a:gd name="T23" fmla="*/ 48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2" h="872">
                    <a:moveTo>
                      <a:pt x="702" y="48"/>
                    </a:moveTo>
                    <a:cubicBezTo>
                      <a:pt x="654" y="0"/>
                      <a:pt x="654" y="0"/>
                      <a:pt x="654" y="0"/>
                    </a:cubicBezTo>
                    <a:cubicBezTo>
                      <a:pt x="605" y="48"/>
                      <a:pt x="605" y="48"/>
                      <a:pt x="605" y="48"/>
                    </a:cubicBezTo>
                    <a:cubicBezTo>
                      <a:pt x="618" y="48"/>
                      <a:pt x="618" y="48"/>
                      <a:pt x="618" y="48"/>
                    </a:cubicBezTo>
                    <a:cubicBezTo>
                      <a:pt x="618" y="466"/>
                      <a:pt x="618" y="466"/>
                      <a:pt x="618" y="466"/>
                    </a:cubicBezTo>
                    <a:cubicBezTo>
                      <a:pt x="618" y="650"/>
                      <a:pt x="468" y="799"/>
                      <a:pt x="284" y="799"/>
                    </a:cubicBezTo>
                    <a:cubicBezTo>
                      <a:pt x="0" y="799"/>
                      <a:pt x="0" y="799"/>
                      <a:pt x="0" y="799"/>
                    </a:cubicBezTo>
                    <a:cubicBezTo>
                      <a:pt x="0" y="872"/>
                      <a:pt x="0" y="872"/>
                      <a:pt x="0" y="872"/>
                    </a:cubicBezTo>
                    <a:cubicBezTo>
                      <a:pt x="284" y="872"/>
                      <a:pt x="284" y="872"/>
                      <a:pt x="284" y="872"/>
                    </a:cubicBezTo>
                    <a:cubicBezTo>
                      <a:pt x="508" y="872"/>
                      <a:pt x="690" y="690"/>
                      <a:pt x="690" y="466"/>
                    </a:cubicBezTo>
                    <a:cubicBezTo>
                      <a:pt x="690" y="48"/>
                      <a:pt x="690" y="48"/>
                      <a:pt x="690" y="48"/>
                    </a:cubicBezTo>
                    <a:lnTo>
                      <a:pt x="702" y="4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41"/>
              <p:cNvSpPr>
                <a:spLocks/>
              </p:cNvSpPr>
              <p:nvPr/>
            </p:nvSpPr>
            <p:spPr bwMode="auto">
              <a:xfrm rot="16200000" flipH="1">
                <a:off x="-285333" y="3120562"/>
                <a:ext cx="1646851" cy="2029331"/>
              </a:xfrm>
              <a:custGeom>
                <a:avLst/>
                <a:gdLst>
                  <a:gd name="T0" fmla="*/ 570 w 570"/>
                  <a:gd name="T1" fmla="*/ 49 h 703"/>
                  <a:gd name="T2" fmla="*/ 522 w 570"/>
                  <a:gd name="T3" fmla="*/ 0 h 703"/>
                  <a:gd name="T4" fmla="*/ 473 w 570"/>
                  <a:gd name="T5" fmla="*/ 49 h 703"/>
                  <a:gd name="T6" fmla="*/ 486 w 570"/>
                  <a:gd name="T7" fmla="*/ 49 h 703"/>
                  <a:gd name="T8" fmla="*/ 486 w 570"/>
                  <a:gd name="T9" fmla="*/ 429 h 703"/>
                  <a:gd name="T10" fmla="*/ 284 w 570"/>
                  <a:gd name="T11" fmla="*/ 630 h 703"/>
                  <a:gd name="T12" fmla="*/ 0 w 570"/>
                  <a:gd name="T13" fmla="*/ 630 h 703"/>
                  <a:gd name="T14" fmla="*/ 0 w 570"/>
                  <a:gd name="T15" fmla="*/ 703 h 703"/>
                  <a:gd name="T16" fmla="*/ 284 w 570"/>
                  <a:gd name="T17" fmla="*/ 703 h 703"/>
                  <a:gd name="T18" fmla="*/ 558 w 570"/>
                  <a:gd name="T19" fmla="*/ 429 h 703"/>
                  <a:gd name="T20" fmla="*/ 558 w 570"/>
                  <a:gd name="T21" fmla="*/ 49 h 703"/>
                  <a:gd name="T22" fmla="*/ 570 w 570"/>
                  <a:gd name="T23" fmla="*/ 49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0" h="703">
                    <a:moveTo>
                      <a:pt x="570" y="49"/>
                    </a:moveTo>
                    <a:cubicBezTo>
                      <a:pt x="522" y="0"/>
                      <a:pt x="522" y="0"/>
                      <a:pt x="522" y="0"/>
                    </a:cubicBezTo>
                    <a:cubicBezTo>
                      <a:pt x="473" y="49"/>
                      <a:pt x="473" y="49"/>
                      <a:pt x="473" y="49"/>
                    </a:cubicBezTo>
                    <a:cubicBezTo>
                      <a:pt x="486" y="49"/>
                      <a:pt x="486" y="49"/>
                      <a:pt x="486" y="49"/>
                    </a:cubicBezTo>
                    <a:cubicBezTo>
                      <a:pt x="486" y="429"/>
                      <a:pt x="486" y="429"/>
                      <a:pt x="486" y="429"/>
                    </a:cubicBezTo>
                    <a:cubicBezTo>
                      <a:pt x="486" y="540"/>
                      <a:pt x="395" y="630"/>
                      <a:pt x="284" y="630"/>
                    </a:cubicBezTo>
                    <a:cubicBezTo>
                      <a:pt x="0" y="630"/>
                      <a:pt x="0" y="630"/>
                      <a:pt x="0" y="630"/>
                    </a:cubicBezTo>
                    <a:cubicBezTo>
                      <a:pt x="0" y="703"/>
                      <a:pt x="0" y="703"/>
                      <a:pt x="0" y="703"/>
                    </a:cubicBezTo>
                    <a:cubicBezTo>
                      <a:pt x="284" y="703"/>
                      <a:pt x="284" y="703"/>
                      <a:pt x="284" y="703"/>
                    </a:cubicBezTo>
                    <a:cubicBezTo>
                      <a:pt x="435" y="703"/>
                      <a:pt x="558" y="580"/>
                      <a:pt x="558" y="429"/>
                    </a:cubicBezTo>
                    <a:cubicBezTo>
                      <a:pt x="558" y="49"/>
                      <a:pt x="558" y="49"/>
                      <a:pt x="558" y="49"/>
                    </a:cubicBezTo>
                    <a:lnTo>
                      <a:pt x="570" y="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43"/>
              <p:cNvSpPr>
                <a:spLocks/>
              </p:cNvSpPr>
              <p:nvPr/>
            </p:nvSpPr>
            <p:spPr bwMode="auto">
              <a:xfrm rot="16200000" flipH="1">
                <a:off x="-187277" y="3218618"/>
                <a:ext cx="1265591" cy="1451959"/>
              </a:xfrm>
              <a:custGeom>
                <a:avLst/>
                <a:gdLst>
                  <a:gd name="T0" fmla="*/ 438 w 438"/>
                  <a:gd name="T1" fmla="*/ 49 h 503"/>
                  <a:gd name="T2" fmla="*/ 390 w 438"/>
                  <a:gd name="T3" fmla="*/ 0 h 503"/>
                  <a:gd name="T4" fmla="*/ 341 w 438"/>
                  <a:gd name="T5" fmla="*/ 49 h 503"/>
                  <a:gd name="T6" fmla="*/ 354 w 438"/>
                  <a:gd name="T7" fmla="*/ 49 h 503"/>
                  <a:gd name="T8" fmla="*/ 354 w 438"/>
                  <a:gd name="T9" fmla="*/ 361 h 503"/>
                  <a:gd name="T10" fmla="*/ 284 w 438"/>
                  <a:gd name="T11" fmla="*/ 430 h 503"/>
                  <a:gd name="T12" fmla="*/ 0 w 438"/>
                  <a:gd name="T13" fmla="*/ 430 h 503"/>
                  <a:gd name="T14" fmla="*/ 0 w 438"/>
                  <a:gd name="T15" fmla="*/ 503 h 503"/>
                  <a:gd name="T16" fmla="*/ 284 w 438"/>
                  <a:gd name="T17" fmla="*/ 503 h 503"/>
                  <a:gd name="T18" fmla="*/ 426 w 438"/>
                  <a:gd name="T19" fmla="*/ 361 h 503"/>
                  <a:gd name="T20" fmla="*/ 426 w 438"/>
                  <a:gd name="T21" fmla="*/ 49 h 503"/>
                  <a:gd name="T22" fmla="*/ 438 w 438"/>
                  <a:gd name="T23"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503">
                    <a:moveTo>
                      <a:pt x="438" y="49"/>
                    </a:moveTo>
                    <a:cubicBezTo>
                      <a:pt x="390" y="0"/>
                      <a:pt x="390" y="0"/>
                      <a:pt x="390" y="0"/>
                    </a:cubicBezTo>
                    <a:cubicBezTo>
                      <a:pt x="341" y="49"/>
                      <a:pt x="341" y="49"/>
                      <a:pt x="341" y="49"/>
                    </a:cubicBezTo>
                    <a:cubicBezTo>
                      <a:pt x="354" y="49"/>
                      <a:pt x="354" y="49"/>
                      <a:pt x="354" y="49"/>
                    </a:cubicBezTo>
                    <a:cubicBezTo>
                      <a:pt x="354" y="361"/>
                      <a:pt x="354" y="361"/>
                      <a:pt x="354" y="361"/>
                    </a:cubicBezTo>
                    <a:cubicBezTo>
                      <a:pt x="354" y="399"/>
                      <a:pt x="323" y="430"/>
                      <a:pt x="284" y="430"/>
                    </a:cubicBezTo>
                    <a:cubicBezTo>
                      <a:pt x="0" y="430"/>
                      <a:pt x="0" y="430"/>
                      <a:pt x="0" y="430"/>
                    </a:cubicBezTo>
                    <a:cubicBezTo>
                      <a:pt x="0" y="503"/>
                      <a:pt x="0" y="503"/>
                      <a:pt x="0" y="503"/>
                    </a:cubicBezTo>
                    <a:cubicBezTo>
                      <a:pt x="284" y="503"/>
                      <a:pt x="284" y="503"/>
                      <a:pt x="284" y="503"/>
                    </a:cubicBezTo>
                    <a:cubicBezTo>
                      <a:pt x="363" y="503"/>
                      <a:pt x="426" y="439"/>
                      <a:pt x="426" y="361"/>
                    </a:cubicBezTo>
                    <a:cubicBezTo>
                      <a:pt x="426" y="49"/>
                      <a:pt x="426" y="49"/>
                      <a:pt x="426" y="49"/>
                    </a:cubicBezTo>
                    <a:lnTo>
                      <a:pt x="438" y="4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6" name="组合 25"/>
          <p:cNvGrpSpPr/>
          <p:nvPr/>
        </p:nvGrpSpPr>
        <p:grpSpPr>
          <a:xfrm>
            <a:off x="5307774" y="2499742"/>
            <a:ext cx="2410407" cy="2154301"/>
            <a:chOff x="1083449" y="307192"/>
            <a:chExt cx="3916022" cy="3499945"/>
          </a:xfrm>
          <a:effectLst>
            <a:outerShdw blurRad="63500" sx="102000" sy="102000" algn="ctr" rotWithShape="0">
              <a:prstClr val="black">
                <a:alpha val="40000"/>
              </a:prstClr>
            </a:outerShdw>
          </a:effectLst>
        </p:grpSpPr>
        <p:sp>
          <p:nvSpPr>
            <p:cNvPr id="27" name="圆角矩形 26"/>
            <p:cNvSpPr/>
            <p:nvPr/>
          </p:nvSpPr>
          <p:spPr>
            <a:xfrm flipV="1">
              <a:off x="1083449" y="307192"/>
              <a:ext cx="3916022" cy="3499945"/>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47581" y="367841"/>
              <a:ext cx="3787759" cy="3378647"/>
            </a:xfrm>
            <a:prstGeom prst="ellipse">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36" name="组合 35"/>
          <p:cNvGrpSpPr/>
          <p:nvPr/>
        </p:nvGrpSpPr>
        <p:grpSpPr>
          <a:xfrm>
            <a:off x="1974271" y="1419622"/>
            <a:ext cx="1444446" cy="1109445"/>
            <a:chOff x="3919538" y="3848100"/>
            <a:chExt cx="1163638" cy="893763"/>
          </a:xfrm>
        </p:grpSpPr>
        <p:sp>
          <p:nvSpPr>
            <p:cNvPr id="37" name="Freeform 2342"/>
            <p:cNvSpPr>
              <a:spLocks/>
            </p:cNvSpPr>
            <p:nvPr/>
          </p:nvSpPr>
          <p:spPr bwMode="auto">
            <a:xfrm>
              <a:off x="4308475" y="4575175"/>
              <a:ext cx="388938" cy="166688"/>
            </a:xfrm>
            <a:custGeom>
              <a:avLst/>
              <a:gdLst>
                <a:gd name="T0" fmla="*/ 432 w 453"/>
                <a:gd name="T1" fmla="*/ 171 h 196"/>
                <a:gd name="T2" fmla="*/ 396 w 453"/>
                <a:gd name="T3" fmla="*/ 138 h 196"/>
                <a:gd name="T4" fmla="*/ 379 w 453"/>
                <a:gd name="T5" fmla="*/ 110 h 196"/>
                <a:gd name="T6" fmla="*/ 369 w 453"/>
                <a:gd name="T7" fmla="*/ 0 h 196"/>
                <a:gd name="T8" fmla="*/ 84 w 453"/>
                <a:gd name="T9" fmla="*/ 0 h 196"/>
                <a:gd name="T10" fmla="*/ 74 w 453"/>
                <a:gd name="T11" fmla="*/ 110 h 196"/>
                <a:gd name="T12" fmla="*/ 58 w 453"/>
                <a:gd name="T13" fmla="*/ 139 h 196"/>
                <a:gd name="T14" fmla="*/ 21 w 453"/>
                <a:gd name="T15" fmla="*/ 172 h 196"/>
                <a:gd name="T16" fmla="*/ 32 w 453"/>
                <a:gd name="T17" fmla="*/ 191 h 196"/>
                <a:gd name="T18" fmla="*/ 196 w 453"/>
                <a:gd name="T19" fmla="*/ 196 h 196"/>
                <a:gd name="T20" fmla="*/ 257 w 453"/>
                <a:gd name="T21" fmla="*/ 196 h 196"/>
                <a:gd name="T22" fmla="*/ 422 w 453"/>
                <a:gd name="T23" fmla="*/ 191 h 196"/>
                <a:gd name="T24" fmla="*/ 432 w 453"/>
                <a:gd name="T25" fmla="*/ 17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3" h="196">
                  <a:moveTo>
                    <a:pt x="432" y="171"/>
                  </a:moveTo>
                  <a:cubicBezTo>
                    <a:pt x="432" y="171"/>
                    <a:pt x="409" y="151"/>
                    <a:pt x="396" y="138"/>
                  </a:cubicBezTo>
                  <a:cubicBezTo>
                    <a:pt x="383" y="125"/>
                    <a:pt x="379" y="110"/>
                    <a:pt x="379" y="110"/>
                  </a:cubicBezTo>
                  <a:cubicBezTo>
                    <a:pt x="369" y="0"/>
                    <a:pt x="369" y="0"/>
                    <a:pt x="369" y="0"/>
                  </a:cubicBezTo>
                  <a:cubicBezTo>
                    <a:pt x="84" y="0"/>
                    <a:pt x="84" y="0"/>
                    <a:pt x="84" y="0"/>
                  </a:cubicBezTo>
                  <a:cubicBezTo>
                    <a:pt x="74" y="110"/>
                    <a:pt x="74" y="110"/>
                    <a:pt x="74" y="110"/>
                  </a:cubicBezTo>
                  <a:cubicBezTo>
                    <a:pt x="74" y="110"/>
                    <a:pt x="70" y="126"/>
                    <a:pt x="58" y="139"/>
                  </a:cubicBezTo>
                  <a:cubicBezTo>
                    <a:pt x="45" y="152"/>
                    <a:pt x="21" y="172"/>
                    <a:pt x="21" y="172"/>
                  </a:cubicBezTo>
                  <a:cubicBezTo>
                    <a:pt x="21" y="172"/>
                    <a:pt x="0" y="187"/>
                    <a:pt x="32" y="191"/>
                  </a:cubicBezTo>
                  <a:cubicBezTo>
                    <a:pt x="50" y="194"/>
                    <a:pt x="131" y="196"/>
                    <a:pt x="196" y="196"/>
                  </a:cubicBezTo>
                  <a:cubicBezTo>
                    <a:pt x="257" y="196"/>
                    <a:pt x="257" y="196"/>
                    <a:pt x="257" y="196"/>
                  </a:cubicBezTo>
                  <a:cubicBezTo>
                    <a:pt x="324" y="196"/>
                    <a:pt x="403" y="194"/>
                    <a:pt x="422" y="191"/>
                  </a:cubicBezTo>
                  <a:cubicBezTo>
                    <a:pt x="453" y="186"/>
                    <a:pt x="432" y="171"/>
                    <a:pt x="432" y="171"/>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43"/>
            <p:cNvSpPr>
              <a:spLocks noEditPoints="1"/>
            </p:cNvSpPr>
            <p:nvPr/>
          </p:nvSpPr>
          <p:spPr bwMode="auto">
            <a:xfrm>
              <a:off x="3919538" y="3848100"/>
              <a:ext cx="1163638" cy="709613"/>
            </a:xfrm>
            <a:custGeom>
              <a:avLst/>
              <a:gdLst>
                <a:gd name="T0" fmla="*/ 1323 w 1356"/>
                <a:gd name="T1" fmla="*/ 0 h 828"/>
                <a:gd name="T2" fmla="*/ 35 w 1356"/>
                <a:gd name="T3" fmla="*/ 0 h 828"/>
                <a:gd name="T4" fmla="*/ 0 w 1356"/>
                <a:gd name="T5" fmla="*/ 36 h 828"/>
                <a:gd name="T6" fmla="*/ 0 w 1356"/>
                <a:gd name="T7" fmla="*/ 792 h 828"/>
                <a:gd name="T8" fmla="*/ 35 w 1356"/>
                <a:gd name="T9" fmla="*/ 828 h 828"/>
                <a:gd name="T10" fmla="*/ 512 w 1356"/>
                <a:gd name="T11" fmla="*/ 828 h 828"/>
                <a:gd name="T12" fmla="*/ 539 w 1356"/>
                <a:gd name="T13" fmla="*/ 828 h 828"/>
                <a:gd name="T14" fmla="*/ 820 w 1356"/>
                <a:gd name="T15" fmla="*/ 828 h 828"/>
                <a:gd name="T16" fmla="*/ 849 w 1356"/>
                <a:gd name="T17" fmla="*/ 828 h 828"/>
                <a:gd name="T18" fmla="*/ 1323 w 1356"/>
                <a:gd name="T19" fmla="*/ 828 h 828"/>
                <a:gd name="T20" fmla="*/ 1356 w 1356"/>
                <a:gd name="T21" fmla="*/ 792 h 828"/>
                <a:gd name="T22" fmla="*/ 1356 w 1356"/>
                <a:gd name="T23" fmla="*/ 36 h 828"/>
                <a:gd name="T24" fmla="*/ 1323 w 1356"/>
                <a:gd name="T25" fmla="*/ 0 h 828"/>
                <a:gd name="T26" fmla="*/ 1300 w 1356"/>
                <a:gd name="T27" fmla="*/ 768 h 828"/>
                <a:gd name="T28" fmla="*/ 52 w 1356"/>
                <a:gd name="T29" fmla="*/ 768 h 828"/>
                <a:gd name="T30" fmla="*/ 52 w 1356"/>
                <a:gd name="T31" fmla="*/ 60 h 828"/>
                <a:gd name="T32" fmla="*/ 1300 w 1356"/>
                <a:gd name="T33" fmla="*/ 60 h 828"/>
                <a:gd name="T34" fmla="*/ 1300 w 1356"/>
                <a:gd name="T35" fmla="*/ 76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6" h="828">
                  <a:moveTo>
                    <a:pt x="1323" y="0"/>
                  </a:moveTo>
                  <a:cubicBezTo>
                    <a:pt x="35" y="0"/>
                    <a:pt x="35" y="0"/>
                    <a:pt x="35" y="0"/>
                  </a:cubicBezTo>
                  <a:cubicBezTo>
                    <a:pt x="16" y="0"/>
                    <a:pt x="0" y="17"/>
                    <a:pt x="0" y="36"/>
                  </a:cubicBezTo>
                  <a:cubicBezTo>
                    <a:pt x="0" y="792"/>
                    <a:pt x="0" y="792"/>
                    <a:pt x="0" y="792"/>
                  </a:cubicBezTo>
                  <a:cubicBezTo>
                    <a:pt x="0" y="811"/>
                    <a:pt x="16" y="828"/>
                    <a:pt x="35" y="828"/>
                  </a:cubicBezTo>
                  <a:cubicBezTo>
                    <a:pt x="512" y="828"/>
                    <a:pt x="512" y="828"/>
                    <a:pt x="512" y="828"/>
                  </a:cubicBezTo>
                  <a:cubicBezTo>
                    <a:pt x="539" y="828"/>
                    <a:pt x="539" y="828"/>
                    <a:pt x="539" y="828"/>
                  </a:cubicBezTo>
                  <a:cubicBezTo>
                    <a:pt x="820" y="828"/>
                    <a:pt x="820" y="828"/>
                    <a:pt x="820" y="828"/>
                  </a:cubicBezTo>
                  <a:cubicBezTo>
                    <a:pt x="849" y="828"/>
                    <a:pt x="849" y="828"/>
                    <a:pt x="849" y="828"/>
                  </a:cubicBezTo>
                  <a:cubicBezTo>
                    <a:pt x="1323" y="828"/>
                    <a:pt x="1323" y="828"/>
                    <a:pt x="1323" y="828"/>
                  </a:cubicBezTo>
                  <a:cubicBezTo>
                    <a:pt x="1342" y="828"/>
                    <a:pt x="1356" y="811"/>
                    <a:pt x="1356" y="792"/>
                  </a:cubicBezTo>
                  <a:cubicBezTo>
                    <a:pt x="1356" y="36"/>
                    <a:pt x="1356" y="36"/>
                    <a:pt x="1356" y="36"/>
                  </a:cubicBezTo>
                  <a:cubicBezTo>
                    <a:pt x="1356" y="17"/>
                    <a:pt x="1342" y="0"/>
                    <a:pt x="1323" y="0"/>
                  </a:cubicBezTo>
                  <a:moveTo>
                    <a:pt x="1300" y="768"/>
                  </a:moveTo>
                  <a:cubicBezTo>
                    <a:pt x="52" y="768"/>
                    <a:pt x="52" y="768"/>
                    <a:pt x="52" y="768"/>
                  </a:cubicBezTo>
                  <a:cubicBezTo>
                    <a:pt x="52" y="60"/>
                    <a:pt x="52" y="60"/>
                    <a:pt x="52" y="60"/>
                  </a:cubicBezTo>
                  <a:cubicBezTo>
                    <a:pt x="1300" y="60"/>
                    <a:pt x="1300" y="60"/>
                    <a:pt x="1300" y="60"/>
                  </a:cubicBezTo>
                  <a:lnTo>
                    <a:pt x="1300" y="76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1913049" y="2656869"/>
            <a:ext cx="1523465" cy="757800"/>
            <a:chOff x="576442" y="2577390"/>
            <a:chExt cx="1523465" cy="757800"/>
          </a:xfrm>
        </p:grpSpPr>
        <p:sp>
          <p:nvSpPr>
            <p:cNvPr id="40" name="Rectangle 20"/>
            <p:cNvSpPr/>
            <p:nvPr/>
          </p:nvSpPr>
          <p:spPr>
            <a:xfrm flipH="1">
              <a:off x="887055" y="2595662"/>
              <a:ext cx="902240" cy="27205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1" name="Content Placeholder 2"/>
            <p:cNvSpPr txBox="1">
              <a:spLocks/>
            </p:cNvSpPr>
            <p:nvPr/>
          </p:nvSpPr>
          <p:spPr>
            <a:xfrm>
              <a:off x="576442" y="2935416"/>
              <a:ext cx="1523465" cy="3997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a:t>
              </a:r>
              <a:endParaRPr lang="en-US" sz="1200" dirty="0">
                <a:solidFill>
                  <a:schemeClr val="tx1"/>
                </a:solidFill>
                <a:cs typeface="+mn-ea"/>
                <a:sym typeface="+mn-lt"/>
              </a:endParaRPr>
            </a:p>
          </p:txBody>
        </p:sp>
        <p:sp>
          <p:nvSpPr>
            <p:cNvPr id="42" name="矩形 41"/>
            <p:cNvSpPr/>
            <p:nvPr/>
          </p:nvSpPr>
          <p:spPr>
            <a:xfrm>
              <a:off x="887056" y="2577390"/>
              <a:ext cx="902240" cy="276999"/>
            </a:xfrm>
            <a:prstGeom prst="rect">
              <a:avLst/>
            </a:prstGeom>
          </p:spPr>
          <p:txBody>
            <a:bodyPr wrap="square">
              <a:spAutoFit/>
            </a:bodyPr>
            <a:lstStyle/>
            <a:p>
              <a:pPr algn="ctr"/>
              <a:r>
                <a:rPr lang="en-US" altLang="zh-CN" sz="1200" b="1" dirty="0" smtClean="0">
                  <a:solidFill>
                    <a:schemeClr val="bg2"/>
                  </a:solidFill>
                  <a:cs typeface="+mn-ea"/>
                </a:rPr>
                <a:t>Desktop </a:t>
              </a:r>
              <a:endParaRPr lang="zh-CN" altLang="en-US" sz="1200" b="1" dirty="0">
                <a:solidFill>
                  <a:schemeClr val="bg2"/>
                </a:solidFill>
                <a:cs typeface="+mn-ea"/>
              </a:endParaRPr>
            </a:p>
          </p:txBody>
        </p:sp>
      </p:grpSp>
      <p:grpSp>
        <p:nvGrpSpPr>
          <p:cNvPr id="5" name="组合 4"/>
          <p:cNvGrpSpPr/>
          <p:nvPr/>
        </p:nvGrpSpPr>
        <p:grpSpPr>
          <a:xfrm>
            <a:off x="6012160" y="3003798"/>
            <a:ext cx="1069975" cy="609600"/>
            <a:chOff x="6022305" y="3058327"/>
            <a:chExt cx="1069975" cy="609600"/>
          </a:xfrm>
        </p:grpSpPr>
        <p:sp>
          <p:nvSpPr>
            <p:cNvPr id="44" name="Freeform 2344"/>
            <p:cNvSpPr>
              <a:spLocks noEditPoints="1"/>
            </p:cNvSpPr>
            <p:nvPr/>
          </p:nvSpPr>
          <p:spPr bwMode="auto">
            <a:xfrm>
              <a:off x="6149305" y="3058327"/>
              <a:ext cx="819150" cy="538163"/>
            </a:xfrm>
            <a:custGeom>
              <a:avLst/>
              <a:gdLst>
                <a:gd name="T0" fmla="*/ 956 w 956"/>
                <a:gd name="T1" fmla="*/ 628 h 628"/>
                <a:gd name="T2" fmla="*/ 956 w 956"/>
                <a:gd name="T3" fmla="*/ 34 h 628"/>
                <a:gd name="T4" fmla="*/ 921 w 956"/>
                <a:gd name="T5" fmla="*/ 0 h 628"/>
                <a:gd name="T6" fmla="*/ 32 w 956"/>
                <a:gd name="T7" fmla="*/ 0 h 628"/>
                <a:gd name="T8" fmla="*/ 0 w 956"/>
                <a:gd name="T9" fmla="*/ 34 h 628"/>
                <a:gd name="T10" fmla="*/ 0 w 956"/>
                <a:gd name="T11" fmla="*/ 628 h 628"/>
                <a:gd name="T12" fmla="*/ 956 w 956"/>
                <a:gd name="T13" fmla="*/ 628 h 628"/>
                <a:gd name="T14" fmla="*/ 48 w 956"/>
                <a:gd name="T15" fmla="*/ 60 h 628"/>
                <a:gd name="T16" fmla="*/ 900 w 956"/>
                <a:gd name="T17" fmla="*/ 60 h 628"/>
                <a:gd name="T18" fmla="*/ 900 w 956"/>
                <a:gd name="T19" fmla="*/ 592 h 628"/>
                <a:gd name="T20" fmla="*/ 48 w 956"/>
                <a:gd name="T21" fmla="*/ 592 h 628"/>
                <a:gd name="T22" fmla="*/ 48 w 956"/>
                <a:gd name="T23" fmla="*/ 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6" h="628">
                  <a:moveTo>
                    <a:pt x="956" y="628"/>
                  </a:moveTo>
                  <a:cubicBezTo>
                    <a:pt x="956" y="34"/>
                    <a:pt x="956" y="34"/>
                    <a:pt x="956" y="34"/>
                  </a:cubicBezTo>
                  <a:cubicBezTo>
                    <a:pt x="956" y="16"/>
                    <a:pt x="939" y="0"/>
                    <a:pt x="921" y="0"/>
                  </a:cubicBezTo>
                  <a:cubicBezTo>
                    <a:pt x="32" y="0"/>
                    <a:pt x="32" y="0"/>
                    <a:pt x="32" y="0"/>
                  </a:cubicBezTo>
                  <a:cubicBezTo>
                    <a:pt x="13" y="0"/>
                    <a:pt x="0" y="16"/>
                    <a:pt x="0" y="34"/>
                  </a:cubicBezTo>
                  <a:cubicBezTo>
                    <a:pt x="0" y="628"/>
                    <a:pt x="0" y="628"/>
                    <a:pt x="0" y="628"/>
                  </a:cubicBezTo>
                  <a:lnTo>
                    <a:pt x="956" y="628"/>
                  </a:lnTo>
                  <a:close/>
                  <a:moveTo>
                    <a:pt x="48" y="60"/>
                  </a:moveTo>
                  <a:cubicBezTo>
                    <a:pt x="900" y="60"/>
                    <a:pt x="900" y="60"/>
                    <a:pt x="900" y="60"/>
                  </a:cubicBezTo>
                  <a:cubicBezTo>
                    <a:pt x="900" y="592"/>
                    <a:pt x="900" y="592"/>
                    <a:pt x="900" y="592"/>
                  </a:cubicBezTo>
                  <a:cubicBezTo>
                    <a:pt x="48" y="592"/>
                    <a:pt x="48" y="592"/>
                    <a:pt x="48" y="592"/>
                  </a:cubicBezTo>
                  <a:lnTo>
                    <a:pt x="48"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45"/>
            <p:cNvSpPr>
              <a:spLocks/>
            </p:cNvSpPr>
            <p:nvPr/>
          </p:nvSpPr>
          <p:spPr bwMode="auto">
            <a:xfrm>
              <a:off x="6022305" y="3613952"/>
              <a:ext cx="1069975" cy="53975"/>
            </a:xfrm>
            <a:custGeom>
              <a:avLst/>
              <a:gdLst>
                <a:gd name="T0" fmla="*/ 603 w 674"/>
                <a:gd name="T1" fmla="*/ 0 h 34"/>
                <a:gd name="T2" fmla="*/ 595 w 674"/>
                <a:gd name="T3" fmla="*/ 0 h 34"/>
                <a:gd name="T4" fmla="*/ 81 w 674"/>
                <a:gd name="T5" fmla="*/ 0 h 34"/>
                <a:gd name="T6" fmla="*/ 34 w 674"/>
                <a:gd name="T7" fmla="*/ 0 h 34"/>
                <a:gd name="T8" fmla="*/ 0 w 674"/>
                <a:gd name="T9" fmla="*/ 0 h 34"/>
                <a:gd name="T10" fmla="*/ 0 w 674"/>
                <a:gd name="T11" fmla="*/ 34 h 34"/>
                <a:gd name="T12" fmla="*/ 674 w 674"/>
                <a:gd name="T13" fmla="*/ 34 h 34"/>
                <a:gd name="T14" fmla="*/ 674 w 674"/>
                <a:gd name="T15" fmla="*/ 0 h 34"/>
                <a:gd name="T16" fmla="*/ 603 w 67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34">
                  <a:moveTo>
                    <a:pt x="603" y="0"/>
                  </a:moveTo>
                  <a:lnTo>
                    <a:pt x="595" y="0"/>
                  </a:lnTo>
                  <a:lnTo>
                    <a:pt x="81" y="0"/>
                  </a:lnTo>
                  <a:lnTo>
                    <a:pt x="34" y="0"/>
                  </a:lnTo>
                  <a:lnTo>
                    <a:pt x="0" y="0"/>
                  </a:lnTo>
                  <a:lnTo>
                    <a:pt x="0" y="34"/>
                  </a:lnTo>
                  <a:lnTo>
                    <a:pt x="674" y="34"/>
                  </a:lnTo>
                  <a:lnTo>
                    <a:pt x="674" y="0"/>
                  </a:lnTo>
                  <a:lnTo>
                    <a:pt x="603"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372"/>
          <p:cNvSpPr>
            <a:spLocks noEditPoints="1"/>
          </p:cNvSpPr>
          <p:nvPr/>
        </p:nvSpPr>
        <p:spPr bwMode="auto">
          <a:xfrm>
            <a:off x="5662004" y="3878713"/>
            <a:ext cx="307538" cy="307538"/>
          </a:xfrm>
          <a:custGeom>
            <a:avLst/>
            <a:gdLst>
              <a:gd name="T0" fmla="*/ 41 w 41"/>
              <a:gd name="T1" fmla="*/ 34 h 41"/>
              <a:gd name="T2" fmla="*/ 33 w 41"/>
              <a:gd name="T3" fmla="*/ 41 h 41"/>
              <a:gd name="T4" fmla="*/ 7 w 41"/>
              <a:gd name="T5" fmla="*/ 41 h 41"/>
              <a:gd name="T6" fmla="*/ 0 w 41"/>
              <a:gd name="T7" fmla="*/ 34 h 41"/>
              <a:gd name="T8" fmla="*/ 0 w 41"/>
              <a:gd name="T9" fmla="*/ 8 h 41"/>
              <a:gd name="T10" fmla="*/ 7 w 41"/>
              <a:gd name="T11" fmla="*/ 0 h 41"/>
              <a:gd name="T12" fmla="*/ 33 w 41"/>
              <a:gd name="T13" fmla="*/ 0 h 41"/>
              <a:gd name="T14" fmla="*/ 41 w 41"/>
              <a:gd name="T15" fmla="*/ 8 h 41"/>
              <a:gd name="T16" fmla="*/ 41 w 41"/>
              <a:gd name="T17" fmla="*/ 34 h 41"/>
              <a:gd name="T18" fmla="*/ 28 w 41"/>
              <a:gd name="T19" fmla="*/ 23 h 41"/>
              <a:gd name="T20" fmla="*/ 24 w 41"/>
              <a:gd name="T21" fmla="*/ 24 h 41"/>
              <a:gd name="T22" fmla="*/ 18 w 41"/>
              <a:gd name="T23" fmla="*/ 21 h 41"/>
              <a:gd name="T24" fmla="*/ 18 w 41"/>
              <a:gd name="T25" fmla="*/ 21 h 41"/>
              <a:gd name="T26" fmla="*/ 18 w 41"/>
              <a:gd name="T27" fmla="*/ 20 h 41"/>
              <a:gd name="T28" fmla="*/ 24 w 41"/>
              <a:gd name="T29" fmla="*/ 17 h 41"/>
              <a:gd name="T30" fmla="*/ 28 w 41"/>
              <a:gd name="T31" fmla="*/ 18 h 41"/>
              <a:gd name="T32" fmla="*/ 34 w 41"/>
              <a:gd name="T33" fmla="*/ 13 h 41"/>
              <a:gd name="T34" fmla="*/ 28 w 41"/>
              <a:gd name="T35" fmla="*/ 7 h 41"/>
              <a:gd name="T36" fmla="*/ 23 w 41"/>
              <a:gd name="T37" fmla="*/ 13 h 41"/>
              <a:gd name="T38" fmla="*/ 23 w 41"/>
              <a:gd name="T39" fmla="*/ 13 h 41"/>
              <a:gd name="T40" fmla="*/ 16 w 41"/>
              <a:gd name="T41" fmla="*/ 16 h 41"/>
              <a:gd name="T42" fmla="*/ 12 w 41"/>
              <a:gd name="T43" fmla="*/ 15 h 41"/>
              <a:gd name="T44" fmla="*/ 7 w 41"/>
              <a:gd name="T45" fmla="*/ 21 h 41"/>
              <a:gd name="T46" fmla="*/ 12 w 41"/>
              <a:gd name="T47" fmla="*/ 26 h 41"/>
              <a:gd name="T48" fmla="*/ 16 w 41"/>
              <a:gd name="T49" fmla="*/ 25 h 41"/>
              <a:gd name="T50" fmla="*/ 23 w 41"/>
              <a:gd name="T51" fmla="*/ 28 h 41"/>
              <a:gd name="T52" fmla="*/ 23 w 41"/>
              <a:gd name="T53" fmla="*/ 29 h 41"/>
              <a:gd name="T54" fmla="*/ 28 w 41"/>
              <a:gd name="T55" fmla="*/ 34 h 41"/>
              <a:gd name="T56" fmla="*/ 34 w 41"/>
              <a:gd name="T57" fmla="*/ 29 h 41"/>
              <a:gd name="T58" fmla="*/ 28 w 41"/>
              <a:gd name="T5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7" y="41"/>
                  <a:pt x="33" y="41"/>
                </a:cubicBezTo>
                <a:cubicBezTo>
                  <a:pt x="7" y="41"/>
                  <a:pt x="7" y="41"/>
                  <a:pt x="7" y="41"/>
                </a:cubicBezTo>
                <a:cubicBezTo>
                  <a:pt x="3" y="41"/>
                  <a:pt x="0" y="38"/>
                  <a:pt x="0" y="34"/>
                </a:cubicBezTo>
                <a:cubicBezTo>
                  <a:pt x="0" y="8"/>
                  <a:pt x="0" y="8"/>
                  <a:pt x="0" y="8"/>
                </a:cubicBezTo>
                <a:cubicBezTo>
                  <a:pt x="0" y="4"/>
                  <a:pt x="3" y="0"/>
                  <a:pt x="7" y="0"/>
                </a:cubicBezTo>
                <a:cubicBezTo>
                  <a:pt x="33" y="0"/>
                  <a:pt x="33" y="0"/>
                  <a:pt x="33" y="0"/>
                </a:cubicBezTo>
                <a:cubicBezTo>
                  <a:pt x="37" y="0"/>
                  <a:pt x="41" y="4"/>
                  <a:pt x="41" y="8"/>
                </a:cubicBezTo>
                <a:lnTo>
                  <a:pt x="41" y="34"/>
                </a:lnTo>
                <a:close/>
                <a:moveTo>
                  <a:pt x="28" y="23"/>
                </a:moveTo>
                <a:cubicBezTo>
                  <a:pt x="27" y="23"/>
                  <a:pt x="25" y="24"/>
                  <a:pt x="24" y="24"/>
                </a:cubicBezTo>
                <a:cubicBezTo>
                  <a:pt x="18" y="21"/>
                  <a:pt x="18" y="21"/>
                  <a:pt x="18" y="21"/>
                </a:cubicBezTo>
                <a:cubicBezTo>
                  <a:pt x="18" y="21"/>
                  <a:pt x="18" y="21"/>
                  <a:pt x="18" y="21"/>
                </a:cubicBezTo>
                <a:cubicBezTo>
                  <a:pt x="18" y="20"/>
                  <a:pt x="18" y="20"/>
                  <a:pt x="18" y="20"/>
                </a:cubicBezTo>
                <a:cubicBezTo>
                  <a:pt x="24" y="17"/>
                  <a:pt x="24" y="17"/>
                  <a:pt x="24" y="17"/>
                </a:cubicBezTo>
                <a:cubicBezTo>
                  <a:pt x="25" y="18"/>
                  <a:pt x="27" y="18"/>
                  <a:pt x="28" y="18"/>
                </a:cubicBezTo>
                <a:cubicBezTo>
                  <a:pt x="31" y="18"/>
                  <a:pt x="34" y="16"/>
                  <a:pt x="34" y="13"/>
                </a:cubicBezTo>
                <a:cubicBezTo>
                  <a:pt x="34" y="10"/>
                  <a:pt x="31" y="7"/>
                  <a:pt x="28" y="7"/>
                </a:cubicBezTo>
                <a:cubicBezTo>
                  <a:pt x="25" y="7"/>
                  <a:pt x="23" y="10"/>
                  <a:pt x="23" y="13"/>
                </a:cubicBezTo>
                <a:cubicBezTo>
                  <a:pt x="23" y="13"/>
                  <a:pt x="23" y="13"/>
                  <a:pt x="23" y="13"/>
                </a:cubicBezTo>
                <a:cubicBezTo>
                  <a:pt x="16" y="16"/>
                  <a:pt x="16" y="16"/>
                  <a:pt x="16" y="16"/>
                </a:cubicBezTo>
                <a:cubicBezTo>
                  <a:pt x="15" y="16"/>
                  <a:pt x="14" y="15"/>
                  <a:pt x="12" y="15"/>
                </a:cubicBezTo>
                <a:cubicBezTo>
                  <a:pt x="9" y="15"/>
                  <a:pt x="7" y="17"/>
                  <a:pt x="7" y="21"/>
                </a:cubicBezTo>
                <a:cubicBezTo>
                  <a:pt x="7" y="24"/>
                  <a:pt x="9" y="26"/>
                  <a:pt x="12" y="26"/>
                </a:cubicBezTo>
                <a:cubicBezTo>
                  <a:pt x="14" y="26"/>
                  <a:pt x="15" y="26"/>
                  <a:pt x="16" y="25"/>
                </a:cubicBezTo>
                <a:cubicBezTo>
                  <a:pt x="23" y="28"/>
                  <a:pt x="23" y="28"/>
                  <a:pt x="23" y="28"/>
                </a:cubicBezTo>
                <a:cubicBezTo>
                  <a:pt x="23" y="28"/>
                  <a:pt x="23" y="28"/>
                  <a:pt x="23" y="29"/>
                </a:cubicBezTo>
                <a:cubicBezTo>
                  <a:pt x="23" y="32"/>
                  <a:pt x="25" y="34"/>
                  <a:pt x="28" y="34"/>
                </a:cubicBezTo>
                <a:cubicBezTo>
                  <a:pt x="31" y="34"/>
                  <a:pt x="34" y="32"/>
                  <a:pt x="34" y="29"/>
                </a:cubicBezTo>
                <a:cubicBezTo>
                  <a:pt x="34" y="26"/>
                  <a:pt x="31" y="23"/>
                  <a:pt x="28"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Content Placeholder 2"/>
          <p:cNvSpPr txBox="1">
            <a:spLocks/>
          </p:cNvSpPr>
          <p:nvPr/>
        </p:nvSpPr>
        <p:spPr>
          <a:xfrm>
            <a:off x="6017321" y="3789966"/>
            <a:ext cx="1649025" cy="3997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a:t>
            </a:r>
            <a:endParaRPr lang="en-US" sz="1200" dirty="0">
              <a:solidFill>
                <a:schemeClr val="tx1"/>
              </a:solidFill>
              <a:cs typeface="+mn-ea"/>
              <a:sym typeface="+mn-lt"/>
            </a:endParaRPr>
          </a:p>
        </p:txBody>
      </p:sp>
    </p:spTree>
    <p:extLst>
      <p:ext uri="{BB962C8B-B14F-4D97-AF65-F5344CB8AC3E}">
        <p14:creationId xmlns:p14="http://schemas.microsoft.com/office/powerpoint/2010/main" val="417026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flipV="1">
            <a:off x="-30088" y="0"/>
            <a:ext cx="9174088" cy="1419622"/>
          </a:xfrm>
          <a:prstGeom prst="roundRect">
            <a:avLst>
              <a:gd name="adj" fmla="val 0"/>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971600" y="1419623"/>
            <a:ext cx="8352928" cy="3193768"/>
            <a:chOff x="971600" y="1419623"/>
            <a:chExt cx="8352928" cy="3193768"/>
          </a:xfrm>
          <a:effectLst>
            <a:outerShdw blurRad="63500" sx="102000" sy="102000" algn="ctr" rotWithShape="0">
              <a:prstClr val="black">
                <a:alpha val="40000"/>
              </a:prstClr>
            </a:outerShdw>
          </a:effectLst>
        </p:grpSpPr>
        <p:sp>
          <p:nvSpPr>
            <p:cNvPr id="27" name="Freeform 785"/>
            <p:cNvSpPr>
              <a:spLocks/>
            </p:cNvSpPr>
            <p:nvPr/>
          </p:nvSpPr>
          <p:spPr bwMode="auto">
            <a:xfrm rot="10800000" flipH="1">
              <a:off x="2542970" y="2502792"/>
              <a:ext cx="3455607" cy="1365101"/>
            </a:xfrm>
            <a:custGeom>
              <a:avLst/>
              <a:gdLst>
                <a:gd name="T0" fmla="*/ 697 w 697"/>
                <a:gd name="T1" fmla="*/ 60 h 275"/>
                <a:gd name="T2" fmla="*/ 592 w 697"/>
                <a:gd name="T3" fmla="*/ 0 h 275"/>
                <a:gd name="T4" fmla="*/ 592 w 697"/>
                <a:gd name="T5" fmla="*/ 16 h 275"/>
                <a:gd name="T6" fmla="*/ 169 w 697"/>
                <a:gd name="T7" fmla="*/ 16 h 275"/>
                <a:gd name="T8" fmla="*/ 0 w 697"/>
                <a:gd name="T9" fmla="*/ 186 h 275"/>
                <a:gd name="T10" fmla="*/ 0 w 697"/>
                <a:gd name="T11" fmla="*/ 275 h 275"/>
                <a:gd name="T12" fmla="*/ 169 w 697"/>
                <a:gd name="T13" fmla="*/ 106 h 275"/>
                <a:gd name="T14" fmla="*/ 592 w 697"/>
                <a:gd name="T15" fmla="*/ 106 h 275"/>
                <a:gd name="T16" fmla="*/ 592 w 697"/>
                <a:gd name="T17" fmla="*/ 121 h 275"/>
                <a:gd name="T18" fmla="*/ 697 w 697"/>
                <a:gd name="T19" fmla="*/ 6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275">
                  <a:moveTo>
                    <a:pt x="697" y="60"/>
                  </a:moveTo>
                  <a:cubicBezTo>
                    <a:pt x="592" y="0"/>
                    <a:pt x="592" y="0"/>
                    <a:pt x="592" y="0"/>
                  </a:cubicBezTo>
                  <a:cubicBezTo>
                    <a:pt x="592" y="16"/>
                    <a:pt x="592" y="16"/>
                    <a:pt x="592" y="16"/>
                  </a:cubicBezTo>
                  <a:cubicBezTo>
                    <a:pt x="169" y="16"/>
                    <a:pt x="169" y="16"/>
                    <a:pt x="169" y="16"/>
                  </a:cubicBezTo>
                  <a:cubicBezTo>
                    <a:pt x="76" y="16"/>
                    <a:pt x="0" y="92"/>
                    <a:pt x="0" y="186"/>
                  </a:cubicBezTo>
                  <a:cubicBezTo>
                    <a:pt x="0" y="275"/>
                    <a:pt x="0" y="275"/>
                    <a:pt x="0" y="275"/>
                  </a:cubicBezTo>
                  <a:cubicBezTo>
                    <a:pt x="0" y="182"/>
                    <a:pt x="76" y="106"/>
                    <a:pt x="169" y="106"/>
                  </a:cubicBezTo>
                  <a:cubicBezTo>
                    <a:pt x="592" y="106"/>
                    <a:pt x="592" y="106"/>
                    <a:pt x="592" y="106"/>
                  </a:cubicBezTo>
                  <a:cubicBezTo>
                    <a:pt x="592" y="121"/>
                    <a:pt x="592" y="121"/>
                    <a:pt x="592" y="121"/>
                  </a:cubicBezTo>
                  <a:lnTo>
                    <a:pt x="697" y="60"/>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30" name="任意多边形 29"/>
            <p:cNvSpPr>
              <a:spLocks/>
            </p:cNvSpPr>
            <p:nvPr/>
          </p:nvSpPr>
          <p:spPr bwMode="auto">
            <a:xfrm rot="10800000" flipH="1">
              <a:off x="5447335" y="3237536"/>
              <a:ext cx="3877193" cy="600644"/>
            </a:xfrm>
            <a:custGeom>
              <a:avLst/>
              <a:gdLst>
                <a:gd name="connsiteX0" fmla="*/ 2206807 w 2727379"/>
                <a:gd name="connsiteY0" fmla="*/ 600644 h 600644"/>
                <a:gd name="connsiteX1" fmla="*/ 2727379 w 2727379"/>
                <a:gd name="connsiteY1" fmla="*/ 297840 h 600644"/>
                <a:gd name="connsiteX2" fmla="*/ 2206807 w 2727379"/>
                <a:gd name="connsiteY2" fmla="*/ 0 h 600644"/>
                <a:gd name="connsiteX3" fmla="*/ 2206807 w 2727379"/>
                <a:gd name="connsiteY3" fmla="*/ 79424 h 600644"/>
                <a:gd name="connsiteX4" fmla="*/ 109645 w 2727379"/>
                <a:gd name="connsiteY4" fmla="*/ 79424 h 600644"/>
                <a:gd name="connsiteX5" fmla="*/ 24252 w 2727379"/>
                <a:gd name="connsiteY5" fmla="*/ 83775 h 600644"/>
                <a:gd name="connsiteX6" fmla="*/ 0 w 2727379"/>
                <a:gd name="connsiteY6" fmla="*/ 87507 h 600644"/>
                <a:gd name="connsiteX7" fmla="*/ 0 w 2727379"/>
                <a:gd name="connsiteY7" fmla="*/ 534264 h 600644"/>
                <a:gd name="connsiteX8" fmla="*/ 24252 w 2727379"/>
                <a:gd name="connsiteY8" fmla="*/ 530534 h 600644"/>
                <a:gd name="connsiteX9" fmla="*/ 109645 w 2727379"/>
                <a:gd name="connsiteY9" fmla="*/ 526184 h 600644"/>
                <a:gd name="connsiteX10" fmla="*/ 2206807 w 2727379"/>
                <a:gd name="connsiteY10" fmla="*/ 526184 h 600644"/>
                <a:gd name="connsiteX11" fmla="*/ 2206807 w 2727379"/>
                <a:gd name="connsiteY11" fmla="*/ 600644 h 60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7379" h="600644">
                  <a:moveTo>
                    <a:pt x="2206807" y="600644"/>
                  </a:moveTo>
                  <a:lnTo>
                    <a:pt x="2727379" y="297840"/>
                  </a:lnTo>
                  <a:cubicBezTo>
                    <a:pt x="2206807" y="0"/>
                    <a:pt x="2206807" y="0"/>
                    <a:pt x="2206807" y="0"/>
                  </a:cubicBezTo>
                  <a:cubicBezTo>
                    <a:pt x="2206807" y="79424"/>
                    <a:pt x="2206807" y="79424"/>
                    <a:pt x="2206807" y="79424"/>
                  </a:cubicBezTo>
                  <a:cubicBezTo>
                    <a:pt x="109645" y="79424"/>
                    <a:pt x="109645" y="79424"/>
                    <a:pt x="109645" y="79424"/>
                  </a:cubicBezTo>
                  <a:cubicBezTo>
                    <a:pt x="80828" y="79424"/>
                    <a:pt x="52340" y="80898"/>
                    <a:pt x="24252" y="83775"/>
                  </a:cubicBezTo>
                  <a:lnTo>
                    <a:pt x="0" y="87507"/>
                  </a:lnTo>
                  <a:lnTo>
                    <a:pt x="0" y="534264"/>
                  </a:lnTo>
                  <a:lnTo>
                    <a:pt x="24252" y="530534"/>
                  </a:lnTo>
                  <a:cubicBezTo>
                    <a:pt x="52340" y="527658"/>
                    <a:pt x="80828" y="526184"/>
                    <a:pt x="109645" y="526184"/>
                  </a:cubicBezTo>
                  <a:cubicBezTo>
                    <a:pt x="2206807" y="526184"/>
                    <a:pt x="2206807" y="526184"/>
                    <a:pt x="2206807" y="526184"/>
                  </a:cubicBezTo>
                  <a:cubicBezTo>
                    <a:pt x="2206807" y="600644"/>
                    <a:pt x="2206807" y="600644"/>
                    <a:pt x="2206807" y="600644"/>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26" name="Freeform 785"/>
            <p:cNvSpPr>
              <a:spLocks/>
            </p:cNvSpPr>
            <p:nvPr/>
          </p:nvSpPr>
          <p:spPr bwMode="auto">
            <a:xfrm rot="5400000">
              <a:off x="526888" y="1916914"/>
              <a:ext cx="2340619" cy="1346037"/>
            </a:xfrm>
            <a:custGeom>
              <a:avLst/>
              <a:gdLst>
                <a:gd name="T0" fmla="*/ 697 w 697"/>
                <a:gd name="T1" fmla="*/ 60 h 275"/>
                <a:gd name="T2" fmla="*/ 592 w 697"/>
                <a:gd name="T3" fmla="*/ 0 h 275"/>
                <a:gd name="T4" fmla="*/ 592 w 697"/>
                <a:gd name="T5" fmla="*/ 16 h 275"/>
                <a:gd name="T6" fmla="*/ 169 w 697"/>
                <a:gd name="T7" fmla="*/ 16 h 275"/>
                <a:gd name="T8" fmla="*/ 0 w 697"/>
                <a:gd name="T9" fmla="*/ 186 h 275"/>
                <a:gd name="T10" fmla="*/ 0 w 697"/>
                <a:gd name="T11" fmla="*/ 275 h 275"/>
                <a:gd name="T12" fmla="*/ 169 w 697"/>
                <a:gd name="T13" fmla="*/ 106 h 275"/>
                <a:gd name="T14" fmla="*/ 592 w 697"/>
                <a:gd name="T15" fmla="*/ 106 h 275"/>
                <a:gd name="T16" fmla="*/ 592 w 697"/>
                <a:gd name="T17" fmla="*/ 121 h 275"/>
                <a:gd name="T18" fmla="*/ 697 w 697"/>
                <a:gd name="T19" fmla="*/ 6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275">
                  <a:moveTo>
                    <a:pt x="697" y="60"/>
                  </a:moveTo>
                  <a:cubicBezTo>
                    <a:pt x="592" y="0"/>
                    <a:pt x="592" y="0"/>
                    <a:pt x="592" y="0"/>
                  </a:cubicBezTo>
                  <a:cubicBezTo>
                    <a:pt x="592" y="16"/>
                    <a:pt x="592" y="16"/>
                    <a:pt x="592" y="16"/>
                  </a:cubicBezTo>
                  <a:cubicBezTo>
                    <a:pt x="169" y="16"/>
                    <a:pt x="169" y="16"/>
                    <a:pt x="169" y="16"/>
                  </a:cubicBezTo>
                  <a:cubicBezTo>
                    <a:pt x="76" y="16"/>
                    <a:pt x="0" y="92"/>
                    <a:pt x="0" y="186"/>
                  </a:cubicBezTo>
                  <a:cubicBezTo>
                    <a:pt x="0" y="275"/>
                    <a:pt x="0" y="275"/>
                    <a:pt x="0" y="275"/>
                  </a:cubicBezTo>
                  <a:cubicBezTo>
                    <a:pt x="0" y="182"/>
                    <a:pt x="76" y="106"/>
                    <a:pt x="169" y="106"/>
                  </a:cubicBezTo>
                  <a:cubicBezTo>
                    <a:pt x="592" y="106"/>
                    <a:pt x="592" y="106"/>
                    <a:pt x="592" y="106"/>
                  </a:cubicBezTo>
                  <a:cubicBezTo>
                    <a:pt x="592" y="121"/>
                    <a:pt x="592" y="121"/>
                    <a:pt x="592" y="121"/>
                  </a:cubicBezTo>
                  <a:lnTo>
                    <a:pt x="697" y="60"/>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grpSp>
          <p:nvGrpSpPr>
            <p:cNvPr id="2" name="组合 1"/>
            <p:cNvGrpSpPr/>
            <p:nvPr/>
          </p:nvGrpSpPr>
          <p:grpSpPr>
            <a:xfrm>
              <a:off x="6156176" y="2186293"/>
              <a:ext cx="2107457" cy="1897625"/>
              <a:chOff x="5704903" y="2319616"/>
              <a:chExt cx="2298080" cy="2069268"/>
            </a:xfrm>
            <a:effectLst/>
          </p:grpSpPr>
          <p:sp>
            <p:nvSpPr>
              <p:cNvPr id="12" name="圆角矩形 11"/>
              <p:cNvSpPr/>
              <p:nvPr/>
            </p:nvSpPr>
            <p:spPr>
              <a:xfrm flipV="1">
                <a:off x="5704903" y="2319616"/>
                <a:ext cx="2298080" cy="2069268"/>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62239" y="2386202"/>
                <a:ext cx="2183408" cy="1936096"/>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1" name="组合 10"/>
            <p:cNvGrpSpPr/>
            <p:nvPr/>
          </p:nvGrpSpPr>
          <p:grpSpPr>
            <a:xfrm>
              <a:off x="971600" y="1923678"/>
              <a:ext cx="2107457" cy="1897625"/>
              <a:chOff x="5704903" y="2319616"/>
              <a:chExt cx="2298080" cy="2069268"/>
            </a:xfrm>
            <a:effectLst/>
          </p:grpSpPr>
          <p:sp>
            <p:nvSpPr>
              <p:cNvPr id="15" name="圆角矩形 14"/>
              <p:cNvSpPr/>
              <p:nvPr/>
            </p:nvSpPr>
            <p:spPr>
              <a:xfrm flipV="1">
                <a:off x="5704903" y="2319616"/>
                <a:ext cx="2298080" cy="2069268"/>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62239" y="2386202"/>
                <a:ext cx="2183408" cy="1936096"/>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7" name="组合 16"/>
            <p:cNvGrpSpPr/>
            <p:nvPr/>
          </p:nvGrpSpPr>
          <p:grpSpPr>
            <a:xfrm>
              <a:off x="3518271" y="2715766"/>
              <a:ext cx="2107457" cy="1897625"/>
              <a:chOff x="5704903" y="2319616"/>
              <a:chExt cx="2298080" cy="2069268"/>
            </a:xfrm>
            <a:effectLst/>
          </p:grpSpPr>
          <p:sp>
            <p:nvSpPr>
              <p:cNvPr id="18" name="圆角矩形 17"/>
              <p:cNvSpPr/>
              <p:nvPr/>
            </p:nvSpPr>
            <p:spPr>
              <a:xfrm flipV="1">
                <a:off x="5704903" y="2319616"/>
                <a:ext cx="2298080" cy="2069268"/>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762239" y="2386202"/>
                <a:ext cx="2183408" cy="1936096"/>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sp>
        <p:nvSpPr>
          <p:cNvPr id="13" name="矩形 12"/>
          <p:cNvSpPr/>
          <p:nvPr/>
        </p:nvSpPr>
        <p:spPr>
          <a:xfrm>
            <a:off x="1801661" y="275977"/>
            <a:ext cx="5540678" cy="800219"/>
          </a:xfrm>
          <a:prstGeom prst="rect">
            <a:avLst/>
          </a:prstGeom>
        </p:spPr>
        <p:txBody>
          <a:bodyPr wrap="square">
            <a:spAutoFit/>
          </a:bodyPr>
          <a:lstStyle/>
          <a:p>
            <a:pPr algn="ctr"/>
            <a:r>
              <a:rPr lang="en-US" altLang="zh-CN" sz="3200" b="1" dirty="0" smtClean="0">
                <a:solidFill>
                  <a:schemeClr val="bg1"/>
                </a:solidFill>
              </a:rPr>
              <a:t>Our products</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smtClean="0">
                <a:sym typeface="+mn-lt"/>
              </a:rPr>
              <a:t>amet</a:t>
            </a:r>
            <a:r>
              <a:rPr lang="en-US" altLang="zh-CN" sz="1400" dirty="0" smtClean="0">
                <a:sym typeface="+mn-lt"/>
              </a:rPr>
              <a:t>, </a:t>
            </a:r>
            <a:r>
              <a:rPr lang="en-US" altLang="zh-CN" sz="1400" dirty="0" err="1" smtClean="0">
                <a:sym typeface="+mn-lt"/>
              </a:rPr>
              <a:t>consectetur</a:t>
            </a:r>
            <a:r>
              <a:rPr lang="en-US" altLang="zh-CN" sz="1400" dirty="0" smtClean="0">
                <a:sym typeface="+mn-lt"/>
              </a:rPr>
              <a:t> </a:t>
            </a:r>
            <a:r>
              <a:rPr lang="en-US" altLang="zh-CN" sz="1400" dirty="0" err="1" smtClean="0">
                <a:sym typeface="+mn-lt"/>
              </a:rPr>
              <a:t>adipiscing</a:t>
            </a:r>
            <a:r>
              <a:rPr lang="en-US" altLang="zh-CN" sz="1400" dirty="0" smtClean="0">
                <a:sym typeface="+mn-lt"/>
              </a:rPr>
              <a:t> </a:t>
            </a:r>
            <a:r>
              <a:rPr lang="en-US" altLang="zh-CN" sz="1400" dirty="0" err="1" smtClean="0">
                <a:sym typeface="+mn-lt"/>
              </a:rPr>
              <a:t>elit</a:t>
            </a:r>
            <a:r>
              <a:rPr lang="en-US" altLang="zh-CN" sz="1400" dirty="0" smtClean="0">
                <a:sym typeface="+mn-lt"/>
              </a:rPr>
              <a:t>. </a:t>
            </a:r>
            <a:endParaRPr lang="en-US" altLang="zh-CN" sz="1400" dirty="0"/>
          </a:p>
        </p:txBody>
      </p:sp>
      <p:sp>
        <p:nvSpPr>
          <p:cNvPr id="20" name="Content Placeholder 2"/>
          <p:cNvSpPr txBox="1">
            <a:spLocks/>
          </p:cNvSpPr>
          <p:nvPr/>
        </p:nvSpPr>
        <p:spPr>
          <a:xfrm>
            <a:off x="1328438" y="304768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rPr>
              <a:t>TEXT HERE</a:t>
            </a:r>
          </a:p>
          <a:p>
            <a:pPr marL="0" indent="0" algn="ctr">
              <a:buFont typeface="Arial" pitchFamily="34" charset="0"/>
              <a:buNone/>
            </a:pPr>
            <a:r>
              <a:rPr lang="en-US" sz="800" dirty="0" smtClean="0">
                <a:solidFill>
                  <a:schemeClr val="tx1"/>
                </a:solidFill>
              </a:rPr>
              <a:t>Lorem ipsum dolor sit amet, consectetur adipiscing.</a:t>
            </a:r>
            <a:endParaRPr lang="en-US" sz="800" dirty="0">
              <a:solidFill>
                <a:schemeClr val="tx1"/>
              </a:solidFill>
            </a:endParaRPr>
          </a:p>
        </p:txBody>
      </p:sp>
      <p:sp>
        <p:nvSpPr>
          <p:cNvPr id="21" name="Freeform 2312"/>
          <p:cNvSpPr>
            <a:spLocks noEditPoints="1"/>
          </p:cNvSpPr>
          <p:nvPr/>
        </p:nvSpPr>
        <p:spPr bwMode="auto">
          <a:xfrm>
            <a:off x="1884654" y="2262275"/>
            <a:ext cx="295275" cy="623888"/>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208 w 344"/>
              <a:gd name="T19" fmla="*/ 64 h 728"/>
              <a:gd name="T20" fmla="*/ 200 w 344"/>
              <a:gd name="T21" fmla="*/ 72 h 728"/>
              <a:gd name="T22" fmla="*/ 148 w 344"/>
              <a:gd name="T23" fmla="*/ 72 h 728"/>
              <a:gd name="T24" fmla="*/ 140 w 344"/>
              <a:gd name="T25" fmla="*/ 64 h 728"/>
              <a:gd name="T26" fmla="*/ 140 w 344"/>
              <a:gd name="T27" fmla="*/ 64 h 728"/>
              <a:gd name="T28" fmla="*/ 148 w 344"/>
              <a:gd name="T29" fmla="*/ 56 h 728"/>
              <a:gd name="T30" fmla="*/ 200 w 344"/>
              <a:gd name="T31" fmla="*/ 56 h 728"/>
              <a:gd name="T32" fmla="*/ 208 w 344"/>
              <a:gd name="T33" fmla="*/ 64 h 728"/>
              <a:gd name="T34" fmla="*/ 175 w 344"/>
              <a:gd name="T35" fmla="*/ 709 h 728"/>
              <a:gd name="T36" fmla="*/ 143 w 344"/>
              <a:gd name="T37" fmla="*/ 677 h 728"/>
              <a:gd name="T38" fmla="*/ 175 w 344"/>
              <a:gd name="T39" fmla="*/ 645 h 728"/>
              <a:gd name="T40" fmla="*/ 207 w 344"/>
              <a:gd name="T41" fmla="*/ 677 h 728"/>
              <a:gd name="T42" fmla="*/ 175 w 344"/>
              <a:gd name="T43" fmla="*/ 709 h 728"/>
              <a:gd name="T44" fmla="*/ 320 w 344"/>
              <a:gd name="T45" fmla="*/ 624 h 728"/>
              <a:gd name="T46" fmla="*/ 28 w 344"/>
              <a:gd name="T47" fmla="*/ 624 h 728"/>
              <a:gd name="T48" fmla="*/ 28 w 344"/>
              <a:gd name="T49" fmla="*/ 104 h 728"/>
              <a:gd name="T50" fmla="*/ 320 w 344"/>
              <a:gd name="T51" fmla="*/ 104 h 728"/>
              <a:gd name="T52" fmla="*/ 320 w 344"/>
              <a:gd name="T53"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208" y="64"/>
                </a:moveTo>
                <a:cubicBezTo>
                  <a:pt x="208" y="69"/>
                  <a:pt x="205" y="72"/>
                  <a:pt x="200" y="72"/>
                </a:cubicBezTo>
                <a:cubicBezTo>
                  <a:pt x="148" y="72"/>
                  <a:pt x="148" y="72"/>
                  <a:pt x="148" y="72"/>
                </a:cubicBezTo>
                <a:cubicBezTo>
                  <a:pt x="143" y="72"/>
                  <a:pt x="140" y="69"/>
                  <a:pt x="140" y="64"/>
                </a:cubicBezTo>
                <a:cubicBezTo>
                  <a:pt x="140" y="64"/>
                  <a:pt x="140" y="64"/>
                  <a:pt x="140" y="64"/>
                </a:cubicBezTo>
                <a:cubicBezTo>
                  <a:pt x="140" y="59"/>
                  <a:pt x="143" y="56"/>
                  <a:pt x="148" y="56"/>
                </a:cubicBezTo>
                <a:cubicBezTo>
                  <a:pt x="200" y="56"/>
                  <a:pt x="200" y="56"/>
                  <a:pt x="200" y="56"/>
                </a:cubicBezTo>
                <a:cubicBezTo>
                  <a:pt x="205" y="56"/>
                  <a:pt x="208" y="59"/>
                  <a:pt x="208" y="64"/>
                </a:cubicBezTo>
                <a:close/>
                <a:moveTo>
                  <a:pt x="175" y="709"/>
                </a:moveTo>
                <a:cubicBezTo>
                  <a:pt x="158" y="709"/>
                  <a:pt x="143" y="694"/>
                  <a:pt x="143" y="677"/>
                </a:cubicBezTo>
                <a:cubicBezTo>
                  <a:pt x="143" y="659"/>
                  <a:pt x="158" y="645"/>
                  <a:pt x="175" y="645"/>
                </a:cubicBezTo>
                <a:cubicBezTo>
                  <a:pt x="193" y="645"/>
                  <a:pt x="207" y="659"/>
                  <a:pt x="207" y="677"/>
                </a:cubicBezTo>
                <a:cubicBezTo>
                  <a:pt x="207" y="694"/>
                  <a:pt x="193" y="709"/>
                  <a:pt x="175"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40"/>
          <p:cNvSpPr>
            <a:spLocks noEditPoints="1"/>
          </p:cNvSpPr>
          <p:nvPr/>
        </p:nvSpPr>
        <p:spPr bwMode="auto">
          <a:xfrm rot="16200000">
            <a:off x="7066831" y="2431322"/>
            <a:ext cx="286147" cy="683958"/>
          </a:xfrm>
          <a:custGeom>
            <a:avLst/>
            <a:gdLst>
              <a:gd name="T0" fmla="*/ 220 w 228"/>
              <a:gd name="T1" fmla="*/ 0 h 544"/>
              <a:gd name="T2" fmla="*/ 8 w 228"/>
              <a:gd name="T3" fmla="*/ 0 h 544"/>
              <a:gd name="T4" fmla="*/ 0 w 228"/>
              <a:gd name="T5" fmla="*/ 2 h 544"/>
              <a:gd name="T6" fmla="*/ 0 w 228"/>
              <a:gd name="T7" fmla="*/ 12 h 544"/>
              <a:gd name="T8" fmla="*/ 0 w 228"/>
              <a:gd name="T9" fmla="*/ 25 h 544"/>
              <a:gd name="T10" fmla="*/ 0 w 228"/>
              <a:gd name="T11" fmla="*/ 280 h 544"/>
              <a:gd name="T12" fmla="*/ 0 w 228"/>
              <a:gd name="T13" fmla="*/ 502 h 544"/>
              <a:gd name="T14" fmla="*/ 0 w 228"/>
              <a:gd name="T15" fmla="*/ 544 h 544"/>
              <a:gd name="T16" fmla="*/ 8 w 228"/>
              <a:gd name="T17" fmla="*/ 544 h 544"/>
              <a:gd name="T18" fmla="*/ 220 w 228"/>
              <a:gd name="T19" fmla="*/ 544 h 544"/>
              <a:gd name="T20" fmla="*/ 228 w 228"/>
              <a:gd name="T21" fmla="*/ 544 h 544"/>
              <a:gd name="T22" fmla="*/ 228 w 228"/>
              <a:gd name="T23" fmla="*/ 513 h 544"/>
              <a:gd name="T24" fmla="*/ 228 w 228"/>
              <a:gd name="T25" fmla="*/ 280 h 544"/>
              <a:gd name="T26" fmla="*/ 228 w 228"/>
              <a:gd name="T27" fmla="*/ 32 h 544"/>
              <a:gd name="T28" fmla="*/ 228 w 228"/>
              <a:gd name="T29" fmla="*/ 12 h 544"/>
              <a:gd name="T30" fmla="*/ 228 w 228"/>
              <a:gd name="T31" fmla="*/ 2 h 544"/>
              <a:gd name="T32" fmla="*/ 220 w 228"/>
              <a:gd name="T33" fmla="*/ 0 h 544"/>
              <a:gd name="T34" fmla="*/ 114 w 228"/>
              <a:gd name="T35" fmla="*/ 493 h 544"/>
              <a:gd name="T36" fmla="*/ 27 w 228"/>
              <a:gd name="T37" fmla="*/ 407 h 544"/>
              <a:gd name="T38" fmla="*/ 114 w 228"/>
              <a:gd name="T39" fmla="*/ 320 h 544"/>
              <a:gd name="T40" fmla="*/ 201 w 228"/>
              <a:gd name="T41" fmla="*/ 407 h 544"/>
              <a:gd name="T42" fmla="*/ 114 w 228"/>
              <a:gd name="T43" fmla="*/ 493 h 544"/>
              <a:gd name="T44" fmla="*/ 24 w 228"/>
              <a:gd name="T45" fmla="*/ 36 h 544"/>
              <a:gd name="T46" fmla="*/ 204 w 228"/>
              <a:gd name="T47" fmla="*/ 36 h 544"/>
              <a:gd name="T48" fmla="*/ 204 w 228"/>
              <a:gd name="T49" fmla="*/ 280 h 544"/>
              <a:gd name="T50" fmla="*/ 24 w 228"/>
              <a:gd name="T51" fmla="*/ 280 h 544"/>
              <a:gd name="T52" fmla="*/ 24 w 228"/>
              <a:gd name="T53" fmla="*/ 3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544">
                <a:moveTo>
                  <a:pt x="220" y="0"/>
                </a:moveTo>
                <a:cubicBezTo>
                  <a:pt x="8" y="0"/>
                  <a:pt x="8" y="0"/>
                  <a:pt x="8" y="0"/>
                </a:cubicBezTo>
                <a:cubicBezTo>
                  <a:pt x="6" y="0"/>
                  <a:pt x="0" y="2"/>
                  <a:pt x="0" y="2"/>
                </a:cubicBezTo>
                <a:cubicBezTo>
                  <a:pt x="0" y="12"/>
                  <a:pt x="0" y="12"/>
                  <a:pt x="0" y="12"/>
                </a:cubicBezTo>
                <a:cubicBezTo>
                  <a:pt x="0" y="25"/>
                  <a:pt x="0" y="25"/>
                  <a:pt x="0" y="25"/>
                </a:cubicBezTo>
                <a:cubicBezTo>
                  <a:pt x="0" y="280"/>
                  <a:pt x="0" y="280"/>
                  <a:pt x="0" y="280"/>
                </a:cubicBezTo>
                <a:cubicBezTo>
                  <a:pt x="0" y="502"/>
                  <a:pt x="0" y="502"/>
                  <a:pt x="0" y="502"/>
                </a:cubicBezTo>
                <a:cubicBezTo>
                  <a:pt x="0" y="544"/>
                  <a:pt x="0" y="544"/>
                  <a:pt x="0" y="544"/>
                </a:cubicBezTo>
                <a:cubicBezTo>
                  <a:pt x="0" y="544"/>
                  <a:pt x="6" y="544"/>
                  <a:pt x="8" y="544"/>
                </a:cubicBezTo>
                <a:cubicBezTo>
                  <a:pt x="220" y="544"/>
                  <a:pt x="220" y="544"/>
                  <a:pt x="220" y="544"/>
                </a:cubicBezTo>
                <a:cubicBezTo>
                  <a:pt x="222" y="544"/>
                  <a:pt x="228" y="544"/>
                  <a:pt x="228" y="544"/>
                </a:cubicBezTo>
                <a:cubicBezTo>
                  <a:pt x="228" y="513"/>
                  <a:pt x="228" y="513"/>
                  <a:pt x="228" y="513"/>
                </a:cubicBezTo>
                <a:cubicBezTo>
                  <a:pt x="228" y="280"/>
                  <a:pt x="228" y="280"/>
                  <a:pt x="228" y="280"/>
                </a:cubicBezTo>
                <a:cubicBezTo>
                  <a:pt x="228" y="32"/>
                  <a:pt x="228" y="32"/>
                  <a:pt x="228" y="32"/>
                </a:cubicBezTo>
                <a:cubicBezTo>
                  <a:pt x="228" y="12"/>
                  <a:pt x="228" y="12"/>
                  <a:pt x="228" y="12"/>
                </a:cubicBezTo>
                <a:cubicBezTo>
                  <a:pt x="228" y="2"/>
                  <a:pt x="228" y="2"/>
                  <a:pt x="228" y="2"/>
                </a:cubicBezTo>
                <a:cubicBezTo>
                  <a:pt x="228" y="2"/>
                  <a:pt x="222" y="0"/>
                  <a:pt x="220" y="0"/>
                </a:cubicBezTo>
                <a:moveTo>
                  <a:pt x="114" y="493"/>
                </a:moveTo>
                <a:cubicBezTo>
                  <a:pt x="66" y="493"/>
                  <a:pt x="27" y="454"/>
                  <a:pt x="27" y="407"/>
                </a:cubicBezTo>
                <a:cubicBezTo>
                  <a:pt x="27" y="359"/>
                  <a:pt x="66" y="320"/>
                  <a:pt x="114" y="320"/>
                </a:cubicBezTo>
                <a:cubicBezTo>
                  <a:pt x="162" y="320"/>
                  <a:pt x="201" y="359"/>
                  <a:pt x="201" y="407"/>
                </a:cubicBezTo>
                <a:cubicBezTo>
                  <a:pt x="201" y="454"/>
                  <a:pt x="162" y="493"/>
                  <a:pt x="114" y="493"/>
                </a:cubicBezTo>
                <a:moveTo>
                  <a:pt x="24" y="36"/>
                </a:moveTo>
                <a:cubicBezTo>
                  <a:pt x="204" y="36"/>
                  <a:pt x="204" y="36"/>
                  <a:pt x="204" y="36"/>
                </a:cubicBezTo>
                <a:cubicBezTo>
                  <a:pt x="204" y="280"/>
                  <a:pt x="204" y="280"/>
                  <a:pt x="204" y="280"/>
                </a:cubicBezTo>
                <a:cubicBezTo>
                  <a:pt x="24" y="280"/>
                  <a:pt x="24" y="280"/>
                  <a:pt x="24" y="280"/>
                </a:cubicBezTo>
                <a:lnTo>
                  <a:pt x="24" y="3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59"/>
          <p:cNvSpPr>
            <a:spLocks noEditPoints="1"/>
          </p:cNvSpPr>
          <p:nvPr/>
        </p:nvSpPr>
        <p:spPr bwMode="auto">
          <a:xfrm>
            <a:off x="4112418" y="3089143"/>
            <a:ext cx="919163" cy="415925"/>
          </a:xfrm>
          <a:custGeom>
            <a:avLst/>
            <a:gdLst>
              <a:gd name="T0" fmla="*/ 882 w 1072"/>
              <a:gd name="T1" fmla="*/ 0 h 484"/>
              <a:gd name="T2" fmla="*/ 0 w 1072"/>
              <a:gd name="T3" fmla="*/ 190 h 484"/>
              <a:gd name="T4" fmla="*/ 190 w 1072"/>
              <a:gd name="T5" fmla="*/ 484 h 484"/>
              <a:gd name="T6" fmla="*/ 1072 w 1072"/>
              <a:gd name="T7" fmla="*/ 294 h 484"/>
              <a:gd name="T8" fmla="*/ 929 w 1072"/>
              <a:gd name="T9" fmla="*/ 125 h 484"/>
              <a:gd name="T10" fmla="*/ 929 w 1072"/>
              <a:gd name="T11" fmla="*/ 170 h 484"/>
              <a:gd name="T12" fmla="*/ 929 w 1072"/>
              <a:gd name="T13" fmla="*/ 125 h 484"/>
              <a:gd name="T14" fmla="*/ 989 w 1072"/>
              <a:gd name="T15" fmla="*/ 299 h 484"/>
              <a:gd name="T16" fmla="*/ 904 w 1072"/>
              <a:gd name="T17" fmla="*/ 299 h 484"/>
              <a:gd name="T18" fmla="*/ 48 w 1072"/>
              <a:gd name="T19" fmla="*/ 168 h 484"/>
              <a:gd name="T20" fmla="*/ 88 w 1072"/>
              <a:gd name="T21" fmla="*/ 128 h 484"/>
              <a:gd name="T22" fmla="*/ 128 w 1072"/>
              <a:gd name="T23" fmla="*/ 84 h 484"/>
              <a:gd name="T24" fmla="*/ 168 w 1072"/>
              <a:gd name="T25" fmla="*/ 128 h 484"/>
              <a:gd name="T26" fmla="*/ 128 w 1072"/>
              <a:gd name="T27" fmla="*/ 168 h 484"/>
              <a:gd name="T28" fmla="*/ 88 w 1072"/>
              <a:gd name="T29" fmla="*/ 208 h 484"/>
              <a:gd name="T30" fmla="*/ 48 w 1072"/>
              <a:gd name="T31" fmla="*/ 168 h 484"/>
              <a:gd name="T32" fmla="*/ 127 w 1072"/>
              <a:gd name="T33" fmla="*/ 341 h 484"/>
              <a:gd name="T34" fmla="*/ 127 w 1072"/>
              <a:gd name="T35" fmla="*/ 257 h 484"/>
              <a:gd name="T36" fmla="*/ 196 w 1072"/>
              <a:gd name="T37" fmla="*/ 464 h 484"/>
              <a:gd name="T38" fmla="*/ 75 w 1072"/>
              <a:gd name="T39" fmla="*/ 415 h 484"/>
              <a:gd name="T40" fmla="*/ 121 w 1072"/>
              <a:gd name="T41" fmla="*/ 412 h 484"/>
              <a:gd name="T42" fmla="*/ 868 w 1072"/>
              <a:gd name="T43" fmla="*/ 404 h 484"/>
              <a:gd name="T44" fmla="*/ 204 w 1072"/>
              <a:gd name="T45" fmla="*/ 32 h 484"/>
              <a:gd name="T46" fmla="*/ 868 w 1072"/>
              <a:gd name="T47" fmla="*/ 404 h 484"/>
              <a:gd name="T48" fmla="*/ 877 w 1072"/>
              <a:gd name="T49" fmla="*/ 464 h 484"/>
              <a:gd name="T50" fmla="*/ 952 w 1072"/>
              <a:gd name="T51" fmla="*/ 412 h 484"/>
              <a:gd name="T52" fmla="*/ 998 w 1072"/>
              <a:gd name="T53" fmla="*/ 415 h 484"/>
              <a:gd name="T54" fmla="*/ 977 w 1072"/>
              <a:gd name="T55" fmla="*/ 215 h 484"/>
              <a:gd name="T56" fmla="*/ 977 w 1072"/>
              <a:gd name="T57" fmla="*/ 170 h 484"/>
              <a:gd name="T58" fmla="*/ 977 w 1072"/>
              <a:gd name="T59" fmla="*/ 215 h 484"/>
              <a:gd name="T60" fmla="*/ 954 w 1072"/>
              <a:gd name="T61" fmla="*/ 104 h 484"/>
              <a:gd name="T62" fmla="*/ 999 w 1072"/>
              <a:gd name="T63" fmla="*/ 104 h 484"/>
              <a:gd name="T64" fmla="*/ 1024 w 1072"/>
              <a:gd name="T65" fmla="*/ 170 h 484"/>
              <a:gd name="T66" fmla="*/ 1024 w 1072"/>
              <a:gd name="T67" fmla="*/ 125 h 484"/>
              <a:gd name="T68" fmla="*/ 1024 w 1072"/>
              <a:gd name="T69" fmla="*/ 17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2" h="484">
                <a:moveTo>
                  <a:pt x="1072" y="190"/>
                </a:moveTo>
                <a:cubicBezTo>
                  <a:pt x="1072" y="85"/>
                  <a:pt x="987" y="0"/>
                  <a:pt x="882" y="0"/>
                </a:cubicBezTo>
                <a:cubicBezTo>
                  <a:pt x="190" y="0"/>
                  <a:pt x="190" y="0"/>
                  <a:pt x="190" y="0"/>
                </a:cubicBezTo>
                <a:cubicBezTo>
                  <a:pt x="85" y="0"/>
                  <a:pt x="0" y="85"/>
                  <a:pt x="0" y="190"/>
                </a:cubicBezTo>
                <a:cubicBezTo>
                  <a:pt x="0" y="294"/>
                  <a:pt x="0" y="294"/>
                  <a:pt x="0" y="294"/>
                </a:cubicBezTo>
                <a:cubicBezTo>
                  <a:pt x="0" y="399"/>
                  <a:pt x="85" y="484"/>
                  <a:pt x="190" y="484"/>
                </a:cubicBezTo>
                <a:cubicBezTo>
                  <a:pt x="882" y="484"/>
                  <a:pt x="882" y="484"/>
                  <a:pt x="882" y="484"/>
                </a:cubicBezTo>
                <a:cubicBezTo>
                  <a:pt x="987" y="484"/>
                  <a:pt x="1072" y="399"/>
                  <a:pt x="1072" y="294"/>
                </a:cubicBezTo>
                <a:lnTo>
                  <a:pt x="1072" y="190"/>
                </a:lnTo>
                <a:close/>
                <a:moveTo>
                  <a:pt x="929" y="125"/>
                </a:moveTo>
                <a:cubicBezTo>
                  <a:pt x="941" y="125"/>
                  <a:pt x="951" y="135"/>
                  <a:pt x="951" y="148"/>
                </a:cubicBezTo>
                <a:cubicBezTo>
                  <a:pt x="951" y="160"/>
                  <a:pt x="941" y="170"/>
                  <a:pt x="929" y="170"/>
                </a:cubicBezTo>
                <a:cubicBezTo>
                  <a:pt x="916" y="170"/>
                  <a:pt x="906" y="160"/>
                  <a:pt x="906" y="148"/>
                </a:cubicBezTo>
                <a:cubicBezTo>
                  <a:pt x="906" y="135"/>
                  <a:pt x="916" y="125"/>
                  <a:pt x="929" y="125"/>
                </a:cubicBezTo>
                <a:moveTo>
                  <a:pt x="946" y="257"/>
                </a:moveTo>
                <a:cubicBezTo>
                  <a:pt x="970" y="257"/>
                  <a:pt x="989" y="276"/>
                  <a:pt x="989" y="299"/>
                </a:cubicBezTo>
                <a:cubicBezTo>
                  <a:pt x="989" y="322"/>
                  <a:pt x="970" y="341"/>
                  <a:pt x="946" y="341"/>
                </a:cubicBezTo>
                <a:cubicBezTo>
                  <a:pt x="923" y="341"/>
                  <a:pt x="904" y="322"/>
                  <a:pt x="904" y="299"/>
                </a:cubicBezTo>
                <a:cubicBezTo>
                  <a:pt x="904" y="276"/>
                  <a:pt x="923" y="257"/>
                  <a:pt x="946" y="257"/>
                </a:cubicBezTo>
                <a:moveTo>
                  <a:pt x="48" y="168"/>
                </a:moveTo>
                <a:cubicBezTo>
                  <a:pt x="48" y="128"/>
                  <a:pt x="48" y="128"/>
                  <a:pt x="48" y="128"/>
                </a:cubicBezTo>
                <a:cubicBezTo>
                  <a:pt x="88" y="128"/>
                  <a:pt x="88" y="128"/>
                  <a:pt x="88" y="128"/>
                </a:cubicBezTo>
                <a:cubicBezTo>
                  <a:pt x="88" y="84"/>
                  <a:pt x="88" y="84"/>
                  <a:pt x="88" y="84"/>
                </a:cubicBezTo>
                <a:cubicBezTo>
                  <a:pt x="128" y="84"/>
                  <a:pt x="128" y="84"/>
                  <a:pt x="128" y="84"/>
                </a:cubicBezTo>
                <a:cubicBezTo>
                  <a:pt x="128" y="128"/>
                  <a:pt x="128" y="128"/>
                  <a:pt x="128" y="128"/>
                </a:cubicBezTo>
                <a:cubicBezTo>
                  <a:pt x="168" y="128"/>
                  <a:pt x="168" y="128"/>
                  <a:pt x="168" y="128"/>
                </a:cubicBezTo>
                <a:cubicBezTo>
                  <a:pt x="168" y="168"/>
                  <a:pt x="168" y="168"/>
                  <a:pt x="168" y="168"/>
                </a:cubicBezTo>
                <a:cubicBezTo>
                  <a:pt x="128" y="168"/>
                  <a:pt x="128" y="168"/>
                  <a:pt x="128" y="168"/>
                </a:cubicBezTo>
                <a:cubicBezTo>
                  <a:pt x="128" y="208"/>
                  <a:pt x="128" y="208"/>
                  <a:pt x="128" y="208"/>
                </a:cubicBezTo>
                <a:cubicBezTo>
                  <a:pt x="88" y="208"/>
                  <a:pt x="88" y="208"/>
                  <a:pt x="88" y="208"/>
                </a:cubicBezTo>
                <a:cubicBezTo>
                  <a:pt x="88" y="168"/>
                  <a:pt x="88" y="168"/>
                  <a:pt x="88" y="168"/>
                </a:cubicBezTo>
                <a:lnTo>
                  <a:pt x="48" y="168"/>
                </a:lnTo>
                <a:close/>
                <a:moveTo>
                  <a:pt x="169" y="299"/>
                </a:moveTo>
                <a:cubicBezTo>
                  <a:pt x="169" y="322"/>
                  <a:pt x="150" y="341"/>
                  <a:pt x="127" y="341"/>
                </a:cubicBezTo>
                <a:cubicBezTo>
                  <a:pt x="104" y="341"/>
                  <a:pt x="85" y="322"/>
                  <a:pt x="85" y="299"/>
                </a:cubicBezTo>
                <a:cubicBezTo>
                  <a:pt x="85" y="276"/>
                  <a:pt x="104" y="257"/>
                  <a:pt x="127" y="257"/>
                </a:cubicBezTo>
                <a:cubicBezTo>
                  <a:pt x="150" y="257"/>
                  <a:pt x="169" y="276"/>
                  <a:pt x="169" y="299"/>
                </a:cubicBezTo>
                <a:moveTo>
                  <a:pt x="196" y="464"/>
                </a:moveTo>
                <a:cubicBezTo>
                  <a:pt x="172" y="464"/>
                  <a:pt x="150" y="461"/>
                  <a:pt x="128" y="452"/>
                </a:cubicBezTo>
                <a:cubicBezTo>
                  <a:pt x="109" y="443"/>
                  <a:pt x="91" y="430"/>
                  <a:pt x="75" y="415"/>
                </a:cubicBezTo>
                <a:cubicBezTo>
                  <a:pt x="81" y="414"/>
                  <a:pt x="86" y="412"/>
                  <a:pt x="92" y="412"/>
                </a:cubicBezTo>
                <a:cubicBezTo>
                  <a:pt x="121" y="412"/>
                  <a:pt x="121" y="412"/>
                  <a:pt x="121" y="412"/>
                </a:cubicBezTo>
                <a:cubicBezTo>
                  <a:pt x="155" y="412"/>
                  <a:pt x="184" y="436"/>
                  <a:pt x="196" y="464"/>
                </a:cubicBezTo>
                <a:close/>
                <a:moveTo>
                  <a:pt x="868" y="404"/>
                </a:moveTo>
                <a:cubicBezTo>
                  <a:pt x="204" y="404"/>
                  <a:pt x="204" y="404"/>
                  <a:pt x="204" y="404"/>
                </a:cubicBezTo>
                <a:cubicBezTo>
                  <a:pt x="204" y="32"/>
                  <a:pt x="204" y="32"/>
                  <a:pt x="204" y="32"/>
                </a:cubicBezTo>
                <a:cubicBezTo>
                  <a:pt x="868" y="32"/>
                  <a:pt x="868" y="32"/>
                  <a:pt x="868" y="32"/>
                </a:cubicBezTo>
                <a:lnTo>
                  <a:pt x="868" y="404"/>
                </a:lnTo>
                <a:close/>
                <a:moveTo>
                  <a:pt x="945" y="452"/>
                </a:moveTo>
                <a:cubicBezTo>
                  <a:pt x="923" y="461"/>
                  <a:pt x="901" y="464"/>
                  <a:pt x="877" y="464"/>
                </a:cubicBezTo>
                <a:cubicBezTo>
                  <a:pt x="877" y="464"/>
                  <a:pt x="877" y="464"/>
                  <a:pt x="877" y="464"/>
                </a:cubicBezTo>
                <a:cubicBezTo>
                  <a:pt x="889" y="436"/>
                  <a:pt x="918" y="412"/>
                  <a:pt x="952" y="412"/>
                </a:cubicBezTo>
                <a:cubicBezTo>
                  <a:pt x="981" y="412"/>
                  <a:pt x="981" y="412"/>
                  <a:pt x="981" y="412"/>
                </a:cubicBezTo>
                <a:cubicBezTo>
                  <a:pt x="987" y="412"/>
                  <a:pt x="992" y="414"/>
                  <a:pt x="998" y="415"/>
                </a:cubicBezTo>
                <a:cubicBezTo>
                  <a:pt x="982" y="430"/>
                  <a:pt x="964" y="443"/>
                  <a:pt x="945" y="452"/>
                </a:cubicBezTo>
                <a:moveTo>
                  <a:pt x="977" y="215"/>
                </a:moveTo>
                <a:cubicBezTo>
                  <a:pt x="964" y="215"/>
                  <a:pt x="954" y="205"/>
                  <a:pt x="954" y="193"/>
                </a:cubicBezTo>
                <a:cubicBezTo>
                  <a:pt x="954" y="180"/>
                  <a:pt x="964" y="170"/>
                  <a:pt x="977" y="170"/>
                </a:cubicBezTo>
                <a:cubicBezTo>
                  <a:pt x="989" y="170"/>
                  <a:pt x="999" y="180"/>
                  <a:pt x="999" y="193"/>
                </a:cubicBezTo>
                <a:cubicBezTo>
                  <a:pt x="999" y="205"/>
                  <a:pt x="989" y="215"/>
                  <a:pt x="977" y="215"/>
                </a:cubicBezTo>
                <a:moveTo>
                  <a:pt x="977" y="127"/>
                </a:moveTo>
                <a:cubicBezTo>
                  <a:pt x="964" y="127"/>
                  <a:pt x="954" y="117"/>
                  <a:pt x="954" y="104"/>
                </a:cubicBezTo>
                <a:cubicBezTo>
                  <a:pt x="954" y="92"/>
                  <a:pt x="964" y="82"/>
                  <a:pt x="977" y="82"/>
                </a:cubicBezTo>
                <a:cubicBezTo>
                  <a:pt x="989" y="82"/>
                  <a:pt x="999" y="92"/>
                  <a:pt x="999" y="104"/>
                </a:cubicBezTo>
                <a:cubicBezTo>
                  <a:pt x="999" y="117"/>
                  <a:pt x="989" y="127"/>
                  <a:pt x="977" y="127"/>
                </a:cubicBezTo>
                <a:moveTo>
                  <a:pt x="1024" y="170"/>
                </a:moveTo>
                <a:cubicBezTo>
                  <a:pt x="1012" y="170"/>
                  <a:pt x="1002" y="160"/>
                  <a:pt x="1002" y="148"/>
                </a:cubicBezTo>
                <a:cubicBezTo>
                  <a:pt x="1002" y="135"/>
                  <a:pt x="1012" y="125"/>
                  <a:pt x="1024" y="125"/>
                </a:cubicBezTo>
                <a:cubicBezTo>
                  <a:pt x="1037" y="125"/>
                  <a:pt x="1047" y="135"/>
                  <a:pt x="1047" y="148"/>
                </a:cubicBezTo>
                <a:cubicBezTo>
                  <a:pt x="1047" y="160"/>
                  <a:pt x="1037" y="170"/>
                  <a:pt x="1024" y="17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ontent Placeholder 2"/>
          <p:cNvSpPr txBox="1">
            <a:spLocks/>
          </p:cNvSpPr>
          <p:nvPr/>
        </p:nvSpPr>
        <p:spPr>
          <a:xfrm>
            <a:off x="3886050" y="3817382"/>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rPr>
              <a:t>TEXT HERE</a:t>
            </a:r>
          </a:p>
          <a:p>
            <a:pPr marL="0" indent="0" algn="ctr">
              <a:buFont typeface="Arial" pitchFamily="34" charset="0"/>
              <a:buNone/>
            </a:pPr>
            <a:r>
              <a:rPr lang="en-US" sz="800" dirty="0" smtClean="0">
                <a:solidFill>
                  <a:schemeClr val="tx1"/>
                </a:solidFill>
              </a:rPr>
              <a:t>Lorem ipsum dolor sit amet, consectetur adipiscing.</a:t>
            </a:r>
            <a:endParaRPr lang="en-US" sz="800" dirty="0">
              <a:solidFill>
                <a:schemeClr val="tx1"/>
              </a:solidFill>
            </a:endParaRPr>
          </a:p>
        </p:txBody>
      </p:sp>
      <p:sp>
        <p:nvSpPr>
          <p:cNvPr id="25" name="Content Placeholder 2"/>
          <p:cNvSpPr txBox="1">
            <a:spLocks/>
          </p:cNvSpPr>
          <p:nvPr/>
        </p:nvSpPr>
        <p:spPr>
          <a:xfrm>
            <a:off x="6523954" y="3209504"/>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rPr>
              <a:t>TEXT HERE</a:t>
            </a:r>
          </a:p>
          <a:p>
            <a:pPr marL="0" indent="0" algn="ctr">
              <a:buFont typeface="Arial" pitchFamily="34" charset="0"/>
              <a:buNone/>
            </a:pPr>
            <a:r>
              <a:rPr lang="en-US" sz="800" dirty="0" smtClean="0">
                <a:solidFill>
                  <a:schemeClr val="tx1"/>
                </a:solidFill>
              </a:rPr>
              <a:t>Lorem ipsum dolor sit amet, consectetur adipiscing.</a:t>
            </a:r>
            <a:endParaRPr lang="en-US" sz="800" dirty="0">
              <a:solidFill>
                <a:schemeClr val="tx1"/>
              </a:solidFill>
            </a:endParaRPr>
          </a:p>
        </p:txBody>
      </p:sp>
    </p:spTree>
    <p:extLst>
      <p:ext uri="{BB962C8B-B14F-4D97-AF65-F5344CB8AC3E}">
        <p14:creationId xmlns:p14="http://schemas.microsoft.com/office/powerpoint/2010/main" val="1258353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a:xfrm flipV="1">
            <a:off x="1979713" y="608018"/>
            <a:ext cx="2493286" cy="2031910"/>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436396" y="1116141"/>
            <a:ext cx="2088232" cy="1015663"/>
          </a:xfrm>
          <a:prstGeom prst="rect">
            <a:avLst/>
          </a:prstGeom>
        </p:spPr>
        <p:txBody>
          <a:bodyPr wrap="square">
            <a:spAutoFit/>
          </a:bodyPr>
          <a:lstStyle/>
          <a:p>
            <a:r>
              <a:rPr lang="zh-CN" altLang="en-US" sz="6000" b="1" dirty="0" smtClean="0">
                <a:solidFill>
                  <a:schemeClr val="bg1"/>
                </a:solidFill>
                <a:latin typeface="宋体" panose="02010600030101010101" pitchFamily="2" charset="-122"/>
                <a:ea typeface="宋体" panose="02010600030101010101" pitchFamily="2" charset="-122"/>
              </a:rPr>
              <a:t>谢谢</a:t>
            </a:r>
            <a:endParaRPr lang="zh-CN" altLang="en-US" sz="6000" b="1" dirty="0">
              <a:solidFill>
                <a:schemeClr val="bg1"/>
              </a:solidFill>
              <a:latin typeface="宋体" panose="02010600030101010101" pitchFamily="2" charset="-122"/>
              <a:ea typeface="宋体" panose="02010600030101010101" pitchFamily="2" charset="-122"/>
            </a:endParaRPr>
          </a:p>
        </p:txBody>
      </p:sp>
      <p:sp>
        <p:nvSpPr>
          <p:cNvPr id="8" name="椭圆 7"/>
          <p:cNvSpPr/>
          <p:nvPr/>
        </p:nvSpPr>
        <p:spPr>
          <a:xfrm>
            <a:off x="4161559" y="3644061"/>
            <a:ext cx="145621" cy="145689"/>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0" name="云形 9"/>
          <p:cNvSpPr/>
          <p:nvPr/>
        </p:nvSpPr>
        <p:spPr>
          <a:xfrm flipV="1">
            <a:off x="4355976" y="2335298"/>
            <a:ext cx="580283" cy="472903"/>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5818803" y="3433772"/>
            <a:ext cx="2160240" cy="1715931"/>
          </a:xfrm>
          <a:prstGeom prst="triangle">
            <a:avLst/>
          </a:prstGeom>
          <a:solidFill>
            <a:srgbClr val="FFFFFF">
              <a:alpha val="74902"/>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3934697" y="3712715"/>
            <a:ext cx="1801260" cy="1430785"/>
          </a:xfrm>
          <a:prstGeom prst="triangle">
            <a:avLst/>
          </a:prstGeom>
          <a:solidFill>
            <a:srgbClr val="FFFFFF">
              <a:alpha val="74902"/>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4472999" y="3011695"/>
            <a:ext cx="2691607" cy="2138009"/>
          </a:xfrm>
          <a:prstGeom prst="triangl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64403" y="4166497"/>
            <a:ext cx="2407422" cy="523220"/>
          </a:xfrm>
          <a:prstGeom prst="rect">
            <a:avLst/>
          </a:prstGeom>
        </p:spPr>
        <p:txBody>
          <a:bodyPr wrap="square">
            <a:spAutoFit/>
          </a:bodyPr>
          <a:lstStyle/>
          <a:p>
            <a:r>
              <a:rPr lang="en-US" altLang="zh-CN" sz="2800" b="1" dirty="0" smtClean="0">
                <a:solidFill>
                  <a:schemeClr val="bg1"/>
                </a:solidFill>
              </a:rPr>
              <a:t>ABOOBEE PPT</a:t>
            </a:r>
          </a:p>
        </p:txBody>
      </p:sp>
    </p:spTree>
    <p:extLst>
      <p:ext uri="{BB962C8B-B14F-4D97-AF65-F5344CB8AC3E}">
        <p14:creationId xmlns:p14="http://schemas.microsoft.com/office/powerpoint/2010/main" val="36061921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71460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smtClean="0">
                <a:solidFill>
                  <a:schemeClr val="bg1"/>
                </a:solidFill>
                <a:latin typeface="+mn-lt"/>
                <a:ea typeface="+mn-ea"/>
                <a:cs typeface="+mn-ea"/>
                <a:sym typeface="+mn-lt"/>
              </a:rPr>
              <a:t>1</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Tree>
    <p:extLst>
      <p:ext uri="{BB962C8B-B14F-4D97-AF65-F5344CB8AC3E}">
        <p14:creationId xmlns:p14="http://schemas.microsoft.com/office/powerpoint/2010/main" val="1264916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1"/>
            <a:ext cx="9144000" cy="217801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2598948"/>
            <a:ext cx="9144000" cy="254455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09933" y="3206566"/>
            <a:ext cx="2720627" cy="1231106"/>
          </a:xfrm>
          <a:prstGeom prst="rect">
            <a:avLst/>
          </a:prstGeom>
        </p:spPr>
        <p:txBody>
          <a:bodyPr wrap="square">
            <a:spAutoFit/>
          </a:bodyPr>
          <a:lstStyle/>
          <a:p>
            <a:r>
              <a:rPr lang="en-US" altLang="zh-CN" sz="3000" b="1" dirty="0" smtClean="0">
                <a:solidFill>
                  <a:schemeClr val="bg1"/>
                </a:solidFill>
              </a:rPr>
              <a:t>Our awesome team</a:t>
            </a:r>
          </a:p>
          <a:p>
            <a:r>
              <a:rPr lang="en-US" altLang="zh-CN" sz="1400" dirty="0" smtClean="0">
                <a:sym typeface="+mn-lt"/>
              </a:rPr>
              <a:t>relevant subtitle in this line</a:t>
            </a:r>
            <a:endParaRPr lang="en-US" altLang="zh-CN" sz="1400" dirty="0"/>
          </a:p>
        </p:txBody>
      </p:sp>
      <p:sp>
        <p:nvSpPr>
          <p:cNvPr id="3" name="Title 13"/>
          <p:cNvSpPr txBox="1">
            <a:spLocks/>
          </p:cNvSpPr>
          <p:nvPr/>
        </p:nvSpPr>
        <p:spPr>
          <a:xfrm>
            <a:off x="517088" y="989397"/>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9</a:t>
            </a:r>
            <a:endParaRPr lang="en-US" sz="6600" b="1" dirty="0">
              <a:solidFill>
                <a:schemeClr val="accent1"/>
              </a:solidFill>
              <a:latin typeface="+mn-lt"/>
              <a:ea typeface="+mn-ea"/>
              <a:cs typeface="+mn-ea"/>
              <a:sym typeface="+mn-lt"/>
            </a:endParaRPr>
          </a:p>
        </p:txBody>
      </p:sp>
      <p:sp>
        <p:nvSpPr>
          <p:cNvPr id="4" name="Content Placeholder 2"/>
          <p:cNvSpPr txBox="1">
            <a:spLocks/>
          </p:cNvSpPr>
          <p:nvPr/>
        </p:nvSpPr>
        <p:spPr>
          <a:xfrm>
            <a:off x="1165372" y="1654406"/>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Designers</a:t>
            </a:r>
            <a:endParaRPr lang="en-US" sz="1200" dirty="0">
              <a:solidFill>
                <a:schemeClr val="tx1"/>
              </a:solidFill>
              <a:cs typeface="+mn-ea"/>
              <a:sym typeface="+mn-lt"/>
            </a:endParaRPr>
          </a:p>
        </p:txBody>
      </p:sp>
      <p:sp>
        <p:nvSpPr>
          <p:cNvPr id="5" name="Title 13"/>
          <p:cNvSpPr txBox="1">
            <a:spLocks/>
          </p:cNvSpPr>
          <p:nvPr/>
        </p:nvSpPr>
        <p:spPr>
          <a:xfrm>
            <a:off x="6296354" y="927786"/>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6</a:t>
            </a:r>
            <a:endParaRPr lang="en-US" sz="6600" b="1" dirty="0">
              <a:solidFill>
                <a:schemeClr val="accent1"/>
              </a:solidFill>
              <a:latin typeface="+mn-lt"/>
              <a:ea typeface="+mn-ea"/>
              <a:cs typeface="+mn-ea"/>
              <a:sym typeface="+mn-lt"/>
            </a:endParaRPr>
          </a:p>
        </p:txBody>
      </p:sp>
      <p:sp>
        <p:nvSpPr>
          <p:cNvPr id="6" name="Content Placeholder 2"/>
          <p:cNvSpPr txBox="1">
            <a:spLocks/>
          </p:cNvSpPr>
          <p:nvPr/>
        </p:nvSpPr>
        <p:spPr>
          <a:xfrm>
            <a:off x="4136796" y="1654406"/>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200" dirty="0" smtClean="0">
                <a:solidFill>
                  <a:schemeClr val="tx1"/>
                </a:solidFill>
                <a:cs typeface="+mn-ea"/>
                <a:sym typeface="+mn-lt"/>
              </a:rPr>
              <a:t>Engineers </a:t>
            </a:r>
            <a:endParaRPr lang="en-US" sz="1200" dirty="0">
              <a:solidFill>
                <a:schemeClr val="tx1"/>
              </a:solidFill>
              <a:cs typeface="+mn-ea"/>
              <a:sym typeface="+mn-lt"/>
            </a:endParaRPr>
          </a:p>
        </p:txBody>
      </p:sp>
      <p:sp>
        <p:nvSpPr>
          <p:cNvPr id="7" name="Title 13"/>
          <p:cNvSpPr txBox="1">
            <a:spLocks/>
          </p:cNvSpPr>
          <p:nvPr/>
        </p:nvSpPr>
        <p:spPr>
          <a:xfrm>
            <a:off x="3352317" y="989397"/>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3</a:t>
            </a:r>
            <a:endParaRPr lang="en-US" sz="6600" b="1" dirty="0">
              <a:solidFill>
                <a:schemeClr val="accent1"/>
              </a:solidFill>
              <a:latin typeface="+mn-lt"/>
              <a:ea typeface="+mn-ea"/>
              <a:cs typeface="+mn-ea"/>
              <a:sym typeface="+mn-lt"/>
            </a:endParaRPr>
          </a:p>
        </p:txBody>
      </p:sp>
      <p:sp>
        <p:nvSpPr>
          <p:cNvPr id="9" name="Content Placeholder 2"/>
          <p:cNvSpPr txBox="1">
            <a:spLocks/>
          </p:cNvSpPr>
          <p:nvPr/>
        </p:nvSpPr>
        <p:spPr>
          <a:xfrm>
            <a:off x="7086433" y="1628129"/>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200" dirty="0" smtClean="0">
                <a:solidFill>
                  <a:schemeClr val="tx1"/>
                </a:solidFill>
                <a:cs typeface="+mn-ea"/>
                <a:sym typeface="+mn-lt"/>
              </a:rPr>
              <a:t>Managers </a:t>
            </a:r>
            <a:endParaRPr lang="en-US" sz="1200" dirty="0">
              <a:solidFill>
                <a:schemeClr val="tx1"/>
              </a:solidFill>
              <a:cs typeface="+mn-ea"/>
              <a:sym typeface="+mn-lt"/>
            </a:endParaRPr>
          </a:p>
        </p:txBody>
      </p:sp>
      <p:sp>
        <p:nvSpPr>
          <p:cNvPr id="12" name="Content Placeholder 2"/>
          <p:cNvSpPr txBox="1">
            <a:spLocks/>
          </p:cNvSpPr>
          <p:nvPr/>
        </p:nvSpPr>
        <p:spPr>
          <a:xfrm>
            <a:off x="3779912" y="3381239"/>
            <a:ext cx="4146711" cy="9730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a:t>
            </a:r>
            <a:r>
              <a:rPr lang="en-US" sz="1200" dirty="0" err="1" smtClean="0">
                <a:solidFill>
                  <a:schemeClr val="tx1"/>
                </a:solidFill>
                <a:cs typeface="+mn-ea"/>
                <a:sym typeface="+mn-lt"/>
              </a:rPr>
              <a:t>posuere</a:t>
            </a:r>
            <a:r>
              <a:rPr lang="en-US" sz="1200" dirty="0" smtClean="0">
                <a:solidFill>
                  <a:schemeClr val="tx1"/>
                </a:solidFill>
                <a:cs typeface="+mn-ea"/>
                <a:sym typeface="+mn-lt"/>
              </a:rPr>
              <a:t>. </a:t>
            </a:r>
            <a:endParaRPr lang="en-US" sz="1200" dirty="0">
              <a:solidFill>
                <a:schemeClr val="tx1"/>
              </a:solidFill>
              <a:cs typeface="+mn-ea"/>
              <a:sym typeface="+mn-lt"/>
            </a:endParaRPr>
          </a:p>
        </p:txBody>
      </p:sp>
    </p:spTree>
    <p:extLst>
      <p:ext uri="{BB962C8B-B14F-4D97-AF65-F5344CB8AC3E}">
        <p14:creationId xmlns:p14="http://schemas.microsoft.com/office/powerpoint/2010/main" val="3406841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
        <p:cNvGrpSpPr/>
        <p:nvPr/>
      </p:nvGrpSpPr>
      <p:grpSpPr>
        <a:xfrm>
          <a:off x="0" y="0"/>
          <a:ext cx="0" cy="0"/>
          <a:chOff x="0" y="0"/>
          <a:chExt cx="0" cy="0"/>
        </a:xfrm>
      </p:grpSpPr>
      <p:sp>
        <p:nvSpPr>
          <p:cNvPr id="18" name="云形 17"/>
          <p:cNvSpPr/>
          <p:nvPr/>
        </p:nvSpPr>
        <p:spPr>
          <a:xfrm flipV="1">
            <a:off x="1075253" y="697876"/>
            <a:ext cx="1509288" cy="1229998"/>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标注 18"/>
          <p:cNvSpPr/>
          <p:nvPr/>
        </p:nvSpPr>
        <p:spPr>
          <a:xfrm flipV="1">
            <a:off x="3203848" y="834886"/>
            <a:ext cx="4320480" cy="761823"/>
          </a:xfrm>
          <a:prstGeom prst="wedgeRoundRectCallout">
            <a:avLst>
              <a:gd name="adj1" fmla="val -58462"/>
              <a:gd name="adj2" fmla="val 21041"/>
              <a:gd name="adj3" fmla="val 1666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云形 24"/>
          <p:cNvSpPr/>
          <p:nvPr/>
        </p:nvSpPr>
        <p:spPr>
          <a:xfrm flipV="1">
            <a:off x="7160492" y="1930404"/>
            <a:ext cx="1509288" cy="1229998"/>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标注 25"/>
          <p:cNvSpPr/>
          <p:nvPr/>
        </p:nvSpPr>
        <p:spPr>
          <a:xfrm flipV="1">
            <a:off x="2089164" y="2287166"/>
            <a:ext cx="4320480" cy="761823"/>
          </a:xfrm>
          <a:prstGeom prst="wedgeRoundRectCallout">
            <a:avLst>
              <a:gd name="adj1" fmla="val 57850"/>
              <a:gd name="adj2" fmla="val 23129"/>
              <a:gd name="adj3" fmla="val 1666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云形 26"/>
          <p:cNvSpPr/>
          <p:nvPr/>
        </p:nvSpPr>
        <p:spPr>
          <a:xfrm flipV="1">
            <a:off x="1226872" y="3507854"/>
            <a:ext cx="1509288" cy="1229998"/>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标注 27"/>
          <p:cNvSpPr/>
          <p:nvPr/>
        </p:nvSpPr>
        <p:spPr>
          <a:xfrm flipV="1">
            <a:off x="3491880" y="3819812"/>
            <a:ext cx="4320480" cy="761823"/>
          </a:xfrm>
          <a:prstGeom prst="wedgeRoundRectCallout">
            <a:avLst>
              <a:gd name="adj1" fmla="val -58462"/>
              <a:gd name="adj2" fmla="val 21041"/>
              <a:gd name="adj3" fmla="val 1666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050751" y="917330"/>
            <a:ext cx="2160240" cy="690833"/>
            <a:chOff x="6362512" y="1487838"/>
            <a:chExt cx="2160240" cy="690833"/>
          </a:xfrm>
        </p:grpSpPr>
        <p:sp>
          <p:nvSpPr>
            <p:cNvPr id="30" name="Content Placeholder 2"/>
            <p:cNvSpPr txBox="1">
              <a:spLocks/>
            </p:cNvSpPr>
            <p:nvPr/>
          </p:nvSpPr>
          <p:spPr>
            <a:xfrm>
              <a:off x="6486191" y="1487838"/>
              <a:ext cx="203656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2"/>
                  </a:solidFill>
                  <a:cs typeface="+mn-ea"/>
                  <a:sym typeface="+mn-lt"/>
                </a:rPr>
                <a:t>Julia Smith</a:t>
              </a:r>
              <a:endParaRPr lang="en-US" sz="2400" dirty="0">
                <a:solidFill>
                  <a:schemeClr val="bg2"/>
                </a:solidFill>
                <a:cs typeface="+mn-ea"/>
                <a:sym typeface="+mn-lt"/>
              </a:endParaRPr>
            </a:p>
          </p:txBody>
        </p:sp>
        <p:sp>
          <p:nvSpPr>
            <p:cNvPr id="31" name="Content Placeholder 2"/>
            <p:cNvSpPr txBox="1">
              <a:spLocks/>
            </p:cNvSpPr>
            <p:nvPr/>
          </p:nvSpPr>
          <p:spPr>
            <a:xfrm>
              <a:off x="6362512" y="184787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Designer</a:t>
              </a:r>
              <a:endParaRPr lang="en-US" sz="1200" dirty="0">
                <a:solidFill>
                  <a:schemeClr val="bg2"/>
                </a:solidFill>
                <a:cs typeface="+mn-ea"/>
                <a:sym typeface="+mn-lt"/>
              </a:endParaRPr>
            </a:p>
          </p:txBody>
        </p:sp>
      </p:grpSp>
      <p:sp>
        <p:nvSpPr>
          <p:cNvPr id="32" name="Content Placeholder 2"/>
          <p:cNvSpPr txBox="1">
            <a:spLocks/>
          </p:cNvSpPr>
          <p:nvPr/>
        </p:nvSpPr>
        <p:spPr>
          <a:xfrm>
            <a:off x="5272830" y="1002993"/>
            <a:ext cx="2520280" cy="5167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lumMod val="95000"/>
                  </a:schemeClr>
                </a:solidFill>
                <a:cs typeface="+mn-ea"/>
                <a:sym typeface="+mn-lt"/>
              </a:rPr>
              <a:t>Lorem ipsum dolor sit amet, consectetur adipiscing elit. </a:t>
            </a:r>
            <a:endParaRPr lang="en-US" sz="1200" dirty="0">
              <a:solidFill>
                <a:schemeClr val="bg2">
                  <a:lumMod val="95000"/>
                </a:schemeClr>
              </a:solidFill>
              <a:cs typeface="+mn-ea"/>
              <a:sym typeface="+mn-lt"/>
            </a:endParaRPr>
          </a:p>
        </p:txBody>
      </p:sp>
      <p:sp>
        <p:nvSpPr>
          <p:cNvPr id="35" name="圆角矩形 34"/>
          <p:cNvSpPr/>
          <p:nvPr/>
        </p:nvSpPr>
        <p:spPr>
          <a:xfrm>
            <a:off x="5095125" y="1043628"/>
            <a:ext cx="54026" cy="36168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44"/>
          <p:cNvSpPr>
            <a:spLocks noEditPoints="1"/>
          </p:cNvSpPr>
          <p:nvPr/>
        </p:nvSpPr>
        <p:spPr bwMode="auto">
          <a:xfrm>
            <a:off x="1470374" y="1058325"/>
            <a:ext cx="708650" cy="584915"/>
          </a:xfrm>
          <a:custGeom>
            <a:avLst/>
            <a:gdLst>
              <a:gd name="T0" fmla="*/ 50 w 53"/>
              <a:gd name="T1" fmla="*/ 28 h 44"/>
              <a:gd name="T2" fmla="*/ 26 w 53"/>
              <a:gd name="T3" fmla="*/ 44 h 44"/>
              <a:gd name="T4" fmla="*/ 2 w 53"/>
              <a:gd name="T5" fmla="*/ 28 h 44"/>
              <a:gd name="T6" fmla="*/ 0 w 53"/>
              <a:gd name="T7" fmla="*/ 21 h 44"/>
              <a:gd name="T8" fmla="*/ 10 w 53"/>
              <a:gd name="T9" fmla="*/ 17 h 44"/>
              <a:gd name="T10" fmla="*/ 29 w 53"/>
              <a:gd name="T11" fmla="*/ 1 h 44"/>
              <a:gd name="T12" fmla="*/ 40 w 53"/>
              <a:gd name="T13" fmla="*/ 3 h 44"/>
              <a:gd name="T14" fmla="*/ 49 w 53"/>
              <a:gd name="T15" fmla="*/ 5 h 44"/>
              <a:gd name="T16" fmla="*/ 39 w 53"/>
              <a:gd name="T17" fmla="*/ 5 h 44"/>
              <a:gd name="T18" fmla="*/ 28 w 53"/>
              <a:gd name="T19" fmla="*/ 13 h 44"/>
              <a:gd name="T20" fmla="*/ 47 w 53"/>
              <a:gd name="T21" fmla="*/ 15 h 44"/>
              <a:gd name="T22" fmla="*/ 50 w 53"/>
              <a:gd name="T23" fmla="*/ 27 h 44"/>
              <a:gd name="T24" fmla="*/ 8 w 53"/>
              <a:gd name="T25" fmla="*/ 18 h 44"/>
              <a:gd name="T26" fmla="*/ 2 w 53"/>
              <a:gd name="T27" fmla="*/ 21 h 44"/>
              <a:gd name="T28" fmla="*/ 48 w 53"/>
              <a:gd name="T29" fmla="*/ 28 h 44"/>
              <a:gd name="T30" fmla="*/ 26 w 53"/>
              <a:gd name="T31" fmla="*/ 15 h 44"/>
              <a:gd name="T32" fmla="*/ 4 w 53"/>
              <a:gd name="T33" fmla="*/ 28 h 44"/>
              <a:gd name="T34" fmla="*/ 26 w 53"/>
              <a:gd name="T35" fmla="*/ 42 h 44"/>
              <a:gd name="T36" fmla="*/ 48 w 53"/>
              <a:gd name="T37" fmla="*/ 28 h 44"/>
              <a:gd name="T38" fmla="*/ 14 w 53"/>
              <a:gd name="T39" fmla="*/ 25 h 44"/>
              <a:gd name="T40" fmla="*/ 22 w 53"/>
              <a:gd name="T41" fmla="*/ 25 h 44"/>
              <a:gd name="T42" fmla="*/ 35 w 53"/>
              <a:gd name="T43" fmla="*/ 34 h 44"/>
              <a:gd name="T44" fmla="*/ 26 w 53"/>
              <a:gd name="T45" fmla="*/ 39 h 44"/>
              <a:gd name="T46" fmla="*/ 18 w 53"/>
              <a:gd name="T47" fmla="*/ 36 h 44"/>
              <a:gd name="T48" fmla="*/ 19 w 53"/>
              <a:gd name="T49" fmla="*/ 34 h 44"/>
              <a:gd name="T50" fmla="*/ 26 w 53"/>
              <a:gd name="T51" fmla="*/ 37 h 44"/>
              <a:gd name="T52" fmla="*/ 35 w 53"/>
              <a:gd name="T53" fmla="*/ 34 h 44"/>
              <a:gd name="T54" fmla="*/ 34 w 53"/>
              <a:gd name="T55" fmla="*/ 29 h 44"/>
              <a:gd name="T56" fmla="*/ 34 w 53"/>
              <a:gd name="T57" fmla="*/ 22 h 44"/>
              <a:gd name="T58" fmla="*/ 41 w 53"/>
              <a:gd name="T59" fmla="*/ 5 h 44"/>
              <a:gd name="T60" fmla="*/ 47 w 53"/>
              <a:gd name="T61" fmla="*/ 5 h 44"/>
              <a:gd name="T62" fmla="*/ 41 w 53"/>
              <a:gd name="T63" fmla="*/ 5 h 44"/>
              <a:gd name="T64" fmla="*/ 47 w 53"/>
              <a:gd name="T65" fmla="*/ 17 h 44"/>
              <a:gd name="T66" fmla="*/ 49 w 53"/>
              <a:gd name="T67"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44">
                <a:moveTo>
                  <a:pt x="50" y="27"/>
                </a:moveTo>
                <a:cubicBezTo>
                  <a:pt x="50" y="27"/>
                  <a:pt x="50" y="28"/>
                  <a:pt x="50" y="28"/>
                </a:cubicBezTo>
                <a:cubicBezTo>
                  <a:pt x="50" y="33"/>
                  <a:pt x="47" y="37"/>
                  <a:pt x="43" y="40"/>
                </a:cubicBezTo>
                <a:cubicBezTo>
                  <a:pt x="38" y="43"/>
                  <a:pt x="32" y="44"/>
                  <a:pt x="26" y="44"/>
                </a:cubicBezTo>
                <a:cubicBezTo>
                  <a:pt x="20" y="44"/>
                  <a:pt x="14" y="43"/>
                  <a:pt x="9" y="40"/>
                </a:cubicBezTo>
                <a:cubicBezTo>
                  <a:pt x="5" y="37"/>
                  <a:pt x="2" y="33"/>
                  <a:pt x="2" y="28"/>
                </a:cubicBezTo>
                <a:cubicBezTo>
                  <a:pt x="2" y="28"/>
                  <a:pt x="2" y="27"/>
                  <a:pt x="2" y="27"/>
                </a:cubicBezTo>
                <a:cubicBezTo>
                  <a:pt x="1" y="26"/>
                  <a:pt x="0" y="24"/>
                  <a:pt x="0" y="21"/>
                </a:cubicBezTo>
                <a:cubicBezTo>
                  <a:pt x="0" y="18"/>
                  <a:pt x="2" y="15"/>
                  <a:pt x="6" y="15"/>
                </a:cubicBezTo>
                <a:cubicBezTo>
                  <a:pt x="7" y="15"/>
                  <a:pt x="9" y="16"/>
                  <a:pt x="10" y="17"/>
                </a:cubicBezTo>
                <a:cubicBezTo>
                  <a:pt x="14" y="14"/>
                  <a:pt x="20" y="13"/>
                  <a:pt x="25" y="12"/>
                </a:cubicBezTo>
                <a:cubicBezTo>
                  <a:pt x="29" y="1"/>
                  <a:pt x="29" y="1"/>
                  <a:pt x="29" y="1"/>
                </a:cubicBezTo>
                <a:cubicBezTo>
                  <a:pt x="29" y="1"/>
                  <a:pt x="30" y="0"/>
                  <a:pt x="30" y="0"/>
                </a:cubicBezTo>
                <a:cubicBezTo>
                  <a:pt x="40" y="3"/>
                  <a:pt x="40" y="3"/>
                  <a:pt x="40" y="3"/>
                </a:cubicBezTo>
                <a:cubicBezTo>
                  <a:pt x="40" y="1"/>
                  <a:pt x="42" y="0"/>
                  <a:pt x="44" y="0"/>
                </a:cubicBezTo>
                <a:cubicBezTo>
                  <a:pt x="47" y="0"/>
                  <a:pt x="49" y="2"/>
                  <a:pt x="49" y="5"/>
                </a:cubicBezTo>
                <a:cubicBezTo>
                  <a:pt x="49" y="7"/>
                  <a:pt x="47" y="10"/>
                  <a:pt x="44" y="10"/>
                </a:cubicBezTo>
                <a:cubicBezTo>
                  <a:pt x="41" y="10"/>
                  <a:pt x="39" y="7"/>
                  <a:pt x="39" y="5"/>
                </a:cubicBezTo>
                <a:cubicBezTo>
                  <a:pt x="31" y="3"/>
                  <a:pt x="31" y="3"/>
                  <a:pt x="31" y="3"/>
                </a:cubicBezTo>
                <a:cubicBezTo>
                  <a:pt x="28" y="13"/>
                  <a:pt x="28" y="13"/>
                  <a:pt x="28" y="13"/>
                </a:cubicBezTo>
                <a:cubicBezTo>
                  <a:pt x="33" y="13"/>
                  <a:pt x="39" y="14"/>
                  <a:pt x="43" y="17"/>
                </a:cubicBezTo>
                <a:cubicBezTo>
                  <a:pt x="44" y="16"/>
                  <a:pt x="45" y="15"/>
                  <a:pt x="47" y="15"/>
                </a:cubicBezTo>
                <a:cubicBezTo>
                  <a:pt x="50" y="15"/>
                  <a:pt x="53" y="18"/>
                  <a:pt x="53" y="21"/>
                </a:cubicBezTo>
                <a:cubicBezTo>
                  <a:pt x="53" y="24"/>
                  <a:pt x="52" y="26"/>
                  <a:pt x="50" y="27"/>
                </a:cubicBezTo>
                <a:close/>
                <a:moveTo>
                  <a:pt x="3" y="24"/>
                </a:moveTo>
                <a:cubicBezTo>
                  <a:pt x="4" y="22"/>
                  <a:pt x="6" y="20"/>
                  <a:pt x="8" y="18"/>
                </a:cubicBezTo>
                <a:cubicBezTo>
                  <a:pt x="7" y="18"/>
                  <a:pt x="6" y="17"/>
                  <a:pt x="6" y="17"/>
                </a:cubicBezTo>
                <a:cubicBezTo>
                  <a:pt x="3" y="17"/>
                  <a:pt x="2" y="19"/>
                  <a:pt x="2" y="21"/>
                </a:cubicBezTo>
                <a:cubicBezTo>
                  <a:pt x="2" y="23"/>
                  <a:pt x="2" y="24"/>
                  <a:pt x="3" y="24"/>
                </a:cubicBezTo>
                <a:close/>
                <a:moveTo>
                  <a:pt x="48" y="28"/>
                </a:moveTo>
                <a:cubicBezTo>
                  <a:pt x="48" y="25"/>
                  <a:pt x="46" y="21"/>
                  <a:pt x="42" y="19"/>
                </a:cubicBezTo>
                <a:cubicBezTo>
                  <a:pt x="37" y="16"/>
                  <a:pt x="32" y="15"/>
                  <a:pt x="26" y="15"/>
                </a:cubicBezTo>
                <a:cubicBezTo>
                  <a:pt x="20" y="15"/>
                  <a:pt x="15" y="16"/>
                  <a:pt x="11" y="19"/>
                </a:cubicBezTo>
                <a:cubicBezTo>
                  <a:pt x="7" y="21"/>
                  <a:pt x="4" y="25"/>
                  <a:pt x="4" y="28"/>
                </a:cubicBezTo>
                <a:cubicBezTo>
                  <a:pt x="4" y="32"/>
                  <a:pt x="7" y="35"/>
                  <a:pt x="11" y="38"/>
                </a:cubicBezTo>
                <a:cubicBezTo>
                  <a:pt x="15" y="41"/>
                  <a:pt x="20" y="42"/>
                  <a:pt x="26" y="42"/>
                </a:cubicBezTo>
                <a:cubicBezTo>
                  <a:pt x="32" y="42"/>
                  <a:pt x="37" y="41"/>
                  <a:pt x="42" y="38"/>
                </a:cubicBezTo>
                <a:cubicBezTo>
                  <a:pt x="46" y="35"/>
                  <a:pt x="48" y="32"/>
                  <a:pt x="48" y="28"/>
                </a:cubicBezTo>
                <a:close/>
                <a:moveTo>
                  <a:pt x="18" y="29"/>
                </a:moveTo>
                <a:cubicBezTo>
                  <a:pt x="16" y="29"/>
                  <a:pt x="14" y="27"/>
                  <a:pt x="14" y="25"/>
                </a:cubicBezTo>
                <a:cubicBezTo>
                  <a:pt x="14" y="23"/>
                  <a:pt x="16" y="22"/>
                  <a:pt x="18" y="22"/>
                </a:cubicBezTo>
                <a:cubicBezTo>
                  <a:pt x="20" y="22"/>
                  <a:pt x="22" y="23"/>
                  <a:pt x="22" y="25"/>
                </a:cubicBezTo>
                <a:cubicBezTo>
                  <a:pt x="22" y="27"/>
                  <a:pt x="20" y="29"/>
                  <a:pt x="18" y="29"/>
                </a:cubicBezTo>
                <a:close/>
                <a:moveTo>
                  <a:pt x="35" y="34"/>
                </a:moveTo>
                <a:cubicBezTo>
                  <a:pt x="35" y="35"/>
                  <a:pt x="35" y="36"/>
                  <a:pt x="35" y="36"/>
                </a:cubicBezTo>
                <a:cubicBezTo>
                  <a:pt x="33" y="38"/>
                  <a:pt x="30" y="39"/>
                  <a:pt x="26" y="39"/>
                </a:cubicBezTo>
                <a:cubicBezTo>
                  <a:pt x="26" y="39"/>
                  <a:pt x="26" y="39"/>
                  <a:pt x="26" y="39"/>
                </a:cubicBezTo>
                <a:cubicBezTo>
                  <a:pt x="22" y="39"/>
                  <a:pt x="19" y="38"/>
                  <a:pt x="18" y="36"/>
                </a:cubicBezTo>
                <a:cubicBezTo>
                  <a:pt x="17" y="36"/>
                  <a:pt x="17" y="35"/>
                  <a:pt x="18" y="34"/>
                </a:cubicBezTo>
                <a:cubicBezTo>
                  <a:pt x="18" y="34"/>
                  <a:pt x="19" y="34"/>
                  <a:pt x="19" y="34"/>
                </a:cubicBezTo>
                <a:cubicBezTo>
                  <a:pt x="20" y="36"/>
                  <a:pt x="23" y="37"/>
                  <a:pt x="26" y="37"/>
                </a:cubicBezTo>
                <a:cubicBezTo>
                  <a:pt x="26" y="37"/>
                  <a:pt x="26" y="37"/>
                  <a:pt x="26" y="37"/>
                </a:cubicBezTo>
                <a:cubicBezTo>
                  <a:pt x="30" y="37"/>
                  <a:pt x="32" y="36"/>
                  <a:pt x="33" y="34"/>
                </a:cubicBezTo>
                <a:cubicBezTo>
                  <a:pt x="34" y="34"/>
                  <a:pt x="34" y="34"/>
                  <a:pt x="35" y="34"/>
                </a:cubicBezTo>
                <a:close/>
                <a:moveTo>
                  <a:pt x="38" y="25"/>
                </a:moveTo>
                <a:cubicBezTo>
                  <a:pt x="38" y="27"/>
                  <a:pt x="36" y="29"/>
                  <a:pt x="34" y="29"/>
                </a:cubicBezTo>
                <a:cubicBezTo>
                  <a:pt x="32" y="29"/>
                  <a:pt x="31" y="27"/>
                  <a:pt x="31" y="25"/>
                </a:cubicBezTo>
                <a:cubicBezTo>
                  <a:pt x="31" y="23"/>
                  <a:pt x="32" y="22"/>
                  <a:pt x="34" y="22"/>
                </a:cubicBezTo>
                <a:cubicBezTo>
                  <a:pt x="36" y="22"/>
                  <a:pt x="38" y="23"/>
                  <a:pt x="38" y="25"/>
                </a:cubicBezTo>
                <a:close/>
                <a:moveTo>
                  <a:pt x="41" y="5"/>
                </a:moveTo>
                <a:cubicBezTo>
                  <a:pt x="41" y="6"/>
                  <a:pt x="43" y="8"/>
                  <a:pt x="44" y="8"/>
                </a:cubicBezTo>
                <a:cubicBezTo>
                  <a:pt x="46" y="8"/>
                  <a:pt x="47" y="6"/>
                  <a:pt x="47" y="5"/>
                </a:cubicBezTo>
                <a:cubicBezTo>
                  <a:pt x="47" y="3"/>
                  <a:pt x="46" y="2"/>
                  <a:pt x="44" y="2"/>
                </a:cubicBezTo>
                <a:cubicBezTo>
                  <a:pt x="43" y="2"/>
                  <a:pt x="41" y="3"/>
                  <a:pt x="41" y="5"/>
                </a:cubicBezTo>
                <a:close/>
                <a:moveTo>
                  <a:pt x="51" y="21"/>
                </a:moveTo>
                <a:cubicBezTo>
                  <a:pt x="51" y="19"/>
                  <a:pt x="49" y="17"/>
                  <a:pt x="47" y="17"/>
                </a:cubicBezTo>
                <a:cubicBezTo>
                  <a:pt x="46" y="17"/>
                  <a:pt x="45" y="18"/>
                  <a:pt x="44" y="18"/>
                </a:cubicBezTo>
                <a:cubicBezTo>
                  <a:pt x="47" y="20"/>
                  <a:pt x="48" y="22"/>
                  <a:pt x="49" y="25"/>
                </a:cubicBezTo>
                <a:cubicBezTo>
                  <a:pt x="50" y="24"/>
                  <a:pt x="51" y="23"/>
                  <a:pt x="51" y="2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219"/>
          <p:cNvSpPr>
            <a:spLocks noEditPoints="1"/>
          </p:cNvSpPr>
          <p:nvPr/>
        </p:nvSpPr>
        <p:spPr bwMode="auto">
          <a:xfrm>
            <a:off x="7652263" y="2321017"/>
            <a:ext cx="643247" cy="556658"/>
          </a:xfrm>
          <a:custGeom>
            <a:avLst/>
            <a:gdLst>
              <a:gd name="T0" fmla="*/ 42 w 44"/>
              <a:gd name="T1" fmla="*/ 30 h 38"/>
              <a:gd name="T2" fmla="*/ 22 w 44"/>
              <a:gd name="T3" fmla="*/ 38 h 38"/>
              <a:gd name="T4" fmla="*/ 1 w 44"/>
              <a:gd name="T5" fmla="*/ 30 h 38"/>
              <a:gd name="T6" fmla="*/ 0 w 44"/>
              <a:gd name="T7" fmla="*/ 21 h 38"/>
              <a:gd name="T8" fmla="*/ 3 w 44"/>
              <a:gd name="T9" fmla="*/ 10 h 38"/>
              <a:gd name="T10" fmla="*/ 2 w 44"/>
              <a:gd name="T11" fmla="*/ 6 h 38"/>
              <a:gd name="T12" fmla="*/ 4 w 44"/>
              <a:gd name="T13" fmla="*/ 0 h 38"/>
              <a:gd name="T14" fmla="*/ 14 w 44"/>
              <a:gd name="T15" fmla="*/ 4 h 38"/>
              <a:gd name="T16" fmla="*/ 22 w 44"/>
              <a:gd name="T17" fmla="*/ 3 h 38"/>
              <a:gd name="T18" fmla="*/ 30 w 44"/>
              <a:gd name="T19" fmla="*/ 4 h 38"/>
              <a:gd name="T20" fmla="*/ 40 w 44"/>
              <a:gd name="T21" fmla="*/ 0 h 38"/>
              <a:gd name="T22" fmla="*/ 41 w 44"/>
              <a:gd name="T23" fmla="*/ 6 h 38"/>
              <a:gd name="T24" fmla="*/ 40 w 44"/>
              <a:gd name="T25" fmla="*/ 10 h 38"/>
              <a:gd name="T26" fmla="*/ 44 w 44"/>
              <a:gd name="T27" fmla="*/ 21 h 38"/>
              <a:gd name="T28" fmla="*/ 42 w 44"/>
              <a:gd name="T29" fmla="*/ 30 h 38"/>
              <a:gd name="T30" fmla="*/ 31 w 44"/>
              <a:gd name="T31" fmla="*/ 18 h 38"/>
              <a:gd name="T32" fmla="*/ 26 w 44"/>
              <a:gd name="T33" fmla="*/ 18 h 38"/>
              <a:gd name="T34" fmla="*/ 22 w 44"/>
              <a:gd name="T35" fmla="*/ 19 h 38"/>
              <a:gd name="T36" fmla="*/ 18 w 44"/>
              <a:gd name="T37" fmla="*/ 18 h 38"/>
              <a:gd name="T38" fmla="*/ 12 w 44"/>
              <a:gd name="T39" fmla="*/ 18 h 38"/>
              <a:gd name="T40" fmla="*/ 6 w 44"/>
              <a:gd name="T41" fmla="*/ 26 h 38"/>
              <a:gd name="T42" fmla="*/ 20 w 44"/>
              <a:gd name="T43" fmla="*/ 35 h 38"/>
              <a:gd name="T44" fmla="*/ 24 w 44"/>
              <a:gd name="T45" fmla="*/ 35 h 38"/>
              <a:gd name="T46" fmla="*/ 38 w 44"/>
              <a:gd name="T47" fmla="*/ 26 h 38"/>
              <a:gd name="T48" fmla="*/ 31 w 44"/>
              <a:gd name="T49" fmla="*/ 18 h 38"/>
              <a:gd name="T50" fmla="*/ 13 w 44"/>
              <a:gd name="T51" fmla="*/ 31 h 38"/>
              <a:gd name="T52" fmla="*/ 10 w 44"/>
              <a:gd name="T53" fmla="*/ 26 h 38"/>
              <a:gd name="T54" fmla="*/ 13 w 44"/>
              <a:gd name="T55" fmla="*/ 20 h 38"/>
              <a:gd name="T56" fmla="*/ 17 w 44"/>
              <a:gd name="T57" fmla="*/ 26 h 38"/>
              <a:gd name="T58" fmla="*/ 13 w 44"/>
              <a:gd name="T59" fmla="*/ 31 h 38"/>
              <a:gd name="T60" fmla="*/ 30 w 44"/>
              <a:gd name="T61" fmla="*/ 31 h 38"/>
              <a:gd name="T62" fmla="*/ 27 w 44"/>
              <a:gd name="T63" fmla="*/ 26 h 38"/>
              <a:gd name="T64" fmla="*/ 30 w 44"/>
              <a:gd name="T65" fmla="*/ 20 h 38"/>
              <a:gd name="T66" fmla="*/ 34 w 44"/>
              <a:gd name="T67" fmla="*/ 26 h 38"/>
              <a:gd name="T68" fmla="*/ 30 w 44"/>
              <a:gd name="T69"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38">
                <a:moveTo>
                  <a:pt x="42" y="30"/>
                </a:moveTo>
                <a:cubicBezTo>
                  <a:pt x="39" y="37"/>
                  <a:pt x="29" y="38"/>
                  <a:pt x="22" y="38"/>
                </a:cubicBezTo>
                <a:cubicBezTo>
                  <a:pt x="15" y="38"/>
                  <a:pt x="5" y="37"/>
                  <a:pt x="1" y="30"/>
                </a:cubicBezTo>
                <a:cubicBezTo>
                  <a:pt x="0" y="27"/>
                  <a:pt x="0" y="24"/>
                  <a:pt x="0" y="21"/>
                </a:cubicBezTo>
                <a:cubicBezTo>
                  <a:pt x="0" y="17"/>
                  <a:pt x="1" y="13"/>
                  <a:pt x="3" y="10"/>
                </a:cubicBezTo>
                <a:cubicBezTo>
                  <a:pt x="3" y="9"/>
                  <a:pt x="2" y="7"/>
                  <a:pt x="2" y="6"/>
                </a:cubicBezTo>
                <a:cubicBezTo>
                  <a:pt x="2" y="4"/>
                  <a:pt x="3" y="2"/>
                  <a:pt x="4" y="0"/>
                </a:cubicBezTo>
                <a:cubicBezTo>
                  <a:pt x="8" y="0"/>
                  <a:pt x="11" y="2"/>
                  <a:pt x="14" y="4"/>
                </a:cubicBezTo>
                <a:cubicBezTo>
                  <a:pt x="17" y="4"/>
                  <a:pt x="19" y="3"/>
                  <a:pt x="22" y="3"/>
                </a:cubicBezTo>
                <a:cubicBezTo>
                  <a:pt x="25" y="3"/>
                  <a:pt x="27" y="4"/>
                  <a:pt x="30" y="4"/>
                </a:cubicBezTo>
                <a:cubicBezTo>
                  <a:pt x="33" y="2"/>
                  <a:pt x="36" y="0"/>
                  <a:pt x="40" y="0"/>
                </a:cubicBezTo>
                <a:cubicBezTo>
                  <a:pt x="41" y="2"/>
                  <a:pt x="41" y="4"/>
                  <a:pt x="41" y="6"/>
                </a:cubicBezTo>
                <a:cubicBezTo>
                  <a:pt x="41" y="7"/>
                  <a:pt x="41" y="9"/>
                  <a:pt x="40" y="10"/>
                </a:cubicBezTo>
                <a:cubicBezTo>
                  <a:pt x="43" y="13"/>
                  <a:pt x="44" y="17"/>
                  <a:pt x="44" y="21"/>
                </a:cubicBezTo>
                <a:cubicBezTo>
                  <a:pt x="44" y="24"/>
                  <a:pt x="44" y="27"/>
                  <a:pt x="42" y="30"/>
                </a:cubicBezTo>
                <a:close/>
                <a:moveTo>
                  <a:pt x="31" y="18"/>
                </a:moveTo>
                <a:cubicBezTo>
                  <a:pt x="29" y="18"/>
                  <a:pt x="28" y="18"/>
                  <a:pt x="26" y="18"/>
                </a:cubicBezTo>
                <a:cubicBezTo>
                  <a:pt x="25" y="19"/>
                  <a:pt x="23" y="19"/>
                  <a:pt x="22" y="19"/>
                </a:cubicBezTo>
                <a:cubicBezTo>
                  <a:pt x="20" y="19"/>
                  <a:pt x="19" y="19"/>
                  <a:pt x="18" y="18"/>
                </a:cubicBezTo>
                <a:cubicBezTo>
                  <a:pt x="16" y="18"/>
                  <a:pt x="14" y="18"/>
                  <a:pt x="12" y="18"/>
                </a:cubicBezTo>
                <a:cubicBezTo>
                  <a:pt x="8" y="18"/>
                  <a:pt x="6" y="22"/>
                  <a:pt x="6" y="26"/>
                </a:cubicBezTo>
                <a:cubicBezTo>
                  <a:pt x="6" y="34"/>
                  <a:pt x="13" y="35"/>
                  <a:pt x="20" y="35"/>
                </a:cubicBezTo>
                <a:cubicBezTo>
                  <a:pt x="24" y="35"/>
                  <a:pt x="24" y="35"/>
                  <a:pt x="24" y="35"/>
                </a:cubicBezTo>
                <a:cubicBezTo>
                  <a:pt x="31" y="35"/>
                  <a:pt x="38" y="34"/>
                  <a:pt x="38" y="26"/>
                </a:cubicBezTo>
                <a:cubicBezTo>
                  <a:pt x="38" y="22"/>
                  <a:pt x="36" y="18"/>
                  <a:pt x="31" y="18"/>
                </a:cubicBezTo>
                <a:close/>
                <a:moveTo>
                  <a:pt x="13" y="31"/>
                </a:moveTo>
                <a:cubicBezTo>
                  <a:pt x="11" y="31"/>
                  <a:pt x="10" y="28"/>
                  <a:pt x="10" y="26"/>
                </a:cubicBezTo>
                <a:cubicBezTo>
                  <a:pt x="10" y="24"/>
                  <a:pt x="11" y="20"/>
                  <a:pt x="13" y="20"/>
                </a:cubicBezTo>
                <a:cubicBezTo>
                  <a:pt x="16" y="20"/>
                  <a:pt x="17" y="24"/>
                  <a:pt x="17" y="26"/>
                </a:cubicBezTo>
                <a:cubicBezTo>
                  <a:pt x="17" y="28"/>
                  <a:pt x="16" y="31"/>
                  <a:pt x="13" y="31"/>
                </a:cubicBezTo>
                <a:close/>
                <a:moveTo>
                  <a:pt x="30" y="31"/>
                </a:moveTo>
                <a:cubicBezTo>
                  <a:pt x="28" y="31"/>
                  <a:pt x="27" y="28"/>
                  <a:pt x="27" y="26"/>
                </a:cubicBezTo>
                <a:cubicBezTo>
                  <a:pt x="27" y="24"/>
                  <a:pt x="28" y="20"/>
                  <a:pt x="30" y="20"/>
                </a:cubicBezTo>
                <a:cubicBezTo>
                  <a:pt x="33" y="20"/>
                  <a:pt x="34" y="24"/>
                  <a:pt x="34" y="26"/>
                </a:cubicBezTo>
                <a:cubicBezTo>
                  <a:pt x="34" y="28"/>
                  <a:pt x="33" y="31"/>
                  <a:pt x="30" y="3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0" name="组合 19"/>
          <p:cNvGrpSpPr/>
          <p:nvPr/>
        </p:nvGrpSpPr>
        <p:grpSpPr>
          <a:xfrm>
            <a:off x="3358033" y="3899227"/>
            <a:ext cx="2160240" cy="718206"/>
            <a:chOff x="6362512" y="1487838"/>
            <a:chExt cx="2160240" cy="718206"/>
          </a:xfrm>
        </p:grpSpPr>
        <p:sp>
          <p:nvSpPr>
            <p:cNvPr id="21" name="Content Placeholder 2"/>
            <p:cNvSpPr txBox="1">
              <a:spLocks/>
            </p:cNvSpPr>
            <p:nvPr/>
          </p:nvSpPr>
          <p:spPr>
            <a:xfrm>
              <a:off x="6486191" y="1487838"/>
              <a:ext cx="203656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2">
                      <a:lumMod val="95000"/>
                    </a:schemeClr>
                  </a:solidFill>
                  <a:cs typeface="+mn-ea"/>
                  <a:sym typeface="+mn-lt"/>
                </a:rPr>
                <a:t>Julia Smith</a:t>
              </a:r>
              <a:endParaRPr lang="en-US" sz="2400" dirty="0">
                <a:solidFill>
                  <a:schemeClr val="bg2">
                    <a:lumMod val="95000"/>
                  </a:schemeClr>
                </a:solidFill>
                <a:cs typeface="+mn-ea"/>
                <a:sym typeface="+mn-lt"/>
              </a:endParaRPr>
            </a:p>
          </p:txBody>
        </p:sp>
        <p:sp>
          <p:nvSpPr>
            <p:cNvPr id="22" name="Content Placeholder 2"/>
            <p:cNvSpPr txBox="1">
              <a:spLocks/>
            </p:cNvSpPr>
            <p:nvPr/>
          </p:nvSpPr>
          <p:spPr>
            <a:xfrm>
              <a:off x="6362512" y="187525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5000"/>
                    </a:schemeClr>
                  </a:solidFill>
                  <a:cs typeface="+mn-ea"/>
                  <a:sym typeface="+mn-lt"/>
                </a:rPr>
                <a:t>Designer</a:t>
              </a:r>
              <a:endParaRPr lang="en-US" sz="1200" dirty="0">
                <a:solidFill>
                  <a:schemeClr val="bg2">
                    <a:lumMod val="95000"/>
                  </a:schemeClr>
                </a:solidFill>
                <a:cs typeface="+mn-ea"/>
                <a:sym typeface="+mn-lt"/>
              </a:endParaRPr>
            </a:p>
          </p:txBody>
        </p:sp>
      </p:grpSp>
      <p:sp>
        <p:nvSpPr>
          <p:cNvPr id="23" name="Content Placeholder 2"/>
          <p:cNvSpPr txBox="1">
            <a:spLocks/>
          </p:cNvSpPr>
          <p:nvPr/>
        </p:nvSpPr>
        <p:spPr>
          <a:xfrm>
            <a:off x="5580112" y="3999956"/>
            <a:ext cx="2520280" cy="5167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lumMod val="95000"/>
                  </a:schemeClr>
                </a:solidFill>
                <a:cs typeface="+mn-ea"/>
                <a:sym typeface="+mn-lt"/>
              </a:rPr>
              <a:t>Lorem ipsum dolor sit amet, consectetur adipiscing elit. </a:t>
            </a:r>
            <a:endParaRPr lang="en-US" sz="1200" dirty="0">
              <a:solidFill>
                <a:schemeClr val="bg2">
                  <a:lumMod val="95000"/>
                </a:schemeClr>
              </a:solidFill>
              <a:cs typeface="+mn-ea"/>
              <a:sym typeface="+mn-lt"/>
            </a:endParaRPr>
          </a:p>
        </p:txBody>
      </p:sp>
      <p:sp>
        <p:nvSpPr>
          <p:cNvPr id="24" name="圆角矩形 23"/>
          <p:cNvSpPr/>
          <p:nvPr/>
        </p:nvSpPr>
        <p:spPr>
          <a:xfrm>
            <a:off x="5402407" y="4040591"/>
            <a:ext cx="54026" cy="36168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endParaRPr>
          </a:p>
        </p:txBody>
      </p:sp>
      <p:grpSp>
        <p:nvGrpSpPr>
          <p:cNvPr id="33" name="组合 32"/>
          <p:cNvGrpSpPr/>
          <p:nvPr/>
        </p:nvGrpSpPr>
        <p:grpSpPr>
          <a:xfrm>
            <a:off x="4349300" y="2335453"/>
            <a:ext cx="2160240" cy="718206"/>
            <a:chOff x="6362512" y="1487838"/>
            <a:chExt cx="2160240" cy="718206"/>
          </a:xfrm>
        </p:grpSpPr>
        <p:sp>
          <p:nvSpPr>
            <p:cNvPr id="34" name="Content Placeholder 2"/>
            <p:cNvSpPr txBox="1">
              <a:spLocks/>
            </p:cNvSpPr>
            <p:nvPr/>
          </p:nvSpPr>
          <p:spPr>
            <a:xfrm>
              <a:off x="6486191" y="1487838"/>
              <a:ext cx="203656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2"/>
                  </a:solidFill>
                  <a:cs typeface="+mn-ea"/>
                  <a:sym typeface="+mn-lt"/>
                </a:rPr>
                <a:t>Julia Smith</a:t>
              </a:r>
              <a:endParaRPr lang="en-US" sz="2400" dirty="0">
                <a:solidFill>
                  <a:schemeClr val="bg2"/>
                </a:solidFill>
                <a:cs typeface="+mn-ea"/>
                <a:sym typeface="+mn-lt"/>
              </a:endParaRPr>
            </a:p>
          </p:txBody>
        </p:sp>
        <p:sp>
          <p:nvSpPr>
            <p:cNvPr id="36" name="Content Placeholder 2"/>
            <p:cNvSpPr txBox="1">
              <a:spLocks/>
            </p:cNvSpPr>
            <p:nvPr/>
          </p:nvSpPr>
          <p:spPr>
            <a:xfrm>
              <a:off x="6362512" y="187525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5000"/>
                    </a:schemeClr>
                  </a:solidFill>
                  <a:cs typeface="+mn-ea"/>
                  <a:sym typeface="+mn-lt"/>
                </a:rPr>
                <a:t>Designer</a:t>
              </a:r>
              <a:endParaRPr lang="en-US" sz="1200" dirty="0">
                <a:solidFill>
                  <a:schemeClr val="bg2">
                    <a:lumMod val="95000"/>
                  </a:schemeClr>
                </a:solidFill>
                <a:cs typeface="+mn-ea"/>
                <a:sym typeface="+mn-lt"/>
              </a:endParaRPr>
            </a:p>
          </p:txBody>
        </p:sp>
      </p:grpSp>
      <p:sp>
        <p:nvSpPr>
          <p:cNvPr id="37" name="圆角矩形 36"/>
          <p:cNvSpPr/>
          <p:nvPr/>
        </p:nvSpPr>
        <p:spPr>
          <a:xfrm>
            <a:off x="4531267" y="2472678"/>
            <a:ext cx="54026" cy="36168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Content Placeholder 2"/>
          <p:cNvSpPr txBox="1">
            <a:spLocks/>
          </p:cNvSpPr>
          <p:nvPr/>
        </p:nvSpPr>
        <p:spPr>
          <a:xfrm>
            <a:off x="2840927" y="2401689"/>
            <a:ext cx="1621571" cy="5167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bg2">
                    <a:lumMod val="95000"/>
                  </a:schemeClr>
                </a:solidFill>
                <a:cs typeface="+mn-ea"/>
                <a:sym typeface="+mn-lt"/>
              </a:rPr>
              <a:t>Lorem ipsum dolor sit </a:t>
            </a:r>
            <a:r>
              <a:rPr lang="en-US" sz="1200" dirty="0" err="1" smtClean="0">
                <a:solidFill>
                  <a:schemeClr val="bg2">
                    <a:lumMod val="95000"/>
                  </a:schemeClr>
                </a:solidFill>
                <a:cs typeface="+mn-ea"/>
                <a:sym typeface="+mn-lt"/>
              </a:rPr>
              <a:t>amet</a:t>
            </a:r>
            <a:r>
              <a:rPr lang="en-US" sz="1200" dirty="0" smtClean="0">
                <a:solidFill>
                  <a:schemeClr val="bg2">
                    <a:lumMod val="95000"/>
                  </a:schemeClr>
                </a:solidFill>
                <a:cs typeface="+mn-ea"/>
                <a:sym typeface="+mn-lt"/>
              </a:rPr>
              <a:t> adipiscing elit. </a:t>
            </a:r>
            <a:endParaRPr lang="en-US" sz="1200" dirty="0">
              <a:solidFill>
                <a:schemeClr val="bg2">
                  <a:lumMod val="95000"/>
                </a:schemeClr>
              </a:solidFill>
              <a:cs typeface="+mn-ea"/>
              <a:sym typeface="+mn-lt"/>
            </a:endParaRPr>
          </a:p>
        </p:txBody>
      </p:sp>
      <p:sp>
        <p:nvSpPr>
          <p:cNvPr id="41" name="Freeform 271"/>
          <p:cNvSpPr>
            <a:spLocks noEditPoints="1"/>
          </p:cNvSpPr>
          <p:nvPr/>
        </p:nvSpPr>
        <p:spPr bwMode="auto">
          <a:xfrm>
            <a:off x="1725129" y="3842559"/>
            <a:ext cx="441298" cy="506835"/>
          </a:xfrm>
          <a:custGeom>
            <a:avLst/>
            <a:gdLst>
              <a:gd name="T0" fmla="*/ 28 w 43"/>
              <a:gd name="T1" fmla="*/ 48 h 49"/>
              <a:gd name="T2" fmla="*/ 19 w 43"/>
              <a:gd name="T3" fmla="*/ 46 h 49"/>
              <a:gd name="T4" fmla="*/ 1 w 43"/>
              <a:gd name="T5" fmla="*/ 45 h 49"/>
              <a:gd name="T6" fmla="*/ 4 w 43"/>
              <a:gd name="T7" fmla="*/ 37 h 49"/>
              <a:gd name="T8" fmla="*/ 3 w 43"/>
              <a:gd name="T9" fmla="*/ 38 h 49"/>
              <a:gd name="T10" fmla="*/ 2 w 43"/>
              <a:gd name="T11" fmla="*/ 42 h 49"/>
              <a:gd name="T12" fmla="*/ 7 w 43"/>
              <a:gd name="T13" fmla="*/ 46 h 49"/>
              <a:gd name="T14" fmla="*/ 7 w 43"/>
              <a:gd name="T15" fmla="*/ 34 h 49"/>
              <a:gd name="T16" fmla="*/ 11 w 43"/>
              <a:gd name="T17" fmla="*/ 21 h 49"/>
              <a:gd name="T18" fmla="*/ 17 w 43"/>
              <a:gd name="T19" fmla="*/ 1 h 49"/>
              <a:gd name="T20" fmla="*/ 29 w 43"/>
              <a:gd name="T21" fmla="*/ 9 h 49"/>
              <a:gd name="T22" fmla="*/ 37 w 43"/>
              <a:gd name="T23" fmla="*/ 30 h 49"/>
              <a:gd name="T24" fmla="*/ 30 w 43"/>
              <a:gd name="T25" fmla="*/ 35 h 49"/>
              <a:gd name="T26" fmla="*/ 28 w 43"/>
              <a:gd name="T27" fmla="*/ 44 h 49"/>
              <a:gd name="T28" fmla="*/ 39 w 43"/>
              <a:gd name="T29" fmla="*/ 40 h 49"/>
              <a:gd name="T30" fmla="*/ 37 w 43"/>
              <a:gd name="T31" fmla="*/ 45 h 49"/>
              <a:gd name="T32" fmla="*/ 29 w 43"/>
              <a:gd name="T33" fmla="*/ 21 h 49"/>
              <a:gd name="T34" fmla="*/ 31 w 43"/>
              <a:gd name="T35" fmla="*/ 32 h 49"/>
              <a:gd name="T36" fmla="*/ 25 w 43"/>
              <a:gd name="T37" fmla="*/ 16 h 49"/>
              <a:gd name="T38" fmla="*/ 22 w 43"/>
              <a:gd name="T39" fmla="*/ 9 h 49"/>
              <a:gd name="T40" fmla="*/ 25 w 43"/>
              <a:gd name="T41" fmla="*/ 10 h 49"/>
              <a:gd name="T42" fmla="*/ 18 w 43"/>
              <a:gd name="T43" fmla="*/ 11 h 49"/>
              <a:gd name="T44" fmla="*/ 16 w 43"/>
              <a:gd name="T45" fmla="*/ 12 h 49"/>
              <a:gd name="T46" fmla="*/ 17 w 43"/>
              <a:gd name="T47" fmla="*/ 9 h 49"/>
              <a:gd name="T48" fmla="*/ 15 w 43"/>
              <a:gd name="T49" fmla="*/ 13 h 49"/>
              <a:gd name="T50" fmla="*/ 21 w 43"/>
              <a:gd name="T51" fmla="*/ 15 h 49"/>
              <a:gd name="T52" fmla="*/ 24 w 43"/>
              <a:gd name="T53" fmla="*/ 15 h 49"/>
              <a:gd name="T54" fmla="*/ 17 w 43"/>
              <a:gd name="T55" fmla="*/ 17 h 49"/>
              <a:gd name="T56" fmla="*/ 23 w 43"/>
              <a:gd name="T57" fmla="*/ 17 h 49"/>
              <a:gd name="T58" fmla="*/ 14 w 43"/>
              <a:gd name="T59" fmla="*/ 23 h 49"/>
              <a:gd name="T60" fmla="*/ 9 w 43"/>
              <a:gd name="T61" fmla="*/ 29 h 49"/>
              <a:gd name="T62" fmla="*/ 11 w 43"/>
              <a:gd name="T63" fmla="*/ 34 h 49"/>
              <a:gd name="T64" fmla="*/ 16 w 43"/>
              <a:gd name="T65" fmla="*/ 46 h 49"/>
              <a:gd name="T66" fmla="*/ 17 w 43"/>
              <a:gd name="T67" fmla="*/ 42 h 49"/>
              <a:gd name="T68" fmla="*/ 27 w 43"/>
              <a:gd name="T69" fmla="*/ 40 h 49"/>
              <a:gd name="T70" fmla="*/ 27 w 43"/>
              <a:gd name="T71" fmla="*/ 45 h 49"/>
              <a:gd name="T72" fmla="*/ 29 w 43"/>
              <a:gd name="T73" fmla="*/ 34 h 49"/>
              <a:gd name="T74" fmla="*/ 11 w 43"/>
              <a:gd name="T75" fmla="*/ 24 h 49"/>
              <a:gd name="T76" fmla="*/ 11 w 43"/>
              <a:gd name="T77" fmla="*/ 23 h 49"/>
              <a:gd name="T78" fmla="*/ 17 w 43"/>
              <a:gd name="T79" fmla="*/ 10 h 49"/>
              <a:gd name="T80" fmla="*/ 17 w 43"/>
              <a:gd name="T81" fmla="*/ 11 h 49"/>
              <a:gd name="T82" fmla="*/ 18 w 43"/>
              <a:gd name="T83" fmla="*/ 11 h 49"/>
              <a:gd name="T84" fmla="*/ 20 w 43"/>
              <a:gd name="T85" fmla="*/ 12 h 49"/>
              <a:gd name="T86" fmla="*/ 23 w 43"/>
              <a:gd name="T87" fmla="*/ 10 h 49"/>
              <a:gd name="T88" fmla="*/ 23 w 43"/>
              <a:gd name="T89" fmla="*/ 9 h 49"/>
              <a:gd name="T90" fmla="*/ 23 w 43"/>
              <a:gd name="T91" fmla="*/ 4 h 49"/>
              <a:gd name="T92" fmla="*/ 25 w 43"/>
              <a:gd name="T93" fmla="*/ 4 h 49"/>
              <a:gd name="T94" fmla="*/ 27 w 43"/>
              <a:gd name="T95" fmla="*/ 15 h 49"/>
              <a:gd name="T96" fmla="*/ 27 w 43"/>
              <a:gd name="T9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49">
                <a:moveTo>
                  <a:pt x="37" y="45"/>
                </a:moveTo>
                <a:cubicBezTo>
                  <a:pt x="35" y="45"/>
                  <a:pt x="33" y="47"/>
                  <a:pt x="33" y="48"/>
                </a:cubicBezTo>
                <a:cubicBezTo>
                  <a:pt x="32" y="48"/>
                  <a:pt x="30" y="49"/>
                  <a:pt x="28" y="48"/>
                </a:cubicBezTo>
                <a:cubicBezTo>
                  <a:pt x="27" y="47"/>
                  <a:pt x="28" y="46"/>
                  <a:pt x="25" y="46"/>
                </a:cubicBezTo>
                <a:cubicBezTo>
                  <a:pt x="24" y="46"/>
                  <a:pt x="23" y="46"/>
                  <a:pt x="22" y="46"/>
                </a:cubicBezTo>
                <a:cubicBezTo>
                  <a:pt x="21" y="46"/>
                  <a:pt x="20" y="46"/>
                  <a:pt x="19" y="46"/>
                </a:cubicBezTo>
                <a:cubicBezTo>
                  <a:pt x="15" y="46"/>
                  <a:pt x="15" y="48"/>
                  <a:pt x="13" y="48"/>
                </a:cubicBezTo>
                <a:cubicBezTo>
                  <a:pt x="11" y="48"/>
                  <a:pt x="9" y="47"/>
                  <a:pt x="6" y="46"/>
                </a:cubicBezTo>
                <a:cubicBezTo>
                  <a:pt x="3" y="46"/>
                  <a:pt x="1" y="46"/>
                  <a:pt x="1" y="45"/>
                </a:cubicBezTo>
                <a:cubicBezTo>
                  <a:pt x="0" y="44"/>
                  <a:pt x="1" y="42"/>
                  <a:pt x="1" y="41"/>
                </a:cubicBezTo>
                <a:cubicBezTo>
                  <a:pt x="1" y="40"/>
                  <a:pt x="0" y="38"/>
                  <a:pt x="1" y="38"/>
                </a:cubicBezTo>
                <a:cubicBezTo>
                  <a:pt x="2" y="37"/>
                  <a:pt x="3" y="37"/>
                  <a:pt x="4" y="37"/>
                </a:cubicBezTo>
                <a:cubicBezTo>
                  <a:pt x="5" y="36"/>
                  <a:pt x="6" y="36"/>
                  <a:pt x="6" y="35"/>
                </a:cubicBezTo>
                <a:cubicBezTo>
                  <a:pt x="6" y="36"/>
                  <a:pt x="6" y="37"/>
                  <a:pt x="5" y="37"/>
                </a:cubicBezTo>
                <a:cubicBezTo>
                  <a:pt x="4" y="38"/>
                  <a:pt x="3" y="38"/>
                  <a:pt x="3" y="38"/>
                </a:cubicBezTo>
                <a:cubicBezTo>
                  <a:pt x="2" y="38"/>
                  <a:pt x="2" y="38"/>
                  <a:pt x="1" y="38"/>
                </a:cubicBezTo>
                <a:cubicBezTo>
                  <a:pt x="1" y="38"/>
                  <a:pt x="1" y="39"/>
                  <a:pt x="2" y="40"/>
                </a:cubicBezTo>
                <a:cubicBezTo>
                  <a:pt x="2" y="40"/>
                  <a:pt x="2" y="41"/>
                  <a:pt x="2" y="42"/>
                </a:cubicBezTo>
                <a:cubicBezTo>
                  <a:pt x="2" y="42"/>
                  <a:pt x="1" y="43"/>
                  <a:pt x="1" y="44"/>
                </a:cubicBezTo>
                <a:cubicBezTo>
                  <a:pt x="1" y="44"/>
                  <a:pt x="2" y="45"/>
                  <a:pt x="2" y="45"/>
                </a:cubicBezTo>
                <a:cubicBezTo>
                  <a:pt x="3" y="45"/>
                  <a:pt x="5" y="45"/>
                  <a:pt x="7" y="46"/>
                </a:cubicBezTo>
                <a:cubicBezTo>
                  <a:pt x="9" y="46"/>
                  <a:pt x="12" y="47"/>
                  <a:pt x="13" y="47"/>
                </a:cubicBezTo>
                <a:cubicBezTo>
                  <a:pt x="17" y="47"/>
                  <a:pt x="15" y="42"/>
                  <a:pt x="14" y="41"/>
                </a:cubicBezTo>
                <a:cubicBezTo>
                  <a:pt x="11" y="36"/>
                  <a:pt x="8" y="32"/>
                  <a:pt x="7" y="34"/>
                </a:cubicBezTo>
                <a:cubicBezTo>
                  <a:pt x="6" y="34"/>
                  <a:pt x="6" y="33"/>
                  <a:pt x="6" y="32"/>
                </a:cubicBezTo>
                <a:cubicBezTo>
                  <a:pt x="6" y="31"/>
                  <a:pt x="7" y="30"/>
                  <a:pt x="8" y="29"/>
                </a:cubicBezTo>
                <a:cubicBezTo>
                  <a:pt x="9" y="26"/>
                  <a:pt x="9" y="23"/>
                  <a:pt x="11" y="21"/>
                </a:cubicBezTo>
                <a:cubicBezTo>
                  <a:pt x="12" y="20"/>
                  <a:pt x="14" y="17"/>
                  <a:pt x="14" y="16"/>
                </a:cubicBezTo>
                <a:cubicBezTo>
                  <a:pt x="14" y="13"/>
                  <a:pt x="14" y="10"/>
                  <a:pt x="14" y="8"/>
                </a:cubicBezTo>
                <a:cubicBezTo>
                  <a:pt x="14" y="5"/>
                  <a:pt x="14" y="3"/>
                  <a:pt x="17" y="1"/>
                </a:cubicBezTo>
                <a:cubicBezTo>
                  <a:pt x="18" y="1"/>
                  <a:pt x="19" y="0"/>
                  <a:pt x="20" y="0"/>
                </a:cubicBezTo>
                <a:cubicBezTo>
                  <a:pt x="22" y="0"/>
                  <a:pt x="24" y="1"/>
                  <a:pt x="25" y="2"/>
                </a:cubicBezTo>
                <a:cubicBezTo>
                  <a:pt x="27" y="3"/>
                  <a:pt x="29" y="7"/>
                  <a:pt x="29" y="9"/>
                </a:cubicBezTo>
                <a:cubicBezTo>
                  <a:pt x="28" y="11"/>
                  <a:pt x="29" y="13"/>
                  <a:pt x="29" y="15"/>
                </a:cubicBezTo>
                <a:cubicBezTo>
                  <a:pt x="30" y="17"/>
                  <a:pt x="31" y="19"/>
                  <a:pt x="33" y="21"/>
                </a:cubicBezTo>
                <a:cubicBezTo>
                  <a:pt x="35" y="23"/>
                  <a:pt x="37" y="27"/>
                  <a:pt x="37" y="30"/>
                </a:cubicBezTo>
                <a:cubicBezTo>
                  <a:pt x="38" y="33"/>
                  <a:pt x="37" y="34"/>
                  <a:pt x="36" y="35"/>
                </a:cubicBezTo>
                <a:cubicBezTo>
                  <a:pt x="36" y="35"/>
                  <a:pt x="35" y="37"/>
                  <a:pt x="32" y="37"/>
                </a:cubicBezTo>
                <a:cubicBezTo>
                  <a:pt x="31" y="37"/>
                  <a:pt x="30" y="36"/>
                  <a:pt x="30" y="35"/>
                </a:cubicBezTo>
                <a:cubicBezTo>
                  <a:pt x="29" y="34"/>
                  <a:pt x="28" y="34"/>
                  <a:pt x="28" y="36"/>
                </a:cubicBezTo>
                <a:cubicBezTo>
                  <a:pt x="28" y="37"/>
                  <a:pt x="28" y="38"/>
                  <a:pt x="28" y="38"/>
                </a:cubicBezTo>
                <a:cubicBezTo>
                  <a:pt x="29" y="40"/>
                  <a:pt x="29" y="42"/>
                  <a:pt x="28" y="44"/>
                </a:cubicBezTo>
                <a:cubicBezTo>
                  <a:pt x="28" y="47"/>
                  <a:pt x="31" y="48"/>
                  <a:pt x="33" y="46"/>
                </a:cubicBezTo>
                <a:cubicBezTo>
                  <a:pt x="35" y="44"/>
                  <a:pt x="36" y="44"/>
                  <a:pt x="38" y="43"/>
                </a:cubicBezTo>
                <a:cubicBezTo>
                  <a:pt x="42" y="42"/>
                  <a:pt x="41" y="41"/>
                  <a:pt x="39" y="40"/>
                </a:cubicBezTo>
                <a:cubicBezTo>
                  <a:pt x="37" y="39"/>
                  <a:pt x="37" y="36"/>
                  <a:pt x="37" y="36"/>
                </a:cubicBezTo>
                <a:cubicBezTo>
                  <a:pt x="38" y="39"/>
                  <a:pt x="39" y="40"/>
                  <a:pt x="40" y="40"/>
                </a:cubicBezTo>
                <a:cubicBezTo>
                  <a:pt x="43" y="42"/>
                  <a:pt x="39" y="44"/>
                  <a:pt x="37" y="45"/>
                </a:cubicBezTo>
                <a:close/>
                <a:moveTo>
                  <a:pt x="32" y="32"/>
                </a:moveTo>
                <a:cubicBezTo>
                  <a:pt x="33" y="29"/>
                  <a:pt x="33" y="28"/>
                  <a:pt x="32" y="26"/>
                </a:cubicBezTo>
                <a:cubicBezTo>
                  <a:pt x="32" y="24"/>
                  <a:pt x="30" y="22"/>
                  <a:pt x="29" y="21"/>
                </a:cubicBezTo>
                <a:cubicBezTo>
                  <a:pt x="30" y="22"/>
                  <a:pt x="30" y="22"/>
                  <a:pt x="31" y="24"/>
                </a:cubicBezTo>
                <a:cubicBezTo>
                  <a:pt x="32" y="26"/>
                  <a:pt x="33" y="29"/>
                  <a:pt x="32" y="31"/>
                </a:cubicBezTo>
                <a:cubicBezTo>
                  <a:pt x="32" y="32"/>
                  <a:pt x="31" y="32"/>
                  <a:pt x="31" y="32"/>
                </a:cubicBezTo>
                <a:cubicBezTo>
                  <a:pt x="29" y="32"/>
                  <a:pt x="30" y="30"/>
                  <a:pt x="29" y="27"/>
                </a:cubicBezTo>
                <a:cubicBezTo>
                  <a:pt x="28" y="23"/>
                  <a:pt x="28" y="23"/>
                  <a:pt x="27" y="22"/>
                </a:cubicBezTo>
                <a:cubicBezTo>
                  <a:pt x="26" y="17"/>
                  <a:pt x="25" y="18"/>
                  <a:pt x="25" y="16"/>
                </a:cubicBezTo>
                <a:cubicBezTo>
                  <a:pt x="24" y="14"/>
                  <a:pt x="26" y="13"/>
                  <a:pt x="24" y="13"/>
                </a:cubicBezTo>
                <a:cubicBezTo>
                  <a:pt x="23" y="12"/>
                  <a:pt x="22" y="12"/>
                  <a:pt x="22" y="12"/>
                </a:cubicBezTo>
                <a:cubicBezTo>
                  <a:pt x="21" y="12"/>
                  <a:pt x="21" y="9"/>
                  <a:pt x="22" y="9"/>
                </a:cubicBezTo>
                <a:cubicBezTo>
                  <a:pt x="24" y="9"/>
                  <a:pt x="24" y="11"/>
                  <a:pt x="24" y="11"/>
                </a:cubicBezTo>
                <a:cubicBezTo>
                  <a:pt x="24" y="12"/>
                  <a:pt x="24" y="12"/>
                  <a:pt x="25" y="12"/>
                </a:cubicBezTo>
                <a:cubicBezTo>
                  <a:pt x="25" y="12"/>
                  <a:pt x="25" y="10"/>
                  <a:pt x="25" y="10"/>
                </a:cubicBezTo>
                <a:cubicBezTo>
                  <a:pt x="25" y="8"/>
                  <a:pt x="24" y="7"/>
                  <a:pt x="23" y="7"/>
                </a:cubicBezTo>
                <a:cubicBezTo>
                  <a:pt x="19" y="8"/>
                  <a:pt x="21" y="12"/>
                  <a:pt x="20" y="11"/>
                </a:cubicBezTo>
                <a:cubicBezTo>
                  <a:pt x="20" y="11"/>
                  <a:pt x="18" y="11"/>
                  <a:pt x="18" y="11"/>
                </a:cubicBezTo>
                <a:cubicBezTo>
                  <a:pt x="18" y="9"/>
                  <a:pt x="18" y="8"/>
                  <a:pt x="17" y="8"/>
                </a:cubicBezTo>
                <a:cubicBezTo>
                  <a:pt x="16" y="7"/>
                  <a:pt x="15" y="9"/>
                  <a:pt x="15" y="10"/>
                </a:cubicBezTo>
                <a:cubicBezTo>
                  <a:pt x="15" y="11"/>
                  <a:pt x="16" y="12"/>
                  <a:pt x="16" y="12"/>
                </a:cubicBezTo>
                <a:cubicBezTo>
                  <a:pt x="16" y="12"/>
                  <a:pt x="17" y="12"/>
                  <a:pt x="16" y="12"/>
                </a:cubicBezTo>
                <a:cubicBezTo>
                  <a:pt x="16" y="12"/>
                  <a:pt x="16" y="11"/>
                  <a:pt x="16" y="10"/>
                </a:cubicBezTo>
                <a:cubicBezTo>
                  <a:pt x="15" y="10"/>
                  <a:pt x="16" y="9"/>
                  <a:pt x="17" y="9"/>
                </a:cubicBezTo>
                <a:cubicBezTo>
                  <a:pt x="18" y="9"/>
                  <a:pt x="18" y="11"/>
                  <a:pt x="18" y="11"/>
                </a:cubicBezTo>
                <a:cubicBezTo>
                  <a:pt x="17" y="11"/>
                  <a:pt x="17" y="12"/>
                  <a:pt x="17" y="12"/>
                </a:cubicBezTo>
                <a:cubicBezTo>
                  <a:pt x="16" y="13"/>
                  <a:pt x="16" y="13"/>
                  <a:pt x="15" y="13"/>
                </a:cubicBezTo>
                <a:cubicBezTo>
                  <a:pt x="15" y="13"/>
                  <a:pt x="15" y="14"/>
                  <a:pt x="15" y="14"/>
                </a:cubicBezTo>
                <a:cubicBezTo>
                  <a:pt x="17" y="15"/>
                  <a:pt x="16" y="16"/>
                  <a:pt x="18" y="16"/>
                </a:cubicBezTo>
                <a:cubicBezTo>
                  <a:pt x="19" y="16"/>
                  <a:pt x="20" y="16"/>
                  <a:pt x="21" y="15"/>
                </a:cubicBezTo>
                <a:cubicBezTo>
                  <a:pt x="21" y="15"/>
                  <a:pt x="23" y="15"/>
                  <a:pt x="23" y="14"/>
                </a:cubicBezTo>
                <a:cubicBezTo>
                  <a:pt x="24" y="14"/>
                  <a:pt x="24" y="14"/>
                  <a:pt x="24" y="14"/>
                </a:cubicBezTo>
                <a:cubicBezTo>
                  <a:pt x="24" y="14"/>
                  <a:pt x="24" y="14"/>
                  <a:pt x="24" y="15"/>
                </a:cubicBezTo>
                <a:cubicBezTo>
                  <a:pt x="23" y="15"/>
                  <a:pt x="22" y="15"/>
                  <a:pt x="21" y="16"/>
                </a:cubicBezTo>
                <a:cubicBezTo>
                  <a:pt x="20" y="16"/>
                  <a:pt x="20" y="16"/>
                  <a:pt x="19" y="16"/>
                </a:cubicBezTo>
                <a:cubicBezTo>
                  <a:pt x="17" y="17"/>
                  <a:pt x="16" y="16"/>
                  <a:pt x="17" y="17"/>
                </a:cubicBezTo>
                <a:cubicBezTo>
                  <a:pt x="18" y="17"/>
                  <a:pt x="18" y="17"/>
                  <a:pt x="19" y="17"/>
                </a:cubicBezTo>
                <a:cubicBezTo>
                  <a:pt x="21" y="17"/>
                  <a:pt x="24" y="15"/>
                  <a:pt x="24" y="16"/>
                </a:cubicBezTo>
                <a:cubicBezTo>
                  <a:pt x="24" y="16"/>
                  <a:pt x="23" y="16"/>
                  <a:pt x="23" y="17"/>
                </a:cubicBezTo>
                <a:cubicBezTo>
                  <a:pt x="21" y="18"/>
                  <a:pt x="19" y="20"/>
                  <a:pt x="18" y="19"/>
                </a:cubicBezTo>
                <a:cubicBezTo>
                  <a:pt x="17" y="18"/>
                  <a:pt x="15" y="15"/>
                  <a:pt x="15" y="17"/>
                </a:cubicBezTo>
                <a:cubicBezTo>
                  <a:pt x="15" y="19"/>
                  <a:pt x="13" y="21"/>
                  <a:pt x="14" y="23"/>
                </a:cubicBezTo>
                <a:cubicBezTo>
                  <a:pt x="13" y="23"/>
                  <a:pt x="11" y="27"/>
                  <a:pt x="11" y="29"/>
                </a:cubicBezTo>
                <a:cubicBezTo>
                  <a:pt x="11" y="30"/>
                  <a:pt x="11" y="32"/>
                  <a:pt x="11" y="33"/>
                </a:cubicBezTo>
                <a:cubicBezTo>
                  <a:pt x="10" y="34"/>
                  <a:pt x="9" y="32"/>
                  <a:pt x="9" y="29"/>
                </a:cubicBezTo>
                <a:cubicBezTo>
                  <a:pt x="9" y="28"/>
                  <a:pt x="9" y="28"/>
                  <a:pt x="9" y="28"/>
                </a:cubicBezTo>
                <a:cubicBezTo>
                  <a:pt x="8" y="30"/>
                  <a:pt x="9" y="32"/>
                  <a:pt x="9" y="33"/>
                </a:cubicBezTo>
                <a:cubicBezTo>
                  <a:pt x="9" y="33"/>
                  <a:pt x="10" y="34"/>
                  <a:pt x="11" y="34"/>
                </a:cubicBezTo>
                <a:cubicBezTo>
                  <a:pt x="11" y="35"/>
                  <a:pt x="15" y="38"/>
                  <a:pt x="16" y="39"/>
                </a:cubicBezTo>
                <a:cubicBezTo>
                  <a:pt x="17" y="39"/>
                  <a:pt x="16" y="41"/>
                  <a:pt x="15" y="41"/>
                </a:cubicBezTo>
                <a:cubicBezTo>
                  <a:pt x="16" y="43"/>
                  <a:pt x="16" y="43"/>
                  <a:pt x="16" y="46"/>
                </a:cubicBezTo>
                <a:cubicBezTo>
                  <a:pt x="17" y="45"/>
                  <a:pt x="17" y="44"/>
                  <a:pt x="17" y="43"/>
                </a:cubicBezTo>
                <a:cubicBezTo>
                  <a:pt x="16" y="43"/>
                  <a:pt x="16" y="43"/>
                  <a:pt x="16" y="42"/>
                </a:cubicBezTo>
                <a:cubicBezTo>
                  <a:pt x="16" y="42"/>
                  <a:pt x="17" y="42"/>
                  <a:pt x="17" y="42"/>
                </a:cubicBezTo>
                <a:cubicBezTo>
                  <a:pt x="18" y="43"/>
                  <a:pt x="20" y="44"/>
                  <a:pt x="21" y="43"/>
                </a:cubicBezTo>
                <a:cubicBezTo>
                  <a:pt x="23" y="43"/>
                  <a:pt x="25" y="42"/>
                  <a:pt x="26" y="41"/>
                </a:cubicBezTo>
                <a:cubicBezTo>
                  <a:pt x="27" y="40"/>
                  <a:pt x="27" y="40"/>
                  <a:pt x="27" y="40"/>
                </a:cubicBezTo>
                <a:cubicBezTo>
                  <a:pt x="27" y="40"/>
                  <a:pt x="27" y="41"/>
                  <a:pt x="27" y="42"/>
                </a:cubicBezTo>
                <a:cubicBezTo>
                  <a:pt x="27" y="42"/>
                  <a:pt x="27" y="43"/>
                  <a:pt x="27" y="44"/>
                </a:cubicBezTo>
                <a:cubicBezTo>
                  <a:pt x="26" y="45"/>
                  <a:pt x="26" y="45"/>
                  <a:pt x="27" y="45"/>
                </a:cubicBezTo>
                <a:cubicBezTo>
                  <a:pt x="27" y="44"/>
                  <a:pt x="28" y="42"/>
                  <a:pt x="28" y="41"/>
                </a:cubicBezTo>
                <a:cubicBezTo>
                  <a:pt x="28" y="39"/>
                  <a:pt x="27" y="36"/>
                  <a:pt x="28" y="34"/>
                </a:cubicBezTo>
                <a:cubicBezTo>
                  <a:pt x="28" y="34"/>
                  <a:pt x="29" y="34"/>
                  <a:pt x="29" y="34"/>
                </a:cubicBezTo>
                <a:cubicBezTo>
                  <a:pt x="30" y="32"/>
                  <a:pt x="33" y="32"/>
                  <a:pt x="34" y="33"/>
                </a:cubicBezTo>
                <a:cubicBezTo>
                  <a:pt x="34" y="32"/>
                  <a:pt x="33" y="32"/>
                  <a:pt x="32" y="32"/>
                </a:cubicBezTo>
                <a:close/>
                <a:moveTo>
                  <a:pt x="11" y="24"/>
                </a:moveTo>
                <a:cubicBezTo>
                  <a:pt x="10" y="24"/>
                  <a:pt x="10" y="25"/>
                  <a:pt x="10" y="25"/>
                </a:cubicBezTo>
                <a:cubicBezTo>
                  <a:pt x="10" y="25"/>
                  <a:pt x="11" y="24"/>
                  <a:pt x="11" y="24"/>
                </a:cubicBezTo>
                <a:cubicBezTo>
                  <a:pt x="11" y="24"/>
                  <a:pt x="11" y="23"/>
                  <a:pt x="11" y="23"/>
                </a:cubicBezTo>
                <a:cubicBezTo>
                  <a:pt x="11" y="23"/>
                  <a:pt x="11" y="24"/>
                  <a:pt x="11" y="24"/>
                </a:cubicBezTo>
                <a:close/>
                <a:moveTo>
                  <a:pt x="17" y="10"/>
                </a:moveTo>
                <a:cubicBezTo>
                  <a:pt x="16" y="9"/>
                  <a:pt x="17" y="10"/>
                  <a:pt x="17" y="10"/>
                </a:cubicBezTo>
                <a:cubicBezTo>
                  <a:pt x="17" y="10"/>
                  <a:pt x="17" y="10"/>
                  <a:pt x="17" y="10"/>
                </a:cubicBezTo>
                <a:cubicBezTo>
                  <a:pt x="17" y="11"/>
                  <a:pt x="17" y="11"/>
                  <a:pt x="17" y="11"/>
                </a:cubicBezTo>
                <a:cubicBezTo>
                  <a:pt x="17" y="11"/>
                  <a:pt x="17" y="11"/>
                  <a:pt x="17" y="11"/>
                </a:cubicBezTo>
                <a:cubicBezTo>
                  <a:pt x="17" y="10"/>
                  <a:pt x="17" y="10"/>
                  <a:pt x="17" y="10"/>
                </a:cubicBezTo>
                <a:close/>
                <a:moveTo>
                  <a:pt x="17" y="12"/>
                </a:moveTo>
                <a:cubicBezTo>
                  <a:pt x="17" y="12"/>
                  <a:pt x="17" y="11"/>
                  <a:pt x="18" y="11"/>
                </a:cubicBezTo>
                <a:cubicBezTo>
                  <a:pt x="18" y="12"/>
                  <a:pt x="18" y="12"/>
                  <a:pt x="17" y="12"/>
                </a:cubicBezTo>
                <a:close/>
                <a:moveTo>
                  <a:pt x="20" y="12"/>
                </a:moveTo>
                <a:cubicBezTo>
                  <a:pt x="20" y="11"/>
                  <a:pt x="21" y="12"/>
                  <a:pt x="20" y="12"/>
                </a:cubicBezTo>
                <a:cubicBezTo>
                  <a:pt x="20" y="12"/>
                  <a:pt x="20" y="11"/>
                  <a:pt x="20" y="12"/>
                </a:cubicBezTo>
                <a:close/>
                <a:moveTo>
                  <a:pt x="23" y="9"/>
                </a:moveTo>
                <a:cubicBezTo>
                  <a:pt x="23" y="9"/>
                  <a:pt x="23" y="10"/>
                  <a:pt x="23" y="10"/>
                </a:cubicBezTo>
                <a:cubicBezTo>
                  <a:pt x="23" y="10"/>
                  <a:pt x="23" y="10"/>
                  <a:pt x="23" y="10"/>
                </a:cubicBezTo>
                <a:cubicBezTo>
                  <a:pt x="23" y="10"/>
                  <a:pt x="24" y="10"/>
                  <a:pt x="24" y="10"/>
                </a:cubicBezTo>
                <a:cubicBezTo>
                  <a:pt x="24" y="10"/>
                  <a:pt x="23" y="9"/>
                  <a:pt x="23" y="9"/>
                </a:cubicBezTo>
                <a:close/>
                <a:moveTo>
                  <a:pt x="24" y="4"/>
                </a:moveTo>
                <a:cubicBezTo>
                  <a:pt x="24" y="3"/>
                  <a:pt x="24" y="3"/>
                  <a:pt x="24" y="3"/>
                </a:cubicBezTo>
                <a:cubicBezTo>
                  <a:pt x="23" y="3"/>
                  <a:pt x="24" y="4"/>
                  <a:pt x="23" y="4"/>
                </a:cubicBezTo>
                <a:cubicBezTo>
                  <a:pt x="23" y="4"/>
                  <a:pt x="23" y="5"/>
                  <a:pt x="23" y="5"/>
                </a:cubicBezTo>
                <a:cubicBezTo>
                  <a:pt x="23" y="5"/>
                  <a:pt x="24" y="5"/>
                  <a:pt x="24" y="4"/>
                </a:cubicBezTo>
                <a:cubicBezTo>
                  <a:pt x="24" y="4"/>
                  <a:pt x="25" y="4"/>
                  <a:pt x="25" y="4"/>
                </a:cubicBezTo>
                <a:cubicBezTo>
                  <a:pt x="25" y="4"/>
                  <a:pt x="25" y="4"/>
                  <a:pt x="24" y="4"/>
                </a:cubicBezTo>
                <a:close/>
                <a:moveTo>
                  <a:pt x="27" y="15"/>
                </a:moveTo>
                <a:cubicBezTo>
                  <a:pt x="27" y="15"/>
                  <a:pt x="27" y="15"/>
                  <a:pt x="27" y="15"/>
                </a:cubicBezTo>
                <a:cubicBezTo>
                  <a:pt x="26" y="15"/>
                  <a:pt x="27" y="17"/>
                  <a:pt x="28" y="17"/>
                </a:cubicBezTo>
                <a:cubicBezTo>
                  <a:pt x="28" y="17"/>
                  <a:pt x="28" y="16"/>
                  <a:pt x="28" y="16"/>
                </a:cubicBezTo>
                <a:cubicBezTo>
                  <a:pt x="28" y="16"/>
                  <a:pt x="28" y="16"/>
                  <a:pt x="27"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269105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rot="5400000">
            <a:off x="-140425" y="2531646"/>
            <a:ext cx="3304168" cy="1944216"/>
          </a:xfrm>
          <a:prstGeom prst="rect">
            <a:avLst/>
          </a:prstGeom>
          <a:solidFill>
            <a:srgbClr val="FFFFFF">
              <a:alpha val="7098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98253" y="2633490"/>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rot="5400000">
            <a:off x="620076" y="-32088"/>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itle 13"/>
          <p:cNvSpPr txBox="1">
            <a:spLocks/>
          </p:cNvSpPr>
          <p:nvPr/>
        </p:nvSpPr>
        <p:spPr>
          <a:xfrm>
            <a:off x="791034"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11</a:t>
            </a:r>
            <a:endParaRPr lang="en-US" sz="6000" b="1" dirty="0">
              <a:solidFill>
                <a:schemeClr val="bg1"/>
              </a:solidFill>
              <a:latin typeface="+mn-lt"/>
              <a:ea typeface="+mn-ea"/>
              <a:cs typeface="+mn-ea"/>
              <a:sym typeface="+mn-lt"/>
            </a:endParaRPr>
          </a:p>
        </p:txBody>
      </p:sp>
      <p:sp>
        <p:nvSpPr>
          <p:cNvPr id="88" name="Content Placeholder 2"/>
          <p:cNvSpPr txBox="1">
            <a:spLocks/>
          </p:cNvSpPr>
          <p:nvPr/>
        </p:nvSpPr>
        <p:spPr>
          <a:xfrm>
            <a:off x="805176" y="2035041"/>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10" name="矩形 9"/>
          <p:cNvSpPr/>
          <p:nvPr/>
        </p:nvSpPr>
        <p:spPr>
          <a:xfrm rot="5400000">
            <a:off x="1917974" y="2633490"/>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2636303" y="-32088"/>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itle 13"/>
          <p:cNvSpPr txBox="1">
            <a:spLocks/>
          </p:cNvSpPr>
          <p:nvPr/>
        </p:nvSpPr>
        <p:spPr>
          <a:xfrm>
            <a:off x="2783258"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15</a:t>
            </a:r>
            <a:endParaRPr lang="en-US" sz="6000" b="1" dirty="0">
              <a:solidFill>
                <a:schemeClr val="bg1"/>
              </a:solidFill>
              <a:latin typeface="+mn-lt"/>
              <a:ea typeface="+mn-ea"/>
              <a:cs typeface="+mn-ea"/>
              <a:sym typeface="+mn-lt"/>
            </a:endParaRPr>
          </a:p>
        </p:txBody>
      </p:sp>
      <p:sp>
        <p:nvSpPr>
          <p:cNvPr id="13" name="Content Placeholder 2"/>
          <p:cNvSpPr txBox="1">
            <a:spLocks/>
          </p:cNvSpPr>
          <p:nvPr/>
        </p:nvSpPr>
        <p:spPr>
          <a:xfrm>
            <a:off x="2821403" y="2035041"/>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15" name="矩形 14"/>
          <p:cNvSpPr/>
          <p:nvPr/>
        </p:nvSpPr>
        <p:spPr>
          <a:xfrm rot="5400000">
            <a:off x="3934198" y="2633490"/>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4652527" y="-32088"/>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itle 13"/>
          <p:cNvSpPr txBox="1">
            <a:spLocks/>
          </p:cNvSpPr>
          <p:nvPr/>
        </p:nvSpPr>
        <p:spPr>
          <a:xfrm>
            <a:off x="4812028"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38</a:t>
            </a:r>
            <a:endParaRPr lang="en-US" sz="6000" b="1" dirty="0">
              <a:solidFill>
                <a:schemeClr val="bg1"/>
              </a:solidFill>
              <a:latin typeface="+mn-lt"/>
              <a:ea typeface="+mn-ea"/>
              <a:cs typeface="+mn-ea"/>
              <a:sym typeface="+mn-lt"/>
            </a:endParaRPr>
          </a:p>
        </p:txBody>
      </p:sp>
      <p:sp>
        <p:nvSpPr>
          <p:cNvPr id="18" name="Content Placeholder 2"/>
          <p:cNvSpPr txBox="1">
            <a:spLocks/>
          </p:cNvSpPr>
          <p:nvPr/>
        </p:nvSpPr>
        <p:spPr>
          <a:xfrm>
            <a:off x="4837627" y="2035041"/>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20" name="矩形 19"/>
          <p:cNvSpPr/>
          <p:nvPr/>
        </p:nvSpPr>
        <p:spPr>
          <a:xfrm rot="5400000">
            <a:off x="5950422" y="2633491"/>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5400000">
            <a:off x="6668751" y="-32087"/>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itle 13"/>
          <p:cNvSpPr txBox="1">
            <a:spLocks/>
          </p:cNvSpPr>
          <p:nvPr/>
        </p:nvSpPr>
        <p:spPr>
          <a:xfrm>
            <a:off x="6847824"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20</a:t>
            </a:r>
            <a:endParaRPr lang="en-US" sz="6000" b="1" dirty="0">
              <a:solidFill>
                <a:schemeClr val="bg1"/>
              </a:solidFill>
              <a:latin typeface="+mn-lt"/>
              <a:ea typeface="+mn-ea"/>
              <a:cs typeface="+mn-ea"/>
              <a:sym typeface="+mn-lt"/>
            </a:endParaRPr>
          </a:p>
        </p:txBody>
      </p:sp>
      <p:sp>
        <p:nvSpPr>
          <p:cNvPr id="23" name="Content Placeholder 2"/>
          <p:cNvSpPr txBox="1">
            <a:spLocks/>
          </p:cNvSpPr>
          <p:nvPr/>
        </p:nvSpPr>
        <p:spPr>
          <a:xfrm>
            <a:off x="6853851" y="2035042"/>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26" name="Freeform 341"/>
          <p:cNvSpPr>
            <a:spLocks noEditPoints="1"/>
          </p:cNvSpPr>
          <p:nvPr/>
        </p:nvSpPr>
        <p:spPr bwMode="auto">
          <a:xfrm>
            <a:off x="3311317" y="3818717"/>
            <a:ext cx="553324" cy="481225"/>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sp>
        <p:nvSpPr>
          <p:cNvPr id="27" name="Freeform 345"/>
          <p:cNvSpPr>
            <a:spLocks noEditPoints="1"/>
          </p:cNvSpPr>
          <p:nvPr/>
        </p:nvSpPr>
        <p:spPr bwMode="auto">
          <a:xfrm>
            <a:off x="5292082" y="3855605"/>
            <a:ext cx="516435" cy="407448"/>
          </a:xfrm>
          <a:custGeom>
            <a:avLst/>
            <a:gdLst>
              <a:gd name="T0" fmla="*/ 399 w 467"/>
              <a:gd name="T1" fmla="*/ 68 h 367"/>
              <a:gd name="T2" fmla="*/ 234 w 467"/>
              <a:gd name="T3" fmla="*/ 0 h 367"/>
              <a:gd name="T4" fmla="*/ 68 w 467"/>
              <a:gd name="T5" fmla="*/ 68 h 367"/>
              <a:gd name="T6" fmla="*/ 0 w 467"/>
              <a:gd name="T7" fmla="*/ 234 h 367"/>
              <a:gd name="T8" fmla="*/ 51 w 467"/>
              <a:gd name="T9" fmla="*/ 367 h 367"/>
              <a:gd name="T10" fmla="*/ 430 w 467"/>
              <a:gd name="T11" fmla="*/ 360 h 367"/>
              <a:gd name="T12" fmla="*/ 449 w 467"/>
              <a:gd name="T13" fmla="*/ 143 h 367"/>
              <a:gd name="T14" fmla="*/ 234 w 467"/>
              <a:gd name="T15" fmla="*/ 33 h 367"/>
              <a:gd name="T16" fmla="*/ 267 w 467"/>
              <a:gd name="T17" fmla="*/ 67 h 367"/>
              <a:gd name="T18" fmla="*/ 234 w 467"/>
              <a:gd name="T19" fmla="*/ 100 h 367"/>
              <a:gd name="T20" fmla="*/ 200 w 467"/>
              <a:gd name="T21" fmla="*/ 67 h 367"/>
              <a:gd name="T22" fmla="*/ 90 w 467"/>
              <a:gd name="T23" fmla="*/ 257 h 367"/>
              <a:gd name="T24" fmla="*/ 43 w 467"/>
              <a:gd name="T25" fmla="*/ 257 h 367"/>
              <a:gd name="T26" fmla="*/ 43 w 467"/>
              <a:gd name="T27" fmla="*/ 210 h 367"/>
              <a:gd name="T28" fmla="*/ 90 w 467"/>
              <a:gd name="T29" fmla="*/ 210 h 367"/>
              <a:gd name="T30" fmla="*/ 90 w 467"/>
              <a:gd name="T31" fmla="*/ 257 h 367"/>
              <a:gd name="T32" fmla="*/ 117 w 467"/>
              <a:gd name="T33" fmla="*/ 150 h 367"/>
              <a:gd name="T34" fmla="*/ 83 w 467"/>
              <a:gd name="T35" fmla="*/ 117 h 367"/>
              <a:gd name="T36" fmla="*/ 117 w 467"/>
              <a:gd name="T37" fmla="*/ 83 h 367"/>
              <a:gd name="T38" fmla="*/ 150 w 467"/>
              <a:gd name="T39" fmla="*/ 117 h 367"/>
              <a:gd name="T40" fmla="*/ 288 w 467"/>
              <a:gd name="T41" fmla="*/ 143 h 367"/>
              <a:gd name="T42" fmla="*/ 281 w 467"/>
              <a:gd name="T43" fmla="*/ 266 h 367"/>
              <a:gd name="T44" fmla="*/ 259 w 467"/>
              <a:gd name="T45" fmla="*/ 327 h 367"/>
              <a:gd name="T46" fmla="*/ 190 w 467"/>
              <a:gd name="T47" fmla="*/ 309 h 367"/>
              <a:gd name="T48" fmla="*/ 202 w 467"/>
              <a:gd name="T49" fmla="*/ 245 h 367"/>
              <a:gd name="T50" fmla="*/ 256 w 467"/>
              <a:gd name="T51" fmla="*/ 134 h 367"/>
              <a:gd name="T52" fmla="*/ 276 w 467"/>
              <a:gd name="T53" fmla="*/ 122 h 367"/>
              <a:gd name="T54" fmla="*/ 288 w 467"/>
              <a:gd name="T55" fmla="*/ 143 h 367"/>
              <a:gd name="T56" fmla="*/ 317 w 467"/>
              <a:gd name="T57" fmla="*/ 117 h 367"/>
              <a:gd name="T58" fmla="*/ 350 w 467"/>
              <a:gd name="T59" fmla="*/ 83 h 367"/>
              <a:gd name="T60" fmla="*/ 384 w 467"/>
              <a:gd name="T61" fmla="*/ 117 h 367"/>
              <a:gd name="T62" fmla="*/ 350 w 467"/>
              <a:gd name="T63" fmla="*/ 150 h 367"/>
              <a:gd name="T64" fmla="*/ 424 w 467"/>
              <a:gd name="T65" fmla="*/ 257 h 367"/>
              <a:gd name="T66" fmla="*/ 377 w 467"/>
              <a:gd name="T67" fmla="*/ 257 h 367"/>
              <a:gd name="T68" fmla="*/ 377 w 467"/>
              <a:gd name="T69" fmla="*/ 210 h 367"/>
              <a:gd name="T70" fmla="*/ 424 w 467"/>
              <a:gd name="T71" fmla="*/ 210 h 367"/>
              <a:gd name="T72" fmla="*/ 424 w 467"/>
              <a:gd name="T73" fmla="*/ 257 h 367"/>
              <a:gd name="T74" fmla="*/ 424 w 467"/>
              <a:gd name="T75" fmla="*/ 25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7" h="367">
                <a:moveTo>
                  <a:pt x="449" y="143"/>
                </a:moveTo>
                <a:cubicBezTo>
                  <a:pt x="436" y="114"/>
                  <a:pt x="420" y="89"/>
                  <a:pt x="399" y="68"/>
                </a:cubicBezTo>
                <a:cubicBezTo>
                  <a:pt x="378" y="47"/>
                  <a:pt x="353" y="31"/>
                  <a:pt x="324" y="19"/>
                </a:cubicBezTo>
                <a:cubicBezTo>
                  <a:pt x="295" y="6"/>
                  <a:pt x="265" y="0"/>
                  <a:pt x="234" y="0"/>
                </a:cubicBezTo>
                <a:cubicBezTo>
                  <a:pt x="202" y="0"/>
                  <a:pt x="172" y="6"/>
                  <a:pt x="143" y="19"/>
                </a:cubicBezTo>
                <a:cubicBezTo>
                  <a:pt x="114" y="31"/>
                  <a:pt x="89" y="47"/>
                  <a:pt x="68" y="68"/>
                </a:cubicBezTo>
                <a:cubicBezTo>
                  <a:pt x="47" y="89"/>
                  <a:pt x="31" y="114"/>
                  <a:pt x="19" y="143"/>
                </a:cubicBezTo>
                <a:cubicBezTo>
                  <a:pt x="6" y="172"/>
                  <a:pt x="0" y="202"/>
                  <a:pt x="0" y="234"/>
                </a:cubicBezTo>
                <a:cubicBezTo>
                  <a:pt x="0" y="279"/>
                  <a:pt x="12" y="321"/>
                  <a:pt x="37" y="360"/>
                </a:cubicBezTo>
                <a:cubicBezTo>
                  <a:pt x="40" y="365"/>
                  <a:pt x="45" y="367"/>
                  <a:pt x="51" y="367"/>
                </a:cubicBezTo>
                <a:cubicBezTo>
                  <a:pt x="416" y="367"/>
                  <a:pt x="416" y="367"/>
                  <a:pt x="416" y="367"/>
                </a:cubicBezTo>
                <a:cubicBezTo>
                  <a:pt x="422" y="367"/>
                  <a:pt x="427" y="365"/>
                  <a:pt x="430" y="360"/>
                </a:cubicBezTo>
                <a:cubicBezTo>
                  <a:pt x="455" y="321"/>
                  <a:pt x="467" y="279"/>
                  <a:pt x="467" y="234"/>
                </a:cubicBezTo>
                <a:cubicBezTo>
                  <a:pt x="467" y="202"/>
                  <a:pt x="461" y="172"/>
                  <a:pt x="449" y="143"/>
                </a:cubicBezTo>
                <a:close/>
                <a:moveTo>
                  <a:pt x="210" y="43"/>
                </a:moveTo>
                <a:cubicBezTo>
                  <a:pt x="217" y="37"/>
                  <a:pt x="224" y="33"/>
                  <a:pt x="234" y="33"/>
                </a:cubicBezTo>
                <a:cubicBezTo>
                  <a:pt x="243" y="33"/>
                  <a:pt x="251" y="37"/>
                  <a:pt x="257" y="43"/>
                </a:cubicBezTo>
                <a:cubicBezTo>
                  <a:pt x="264" y="50"/>
                  <a:pt x="267" y="58"/>
                  <a:pt x="267" y="67"/>
                </a:cubicBezTo>
                <a:cubicBezTo>
                  <a:pt x="267" y="76"/>
                  <a:pt x="264" y="84"/>
                  <a:pt x="257" y="90"/>
                </a:cubicBezTo>
                <a:cubicBezTo>
                  <a:pt x="251" y="97"/>
                  <a:pt x="243" y="100"/>
                  <a:pt x="234" y="100"/>
                </a:cubicBezTo>
                <a:cubicBezTo>
                  <a:pt x="224" y="100"/>
                  <a:pt x="217" y="97"/>
                  <a:pt x="210" y="90"/>
                </a:cubicBezTo>
                <a:cubicBezTo>
                  <a:pt x="203" y="84"/>
                  <a:pt x="200" y="76"/>
                  <a:pt x="200" y="67"/>
                </a:cubicBezTo>
                <a:cubicBezTo>
                  <a:pt x="200" y="58"/>
                  <a:pt x="203" y="50"/>
                  <a:pt x="210" y="43"/>
                </a:cubicBezTo>
                <a:close/>
                <a:moveTo>
                  <a:pt x="90" y="257"/>
                </a:moveTo>
                <a:cubicBezTo>
                  <a:pt x="84" y="264"/>
                  <a:pt x="76" y="267"/>
                  <a:pt x="67" y="267"/>
                </a:cubicBezTo>
                <a:cubicBezTo>
                  <a:pt x="58" y="267"/>
                  <a:pt x="50" y="264"/>
                  <a:pt x="43" y="257"/>
                </a:cubicBezTo>
                <a:cubicBezTo>
                  <a:pt x="37" y="251"/>
                  <a:pt x="33" y="243"/>
                  <a:pt x="33" y="234"/>
                </a:cubicBezTo>
                <a:cubicBezTo>
                  <a:pt x="33" y="224"/>
                  <a:pt x="37" y="217"/>
                  <a:pt x="43" y="210"/>
                </a:cubicBezTo>
                <a:cubicBezTo>
                  <a:pt x="50" y="203"/>
                  <a:pt x="58" y="200"/>
                  <a:pt x="67" y="200"/>
                </a:cubicBezTo>
                <a:cubicBezTo>
                  <a:pt x="76" y="200"/>
                  <a:pt x="84" y="203"/>
                  <a:pt x="90" y="210"/>
                </a:cubicBezTo>
                <a:cubicBezTo>
                  <a:pt x="97" y="217"/>
                  <a:pt x="100" y="224"/>
                  <a:pt x="100" y="234"/>
                </a:cubicBezTo>
                <a:cubicBezTo>
                  <a:pt x="100" y="243"/>
                  <a:pt x="97" y="251"/>
                  <a:pt x="90" y="257"/>
                </a:cubicBezTo>
                <a:close/>
                <a:moveTo>
                  <a:pt x="140" y="140"/>
                </a:moveTo>
                <a:cubicBezTo>
                  <a:pt x="134" y="147"/>
                  <a:pt x="126" y="150"/>
                  <a:pt x="117" y="150"/>
                </a:cubicBezTo>
                <a:cubicBezTo>
                  <a:pt x="108" y="150"/>
                  <a:pt x="100" y="147"/>
                  <a:pt x="93" y="140"/>
                </a:cubicBezTo>
                <a:cubicBezTo>
                  <a:pt x="87" y="134"/>
                  <a:pt x="83" y="126"/>
                  <a:pt x="83" y="117"/>
                </a:cubicBezTo>
                <a:cubicBezTo>
                  <a:pt x="83" y="108"/>
                  <a:pt x="87" y="100"/>
                  <a:pt x="93" y="93"/>
                </a:cubicBezTo>
                <a:cubicBezTo>
                  <a:pt x="100" y="87"/>
                  <a:pt x="108" y="83"/>
                  <a:pt x="117" y="83"/>
                </a:cubicBezTo>
                <a:cubicBezTo>
                  <a:pt x="126" y="83"/>
                  <a:pt x="134" y="87"/>
                  <a:pt x="140" y="93"/>
                </a:cubicBezTo>
                <a:cubicBezTo>
                  <a:pt x="147" y="100"/>
                  <a:pt x="150" y="108"/>
                  <a:pt x="150" y="117"/>
                </a:cubicBezTo>
                <a:cubicBezTo>
                  <a:pt x="150" y="126"/>
                  <a:pt x="147" y="134"/>
                  <a:pt x="140" y="140"/>
                </a:cubicBezTo>
                <a:close/>
                <a:moveTo>
                  <a:pt x="288" y="143"/>
                </a:moveTo>
                <a:cubicBezTo>
                  <a:pt x="262" y="242"/>
                  <a:pt x="262" y="242"/>
                  <a:pt x="262" y="242"/>
                </a:cubicBezTo>
                <a:cubicBezTo>
                  <a:pt x="270" y="248"/>
                  <a:pt x="277" y="256"/>
                  <a:pt x="281" y="266"/>
                </a:cubicBezTo>
                <a:cubicBezTo>
                  <a:pt x="284" y="276"/>
                  <a:pt x="285" y="286"/>
                  <a:pt x="282" y="296"/>
                </a:cubicBezTo>
                <a:cubicBezTo>
                  <a:pt x="279" y="310"/>
                  <a:pt x="271" y="320"/>
                  <a:pt x="259" y="327"/>
                </a:cubicBezTo>
                <a:cubicBezTo>
                  <a:pt x="247" y="334"/>
                  <a:pt x="234" y="336"/>
                  <a:pt x="221" y="332"/>
                </a:cubicBezTo>
                <a:cubicBezTo>
                  <a:pt x="207" y="329"/>
                  <a:pt x="197" y="321"/>
                  <a:pt x="190" y="309"/>
                </a:cubicBezTo>
                <a:cubicBezTo>
                  <a:pt x="183" y="297"/>
                  <a:pt x="182" y="284"/>
                  <a:pt x="185" y="271"/>
                </a:cubicBezTo>
                <a:cubicBezTo>
                  <a:pt x="188" y="260"/>
                  <a:pt x="193" y="252"/>
                  <a:pt x="202" y="245"/>
                </a:cubicBezTo>
                <a:cubicBezTo>
                  <a:pt x="210" y="239"/>
                  <a:pt x="219" y="235"/>
                  <a:pt x="229" y="234"/>
                </a:cubicBezTo>
                <a:cubicBezTo>
                  <a:pt x="256" y="134"/>
                  <a:pt x="256" y="134"/>
                  <a:pt x="256" y="134"/>
                </a:cubicBezTo>
                <a:cubicBezTo>
                  <a:pt x="257" y="130"/>
                  <a:pt x="260" y="126"/>
                  <a:pt x="264" y="124"/>
                </a:cubicBezTo>
                <a:cubicBezTo>
                  <a:pt x="268" y="122"/>
                  <a:pt x="272" y="121"/>
                  <a:pt x="276" y="122"/>
                </a:cubicBezTo>
                <a:cubicBezTo>
                  <a:pt x="280" y="123"/>
                  <a:pt x="284" y="126"/>
                  <a:pt x="286" y="130"/>
                </a:cubicBezTo>
                <a:cubicBezTo>
                  <a:pt x="288" y="134"/>
                  <a:pt x="289" y="138"/>
                  <a:pt x="288" y="143"/>
                </a:cubicBezTo>
                <a:close/>
                <a:moveTo>
                  <a:pt x="327" y="140"/>
                </a:moveTo>
                <a:cubicBezTo>
                  <a:pt x="320" y="134"/>
                  <a:pt x="317" y="126"/>
                  <a:pt x="317" y="117"/>
                </a:cubicBezTo>
                <a:cubicBezTo>
                  <a:pt x="317" y="108"/>
                  <a:pt x="320" y="100"/>
                  <a:pt x="327" y="93"/>
                </a:cubicBezTo>
                <a:cubicBezTo>
                  <a:pt x="333" y="87"/>
                  <a:pt x="341" y="83"/>
                  <a:pt x="350" y="83"/>
                </a:cubicBezTo>
                <a:cubicBezTo>
                  <a:pt x="360" y="83"/>
                  <a:pt x="367" y="87"/>
                  <a:pt x="374" y="93"/>
                </a:cubicBezTo>
                <a:cubicBezTo>
                  <a:pt x="381" y="100"/>
                  <a:pt x="384" y="108"/>
                  <a:pt x="384" y="117"/>
                </a:cubicBezTo>
                <a:cubicBezTo>
                  <a:pt x="384" y="126"/>
                  <a:pt x="381" y="134"/>
                  <a:pt x="374" y="140"/>
                </a:cubicBezTo>
                <a:cubicBezTo>
                  <a:pt x="367" y="147"/>
                  <a:pt x="360" y="150"/>
                  <a:pt x="350" y="150"/>
                </a:cubicBezTo>
                <a:cubicBezTo>
                  <a:pt x="341" y="150"/>
                  <a:pt x="333" y="147"/>
                  <a:pt x="327" y="140"/>
                </a:cubicBezTo>
                <a:close/>
                <a:moveTo>
                  <a:pt x="424" y="257"/>
                </a:moveTo>
                <a:cubicBezTo>
                  <a:pt x="418" y="264"/>
                  <a:pt x="410" y="267"/>
                  <a:pt x="400" y="267"/>
                </a:cubicBezTo>
                <a:cubicBezTo>
                  <a:pt x="391" y="267"/>
                  <a:pt x="383" y="264"/>
                  <a:pt x="377" y="257"/>
                </a:cubicBezTo>
                <a:cubicBezTo>
                  <a:pt x="370" y="251"/>
                  <a:pt x="367" y="243"/>
                  <a:pt x="367" y="234"/>
                </a:cubicBezTo>
                <a:cubicBezTo>
                  <a:pt x="367" y="224"/>
                  <a:pt x="370" y="217"/>
                  <a:pt x="377" y="210"/>
                </a:cubicBezTo>
                <a:cubicBezTo>
                  <a:pt x="383" y="203"/>
                  <a:pt x="391" y="200"/>
                  <a:pt x="400" y="200"/>
                </a:cubicBezTo>
                <a:cubicBezTo>
                  <a:pt x="410" y="200"/>
                  <a:pt x="418" y="203"/>
                  <a:pt x="424" y="210"/>
                </a:cubicBezTo>
                <a:cubicBezTo>
                  <a:pt x="431" y="217"/>
                  <a:pt x="434" y="224"/>
                  <a:pt x="434" y="234"/>
                </a:cubicBezTo>
                <a:cubicBezTo>
                  <a:pt x="434" y="243"/>
                  <a:pt x="431" y="251"/>
                  <a:pt x="424" y="257"/>
                </a:cubicBezTo>
                <a:close/>
                <a:moveTo>
                  <a:pt x="424" y="257"/>
                </a:moveTo>
                <a:cubicBezTo>
                  <a:pt x="424" y="257"/>
                  <a:pt x="424" y="257"/>
                  <a:pt x="424" y="257"/>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sp>
        <p:nvSpPr>
          <p:cNvPr id="28" name="Freeform 349"/>
          <p:cNvSpPr>
            <a:spLocks noEditPoints="1"/>
          </p:cNvSpPr>
          <p:nvPr/>
        </p:nvSpPr>
        <p:spPr bwMode="auto">
          <a:xfrm>
            <a:off x="7406477" y="3855605"/>
            <a:ext cx="521467" cy="407448"/>
          </a:xfrm>
          <a:custGeom>
            <a:avLst/>
            <a:gdLst>
              <a:gd name="T0" fmla="*/ 331 w 470"/>
              <a:gd name="T1" fmla="*/ 184 h 367"/>
              <a:gd name="T2" fmla="*/ 469 w 470"/>
              <a:gd name="T3" fmla="*/ 65 h 367"/>
              <a:gd name="T4" fmla="*/ 427 w 470"/>
              <a:gd name="T5" fmla="*/ 35 h 367"/>
              <a:gd name="T6" fmla="*/ 411 w 470"/>
              <a:gd name="T7" fmla="*/ 35 h 367"/>
              <a:gd name="T8" fmla="*/ 203 w 470"/>
              <a:gd name="T9" fmla="*/ 119 h 367"/>
              <a:gd name="T10" fmla="*/ 202 w 470"/>
              <a:gd name="T11" fmla="*/ 93 h 367"/>
              <a:gd name="T12" fmla="*/ 153 w 470"/>
              <a:gd name="T13" fmla="*/ 22 h 367"/>
              <a:gd name="T14" fmla="*/ 23 w 470"/>
              <a:gd name="T15" fmla="*/ 21 h 367"/>
              <a:gd name="T16" fmla="*/ 2 w 470"/>
              <a:gd name="T17" fmla="*/ 74 h 367"/>
              <a:gd name="T18" fmla="*/ 51 w 470"/>
              <a:gd name="T19" fmla="*/ 145 h 367"/>
              <a:gd name="T20" fmla="*/ 163 w 470"/>
              <a:gd name="T21" fmla="*/ 159 h 367"/>
              <a:gd name="T22" fmla="*/ 200 w 470"/>
              <a:gd name="T23" fmla="*/ 184 h 367"/>
              <a:gd name="T24" fmla="*/ 163 w 470"/>
              <a:gd name="T25" fmla="*/ 208 h 367"/>
              <a:gd name="T26" fmla="*/ 51 w 470"/>
              <a:gd name="T27" fmla="*/ 222 h 367"/>
              <a:gd name="T28" fmla="*/ 2 w 470"/>
              <a:gd name="T29" fmla="*/ 293 h 367"/>
              <a:gd name="T30" fmla="*/ 81 w 470"/>
              <a:gd name="T31" fmla="*/ 367 h 367"/>
              <a:gd name="T32" fmla="*/ 187 w 470"/>
              <a:gd name="T33" fmla="*/ 313 h 367"/>
              <a:gd name="T34" fmla="*/ 199 w 470"/>
              <a:gd name="T35" fmla="*/ 249 h 367"/>
              <a:gd name="T36" fmla="*/ 231 w 470"/>
              <a:gd name="T37" fmla="*/ 231 h 367"/>
              <a:gd name="T38" fmla="*/ 419 w 470"/>
              <a:gd name="T39" fmla="*/ 334 h 367"/>
              <a:gd name="T40" fmla="*/ 460 w 470"/>
              <a:gd name="T41" fmla="*/ 315 h 367"/>
              <a:gd name="T42" fmla="*/ 463 w 470"/>
              <a:gd name="T43" fmla="*/ 287 h 367"/>
              <a:gd name="T44" fmla="*/ 124 w 470"/>
              <a:gd name="T45" fmla="*/ 125 h 367"/>
              <a:gd name="T46" fmla="*/ 46 w 470"/>
              <a:gd name="T47" fmla="*/ 79 h 367"/>
              <a:gd name="T48" fmla="*/ 81 w 470"/>
              <a:gd name="T49" fmla="*/ 42 h 367"/>
              <a:gd name="T50" fmla="*/ 158 w 470"/>
              <a:gd name="T51" fmla="*/ 88 h 367"/>
              <a:gd name="T52" fmla="*/ 158 w 470"/>
              <a:gd name="T53" fmla="*/ 279 h 367"/>
              <a:gd name="T54" fmla="*/ 81 w 470"/>
              <a:gd name="T55" fmla="*/ 325 h 367"/>
              <a:gd name="T56" fmla="*/ 46 w 470"/>
              <a:gd name="T57" fmla="*/ 288 h 367"/>
              <a:gd name="T58" fmla="*/ 124 w 470"/>
              <a:gd name="T59" fmla="*/ 242 h 367"/>
              <a:gd name="T60" fmla="*/ 158 w 470"/>
              <a:gd name="T61" fmla="*/ 279 h 367"/>
              <a:gd name="T62" fmla="*/ 180 w 470"/>
              <a:gd name="T63" fmla="*/ 148 h 367"/>
              <a:gd name="T64" fmla="*/ 181 w 470"/>
              <a:gd name="T65" fmla="*/ 146 h 367"/>
              <a:gd name="T66" fmla="*/ 187 w 470"/>
              <a:gd name="T67" fmla="*/ 140 h 367"/>
              <a:gd name="T68" fmla="*/ 215 w 470"/>
              <a:gd name="T69" fmla="*/ 146 h 367"/>
              <a:gd name="T70" fmla="*/ 202 w 470"/>
              <a:gd name="T71" fmla="*/ 162 h 367"/>
              <a:gd name="T72" fmla="*/ 177 w 470"/>
              <a:gd name="T73" fmla="*/ 150 h 367"/>
              <a:gd name="T74" fmla="*/ 194 w 470"/>
              <a:gd name="T75" fmla="*/ 234 h 367"/>
              <a:gd name="T76" fmla="*/ 184 w 470"/>
              <a:gd name="T77" fmla="*/ 224 h 367"/>
              <a:gd name="T78" fmla="*/ 180 w 470"/>
              <a:gd name="T79" fmla="*/ 219 h 367"/>
              <a:gd name="T80" fmla="*/ 219 w 470"/>
              <a:gd name="T81" fmla="*/ 192 h 367"/>
              <a:gd name="T82" fmla="*/ 419 w 470"/>
              <a:gd name="T83" fmla="*/ 50 h 367"/>
              <a:gd name="T84" fmla="*/ 261 w 470"/>
              <a:gd name="T85" fmla="*/ 217 h 367"/>
              <a:gd name="T86" fmla="*/ 419 w 470"/>
              <a:gd name="T87" fmla="*/ 317 h 367"/>
              <a:gd name="T88" fmla="*/ 271 w 470"/>
              <a:gd name="T89" fmla="*/ 230 h 367"/>
              <a:gd name="T90" fmla="*/ 453 w 470"/>
              <a:gd name="T91" fmla="*/ 300 h 367"/>
              <a:gd name="T92" fmla="*/ 419 w 470"/>
              <a:gd name="T93" fmla="*/ 31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0" h="367">
                <a:moveTo>
                  <a:pt x="463" y="287"/>
                </a:moveTo>
                <a:cubicBezTo>
                  <a:pt x="331" y="184"/>
                  <a:pt x="331" y="184"/>
                  <a:pt x="331" y="184"/>
                </a:cubicBezTo>
                <a:cubicBezTo>
                  <a:pt x="463" y="80"/>
                  <a:pt x="463" y="80"/>
                  <a:pt x="463" y="80"/>
                </a:cubicBezTo>
                <a:cubicBezTo>
                  <a:pt x="468" y="76"/>
                  <a:pt x="470" y="71"/>
                  <a:pt x="469" y="65"/>
                </a:cubicBezTo>
                <a:cubicBezTo>
                  <a:pt x="468" y="59"/>
                  <a:pt x="465" y="55"/>
                  <a:pt x="460" y="52"/>
                </a:cubicBezTo>
                <a:cubicBezTo>
                  <a:pt x="427" y="35"/>
                  <a:pt x="427" y="35"/>
                  <a:pt x="427" y="35"/>
                </a:cubicBezTo>
                <a:cubicBezTo>
                  <a:pt x="424" y="34"/>
                  <a:pt x="422" y="33"/>
                  <a:pt x="419" y="33"/>
                </a:cubicBezTo>
                <a:cubicBezTo>
                  <a:pt x="416" y="33"/>
                  <a:pt x="414" y="34"/>
                  <a:pt x="411" y="35"/>
                </a:cubicBezTo>
                <a:cubicBezTo>
                  <a:pt x="231" y="136"/>
                  <a:pt x="231" y="136"/>
                  <a:pt x="231" y="136"/>
                </a:cubicBezTo>
                <a:cubicBezTo>
                  <a:pt x="203" y="119"/>
                  <a:pt x="203" y="119"/>
                  <a:pt x="203" y="119"/>
                </a:cubicBezTo>
                <a:cubicBezTo>
                  <a:pt x="201" y="118"/>
                  <a:pt x="200" y="118"/>
                  <a:pt x="199" y="118"/>
                </a:cubicBezTo>
                <a:cubicBezTo>
                  <a:pt x="202" y="109"/>
                  <a:pt x="203" y="101"/>
                  <a:pt x="202" y="93"/>
                </a:cubicBezTo>
                <a:cubicBezTo>
                  <a:pt x="201" y="79"/>
                  <a:pt x="196" y="66"/>
                  <a:pt x="187" y="54"/>
                </a:cubicBezTo>
                <a:cubicBezTo>
                  <a:pt x="179" y="42"/>
                  <a:pt x="167" y="31"/>
                  <a:pt x="153" y="22"/>
                </a:cubicBezTo>
                <a:cubicBezTo>
                  <a:pt x="130" y="7"/>
                  <a:pt x="106" y="0"/>
                  <a:pt x="81" y="0"/>
                </a:cubicBezTo>
                <a:cubicBezTo>
                  <a:pt x="57" y="0"/>
                  <a:pt x="38" y="7"/>
                  <a:pt x="23" y="21"/>
                </a:cubicBezTo>
                <a:cubicBezTo>
                  <a:pt x="15" y="27"/>
                  <a:pt x="10" y="35"/>
                  <a:pt x="6" y="45"/>
                </a:cubicBezTo>
                <a:cubicBezTo>
                  <a:pt x="3" y="54"/>
                  <a:pt x="1" y="64"/>
                  <a:pt x="2" y="74"/>
                </a:cubicBezTo>
                <a:cubicBezTo>
                  <a:pt x="4" y="88"/>
                  <a:pt x="8" y="100"/>
                  <a:pt x="17" y="113"/>
                </a:cubicBezTo>
                <a:cubicBezTo>
                  <a:pt x="25" y="125"/>
                  <a:pt x="37" y="136"/>
                  <a:pt x="51" y="145"/>
                </a:cubicBezTo>
                <a:cubicBezTo>
                  <a:pt x="74" y="160"/>
                  <a:pt x="98" y="167"/>
                  <a:pt x="124" y="167"/>
                </a:cubicBezTo>
                <a:cubicBezTo>
                  <a:pt x="138" y="167"/>
                  <a:pt x="151" y="164"/>
                  <a:pt x="163" y="159"/>
                </a:cubicBezTo>
                <a:cubicBezTo>
                  <a:pt x="164" y="161"/>
                  <a:pt x="166" y="163"/>
                  <a:pt x="169" y="165"/>
                </a:cubicBezTo>
                <a:cubicBezTo>
                  <a:pt x="200" y="184"/>
                  <a:pt x="200" y="184"/>
                  <a:pt x="200" y="184"/>
                </a:cubicBezTo>
                <a:cubicBezTo>
                  <a:pt x="169" y="203"/>
                  <a:pt x="169" y="203"/>
                  <a:pt x="169" y="203"/>
                </a:cubicBezTo>
                <a:cubicBezTo>
                  <a:pt x="166" y="204"/>
                  <a:pt x="164" y="206"/>
                  <a:pt x="163" y="208"/>
                </a:cubicBezTo>
                <a:cubicBezTo>
                  <a:pt x="151" y="203"/>
                  <a:pt x="138" y="200"/>
                  <a:pt x="124" y="200"/>
                </a:cubicBezTo>
                <a:cubicBezTo>
                  <a:pt x="98" y="200"/>
                  <a:pt x="74" y="208"/>
                  <a:pt x="51" y="222"/>
                </a:cubicBezTo>
                <a:cubicBezTo>
                  <a:pt x="37" y="231"/>
                  <a:pt x="25" y="242"/>
                  <a:pt x="17" y="254"/>
                </a:cubicBezTo>
                <a:cubicBezTo>
                  <a:pt x="8" y="267"/>
                  <a:pt x="4" y="280"/>
                  <a:pt x="2" y="293"/>
                </a:cubicBezTo>
                <a:cubicBezTo>
                  <a:pt x="0" y="314"/>
                  <a:pt x="7" y="332"/>
                  <a:pt x="23" y="347"/>
                </a:cubicBezTo>
                <a:cubicBezTo>
                  <a:pt x="38" y="360"/>
                  <a:pt x="57" y="367"/>
                  <a:pt x="81" y="367"/>
                </a:cubicBezTo>
                <a:cubicBezTo>
                  <a:pt x="106" y="367"/>
                  <a:pt x="130" y="360"/>
                  <a:pt x="153" y="345"/>
                </a:cubicBezTo>
                <a:cubicBezTo>
                  <a:pt x="167" y="336"/>
                  <a:pt x="179" y="325"/>
                  <a:pt x="187" y="313"/>
                </a:cubicBezTo>
                <a:cubicBezTo>
                  <a:pt x="196" y="301"/>
                  <a:pt x="201" y="288"/>
                  <a:pt x="202" y="275"/>
                </a:cubicBezTo>
                <a:cubicBezTo>
                  <a:pt x="203" y="266"/>
                  <a:pt x="202" y="258"/>
                  <a:pt x="199" y="249"/>
                </a:cubicBezTo>
                <a:cubicBezTo>
                  <a:pt x="200" y="249"/>
                  <a:pt x="201" y="249"/>
                  <a:pt x="203" y="248"/>
                </a:cubicBezTo>
                <a:cubicBezTo>
                  <a:pt x="231" y="231"/>
                  <a:pt x="231" y="231"/>
                  <a:pt x="231" y="231"/>
                </a:cubicBezTo>
                <a:cubicBezTo>
                  <a:pt x="411" y="332"/>
                  <a:pt x="411" y="332"/>
                  <a:pt x="411" y="332"/>
                </a:cubicBezTo>
                <a:cubicBezTo>
                  <a:pt x="414" y="333"/>
                  <a:pt x="416" y="334"/>
                  <a:pt x="419" y="334"/>
                </a:cubicBezTo>
                <a:cubicBezTo>
                  <a:pt x="422" y="334"/>
                  <a:pt x="424" y="333"/>
                  <a:pt x="427" y="332"/>
                </a:cubicBezTo>
                <a:cubicBezTo>
                  <a:pt x="460" y="315"/>
                  <a:pt x="460" y="315"/>
                  <a:pt x="460" y="315"/>
                </a:cubicBezTo>
                <a:cubicBezTo>
                  <a:pt x="465" y="312"/>
                  <a:pt x="468" y="308"/>
                  <a:pt x="469" y="302"/>
                </a:cubicBezTo>
                <a:cubicBezTo>
                  <a:pt x="470" y="296"/>
                  <a:pt x="468" y="291"/>
                  <a:pt x="463" y="287"/>
                </a:cubicBezTo>
                <a:close/>
                <a:moveTo>
                  <a:pt x="153" y="116"/>
                </a:moveTo>
                <a:cubicBezTo>
                  <a:pt x="146" y="122"/>
                  <a:pt x="136" y="125"/>
                  <a:pt x="124" y="125"/>
                </a:cubicBezTo>
                <a:cubicBezTo>
                  <a:pt x="106" y="125"/>
                  <a:pt x="89" y="120"/>
                  <a:pt x="73" y="110"/>
                </a:cubicBezTo>
                <a:cubicBezTo>
                  <a:pt x="59" y="101"/>
                  <a:pt x="50" y="91"/>
                  <a:pt x="46" y="79"/>
                </a:cubicBezTo>
                <a:cubicBezTo>
                  <a:pt x="42" y="68"/>
                  <a:pt x="43" y="58"/>
                  <a:pt x="51" y="51"/>
                </a:cubicBezTo>
                <a:cubicBezTo>
                  <a:pt x="58" y="45"/>
                  <a:pt x="68" y="42"/>
                  <a:pt x="81" y="42"/>
                </a:cubicBezTo>
                <a:cubicBezTo>
                  <a:pt x="98" y="42"/>
                  <a:pt x="115" y="47"/>
                  <a:pt x="131" y="57"/>
                </a:cubicBezTo>
                <a:cubicBezTo>
                  <a:pt x="145" y="66"/>
                  <a:pt x="154" y="76"/>
                  <a:pt x="158" y="88"/>
                </a:cubicBezTo>
                <a:cubicBezTo>
                  <a:pt x="163" y="99"/>
                  <a:pt x="161" y="108"/>
                  <a:pt x="153" y="116"/>
                </a:cubicBezTo>
                <a:close/>
                <a:moveTo>
                  <a:pt x="158" y="279"/>
                </a:moveTo>
                <a:cubicBezTo>
                  <a:pt x="154" y="291"/>
                  <a:pt x="145" y="301"/>
                  <a:pt x="131" y="310"/>
                </a:cubicBezTo>
                <a:cubicBezTo>
                  <a:pt x="115" y="320"/>
                  <a:pt x="98" y="325"/>
                  <a:pt x="81" y="325"/>
                </a:cubicBezTo>
                <a:cubicBezTo>
                  <a:pt x="68" y="325"/>
                  <a:pt x="58" y="322"/>
                  <a:pt x="51" y="316"/>
                </a:cubicBezTo>
                <a:cubicBezTo>
                  <a:pt x="43" y="309"/>
                  <a:pt x="42" y="299"/>
                  <a:pt x="46" y="288"/>
                </a:cubicBezTo>
                <a:cubicBezTo>
                  <a:pt x="50" y="276"/>
                  <a:pt x="59" y="266"/>
                  <a:pt x="73" y="257"/>
                </a:cubicBezTo>
                <a:cubicBezTo>
                  <a:pt x="89" y="247"/>
                  <a:pt x="106" y="242"/>
                  <a:pt x="124" y="242"/>
                </a:cubicBezTo>
                <a:cubicBezTo>
                  <a:pt x="136" y="242"/>
                  <a:pt x="146" y="245"/>
                  <a:pt x="153" y="251"/>
                </a:cubicBezTo>
                <a:cubicBezTo>
                  <a:pt x="161" y="259"/>
                  <a:pt x="163" y="268"/>
                  <a:pt x="158" y="279"/>
                </a:cubicBezTo>
                <a:close/>
                <a:moveTo>
                  <a:pt x="177" y="150"/>
                </a:moveTo>
                <a:cubicBezTo>
                  <a:pt x="180" y="148"/>
                  <a:pt x="180" y="148"/>
                  <a:pt x="180" y="148"/>
                </a:cubicBezTo>
                <a:cubicBezTo>
                  <a:pt x="180" y="148"/>
                  <a:pt x="180" y="147"/>
                  <a:pt x="180" y="147"/>
                </a:cubicBezTo>
                <a:cubicBezTo>
                  <a:pt x="181" y="147"/>
                  <a:pt x="181" y="147"/>
                  <a:pt x="181" y="146"/>
                </a:cubicBezTo>
                <a:cubicBezTo>
                  <a:pt x="182" y="146"/>
                  <a:pt x="183" y="145"/>
                  <a:pt x="185" y="143"/>
                </a:cubicBezTo>
                <a:cubicBezTo>
                  <a:pt x="186" y="142"/>
                  <a:pt x="187" y="141"/>
                  <a:pt x="187" y="140"/>
                </a:cubicBezTo>
                <a:cubicBezTo>
                  <a:pt x="194" y="133"/>
                  <a:pt x="194" y="133"/>
                  <a:pt x="194" y="133"/>
                </a:cubicBezTo>
                <a:cubicBezTo>
                  <a:pt x="215" y="146"/>
                  <a:pt x="215" y="146"/>
                  <a:pt x="215" y="146"/>
                </a:cubicBezTo>
                <a:cubicBezTo>
                  <a:pt x="211" y="148"/>
                  <a:pt x="211" y="148"/>
                  <a:pt x="211" y="148"/>
                </a:cubicBezTo>
                <a:cubicBezTo>
                  <a:pt x="205" y="151"/>
                  <a:pt x="202" y="156"/>
                  <a:pt x="202" y="162"/>
                </a:cubicBezTo>
                <a:cubicBezTo>
                  <a:pt x="202" y="165"/>
                  <a:pt x="202" y="165"/>
                  <a:pt x="202" y="165"/>
                </a:cubicBezTo>
                <a:lnTo>
                  <a:pt x="177" y="150"/>
                </a:lnTo>
                <a:close/>
                <a:moveTo>
                  <a:pt x="236" y="209"/>
                </a:moveTo>
                <a:cubicBezTo>
                  <a:pt x="194" y="234"/>
                  <a:pt x="194" y="234"/>
                  <a:pt x="194" y="234"/>
                </a:cubicBezTo>
                <a:cubicBezTo>
                  <a:pt x="187" y="227"/>
                  <a:pt x="187" y="227"/>
                  <a:pt x="187" y="227"/>
                </a:cubicBezTo>
                <a:cubicBezTo>
                  <a:pt x="186" y="226"/>
                  <a:pt x="186" y="225"/>
                  <a:pt x="184" y="224"/>
                </a:cubicBezTo>
                <a:cubicBezTo>
                  <a:pt x="183" y="222"/>
                  <a:pt x="182" y="221"/>
                  <a:pt x="181" y="221"/>
                </a:cubicBezTo>
                <a:cubicBezTo>
                  <a:pt x="181" y="220"/>
                  <a:pt x="180" y="219"/>
                  <a:pt x="180" y="219"/>
                </a:cubicBezTo>
                <a:cubicBezTo>
                  <a:pt x="177" y="217"/>
                  <a:pt x="177" y="217"/>
                  <a:pt x="177" y="217"/>
                </a:cubicBezTo>
                <a:cubicBezTo>
                  <a:pt x="219" y="192"/>
                  <a:pt x="219" y="192"/>
                  <a:pt x="219" y="192"/>
                </a:cubicBezTo>
                <a:cubicBezTo>
                  <a:pt x="219" y="162"/>
                  <a:pt x="219" y="162"/>
                  <a:pt x="219" y="162"/>
                </a:cubicBezTo>
                <a:cubicBezTo>
                  <a:pt x="419" y="50"/>
                  <a:pt x="419" y="50"/>
                  <a:pt x="419" y="50"/>
                </a:cubicBezTo>
                <a:cubicBezTo>
                  <a:pt x="453" y="67"/>
                  <a:pt x="453" y="67"/>
                  <a:pt x="453" y="67"/>
                </a:cubicBezTo>
                <a:cubicBezTo>
                  <a:pt x="261" y="217"/>
                  <a:pt x="261" y="217"/>
                  <a:pt x="261" y="217"/>
                </a:cubicBezTo>
                <a:lnTo>
                  <a:pt x="236" y="209"/>
                </a:lnTo>
                <a:close/>
                <a:moveTo>
                  <a:pt x="419" y="317"/>
                </a:moveTo>
                <a:cubicBezTo>
                  <a:pt x="267" y="232"/>
                  <a:pt x="267" y="232"/>
                  <a:pt x="267" y="232"/>
                </a:cubicBezTo>
                <a:cubicBezTo>
                  <a:pt x="269" y="231"/>
                  <a:pt x="271" y="230"/>
                  <a:pt x="271" y="230"/>
                </a:cubicBezTo>
                <a:cubicBezTo>
                  <a:pt x="317" y="194"/>
                  <a:pt x="317" y="194"/>
                  <a:pt x="317" y="194"/>
                </a:cubicBezTo>
                <a:cubicBezTo>
                  <a:pt x="453" y="300"/>
                  <a:pt x="453" y="300"/>
                  <a:pt x="453" y="300"/>
                </a:cubicBezTo>
                <a:lnTo>
                  <a:pt x="419" y="317"/>
                </a:lnTo>
                <a:close/>
                <a:moveTo>
                  <a:pt x="419" y="317"/>
                </a:moveTo>
                <a:cubicBezTo>
                  <a:pt x="419" y="317"/>
                  <a:pt x="419" y="317"/>
                  <a:pt x="419" y="317"/>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sp>
        <p:nvSpPr>
          <p:cNvPr id="29" name="Freeform 190"/>
          <p:cNvSpPr>
            <a:spLocks noEditPoints="1"/>
          </p:cNvSpPr>
          <p:nvPr/>
        </p:nvSpPr>
        <p:spPr bwMode="auto">
          <a:xfrm>
            <a:off x="1295090" y="3866280"/>
            <a:ext cx="640265" cy="386099"/>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grpSp>
        <p:nvGrpSpPr>
          <p:cNvPr id="30" name="组合 29"/>
          <p:cNvGrpSpPr/>
          <p:nvPr/>
        </p:nvGrpSpPr>
        <p:grpSpPr>
          <a:xfrm rot="8100000">
            <a:off x="2137376" y="1352540"/>
            <a:ext cx="108000" cy="108000"/>
            <a:chOff x="6372200" y="4146704"/>
            <a:chExt cx="108000" cy="108000"/>
          </a:xfrm>
        </p:grpSpPr>
        <p:sp>
          <p:nvSpPr>
            <p:cNvPr id="31" name="圆角矩形 30"/>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8100000">
            <a:off x="4162120" y="1352540"/>
            <a:ext cx="108000" cy="108000"/>
            <a:chOff x="6372200" y="4146704"/>
            <a:chExt cx="108000" cy="108000"/>
          </a:xfrm>
        </p:grpSpPr>
        <p:sp>
          <p:nvSpPr>
            <p:cNvPr id="34" name="圆角矩形 33"/>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8100000">
            <a:off x="6208634" y="1352540"/>
            <a:ext cx="108000" cy="108000"/>
            <a:chOff x="6372200" y="4146704"/>
            <a:chExt cx="108000" cy="108000"/>
          </a:xfrm>
        </p:grpSpPr>
        <p:sp>
          <p:nvSpPr>
            <p:cNvPr id="37" name="圆角矩形 36"/>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rot="8100000">
            <a:off x="8189834" y="1352540"/>
            <a:ext cx="108000" cy="108000"/>
            <a:chOff x="6372200" y="4146704"/>
            <a:chExt cx="108000" cy="108000"/>
          </a:xfrm>
        </p:grpSpPr>
        <p:sp>
          <p:nvSpPr>
            <p:cNvPr id="40" name="圆角矩形 39"/>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25000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03421" y="295410"/>
            <a:ext cx="5540678" cy="800219"/>
          </a:xfrm>
          <a:prstGeom prst="rect">
            <a:avLst/>
          </a:prstGeom>
        </p:spPr>
        <p:txBody>
          <a:bodyPr wrap="square">
            <a:spAutoFit/>
          </a:bodyPr>
          <a:lstStyle/>
          <a:p>
            <a:pPr algn="ctr"/>
            <a:r>
              <a:rPr lang="en-US" altLang="zh-CN" sz="3200" b="1" dirty="0" smtClean="0">
                <a:solidFill>
                  <a:schemeClr val="bg1"/>
                </a:solidFill>
              </a:rPr>
              <a:t>Comparison Icons</a:t>
            </a:r>
          </a:p>
          <a:p>
            <a:pPr algn="ctr"/>
            <a:r>
              <a:rPr lang="en-US" altLang="zh-CN" sz="1400" dirty="0" err="1" smtClean="0">
                <a:sym typeface="+mn-lt"/>
              </a:rPr>
              <a:t>Lorem</a:t>
            </a:r>
            <a:r>
              <a:rPr lang="en-US" altLang="zh-CN" sz="1400" dirty="0" smtClean="0">
                <a:sym typeface="+mn-lt"/>
              </a:rPr>
              <a:t> </a:t>
            </a:r>
            <a:r>
              <a:rPr lang="en-US" altLang="zh-CN" sz="1400" dirty="0" err="1">
                <a:sym typeface="+mn-lt"/>
              </a:rPr>
              <a:t>ipsum</a:t>
            </a:r>
            <a:r>
              <a:rPr lang="en-US" altLang="zh-CN" sz="1400" dirty="0">
                <a:sym typeface="+mn-lt"/>
              </a:rPr>
              <a:t> dolor sit </a:t>
            </a:r>
            <a:r>
              <a:rPr lang="en-US" altLang="zh-CN" sz="1400" dirty="0" err="1">
                <a:sym typeface="+mn-lt"/>
              </a:rPr>
              <a:t>amet</a:t>
            </a:r>
            <a:r>
              <a:rPr lang="en-US" altLang="zh-CN" sz="1400" dirty="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sp>
        <p:nvSpPr>
          <p:cNvPr id="57" name="Content Placeholder 2"/>
          <p:cNvSpPr txBox="1">
            <a:spLocks/>
          </p:cNvSpPr>
          <p:nvPr/>
        </p:nvSpPr>
        <p:spPr>
          <a:xfrm>
            <a:off x="2499628" y="3992877"/>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grpSp>
        <p:nvGrpSpPr>
          <p:cNvPr id="2" name="组合 1"/>
          <p:cNvGrpSpPr/>
          <p:nvPr/>
        </p:nvGrpSpPr>
        <p:grpSpPr>
          <a:xfrm>
            <a:off x="3447577" y="1611789"/>
            <a:ext cx="2110890" cy="2110890"/>
            <a:chOff x="3578210" y="1730312"/>
            <a:chExt cx="1872208" cy="1872208"/>
          </a:xfrm>
        </p:grpSpPr>
        <p:sp>
          <p:nvSpPr>
            <p:cNvPr id="33" name="矩形 32"/>
            <p:cNvSpPr/>
            <p:nvPr/>
          </p:nvSpPr>
          <p:spPr>
            <a:xfrm rot="2700000">
              <a:off x="3635896" y="2522400"/>
              <a:ext cx="1872208" cy="288031"/>
            </a:xfrm>
            <a:prstGeom prst="rect">
              <a:avLst/>
            </a:prstGeom>
            <a:blipFill dpi="0" rotWithShape="1">
              <a:blip r:embed="rId2"/>
              <a:srcRect/>
              <a:tile tx="0" ty="0" sx="100000" sy="10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8900000" flipH="1">
              <a:off x="3578210" y="2522399"/>
              <a:ext cx="1872208" cy="288031"/>
            </a:xfrm>
            <a:prstGeom prst="rect">
              <a:avLst/>
            </a:prstGeom>
            <a:blipFill dpi="0" rotWithShape="1">
              <a:blip r:embed="rId2"/>
              <a:srcRect/>
              <a:tile tx="0" ty="0" sx="100000" sy="10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18"/>
          <p:cNvSpPr/>
          <p:nvPr/>
        </p:nvSpPr>
        <p:spPr>
          <a:xfrm>
            <a:off x="2843808" y="2087109"/>
            <a:ext cx="1274475" cy="1098743"/>
          </a:xfrm>
          <a:prstGeom prst="diamond">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9" name="椭圆 18"/>
          <p:cNvSpPr/>
          <p:nvPr/>
        </p:nvSpPr>
        <p:spPr>
          <a:xfrm>
            <a:off x="4910345" y="2087109"/>
            <a:ext cx="1274475" cy="1098743"/>
          </a:xfrm>
          <a:prstGeom prst="diamond">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0" name="Freeform 64"/>
          <p:cNvSpPr>
            <a:spLocks noEditPoints="1"/>
          </p:cNvSpPr>
          <p:nvPr/>
        </p:nvSpPr>
        <p:spPr bwMode="auto">
          <a:xfrm>
            <a:off x="3220478" y="2381022"/>
            <a:ext cx="521133" cy="510915"/>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24"/>
          <p:cNvSpPr>
            <a:spLocks/>
          </p:cNvSpPr>
          <p:nvPr/>
        </p:nvSpPr>
        <p:spPr bwMode="auto">
          <a:xfrm>
            <a:off x="5335760" y="2415551"/>
            <a:ext cx="454717" cy="45982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Content Placeholder 2"/>
          <p:cNvSpPr txBox="1">
            <a:spLocks/>
          </p:cNvSpPr>
          <p:nvPr/>
        </p:nvSpPr>
        <p:spPr>
          <a:xfrm>
            <a:off x="757691" y="2204431"/>
            <a:ext cx="1944762"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43" name="Content Placeholder 2"/>
          <p:cNvSpPr txBox="1">
            <a:spLocks/>
          </p:cNvSpPr>
          <p:nvPr/>
        </p:nvSpPr>
        <p:spPr>
          <a:xfrm>
            <a:off x="6369958" y="2204431"/>
            <a:ext cx="1944762"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tx1"/>
                </a:solidFill>
                <a:cs typeface="+mn-ea"/>
                <a:sym typeface="+mn-lt"/>
              </a:rPr>
              <a:t>TEXT HERE</a:t>
            </a:r>
          </a:p>
          <a:p>
            <a:pPr marL="0" indent="0">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01661" y="249585"/>
            <a:ext cx="5540678" cy="738664"/>
          </a:xfrm>
          <a:prstGeom prst="rect">
            <a:avLst/>
          </a:prstGeom>
        </p:spPr>
        <p:txBody>
          <a:bodyPr wrap="square">
            <a:spAutoFit/>
          </a:bodyPr>
          <a:lstStyle/>
          <a:p>
            <a:pPr algn="ctr"/>
            <a:r>
              <a:rPr lang="en-US" altLang="zh-CN" sz="2800" b="1" dirty="0" smtClean="0">
                <a:solidFill>
                  <a:schemeClr val="bg1"/>
                </a:solidFill>
              </a:rPr>
              <a:t>Single text</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smtClean="0">
                <a:sym typeface="+mn-lt"/>
              </a:rPr>
              <a:t>amet</a:t>
            </a:r>
            <a:r>
              <a:rPr lang="en-US" altLang="zh-CN" sz="1400" dirty="0" smtClean="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sp>
        <p:nvSpPr>
          <p:cNvPr id="57" name="Content Placeholder 2"/>
          <p:cNvSpPr txBox="1">
            <a:spLocks/>
          </p:cNvSpPr>
          <p:nvPr/>
        </p:nvSpPr>
        <p:spPr>
          <a:xfrm>
            <a:off x="2499628" y="4051217"/>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grpSp>
        <p:nvGrpSpPr>
          <p:cNvPr id="4" name="组合 3"/>
          <p:cNvGrpSpPr/>
          <p:nvPr/>
        </p:nvGrpSpPr>
        <p:grpSpPr>
          <a:xfrm>
            <a:off x="1934291" y="1742651"/>
            <a:ext cx="1012637" cy="1486186"/>
            <a:chOff x="1932175" y="1728073"/>
            <a:chExt cx="1012637" cy="1486186"/>
          </a:xfrm>
          <a:blipFill dpi="0" rotWithShape="1">
            <a:blip r:embed="rId2"/>
            <a:srcRect/>
            <a:stretch>
              <a:fillRect/>
            </a:stretch>
          </a:blipFill>
          <a:effectLst>
            <a:innerShdw blurRad="114300">
              <a:prstClr val="black"/>
            </a:innerShdw>
          </a:effectLst>
        </p:grpSpPr>
        <p:sp>
          <p:nvSpPr>
            <p:cNvPr id="31" name="矩形 30"/>
            <p:cNvSpPr/>
            <p:nvPr/>
          </p:nvSpPr>
          <p:spPr>
            <a:xfrm>
              <a:off x="1932175" y="1728073"/>
              <a:ext cx="10045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5400000">
              <a:off x="2434114" y="1961474"/>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953034" y="2188959"/>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54354" y="2926228"/>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5400000">
              <a:off x="1728040" y="2693924"/>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342792" y="1742651"/>
            <a:ext cx="1012636" cy="1486186"/>
            <a:chOff x="3340676" y="1728073"/>
            <a:chExt cx="1012636" cy="1486186"/>
          </a:xfrm>
          <a:blipFill dpi="0" rotWithShape="1">
            <a:blip r:embed="rId2"/>
            <a:srcRect/>
            <a:stretch>
              <a:fillRect/>
            </a:stretch>
          </a:blipFill>
          <a:effectLst>
            <a:innerShdw blurRad="114300">
              <a:prstClr val="black"/>
            </a:innerShdw>
          </a:effectLst>
        </p:grpSpPr>
        <p:sp>
          <p:nvSpPr>
            <p:cNvPr id="10" name="矩形 9"/>
            <p:cNvSpPr/>
            <p:nvPr/>
          </p:nvSpPr>
          <p:spPr>
            <a:xfrm>
              <a:off x="3340676" y="1728073"/>
              <a:ext cx="10045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3587723" y="2216365"/>
              <a:ext cx="1243147"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2926228"/>
              <a:ext cx="1005447"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2893974" y="2466348"/>
              <a:ext cx="1188518"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rot="5400000">
            <a:off x="4223613" y="2336912"/>
            <a:ext cx="1476548" cy="288031"/>
          </a:xfrm>
          <a:prstGeom prst="rect">
            <a:avLst/>
          </a:prstGeom>
          <a:blipFill>
            <a:blip r:embed="rId3"/>
            <a:tile tx="0" ty="0" sx="100000" sy="10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576408" y="1733015"/>
            <a:ext cx="1011816" cy="1486186"/>
            <a:chOff x="6376266" y="1718436"/>
            <a:chExt cx="1011816" cy="1486186"/>
          </a:xfrm>
          <a:blipFill dpi="0" rotWithShape="1">
            <a:blip r:embed="rId2"/>
            <a:srcRect/>
            <a:stretch>
              <a:fillRect/>
            </a:stretch>
          </a:blipFill>
          <a:effectLst>
            <a:innerShdw blurRad="114300">
              <a:prstClr val="black"/>
            </a:innerShdw>
          </a:effectLst>
        </p:grpSpPr>
        <p:sp>
          <p:nvSpPr>
            <p:cNvPr id="16" name="矩形 15"/>
            <p:cNvSpPr/>
            <p:nvPr/>
          </p:nvSpPr>
          <p:spPr>
            <a:xfrm>
              <a:off x="6382189" y="1718436"/>
              <a:ext cx="10045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5400000">
              <a:off x="6157249" y="1954314"/>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03048" y="2179322"/>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404368" y="2916591"/>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6876633" y="2658436"/>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5400000">
              <a:off x="6122595" y="2662919"/>
              <a:ext cx="7953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十字星 24"/>
          <p:cNvSpPr/>
          <p:nvPr/>
        </p:nvSpPr>
        <p:spPr>
          <a:xfrm>
            <a:off x="4034294" y="3706613"/>
            <a:ext cx="254820" cy="305297"/>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十字星 25"/>
          <p:cNvSpPr/>
          <p:nvPr/>
        </p:nvSpPr>
        <p:spPr>
          <a:xfrm>
            <a:off x="4405048" y="3706612"/>
            <a:ext cx="254820" cy="305297"/>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十字星 26"/>
          <p:cNvSpPr/>
          <p:nvPr/>
        </p:nvSpPr>
        <p:spPr>
          <a:xfrm>
            <a:off x="4769939" y="3706612"/>
            <a:ext cx="254820" cy="305297"/>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409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3" name="十字星 32"/>
          <p:cNvSpPr/>
          <p:nvPr/>
        </p:nvSpPr>
        <p:spPr>
          <a:xfrm>
            <a:off x="1146406"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smtClean="0">
                <a:solidFill>
                  <a:schemeClr val="bg1"/>
                </a:solidFill>
                <a:latin typeface="+mn-lt"/>
                <a:ea typeface="+mn-ea"/>
                <a:cs typeface="+mn-ea"/>
                <a:sym typeface="+mn-lt"/>
              </a:rPr>
              <a:t>2</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Tree>
    <p:extLst>
      <p:ext uri="{BB962C8B-B14F-4D97-AF65-F5344CB8AC3E}">
        <p14:creationId xmlns:p14="http://schemas.microsoft.com/office/powerpoint/2010/main" val="3171395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11_c1">
      <a:dk1>
        <a:srgbClr val="8A8D8A"/>
      </a:dk1>
      <a:lt1>
        <a:srgbClr val="000000"/>
      </a:lt1>
      <a:dk2>
        <a:srgbClr val="080808"/>
      </a:dk2>
      <a:lt2>
        <a:srgbClr val="FFFFFF"/>
      </a:lt2>
      <a:accent1>
        <a:srgbClr val="8FC479"/>
      </a:accent1>
      <a:accent2>
        <a:srgbClr val="B9DAAB"/>
      </a:accent2>
      <a:accent3>
        <a:srgbClr val="DBECD4"/>
      </a:accent3>
      <a:accent4>
        <a:srgbClr val="5C605B"/>
      </a:accent4>
      <a:accent5>
        <a:srgbClr val="8A8D8A"/>
      </a:accent5>
      <a:accent6>
        <a:srgbClr val="C7C8C7"/>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938</Words>
  <Application>Microsoft Office PowerPoint</Application>
  <PresentationFormat>全屏显示(16:9)</PresentationFormat>
  <Paragraphs>188</Paragraphs>
  <Slides>27</Slides>
  <Notes>16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27</vt:i4>
      </vt:variant>
    </vt:vector>
  </HeadingPairs>
  <TitlesOfParts>
    <vt:vector size="36" baseType="lpstr">
      <vt:lpstr>Meiryo</vt:lpstr>
      <vt:lpstr>Source Sans Pro Light</vt:lpstr>
      <vt:lpstr>宋体</vt:lpstr>
      <vt:lpstr>微软雅黑</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http:/www.ypppt.com</cp:keywords>
  <dc:description/>
  <cp:lastModifiedBy/>
  <cp:revision>1</cp:revision>
  <dcterms:created xsi:type="dcterms:W3CDTF">2015-10-08T06:58:35Z</dcterms:created>
  <dcterms:modified xsi:type="dcterms:W3CDTF">2017-10-30T00:53:25Z</dcterms:modified>
  <cp:category/>
</cp:coreProperties>
</file>