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1" r:id="rId3"/>
    <p:sldId id="266" r:id="rId4"/>
    <p:sldId id="262" r:id="rId5"/>
    <p:sldId id="264" r:id="rId6"/>
    <p:sldId id="256" r:id="rId7"/>
    <p:sldId id="257" r:id="rId8"/>
    <p:sldId id="268" r:id="rId9"/>
    <p:sldId id="269" r:id="rId10"/>
    <p:sldId id="267" r:id="rId11"/>
    <p:sldId id="270" r:id="rId12"/>
    <p:sldId id="271" r:id="rId13"/>
    <p:sldId id="272" r:id="rId14"/>
    <p:sldId id="263" r:id="rId15"/>
    <p:sldId id="2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9CD7"/>
    <a:srgbClr val="563007"/>
    <a:srgbClr val="F96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1E24D-920A-46B4-83A3-5D0FDE0AB1EF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B9065-0779-4499-A0F5-0D010B435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01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2383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 noChangeAspect="1"/>
          </p:cNvGrpSpPr>
          <p:nvPr userDrawn="1"/>
        </p:nvGrpSpPr>
        <p:grpSpPr>
          <a:xfrm rot="16200000">
            <a:off x="2667000" y="-2667600"/>
            <a:ext cx="6858000" cy="12193200"/>
            <a:chOff x="2805113" y="47625"/>
            <a:chExt cx="4778376" cy="6762751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781425" y="47625"/>
              <a:ext cx="134938" cy="134938"/>
            </a:xfrm>
            <a:custGeom>
              <a:avLst/>
              <a:gdLst>
                <a:gd name="T0" fmla="*/ 85 w 85"/>
                <a:gd name="T1" fmla="*/ 0 h 85"/>
                <a:gd name="T2" fmla="*/ 0 w 85"/>
                <a:gd name="T3" fmla="*/ 0 h 85"/>
                <a:gd name="T4" fmla="*/ 38 w 85"/>
                <a:gd name="T5" fmla="*/ 85 h 85"/>
                <a:gd name="T6" fmla="*/ 85 w 85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5">
                  <a:moveTo>
                    <a:pt x="85" y="0"/>
                  </a:moveTo>
                  <a:lnTo>
                    <a:pt x="0" y="0"/>
                  </a:lnTo>
                  <a:lnTo>
                    <a:pt x="38" y="8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781425" y="47625"/>
              <a:ext cx="134938" cy="134938"/>
            </a:xfrm>
            <a:custGeom>
              <a:avLst/>
              <a:gdLst>
                <a:gd name="T0" fmla="*/ 85 w 85"/>
                <a:gd name="T1" fmla="*/ 0 h 85"/>
                <a:gd name="T2" fmla="*/ 0 w 85"/>
                <a:gd name="T3" fmla="*/ 0 h 85"/>
                <a:gd name="T4" fmla="*/ 38 w 85"/>
                <a:gd name="T5" fmla="*/ 85 h 85"/>
                <a:gd name="T6" fmla="*/ 85 w 85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5">
                  <a:moveTo>
                    <a:pt x="85" y="0"/>
                  </a:moveTo>
                  <a:lnTo>
                    <a:pt x="0" y="0"/>
                  </a:lnTo>
                  <a:lnTo>
                    <a:pt x="38" y="85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156200" y="6791325"/>
              <a:ext cx="65088" cy="19050"/>
            </a:xfrm>
            <a:custGeom>
              <a:avLst/>
              <a:gdLst>
                <a:gd name="T0" fmla="*/ 10 w 41"/>
                <a:gd name="T1" fmla="*/ 0 h 12"/>
                <a:gd name="T2" fmla="*/ 7 w 41"/>
                <a:gd name="T3" fmla="*/ 12 h 12"/>
                <a:gd name="T4" fmla="*/ 0 w 41"/>
                <a:gd name="T5" fmla="*/ 12 h 12"/>
                <a:gd name="T6" fmla="*/ 41 w 41"/>
                <a:gd name="T7" fmla="*/ 12 h 12"/>
                <a:gd name="T8" fmla="*/ 24 w 41"/>
                <a:gd name="T9" fmla="*/ 12 h 12"/>
                <a:gd name="T10" fmla="*/ 10 w 4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10" y="0"/>
                  </a:moveTo>
                  <a:lnTo>
                    <a:pt x="7" y="12"/>
                  </a:lnTo>
                  <a:lnTo>
                    <a:pt x="0" y="12"/>
                  </a:lnTo>
                  <a:lnTo>
                    <a:pt x="41" y="12"/>
                  </a:lnTo>
                  <a:lnTo>
                    <a:pt x="24" y="1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156200" y="6791325"/>
              <a:ext cx="65088" cy="19050"/>
            </a:xfrm>
            <a:custGeom>
              <a:avLst/>
              <a:gdLst>
                <a:gd name="T0" fmla="*/ 10 w 41"/>
                <a:gd name="T1" fmla="*/ 0 h 12"/>
                <a:gd name="T2" fmla="*/ 7 w 41"/>
                <a:gd name="T3" fmla="*/ 12 h 12"/>
                <a:gd name="T4" fmla="*/ 0 w 41"/>
                <a:gd name="T5" fmla="*/ 12 h 12"/>
                <a:gd name="T6" fmla="*/ 41 w 41"/>
                <a:gd name="T7" fmla="*/ 12 h 12"/>
                <a:gd name="T8" fmla="*/ 24 w 41"/>
                <a:gd name="T9" fmla="*/ 12 h 12"/>
                <a:gd name="T10" fmla="*/ 10 w 4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10" y="0"/>
                  </a:moveTo>
                  <a:lnTo>
                    <a:pt x="7" y="12"/>
                  </a:lnTo>
                  <a:lnTo>
                    <a:pt x="0" y="12"/>
                  </a:lnTo>
                  <a:lnTo>
                    <a:pt x="41" y="12"/>
                  </a:lnTo>
                  <a:lnTo>
                    <a:pt x="24" y="12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048250" y="6788150"/>
              <a:ext cx="107950" cy="22225"/>
            </a:xfrm>
            <a:custGeom>
              <a:avLst/>
              <a:gdLst>
                <a:gd name="T0" fmla="*/ 66 w 68"/>
                <a:gd name="T1" fmla="*/ 0 h 14"/>
                <a:gd name="T2" fmla="*/ 28 w 68"/>
                <a:gd name="T3" fmla="*/ 14 h 14"/>
                <a:gd name="T4" fmla="*/ 0 w 68"/>
                <a:gd name="T5" fmla="*/ 14 h 14"/>
                <a:gd name="T6" fmla="*/ 68 w 68"/>
                <a:gd name="T7" fmla="*/ 14 h 14"/>
                <a:gd name="T8" fmla="*/ 64 w 68"/>
                <a:gd name="T9" fmla="*/ 14 h 14"/>
                <a:gd name="T10" fmla="*/ 66 w 6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">
                  <a:moveTo>
                    <a:pt x="66" y="0"/>
                  </a:moveTo>
                  <a:lnTo>
                    <a:pt x="28" y="14"/>
                  </a:lnTo>
                  <a:lnTo>
                    <a:pt x="0" y="14"/>
                  </a:lnTo>
                  <a:lnTo>
                    <a:pt x="68" y="14"/>
                  </a:lnTo>
                  <a:lnTo>
                    <a:pt x="64" y="14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5048250" y="6788150"/>
              <a:ext cx="107950" cy="22225"/>
            </a:xfrm>
            <a:custGeom>
              <a:avLst/>
              <a:gdLst>
                <a:gd name="T0" fmla="*/ 66 w 68"/>
                <a:gd name="T1" fmla="*/ 0 h 14"/>
                <a:gd name="T2" fmla="*/ 28 w 68"/>
                <a:gd name="T3" fmla="*/ 14 h 14"/>
                <a:gd name="T4" fmla="*/ 0 w 68"/>
                <a:gd name="T5" fmla="*/ 14 h 14"/>
                <a:gd name="T6" fmla="*/ 68 w 68"/>
                <a:gd name="T7" fmla="*/ 14 h 14"/>
                <a:gd name="T8" fmla="*/ 64 w 68"/>
                <a:gd name="T9" fmla="*/ 14 h 14"/>
                <a:gd name="T10" fmla="*/ 66 w 6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">
                  <a:moveTo>
                    <a:pt x="66" y="0"/>
                  </a:moveTo>
                  <a:lnTo>
                    <a:pt x="28" y="14"/>
                  </a:lnTo>
                  <a:lnTo>
                    <a:pt x="0" y="14"/>
                  </a:lnTo>
                  <a:lnTo>
                    <a:pt x="68" y="14"/>
                  </a:lnTo>
                  <a:lnTo>
                    <a:pt x="64" y="14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71913" y="47625"/>
              <a:ext cx="304800" cy="142875"/>
            </a:xfrm>
            <a:custGeom>
              <a:avLst/>
              <a:gdLst>
                <a:gd name="T0" fmla="*/ 192 w 192"/>
                <a:gd name="T1" fmla="*/ 0 h 90"/>
                <a:gd name="T2" fmla="*/ 47 w 192"/>
                <a:gd name="T3" fmla="*/ 0 h 90"/>
                <a:gd name="T4" fmla="*/ 0 w 192"/>
                <a:gd name="T5" fmla="*/ 90 h 90"/>
                <a:gd name="T6" fmla="*/ 192 w 19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90">
                  <a:moveTo>
                    <a:pt x="192" y="0"/>
                  </a:moveTo>
                  <a:lnTo>
                    <a:pt x="47" y="0"/>
                  </a:lnTo>
                  <a:lnTo>
                    <a:pt x="0" y="9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871913" y="47625"/>
              <a:ext cx="304800" cy="142875"/>
            </a:xfrm>
            <a:custGeom>
              <a:avLst/>
              <a:gdLst>
                <a:gd name="T0" fmla="*/ 192 w 192"/>
                <a:gd name="T1" fmla="*/ 0 h 90"/>
                <a:gd name="T2" fmla="*/ 47 w 192"/>
                <a:gd name="T3" fmla="*/ 0 h 90"/>
                <a:gd name="T4" fmla="*/ 0 w 192"/>
                <a:gd name="T5" fmla="*/ 90 h 90"/>
                <a:gd name="T6" fmla="*/ 192 w 19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90">
                  <a:moveTo>
                    <a:pt x="192" y="0"/>
                  </a:moveTo>
                  <a:lnTo>
                    <a:pt x="47" y="0"/>
                  </a:lnTo>
                  <a:lnTo>
                    <a:pt x="0" y="90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493000" y="757238"/>
              <a:ext cx="90488" cy="206375"/>
            </a:xfrm>
            <a:custGeom>
              <a:avLst/>
              <a:gdLst>
                <a:gd name="T0" fmla="*/ 57 w 57"/>
                <a:gd name="T1" fmla="*/ 0 h 130"/>
                <a:gd name="T2" fmla="*/ 0 w 57"/>
                <a:gd name="T3" fmla="*/ 130 h 130"/>
                <a:gd name="T4" fmla="*/ 57 w 57"/>
                <a:gd name="T5" fmla="*/ 114 h 130"/>
                <a:gd name="T6" fmla="*/ 57 w 57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30">
                  <a:moveTo>
                    <a:pt x="57" y="0"/>
                  </a:moveTo>
                  <a:lnTo>
                    <a:pt x="0" y="130"/>
                  </a:lnTo>
                  <a:lnTo>
                    <a:pt x="57" y="11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7493000" y="757238"/>
              <a:ext cx="90488" cy="206375"/>
            </a:xfrm>
            <a:custGeom>
              <a:avLst/>
              <a:gdLst>
                <a:gd name="T0" fmla="*/ 57 w 57"/>
                <a:gd name="T1" fmla="*/ 0 h 130"/>
                <a:gd name="T2" fmla="*/ 0 w 57"/>
                <a:gd name="T3" fmla="*/ 130 h 130"/>
                <a:gd name="T4" fmla="*/ 57 w 57"/>
                <a:gd name="T5" fmla="*/ 114 h 130"/>
                <a:gd name="T6" fmla="*/ 57 w 57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30">
                  <a:moveTo>
                    <a:pt x="57" y="0"/>
                  </a:moveTo>
                  <a:lnTo>
                    <a:pt x="0" y="130"/>
                  </a:lnTo>
                  <a:lnTo>
                    <a:pt x="57" y="114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210050" y="5149850"/>
              <a:ext cx="619125" cy="473075"/>
            </a:xfrm>
            <a:custGeom>
              <a:avLst/>
              <a:gdLst>
                <a:gd name="T0" fmla="*/ 258 w 390"/>
                <a:gd name="T1" fmla="*/ 0 h 298"/>
                <a:gd name="T2" fmla="*/ 0 w 390"/>
                <a:gd name="T3" fmla="*/ 57 h 298"/>
                <a:gd name="T4" fmla="*/ 390 w 390"/>
                <a:gd name="T5" fmla="*/ 298 h 298"/>
                <a:gd name="T6" fmla="*/ 258 w 390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98">
                  <a:moveTo>
                    <a:pt x="258" y="0"/>
                  </a:moveTo>
                  <a:lnTo>
                    <a:pt x="0" y="57"/>
                  </a:lnTo>
                  <a:lnTo>
                    <a:pt x="390" y="298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210050" y="5149850"/>
              <a:ext cx="619125" cy="473075"/>
            </a:xfrm>
            <a:custGeom>
              <a:avLst/>
              <a:gdLst>
                <a:gd name="T0" fmla="*/ 258 w 390"/>
                <a:gd name="T1" fmla="*/ 0 h 298"/>
                <a:gd name="T2" fmla="*/ 0 w 390"/>
                <a:gd name="T3" fmla="*/ 57 h 298"/>
                <a:gd name="T4" fmla="*/ 390 w 390"/>
                <a:gd name="T5" fmla="*/ 298 h 298"/>
                <a:gd name="T6" fmla="*/ 258 w 390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298">
                  <a:moveTo>
                    <a:pt x="258" y="0"/>
                  </a:moveTo>
                  <a:lnTo>
                    <a:pt x="0" y="57"/>
                  </a:lnTo>
                  <a:lnTo>
                    <a:pt x="390" y="298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484688" y="3440113"/>
              <a:ext cx="611188" cy="466725"/>
            </a:xfrm>
            <a:custGeom>
              <a:avLst/>
              <a:gdLst>
                <a:gd name="T0" fmla="*/ 0 w 385"/>
                <a:gd name="T1" fmla="*/ 0 h 294"/>
                <a:gd name="T2" fmla="*/ 175 w 385"/>
                <a:gd name="T3" fmla="*/ 294 h 294"/>
                <a:gd name="T4" fmla="*/ 385 w 385"/>
                <a:gd name="T5" fmla="*/ 215 h 294"/>
                <a:gd name="T6" fmla="*/ 0 w 385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" h="294">
                  <a:moveTo>
                    <a:pt x="0" y="0"/>
                  </a:moveTo>
                  <a:lnTo>
                    <a:pt x="175" y="294"/>
                  </a:lnTo>
                  <a:lnTo>
                    <a:pt x="385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484688" y="3440113"/>
              <a:ext cx="611188" cy="466725"/>
            </a:xfrm>
            <a:custGeom>
              <a:avLst/>
              <a:gdLst>
                <a:gd name="T0" fmla="*/ 0 w 385"/>
                <a:gd name="T1" fmla="*/ 0 h 294"/>
                <a:gd name="T2" fmla="*/ 175 w 385"/>
                <a:gd name="T3" fmla="*/ 294 h 294"/>
                <a:gd name="T4" fmla="*/ 385 w 385"/>
                <a:gd name="T5" fmla="*/ 215 h 294"/>
                <a:gd name="T6" fmla="*/ 0 w 385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" h="294">
                  <a:moveTo>
                    <a:pt x="0" y="0"/>
                  </a:moveTo>
                  <a:lnTo>
                    <a:pt x="175" y="294"/>
                  </a:lnTo>
                  <a:lnTo>
                    <a:pt x="385" y="2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194175" y="4665663"/>
              <a:ext cx="409575" cy="547688"/>
            </a:xfrm>
            <a:custGeom>
              <a:avLst/>
              <a:gdLst>
                <a:gd name="T0" fmla="*/ 60 w 258"/>
                <a:gd name="T1" fmla="*/ 0 h 345"/>
                <a:gd name="T2" fmla="*/ 0 w 258"/>
                <a:gd name="T3" fmla="*/ 345 h 345"/>
                <a:gd name="T4" fmla="*/ 258 w 258"/>
                <a:gd name="T5" fmla="*/ 288 h 345"/>
                <a:gd name="T6" fmla="*/ 60 w 258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345">
                  <a:moveTo>
                    <a:pt x="60" y="0"/>
                  </a:moveTo>
                  <a:lnTo>
                    <a:pt x="0" y="345"/>
                  </a:lnTo>
                  <a:lnTo>
                    <a:pt x="258" y="28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194175" y="4665663"/>
              <a:ext cx="409575" cy="547688"/>
            </a:xfrm>
            <a:custGeom>
              <a:avLst/>
              <a:gdLst>
                <a:gd name="T0" fmla="*/ 60 w 258"/>
                <a:gd name="T1" fmla="*/ 0 h 345"/>
                <a:gd name="T2" fmla="*/ 0 w 258"/>
                <a:gd name="T3" fmla="*/ 345 h 345"/>
                <a:gd name="T4" fmla="*/ 258 w 258"/>
                <a:gd name="T5" fmla="*/ 288 h 345"/>
                <a:gd name="T6" fmla="*/ 60 w 258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345">
                  <a:moveTo>
                    <a:pt x="60" y="0"/>
                  </a:moveTo>
                  <a:lnTo>
                    <a:pt x="0" y="345"/>
                  </a:lnTo>
                  <a:lnTo>
                    <a:pt x="258" y="288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495800" y="3327400"/>
              <a:ext cx="728663" cy="439738"/>
            </a:xfrm>
            <a:custGeom>
              <a:avLst/>
              <a:gdLst>
                <a:gd name="T0" fmla="*/ 459 w 459"/>
                <a:gd name="T1" fmla="*/ 0 h 277"/>
                <a:gd name="T2" fmla="*/ 0 w 459"/>
                <a:gd name="T3" fmla="*/ 59 h 277"/>
                <a:gd name="T4" fmla="*/ 386 w 459"/>
                <a:gd name="T5" fmla="*/ 277 h 277"/>
                <a:gd name="T6" fmla="*/ 459 w 459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277">
                  <a:moveTo>
                    <a:pt x="459" y="0"/>
                  </a:moveTo>
                  <a:lnTo>
                    <a:pt x="0" y="59"/>
                  </a:lnTo>
                  <a:lnTo>
                    <a:pt x="386" y="277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95800" y="3327400"/>
              <a:ext cx="728663" cy="439738"/>
            </a:xfrm>
            <a:custGeom>
              <a:avLst/>
              <a:gdLst>
                <a:gd name="T0" fmla="*/ 459 w 459"/>
                <a:gd name="T1" fmla="*/ 0 h 277"/>
                <a:gd name="T2" fmla="*/ 0 w 459"/>
                <a:gd name="T3" fmla="*/ 59 h 277"/>
                <a:gd name="T4" fmla="*/ 386 w 459"/>
                <a:gd name="T5" fmla="*/ 277 h 277"/>
                <a:gd name="T6" fmla="*/ 459 w 459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277">
                  <a:moveTo>
                    <a:pt x="459" y="0"/>
                  </a:moveTo>
                  <a:lnTo>
                    <a:pt x="0" y="59"/>
                  </a:lnTo>
                  <a:lnTo>
                    <a:pt x="386" y="277"/>
                  </a:lnTo>
                  <a:lnTo>
                    <a:pt x="4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3132138" y="1933575"/>
              <a:ext cx="393700" cy="481013"/>
            </a:xfrm>
            <a:custGeom>
              <a:avLst/>
              <a:gdLst>
                <a:gd name="T0" fmla="*/ 92 w 248"/>
                <a:gd name="T1" fmla="*/ 0 h 303"/>
                <a:gd name="T2" fmla="*/ 0 w 248"/>
                <a:gd name="T3" fmla="*/ 303 h 303"/>
                <a:gd name="T4" fmla="*/ 248 w 248"/>
                <a:gd name="T5" fmla="*/ 291 h 303"/>
                <a:gd name="T6" fmla="*/ 92 w 248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03">
                  <a:moveTo>
                    <a:pt x="92" y="0"/>
                  </a:moveTo>
                  <a:lnTo>
                    <a:pt x="0" y="303"/>
                  </a:lnTo>
                  <a:lnTo>
                    <a:pt x="248" y="291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3132138" y="1933575"/>
              <a:ext cx="393700" cy="481013"/>
            </a:xfrm>
            <a:custGeom>
              <a:avLst/>
              <a:gdLst>
                <a:gd name="T0" fmla="*/ 92 w 248"/>
                <a:gd name="T1" fmla="*/ 0 h 303"/>
                <a:gd name="T2" fmla="*/ 0 w 248"/>
                <a:gd name="T3" fmla="*/ 303 h 303"/>
                <a:gd name="T4" fmla="*/ 248 w 248"/>
                <a:gd name="T5" fmla="*/ 291 h 303"/>
                <a:gd name="T6" fmla="*/ 92 w 248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03">
                  <a:moveTo>
                    <a:pt x="92" y="0"/>
                  </a:moveTo>
                  <a:lnTo>
                    <a:pt x="0" y="303"/>
                  </a:lnTo>
                  <a:lnTo>
                    <a:pt x="248" y="291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7167563" y="6670675"/>
              <a:ext cx="404813" cy="139700"/>
            </a:xfrm>
            <a:custGeom>
              <a:avLst/>
              <a:gdLst>
                <a:gd name="T0" fmla="*/ 0 w 255"/>
                <a:gd name="T1" fmla="*/ 0 h 88"/>
                <a:gd name="T2" fmla="*/ 26 w 255"/>
                <a:gd name="T3" fmla="*/ 88 h 88"/>
                <a:gd name="T4" fmla="*/ 18 w 255"/>
                <a:gd name="T5" fmla="*/ 88 h 88"/>
                <a:gd name="T6" fmla="*/ 255 w 255"/>
                <a:gd name="T7" fmla="*/ 88 h 88"/>
                <a:gd name="T8" fmla="*/ 224 w 255"/>
                <a:gd name="T9" fmla="*/ 88 h 88"/>
                <a:gd name="T10" fmla="*/ 0 w 255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88">
                  <a:moveTo>
                    <a:pt x="0" y="0"/>
                  </a:moveTo>
                  <a:lnTo>
                    <a:pt x="26" y="88"/>
                  </a:lnTo>
                  <a:lnTo>
                    <a:pt x="18" y="88"/>
                  </a:lnTo>
                  <a:lnTo>
                    <a:pt x="255" y="88"/>
                  </a:lnTo>
                  <a:lnTo>
                    <a:pt x="224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167563" y="6670675"/>
              <a:ext cx="404813" cy="139700"/>
            </a:xfrm>
            <a:custGeom>
              <a:avLst/>
              <a:gdLst>
                <a:gd name="T0" fmla="*/ 0 w 255"/>
                <a:gd name="T1" fmla="*/ 0 h 88"/>
                <a:gd name="T2" fmla="*/ 26 w 255"/>
                <a:gd name="T3" fmla="*/ 88 h 88"/>
                <a:gd name="T4" fmla="*/ 18 w 255"/>
                <a:gd name="T5" fmla="*/ 88 h 88"/>
                <a:gd name="T6" fmla="*/ 255 w 255"/>
                <a:gd name="T7" fmla="*/ 88 h 88"/>
                <a:gd name="T8" fmla="*/ 224 w 255"/>
                <a:gd name="T9" fmla="*/ 88 h 88"/>
                <a:gd name="T10" fmla="*/ 0 w 255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88">
                  <a:moveTo>
                    <a:pt x="0" y="0"/>
                  </a:moveTo>
                  <a:lnTo>
                    <a:pt x="26" y="88"/>
                  </a:lnTo>
                  <a:lnTo>
                    <a:pt x="18" y="88"/>
                  </a:lnTo>
                  <a:lnTo>
                    <a:pt x="255" y="88"/>
                  </a:lnTo>
                  <a:lnTo>
                    <a:pt x="224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6840538" y="6670675"/>
              <a:ext cx="355600" cy="139700"/>
            </a:xfrm>
            <a:custGeom>
              <a:avLst/>
              <a:gdLst>
                <a:gd name="T0" fmla="*/ 194 w 224"/>
                <a:gd name="T1" fmla="*/ 0 h 88"/>
                <a:gd name="T2" fmla="*/ 30 w 224"/>
                <a:gd name="T3" fmla="*/ 88 h 88"/>
                <a:gd name="T4" fmla="*/ 0 w 224"/>
                <a:gd name="T5" fmla="*/ 88 h 88"/>
                <a:gd name="T6" fmla="*/ 224 w 224"/>
                <a:gd name="T7" fmla="*/ 88 h 88"/>
                <a:gd name="T8" fmla="*/ 217 w 224"/>
                <a:gd name="T9" fmla="*/ 88 h 88"/>
                <a:gd name="T10" fmla="*/ 194 w 224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88">
                  <a:moveTo>
                    <a:pt x="194" y="0"/>
                  </a:moveTo>
                  <a:lnTo>
                    <a:pt x="30" y="88"/>
                  </a:lnTo>
                  <a:lnTo>
                    <a:pt x="0" y="88"/>
                  </a:lnTo>
                  <a:lnTo>
                    <a:pt x="224" y="88"/>
                  </a:lnTo>
                  <a:lnTo>
                    <a:pt x="217" y="88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840538" y="6670675"/>
              <a:ext cx="355600" cy="139700"/>
            </a:xfrm>
            <a:custGeom>
              <a:avLst/>
              <a:gdLst>
                <a:gd name="T0" fmla="*/ 194 w 224"/>
                <a:gd name="T1" fmla="*/ 0 h 88"/>
                <a:gd name="T2" fmla="*/ 30 w 224"/>
                <a:gd name="T3" fmla="*/ 88 h 88"/>
                <a:gd name="T4" fmla="*/ 0 w 224"/>
                <a:gd name="T5" fmla="*/ 88 h 88"/>
                <a:gd name="T6" fmla="*/ 224 w 224"/>
                <a:gd name="T7" fmla="*/ 88 h 88"/>
                <a:gd name="T8" fmla="*/ 217 w 224"/>
                <a:gd name="T9" fmla="*/ 88 h 88"/>
                <a:gd name="T10" fmla="*/ 194 w 224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88">
                  <a:moveTo>
                    <a:pt x="194" y="0"/>
                  </a:moveTo>
                  <a:lnTo>
                    <a:pt x="30" y="88"/>
                  </a:lnTo>
                  <a:lnTo>
                    <a:pt x="0" y="88"/>
                  </a:lnTo>
                  <a:lnTo>
                    <a:pt x="224" y="88"/>
                  </a:lnTo>
                  <a:lnTo>
                    <a:pt x="217" y="88"/>
                  </a:lnTo>
                  <a:lnTo>
                    <a:pt x="1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017963" y="3443288"/>
              <a:ext cx="714375" cy="571500"/>
            </a:xfrm>
            <a:custGeom>
              <a:avLst/>
              <a:gdLst>
                <a:gd name="T0" fmla="*/ 275 w 450"/>
                <a:gd name="T1" fmla="*/ 0 h 360"/>
                <a:gd name="T2" fmla="*/ 0 w 450"/>
                <a:gd name="T3" fmla="*/ 360 h 360"/>
                <a:gd name="T4" fmla="*/ 450 w 450"/>
                <a:gd name="T5" fmla="*/ 296 h 360"/>
                <a:gd name="T6" fmla="*/ 275 w 450"/>
                <a:gd name="T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360">
                  <a:moveTo>
                    <a:pt x="275" y="0"/>
                  </a:moveTo>
                  <a:lnTo>
                    <a:pt x="0" y="360"/>
                  </a:lnTo>
                  <a:lnTo>
                    <a:pt x="450" y="296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017963" y="3443288"/>
              <a:ext cx="714375" cy="571500"/>
            </a:xfrm>
            <a:custGeom>
              <a:avLst/>
              <a:gdLst>
                <a:gd name="T0" fmla="*/ 275 w 450"/>
                <a:gd name="T1" fmla="*/ 0 h 360"/>
                <a:gd name="T2" fmla="*/ 0 w 450"/>
                <a:gd name="T3" fmla="*/ 360 h 360"/>
                <a:gd name="T4" fmla="*/ 450 w 450"/>
                <a:gd name="T5" fmla="*/ 296 h 360"/>
                <a:gd name="T6" fmla="*/ 275 w 450"/>
                <a:gd name="T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360">
                  <a:moveTo>
                    <a:pt x="275" y="0"/>
                  </a:moveTo>
                  <a:lnTo>
                    <a:pt x="0" y="360"/>
                  </a:lnTo>
                  <a:lnTo>
                    <a:pt x="450" y="296"/>
                  </a:lnTo>
                  <a:lnTo>
                    <a:pt x="2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115050" y="2400300"/>
              <a:ext cx="500063" cy="420688"/>
            </a:xfrm>
            <a:custGeom>
              <a:avLst/>
              <a:gdLst>
                <a:gd name="T0" fmla="*/ 315 w 315"/>
                <a:gd name="T1" fmla="*/ 0 h 265"/>
                <a:gd name="T2" fmla="*/ 0 w 315"/>
                <a:gd name="T3" fmla="*/ 265 h 265"/>
                <a:gd name="T4" fmla="*/ 218 w 315"/>
                <a:gd name="T5" fmla="*/ 224 h 265"/>
                <a:gd name="T6" fmla="*/ 315 w 31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65">
                  <a:moveTo>
                    <a:pt x="315" y="0"/>
                  </a:moveTo>
                  <a:lnTo>
                    <a:pt x="0" y="265"/>
                  </a:lnTo>
                  <a:lnTo>
                    <a:pt x="218" y="224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115050" y="2400300"/>
              <a:ext cx="500063" cy="420688"/>
            </a:xfrm>
            <a:custGeom>
              <a:avLst/>
              <a:gdLst>
                <a:gd name="T0" fmla="*/ 315 w 315"/>
                <a:gd name="T1" fmla="*/ 0 h 265"/>
                <a:gd name="T2" fmla="*/ 0 w 315"/>
                <a:gd name="T3" fmla="*/ 265 h 265"/>
                <a:gd name="T4" fmla="*/ 218 w 315"/>
                <a:gd name="T5" fmla="*/ 224 h 265"/>
                <a:gd name="T6" fmla="*/ 315 w 31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65">
                  <a:moveTo>
                    <a:pt x="315" y="0"/>
                  </a:moveTo>
                  <a:lnTo>
                    <a:pt x="0" y="265"/>
                  </a:lnTo>
                  <a:lnTo>
                    <a:pt x="218" y="224"/>
                  </a:lnTo>
                  <a:lnTo>
                    <a:pt x="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060700" y="2417763"/>
              <a:ext cx="457200" cy="414338"/>
            </a:xfrm>
            <a:custGeom>
              <a:avLst/>
              <a:gdLst>
                <a:gd name="T0" fmla="*/ 288 w 288"/>
                <a:gd name="T1" fmla="*/ 0 h 261"/>
                <a:gd name="T2" fmla="*/ 40 w 288"/>
                <a:gd name="T3" fmla="*/ 15 h 261"/>
                <a:gd name="T4" fmla="*/ 0 w 288"/>
                <a:gd name="T5" fmla="*/ 261 h 261"/>
                <a:gd name="T6" fmla="*/ 288 w 288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61">
                  <a:moveTo>
                    <a:pt x="288" y="0"/>
                  </a:moveTo>
                  <a:lnTo>
                    <a:pt x="40" y="15"/>
                  </a:lnTo>
                  <a:lnTo>
                    <a:pt x="0" y="261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060700" y="2417763"/>
              <a:ext cx="457200" cy="414338"/>
            </a:xfrm>
            <a:custGeom>
              <a:avLst/>
              <a:gdLst>
                <a:gd name="T0" fmla="*/ 288 w 288"/>
                <a:gd name="T1" fmla="*/ 0 h 261"/>
                <a:gd name="T2" fmla="*/ 40 w 288"/>
                <a:gd name="T3" fmla="*/ 15 h 261"/>
                <a:gd name="T4" fmla="*/ 0 w 288"/>
                <a:gd name="T5" fmla="*/ 261 h 261"/>
                <a:gd name="T6" fmla="*/ 288 w 288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61">
                  <a:moveTo>
                    <a:pt x="288" y="0"/>
                  </a:moveTo>
                  <a:lnTo>
                    <a:pt x="40" y="15"/>
                  </a:lnTo>
                  <a:lnTo>
                    <a:pt x="0" y="261"/>
                  </a:lnTo>
                  <a:lnTo>
                    <a:pt x="2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6103938" y="2774950"/>
              <a:ext cx="344488" cy="277813"/>
            </a:xfrm>
            <a:custGeom>
              <a:avLst/>
              <a:gdLst>
                <a:gd name="T0" fmla="*/ 217 w 217"/>
                <a:gd name="T1" fmla="*/ 0 h 175"/>
                <a:gd name="T2" fmla="*/ 0 w 217"/>
                <a:gd name="T3" fmla="*/ 40 h 175"/>
                <a:gd name="T4" fmla="*/ 73 w 217"/>
                <a:gd name="T5" fmla="*/ 175 h 175"/>
                <a:gd name="T6" fmla="*/ 217 w 217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75">
                  <a:moveTo>
                    <a:pt x="217" y="0"/>
                  </a:moveTo>
                  <a:lnTo>
                    <a:pt x="0" y="40"/>
                  </a:lnTo>
                  <a:lnTo>
                    <a:pt x="73" y="175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6103938" y="2774950"/>
              <a:ext cx="344488" cy="277813"/>
            </a:xfrm>
            <a:custGeom>
              <a:avLst/>
              <a:gdLst>
                <a:gd name="T0" fmla="*/ 217 w 217"/>
                <a:gd name="T1" fmla="*/ 0 h 175"/>
                <a:gd name="T2" fmla="*/ 0 w 217"/>
                <a:gd name="T3" fmla="*/ 40 h 175"/>
                <a:gd name="T4" fmla="*/ 73 w 217"/>
                <a:gd name="T5" fmla="*/ 175 h 175"/>
                <a:gd name="T6" fmla="*/ 217 w 217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75">
                  <a:moveTo>
                    <a:pt x="217" y="0"/>
                  </a:moveTo>
                  <a:lnTo>
                    <a:pt x="0" y="40"/>
                  </a:lnTo>
                  <a:lnTo>
                    <a:pt x="73" y="175"/>
                  </a:lnTo>
                  <a:lnTo>
                    <a:pt x="2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738813" y="2178050"/>
              <a:ext cx="857250" cy="627063"/>
            </a:xfrm>
            <a:custGeom>
              <a:avLst/>
              <a:gdLst>
                <a:gd name="T0" fmla="*/ 0 w 540"/>
                <a:gd name="T1" fmla="*/ 0 h 395"/>
                <a:gd name="T2" fmla="*/ 225 w 540"/>
                <a:gd name="T3" fmla="*/ 395 h 395"/>
                <a:gd name="T4" fmla="*/ 540 w 540"/>
                <a:gd name="T5" fmla="*/ 130 h 395"/>
                <a:gd name="T6" fmla="*/ 0 w 540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0" h="395">
                  <a:moveTo>
                    <a:pt x="0" y="0"/>
                  </a:moveTo>
                  <a:lnTo>
                    <a:pt x="225" y="395"/>
                  </a:lnTo>
                  <a:lnTo>
                    <a:pt x="540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738813" y="2178050"/>
              <a:ext cx="857250" cy="627063"/>
            </a:xfrm>
            <a:custGeom>
              <a:avLst/>
              <a:gdLst>
                <a:gd name="T0" fmla="*/ 0 w 540"/>
                <a:gd name="T1" fmla="*/ 0 h 395"/>
                <a:gd name="T2" fmla="*/ 225 w 540"/>
                <a:gd name="T3" fmla="*/ 395 h 395"/>
                <a:gd name="T4" fmla="*/ 540 w 540"/>
                <a:gd name="T5" fmla="*/ 130 h 395"/>
                <a:gd name="T6" fmla="*/ 0 w 540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0" h="395">
                  <a:moveTo>
                    <a:pt x="0" y="0"/>
                  </a:moveTo>
                  <a:lnTo>
                    <a:pt x="225" y="395"/>
                  </a:lnTo>
                  <a:lnTo>
                    <a:pt x="540" y="13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7467600" y="3379788"/>
              <a:ext cx="115888" cy="158750"/>
            </a:xfrm>
            <a:custGeom>
              <a:avLst/>
              <a:gdLst>
                <a:gd name="T0" fmla="*/ 73 w 73"/>
                <a:gd name="T1" fmla="*/ 0 h 100"/>
                <a:gd name="T2" fmla="*/ 0 w 73"/>
                <a:gd name="T3" fmla="*/ 71 h 100"/>
                <a:gd name="T4" fmla="*/ 73 w 73"/>
                <a:gd name="T5" fmla="*/ 100 h 100"/>
                <a:gd name="T6" fmla="*/ 73 w 7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0">
                  <a:moveTo>
                    <a:pt x="73" y="0"/>
                  </a:moveTo>
                  <a:lnTo>
                    <a:pt x="0" y="71"/>
                  </a:lnTo>
                  <a:lnTo>
                    <a:pt x="73" y="10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7467600" y="3379788"/>
              <a:ext cx="115888" cy="158750"/>
            </a:xfrm>
            <a:custGeom>
              <a:avLst/>
              <a:gdLst>
                <a:gd name="T0" fmla="*/ 73 w 73"/>
                <a:gd name="T1" fmla="*/ 0 h 100"/>
                <a:gd name="T2" fmla="*/ 0 w 73"/>
                <a:gd name="T3" fmla="*/ 71 h 100"/>
                <a:gd name="T4" fmla="*/ 73 w 73"/>
                <a:gd name="T5" fmla="*/ 100 h 100"/>
                <a:gd name="T6" fmla="*/ 73 w 7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0">
                  <a:moveTo>
                    <a:pt x="73" y="0"/>
                  </a:moveTo>
                  <a:lnTo>
                    <a:pt x="0" y="71"/>
                  </a:lnTo>
                  <a:lnTo>
                    <a:pt x="73" y="100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5138738" y="3330575"/>
              <a:ext cx="457200" cy="439738"/>
            </a:xfrm>
            <a:custGeom>
              <a:avLst/>
              <a:gdLst>
                <a:gd name="T0" fmla="*/ 73 w 288"/>
                <a:gd name="T1" fmla="*/ 0 h 277"/>
                <a:gd name="T2" fmla="*/ 0 w 288"/>
                <a:gd name="T3" fmla="*/ 277 h 277"/>
                <a:gd name="T4" fmla="*/ 288 w 288"/>
                <a:gd name="T5" fmla="*/ 154 h 277"/>
                <a:gd name="T6" fmla="*/ 73 w 288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77">
                  <a:moveTo>
                    <a:pt x="73" y="0"/>
                  </a:moveTo>
                  <a:lnTo>
                    <a:pt x="0" y="277"/>
                  </a:lnTo>
                  <a:lnTo>
                    <a:pt x="288" y="15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5138738" y="3330575"/>
              <a:ext cx="457200" cy="439738"/>
            </a:xfrm>
            <a:custGeom>
              <a:avLst/>
              <a:gdLst>
                <a:gd name="T0" fmla="*/ 73 w 288"/>
                <a:gd name="T1" fmla="*/ 0 h 277"/>
                <a:gd name="T2" fmla="*/ 0 w 288"/>
                <a:gd name="T3" fmla="*/ 277 h 277"/>
                <a:gd name="T4" fmla="*/ 288 w 288"/>
                <a:gd name="T5" fmla="*/ 154 h 277"/>
                <a:gd name="T6" fmla="*/ 73 w 288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77">
                  <a:moveTo>
                    <a:pt x="73" y="0"/>
                  </a:moveTo>
                  <a:lnTo>
                    <a:pt x="0" y="277"/>
                  </a:lnTo>
                  <a:lnTo>
                    <a:pt x="288" y="154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5656263" y="3098800"/>
              <a:ext cx="635000" cy="612775"/>
            </a:xfrm>
            <a:custGeom>
              <a:avLst/>
              <a:gdLst>
                <a:gd name="T0" fmla="*/ 343 w 400"/>
                <a:gd name="T1" fmla="*/ 0 h 386"/>
                <a:gd name="T2" fmla="*/ 0 w 400"/>
                <a:gd name="T3" fmla="*/ 296 h 386"/>
                <a:gd name="T4" fmla="*/ 400 w 400"/>
                <a:gd name="T5" fmla="*/ 386 h 386"/>
                <a:gd name="T6" fmla="*/ 343 w 400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86">
                  <a:moveTo>
                    <a:pt x="343" y="0"/>
                  </a:moveTo>
                  <a:lnTo>
                    <a:pt x="0" y="296"/>
                  </a:lnTo>
                  <a:lnTo>
                    <a:pt x="400" y="386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5656263" y="3098800"/>
              <a:ext cx="635000" cy="612775"/>
            </a:xfrm>
            <a:custGeom>
              <a:avLst/>
              <a:gdLst>
                <a:gd name="T0" fmla="*/ 343 w 400"/>
                <a:gd name="T1" fmla="*/ 0 h 386"/>
                <a:gd name="T2" fmla="*/ 0 w 400"/>
                <a:gd name="T3" fmla="*/ 296 h 386"/>
                <a:gd name="T4" fmla="*/ 400 w 400"/>
                <a:gd name="T5" fmla="*/ 386 h 386"/>
                <a:gd name="T6" fmla="*/ 343 w 400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86">
                  <a:moveTo>
                    <a:pt x="343" y="0"/>
                  </a:moveTo>
                  <a:lnTo>
                    <a:pt x="0" y="296"/>
                  </a:lnTo>
                  <a:lnTo>
                    <a:pt x="400" y="386"/>
                  </a:lnTo>
                  <a:lnTo>
                    <a:pt x="3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281488" y="561975"/>
              <a:ext cx="349250" cy="819150"/>
            </a:xfrm>
            <a:custGeom>
              <a:avLst/>
              <a:gdLst>
                <a:gd name="T0" fmla="*/ 220 w 220"/>
                <a:gd name="T1" fmla="*/ 0 h 516"/>
                <a:gd name="T2" fmla="*/ 0 w 220"/>
                <a:gd name="T3" fmla="*/ 374 h 516"/>
                <a:gd name="T4" fmla="*/ 203 w 220"/>
                <a:gd name="T5" fmla="*/ 516 h 516"/>
                <a:gd name="T6" fmla="*/ 220 w 220"/>
                <a:gd name="T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516">
                  <a:moveTo>
                    <a:pt x="220" y="0"/>
                  </a:moveTo>
                  <a:lnTo>
                    <a:pt x="0" y="374"/>
                  </a:lnTo>
                  <a:lnTo>
                    <a:pt x="203" y="516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3143250" y="3841750"/>
              <a:ext cx="800100" cy="458788"/>
            </a:xfrm>
            <a:custGeom>
              <a:avLst/>
              <a:gdLst>
                <a:gd name="T0" fmla="*/ 0 w 504"/>
                <a:gd name="T1" fmla="*/ 0 h 289"/>
                <a:gd name="T2" fmla="*/ 151 w 504"/>
                <a:gd name="T3" fmla="*/ 289 h 289"/>
                <a:gd name="T4" fmla="*/ 504 w 504"/>
                <a:gd name="T5" fmla="*/ 123 h 289"/>
                <a:gd name="T6" fmla="*/ 0 w 504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289">
                  <a:moveTo>
                    <a:pt x="0" y="0"/>
                  </a:moveTo>
                  <a:lnTo>
                    <a:pt x="151" y="289"/>
                  </a:lnTo>
                  <a:lnTo>
                    <a:pt x="504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3143250" y="3841750"/>
              <a:ext cx="800100" cy="458788"/>
            </a:xfrm>
            <a:custGeom>
              <a:avLst/>
              <a:gdLst>
                <a:gd name="T0" fmla="*/ 0 w 504"/>
                <a:gd name="T1" fmla="*/ 0 h 289"/>
                <a:gd name="T2" fmla="*/ 151 w 504"/>
                <a:gd name="T3" fmla="*/ 289 h 289"/>
                <a:gd name="T4" fmla="*/ 504 w 504"/>
                <a:gd name="T5" fmla="*/ 123 h 289"/>
                <a:gd name="T6" fmla="*/ 0 w 504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289">
                  <a:moveTo>
                    <a:pt x="0" y="0"/>
                  </a:moveTo>
                  <a:lnTo>
                    <a:pt x="151" y="289"/>
                  </a:lnTo>
                  <a:lnTo>
                    <a:pt x="504" y="1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2805113" y="3673475"/>
              <a:ext cx="285750" cy="258763"/>
            </a:xfrm>
            <a:custGeom>
              <a:avLst/>
              <a:gdLst>
                <a:gd name="T0" fmla="*/ 0 w 180"/>
                <a:gd name="T1" fmla="*/ 0 h 163"/>
                <a:gd name="T2" fmla="*/ 0 w 180"/>
                <a:gd name="T3" fmla="*/ 163 h 163"/>
                <a:gd name="T4" fmla="*/ 180 w 180"/>
                <a:gd name="T5" fmla="*/ 95 h 163"/>
                <a:gd name="T6" fmla="*/ 0 w 180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63">
                  <a:moveTo>
                    <a:pt x="0" y="0"/>
                  </a:moveTo>
                  <a:lnTo>
                    <a:pt x="0" y="163"/>
                  </a:lnTo>
                  <a:lnTo>
                    <a:pt x="180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805113" y="3673475"/>
              <a:ext cx="285750" cy="258763"/>
            </a:xfrm>
            <a:custGeom>
              <a:avLst/>
              <a:gdLst>
                <a:gd name="T0" fmla="*/ 0 w 180"/>
                <a:gd name="T1" fmla="*/ 0 h 163"/>
                <a:gd name="T2" fmla="*/ 0 w 180"/>
                <a:gd name="T3" fmla="*/ 163 h 163"/>
                <a:gd name="T4" fmla="*/ 180 w 180"/>
                <a:gd name="T5" fmla="*/ 95 h 163"/>
                <a:gd name="T6" fmla="*/ 0 w 180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63">
                  <a:moveTo>
                    <a:pt x="0" y="0"/>
                  </a:moveTo>
                  <a:lnTo>
                    <a:pt x="0" y="163"/>
                  </a:lnTo>
                  <a:lnTo>
                    <a:pt x="180" y="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2805113" y="3849688"/>
              <a:ext cx="292100" cy="777875"/>
            </a:xfrm>
            <a:custGeom>
              <a:avLst/>
              <a:gdLst>
                <a:gd name="T0" fmla="*/ 184 w 184"/>
                <a:gd name="T1" fmla="*/ 0 h 490"/>
                <a:gd name="T2" fmla="*/ 0 w 184"/>
                <a:gd name="T3" fmla="*/ 73 h 490"/>
                <a:gd name="T4" fmla="*/ 0 w 184"/>
                <a:gd name="T5" fmla="*/ 178 h 490"/>
                <a:gd name="T6" fmla="*/ 64 w 184"/>
                <a:gd name="T7" fmla="*/ 490 h 490"/>
                <a:gd name="T8" fmla="*/ 184 w 184"/>
                <a:gd name="T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90">
                  <a:moveTo>
                    <a:pt x="184" y="0"/>
                  </a:moveTo>
                  <a:lnTo>
                    <a:pt x="0" y="73"/>
                  </a:lnTo>
                  <a:lnTo>
                    <a:pt x="0" y="178"/>
                  </a:lnTo>
                  <a:lnTo>
                    <a:pt x="64" y="49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CD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805113" y="3849688"/>
              <a:ext cx="292100" cy="777875"/>
            </a:xfrm>
            <a:custGeom>
              <a:avLst/>
              <a:gdLst>
                <a:gd name="T0" fmla="*/ 184 w 184"/>
                <a:gd name="T1" fmla="*/ 0 h 490"/>
                <a:gd name="T2" fmla="*/ 0 w 184"/>
                <a:gd name="T3" fmla="*/ 73 h 490"/>
                <a:gd name="T4" fmla="*/ 0 w 184"/>
                <a:gd name="T5" fmla="*/ 178 h 490"/>
                <a:gd name="T6" fmla="*/ 64 w 184"/>
                <a:gd name="T7" fmla="*/ 490 h 490"/>
                <a:gd name="T8" fmla="*/ 184 w 184"/>
                <a:gd name="T9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90">
                  <a:moveTo>
                    <a:pt x="184" y="0"/>
                  </a:moveTo>
                  <a:lnTo>
                    <a:pt x="0" y="73"/>
                  </a:lnTo>
                  <a:lnTo>
                    <a:pt x="0" y="178"/>
                  </a:lnTo>
                  <a:lnTo>
                    <a:pt x="64" y="490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2921000" y="3860800"/>
              <a:ext cx="431800" cy="774700"/>
            </a:xfrm>
            <a:custGeom>
              <a:avLst/>
              <a:gdLst>
                <a:gd name="T0" fmla="*/ 123 w 272"/>
                <a:gd name="T1" fmla="*/ 0 h 488"/>
                <a:gd name="T2" fmla="*/ 0 w 272"/>
                <a:gd name="T3" fmla="*/ 488 h 488"/>
                <a:gd name="T4" fmla="*/ 272 w 272"/>
                <a:gd name="T5" fmla="*/ 289 h 488"/>
                <a:gd name="T6" fmla="*/ 123 w 272"/>
                <a:gd name="T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88">
                  <a:moveTo>
                    <a:pt x="123" y="0"/>
                  </a:moveTo>
                  <a:lnTo>
                    <a:pt x="0" y="488"/>
                  </a:lnTo>
                  <a:lnTo>
                    <a:pt x="272" y="28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2921000" y="3860800"/>
              <a:ext cx="431800" cy="774700"/>
            </a:xfrm>
            <a:custGeom>
              <a:avLst/>
              <a:gdLst>
                <a:gd name="T0" fmla="*/ 123 w 272"/>
                <a:gd name="T1" fmla="*/ 0 h 488"/>
                <a:gd name="T2" fmla="*/ 0 w 272"/>
                <a:gd name="T3" fmla="*/ 488 h 488"/>
                <a:gd name="T4" fmla="*/ 272 w 272"/>
                <a:gd name="T5" fmla="*/ 289 h 488"/>
                <a:gd name="T6" fmla="*/ 123 w 272"/>
                <a:gd name="T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488">
                  <a:moveTo>
                    <a:pt x="123" y="0"/>
                  </a:moveTo>
                  <a:lnTo>
                    <a:pt x="0" y="488"/>
                  </a:lnTo>
                  <a:lnTo>
                    <a:pt x="272" y="28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2805113" y="4248150"/>
              <a:ext cx="79375" cy="398463"/>
            </a:xfrm>
            <a:custGeom>
              <a:avLst/>
              <a:gdLst>
                <a:gd name="T0" fmla="*/ 0 w 50"/>
                <a:gd name="T1" fmla="*/ 0 h 251"/>
                <a:gd name="T2" fmla="*/ 0 w 50"/>
                <a:gd name="T3" fmla="*/ 234 h 251"/>
                <a:gd name="T4" fmla="*/ 50 w 50"/>
                <a:gd name="T5" fmla="*/ 251 h 251"/>
                <a:gd name="T6" fmla="*/ 0 w 50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51">
                  <a:moveTo>
                    <a:pt x="0" y="0"/>
                  </a:moveTo>
                  <a:lnTo>
                    <a:pt x="0" y="234"/>
                  </a:lnTo>
                  <a:lnTo>
                    <a:pt x="50" y="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2805113" y="4248150"/>
              <a:ext cx="79375" cy="398463"/>
            </a:xfrm>
            <a:custGeom>
              <a:avLst/>
              <a:gdLst>
                <a:gd name="T0" fmla="*/ 0 w 50"/>
                <a:gd name="T1" fmla="*/ 0 h 251"/>
                <a:gd name="T2" fmla="*/ 0 w 50"/>
                <a:gd name="T3" fmla="*/ 234 h 251"/>
                <a:gd name="T4" fmla="*/ 50 w 50"/>
                <a:gd name="T5" fmla="*/ 251 h 251"/>
                <a:gd name="T6" fmla="*/ 0 w 50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51">
                  <a:moveTo>
                    <a:pt x="0" y="0"/>
                  </a:moveTo>
                  <a:lnTo>
                    <a:pt x="0" y="234"/>
                  </a:lnTo>
                  <a:lnTo>
                    <a:pt x="50" y="2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6491288" y="588963"/>
              <a:ext cx="566738" cy="393700"/>
            </a:xfrm>
            <a:custGeom>
              <a:avLst/>
              <a:gdLst>
                <a:gd name="T0" fmla="*/ 357 w 357"/>
                <a:gd name="T1" fmla="*/ 0 h 248"/>
                <a:gd name="T2" fmla="*/ 0 w 357"/>
                <a:gd name="T3" fmla="*/ 225 h 248"/>
                <a:gd name="T4" fmla="*/ 196 w 357"/>
                <a:gd name="T5" fmla="*/ 248 h 248"/>
                <a:gd name="T6" fmla="*/ 357 w 357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248">
                  <a:moveTo>
                    <a:pt x="357" y="0"/>
                  </a:moveTo>
                  <a:lnTo>
                    <a:pt x="0" y="225"/>
                  </a:lnTo>
                  <a:lnTo>
                    <a:pt x="196" y="248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6491288" y="588963"/>
              <a:ext cx="566738" cy="393700"/>
            </a:xfrm>
            <a:custGeom>
              <a:avLst/>
              <a:gdLst>
                <a:gd name="T0" fmla="*/ 357 w 357"/>
                <a:gd name="T1" fmla="*/ 0 h 248"/>
                <a:gd name="T2" fmla="*/ 0 w 357"/>
                <a:gd name="T3" fmla="*/ 225 h 248"/>
                <a:gd name="T4" fmla="*/ 196 w 357"/>
                <a:gd name="T5" fmla="*/ 248 h 248"/>
                <a:gd name="T6" fmla="*/ 357 w 357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248">
                  <a:moveTo>
                    <a:pt x="357" y="0"/>
                  </a:moveTo>
                  <a:lnTo>
                    <a:pt x="0" y="225"/>
                  </a:lnTo>
                  <a:lnTo>
                    <a:pt x="196" y="248"/>
                  </a:lnTo>
                  <a:lnTo>
                    <a:pt x="3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6829425" y="588963"/>
              <a:ext cx="615950" cy="393700"/>
            </a:xfrm>
            <a:custGeom>
              <a:avLst/>
              <a:gdLst>
                <a:gd name="T0" fmla="*/ 160 w 388"/>
                <a:gd name="T1" fmla="*/ 0 h 248"/>
                <a:gd name="T2" fmla="*/ 0 w 388"/>
                <a:gd name="T3" fmla="*/ 248 h 248"/>
                <a:gd name="T4" fmla="*/ 388 w 388"/>
                <a:gd name="T5" fmla="*/ 239 h 248"/>
                <a:gd name="T6" fmla="*/ 160 w 388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8">
                  <a:moveTo>
                    <a:pt x="160" y="0"/>
                  </a:moveTo>
                  <a:lnTo>
                    <a:pt x="0" y="248"/>
                  </a:lnTo>
                  <a:lnTo>
                    <a:pt x="388" y="239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6829425" y="588963"/>
              <a:ext cx="615950" cy="393700"/>
            </a:xfrm>
            <a:custGeom>
              <a:avLst/>
              <a:gdLst>
                <a:gd name="T0" fmla="*/ 160 w 388"/>
                <a:gd name="T1" fmla="*/ 0 h 248"/>
                <a:gd name="T2" fmla="*/ 0 w 388"/>
                <a:gd name="T3" fmla="*/ 248 h 248"/>
                <a:gd name="T4" fmla="*/ 388 w 388"/>
                <a:gd name="T5" fmla="*/ 239 h 248"/>
                <a:gd name="T6" fmla="*/ 160 w 388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8">
                  <a:moveTo>
                    <a:pt x="160" y="0"/>
                  </a:moveTo>
                  <a:lnTo>
                    <a:pt x="0" y="248"/>
                  </a:lnTo>
                  <a:lnTo>
                    <a:pt x="388" y="239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107238" y="569913"/>
              <a:ext cx="476250" cy="387350"/>
            </a:xfrm>
            <a:custGeom>
              <a:avLst/>
              <a:gdLst>
                <a:gd name="T0" fmla="*/ 300 w 300"/>
                <a:gd name="T1" fmla="*/ 0 h 244"/>
                <a:gd name="T2" fmla="*/ 0 w 300"/>
                <a:gd name="T3" fmla="*/ 5 h 244"/>
                <a:gd name="T4" fmla="*/ 227 w 300"/>
                <a:gd name="T5" fmla="*/ 244 h 244"/>
                <a:gd name="T6" fmla="*/ 300 w 300"/>
                <a:gd name="T7" fmla="*/ 78 h 244"/>
                <a:gd name="T8" fmla="*/ 300 w 300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44">
                  <a:moveTo>
                    <a:pt x="300" y="0"/>
                  </a:moveTo>
                  <a:lnTo>
                    <a:pt x="0" y="5"/>
                  </a:lnTo>
                  <a:lnTo>
                    <a:pt x="227" y="244"/>
                  </a:lnTo>
                  <a:lnTo>
                    <a:pt x="300" y="78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7107238" y="569913"/>
              <a:ext cx="476250" cy="387350"/>
            </a:xfrm>
            <a:custGeom>
              <a:avLst/>
              <a:gdLst>
                <a:gd name="T0" fmla="*/ 300 w 300"/>
                <a:gd name="T1" fmla="*/ 0 h 244"/>
                <a:gd name="T2" fmla="*/ 0 w 300"/>
                <a:gd name="T3" fmla="*/ 5 h 244"/>
                <a:gd name="T4" fmla="*/ 227 w 300"/>
                <a:gd name="T5" fmla="*/ 244 h 244"/>
                <a:gd name="T6" fmla="*/ 300 w 300"/>
                <a:gd name="T7" fmla="*/ 78 h 244"/>
                <a:gd name="T8" fmla="*/ 300 w 300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44">
                  <a:moveTo>
                    <a:pt x="300" y="0"/>
                  </a:moveTo>
                  <a:lnTo>
                    <a:pt x="0" y="5"/>
                  </a:lnTo>
                  <a:lnTo>
                    <a:pt x="227" y="244"/>
                  </a:lnTo>
                  <a:lnTo>
                    <a:pt x="300" y="78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4141788" y="6686550"/>
              <a:ext cx="354013" cy="123825"/>
            </a:xfrm>
            <a:custGeom>
              <a:avLst/>
              <a:gdLst>
                <a:gd name="T0" fmla="*/ 0 w 223"/>
                <a:gd name="T1" fmla="*/ 0 h 78"/>
                <a:gd name="T2" fmla="*/ 71 w 223"/>
                <a:gd name="T3" fmla="*/ 78 h 78"/>
                <a:gd name="T4" fmla="*/ 64 w 223"/>
                <a:gd name="T5" fmla="*/ 78 h 78"/>
                <a:gd name="T6" fmla="*/ 223 w 223"/>
                <a:gd name="T7" fmla="*/ 78 h 78"/>
                <a:gd name="T8" fmla="*/ 211 w 223"/>
                <a:gd name="T9" fmla="*/ 78 h 78"/>
                <a:gd name="T10" fmla="*/ 0 w 223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78">
                  <a:moveTo>
                    <a:pt x="0" y="0"/>
                  </a:moveTo>
                  <a:lnTo>
                    <a:pt x="71" y="78"/>
                  </a:lnTo>
                  <a:lnTo>
                    <a:pt x="64" y="78"/>
                  </a:lnTo>
                  <a:lnTo>
                    <a:pt x="223" y="78"/>
                  </a:lnTo>
                  <a:lnTo>
                    <a:pt x="211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C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141788" y="6686550"/>
              <a:ext cx="354013" cy="123825"/>
            </a:xfrm>
            <a:custGeom>
              <a:avLst/>
              <a:gdLst>
                <a:gd name="T0" fmla="*/ 0 w 223"/>
                <a:gd name="T1" fmla="*/ 0 h 78"/>
                <a:gd name="T2" fmla="*/ 71 w 223"/>
                <a:gd name="T3" fmla="*/ 78 h 78"/>
                <a:gd name="T4" fmla="*/ 64 w 223"/>
                <a:gd name="T5" fmla="*/ 78 h 78"/>
                <a:gd name="T6" fmla="*/ 223 w 223"/>
                <a:gd name="T7" fmla="*/ 78 h 78"/>
                <a:gd name="T8" fmla="*/ 211 w 223"/>
                <a:gd name="T9" fmla="*/ 78 h 78"/>
                <a:gd name="T10" fmla="*/ 0 w 223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78">
                  <a:moveTo>
                    <a:pt x="0" y="0"/>
                  </a:moveTo>
                  <a:lnTo>
                    <a:pt x="71" y="78"/>
                  </a:lnTo>
                  <a:lnTo>
                    <a:pt x="64" y="78"/>
                  </a:lnTo>
                  <a:lnTo>
                    <a:pt x="223" y="78"/>
                  </a:lnTo>
                  <a:lnTo>
                    <a:pt x="211" y="7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2805113" y="4654550"/>
              <a:ext cx="60325" cy="36513"/>
            </a:xfrm>
            <a:custGeom>
              <a:avLst/>
              <a:gdLst>
                <a:gd name="T0" fmla="*/ 0 w 38"/>
                <a:gd name="T1" fmla="*/ 0 h 23"/>
                <a:gd name="T2" fmla="*/ 0 w 38"/>
                <a:gd name="T3" fmla="*/ 23 h 23"/>
                <a:gd name="T4" fmla="*/ 38 w 38"/>
                <a:gd name="T5" fmla="*/ 11 h 23"/>
                <a:gd name="T6" fmla="*/ 0 w 3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3">
                  <a:moveTo>
                    <a:pt x="0" y="0"/>
                  </a:moveTo>
                  <a:lnTo>
                    <a:pt x="0" y="23"/>
                  </a:lnTo>
                  <a:lnTo>
                    <a:pt x="38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2805113" y="4654550"/>
              <a:ext cx="60325" cy="36513"/>
            </a:xfrm>
            <a:custGeom>
              <a:avLst/>
              <a:gdLst>
                <a:gd name="T0" fmla="*/ 0 w 38"/>
                <a:gd name="T1" fmla="*/ 0 h 23"/>
                <a:gd name="T2" fmla="*/ 0 w 38"/>
                <a:gd name="T3" fmla="*/ 23 h 23"/>
                <a:gd name="T4" fmla="*/ 38 w 38"/>
                <a:gd name="T5" fmla="*/ 11 h 23"/>
                <a:gd name="T6" fmla="*/ 0 w 3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3">
                  <a:moveTo>
                    <a:pt x="0" y="0"/>
                  </a:moveTo>
                  <a:lnTo>
                    <a:pt x="0" y="23"/>
                  </a:lnTo>
                  <a:lnTo>
                    <a:pt x="38" y="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6467475" y="968375"/>
              <a:ext cx="319088" cy="454025"/>
            </a:xfrm>
            <a:custGeom>
              <a:avLst/>
              <a:gdLst>
                <a:gd name="T0" fmla="*/ 3 w 201"/>
                <a:gd name="T1" fmla="*/ 0 h 286"/>
                <a:gd name="T2" fmla="*/ 0 w 201"/>
                <a:gd name="T3" fmla="*/ 286 h 286"/>
                <a:gd name="T4" fmla="*/ 201 w 201"/>
                <a:gd name="T5" fmla="*/ 24 h 286"/>
                <a:gd name="T6" fmla="*/ 3 w 201"/>
                <a:gd name="T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86">
                  <a:moveTo>
                    <a:pt x="3" y="0"/>
                  </a:moveTo>
                  <a:lnTo>
                    <a:pt x="0" y="286"/>
                  </a:lnTo>
                  <a:lnTo>
                    <a:pt x="201" y="2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6467475" y="968375"/>
              <a:ext cx="319088" cy="454025"/>
            </a:xfrm>
            <a:custGeom>
              <a:avLst/>
              <a:gdLst>
                <a:gd name="T0" fmla="*/ 3 w 201"/>
                <a:gd name="T1" fmla="*/ 0 h 286"/>
                <a:gd name="T2" fmla="*/ 0 w 201"/>
                <a:gd name="T3" fmla="*/ 286 h 286"/>
                <a:gd name="T4" fmla="*/ 201 w 201"/>
                <a:gd name="T5" fmla="*/ 24 h 286"/>
                <a:gd name="T6" fmla="*/ 3 w 201"/>
                <a:gd name="T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86">
                  <a:moveTo>
                    <a:pt x="3" y="0"/>
                  </a:moveTo>
                  <a:lnTo>
                    <a:pt x="0" y="286"/>
                  </a:lnTo>
                  <a:lnTo>
                    <a:pt x="201" y="2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6002338" y="971550"/>
              <a:ext cx="446088" cy="450850"/>
            </a:xfrm>
            <a:custGeom>
              <a:avLst/>
              <a:gdLst>
                <a:gd name="T0" fmla="*/ 281 w 281"/>
                <a:gd name="T1" fmla="*/ 0 h 284"/>
                <a:gd name="T2" fmla="*/ 0 w 281"/>
                <a:gd name="T3" fmla="*/ 52 h 284"/>
                <a:gd name="T4" fmla="*/ 279 w 281"/>
                <a:gd name="T5" fmla="*/ 284 h 284"/>
                <a:gd name="T6" fmla="*/ 281 w 281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4">
                  <a:moveTo>
                    <a:pt x="281" y="0"/>
                  </a:moveTo>
                  <a:lnTo>
                    <a:pt x="0" y="52"/>
                  </a:lnTo>
                  <a:lnTo>
                    <a:pt x="279" y="284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6002338" y="971550"/>
              <a:ext cx="446088" cy="450850"/>
            </a:xfrm>
            <a:custGeom>
              <a:avLst/>
              <a:gdLst>
                <a:gd name="T0" fmla="*/ 281 w 281"/>
                <a:gd name="T1" fmla="*/ 0 h 284"/>
                <a:gd name="T2" fmla="*/ 0 w 281"/>
                <a:gd name="T3" fmla="*/ 52 h 284"/>
                <a:gd name="T4" fmla="*/ 279 w 281"/>
                <a:gd name="T5" fmla="*/ 284 h 284"/>
                <a:gd name="T6" fmla="*/ 281 w 281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4">
                  <a:moveTo>
                    <a:pt x="281" y="0"/>
                  </a:moveTo>
                  <a:lnTo>
                    <a:pt x="0" y="52"/>
                  </a:lnTo>
                  <a:lnTo>
                    <a:pt x="279" y="284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5991225" y="1076325"/>
              <a:ext cx="442913" cy="673100"/>
            </a:xfrm>
            <a:custGeom>
              <a:avLst/>
              <a:gdLst>
                <a:gd name="T0" fmla="*/ 0 w 279"/>
                <a:gd name="T1" fmla="*/ 0 h 424"/>
                <a:gd name="T2" fmla="*/ 31 w 279"/>
                <a:gd name="T3" fmla="*/ 424 h 424"/>
                <a:gd name="T4" fmla="*/ 279 w 279"/>
                <a:gd name="T5" fmla="*/ 232 h 424"/>
                <a:gd name="T6" fmla="*/ 0 w 279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424">
                  <a:moveTo>
                    <a:pt x="0" y="0"/>
                  </a:moveTo>
                  <a:lnTo>
                    <a:pt x="31" y="424"/>
                  </a:lnTo>
                  <a:lnTo>
                    <a:pt x="279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5991225" y="1076325"/>
              <a:ext cx="442913" cy="673100"/>
            </a:xfrm>
            <a:custGeom>
              <a:avLst/>
              <a:gdLst>
                <a:gd name="T0" fmla="*/ 0 w 279"/>
                <a:gd name="T1" fmla="*/ 0 h 424"/>
                <a:gd name="T2" fmla="*/ 31 w 279"/>
                <a:gd name="T3" fmla="*/ 424 h 424"/>
                <a:gd name="T4" fmla="*/ 279 w 279"/>
                <a:gd name="T5" fmla="*/ 232 h 424"/>
                <a:gd name="T6" fmla="*/ 0 w 279"/>
                <a:gd name="T7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424">
                  <a:moveTo>
                    <a:pt x="0" y="0"/>
                  </a:moveTo>
                  <a:lnTo>
                    <a:pt x="31" y="424"/>
                  </a:lnTo>
                  <a:lnTo>
                    <a:pt x="279" y="2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5268913" y="3019425"/>
              <a:ext cx="417513" cy="533400"/>
            </a:xfrm>
            <a:custGeom>
              <a:avLst/>
              <a:gdLst>
                <a:gd name="T0" fmla="*/ 263 w 263"/>
                <a:gd name="T1" fmla="*/ 0 h 336"/>
                <a:gd name="T2" fmla="*/ 0 w 263"/>
                <a:gd name="T3" fmla="*/ 182 h 336"/>
                <a:gd name="T4" fmla="*/ 216 w 263"/>
                <a:gd name="T5" fmla="*/ 336 h 336"/>
                <a:gd name="T6" fmla="*/ 263 w 263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36">
                  <a:moveTo>
                    <a:pt x="263" y="0"/>
                  </a:moveTo>
                  <a:lnTo>
                    <a:pt x="0" y="182"/>
                  </a:lnTo>
                  <a:lnTo>
                    <a:pt x="216" y="336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5268913" y="3019425"/>
              <a:ext cx="417513" cy="533400"/>
            </a:xfrm>
            <a:custGeom>
              <a:avLst/>
              <a:gdLst>
                <a:gd name="T0" fmla="*/ 263 w 263"/>
                <a:gd name="T1" fmla="*/ 0 h 336"/>
                <a:gd name="T2" fmla="*/ 0 w 263"/>
                <a:gd name="T3" fmla="*/ 182 h 336"/>
                <a:gd name="T4" fmla="*/ 216 w 263"/>
                <a:gd name="T5" fmla="*/ 336 h 336"/>
                <a:gd name="T6" fmla="*/ 263 w 263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36">
                  <a:moveTo>
                    <a:pt x="263" y="0"/>
                  </a:moveTo>
                  <a:lnTo>
                    <a:pt x="0" y="182"/>
                  </a:lnTo>
                  <a:lnTo>
                    <a:pt x="216" y="336"/>
                  </a:ln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5727700" y="2843213"/>
              <a:ext cx="469900" cy="214313"/>
            </a:xfrm>
            <a:custGeom>
              <a:avLst/>
              <a:gdLst>
                <a:gd name="T0" fmla="*/ 225 w 296"/>
                <a:gd name="T1" fmla="*/ 0 h 135"/>
                <a:gd name="T2" fmla="*/ 0 w 296"/>
                <a:gd name="T3" fmla="*/ 94 h 135"/>
                <a:gd name="T4" fmla="*/ 296 w 296"/>
                <a:gd name="T5" fmla="*/ 135 h 135"/>
                <a:gd name="T6" fmla="*/ 225 w 29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135">
                  <a:moveTo>
                    <a:pt x="225" y="0"/>
                  </a:moveTo>
                  <a:lnTo>
                    <a:pt x="0" y="94"/>
                  </a:lnTo>
                  <a:lnTo>
                    <a:pt x="296" y="135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5727700" y="2843213"/>
              <a:ext cx="469900" cy="214313"/>
            </a:xfrm>
            <a:custGeom>
              <a:avLst/>
              <a:gdLst>
                <a:gd name="T0" fmla="*/ 225 w 296"/>
                <a:gd name="T1" fmla="*/ 0 h 135"/>
                <a:gd name="T2" fmla="*/ 0 w 296"/>
                <a:gd name="T3" fmla="*/ 94 h 135"/>
                <a:gd name="T4" fmla="*/ 296 w 296"/>
                <a:gd name="T5" fmla="*/ 135 h 135"/>
                <a:gd name="T6" fmla="*/ 225 w 29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135">
                  <a:moveTo>
                    <a:pt x="225" y="0"/>
                  </a:moveTo>
                  <a:lnTo>
                    <a:pt x="0" y="94"/>
                  </a:lnTo>
                  <a:lnTo>
                    <a:pt x="296" y="135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5637213" y="3011488"/>
              <a:ext cx="549275" cy="538163"/>
            </a:xfrm>
            <a:custGeom>
              <a:avLst/>
              <a:gdLst>
                <a:gd name="T0" fmla="*/ 48 w 346"/>
                <a:gd name="T1" fmla="*/ 0 h 339"/>
                <a:gd name="T2" fmla="*/ 0 w 346"/>
                <a:gd name="T3" fmla="*/ 339 h 339"/>
                <a:gd name="T4" fmla="*/ 346 w 346"/>
                <a:gd name="T5" fmla="*/ 43 h 339"/>
                <a:gd name="T6" fmla="*/ 48 w 346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339">
                  <a:moveTo>
                    <a:pt x="48" y="0"/>
                  </a:moveTo>
                  <a:lnTo>
                    <a:pt x="0" y="339"/>
                  </a:lnTo>
                  <a:lnTo>
                    <a:pt x="346" y="4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5637213" y="3011488"/>
              <a:ext cx="549275" cy="538163"/>
            </a:xfrm>
            <a:custGeom>
              <a:avLst/>
              <a:gdLst>
                <a:gd name="T0" fmla="*/ 48 w 346"/>
                <a:gd name="T1" fmla="*/ 0 h 339"/>
                <a:gd name="T2" fmla="*/ 0 w 346"/>
                <a:gd name="T3" fmla="*/ 339 h 339"/>
                <a:gd name="T4" fmla="*/ 346 w 346"/>
                <a:gd name="T5" fmla="*/ 43 h 339"/>
                <a:gd name="T6" fmla="*/ 48 w 346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339">
                  <a:moveTo>
                    <a:pt x="48" y="0"/>
                  </a:moveTo>
                  <a:lnTo>
                    <a:pt x="0" y="339"/>
                  </a:lnTo>
                  <a:lnTo>
                    <a:pt x="346" y="43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7377113" y="5840413"/>
              <a:ext cx="206375" cy="334963"/>
            </a:xfrm>
            <a:custGeom>
              <a:avLst/>
              <a:gdLst>
                <a:gd name="T0" fmla="*/ 130 w 130"/>
                <a:gd name="T1" fmla="*/ 0 h 211"/>
                <a:gd name="T2" fmla="*/ 0 w 130"/>
                <a:gd name="T3" fmla="*/ 95 h 211"/>
                <a:gd name="T4" fmla="*/ 130 w 130"/>
                <a:gd name="T5" fmla="*/ 211 h 211"/>
                <a:gd name="T6" fmla="*/ 130 w 130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11">
                  <a:moveTo>
                    <a:pt x="130" y="0"/>
                  </a:moveTo>
                  <a:lnTo>
                    <a:pt x="0" y="95"/>
                  </a:lnTo>
                  <a:lnTo>
                    <a:pt x="130" y="211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377113" y="5840413"/>
              <a:ext cx="206375" cy="334963"/>
            </a:xfrm>
            <a:custGeom>
              <a:avLst/>
              <a:gdLst>
                <a:gd name="T0" fmla="*/ 130 w 130"/>
                <a:gd name="T1" fmla="*/ 0 h 211"/>
                <a:gd name="T2" fmla="*/ 0 w 130"/>
                <a:gd name="T3" fmla="*/ 95 h 211"/>
                <a:gd name="T4" fmla="*/ 130 w 130"/>
                <a:gd name="T5" fmla="*/ 211 h 211"/>
                <a:gd name="T6" fmla="*/ 130 w 130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11">
                  <a:moveTo>
                    <a:pt x="130" y="0"/>
                  </a:moveTo>
                  <a:lnTo>
                    <a:pt x="0" y="95"/>
                  </a:lnTo>
                  <a:lnTo>
                    <a:pt x="130" y="211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7178675" y="6386513"/>
              <a:ext cx="404813" cy="412750"/>
            </a:xfrm>
            <a:custGeom>
              <a:avLst/>
              <a:gdLst>
                <a:gd name="T0" fmla="*/ 255 w 255"/>
                <a:gd name="T1" fmla="*/ 0 h 260"/>
                <a:gd name="T2" fmla="*/ 0 w 255"/>
                <a:gd name="T3" fmla="*/ 161 h 260"/>
                <a:gd name="T4" fmla="*/ 255 w 255"/>
                <a:gd name="T5" fmla="*/ 260 h 260"/>
                <a:gd name="T6" fmla="*/ 255 w 255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60">
                  <a:moveTo>
                    <a:pt x="255" y="0"/>
                  </a:moveTo>
                  <a:lnTo>
                    <a:pt x="0" y="161"/>
                  </a:lnTo>
                  <a:lnTo>
                    <a:pt x="255" y="26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C8C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7178675" y="6386513"/>
              <a:ext cx="404813" cy="412750"/>
            </a:xfrm>
            <a:custGeom>
              <a:avLst/>
              <a:gdLst>
                <a:gd name="T0" fmla="*/ 255 w 255"/>
                <a:gd name="T1" fmla="*/ 0 h 260"/>
                <a:gd name="T2" fmla="*/ 0 w 255"/>
                <a:gd name="T3" fmla="*/ 161 h 260"/>
                <a:gd name="T4" fmla="*/ 255 w 255"/>
                <a:gd name="T5" fmla="*/ 260 h 260"/>
                <a:gd name="T6" fmla="*/ 255 w 255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60">
                  <a:moveTo>
                    <a:pt x="255" y="0"/>
                  </a:moveTo>
                  <a:lnTo>
                    <a:pt x="0" y="161"/>
                  </a:lnTo>
                  <a:lnTo>
                    <a:pt x="255" y="260"/>
                  </a:lnTo>
                  <a:lnTo>
                    <a:pt x="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2805113" y="731838"/>
              <a:ext cx="258763" cy="352425"/>
            </a:xfrm>
            <a:custGeom>
              <a:avLst/>
              <a:gdLst>
                <a:gd name="T0" fmla="*/ 163 w 163"/>
                <a:gd name="T1" fmla="*/ 0 h 222"/>
                <a:gd name="T2" fmla="*/ 0 w 163"/>
                <a:gd name="T3" fmla="*/ 78 h 222"/>
                <a:gd name="T4" fmla="*/ 0 w 163"/>
                <a:gd name="T5" fmla="*/ 222 h 222"/>
                <a:gd name="T6" fmla="*/ 163 w 163"/>
                <a:gd name="T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22">
                  <a:moveTo>
                    <a:pt x="163" y="0"/>
                  </a:moveTo>
                  <a:lnTo>
                    <a:pt x="0" y="78"/>
                  </a:lnTo>
                  <a:lnTo>
                    <a:pt x="0" y="22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805113" y="731838"/>
              <a:ext cx="258763" cy="352425"/>
            </a:xfrm>
            <a:custGeom>
              <a:avLst/>
              <a:gdLst>
                <a:gd name="T0" fmla="*/ 163 w 163"/>
                <a:gd name="T1" fmla="*/ 0 h 222"/>
                <a:gd name="T2" fmla="*/ 0 w 163"/>
                <a:gd name="T3" fmla="*/ 78 h 222"/>
                <a:gd name="T4" fmla="*/ 0 w 163"/>
                <a:gd name="T5" fmla="*/ 222 h 222"/>
                <a:gd name="T6" fmla="*/ 163 w 163"/>
                <a:gd name="T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22">
                  <a:moveTo>
                    <a:pt x="163" y="0"/>
                  </a:moveTo>
                  <a:lnTo>
                    <a:pt x="0" y="78"/>
                  </a:lnTo>
                  <a:lnTo>
                    <a:pt x="0" y="222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2805113" y="750888"/>
              <a:ext cx="269875" cy="833438"/>
            </a:xfrm>
            <a:custGeom>
              <a:avLst/>
              <a:gdLst>
                <a:gd name="T0" fmla="*/ 170 w 170"/>
                <a:gd name="T1" fmla="*/ 0 h 525"/>
                <a:gd name="T2" fmla="*/ 0 w 170"/>
                <a:gd name="T3" fmla="*/ 229 h 525"/>
                <a:gd name="T4" fmla="*/ 0 w 170"/>
                <a:gd name="T5" fmla="*/ 525 h 525"/>
                <a:gd name="T6" fmla="*/ 170 w 170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525">
                  <a:moveTo>
                    <a:pt x="170" y="0"/>
                  </a:moveTo>
                  <a:lnTo>
                    <a:pt x="0" y="229"/>
                  </a:lnTo>
                  <a:lnTo>
                    <a:pt x="0" y="525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2805113" y="750888"/>
              <a:ext cx="269875" cy="833438"/>
            </a:xfrm>
            <a:custGeom>
              <a:avLst/>
              <a:gdLst>
                <a:gd name="T0" fmla="*/ 170 w 170"/>
                <a:gd name="T1" fmla="*/ 0 h 525"/>
                <a:gd name="T2" fmla="*/ 0 w 170"/>
                <a:gd name="T3" fmla="*/ 229 h 525"/>
                <a:gd name="T4" fmla="*/ 0 w 170"/>
                <a:gd name="T5" fmla="*/ 525 h 525"/>
                <a:gd name="T6" fmla="*/ 170 w 170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525">
                  <a:moveTo>
                    <a:pt x="170" y="0"/>
                  </a:moveTo>
                  <a:lnTo>
                    <a:pt x="0" y="229"/>
                  </a:lnTo>
                  <a:lnTo>
                    <a:pt x="0" y="525"/>
                  </a:lnTo>
                  <a:lnTo>
                    <a:pt x="1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4130675" y="6337300"/>
              <a:ext cx="530225" cy="473075"/>
            </a:xfrm>
            <a:custGeom>
              <a:avLst/>
              <a:gdLst>
                <a:gd name="T0" fmla="*/ 7 w 334"/>
                <a:gd name="T1" fmla="*/ 0 h 298"/>
                <a:gd name="T2" fmla="*/ 0 w 334"/>
                <a:gd name="T3" fmla="*/ 208 h 298"/>
                <a:gd name="T4" fmla="*/ 246 w 334"/>
                <a:gd name="T5" fmla="*/ 298 h 298"/>
                <a:gd name="T6" fmla="*/ 230 w 334"/>
                <a:gd name="T7" fmla="*/ 298 h 298"/>
                <a:gd name="T8" fmla="*/ 334 w 334"/>
                <a:gd name="T9" fmla="*/ 298 h 298"/>
                <a:gd name="T10" fmla="*/ 327 w 334"/>
                <a:gd name="T11" fmla="*/ 298 h 298"/>
                <a:gd name="T12" fmla="*/ 7 w 334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298">
                  <a:moveTo>
                    <a:pt x="7" y="0"/>
                  </a:moveTo>
                  <a:lnTo>
                    <a:pt x="0" y="208"/>
                  </a:lnTo>
                  <a:lnTo>
                    <a:pt x="246" y="298"/>
                  </a:lnTo>
                  <a:lnTo>
                    <a:pt x="230" y="298"/>
                  </a:lnTo>
                  <a:lnTo>
                    <a:pt x="334" y="298"/>
                  </a:lnTo>
                  <a:lnTo>
                    <a:pt x="327" y="298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3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4130675" y="6337300"/>
              <a:ext cx="530225" cy="473075"/>
            </a:xfrm>
            <a:custGeom>
              <a:avLst/>
              <a:gdLst>
                <a:gd name="T0" fmla="*/ 7 w 334"/>
                <a:gd name="T1" fmla="*/ 0 h 298"/>
                <a:gd name="T2" fmla="*/ 0 w 334"/>
                <a:gd name="T3" fmla="*/ 208 h 298"/>
                <a:gd name="T4" fmla="*/ 246 w 334"/>
                <a:gd name="T5" fmla="*/ 298 h 298"/>
                <a:gd name="T6" fmla="*/ 230 w 334"/>
                <a:gd name="T7" fmla="*/ 298 h 298"/>
                <a:gd name="T8" fmla="*/ 334 w 334"/>
                <a:gd name="T9" fmla="*/ 298 h 298"/>
                <a:gd name="T10" fmla="*/ 327 w 334"/>
                <a:gd name="T11" fmla="*/ 298 h 298"/>
                <a:gd name="T12" fmla="*/ 7 w 334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298">
                  <a:moveTo>
                    <a:pt x="7" y="0"/>
                  </a:moveTo>
                  <a:lnTo>
                    <a:pt x="0" y="208"/>
                  </a:lnTo>
                  <a:lnTo>
                    <a:pt x="246" y="298"/>
                  </a:lnTo>
                  <a:lnTo>
                    <a:pt x="230" y="298"/>
                  </a:lnTo>
                  <a:lnTo>
                    <a:pt x="334" y="298"/>
                  </a:lnTo>
                  <a:lnTo>
                    <a:pt x="327" y="29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3649663" y="5345113"/>
              <a:ext cx="455613" cy="928688"/>
            </a:xfrm>
            <a:custGeom>
              <a:avLst/>
              <a:gdLst>
                <a:gd name="T0" fmla="*/ 78 w 287"/>
                <a:gd name="T1" fmla="*/ 0 h 585"/>
                <a:gd name="T2" fmla="*/ 0 w 287"/>
                <a:gd name="T3" fmla="*/ 400 h 585"/>
                <a:gd name="T4" fmla="*/ 287 w 287"/>
                <a:gd name="T5" fmla="*/ 585 h 585"/>
                <a:gd name="T6" fmla="*/ 78 w 287"/>
                <a:gd name="T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585">
                  <a:moveTo>
                    <a:pt x="78" y="0"/>
                  </a:moveTo>
                  <a:lnTo>
                    <a:pt x="0" y="400"/>
                  </a:lnTo>
                  <a:lnTo>
                    <a:pt x="287" y="58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3649663" y="5345113"/>
              <a:ext cx="455613" cy="928688"/>
            </a:xfrm>
            <a:custGeom>
              <a:avLst/>
              <a:gdLst>
                <a:gd name="T0" fmla="*/ 78 w 287"/>
                <a:gd name="T1" fmla="*/ 0 h 585"/>
                <a:gd name="T2" fmla="*/ 0 w 287"/>
                <a:gd name="T3" fmla="*/ 400 h 585"/>
                <a:gd name="T4" fmla="*/ 287 w 287"/>
                <a:gd name="T5" fmla="*/ 585 h 585"/>
                <a:gd name="T6" fmla="*/ 78 w 287"/>
                <a:gd name="T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585">
                  <a:moveTo>
                    <a:pt x="78" y="0"/>
                  </a:moveTo>
                  <a:lnTo>
                    <a:pt x="0" y="400"/>
                  </a:lnTo>
                  <a:lnTo>
                    <a:pt x="287" y="585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3657600" y="6013450"/>
              <a:ext cx="454025" cy="628650"/>
            </a:xfrm>
            <a:custGeom>
              <a:avLst/>
              <a:gdLst>
                <a:gd name="T0" fmla="*/ 0 w 286"/>
                <a:gd name="T1" fmla="*/ 0 h 396"/>
                <a:gd name="T2" fmla="*/ 279 w 286"/>
                <a:gd name="T3" fmla="*/ 396 h 396"/>
                <a:gd name="T4" fmla="*/ 286 w 286"/>
                <a:gd name="T5" fmla="*/ 187 h 396"/>
                <a:gd name="T6" fmla="*/ 0 w 286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396">
                  <a:moveTo>
                    <a:pt x="0" y="0"/>
                  </a:moveTo>
                  <a:lnTo>
                    <a:pt x="279" y="396"/>
                  </a:lnTo>
                  <a:lnTo>
                    <a:pt x="286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3657600" y="6013450"/>
              <a:ext cx="454025" cy="628650"/>
            </a:xfrm>
            <a:custGeom>
              <a:avLst/>
              <a:gdLst>
                <a:gd name="T0" fmla="*/ 0 w 286"/>
                <a:gd name="T1" fmla="*/ 0 h 396"/>
                <a:gd name="T2" fmla="*/ 279 w 286"/>
                <a:gd name="T3" fmla="*/ 396 h 396"/>
                <a:gd name="T4" fmla="*/ 286 w 286"/>
                <a:gd name="T5" fmla="*/ 187 h 396"/>
                <a:gd name="T6" fmla="*/ 0 w 286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396">
                  <a:moveTo>
                    <a:pt x="0" y="0"/>
                  </a:moveTo>
                  <a:lnTo>
                    <a:pt x="279" y="396"/>
                  </a:lnTo>
                  <a:lnTo>
                    <a:pt x="286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3789363" y="5262563"/>
              <a:ext cx="379413" cy="992188"/>
            </a:xfrm>
            <a:custGeom>
              <a:avLst/>
              <a:gdLst>
                <a:gd name="T0" fmla="*/ 239 w 239"/>
                <a:gd name="T1" fmla="*/ 0 h 625"/>
                <a:gd name="T2" fmla="*/ 0 w 239"/>
                <a:gd name="T3" fmla="*/ 40 h 625"/>
                <a:gd name="T4" fmla="*/ 206 w 239"/>
                <a:gd name="T5" fmla="*/ 625 h 625"/>
                <a:gd name="T6" fmla="*/ 239 w 239"/>
                <a:gd name="T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625">
                  <a:moveTo>
                    <a:pt x="239" y="0"/>
                  </a:moveTo>
                  <a:lnTo>
                    <a:pt x="0" y="40"/>
                  </a:lnTo>
                  <a:lnTo>
                    <a:pt x="206" y="62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789363" y="5262563"/>
              <a:ext cx="379413" cy="992188"/>
            </a:xfrm>
            <a:custGeom>
              <a:avLst/>
              <a:gdLst>
                <a:gd name="T0" fmla="*/ 239 w 239"/>
                <a:gd name="T1" fmla="*/ 0 h 625"/>
                <a:gd name="T2" fmla="*/ 0 w 239"/>
                <a:gd name="T3" fmla="*/ 40 h 625"/>
                <a:gd name="T4" fmla="*/ 206 w 239"/>
                <a:gd name="T5" fmla="*/ 625 h 625"/>
                <a:gd name="T6" fmla="*/ 239 w 239"/>
                <a:gd name="T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625">
                  <a:moveTo>
                    <a:pt x="239" y="0"/>
                  </a:moveTo>
                  <a:lnTo>
                    <a:pt x="0" y="40"/>
                  </a:lnTo>
                  <a:lnTo>
                    <a:pt x="206" y="625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3984625" y="6689725"/>
              <a:ext cx="258763" cy="120650"/>
            </a:xfrm>
            <a:custGeom>
              <a:avLst/>
              <a:gdLst>
                <a:gd name="T0" fmla="*/ 83 w 163"/>
                <a:gd name="T1" fmla="*/ 0 h 76"/>
                <a:gd name="T2" fmla="*/ 12 w 163"/>
                <a:gd name="T3" fmla="*/ 76 h 76"/>
                <a:gd name="T4" fmla="*/ 0 w 163"/>
                <a:gd name="T5" fmla="*/ 76 h 76"/>
                <a:gd name="T6" fmla="*/ 163 w 163"/>
                <a:gd name="T7" fmla="*/ 76 h 76"/>
                <a:gd name="T8" fmla="*/ 151 w 163"/>
                <a:gd name="T9" fmla="*/ 76 h 76"/>
                <a:gd name="T10" fmla="*/ 83 w 163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76">
                  <a:moveTo>
                    <a:pt x="83" y="0"/>
                  </a:moveTo>
                  <a:lnTo>
                    <a:pt x="12" y="76"/>
                  </a:lnTo>
                  <a:lnTo>
                    <a:pt x="0" y="76"/>
                  </a:lnTo>
                  <a:lnTo>
                    <a:pt x="163" y="76"/>
                  </a:lnTo>
                  <a:lnTo>
                    <a:pt x="151" y="76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3984625" y="6689725"/>
              <a:ext cx="258763" cy="120650"/>
            </a:xfrm>
            <a:custGeom>
              <a:avLst/>
              <a:gdLst>
                <a:gd name="T0" fmla="*/ 83 w 163"/>
                <a:gd name="T1" fmla="*/ 0 h 76"/>
                <a:gd name="T2" fmla="*/ 12 w 163"/>
                <a:gd name="T3" fmla="*/ 76 h 76"/>
                <a:gd name="T4" fmla="*/ 0 w 163"/>
                <a:gd name="T5" fmla="*/ 76 h 76"/>
                <a:gd name="T6" fmla="*/ 163 w 163"/>
                <a:gd name="T7" fmla="*/ 76 h 76"/>
                <a:gd name="T8" fmla="*/ 151 w 163"/>
                <a:gd name="T9" fmla="*/ 76 h 76"/>
                <a:gd name="T10" fmla="*/ 83 w 163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76">
                  <a:moveTo>
                    <a:pt x="83" y="0"/>
                  </a:moveTo>
                  <a:lnTo>
                    <a:pt x="12" y="76"/>
                  </a:lnTo>
                  <a:lnTo>
                    <a:pt x="0" y="76"/>
                  </a:lnTo>
                  <a:lnTo>
                    <a:pt x="163" y="76"/>
                  </a:lnTo>
                  <a:lnTo>
                    <a:pt x="151" y="76"/>
                  </a:lnTo>
                  <a:lnTo>
                    <a:pt x="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4765675" y="47625"/>
              <a:ext cx="304800" cy="461963"/>
            </a:xfrm>
            <a:custGeom>
              <a:avLst/>
              <a:gdLst>
                <a:gd name="T0" fmla="*/ 173 w 192"/>
                <a:gd name="T1" fmla="*/ 0 h 291"/>
                <a:gd name="T2" fmla="*/ 0 w 192"/>
                <a:gd name="T3" fmla="*/ 0 h 291"/>
                <a:gd name="T4" fmla="*/ 192 w 192"/>
                <a:gd name="T5" fmla="*/ 291 h 291"/>
                <a:gd name="T6" fmla="*/ 173 w 192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91">
                  <a:moveTo>
                    <a:pt x="173" y="0"/>
                  </a:moveTo>
                  <a:lnTo>
                    <a:pt x="0" y="0"/>
                  </a:lnTo>
                  <a:lnTo>
                    <a:pt x="192" y="291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4765675" y="47625"/>
              <a:ext cx="304800" cy="461963"/>
            </a:xfrm>
            <a:custGeom>
              <a:avLst/>
              <a:gdLst>
                <a:gd name="T0" fmla="*/ 173 w 192"/>
                <a:gd name="T1" fmla="*/ 0 h 291"/>
                <a:gd name="T2" fmla="*/ 0 w 192"/>
                <a:gd name="T3" fmla="*/ 0 h 291"/>
                <a:gd name="T4" fmla="*/ 192 w 192"/>
                <a:gd name="T5" fmla="*/ 291 h 291"/>
                <a:gd name="T6" fmla="*/ 173 w 192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91">
                  <a:moveTo>
                    <a:pt x="173" y="0"/>
                  </a:moveTo>
                  <a:lnTo>
                    <a:pt x="0" y="0"/>
                  </a:lnTo>
                  <a:lnTo>
                    <a:pt x="192" y="291"/>
                  </a:lnTo>
                  <a:lnTo>
                    <a:pt x="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4638675" y="47625"/>
              <a:ext cx="420688" cy="488950"/>
            </a:xfrm>
            <a:custGeom>
              <a:avLst/>
              <a:gdLst>
                <a:gd name="T0" fmla="*/ 64 w 265"/>
                <a:gd name="T1" fmla="*/ 0 h 308"/>
                <a:gd name="T2" fmla="*/ 0 w 265"/>
                <a:gd name="T3" fmla="*/ 0 h 308"/>
                <a:gd name="T4" fmla="*/ 9 w 265"/>
                <a:gd name="T5" fmla="*/ 289 h 308"/>
                <a:gd name="T6" fmla="*/ 265 w 265"/>
                <a:gd name="T7" fmla="*/ 308 h 308"/>
                <a:gd name="T8" fmla="*/ 64 w 265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08">
                  <a:moveTo>
                    <a:pt x="64" y="0"/>
                  </a:moveTo>
                  <a:lnTo>
                    <a:pt x="0" y="0"/>
                  </a:lnTo>
                  <a:lnTo>
                    <a:pt x="9" y="289"/>
                  </a:lnTo>
                  <a:lnTo>
                    <a:pt x="265" y="30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4638675" y="47625"/>
              <a:ext cx="420688" cy="488950"/>
            </a:xfrm>
            <a:custGeom>
              <a:avLst/>
              <a:gdLst>
                <a:gd name="T0" fmla="*/ 64 w 265"/>
                <a:gd name="T1" fmla="*/ 0 h 308"/>
                <a:gd name="T2" fmla="*/ 0 w 265"/>
                <a:gd name="T3" fmla="*/ 0 h 308"/>
                <a:gd name="T4" fmla="*/ 9 w 265"/>
                <a:gd name="T5" fmla="*/ 289 h 308"/>
                <a:gd name="T6" fmla="*/ 265 w 265"/>
                <a:gd name="T7" fmla="*/ 308 h 308"/>
                <a:gd name="T8" fmla="*/ 64 w 265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08">
                  <a:moveTo>
                    <a:pt x="64" y="0"/>
                  </a:moveTo>
                  <a:lnTo>
                    <a:pt x="0" y="0"/>
                  </a:lnTo>
                  <a:lnTo>
                    <a:pt x="9" y="289"/>
                  </a:lnTo>
                  <a:lnTo>
                    <a:pt x="265" y="308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3143250" y="5330825"/>
              <a:ext cx="604838" cy="635000"/>
            </a:xfrm>
            <a:custGeom>
              <a:avLst/>
              <a:gdLst>
                <a:gd name="T0" fmla="*/ 381 w 381"/>
                <a:gd name="T1" fmla="*/ 0 h 400"/>
                <a:gd name="T2" fmla="*/ 0 w 381"/>
                <a:gd name="T3" fmla="*/ 265 h 400"/>
                <a:gd name="T4" fmla="*/ 303 w 381"/>
                <a:gd name="T5" fmla="*/ 400 h 400"/>
                <a:gd name="T6" fmla="*/ 381 w 381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400">
                  <a:moveTo>
                    <a:pt x="381" y="0"/>
                  </a:moveTo>
                  <a:lnTo>
                    <a:pt x="0" y="265"/>
                  </a:lnTo>
                  <a:lnTo>
                    <a:pt x="303" y="40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3143250" y="5330825"/>
              <a:ext cx="604838" cy="635000"/>
            </a:xfrm>
            <a:custGeom>
              <a:avLst/>
              <a:gdLst>
                <a:gd name="T0" fmla="*/ 381 w 381"/>
                <a:gd name="T1" fmla="*/ 0 h 400"/>
                <a:gd name="T2" fmla="*/ 0 w 381"/>
                <a:gd name="T3" fmla="*/ 265 h 400"/>
                <a:gd name="T4" fmla="*/ 303 w 381"/>
                <a:gd name="T5" fmla="*/ 400 h 400"/>
                <a:gd name="T6" fmla="*/ 381 w 381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400">
                  <a:moveTo>
                    <a:pt x="381" y="0"/>
                  </a:moveTo>
                  <a:lnTo>
                    <a:pt x="0" y="265"/>
                  </a:lnTo>
                  <a:lnTo>
                    <a:pt x="303" y="400"/>
                  </a:lnTo>
                  <a:lnTo>
                    <a:pt x="3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5648325" y="3594100"/>
              <a:ext cx="635000" cy="477838"/>
            </a:xfrm>
            <a:custGeom>
              <a:avLst/>
              <a:gdLst>
                <a:gd name="T0" fmla="*/ 0 w 400"/>
                <a:gd name="T1" fmla="*/ 0 h 301"/>
                <a:gd name="T2" fmla="*/ 204 w 400"/>
                <a:gd name="T3" fmla="*/ 301 h 301"/>
                <a:gd name="T4" fmla="*/ 400 w 400"/>
                <a:gd name="T5" fmla="*/ 90 h 301"/>
                <a:gd name="T6" fmla="*/ 0 w 400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01">
                  <a:moveTo>
                    <a:pt x="0" y="0"/>
                  </a:moveTo>
                  <a:lnTo>
                    <a:pt x="204" y="301"/>
                  </a:lnTo>
                  <a:lnTo>
                    <a:pt x="40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5648325" y="3594100"/>
              <a:ext cx="635000" cy="477838"/>
            </a:xfrm>
            <a:custGeom>
              <a:avLst/>
              <a:gdLst>
                <a:gd name="T0" fmla="*/ 0 w 400"/>
                <a:gd name="T1" fmla="*/ 0 h 301"/>
                <a:gd name="T2" fmla="*/ 204 w 400"/>
                <a:gd name="T3" fmla="*/ 301 h 301"/>
                <a:gd name="T4" fmla="*/ 400 w 400"/>
                <a:gd name="T5" fmla="*/ 90 h 301"/>
                <a:gd name="T6" fmla="*/ 0 w 400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01">
                  <a:moveTo>
                    <a:pt x="0" y="0"/>
                  </a:moveTo>
                  <a:lnTo>
                    <a:pt x="204" y="301"/>
                  </a:lnTo>
                  <a:lnTo>
                    <a:pt x="400" y="9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6824663" y="6227763"/>
              <a:ext cx="312738" cy="579438"/>
            </a:xfrm>
            <a:custGeom>
              <a:avLst/>
              <a:gdLst>
                <a:gd name="T0" fmla="*/ 118 w 197"/>
                <a:gd name="T1" fmla="*/ 0 h 365"/>
                <a:gd name="T2" fmla="*/ 0 w 197"/>
                <a:gd name="T3" fmla="*/ 365 h 365"/>
                <a:gd name="T4" fmla="*/ 197 w 197"/>
                <a:gd name="T5" fmla="*/ 258 h 365"/>
                <a:gd name="T6" fmla="*/ 118 w 197"/>
                <a:gd name="T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65">
                  <a:moveTo>
                    <a:pt x="118" y="0"/>
                  </a:moveTo>
                  <a:lnTo>
                    <a:pt x="0" y="365"/>
                  </a:lnTo>
                  <a:lnTo>
                    <a:pt x="197" y="258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6824663" y="6227763"/>
              <a:ext cx="312738" cy="579438"/>
            </a:xfrm>
            <a:custGeom>
              <a:avLst/>
              <a:gdLst>
                <a:gd name="T0" fmla="*/ 118 w 197"/>
                <a:gd name="T1" fmla="*/ 0 h 365"/>
                <a:gd name="T2" fmla="*/ 0 w 197"/>
                <a:gd name="T3" fmla="*/ 365 h 365"/>
                <a:gd name="T4" fmla="*/ 197 w 197"/>
                <a:gd name="T5" fmla="*/ 258 h 365"/>
                <a:gd name="T6" fmla="*/ 118 w 197"/>
                <a:gd name="T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65">
                  <a:moveTo>
                    <a:pt x="118" y="0"/>
                  </a:moveTo>
                  <a:lnTo>
                    <a:pt x="0" y="365"/>
                  </a:lnTo>
                  <a:lnTo>
                    <a:pt x="197" y="258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7035800" y="6213475"/>
              <a:ext cx="547688" cy="409575"/>
            </a:xfrm>
            <a:custGeom>
              <a:avLst/>
              <a:gdLst>
                <a:gd name="T0" fmla="*/ 0 w 345"/>
                <a:gd name="T1" fmla="*/ 0 h 258"/>
                <a:gd name="T2" fmla="*/ 78 w 345"/>
                <a:gd name="T3" fmla="*/ 258 h 258"/>
                <a:gd name="T4" fmla="*/ 345 w 345"/>
                <a:gd name="T5" fmla="*/ 92 h 258"/>
                <a:gd name="T6" fmla="*/ 345 w 345"/>
                <a:gd name="T7" fmla="*/ 52 h 258"/>
                <a:gd name="T8" fmla="*/ 0 w 345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58">
                  <a:moveTo>
                    <a:pt x="0" y="0"/>
                  </a:moveTo>
                  <a:lnTo>
                    <a:pt x="78" y="258"/>
                  </a:lnTo>
                  <a:lnTo>
                    <a:pt x="345" y="92"/>
                  </a:lnTo>
                  <a:lnTo>
                    <a:pt x="34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7035800" y="6213475"/>
              <a:ext cx="547688" cy="409575"/>
            </a:xfrm>
            <a:custGeom>
              <a:avLst/>
              <a:gdLst>
                <a:gd name="T0" fmla="*/ 0 w 345"/>
                <a:gd name="T1" fmla="*/ 0 h 258"/>
                <a:gd name="T2" fmla="*/ 78 w 345"/>
                <a:gd name="T3" fmla="*/ 258 h 258"/>
                <a:gd name="T4" fmla="*/ 345 w 345"/>
                <a:gd name="T5" fmla="*/ 92 h 258"/>
                <a:gd name="T6" fmla="*/ 345 w 345"/>
                <a:gd name="T7" fmla="*/ 52 h 258"/>
                <a:gd name="T8" fmla="*/ 0 w 345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58">
                  <a:moveTo>
                    <a:pt x="0" y="0"/>
                  </a:moveTo>
                  <a:lnTo>
                    <a:pt x="78" y="258"/>
                  </a:lnTo>
                  <a:lnTo>
                    <a:pt x="345" y="92"/>
                  </a:lnTo>
                  <a:lnTo>
                    <a:pt x="345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7042150" y="6007100"/>
              <a:ext cx="541338" cy="269875"/>
            </a:xfrm>
            <a:custGeom>
              <a:avLst/>
              <a:gdLst>
                <a:gd name="T0" fmla="*/ 199 w 341"/>
                <a:gd name="T1" fmla="*/ 0 h 170"/>
                <a:gd name="T2" fmla="*/ 0 w 341"/>
                <a:gd name="T3" fmla="*/ 118 h 170"/>
                <a:gd name="T4" fmla="*/ 341 w 341"/>
                <a:gd name="T5" fmla="*/ 170 h 170"/>
                <a:gd name="T6" fmla="*/ 341 w 341"/>
                <a:gd name="T7" fmla="*/ 127 h 170"/>
                <a:gd name="T8" fmla="*/ 199 w 34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170">
                  <a:moveTo>
                    <a:pt x="199" y="0"/>
                  </a:moveTo>
                  <a:lnTo>
                    <a:pt x="0" y="118"/>
                  </a:lnTo>
                  <a:lnTo>
                    <a:pt x="341" y="170"/>
                  </a:lnTo>
                  <a:lnTo>
                    <a:pt x="341" y="127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7042150" y="6007100"/>
              <a:ext cx="541338" cy="269875"/>
            </a:xfrm>
            <a:custGeom>
              <a:avLst/>
              <a:gdLst>
                <a:gd name="T0" fmla="*/ 199 w 341"/>
                <a:gd name="T1" fmla="*/ 0 h 170"/>
                <a:gd name="T2" fmla="*/ 0 w 341"/>
                <a:gd name="T3" fmla="*/ 118 h 170"/>
                <a:gd name="T4" fmla="*/ 341 w 341"/>
                <a:gd name="T5" fmla="*/ 170 h 170"/>
                <a:gd name="T6" fmla="*/ 341 w 341"/>
                <a:gd name="T7" fmla="*/ 127 h 170"/>
                <a:gd name="T8" fmla="*/ 199 w 34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170">
                  <a:moveTo>
                    <a:pt x="199" y="0"/>
                  </a:moveTo>
                  <a:lnTo>
                    <a:pt x="0" y="118"/>
                  </a:lnTo>
                  <a:lnTo>
                    <a:pt x="341" y="170"/>
                  </a:lnTo>
                  <a:lnTo>
                    <a:pt x="341" y="127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7456488" y="3519488"/>
              <a:ext cx="127000" cy="533400"/>
            </a:xfrm>
            <a:custGeom>
              <a:avLst/>
              <a:gdLst>
                <a:gd name="T0" fmla="*/ 0 w 80"/>
                <a:gd name="T1" fmla="*/ 0 h 336"/>
                <a:gd name="T2" fmla="*/ 49 w 80"/>
                <a:gd name="T3" fmla="*/ 336 h 336"/>
                <a:gd name="T4" fmla="*/ 80 w 80"/>
                <a:gd name="T5" fmla="*/ 322 h 336"/>
                <a:gd name="T6" fmla="*/ 80 w 80"/>
                <a:gd name="T7" fmla="*/ 33 h 336"/>
                <a:gd name="T8" fmla="*/ 0 w 80"/>
                <a:gd name="T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36">
                  <a:moveTo>
                    <a:pt x="0" y="0"/>
                  </a:moveTo>
                  <a:lnTo>
                    <a:pt x="49" y="336"/>
                  </a:lnTo>
                  <a:lnTo>
                    <a:pt x="80" y="322"/>
                  </a:lnTo>
                  <a:lnTo>
                    <a:pt x="8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7456488" y="3519488"/>
              <a:ext cx="127000" cy="533400"/>
            </a:xfrm>
            <a:custGeom>
              <a:avLst/>
              <a:gdLst>
                <a:gd name="T0" fmla="*/ 0 w 80"/>
                <a:gd name="T1" fmla="*/ 0 h 336"/>
                <a:gd name="T2" fmla="*/ 49 w 80"/>
                <a:gd name="T3" fmla="*/ 336 h 336"/>
                <a:gd name="T4" fmla="*/ 80 w 80"/>
                <a:gd name="T5" fmla="*/ 322 h 336"/>
                <a:gd name="T6" fmla="*/ 80 w 80"/>
                <a:gd name="T7" fmla="*/ 33 h 336"/>
                <a:gd name="T8" fmla="*/ 0 w 80"/>
                <a:gd name="T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36">
                  <a:moveTo>
                    <a:pt x="0" y="0"/>
                  </a:moveTo>
                  <a:lnTo>
                    <a:pt x="49" y="336"/>
                  </a:lnTo>
                  <a:lnTo>
                    <a:pt x="80" y="322"/>
                  </a:lnTo>
                  <a:lnTo>
                    <a:pt x="80" y="3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7167563" y="3514725"/>
              <a:ext cx="341313" cy="534988"/>
            </a:xfrm>
            <a:custGeom>
              <a:avLst/>
              <a:gdLst>
                <a:gd name="T0" fmla="*/ 165 w 215"/>
                <a:gd name="T1" fmla="*/ 0 h 337"/>
                <a:gd name="T2" fmla="*/ 0 w 215"/>
                <a:gd name="T3" fmla="*/ 53 h 337"/>
                <a:gd name="T4" fmla="*/ 215 w 215"/>
                <a:gd name="T5" fmla="*/ 337 h 337"/>
                <a:gd name="T6" fmla="*/ 165 w 215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337">
                  <a:moveTo>
                    <a:pt x="165" y="0"/>
                  </a:moveTo>
                  <a:lnTo>
                    <a:pt x="0" y="53"/>
                  </a:lnTo>
                  <a:lnTo>
                    <a:pt x="215" y="337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7167563" y="3514725"/>
              <a:ext cx="341313" cy="534988"/>
            </a:xfrm>
            <a:custGeom>
              <a:avLst/>
              <a:gdLst>
                <a:gd name="T0" fmla="*/ 165 w 215"/>
                <a:gd name="T1" fmla="*/ 0 h 337"/>
                <a:gd name="T2" fmla="*/ 0 w 215"/>
                <a:gd name="T3" fmla="*/ 53 h 337"/>
                <a:gd name="T4" fmla="*/ 215 w 215"/>
                <a:gd name="T5" fmla="*/ 337 h 337"/>
                <a:gd name="T6" fmla="*/ 165 w 215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337">
                  <a:moveTo>
                    <a:pt x="165" y="0"/>
                  </a:moveTo>
                  <a:lnTo>
                    <a:pt x="0" y="53"/>
                  </a:lnTo>
                  <a:lnTo>
                    <a:pt x="215" y="337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2928938" y="4349750"/>
              <a:ext cx="431800" cy="619125"/>
            </a:xfrm>
            <a:custGeom>
              <a:avLst/>
              <a:gdLst>
                <a:gd name="T0" fmla="*/ 272 w 272"/>
                <a:gd name="T1" fmla="*/ 0 h 390"/>
                <a:gd name="T2" fmla="*/ 0 w 272"/>
                <a:gd name="T3" fmla="*/ 201 h 390"/>
                <a:gd name="T4" fmla="*/ 260 w 272"/>
                <a:gd name="T5" fmla="*/ 390 h 390"/>
                <a:gd name="T6" fmla="*/ 272 w 272"/>
                <a:gd name="T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90">
                  <a:moveTo>
                    <a:pt x="272" y="0"/>
                  </a:moveTo>
                  <a:lnTo>
                    <a:pt x="0" y="201"/>
                  </a:lnTo>
                  <a:lnTo>
                    <a:pt x="260" y="39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2928938" y="4349750"/>
              <a:ext cx="431800" cy="619125"/>
            </a:xfrm>
            <a:custGeom>
              <a:avLst/>
              <a:gdLst>
                <a:gd name="T0" fmla="*/ 272 w 272"/>
                <a:gd name="T1" fmla="*/ 0 h 390"/>
                <a:gd name="T2" fmla="*/ 0 w 272"/>
                <a:gd name="T3" fmla="*/ 201 h 390"/>
                <a:gd name="T4" fmla="*/ 260 w 272"/>
                <a:gd name="T5" fmla="*/ 390 h 390"/>
                <a:gd name="T6" fmla="*/ 272 w 272"/>
                <a:gd name="T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90">
                  <a:moveTo>
                    <a:pt x="272" y="0"/>
                  </a:moveTo>
                  <a:lnTo>
                    <a:pt x="0" y="201"/>
                  </a:lnTo>
                  <a:lnTo>
                    <a:pt x="260" y="390"/>
                  </a:lnTo>
                  <a:lnTo>
                    <a:pt x="2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3387725" y="5010150"/>
              <a:ext cx="762000" cy="282575"/>
            </a:xfrm>
            <a:custGeom>
              <a:avLst/>
              <a:gdLst>
                <a:gd name="T0" fmla="*/ 0 w 480"/>
                <a:gd name="T1" fmla="*/ 0 h 178"/>
                <a:gd name="T2" fmla="*/ 241 w 480"/>
                <a:gd name="T3" fmla="*/ 178 h 178"/>
                <a:gd name="T4" fmla="*/ 480 w 480"/>
                <a:gd name="T5" fmla="*/ 138 h 178"/>
                <a:gd name="T6" fmla="*/ 0 w 48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0" h="178">
                  <a:moveTo>
                    <a:pt x="0" y="0"/>
                  </a:moveTo>
                  <a:lnTo>
                    <a:pt x="241" y="178"/>
                  </a:lnTo>
                  <a:lnTo>
                    <a:pt x="480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3387725" y="5010150"/>
              <a:ext cx="762000" cy="282575"/>
            </a:xfrm>
            <a:custGeom>
              <a:avLst/>
              <a:gdLst>
                <a:gd name="T0" fmla="*/ 0 w 480"/>
                <a:gd name="T1" fmla="*/ 0 h 178"/>
                <a:gd name="T2" fmla="*/ 241 w 480"/>
                <a:gd name="T3" fmla="*/ 178 h 178"/>
                <a:gd name="T4" fmla="*/ 480 w 480"/>
                <a:gd name="T5" fmla="*/ 138 h 178"/>
                <a:gd name="T6" fmla="*/ 0 w 48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0" h="178">
                  <a:moveTo>
                    <a:pt x="0" y="0"/>
                  </a:moveTo>
                  <a:lnTo>
                    <a:pt x="241" y="178"/>
                  </a:lnTo>
                  <a:lnTo>
                    <a:pt x="480" y="1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3082925" y="5010150"/>
              <a:ext cx="657225" cy="301625"/>
            </a:xfrm>
            <a:custGeom>
              <a:avLst/>
              <a:gdLst>
                <a:gd name="T0" fmla="*/ 173 w 414"/>
                <a:gd name="T1" fmla="*/ 0 h 190"/>
                <a:gd name="T2" fmla="*/ 0 w 414"/>
                <a:gd name="T3" fmla="*/ 190 h 190"/>
                <a:gd name="T4" fmla="*/ 414 w 414"/>
                <a:gd name="T5" fmla="*/ 178 h 190"/>
                <a:gd name="T6" fmla="*/ 173 w 414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90">
                  <a:moveTo>
                    <a:pt x="173" y="0"/>
                  </a:moveTo>
                  <a:lnTo>
                    <a:pt x="0" y="190"/>
                  </a:lnTo>
                  <a:lnTo>
                    <a:pt x="414" y="178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3082925" y="5010150"/>
              <a:ext cx="657225" cy="301625"/>
            </a:xfrm>
            <a:custGeom>
              <a:avLst/>
              <a:gdLst>
                <a:gd name="T0" fmla="*/ 173 w 414"/>
                <a:gd name="T1" fmla="*/ 0 h 190"/>
                <a:gd name="T2" fmla="*/ 0 w 414"/>
                <a:gd name="T3" fmla="*/ 190 h 190"/>
                <a:gd name="T4" fmla="*/ 414 w 414"/>
                <a:gd name="T5" fmla="*/ 178 h 190"/>
                <a:gd name="T6" fmla="*/ 173 w 414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90">
                  <a:moveTo>
                    <a:pt x="173" y="0"/>
                  </a:moveTo>
                  <a:lnTo>
                    <a:pt x="0" y="190"/>
                  </a:lnTo>
                  <a:lnTo>
                    <a:pt x="414" y="178"/>
                  </a:lnTo>
                  <a:lnTo>
                    <a:pt x="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2917825" y="4695825"/>
              <a:ext cx="417513" cy="596900"/>
            </a:xfrm>
            <a:custGeom>
              <a:avLst/>
              <a:gdLst>
                <a:gd name="T0" fmla="*/ 0 w 263"/>
                <a:gd name="T1" fmla="*/ 0 h 376"/>
                <a:gd name="T2" fmla="*/ 87 w 263"/>
                <a:gd name="T3" fmla="*/ 376 h 376"/>
                <a:gd name="T4" fmla="*/ 263 w 263"/>
                <a:gd name="T5" fmla="*/ 189 h 376"/>
                <a:gd name="T6" fmla="*/ 0 w 263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76">
                  <a:moveTo>
                    <a:pt x="0" y="0"/>
                  </a:moveTo>
                  <a:lnTo>
                    <a:pt x="87" y="376"/>
                  </a:lnTo>
                  <a:lnTo>
                    <a:pt x="263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2917825" y="4695825"/>
              <a:ext cx="417513" cy="596900"/>
            </a:xfrm>
            <a:custGeom>
              <a:avLst/>
              <a:gdLst>
                <a:gd name="T0" fmla="*/ 0 w 263"/>
                <a:gd name="T1" fmla="*/ 0 h 376"/>
                <a:gd name="T2" fmla="*/ 87 w 263"/>
                <a:gd name="T3" fmla="*/ 376 h 376"/>
                <a:gd name="T4" fmla="*/ 263 w 263"/>
                <a:gd name="T5" fmla="*/ 189 h 376"/>
                <a:gd name="T6" fmla="*/ 0 w 263"/>
                <a:gd name="T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76">
                  <a:moveTo>
                    <a:pt x="0" y="0"/>
                  </a:moveTo>
                  <a:lnTo>
                    <a:pt x="87" y="376"/>
                  </a:lnTo>
                  <a:lnTo>
                    <a:pt x="263" y="1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2805113" y="5345113"/>
              <a:ext cx="292100" cy="519113"/>
            </a:xfrm>
            <a:custGeom>
              <a:avLst/>
              <a:gdLst>
                <a:gd name="T0" fmla="*/ 151 w 184"/>
                <a:gd name="T1" fmla="*/ 0 h 327"/>
                <a:gd name="T2" fmla="*/ 0 w 184"/>
                <a:gd name="T3" fmla="*/ 260 h 327"/>
                <a:gd name="T4" fmla="*/ 0 w 184"/>
                <a:gd name="T5" fmla="*/ 327 h 327"/>
                <a:gd name="T6" fmla="*/ 184 w 184"/>
                <a:gd name="T7" fmla="*/ 256 h 327"/>
                <a:gd name="T8" fmla="*/ 151 w 184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7">
                  <a:moveTo>
                    <a:pt x="151" y="0"/>
                  </a:moveTo>
                  <a:lnTo>
                    <a:pt x="0" y="260"/>
                  </a:lnTo>
                  <a:lnTo>
                    <a:pt x="0" y="327"/>
                  </a:lnTo>
                  <a:lnTo>
                    <a:pt x="184" y="25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2805113" y="5345113"/>
              <a:ext cx="292100" cy="519113"/>
            </a:xfrm>
            <a:custGeom>
              <a:avLst/>
              <a:gdLst>
                <a:gd name="T0" fmla="*/ 151 w 184"/>
                <a:gd name="T1" fmla="*/ 0 h 327"/>
                <a:gd name="T2" fmla="*/ 0 w 184"/>
                <a:gd name="T3" fmla="*/ 260 h 327"/>
                <a:gd name="T4" fmla="*/ 0 w 184"/>
                <a:gd name="T5" fmla="*/ 327 h 327"/>
                <a:gd name="T6" fmla="*/ 184 w 184"/>
                <a:gd name="T7" fmla="*/ 256 h 327"/>
                <a:gd name="T8" fmla="*/ 151 w 184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7">
                  <a:moveTo>
                    <a:pt x="151" y="0"/>
                  </a:moveTo>
                  <a:lnTo>
                    <a:pt x="0" y="260"/>
                  </a:lnTo>
                  <a:lnTo>
                    <a:pt x="0" y="327"/>
                  </a:lnTo>
                  <a:lnTo>
                    <a:pt x="184" y="256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3074988" y="5314950"/>
              <a:ext cx="657225" cy="417513"/>
            </a:xfrm>
            <a:custGeom>
              <a:avLst/>
              <a:gdLst>
                <a:gd name="T0" fmla="*/ 414 w 414"/>
                <a:gd name="T1" fmla="*/ 0 h 263"/>
                <a:gd name="T2" fmla="*/ 0 w 414"/>
                <a:gd name="T3" fmla="*/ 10 h 263"/>
                <a:gd name="T4" fmla="*/ 33 w 414"/>
                <a:gd name="T5" fmla="*/ 263 h 263"/>
                <a:gd name="T6" fmla="*/ 414 w 414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63">
                  <a:moveTo>
                    <a:pt x="414" y="0"/>
                  </a:moveTo>
                  <a:lnTo>
                    <a:pt x="0" y="10"/>
                  </a:lnTo>
                  <a:lnTo>
                    <a:pt x="33" y="263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3074988" y="5314950"/>
              <a:ext cx="657225" cy="417513"/>
            </a:xfrm>
            <a:custGeom>
              <a:avLst/>
              <a:gdLst>
                <a:gd name="T0" fmla="*/ 414 w 414"/>
                <a:gd name="T1" fmla="*/ 0 h 263"/>
                <a:gd name="T2" fmla="*/ 0 w 414"/>
                <a:gd name="T3" fmla="*/ 10 h 263"/>
                <a:gd name="T4" fmla="*/ 33 w 414"/>
                <a:gd name="T5" fmla="*/ 263 h 263"/>
                <a:gd name="T6" fmla="*/ 414 w 414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63">
                  <a:moveTo>
                    <a:pt x="414" y="0"/>
                  </a:moveTo>
                  <a:lnTo>
                    <a:pt x="0" y="10"/>
                  </a:lnTo>
                  <a:lnTo>
                    <a:pt x="33" y="263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3789363" y="2749550"/>
              <a:ext cx="646113" cy="635000"/>
            </a:xfrm>
            <a:custGeom>
              <a:avLst/>
              <a:gdLst>
                <a:gd name="T0" fmla="*/ 0 w 407"/>
                <a:gd name="T1" fmla="*/ 0 h 400"/>
                <a:gd name="T2" fmla="*/ 407 w 407"/>
                <a:gd name="T3" fmla="*/ 400 h 400"/>
                <a:gd name="T4" fmla="*/ 360 w 407"/>
                <a:gd name="T5" fmla="*/ 106 h 400"/>
                <a:gd name="T6" fmla="*/ 0 w 407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0">
                  <a:moveTo>
                    <a:pt x="0" y="0"/>
                  </a:moveTo>
                  <a:lnTo>
                    <a:pt x="407" y="400"/>
                  </a:lnTo>
                  <a:lnTo>
                    <a:pt x="360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3789363" y="2749550"/>
              <a:ext cx="646113" cy="635000"/>
            </a:xfrm>
            <a:custGeom>
              <a:avLst/>
              <a:gdLst>
                <a:gd name="T0" fmla="*/ 0 w 407"/>
                <a:gd name="T1" fmla="*/ 0 h 400"/>
                <a:gd name="T2" fmla="*/ 407 w 407"/>
                <a:gd name="T3" fmla="*/ 400 h 400"/>
                <a:gd name="T4" fmla="*/ 360 w 407"/>
                <a:gd name="T5" fmla="*/ 106 h 400"/>
                <a:gd name="T6" fmla="*/ 0 w 407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0">
                  <a:moveTo>
                    <a:pt x="0" y="0"/>
                  </a:moveTo>
                  <a:lnTo>
                    <a:pt x="407" y="400"/>
                  </a:lnTo>
                  <a:lnTo>
                    <a:pt x="360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3079750" y="2425700"/>
              <a:ext cx="649288" cy="417513"/>
            </a:xfrm>
            <a:custGeom>
              <a:avLst/>
              <a:gdLst>
                <a:gd name="T0" fmla="*/ 288 w 409"/>
                <a:gd name="T1" fmla="*/ 0 h 263"/>
                <a:gd name="T2" fmla="*/ 0 w 409"/>
                <a:gd name="T3" fmla="*/ 263 h 263"/>
                <a:gd name="T4" fmla="*/ 409 w 409"/>
                <a:gd name="T5" fmla="*/ 185 h 263"/>
                <a:gd name="T6" fmla="*/ 288 w 409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263">
                  <a:moveTo>
                    <a:pt x="288" y="0"/>
                  </a:moveTo>
                  <a:lnTo>
                    <a:pt x="0" y="263"/>
                  </a:lnTo>
                  <a:lnTo>
                    <a:pt x="409" y="185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CFD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079750" y="2425700"/>
              <a:ext cx="649288" cy="417513"/>
            </a:xfrm>
            <a:custGeom>
              <a:avLst/>
              <a:gdLst>
                <a:gd name="T0" fmla="*/ 288 w 409"/>
                <a:gd name="T1" fmla="*/ 0 h 263"/>
                <a:gd name="T2" fmla="*/ 0 w 409"/>
                <a:gd name="T3" fmla="*/ 263 h 263"/>
                <a:gd name="T4" fmla="*/ 409 w 409"/>
                <a:gd name="T5" fmla="*/ 185 h 263"/>
                <a:gd name="T6" fmla="*/ 288 w 409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263">
                  <a:moveTo>
                    <a:pt x="288" y="0"/>
                  </a:moveTo>
                  <a:lnTo>
                    <a:pt x="0" y="263"/>
                  </a:lnTo>
                  <a:lnTo>
                    <a:pt x="409" y="185"/>
                  </a:lnTo>
                  <a:lnTo>
                    <a:pt x="2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3789363" y="2293938"/>
              <a:ext cx="566738" cy="593725"/>
            </a:xfrm>
            <a:custGeom>
              <a:avLst/>
              <a:gdLst>
                <a:gd name="T0" fmla="*/ 348 w 357"/>
                <a:gd name="T1" fmla="*/ 0 h 374"/>
                <a:gd name="T2" fmla="*/ 0 w 357"/>
                <a:gd name="T3" fmla="*/ 268 h 374"/>
                <a:gd name="T4" fmla="*/ 357 w 357"/>
                <a:gd name="T5" fmla="*/ 374 h 374"/>
                <a:gd name="T6" fmla="*/ 348 w 35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74">
                  <a:moveTo>
                    <a:pt x="348" y="0"/>
                  </a:moveTo>
                  <a:lnTo>
                    <a:pt x="0" y="268"/>
                  </a:lnTo>
                  <a:lnTo>
                    <a:pt x="357" y="374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3789363" y="2293938"/>
              <a:ext cx="566738" cy="593725"/>
            </a:xfrm>
            <a:custGeom>
              <a:avLst/>
              <a:gdLst>
                <a:gd name="T0" fmla="*/ 348 w 357"/>
                <a:gd name="T1" fmla="*/ 0 h 374"/>
                <a:gd name="T2" fmla="*/ 0 w 357"/>
                <a:gd name="T3" fmla="*/ 268 h 374"/>
                <a:gd name="T4" fmla="*/ 357 w 357"/>
                <a:gd name="T5" fmla="*/ 374 h 374"/>
                <a:gd name="T6" fmla="*/ 348 w 35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74">
                  <a:moveTo>
                    <a:pt x="348" y="0"/>
                  </a:moveTo>
                  <a:lnTo>
                    <a:pt x="0" y="268"/>
                  </a:lnTo>
                  <a:lnTo>
                    <a:pt x="357" y="374"/>
                  </a:lnTo>
                  <a:lnTo>
                    <a:pt x="3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3556000" y="1997075"/>
              <a:ext cx="192088" cy="700088"/>
            </a:xfrm>
            <a:custGeom>
              <a:avLst/>
              <a:gdLst>
                <a:gd name="T0" fmla="*/ 121 w 121"/>
                <a:gd name="T1" fmla="*/ 0 h 441"/>
                <a:gd name="T2" fmla="*/ 0 w 121"/>
                <a:gd name="T3" fmla="*/ 256 h 441"/>
                <a:gd name="T4" fmla="*/ 121 w 121"/>
                <a:gd name="T5" fmla="*/ 441 h 441"/>
                <a:gd name="T6" fmla="*/ 121 w 121"/>
                <a:gd name="T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441">
                  <a:moveTo>
                    <a:pt x="121" y="0"/>
                  </a:moveTo>
                  <a:lnTo>
                    <a:pt x="0" y="256"/>
                  </a:lnTo>
                  <a:lnTo>
                    <a:pt x="121" y="44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B9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3556000" y="1997075"/>
              <a:ext cx="192088" cy="700088"/>
            </a:xfrm>
            <a:custGeom>
              <a:avLst/>
              <a:gdLst>
                <a:gd name="T0" fmla="*/ 121 w 121"/>
                <a:gd name="T1" fmla="*/ 0 h 441"/>
                <a:gd name="T2" fmla="*/ 0 w 121"/>
                <a:gd name="T3" fmla="*/ 256 h 441"/>
                <a:gd name="T4" fmla="*/ 121 w 121"/>
                <a:gd name="T5" fmla="*/ 441 h 441"/>
                <a:gd name="T6" fmla="*/ 121 w 121"/>
                <a:gd name="T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441">
                  <a:moveTo>
                    <a:pt x="121" y="0"/>
                  </a:moveTo>
                  <a:lnTo>
                    <a:pt x="0" y="256"/>
                  </a:lnTo>
                  <a:lnTo>
                    <a:pt x="121" y="441"/>
                  </a:lnTo>
                  <a:lnTo>
                    <a:pt x="1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3770313" y="1993900"/>
              <a:ext cx="552450" cy="698500"/>
            </a:xfrm>
            <a:custGeom>
              <a:avLst/>
              <a:gdLst>
                <a:gd name="T0" fmla="*/ 0 w 348"/>
                <a:gd name="T1" fmla="*/ 0 h 440"/>
                <a:gd name="T2" fmla="*/ 0 w 348"/>
                <a:gd name="T3" fmla="*/ 440 h 440"/>
                <a:gd name="T4" fmla="*/ 348 w 348"/>
                <a:gd name="T5" fmla="*/ 175 h 440"/>
                <a:gd name="T6" fmla="*/ 0 w 348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440">
                  <a:moveTo>
                    <a:pt x="0" y="0"/>
                  </a:moveTo>
                  <a:lnTo>
                    <a:pt x="0" y="440"/>
                  </a:lnTo>
                  <a:lnTo>
                    <a:pt x="348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3770313" y="1993900"/>
              <a:ext cx="552450" cy="698500"/>
            </a:xfrm>
            <a:custGeom>
              <a:avLst/>
              <a:gdLst>
                <a:gd name="T0" fmla="*/ 0 w 348"/>
                <a:gd name="T1" fmla="*/ 0 h 440"/>
                <a:gd name="T2" fmla="*/ 0 w 348"/>
                <a:gd name="T3" fmla="*/ 440 h 440"/>
                <a:gd name="T4" fmla="*/ 348 w 348"/>
                <a:gd name="T5" fmla="*/ 175 h 440"/>
                <a:gd name="T6" fmla="*/ 0 w 348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440">
                  <a:moveTo>
                    <a:pt x="0" y="0"/>
                  </a:moveTo>
                  <a:lnTo>
                    <a:pt x="0" y="440"/>
                  </a:lnTo>
                  <a:lnTo>
                    <a:pt x="348" y="17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3292475" y="1922463"/>
              <a:ext cx="444500" cy="461963"/>
            </a:xfrm>
            <a:custGeom>
              <a:avLst/>
              <a:gdLst>
                <a:gd name="T0" fmla="*/ 0 w 280"/>
                <a:gd name="T1" fmla="*/ 0 h 291"/>
                <a:gd name="T2" fmla="*/ 157 w 280"/>
                <a:gd name="T3" fmla="*/ 291 h 291"/>
                <a:gd name="T4" fmla="*/ 280 w 280"/>
                <a:gd name="T5" fmla="*/ 33 h 291"/>
                <a:gd name="T6" fmla="*/ 0 w 280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91">
                  <a:moveTo>
                    <a:pt x="0" y="0"/>
                  </a:moveTo>
                  <a:lnTo>
                    <a:pt x="157" y="291"/>
                  </a:lnTo>
                  <a:lnTo>
                    <a:pt x="28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3292475" y="1922463"/>
              <a:ext cx="444500" cy="461963"/>
            </a:xfrm>
            <a:custGeom>
              <a:avLst/>
              <a:gdLst>
                <a:gd name="T0" fmla="*/ 0 w 280"/>
                <a:gd name="T1" fmla="*/ 0 h 291"/>
                <a:gd name="T2" fmla="*/ 157 w 280"/>
                <a:gd name="T3" fmla="*/ 291 h 291"/>
                <a:gd name="T4" fmla="*/ 280 w 280"/>
                <a:gd name="T5" fmla="*/ 33 h 291"/>
                <a:gd name="T6" fmla="*/ 0 w 280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91">
                  <a:moveTo>
                    <a:pt x="0" y="0"/>
                  </a:moveTo>
                  <a:lnTo>
                    <a:pt x="157" y="291"/>
                  </a:lnTo>
                  <a:lnTo>
                    <a:pt x="280" y="3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/>
            </p:cNvSpPr>
            <p:nvPr/>
          </p:nvSpPr>
          <p:spPr bwMode="auto">
            <a:xfrm>
              <a:off x="7546975" y="2659063"/>
              <a:ext cx="36513" cy="131763"/>
            </a:xfrm>
            <a:custGeom>
              <a:avLst/>
              <a:gdLst>
                <a:gd name="T0" fmla="*/ 23 w 23"/>
                <a:gd name="T1" fmla="*/ 0 h 83"/>
                <a:gd name="T2" fmla="*/ 0 w 23"/>
                <a:gd name="T3" fmla="*/ 68 h 83"/>
                <a:gd name="T4" fmla="*/ 23 w 23"/>
                <a:gd name="T5" fmla="*/ 83 h 83"/>
                <a:gd name="T6" fmla="*/ 23 w 23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83">
                  <a:moveTo>
                    <a:pt x="23" y="0"/>
                  </a:moveTo>
                  <a:lnTo>
                    <a:pt x="0" y="68"/>
                  </a:lnTo>
                  <a:lnTo>
                    <a:pt x="23" y="8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7546975" y="2659063"/>
              <a:ext cx="36513" cy="131763"/>
            </a:xfrm>
            <a:custGeom>
              <a:avLst/>
              <a:gdLst>
                <a:gd name="T0" fmla="*/ 23 w 23"/>
                <a:gd name="T1" fmla="*/ 0 h 83"/>
                <a:gd name="T2" fmla="*/ 0 w 23"/>
                <a:gd name="T3" fmla="*/ 68 h 83"/>
                <a:gd name="T4" fmla="*/ 23 w 23"/>
                <a:gd name="T5" fmla="*/ 83 h 83"/>
                <a:gd name="T6" fmla="*/ 23 w 23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83">
                  <a:moveTo>
                    <a:pt x="23" y="0"/>
                  </a:moveTo>
                  <a:lnTo>
                    <a:pt x="0" y="68"/>
                  </a:lnTo>
                  <a:lnTo>
                    <a:pt x="23" y="8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7069138" y="2125663"/>
              <a:ext cx="514350" cy="615950"/>
            </a:xfrm>
            <a:custGeom>
              <a:avLst/>
              <a:gdLst>
                <a:gd name="T0" fmla="*/ 0 w 324"/>
                <a:gd name="T1" fmla="*/ 0 h 388"/>
                <a:gd name="T2" fmla="*/ 284 w 324"/>
                <a:gd name="T3" fmla="*/ 388 h 388"/>
                <a:gd name="T4" fmla="*/ 324 w 324"/>
                <a:gd name="T5" fmla="*/ 274 h 388"/>
                <a:gd name="T6" fmla="*/ 324 w 324"/>
                <a:gd name="T7" fmla="*/ 163 h 388"/>
                <a:gd name="T8" fmla="*/ 0 w 324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88">
                  <a:moveTo>
                    <a:pt x="0" y="0"/>
                  </a:moveTo>
                  <a:lnTo>
                    <a:pt x="284" y="388"/>
                  </a:lnTo>
                  <a:lnTo>
                    <a:pt x="324" y="274"/>
                  </a:lnTo>
                  <a:lnTo>
                    <a:pt x="324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7069138" y="2125663"/>
              <a:ext cx="514350" cy="615950"/>
            </a:xfrm>
            <a:custGeom>
              <a:avLst/>
              <a:gdLst>
                <a:gd name="T0" fmla="*/ 0 w 324"/>
                <a:gd name="T1" fmla="*/ 0 h 388"/>
                <a:gd name="T2" fmla="*/ 284 w 324"/>
                <a:gd name="T3" fmla="*/ 388 h 388"/>
                <a:gd name="T4" fmla="*/ 324 w 324"/>
                <a:gd name="T5" fmla="*/ 274 h 388"/>
                <a:gd name="T6" fmla="*/ 324 w 324"/>
                <a:gd name="T7" fmla="*/ 163 h 388"/>
                <a:gd name="T8" fmla="*/ 0 w 324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88">
                  <a:moveTo>
                    <a:pt x="0" y="0"/>
                  </a:moveTo>
                  <a:lnTo>
                    <a:pt x="284" y="388"/>
                  </a:lnTo>
                  <a:lnTo>
                    <a:pt x="324" y="274"/>
                  </a:lnTo>
                  <a:lnTo>
                    <a:pt x="324" y="16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7451725" y="2797175"/>
              <a:ext cx="131763" cy="669925"/>
            </a:xfrm>
            <a:custGeom>
              <a:avLst/>
              <a:gdLst>
                <a:gd name="T0" fmla="*/ 55 w 83"/>
                <a:gd name="T1" fmla="*/ 0 h 422"/>
                <a:gd name="T2" fmla="*/ 0 w 83"/>
                <a:gd name="T3" fmla="*/ 422 h 422"/>
                <a:gd name="T4" fmla="*/ 83 w 83"/>
                <a:gd name="T5" fmla="*/ 341 h 422"/>
                <a:gd name="T6" fmla="*/ 83 w 83"/>
                <a:gd name="T7" fmla="*/ 17 h 422"/>
                <a:gd name="T8" fmla="*/ 55 w 83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22">
                  <a:moveTo>
                    <a:pt x="55" y="0"/>
                  </a:moveTo>
                  <a:lnTo>
                    <a:pt x="0" y="422"/>
                  </a:lnTo>
                  <a:lnTo>
                    <a:pt x="83" y="341"/>
                  </a:lnTo>
                  <a:lnTo>
                    <a:pt x="83" y="1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7451725" y="2797175"/>
              <a:ext cx="131763" cy="669925"/>
            </a:xfrm>
            <a:custGeom>
              <a:avLst/>
              <a:gdLst>
                <a:gd name="T0" fmla="*/ 55 w 83"/>
                <a:gd name="T1" fmla="*/ 0 h 422"/>
                <a:gd name="T2" fmla="*/ 0 w 83"/>
                <a:gd name="T3" fmla="*/ 422 h 422"/>
                <a:gd name="T4" fmla="*/ 83 w 83"/>
                <a:gd name="T5" fmla="*/ 341 h 422"/>
                <a:gd name="T6" fmla="*/ 83 w 83"/>
                <a:gd name="T7" fmla="*/ 17 h 422"/>
                <a:gd name="T8" fmla="*/ 55 w 83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22">
                  <a:moveTo>
                    <a:pt x="55" y="0"/>
                  </a:moveTo>
                  <a:lnTo>
                    <a:pt x="0" y="422"/>
                  </a:lnTo>
                  <a:lnTo>
                    <a:pt x="83" y="341"/>
                  </a:lnTo>
                  <a:lnTo>
                    <a:pt x="83" y="17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5878513" y="4127500"/>
              <a:ext cx="612775" cy="598488"/>
            </a:xfrm>
            <a:custGeom>
              <a:avLst/>
              <a:gdLst>
                <a:gd name="T0" fmla="*/ 66 w 386"/>
                <a:gd name="T1" fmla="*/ 0 h 377"/>
                <a:gd name="T2" fmla="*/ 0 w 386"/>
                <a:gd name="T3" fmla="*/ 377 h 377"/>
                <a:gd name="T4" fmla="*/ 386 w 386"/>
                <a:gd name="T5" fmla="*/ 317 h 377"/>
                <a:gd name="T6" fmla="*/ 66 w 386"/>
                <a:gd name="T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377">
                  <a:moveTo>
                    <a:pt x="66" y="0"/>
                  </a:moveTo>
                  <a:lnTo>
                    <a:pt x="0" y="377"/>
                  </a:lnTo>
                  <a:lnTo>
                    <a:pt x="386" y="317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5878513" y="4127500"/>
              <a:ext cx="612775" cy="598488"/>
            </a:xfrm>
            <a:custGeom>
              <a:avLst/>
              <a:gdLst>
                <a:gd name="T0" fmla="*/ 66 w 386"/>
                <a:gd name="T1" fmla="*/ 0 h 377"/>
                <a:gd name="T2" fmla="*/ 0 w 386"/>
                <a:gd name="T3" fmla="*/ 377 h 377"/>
                <a:gd name="T4" fmla="*/ 386 w 386"/>
                <a:gd name="T5" fmla="*/ 317 h 377"/>
                <a:gd name="T6" fmla="*/ 66 w 386"/>
                <a:gd name="T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377">
                  <a:moveTo>
                    <a:pt x="66" y="0"/>
                  </a:moveTo>
                  <a:lnTo>
                    <a:pt x="0" y="377"/>
                  </a:lnTo>
                  <a:lnTo>
                    <a:pt x="386" y="317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2805113" y="2879725"/>
              <a:ext cx="214313" cy="384175"/>
            </a:xfrm>
            <a:custGeom>
              <a:avLst/>
              <a:gdLst>
                <a:gd name="T0" fmla="*/ 135 w 135"/>
                <a:gd name="T1" fmla="*/ 0 h 242"/>
                <a:gd name="T2" fmla="*/ 0 w 135"/>
                <a:gd name="T3" fmla="*/ 38 h 242"/>
                <a:gd name="T4" fmla="*/ 0 w 135"/>
                <a:gd name="T5" fmla="*/ 242 h 242"/>
                <a:gd name="T6" fmla="*/ 135 w 135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242">
                  <a:moveTo>
                    <a:pt x="135" y="0"/>
                  </a:moveTo>
                  <a:lnTo>
                    <a:pt x="0" y="38"/>
                  </a:lnTo>
                  <a:lnTo>
                    <a:pt x="0" y="24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2805113" y="2879725"/>
              <a:ext cx="214313" cy="384175"/>
            </a:xfrm>
            <a:custGeom>
              <a:avLst/>
              <a:gdLst>
                <a:gd name="T0" fmla="*/ 135 w 135"/>
                <a:gd name="T1" fmla="*/ 0 h 242"/>
                <a:gd name="T2" fmla="*/ 0 w 135"/>
                <a:gd name="T3" fmla="*/ 38 h 242"/>
                <a:gd name="T4" fmla="*/ 0 w 135"/>
                <a:gd name="T5" fmla="*/ 242 h 242"/>
                <a:gd name="T6" fmla="*/ 135 w 135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242">
                  <a:moveTo>
                    <a:pt x="135" y="0"/>
                  </a:moveTo>
                  <a:lnTo>
                    <a:pt x="0" y="38"/>
                  </a:lnTo>
                  <a:lnTo>
                    <a:pt x="0" y="242"/>
                  </a:lnTo>
                  <a:lnTo>
                    <a:pt x="1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/>
            </p:cNvSpPr>
            <p:nvPr/>
          </p:nvSpPr>
          <p:spPr bwMode="auto">
            <a:xfrm>
              <a:off x="3781425" y="1719263"/>
              <a:ext cx="552450" cy="527050"/>
            </a:xfrm>
            <a:custGeom>
              <a:avLst/>
              <a:gdLst>
                <a:gd name="T0" fmla="*/ 218 w 348"/>
                <a:gd name="T1" fmla="*/ 0 h 332"/>
                <a:gd name="T2" fmla="*/ 0 w 348"/>
                <a:gd name="T3" fmla="*/ 156 h 332"/>
                <a:gd name="T4" fmla="*/ 348 w 348"/>
                <a:gd name="T5" fmla="*/ 332 h 332"/>
                <a:gd name="T6" fmla="*/ 218 w 348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332">
                  <a:moveTo>
                    <a:pt x="218" y="0"/>
                  </a:moveTo>
                  <a:lnTo>
                    <a:pt x="0" y="156"/>
                  </a:lnTo>
                  <a:lnTo>
                    <a:pt x="348" y="33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/>
            </p:cNvSpPr>
            <p:nvPr/>
          </p:nvSpPr>
          <p:spPr bwMode="auto">
            <a:xfrm>
              <a:off x="3781425" y="1719263"/>
              <a:ext cx="552450" cy="527050"/>
            </a:xfrm>
            <a:custGeom>
              <a:avLst/>
              <a:gdLst>
                <a:gd name="T0" fmla="*/ 218 w 348"/>
                <a:gd name="T1" fmla="*/ 0 h 332"/>
                <a:gd name="T2" fmla="*/ 0 w 348"/>
                <a:gd name="T3" fmla="*/ 156 h 332"/>
                <a:gd name="T4" fmla="*/ 348 w 348"/>
                <a:gd name="T5" fmla="*/ 332 h 332"/>
                <a:gd name="T6" fmla="*/ 218 w 348"/>
                <a:gd name="T7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332">
                  <a:moveTo>
                    <a:pt x="218" y="0"/>
                  </a:moveTo>
                  <a:lnTo>
                    <a:pt x="0" y="156"/>
                  </a:lnTo>
                  <a:lnTo>
                    <a:pt x="348" y="332"/>
                  </a:lnTo>
                  <a:lnTo>
                    <a:pt x="2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4149725" y="1185863"/>
              <a:ext cx="439738" cy="488950"/>
            </a:xfrm>
            <a:custGeom>
              <a:avLst/>
              <a:gdLst>
                <a:gd name="T0" fmla="*/ 76 w 277"/>
                <a:gd name="T1" fmla="*/ 0 h 308"/>
                <a:gd name="T2" fmla="*/ 0 w 277"/>
                <a:gd name="T3" fmla="*/ 308 h 308"/>
                <a:gd name="T4" fmla="*/ 277 w 277"/>
                <a:gd name="T5" fmla="*/ 142 h 308"/>
                <a:gd name="T6" fmla="*/ 76 w 277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8">
                  <a:moveTo>
                    <a:pt x="76" y="0"/>
                  </a:moveTo>
                  <a:lnTo>
                    <a:pt x="0" y="308"/>
                  </a:lnTo>
                  <a:lnTo>
                    <a:pt x="277" y="14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/>
            <p:cNvSpPr>
              <a:spLocks/>
            </p:cNvSpPr>
            <p:nvPr/>
          </p:nvSpPr>
          <p:spPr bwMode="auto">
            <a:xfrm>
              <a:off x="4149725" y="1185863"/>
              <a:ext cx="439738" cy="488950"/>
            </a:xfrm>
            <a:custGeom>
              <a:avLst/>
              <a:gdLst>
                <a:gd name="T0" fmla="*/ 76 w 277"/>
                <a:gd name="T1" fmla="*/ 0 h 308"/>
                <a:gd name="T2" fmla="*/ 0 w 277"/>
                <a:gd name="T3" fmla="*/ 308 h 308"/>
                <a:gd name="T4" fmla="*/ 277 w 277"/>
                <a:gd name="T5" fmla="*/ 142 h 308"/>
                <a:gd name="T6" fmla="*/ 76 w 277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8">
                  <a:moveTo>
                    <a:pt x="76" y="0"/>
                  </a:moveTo>
                  <a:lnTo>
                    <a:pt x="0" y="308"/>
                  </a:lnTo>
                  <a:lnTo>
                    <a:pt x="277" y="142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/>
            <p:cNvSpPr>
              <a:spLocks/>
            </p:cNvSpPr>
            <p:nvPr/>
          </p:nvSpPr>
          <p:spPr bwMode="auto">
            <a:xfrm>
              <a:off x="4160838" y="1724025"/>
              <a:ext cx="728663" cy="525463"/>
            </a:xfrm>
            <a:custGeom>
              <a:avLst/>
              <a:gdLst>
                <a:gd name="T0" fmla="*/ 0 w 459"/>
                <a:gd name="T1" fmla="*/ 0 h 331"/>
                <a:gd name="T2" fmla="*/ 128 w 459"/>
                <a:gd name="T3" fmla="*/ 331 h 331"/>
                <a:gd name="T4" fmla="*/ 459 w 459"/>
                <a:gd name="T5" fmla="*/ 246 h 331"/>
                <a:gd name="T6" fmla="*/ 0 w 459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331">
                  <a:moveTo>
                    <a:pt x="0" y="0"/>
                  </a:moveTo>
                  <a:lnTo>
                    <a:pt x="128" y="331"/>
                  </a:lnTo>
                  <a:lnTo>
                    <a:pt x="459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4160838" y="1724025"/>
              <a:ext cx="728663" cy="525463"/>
            </a:xfrm>
            <a:custGeom>
              <a:avLst/>
              <a:gdLst>
                <a:gd name="T0" fmla="*/ 0 w 459"/>
                <a:gd name="T1" fmla="*/ 0 h 331"/>
                <a:gd name="T2" fmla="*/ 128 w 459"/>
                <a:gd name="T3" fmla="*/ 331 h 331"/>
                <a:gd name="T4" fmla="*/ 459 w 459"/>
                <a:gd name="T5" fmla="*/ 246 h 331"/>
                <a:gd name="T6" fmla="*/ 0 w 459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331">
                  <a:moveTo>
                    <a:pt x="0" y="0"/>
                  </a:moveTo>
                  <a:lnTo>
                    <a:pt x="128" y="331"/>
                  </a:lnTo>
                  <a:lnTo>
                    <a:pt x="459" y="2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/>
            <p:cNvSpPr>
              <a:spLocks/>
            </p:cNvSpPr>
            <p:nvPr/>
          </p:nvSpPr>
          <p:spPr bwMode="auto">
            <a:xfrm>
              <a:off x="4168775" y="1438275"/>
              <a:ext cx="725488" cy="652463"/>
            </a:xfrm>
            <a:custGeom>
              <a:avLst/>
              <a:gdLst>
                <a:gd name="T0" fmla="*/ 277 w 457"/>
                <a:gd name="T1" fmla="*/ 0 h 411"/>
                <a:gd name="T2" fmla="*/ 0 w 457"/>
                <a:gd name="T3" fmla="*/ 165 h 411"/>
                <a:gd name="T4" fmla="*/ 457 w 457"/>
                <a:gd name="T5" fmla="*/ 411 h 411"/>
                <a:gd name="T6" fmla="*/ 277 w 457"/>
                <a:gd name="T7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411">
                  <a:moveTo>
                    <a:pt x="277" y="0"/>
                  </a:moveTo>
                  <a:lnTo>
                    <a:pt x="0" y="165"/>
                  </a:lnTo>
                  <a:lnTo>
                    <a:pt x="457" y="411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4168775" y="1438275"/>
              <a:ext cx="725488" cy="652463"/>
            </a:xfrm>
            <a:custGeom>
              <a:avLst/>
              <a:gdLst>
                <a:gd name="T0" fmla="*/ 277 w 457"/>
                <a:gd name="T1" fmla="*/ 0 h 411"/>
                <a:gd name="T2" fmla="*/ 0 w 457"/>
                <a:gd name="T3" fmla="*/ 165 h 411"/>
                <a:gd name="T4" fmla="*/ 457 w 457"/>
                <a:gd name="T5" fmla="*/ 411 h 411"/>
                <a:gd name="T6" fmla="*/ 277 w 457"/>
                <a:gd name="T7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411">
                  <a:moveTo>
                    <a:pt x="277" y="0"/>
                  </a:moveTo>
                  <a:lnTo>
                    <a:pt x="0" y="165"/>
                  </a:lnTo>
                  <a:lnTo>
                    <a:pt x="457" y="411"/>
                  </a:lnTo>
                  <a:lnTo>
                    <a:pt x="2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3506788" y="1539875"/>
              <a:ext cx="598488" cy="409575"/>
            </a:xfrm>
            <a:custGeom>
              <a:avLst/>
              <a:gdLst>
                <a:gd name="T0" fmla="*/ 0 w 377"/>
                <a:gd name="T1" fmla="*/ 0 h 258"/>
                <a:gd name="T2" fmla="*/ 157 w 377"/>
                <a:gd name="T3" fmla="*/ 258 h 258"/>
                <a:gd name="T4" fmla="*/ 377 w 377"/>
                <a:gd name="T5" fmla="*/ 99 h 258"/>
                <a:gd name="T6" fmla="*/ 0 w 37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58">
                  <a:moveTo>
                    <a:pt x="0" y="0"/>
                  </a:moveTo>
                  <a:lnTo>
                    <a:pt x="157" y="258"/>
                  </a:lnTo>
                  <a:lnTo>
                    <a:pt x="377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/>
            <p:cNvSpPr>
              <a:spLocks/>
            </p:cNvSpPr>
            <p:nvPr/>
          </p:nvSpPr>
          <p:spPr bwMode="auto">
            <a:xfrm>
              <a:off x="3506788" y="1539875"/>
              <a:ext cx="598488" cy="409575"/>
            </a:xfrm>
            <a:custGeom>
              <a:avLst/>
              <a:gdLst>
                <a:gd name="T0" fmla="*/ 0 w 377"/>
                <a:gd name="T1" fmla="*/ 0 h 258"/>
                <a:gd name="T2" fmla="*/ 157 w 377"/>
                <a:gd name="T3" fmla="*/ 258 h 258"/>
                <a:gd name="T4" fmla="*/ 377 w 377"/>
                <a:gd name="T5" fmla="*/ 99 h 258"/>
                <a:gd name="T6" fmla="*/ 0 w 37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58">
                  <a:moveTo>
                    <a:pt x="0" y="0"/>
                  </a:moveTo>
                  <a:lnTo>
                    <a:pt x="157" y="258"/>
                  </a:lnTo>
                  <a:lnTo>
                    <a:pt x="377" y="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292475" y="1546225"/>
              <a:ext cx="439738" cy="406400"/>
            </a:xfrm>
            <a:custGeom>
              <a:avLst/>
              <a:gdLst>
                <a:gd name="T0" fmla="*/ 121 w 277"/>
                <a:gd name="T1" fmla="*/ 0 h 256"/>
                <a:gd name="T2" fmla="*/ 0 w 277"/>
                <a:gd name="T3" fmla="*/ 223 h 256"/>
                <a:gd name="T4" fmla="*/ 277 w 277"/>
                <a:gd name="T5" fmla="*/ 256 h 256"/>
                <a:gd name="T6" fmla="*/ 121 w 277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56">
                  <a:moveTo>
                    <a:pt x="121" y="0"/>
                  </a:moveTo>
                  <a:lnTo>
                    <a:pt x="0" y="223"/>
                  </a:lnTo>
                  <a:lnTo>
                    <a:pt x="277" y="256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B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3292475" y="1546225"/>
              <a:ext cx="439738" cy="406400"/>
            </a:xfrm>
            <a:custGeom>
              <a:avLst/>
              <a:gdLst>
                <a:gd name="T0" fmla="*/ 121 w 277"/>
                <a:gd name="T1" fmla="*/ 0 h 256"/>
                <a:gd name="T2" fmla="*/ 0 w 277"/>
                <a:gd name="T3" fmla="*/ 223 h 256"/>
                <a:gd name="T4" fmla="*/ 277 w 277"/>
                <a:gd name="T5" fmla="*/ 256 h 256"/>
                <a:gd name="T6" fmla="*/ 121 w 277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56">
                  <a:moveTo>
                    <a:pt x="121" y="0"/>
                  </a:moveTo>
                  <a:lnTo>
                    <a:pt x="0" y="223"/>
                  </a:lnTo>
                  <a:lnTo>
                    <a:pt x="277" y="256"/>
                  </a:lnTo>
                  <a:lnTo>
                    <a:pt x="1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3113088" y="212725"/>
              <a:ext cx="434975" cy="500063"/>
            </a:xfrm>
            <a:custGeom>
              <a:avLst/>
              <a:gdLst>
                <a:gd name="T0" fmla="*/ 45 w 274"/>
                <a:gd name="T1" fmla="*/ 0 h 315"/>
                <a:gd name="T2" fmla="*/ 0 w 274"/>
                <a:gd name="T3" fmla="*/ 301 h 315"/>
                <a:gd name="T4" fmla="*/ 274 w 274"/>
                <a:gd name="T5" fmla="*/ 315 h 315"/>
                <a:gd name="T6" fmla="*/ 45 w 274"/>
                <a:gd name="T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15">
                  <a:moveTo>
                    <a:pt x="45" y="0"/>
                  </a:moveTo>
                  <a:lnTo>
                    <a:pt x="0" y="301"/>
                  </a:lnTo>
                  <a:lnTo>
                    <a:pt x="274" y="315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3113088" y="212725"/>
              <a:ext cx="434975" cy="500063"/>
            </a:xfrm>
            <a:custGeom>
              <a:avLst/>
              <a:gdLst>
                <a:gd name="T0" fmla="*/ 45 w 274"/>
                <a:gd name="T1" fmla="*/ 0 h 315"/>
                <a:gd name="T2" fmla="*/ 0 w 274"/>
                <a:gd name="T3" fmla="*/ 301 h 315"/>
                <a:gd name="T4" fmla="*/ 274 w 274"/>
                <a:gd name="T5" fmla="*/ 315 h 315"/>
                <a:gd name="T6" fmla="*/ 45 w 274"/>
                <a:gd name="T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315">
                  <a:moveTo>
                    <a:pt x="45" y="0"/>
                  </a:moveTo>
                  <a:lnTo>
                    <a:pt x="0" y="301"/>
                  </a:lnTo>
                  <a:lnTo>
                    <a:pt x="274" y="315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3206750" y="201613"/>
              <a:ext cx="612775" cy="500063"/>
            </a:xfrm>
            <a:custGeom>
              <a:avLst/>
              <a:gdLst>
                <a:gd name="T0" fmla="*/ 0 w 386"/>
                <a:gd name="T1" fmla="*/ 0 h 315"/>
                <a:gd name="T2" fmla="*/ 227 w 386"/>
                <a:gd name="T3" fmla="*/ 315 h 315"/>
                <a:gd name="T4" fmla="*/ 386 w 386"/>
                <a:gd name="T5" fmla="*/ 19 h 315"/>
                <a:gd name="T6" fmla="*/ 0 w 386"/>
                <a:gd name="T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315">
                  <a:moveTo>
                    <a:pt x="0" y="0"/>
                  </a:moveTo>
                  <a:lnTo>
                    <a:pt x="227" y="315"/>
                  </a:lnTo>
                  <a:lnTo>
                    <a:pt x="38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3206750" y="201613"/>
              <a:ext cx="612775" cy="500063"/>
            </a:xfrm>
            <a:custGeom>
              <a:avLst/>
              <a:gdLst>
                <a:gd name="T0" fmla="*/ 0 w 386"/>
                <a:gd name="T1" fmla="*/ 0 h 315"/>
                <a:gd name="T2" fmla="*/ 227 w 386"/>
                <a:gd name="T3" fmla="*/ 315 h 315"/>
                <a:gd name="T4" fmla="*/ 386 w 386"/>
                <a:gd name="T5" fmla="*/ 19 h 315"/>
                <a:gd name="T6" fmla="*/ 0 w 386"/>
                <a:gd name="T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6" h="315">
                  <a:moveTo>
                    <a:pt x="0" y="0"/>
                  </a:moveTo>
                  <a:lnTo>
                    <a:pt x="227" y="315"/>
                  </a:lnTo>
                  <a:lnTo>
                    <a:pt x="386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3206750" y="47625"/>
              <a:ext cx="608013" cy="153988"/>
            </a:xfrm>
            <a:custGeom>
              <a:avLst/>
              <a:gdLst>
                <a:gd name="T0" fmla="*/ 341 w 383"/>
                <a:gd name="T1" fmla="*/ 0 h 97"/>
                <a:gd name="T2" fmla="*/ 45 w 383"/>
                <a:gd name="T3" fmla="*/ 0 h 97"/>
                <a:gd name="T4" fmla="*/ 0 w 383"/>
                <a:gd name="T5" fmla="*/ 76 h 97"/>
                <a:gd name="T6" fmla="*/ 383 w 383"/>
                <a:gd name="T7" fmla="*/ 97 h 97"/>
                <a:gd name="T8" fmla="*/ 341 w 3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97">
                  <a:moveTo>
                    <a:pt x="341" y="0"/>
                  </a:moveTo>
                  <a:lnTo>
                    <a:pt x="45" y="0"/>
                  </a:lnTo>
                  <a:lnTo>
                    <a:pt x="0" y="76"/>
                  </a:lnTo>
                  <a:lnTo>
                    <a:pt x="383" y="9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DB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/>
            <p:cNvSpPr>
              <a:spLocks/>
            </p:cNvSpPr>
            <p:nvPr/>
          </p:nvSpPr>
          <p:spPr bwMode="auto">
            <a:xfrm>
              <a:off x="3206750" y="47625"/>
              <a:ext cx="608013" cy="153988"/>
            </a:xfrm>
            <a:custGeom>
              <a:avLst/>
              <a:gdLst>
                <a:gd name="T0" fmla="*/ 341 w 383"/>
                <a:gd name="T1" fmla="*/ 0 h 97"/>
                <a:gd name="T2" fmla="*/ 45 w 383"/>
                <a:gd name="T3" fmla="*/ 0 h 97"/>
                <a:gd name="T4" fmla="*/ 0 w 383"/>
                <a:gd name="T5" fmla="*/ 76 h 97"/>
                <a:gd name="T6" fmla="*/ 383 w 383"/>
                <a:gd name="T7" fmla="*/ 97 h 97"/>
                <a:gd name="T8" fmla="*/ 341 w 3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97">
                  <a:moveTo>
                    <a:pt x="341" y="0"/>
                  </a:moveTo>
                  <a:lnTo>
                    <a:pt x="45" y="0"/>
                  </a:lnTo>
                  <a:lnTo>
                    <a:pt x="0" y="76"/>
                  </a:lnTo>
                  <a:lnTo>
                    <a:pt x="383" y="97"/>
                  </a:lnTo>
                  <a:lnTo>
                    <a:pt x="3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3394075" y="4056063"/>
              <a:ext cx="563563" cy="473075"/>
            </a:xfrm>
            <a:custGeom>
              <a:avLst/>
              <a:gdLst>
                <a:gd name="T0" fmla="*/ 355 w 355"/>
                <a:gd name="T1" fmla="*/ 0 h 298"/>
                <a:gd name="T2" fmla="*/ 0 w 355"/>
                <a:gd name="T3" fmla="*/ 168 h 298"/>
                <a:gd name="T4" fmla="*/ 157 w 355"/>
                <a:gd name="T5" fmla="*/ 298 h 298"/>
                <a:gd name="T6" fmla="*/ 355 w 355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298">
                  <a:moveTo>
                    <a:pt x="355" y="0"/>
                  </a:moveTo>
                  <a:lnTo>
                    <a:pt x="0" y="168"/>
                  </a:lnTo>
                  <a:lnTo>
                    <a:pt x="157" y="298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3394075" y="4056063"/>
              <a:ext cx="563563" cy="473075"/>
            </a:xfrm>
            <a:custGeom>
              <a:avLst/>
              <a:gdLst>
                <a:gd name="T0" fmla="*/ 355 w 355"/>
                <a:gd name="T1" fmla="*/ 0 h 298"/>
                <a:gd name="T2" fmla="*/ 0 w 355"/>
                <a:gd name="T3" fmla="*/ 168 h 298"/>
                <a:gd name="T4" fmla="*/ 157 w 355"/>
                <a:gd name="T5" fmla="*/ 298 h 298"/>
                <a:gd name="T6" fmla="*/ 355 w 355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298">
                  <a:moveTo>
                    <a:pt x="355" y="0"/>
                  </a:moveTo>
                  <a:lnTo>
                    <a:pt x="0" y="168"/>
                  </a:lnTo>
                  <a:lnTo>
                    <a:pt x="157" y="298"/>
                  </a:lnTo>
                  <a:lnTo>
                    <a:pt x="3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3360738" y="4344988"/>
              <a:ext cx="266700" cy="620713"/>
            </a:xfrm>
            <a:custGeom>
              <a:avLst/>
              <a:gdLst>
                <a:gd name="T0" fmla="*/ 12 w 168"/>
                <a:gd name="T1" fmla="*/ 0 h 391"/>
                <a:gd name="T2" fmla="*/ 0 w 168"/>
                <a:gd name="T3" fmla="*/ 391 h 391"/>
                <a:gd name="T4" fmla="*/ 168 w 168"/>
                <a:gd name="T5" fmla="*/ 133 h 391"/>
                <a:gd name="T6" fmla="*/ 12 w 168"/>
                <a:gd name="T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91">
                  <a:moveTo>
                    <a:pt x="12" y="0"/>
                  </a:moveTo>
                  <a:lnTo>
                    <a:pt x="0" y="391"/>
                  </a:lnTo>
                  <a:lnTo>
                    <a:pt x="168" y="13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3360738" y="4344988"/>
              <a:ext cx="266700" cy="620713"/>
            </a:xfrm>
            <a:custGeom>
              <a:avLst/>
              <a:gdLst>
                <a:gd name="T0" fmla="*/ 12 w 168"/>
                <a:gd name="T1" fmla="*/ 0 h 391"/>
                <a:gd name="T2" fmla="*/ 0 w 168"/>
                <a:gd name="T3" fmla="*/ 391 h 391"/>
                <a:gd name="T4" fmla="*/ 168 w 168"/>
                <a:gd name="T5" fmla="*/ 133 h 391"/>
                <a:gd name="T6" fmla="*/ 12 w 168"/>
                <a:gd name="T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91">
                  <a:moveTo>
                    <a:pt x="12" y="0"/>
                  </a:moveTo>
                  <a:lnTo>
                    <a:pt x="0" y="391"/>
                  </a:lnTo>
                  <a:lnTo>
                    <a:pt x="168" y="133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3673475" y="4570413"/>
              <a:ext cx="588963" cy="628650"/>
            </a:xfrm>
            <a:custGeom>
              <a:avLst/>
              <a:gdLst>
                <a:gd name="T0" fmla="*/ 0 w 371"/>
                <a:gd name="T1" fmla="*/ 0 h 396"/>
                <a:gd name="T2" fmla="*/ 312 w 371"/>
                <a:gd name="T3" fmla="*/ 396 h 396"/>
                <a:gd name="T4" fmla="*/ 371 w 371"/>
                <a:gd name="T5" fmla="*/ 50 h 396"/>
                <a:gd name="T6" fmla="*/ 0 w 371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96">
                  <a:moveTo>
                    <a:pt x="0" y="0"/>
                  </a:moveTo>
                  <a:lnTo>
                    <a:pt x="312" y="396"/>
                  </a:lnTo>
                  <a:lnTo>
                    <a:pt x="37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3673475" y="4570413"/>
              <a:ext cx="588963" cy="628650"/>
            </a:xfrm>
            <a:custGeom>
              <a:avLst/>
              <a:gdLst>
                <a:gd name="T0" fmla="*/ 0 w 371"/>
                <a:gd name="T1" fmla="*/ 0 h 396"/>
                <a:gd name="T2" fmla="*/ 312 w 371"/>
                <a:gd name="T3" fmla="*/ 396 h 396"/>
                <a:gd name="T4" fmla="*/ 371 w 371"/>
                <a:gd name="T5" fmla="*/ 50 h 396"/>
                <a:gd name="T6" fmla="*/ 0 w 371"/>
                <a:gd name="T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396">
                  <a:moveTo>
                    <a:pt x="0" y="0"/>
                  </a:moveTo>
                  <a:lnTo>
                    <a:pt x="312" y="396"/>
                  </a:lnTo>
                  <a:lnTo>
                    <a:pt x="371" y="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3382963" y="4583113"/>
              <a:ext cx="763588" cy="627063"/>
            </a:xfrm>
            <a:custGeom>
              <a:avLst/>
              <a:gdLst>
                <a:gd name="T0" fmla="*/ 166 w 481"/>
                <a:gd name="T1" fmla="*/ 0 h 395"/>
                <a:gd name="T2" fmla="*/ 0 w 481"/>
                <a:gd name="T3" fmla="*/ 258 h 395"/>
                <a:gd name="T4" fmla="*/ 481 w 481"/>
                <a:gd name="T5" fmla="*/ 395 h 395"/>
                <a:gd name="T6" fmla="*/ 166 w 481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1" h="395">
                  <a:moveTo>
                    <a:pt x="166" y="0"/>
                  </a:moveTo>
                  <a:lnTo>
                    <a:pt x="0" y="258"/>
                  </a:lnTo>
                  <a:lnTo>
                    <a:pt x="481" y="395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3382963" y="4583113"/>
              <a:ext cx="763588" cy="627063"/>
            </a:xfrm>
            <a:custGeom>
              <a:avLst/>
              <a:gdLst>
                <a:gd name="T0" fmla="*/ 166 w 481"/>
                <a:gd name="T1" fmla="*/ 0 h 395"/>
                <a:gd name="T2" fmla="*/ 0 w 481"/>
                <a:gd name="T3" fmla="*/ 258 h 395"/>
                <a:gd name="T4" fmla="*/ 481 w 481"/>
                <a:gd name="T5" fmla="*/ 395 h 395"/>
                <a:gd name="T6" fmla="*/ 166 w 481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1" h="395">
                  <a:moveTo>
                    <a:pt x="166" y="0"/>
                  </a:moveTo>
                  <a:lnTo>
                    <a:pt x="0" y="258"/>
                  </a:lnTo>
                  <a:lnTo>
                    <a:pt x="481" y="395"/>
                  </a:lnTo>
                  <a:lnTo>
                    <a:pt x="1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3668713" y="4064000"/>
              <a:ext cx="590550" cy="552450"/>
            </a:xfrm>
            <a:custGeom>
              <a:avLst/>
              <a:gdLst>
                <a:gd name="T0" fmla="*/ 199 w 372"/>
                <a:gd name="T1" fmla="*/ 0 h 348"/>
                <a:gd name="T2" fmla="*/ 0 w 372"/>
                <a:gd name="T3" fmla="*/ 301 h 348"/>
                <a:gd name="T4" fmla="*/ 372 w 372"/>
                <a:gd name="T5" fmla="*/ 348 h 348"/>
                <a:gd name="T6" fmla="*/ 199 w 372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348">
                  <a:moveTo>
                    <a:pt x="199" y="0"/>
                  </a:moveTo>
                  <a:lnTo>
                    <a:pt x="0" y="301"/>
                  </a:lnTo>
                  <a:lnTo>
                    <a:pt x="372" y="348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3668713" y="4064000"/>
              <a:ext cx="590550" cy="552450"/>
            </a:xfrm>
            <a:custGeom>
              <a:avLst/>
              <a:gdLst>
                <a:gd name="T0" fmla="*/ 199 w 372"/>
                <a:gd name="T1" fmla="*/ 0 h 348"/>
                <a:gd name="T2" fmla="*/ 0 w 372"/>
                <a:gd name="T3" fmla="*/ 301 h 348"/>
                <a:gd name="T4" fmla="*/ 372 w 372"/>
                <a:gd name="T5" fmla="*/ 348 h 348"/>
                <a:gd name="T6" fmla="*/ 199 w 372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348">
                  <a:moveTo>
                    <a:pt x="199" y="0"/>
                  </a:moveTo>
                  <a:lnTo>
                    <a:pt x="0" y="301"/>
                  </a:lnTo>
                  <a:lnTo>
                    <a:pt x="372" y="348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7129463" y="3621088"/>
              <a:ext cx="368300" cy="649288"/>
            </a:xfrm>
            <a:custGeom>
              <a:avLst/>
              <a:gdLst>
                <a:gd name="T0" fmla="*/ 19 w 232"/>
                <a:gd name="T1" fmla="*/ 0 h 409"/>
                <a:gd name="T2" fmla="*/ 0 w 232"/>
                <a:gd name="T3" fmla="*/ 409 h 409"/>
                <a:gd name="T4" fmla="*/ 232 w 232"/>
                <a:gd name="T5" fmla="*/ 284 h 409"/>
                <a:gd name="T6" fmla="*/ 19 w 232"/>
                <a:gd name="T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409">
                  <a:moveTo>
                    <a:pt x="19" y="0"/>
                  </a:moveTo>
                  <a:lnTo>
                    <a:pt x="0" y="409"/>
                  </a:lnTo>
                  <a:lnTo>
                    <a:pt x="232" y="28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7129463" y="3621088"/>
              <a:ext cx="368300" cy="649288"/>
            </a:xfrm>
            <a:custGeom>
              <a:avLst/>
              <a:gdLst>
                <a:gd name="T0" fmla="*/ 19 w 232"/>
                <a:gd name="T1" fmla="*/ 0 h 409"/>
                <a:gd name="T2" fmla="*/ 0 w 232"/>
                <a:gd name="T3" fmla="*/ 409 h 409"/>
                <a:gd name="T4" fmla="*/ 232 w 232"/>
                <a:gd name="T5" fmla="*/ 284 h 409"/>
                <a:gd name="T6" fmla="*/ 19 w 232"/>
                <a:gd name="T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409">
                  <a:moveTo>
                    <a:pt x="19" y="0"/>
                  </a:moveTo>
                  <a:lnTo>
                    <a:pt x="0" y="409"/>
                  </a:lnTo>
                  <a:lnTo>
                    <a:pt x="232" y="284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6865938" y="4333875"/>
              <a:ext cx="684213" cy="650875"/>
            </a:xfrm>
            <a:custGeom>
              <a:avLst/>
              <a:gdLst>
                <a:gd name="T0" fmla="*/ 161 w 431"/>
                <a:gd name="T1" fmla="*/ 0 h 410"/>
                <a:gd name="T2" fmla="*/ 0 w 431"/>
                <a:gd name="T3" fmla="*/ 348 h 410"/>
                <a:gd name="T4" fmla="*/ 431 w 431"/>
                <a:gd name="T5" fmla="*/ 410 h 410"/>
                <a:gd name="T6" fmla="*/ 161 w 431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410">
                  <a:moveTo>
                    <a:pt x="161" y="0"/>
                  </a:moveTo>
                  <a:lnTo>
                    <a:pt x="0" y="348"/>
                  </a:lnTo>
                  <a:lnTo>
                    <a:pt x="431" y="41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/>
            <p:cNvSpPr>
              <a:spLocks/>
            </p:cNvSpPr>
            <p:nvPr/>
          </p:nvSpPr>
          <p:spPr bwMode="auto">
            <a:xfrm>
              <a:off x="6865938" y="4333875"/>
              <a:ext cx="684213" cy="650875"/>
            </a:xfrm>
            <a:custGeom>
              <a:avLst/>
              <a:gdLst>
                <a:gd name="T0" fmla="*/ 161 w 431"/>
                <a:gd name="T1" fmla="*/ 0 h 410"/>
                <a:gd name="T2" fmla="*/ 0 w 431"/>
                <a:gd name="T3" fmla="*/ 348 h 410"/>
                <a:gd name="T4" fmla="*/ 431 w 431"/>
                <a:gd name="T5" fmla="*/ 410 h 410"/>
                <a:gd name="T6" fmla="*/ 161 w 431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410">
                  <a:moveTo>
                    <a:pt x="161" y="0"/>
                  </a:moveTo>
                  <a:lnTo>
                    <a:pt x="0" y="348"/>
                  </a:lnTo>
                  <a:lnTo>
                    <a:pt x="431" y="41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/>
            <p:cNvSpPr>
              <a:spLocks/>
            </p:cNvSpPr>
            <p:nvPr/>
          </p:nvSpPr>
          <p:spPr bwMode="auto">
            <a:xfrm>
              <a:off x="6546850" y="4322763"/>
              <a:ext cx="544513" cy="557213"/>
            </a:xfrm>
            <a:custGeom>
              <a:avLst/>
              <a:gdLst>
                <a:gd name="T0" fmla="*/ 343 w 343"/>
                <a:gd name="T1" fmla="*/ 0 h 351"/>
                <a:gd name="T2" fmla="*/ 0 w 343"/>
                <a:gd name="T3" fmla="*/ 199 h 351"/>
                <a:gd name="T4" fmla="*/ 185 w 343"/>
                <a:gd name="T5" fmla="*/ 351 h 351"/>
                <a:gd name="T6" fmla="*/ 343 w 343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51">
                  <a:moveTo>
                    <a:pt x="343" y="0"/>
                  </a:moveTo>
                  <a:lnTo>
                    <a:pt x="0" y="199"/>
                  </a:lnTo>
                  <a:lnTo>
                    <a:pt x="185" y="351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CC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/>
            <p:cNvSpPr>
              <a:spLocks/>
            </p:cNvSpPr>
            <p:nvPr/>
          </p:nvSpPr>
          <p:spPr bwMode="auto">
            <a:xfrm>
              <a:off x="6546850" y="4322763"/>
              <a:ext cx="544513" cy="557213"/>
            </a:xfrm>
            <a:custGeom>
              <a:avLst/>
              <a:gdLst>
                <a:gd name="T0" fmla="*/ 343 w 343"/>
                <a:gd name="T1" fmla="*/ 0 h 351"/>
                <a:gd name="T2" fmla="*/ 0 w 343"/>
                <a:gd name="T3" fmla="*/ 199 h 351"/>
                <a:gd name="T4" fmla="*/ 185 w 343"/>
                <a:gd name="T5" fmla="*/ 351 h 351"/>
                <a:gd name="T6" fmla="*/ 343 w 343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51">
                  <a:moveTo>
                    <a:pt x="343" y="0"/>
                  </a:moveTo>
                  <a:lnTo>
                    <a:pt x="0" y="199"/>
                  </a:lnTo>
                  <a:lnTo>
                    <a:pt x="185" y="351"/>
                  </a:lnTo>
                  <a:lnTo>
                    <a:pt x="3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/>
            <p:cNvSpPr>
              <a:spLocks/>
            </p:cNvSpPr>
            <p:nvPr/>
          </p:nvSpPr>
          <p:spPr bwMode="auto">
            <a:xfrm>
              <a:off x="5397500" y="479425"/>
              <a:ext cx="563563" cy="544513"/>
            </a:xfrm>
            <a:custGeom>
              <a:avLst/>
              <a:gdLst>
                <a:gd name="T0" fmla="*/ 336 w 355"/>
                <a:gd name="T1" fmla="*/ 0 h 343"/>
                <a:gd name="T2" fmla="*/ 0 w 355"/>
                <a:gd name="T3" fmla="*/ 178 h 343"/>
                <a:gd name="T4" fmla="*/ 355 w 355"/>
                <a:gd name="T5" fmla="*/ 343 h 343"/>
                <a:gd name="T6" fmla="*/ 336 w 355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43">
                  <a:moveTo>
                    <a:pt x="336" y="0"/>
                  </a:moveTo>
                  <a:lnTo>
                    <a:pt x="0" y="178"/>
                  </a:lnTo>
                  <a:lnTo>
                    <a:pt x="355" y="343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/>
            <p:cNvSpPr>
              <a:spLocks/>
            </p:cNvSpPr>
            <p:nvPr/>
          </p:nvSpPr>
          <p:spPr bwMode="auto">
            <a:xfrm>
              <a:off x="5397500" y="479425"/>
              <a:ext cx="563563" cy="544513"/>
            </a:xfrm>
            <a:custGeom>
              <a:avLst/>
              <a:gdLst>
                <a:gd name="T0" fmla="*/ 336 w 355"/>
                <a:gd name="T1" fmla="*/ 0 h 343"/>
                <a:gd name="T2" fmla="*/ 0 w 355"/>
                <a:gd name="T3" fmla="*/ 178 h 343"/>
                <a:gd name="T4" fmla="*/ 355 w 355"/>
                <a:gd name="T5" fmla="*/ 343 h 343"/>
                <a:gd name="T6" fmla="*/ 336 w 355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43">
                  <a:moveTo>
                    <a:pt x="336" y="0"/>
                  </a:moveTo>
                  <a:lnTo>
                    <a:pt x="0" y="178"/>
                  </a:lnTo>
                  <a:lnTo>
                    <a:pt x="355" y="343"/>
                  </a:lnTo>
                  <a:lnTo>
                    <a:pt x="3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/>
            <p:cNvSpPr>
              <a:spLocks/>
            </p:cNvSpPr>
            <p:nvPr/>
          </p:nvSpPr>
          <p:spPr bwMode="auto">
            <a:xfrm>
              <a:off x="5961063" y="484188"/>
              <a:ext cx="476250" cy="544513"/>
            </a:xfrm>
            <a:custGeom>
              <a:avLst/>
              <a:gdLst>
                <a:gd name="T0" fmla="*/ 0 w 300"/>
                <a:gd name="T1" fmla="*/ 0 h 343"/>
                <a:gd name="T2" fmla="*/ 16 w 300"/>
                <a:gd name="T3" fmla="*/ 343 h 343"/>
                <a:gd name="T4" fmla="*/ 300 w 300"/>
                <a:gd name="T5" fmla="*/ 291 h 343"/>
                <a:gd name="T6" fmla="*/ 0 w 300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343">
                  <a:moveTo>
                    <a:pt x="0" y="0"/>
                  </a:moveTo>
                  <a:lnTo>
                    <a:pt x="16" y="343"/>
                  </a:lnTo>
                  <a:lnTo>
                    <a:pt x="300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/>
            <p:cNvSpPr>
              <a:spLocks/>
            </p:cNvSpPr>
            <p:nvPr/>
          </p:nvSpPr>
          <p:spPr bwMode="auto">
            <a:xfrm>
              <a:off x="5961063" y="484188"/>
              <a:ext cx="476250" cy="544513"/>
            </a:xfrm>
            <a:custGeom>
              <a:avLst/>
              <a:gdLst>
                <a:gd name="T0" fmla="*/ 0 w 300"/>
                <a:gd name="T1" fmla="*/ 0 h 343"/>
                <a:gd name="T2" fmla="*/ 16 w 300"/>
                <a:gd name="T3" fmla="*/ 343 h 343"/>
                <a:gd name="T4" fmla="*/ 300 w 300"/>
                <a:gd name="T5" fmla="*/ 291 h 343"/>
                <a:gd name="T6" fmla="*/ 0 w 300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343">
                  <a:moveTo>
                    <a:pt x="0" y="0"/>
                  </a:moveTo>
                  <a:lnTo>
                    <a:pt x="16" y="343"/>
                  </a:lnTo>
                  <a:lnTo>
                    <a:pt x="300" y="2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/>
            <p:cNvSpPr>
              <a:spLocks/>
            </p:cNvSpPr>
            <p:nvPr/>
          </p:nvSpPr>
          <p:spPr bwMode="auto">
            <a:xfrm>
              <a:off x="6010275" y="3962400"/>
              <a:ext cx="712788" cy="646113"/>
            </a:xfrm>
            <a:custGeom>
              <a:avLst/>
              <a:gdLst>
                <a:gd name="T0" fmla="*/ 449 w 449"/>
                <a:gd name="T1" fmla="*/ 0 h 407"/>
                <a:gd name="T2" fmla="*/ 0 w 449"/>
                <a:gd name="T3" fmla="*/ 90 h 407"/>
                <a:gd name="T4" fmla="*/ 317 w 449"/>
                <a:gd name="T5" fmla="*/ 407 h 407"/>
                <a:gd name="T6" fmla="*/ 449 w 449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407">
                  <a:moveTo>
                    <a:pt x="449" y="0"/>
                  </a:moveTo>
                  <a:lnTo>
                    <a:pt x="0" y="90"/>
                  </a:lnTo>
                  <a:lnTo>
                    <a:pt x="317" y="407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/>
            <p:cNvSpPr>
              <a:spLocks/>
            </p:cNvSpPr>
            <p:nvPr/>
          </p:nvSpPr>
          <p:spPr bwMode="auto">
            <a:xfrm>
              <a:off x="6010275" y="3962400"/>
              <a:ext cx="712788" cy="646113"/>
            </a:xfrm>
            <a:custGeom>
              <a:avLst/>
              <a:gdLst>
                <a:gd name="T0" fmla="*/ 449 w 449"/>
                <a:gd name="T1" fmla="*/ 0 h 407"/>
                <a:gd name="T2" fmla="*/ 0 w 449"/>
                <a:gd name="T3" fmla="*/ 90 h 407"/>
                <a:gd name="T4" fmla="*/ 317 w 449"/>
                <a:gd name="T5" fmla="*/ 407 h 407"/>
                <a:gd name="T6" fmla="*/ 449 w 449"/>
                <a:gd name="T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407">
                  <a:moveTo>
                    <a:pt x="449" y="0"/>
                  </a:moveTo>
                  <a:lnTo>
                    <a:pt x="0" y="90"/>
                  </a:lnTo>
                  <a:lnTo>
                    <a:pt x="317" y="407"/>
                  </a:lnTo>
                  <a:lnTo>
                    <a:pt x="4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/>
            <p:cNvSpPr>
              <a:spLocks/>
            </p:cNvSpPr>
            <p:nvPr/>
          </p:nvSpPr>
          <p:spPr bwMode="auto">
            <a:xfrm>
              <a:off x="6002338" y="3744913"/>
              <a:ext cx="717550" cy="338138"/>
            </a:xfrm>
            <a:custGeom>
              <a:avLst/>
              <a:gdLst>
                <a:gd name="T0" fmla="*/ 196 w 452"/>
                <a:gd name="T1" fmla="*/ 0 h 213"/>
                <a:gd name="T2" fmla="*/ 0 w 452"/>
                <a:gd name="T3" fmla="*/ 213 h 213"/>
                <a:gd name="T4" fmla="*/ 452 w 452"/>
                <a:gd name="T5" fmla="*/ 121 h 213"/>
                <a:gd name="T6" fmla="*/ 196 w 452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213">
                  <a:moveTo>
                    <a:pt x="196" y="0"/>
                  </a:moveTo>
                  <a:lnTo>
                    <a:pt x="0" y="213"/>
                  </a:lnTo>
                  <a:lnTo>
                    <a:pt x="452" y="121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/>
            <p:cNvSpPr>
              <a:spLocks/>
            </p:cNvSpPr>
            <p:nvPr/>
          </p:nvSpPr>
          <p:spPr bwMode="auto">
            <a:xfrm>
              <a:off x="6002338" y="3744913"/>
              <a:ext cx="717550" cy="338138"/>
            </a:xfrm>
            <a:custGeom>
              <a:avLst/>
              <a:gdLst>
                <a:gd name="T0" fmla="*/ 196 w 452"/>
                <a:gd name="T1" fmla="*/ 0 h 213"/>
                <a:gd name="T2" fmla="*/ 0 w 452"/>
                <a:gd name="T3" fmla="*/ 213 h 213"/>
                <a:gd name="T4" fmla="*/ 452 w 452"/>
                <a:gd name="T5" fmla="*/ 121 h 213"/>
                <a:gd name="T6" fmla="*/ 196 w 452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213">
                  <a:moveTo>
                    <a:pt x="196" y="0"/>
                  </a:moveTo>
                  <a:lnTo>
                    <a:pt x="0" y="213"/>
                  </a:lnTo>
                  <a:lnTo>
                    <a:pt x="452" y="121"/>
                  </a:lnTo>
                  <a:lnTo>
                    <a:pt x="1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/>
            <p:cNvSpPr>
              <a:spLocks/>
            </p:cNvSpPr>
            <p:nvPr/>
          </p:nvSpPr>
          <p:spPr bwMode="auto">
            <a:xfrm>
              <a:off x="6543675" y="3965575"/>
              <a:ext cx="547688" cy="647700"/>
            </a:xfrm>
            <a:custGeom>
              <a:avLst/>
              <a:gdLst>
                <a:gd name="T0" fmla="*/ 132 w 345"/>
                <a:gd name="T1" fmla="*/ 0 h 408"/>
                <a:gd name="T2" fmla="*/ 0 w 345"/>
                <a:gd name="T3" fmla="*/ 408 h 408"/>
                <a:gd name="T4" fmla="*/ 345 w 345"/>
                <a:gd name="T5" fmla="*/ 209 h 408"/>
                <a:gd name="T6" fmla="*/ 132 w 345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408">
                  <a:moveTo>
                    <a:pt x="132" y="0"/>
                  </a:moveTo>
                  <a:lnTo>
                    <a:pt x="0" y="408"/>
                  </a:lnTo>
                  <a:lnTo>
                    <a:pt x="345" y="20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/>
            <p:cNvSpPr>
              <a:spLocks/>
            </p:cNvSpPr>
            <p:nvPr/>
          </p:nvSpPr>
          <p:spPr bwMode="auto">
            <a:xfrm>
              <a:off x="6543675" y="3965575"/>
              <a:ext cx="547688" cy="647700"/>
            </a:xfrm>
            <a:custGeom>
              <a:avLst/>
              <a:gdLst>
                <a:gd name="T0" fmla="*/ 132 w 345"/>
                <a:gd name="T1" fmla="*/ 0 h 408"/>
                <a:gd name="T2" fmla="*/ 0 w 345"/>
                <a:gd name="T3" fmla="*/ 408 h 408"/>
                <a:gd name="T4" fmla="*/ 345 w 345"/>
                <a:gd name="T5" fmla="*/ 209 h 408"/>
                <a:gd name="T6" fmla="*/ 132 w 345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408">
                  <a:moveTo>
                    <a:pt x="132" y="0"/>
                  </a:moveTo>
                  <a:lnTo>
                    <a:pt x="0" y="408"/>
                  </a:lnTo>
                  <a:lnTo>
                    <a:pt x="345" y="209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/>
            <p:cNvSpPr>
              <a:spLocks/>
            </p:cNvSpPr>
            <p:nvPr/>
          </p:nvSpPr>
          <p:spPr bwMode="auto">
            <a:xfrm>
              <a:off x="6772275" y="3616325"/>
              <a:ext cx="365125" cy="650875"/>
            </a:xfrm>
            <a:custGeom>
              <a:avLst/>
              <a:gdLst>
                <a:gd name="T0" fmla="*/ 230 w 230"/>
                <a:gd name="T1" fmla="*/ 0 h 410"/>
                <a:gd name="T2" fmla="*/ 0 w 230"/>
                <a:gd name="T3" fmla="*/ 202 h 410"/>
                <a:gd name="T4" fmla="*/ 211 w 230"/>
                <a:gd name="T5" fmla="*/ 410 h 410"/>
                <a:gd name="T6" fmla="*/ 230 w 230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410">
                  <a:moveTo>
                    <a:pt x="230" y="0"/>
                  </a:moveTo>
                  <a:lnTo>
                    <a:pt x="0" y="202"/>
                  </a:lnTo>
                  <a:lnTo>
                    <a:pt x="211" y="41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/>
            <p:cNvSpPr>
              <a:spLocks/>
            </p:cNvSpPr>
            <p:nvPr/>
          </p:nvSpPr>
          <p:spPr bwMode="auto">
            <a:xfrm>
              <a:off x="6772275" y="3616325"/>
              <a:ext cx="365125" cy="650875"/>
            </a:xfrm>
            <a:custGeom>
              <a:avLst/>
              <a:gdLst>
                <a:gd name="T0" fmla="*/ 230 w 230"/>
                <a:gd name="T1" fmla="*/ 0 h 410"/>
                <a:gd name="T2" fmla="*/ 0 w 230"/>
                <a:gd name="T3" fmla="*/ 202 h 410"/>
                <a:gd name="T4" fmla="*/ 211 w 230"/>
                <a:gd name="T5" fmla="*/ 410 h 410"/>
                <a:gd name="T6" fmla="*/ 230 w 230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410">
                  <a:moveTo>
                    <a:pt x="230" y="0"/>
                  </a:moveTo>
                  <a:lnTo>
                    <a:pt x="0" y="202"/>
                  </a:lnTo>
                  <a:lnTo>
                    <a:pt x="211" y="410"/>
                  </a:lnTo>
                  <a:lnTo>
                    <a:pt x="2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/>
            <p:cNvSpPr>
              <a:spLocks/>
            </p:cNvSpPr>
            <p:nvPr/>
          </p:nvSpPr>
          <p:spPr bwMode="auto">
            <a:xfrm>
              <a:off x="6348413" y="3602038"/>
              <a:ext cx="769938" cy="319088"/>
            </a:xfrm>
            <a:custGeom>
              <a:avLst/>
              <a:gdLst>
                <a:gd name="T0" fmla="*/ 485 w 485"/>
                <a:gd name="T1" fmla="*/ 0 h 201"/>
                <a:gd name="T2" fmla="*/ 0 w 485"/>
                <a:gd name="T3" fmla="*/ 83 h 201"/>
                <a:gd name="T4" fmla="*/ 253 w 485"/>
                <a:gd name="T5" fmla="*/ 201 h 201"/>
                <a:gd name="T6" fmla="*/ 485 w 485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5" h="201">
                  <a:moveTo>
                    <a:pt x="485" y="0"/>
                  </a:moveTo>
                  <a:lnTo>
                    <a:pt x="0" y="83"/>
                  </a:lnTo>
                  <a:lnTo>
                    <a:pt x="253" y="201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/>
            <p:cNvSpPr>
              <a:spLocks/>
            </p:cNvSpPr>
            <p:nvPr/>
          </p:nvSpPr>
          <p:spPr bwMode="auto">
            <a:xfrm>
              <a:off x="6348413" y="3602038"/>
              <a:ext cx="769938" cy="319088"/>
            </a:xfrm>
            <a:custGeom>
              <a:avLst/>
              <a:gdLst>
                <a:gd name="T0" fmla="*/ 485 w 485"/>
                <a:gd name="T1" fmla="*/ 0 h 201"/>
                <a:gd name="T2" fmla="*/ 0 w 485"/>
                <a:gd name="T3" fmla="*/ 83 h 201"/>
                <a:gd name="T4" fmla="*/ 253 w 485"/>
                <a:gd name="T5" fmla="*/ 201 h 201"/>
                <a:gd name="T6" fmla="*/ 485 w 485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5" h="201">
                  <a:moveTo>
                    <a:pt x="485" y="0"/>
                  </a:moveTo>
                  <a:lnTo>
                    <a:pt x="0" y="83"/>
                  </a:lnTo>
                  <a:lnTo>
                    <a:pt x="253" y="201"/>
                  </a:lnTo>
                  <a:lnTo>
                    <a:pt x="4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/>
            <p:cNvSpPr>
              <a:spLocks/>
            </p:cNvSpPr>
            <p:nvPr/>
          </p:nvSpPr>
          <p:spPr bwMode="auto">
            <a:xfrm>
              <a:off x="2805113" y="2441575"/>
              <a:ext cx="296863" cy="393700"/>
            </a:xfrm>
            <a:custGeom>
              <a:avLst/>
              <a:gdLst>
                <a:gd name="T0" fmla="*/ 187 w 187"/>
                <a:gd name="T1" fmla="*/ 0 h 248"/>
                <a:gd name="T2" fmla="*/ 0 w 187"/>
                <a:gd name="T3" fmla="*/ 33 h 248"/>
                <a:gd name="T4" fmla="*/ 0 w 187"/>
                <a:gd name="T5" fmla="*/ 142 h 248"/>
                <a:gd name="T6" fmla="*/ 144 w 187"/>
                <a:gd name="T7" fmla="*/ 248 h 248"/>
                <a:gd name="T8" fmla="*/ 187 w 187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8">
                  <a:moveTo>
                    <a:pt x="187" y="0"/>
                  </a:moveTo>
                  <a:lnTo>
                    <a:pt x="0" y="33"/>
                  </a:lnTo>
                  <a:lnTo>
                    <a:pt x="0" y="142"/>
                  </a:lnTo>
                  <a:lnTo>
                    <a:pt x="144" y="24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/>
            <p:cNvSpPr>
              <a:spLocks/>
            </p:cNvSpPr>
            <p:nvPr/>
          </p:nvSpPr>
          <p:spPr bwMode="auto">
            <a:xfrm>
              <a:off x="2805113" y="2441575"/>
              <a:ext cx="296863" cy="393700"/>
            </a:xfrm>
            <a:custGeom>
              <a:avLst/>
              <a:gdLst>
                <a:gd name="T0" fmla="*/ 187 w 187"/>
                <a:gd name="T1" fmla="*/ 0 h 248"/>
                <a:gd name="T2" fmla="*/ 0 w 187"/>
                <a:gd name="T3" fmla="*/ 33 h 248"/>
                <a:gd name="T4" fmla="*/ 0 w 187"/>
                <a:gd name="T5" fmla="*/ 142 h 248"/>
                <a:gd name="T6" fmla="*/ 144 w 187"/>
                <a:gd name="T7" fmla="*/ 248 h 248"/>
                <a:gd name="T8" fmla="*/ 187 w 187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8">
                  <a:moveTo>
                    <a:pt x="187" y="0"/>
                  </a:moveTo>
                  <a:lnTo>
                    <a:pt x="0" y="33"/>
                  </a:lnTo>
                  <a:lnTo>
                    <a:pt x="0" y="142"/>
                  </a:lnTo>
                  <a:lnTo>
                    <a:pt x="144" y="248"/>
                  </a:lnTo>
                  <a:lnTo>
                    <a:pt x="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/>
            <p:cNvSpPr>
              <a:spLocks/>
            </p:cNvSpPr>
            <p:nvPr/>
          </p:nvSpPr>
          <p:spPr bwMode="auto">
            <a:xfrm>
              <a:off x="2805113" y="2697163"/>
              <a:ext cx="214313" cy="212725"/>
            </a:xfrm>
            <a:custGeom>
              <a:avLst/>
              <a:gdLst>
                <a:gd name="T0" fmla="*/ 0 w 135"/>
                <a:gd name="T1" fmla="*/ 0 h 134"/>
                <a:gd name="T2" fmla="*/ 0 w 135"/>
                <a:gd name="T3" fmla="*/ 134 h 134"/>
                <a:gd name="T4" fmla="*/ 135 w 135"/>
                <a:gd name="T5" fmla="*/ 99 h 134"/>
                <a:gd name="T6" fmla="*/ 0 w 135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4">
                  <a:moveTo>
                    <a:pt x="0" y="0"/>
                  </a:moveTo>
                  <a:lnTo>
                    <a:pt x="0" y="134"/>
                  </a:lnTo>
                  <a:lnTo>
                    <a:pt x="135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/>
            <p:cNvSpPr>
              <a:spLocks/>
            </p:cNvSpPr>
            <p:nvPr/>
          </p:nvSpPr>
          <p:spPr bwMode="auto">
            <a:xfrm>
              <a:off x="2805113" y="2697163"/>
              <a:ext cx="214313" cy="212725"/>
            </a:xfrm>
            <a:custGeom>
              <a:avLst/>
              <a:gdLst>
                <a:gd name="T0" fmla="*/ 0 w 135"/>
                <a:gd name="T1" fmla="*/ 0 h 134"/>
                <a:gd name="T2" fmla="*/ 0 w 135"/>
                <a:gd name="T3" fmla="*/ 134 h 134"/>
                <a:gd name="T4" fmla="*/ 135 w 135"/>
                <a:gd name="T5" fmla="*/ 99 h 134"/>
                <a:gd name="T6" fmla="*/ 0 w 135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34">
                  <a:moveTo>
                    <a:pt x="0" y="0"/>
                  </a:moveTo>
                  <a:lnTo>
                    <a:pt x="0" y="134"/>
                  </a:lnTo>
                  <a:lnTo>
                    <a:pt x="135" y="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/>
            <p:cNvSpPr>
              <a:spLocks/>
            </p:cNvSpPr>
            <p:nvPr/>
          </p:nvSpPr>
          <p:spPr bwMode="auto">
            <a:xfrm>
              <a:off x="3597275" y="239713"/>
              <a:ext cx="568325" cy="469900"/>
            </a:xfrm>
            <a:custGeom>
              <a:avLst/>
              <a:gdLst>
                <a:gd name="T0" fmla="*/ 156 w 358"/>
                <a:gd name="T1" fmla="*/ 0 h 296"/>
                <a:gd name="T2" fmla="*/ 0 w 358"/>
                <a:gd name="T3" fmla="*/ 296 h 296"/>
                <a:gd name="T4" fmla="*/ 358 w 358"/>
                <a:gd name="T5" fmla="*/ 201 h 296"/>
                <a:gd name="T6" fmla="*/ 156 w 358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296">
                  <a:moveTo>
                    <a:pt x="156" y="0"/>
                  </a:moveTo>
                  <a:lnTo>
                    <a:pt x="0" y="296"/>
                  </a:lnTo>
                  <a:lnTo>
                    <a:pt x="358" y="201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9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3597276" y="239713"/>
              <a:ext cx="568325" cy="469900"/>
            </a:xfrm>
            <a:custGeom>
              <a:avLst/>
              <a:gdLst>
                <a:gd name="T0" fmla="*/ 156 w 358"/>
                <a:gd name="T1" fmla="*/ 0 h 296"/>
                <a:gd name="T2" fmla="*/ 0 w 358"/>
                <a:gd name="T3" fmla="*/ 296 h 296"/>
                <a:gd name="T4" fmla="*/ 358 w 358"/>
                <a:gd name="T5" fmla="*/ 201 h 296"/>
                <a:gd name="T6" fmla="*/ 156 w 358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296">
                  <a:moveTo>
                    <a:pt x="156" y="0"/>
                  </a:moveTo>
                  <a:lnTo>
                    <a:pt x="0" y="296"/>
                  </a:lnTo>
                  <a:lnTo>
                    <a:pt x="358" y="201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/>
            <p:cNvSpPr>
              <a:spLocks/>
            </p:cNvSpPr>
            <p:nvPr/>
          </p:nvSpPr>
          <p:spPr bwMode="auto">
            <a:xfrm>
              <a:off x="3871913" y="47625"/>
              <a:ext cx="612775" cy="488950"/>
            </a:xfrm>
            <a:custGeom>
              <a:avLst/>
              <a:gdLst>
                <a:gd name="T0" fmla="*/ 386 w 386"/>
                <a:gd name="T1" fmla="*/ 0 h 308"/>
                <a:gd name="T2" fmla="*/ 227 w 386"/>
                <a:gd name="T3" fmla="*/ 0 h 308"/>
                <a:gd name="T4" fmla="*/ 0 w 386"/>
                <a:gd name="T5" fmla="*/ 107 h 308"/>
                <a:gd name="T6" fmla="*/ 201 w 386"/>
                <a:gd name="T7" fmla="*/ 308 h 308"/>
                <a:gd name="T8" fmla="*/ 386 w 386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08">
                  <a:moveTo>
                    <a:pt x="386" y="0"/>
                  </a:moveTo>
                  <a:lnTo>
                    <a:pt x="227" y="0"/>
                  </a:lnTo>
                  <a:lnTo>
                    <a:pt x="0" y="107"/>
                  </a:lnTo>
                  <a:lnTo>
                    <a:pt x="201" y="308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BFC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/>
            <p:cNvSpPr>
              <a:spLocks/>
            </p:cNvSpPr>
            <p:nvPr/>
          </p:nvSpPr>
          <p:spPr bwMode="auto">
            <a:xfrm>
              <a:off x="3871913" y="47625"/>
              <a:ext cx="612775" cy="488950"/>
            </a:xfrm>
            <a:custGeom>
              <a:avLst/>
              <a:gdLst>
                <a:gd name="T0" fmla="*/ 386 w 386"/>
                <a:gd name="T1" fmla="*/ 0 h 308"/>
                <a:gd name="T2" fmla="*/ 227 w 386"/>
                <a:gd name="T3" fmla="*/ 0 h 308"/>
                <a:gd name="T4" fmla="*/ 0 w 386"/>
                <a:gd name="T5" fmla="*/ 107 h 308"/>
                <a:gd name="T6" fmla="*/ 201 w 386"/>
                <a:gd name="T7" fmla="*/ 308 h 308"/>
                <a:gd name="T8" fmla="*/ 386 w 386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08">
                  <a:moveTo>
                    <a:pt x="386" y="0"/>
                  </a:moveTo>
                  <a:lnTo>
                    <a:pt x="227" y="0"/>
                  </a:lnTo>
                  <a:lnTo>
                    <a:pt x="0" y="107"/>
                  </a:lnTo>
                  <a:lnTo>
                    <a:pt x="201" y="308"/>
                  </a:lnTo>
                  <a:lnTo>
                    <a:pt x="3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/>
            <p:cNvSpPr>
              <a:spLocks/>
            </p:cNvSpPr>
            <p:nvPr/>
          </p:nvSpPr>
          <p:spPr bwMode="auto">
            <a:xfrm>
              <a:off x="4213226" y="47625"/>
              <a:ext cx="417513" cy="495300"/>
            </a:xfrm>
            <a:custGeom>
              <a:avLst/>
              <a:gdLst>
                <a:gd name="T0" fmla="*/ 254 w 263"/>
                <a:gd name="T1" fmla="*/ 0 h 312"/>
                <a:gd name="T2" fmla="*/ 190 w 263"/>
                <a:gd name="T3" fmla="*/ 0 h 312"/>
                <a:gd name="T4" fmla="*/ 0 w 263"/>
                <a:gd name="T5" fmla="*/ 312 h 312"/>
                <a:gd name="T6" fmla="*/ 263 w 263"/>
                <a:gd name="T7" fmla="*/ 289 h 312"/>
                <a:gd name="T8" fmla="*/ 254 w 263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12">
                  <a:moveTo>
                    <a:pt x="254" y="0"/>
                  </a:moveTo>
                  <a:lnTo>
                    <a:pt x="190" y="0"/>
                  </a:lnTo>
                  <a:lnTo>
                    <a:pt x="0" y="312"/>
                  </a:lnTo>
                  <a:lnTo>
                    <a:pt x="263" y="289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/>
            <p:cNvSpPr>
              <a:spLocks/>
            </p:cNvSpPr>
            <p:nvPr/>
          </p:nvSpPr>
          <p:spPr bwMode="auto">
            <a:xfrm>
              <a:off x="4213226" y="47625"/>
              <a:ext cx="417513" cy="495300"/>
            </a:xfrm>
            <a:custGeom>
              <a:avLst/>
              <a:gdLst>
                <a:gd name="T0" fmla="*/ 254 w 263"/>
                <a:gd name="T1" fmla="*/ 0 h 312"/>
                <a:gd name="T2" fmla="*/ 190 w 263"/>
                <a:gd name="T3" fmla="*/ 0 h 312"/>
                <a:gd name="T4" fmla="*/ 0 w 263"/>
                <a:gd name="T5" fmla="*/ 312 h 312"/>
                <a:gd name="T6" fmla="*/ 263 w 263"/>
                <a:gd name="T7" fmla="*/ 289 h 312"/>
                <a:gd name="T8" fmla="*/ 254 w 263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12">
                  <a:moveTo>
                    <a:pt x="254" y="0"/>
                  </a:moveTo>
                  <a:lnTo>
                    <a:pt x="190" y="0"/>
                  </a:lnTo>
                  <a:lnTo>
                    <a:pt x="0" y="312"/>
                  </a:lnTo>
                  <a:lnTo>
                    <a:pt x="263" y="289"/>
                  </a:lnTo>
                  <a:lnTo>
                    <a:pt x="2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/>
            <p:cNvSpPr>
              <a:spLocks/>
            </p:cNvSpPr>
            <p:nvPr/>
          </p:nvSpPr>
          <p:spPr bwMode="auto">
            <a:xfrm>
              <a:off x="4206876" y="539750"/>
              <a:ext cx="412750" cy="593725"/>
            </a:xfrm>
            <a:custGeom>
              <a:avLst/>
              <a:gdLst>
                <a:gd name="T0" fmla="*/ 260 w 260"/>
                <a:gd name="T1" fmla="*/ 0 h 374"/>
                <a:gd name="T2" fmla="*/ 0 w 260"/>
                <a:gd name="T3" fmla="*/ 24 h 374"/>
                <a:gd name="T4" fmla="*/ 40 w 260"/>
                <a:gd name="T5" fmla="*/ 374 h 374"/>
                <a:gd name="T6" fmla="*/ 260 w 26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74">
                  <a:moveTo>
                    <a:pt x="260" y="0"/>
                  </a:moveTo>
                  <a:lnTo>
                    <a:pt x="0" y="24"/>
                  </a:lnTo>
                  <a:lnTo>
                    <a:pt x="40" y="374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/>
            <p:cNvSpPr>
              <a:spLocks/>
            </p:cNvSpPr>
            <p:nvPr/>
          </p:nvSpPr>
          <p:spPr bwMode="auto">
            <a:xfrm>
              <a:off x="4206876" y="539750"/>
              <a:ext cx="412750" cy="593725"/>
            </a:xfrm>
            <a:custGeom>
              <a:avLst/>
              <a:gdLst>
                <a:gd name="T0" fmla="*/ 260 w 260"/>
                <a:gd name="T1" fmla="*/ 0 h 374"/>
                <a:gd name="T2" fmla="*/ 0 w 260"/>
                <a:gd name="T3" fmla="*/ 24 h 374"/>
                <a:gd name="T4" fmla="*/ 40 w 260"/>
                <a:gd name="T5" fmla="*/ 374 h 374"/>
                <a:gd name="T6" fmla="*/ 260 w 260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74">
                  <a:moveTo>
                    <a:pt x="260" y="0"/>
                  </a:moveTo>
                  <a:lnTo>
                    <a:pt x="0" y="24"/>
                  </a:lnTo>
                  <a:lnTo>
                    <a:pt x="40" y="374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/>
            <p:cNvSpPr>
              <a:spLocks/>
            </p:cNvSpPr>
            <p:nvPr/>
          </p:nvSpPr>
          <p:spPr bwMode="auto">
            <a:xfrm>
              <a:off x="3608388" y="584200"/>
              <a:ext cx="635000" cy="552450"/>
            </a:xfrm>
            <a:custGeom>
              <a:avLst/>
              <a:gdLst>
                <a:gd name="T0" fmla="*/ 358 w 400"/>
                <a:gd name="T1" fmla="*/ 0 h 348"/>
                <a:gd name="T2" fmla="*/ 0 w 400"/>
                <a:gd name="T3" fmla="*/ 95 h 348"/>
                <a:gd name="T4" fmla="*/ 400 w 400"/>
                <a:gd name="T5" fmla="*/ 348 h 348"/>
                <a:gd name="T6" fmla="*/ 358 w 400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48">
                  <a:moveTo>
                    <a:pt x="358" y="0"/>
                  </a:moveTo>
                  <a:lnTo>
                    <a:pt x="0" y="95"/>
                  </a:lnTo>
                  <a:lnTo>
                    <a:pt x="400" y="34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/>
            <p:cNvSpPr>
              <a:spLocks/>
            </p:cNvSpPr>
            <p:nvPr/>
          </p:nvSpPr>
          <p:spPr bwMode="auto">
            <a:xfrm>
              <a:off x="3608388" y="584200"/>
              <a:ext cx="635000" cy="552450"/>
            </a:xfrm>
            <a:custGeom>
              <a:avLst/>
              <a:gdLst>
                <a:gd name="T0" fmla="*/ 358 w 400"/>
                <a:gd name="T1" fmla="*/ 0 h 348"/>
                <a:gd name="T2" fmla="*/ 0 w 400"/>
                <a:gd name="T3" fmla="*/ 95 h 348"/>
                <a:gd name="T4" fmla="*/ 400 w 400"/>
                <a:gd name="T5" fmla="*/ 348 h 348"/>
                <a:gd name="T6" fmla="*/ 358 w 400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0" h="348">
                  <a:moveTo>
                    <a:pt x="358" y="0"/>
                  </a:moveTo>
                  <a:lnTo>
                    <a:pt x="0" y="95"/>
                  </a:lnTo>
                  <a:lnTo>
                    <a:pt x="400" y="34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/>
            <p:cNvSpPr>
              <a:spLocks/>
            </p:cNvSpPr>
            <p:nvPr/>
          </p:nvSpPr>
          <p:spPr bwMode="auto">
            <a:xfrm>
              <a:off x="3074988" y="2741613"/>
              <a:ext cx="654050" cy="401638"/>
            </a:xfrm>
            <a:custGeom>
              <a:avLst/>
              <a:gdLst>
                <a:gd name="T0" fmla="*/ 412 w 412"/>
                <a:gd name="T1" fmla="*/ 0 h 253"/>
                <a:gd name="T2" fmla="*/ 0 w 412"/>
                <a:gd name="T3" fmla="*/ 76 h 253"/>
                <a:gd name="T4" fmla="*/ 230 w 412"/>
                <a:gd name="T5" fmla="*/ 253 h 253"/>
                <a:gd name="T6" fmla="*/ 412 w 412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253">
                  <a:moveTo>
                    <a:pt x="412" y="0"/>
                  </a:moveTo>
                  <a:lnTo>
                    <a:pt x="0" y="76"/>
                  </a:lnTo>
                  <a:lnTo>
                    <a:pt x="230" y="253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/>
            <p:cNvSpPr>
              <a:spLocks/>
            </p:cNvSpPr>
            <p:nvPr/>
          </p:nvSpPr>
          <p:spPr bwMode="auto">
            <a:xfrm>
              <a:off x="3074988" y="2741613"/>
              <a:ext cx="654050" cy="401638"/>
            </a:xfrm>
            <a:custGeom>
              <a:avLst/>
              <a:gdLst>
                <a:gd name="T0" fmla="*/ 412 w 412"/>
                <a:gd name="T1" fmla="*/ 0 h 253"/>
                <a:gd name="T2" fmla="*/ 0 w 412"/>
                <a:gd name="T3" fmla="*/ 76 h 253"/>
                <a:gd name="T4" fmla="*/ 230 w 412"/>
                <a:gd name="T5" fmla="*/ 253 h 253"/>
                <a:gd name="T6" fmla="*/ 412 w 412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253">
                  <a:moveTo>
                    <a:pt x="412" y="0"/>
                  </a:moveTo>
                  <a:lnTo>
                    <a:pt x="0" y="76"/>
                  </a:lnTo>
                  <a:lnTo>
                    <a:pt x="230" y="253"/>
                  </a:lnTo>
                  <a:lnTo>
                    <a:pt x="4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/>
            <p:cNvSpPr>
              <a:spLocks/>
            </p:cNvSpPr>
            <p:nvPr/>
          </p:nvSpPr>
          <p:spPr bwMode="auto">
            <a:xfrm>
              <a:off x="2805113" y="3192463"/>
              <a:ext cx="604838" cy="608013"/>
            </a:xfrm>
            <a:custGeom>
              <a:avLst/>
              <a:gdLst>
                <a:gd name="T0" fmla="*/ 381 w 381"/>
                <a:gd name="T1" fmla="*/ 0 h 383"/>
                <a:gd name="T2" fmla="*/ 0 w 381"/>
                <a:gd name="T3" fmla="*/ 196 h 383"/>
                <a:gd name="T4" fmla="*/ 0 w 381"/>
                <a:gd name="T5" fmla="*/ 284 h 383"/>
                <a:gd name="T6" fmla="*/ 192 w 381"/>
                <a:gd name="T7" fmla="*/ 383 h 383"/>
                <a:gd name="T8" fmla="*/ 381 w 381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83">
                  <a:moveTo>
                    <a:pt x="381" y="0"/>
                  </a:moveTo>
                  <a:lnTo>
                    <a:pt x="0" y="196"/>
                  </a:lnTo>
                  <a:lnTo>
                    <a:pt x="0" y="284"/>
                  </a:lnTo>
                  <a:lnTo>
                    <a:pt x="192" y="383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DB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/>
            <p:cNvSpPr>
              <a:spLocks/>
            </p:cNvSpPr>
            <p:nvPr/>
          </p:nvSpPr>
          <p:spPr bwMode="auto">
            <a:xfrm>
              <a:off x="2805113" y="3192463"/>
              <a:ext cx="604838" cy="608013"/>
            </a:xfrm>
            <a:custGeom>
              <a:avLst/>
              <a:gdLst>
                <a:gd name="T0" fmla="*/ 381 w 381"/>
                <a:gd name="T1" fmla="*/ 0 h 383"/>
                <a:gd name="T2" fmla="*/ 0 w 381"/>
                <a:gd name="T3" fmla="*/ 196 h 383"/>
                <a:gd name="T4" fmla="*/ 0 w 381"/>
                <a:gd name="T5" fmla="*/ 284 h 383"/>
                <a:gd name="T6" fmla="*/ 192 w 381"/>
                <a:gd name="T7" fmla="*/ 383 h 383"/>
                <a:gd name="T8" fmla="*/ 381 w 381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83">
                  <a:moveTo>
                    <a:pt x="381" y="0"/>
                  </a:moveTo>
                  <a:lnTo>
                    <a:pt x="0" y="196"/>
                  </a:lnTo>
                  <a:lnTo>
                    <a:pt x="0" y="284"/>
                  </a:lnTo>
                  <a:lnTo>
                    <a:pt x="192" y="383"/>
                  </a:lnTo>
                  <a:lnTo>
                    <a:pt x="3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/>
            <p:cNvSpPr>
              <a:spLocks/>
            </p:cNvSpPr>
            <p:nvPr/>
          </p:nvSpPr>
          <p:spPr bwMode="auto">
            <a:xfrm>
              <a:off x="2805113" y="2884488"/>
              <a:ext cx="604838" cy="593725"/>
            </a:xfrm>
            <a:custGeom>
              <a:avLst/>
              <a:gdLst>
                <a:gd name="T0" fmla="*/ 151 w 381"/>
                <a:gd name="T1" fmla="*/ 0 h 374"/>
                <a:gd name="T2" fmla="*/ 0 w 381"/>
                <a:gd name="T3" fmla="*/ 270 h 374"/>
                <a:gd name="T4" fmla="*/ 0 w 381"/>
                <a:gd name="T5" fmla="*/ 374 h 374"/>
                <a:gd name="T6" fmla="*/ 381 w 381"/>
                <a:gd name="T7" fmla="*/ 177 h 374"/>
                <a:gd name="T8" fmla="*/ 151 w 381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74">
                  <a:moveTo>
                    <a:pt x="151" y="0"/>
                  </a:moveTo>
                  <a:lnTo>
                    <a:pt x="0" y="270"/>
                  </a:lnTo>
                  <a:lnTo>
                    <a:pt x="0" y="374"/>
                  </a:lnTo>
                  <a:lnTo>
                    <a:pt x="381" y="177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D9D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/>
            <p:cNvSpPr>
              <a:spLocks/>
            </p:cNvSpPr>
            <p:nvPr/>
          </p:nvSpPr>
          <p:spPr bwMode="auto">
            <a:xfrm>
              <a:off x="2805113" y="2884488"/>
              <a:ext cx="604838" cy="593725"/>
            </a:xfrm>
            <a:custGeom>
              <a:avLst/>
              <a:gdLst>
                <a:gd name="T0" fmla="*/ 151 w 381"/>
                <a:gd name="T1" fmla="*/ 0 h 374"/>
                <a:gd name="T2" fmla="*/ 0 w 381"/>
                <a:gd name="T3" fmla="*/ 270 h 374"/>
                <a:gd name="T4" fmla="*/ 0 w 381"/>
                <a:gd name="T5" fmla="*/ 374 h 374"/>
                <a:gd name="T6" fmla="*/ 381 w 381"/>
                <a:gd name="T7" fmla="*/ 177 h 374"/>
                <a:gd name="T8" fmla="*/ 151 w 381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74">
                  <a:moveTo>
                    <a:pt x="151" y="0"/>
                  </a:moveTo>
                  <a:lnTo>
                    <a:pt x="0" y="270"/>
                  </a:lnTo>
                  <a:lnTo>
                    <a:pt x="0" y="374"/>
                  </a:lnTo>
                  <a:lnTo>
                    <a:pt x="381" y="177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/>
            <p:cNvSpPr>
              <a:spLocks/>
            </p:cNvSpPr>
            <p:nvPr/>
          </p:nvSpPr>
          <p:spPr bwMode="auto">
            <a:xfrm>
              <a:off x="7369176" y="5499100"/>
              <a:ext cx="214313" cy="473075"/>
            </a:xfrm>
            <a:custGeom>
              <a:avLst/>
              <a:gdLst>
                <a:gd name="T0" fmla="*/ 24 w 135"/>
                <a:gd name="T1" fmla="*/ 0 h 298"/>
                <a:gd name="T2" fmla="*/ 0 w 135"/>
                <a:gd name="T3" fmla="*/ 298 h 298"/>
                <a:gd name="T4" fmla="*/ 135 w 135"/>
                <a:gd name="T5" fmla="*/ 196 h 298"/>
                <a:gd name="T6" fmla="*/ 135 w 135"/>
                <a:gd name="T7" fmla="*/ 66 h 298"/>
                <a:gd name="T8" fmla="*/ 24 w 135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98">
                  <a:moveTo>
                    <a:pt x="24" y="0"/>
                  </a:moveTo>
                  <a:lnTo>
                    <a:pt x="0" y="298"/>
                  </a:lnTo>
                  <a:lnTo>
                    <a:pt x="135" y="196"/>
                  </a:lnTo>
                  <a:lnTo>
                    <a:pt x="135" y="6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D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/>
            <p:cNvSpPr>
              <a:spLocks/>
            </p:cNvSpPr>
            <p:nvPr/>
          </p:nvSpPr>
          <p:spPr bwMode="auto">
            <a:xfrm>
              <a:off x="7369176" y="5499100"/>
              <a:ext cx="214313" cy="473075"/>
            </a:xfrm>
            <a:custGeom>
              <a:avLst/>
              <a:gdLst>
                <a:gd name="T0" fmla="*/ 24 w 135"/>
                <a:gd name="T1" fmla="*/ 0 h 298"/>
                <a:gd name="T2" fmla="*/ 0 w 135"/>
                <a:gd name="T3" fmla="*/ 298 h 298"/>
                <a:gd name="T4" fmla="*/ 135 w 135"/>
                <a:gd name="T5" fmla="*/ 196 h 298"/>
                <a:gd name="T6" fmla="*/ 135 w 135"/>
                <a:gd name="T7" fmla="*/ 66 h 298"/>
                <a:gd name="T8" fmla="*/ 24 w 135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98">
                  <a:moveTo>
                    <a:pt x="24" y="0"/>
                  </a:moveTo>
                  <a:lnTo>
                    <a:pt x="0" y="298"/>
                  </a:lnTo>
                  <a:lnTo>
                    <a:pt x="135" y="196"/>
                  </a:lnTo>
                  <a:lnTo>
                    <a:pt x="135" y="66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/>
            <p:cNvSpPr>
              <a:spLocks/>
            </p:cNvSpPr>
            <p:nvPr/>
          </p:nvSpPr>
          <p:spPr bwMode="auto">
            <a:xfrm>
              <a:off x="6532563" y="5495925"/>
              <a:ext cx="841375" cy="469900"/>
            </a:xfrm>
            <a:custGeom>
              <a:avLst/>
              <a:gdLst>
                <a:gd name="T0" fmla="*/ 530 w 530"/>
                <a:gd name="T1" fmla="*/ 0 h 296"/>
                <a:gd name="T2" fmla="*/ 0 w 530"/>
                <a:gd name="T3" fmla="*/ 19 h 296"/>
                <a:gd name="T4" fmla="*/ 506 w 530"/>
                <a:gd name="T5" fmla="*/ 296 h 296"/>
                <a:gd name="T6" fmla="*/ 530 w 530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296">
                  <a:moveTo>
                    <a:pt x="530" y="0"/>
                  </a:moveTo>
                  <a:lnTo>
                    <a:pt x="0" y="19"/>
                  </a:lnTo>
                  <a:lnTo>
                    <a:pt x="506" y="296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/>
            <p:cNvSpPr>
              <a:spLocks/>
            </p:cNvSpPr>
            <p:nvPr/>
          </p:nvSpPr>
          <p:spPr bwMode="auto">
            <a:xfrm>
              <a:off x="6532563" y="5495925"/>
              <a:ext cx="841375" cy="469900"/>
            </a:xfrm>
            <a:custGeom>
              <a:avLst/>
              <a:gdLst>
                <a:gd name="T0" fmla="*/ 530 w 530"/>
                <a:gd name="T1" fmla="*/ 0 h 296"/>
                <a:gd name="T2" fmla="*/ 0 w 530"/>
                <a:gd name="T3" fmla="*/ 19 h 296"/>
                <a:gd name="T4" fmla="*/ 506 w 530"/>
                <a:gd name="T5" fmla="*/ 296 h 296"/>
                <a:gd name="T6" fmla="*/ 530 w 530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296">
                  <a:moveTo>
                    <a:pt x="530" y="0"/>
                  </a:moveTo>
                  <a:lnTo>
                    <a:pt x="0" y="19"/>
                  </a:lnTo>
                  <a:lnTo>
                    <a:pt x="506" y="296"/>
                  </a:lnTo>
                  <a:lnTo>
                    <a:pt x="5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/>
            <p:cNvSpPr>
              <a:spLocks/>
            </p:cNvSpPr>
            <p:nvPr/>
          </p:nvSpPr>
          <p:spPr bwMode="auto">
            <a:xfrm>
              <a:off x="7415213" y="5037138"/>
              <a:ext cx="168275" cy="536575"/>
            </a:xfrm>
            <a:custGeom>
              <a:avLst/>
              <a:gdLst>
                <a:gd name="T0" fmla="*/ 106 w 106"/>
                <a:gd name="T1" fmla="*/ 0 h 338"/>
                <a:gd name="T2" fmla="*/ 0 w 106"/>
                <a:gd name="T3" fmla="*/ 274 h 338"/>
                <a:gd name="T4" fmla="*/ 106 w 106"/>
                <a:gd name="T5" fmla="*/ 338 h 338"/>
                <a:gd name="T6" fmla="*/ 106 w 106"/>
                <a:gd name="T7" fmla="*/ 5 h 338"/>
                <a:gd name="T8" fmla="*/ 106 w 106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38">
                  <a:moveTo>
                    <a:pt x="106" y="0"/>
                  </a:moveTo>
                  <a:lnTo>
                    <a:pt x="0" y="274"/>
                  </a:lnTo>
                  <a:lnTo>
                    <a:pt x="106" y="338"/>
                  </a:lnTo>
                  <a:lnTo>
                    <a:pt x="106" y="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CDC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7415213" y="5037138"/>
              <a:ext cx="168275" cy="536575"/>
            </a:xfrm>
            <a:custGeom>
              <a:avLst/>
              <a:gdLst>
                <a:gd name="T0" fmla="*/ 106 w 106"/>
                <a:gd name="T1" fmla="*/ 0 h 338"/>
                <a:gd name="T2" fmla="*/ 0 w 106"/>
                <a:gd name="T3" fmla="*/ 274 h 338"/>
                <a:gd name="T4" fmla="*/ 106 w 106"/>
                <a:gd name="T5" fmla="*/ 338 h 338"/>
                <a:gd name="T6" fmla="*/ 106 w 106"/>
                <a:gd name="T7" fmla="*/ 5 h 338"/>
                <a:gd name="T8" fmla="*/ 106 w 106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38">
                  <a:moveTo>
                    <a:pt x="106" y="0"/>
                  </a:moveTo>
                  <a:lnTo>
                    <a:pt x="0" y="274"/>
                  </a:lnTo>
                  <a:lnTo>
                    <a:pt x="106" y="338"/>
                  </a:lnTo>
                  <a:lnTo>
                    <a:pt x="106" y="5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/>
            <p:cNvSpPr>
              <a:spLocks/>
            </p:cNvSpPr>
            <p:nvPr/>
          </p:nvSpPr>
          <p:spPr bwMode="auto">
            <a:xfrm>
              <a:off x="6873876" y="4916488"/>
              <a:ext cx="684213" cy="533400"/>
            </a:xfrm>
            <a:custGeom>
              <a:avLst/>
              <a:gdLst>
                <a:gd name="T0" fmla="*/ 0 w 431"/>
                <a:gd name="T1" fmla="*/ 0 h 336"/>
                <a:gd name="T2" fmla="*/ 324 w 431"/>
                <a:gd name="T3" fmla="*/ 336 h 336"/>
                <a:gd name="T4" fmla="*/ 431 w 431"/>
                <a:gd name="T5" fmla="*/ 62 h 336"/>
                <a:gd name="T6" fmla="*/ 0 w 431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36">
                  <a:moveTo>
                    <a:pt x="0" y="0"/>
                  </a:moveTo>
                  <a:lnTo>
                    <a:pt x="324" y="336"/>
                  </a:lnTo>
                  <a:lnTo>
                    <a:pt x="431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/>
            <p:cNvSpPr>
              <a:spLocks/>
            </p:cNvSpPr>
            <p:nvPr/>
          </p:nvSpPr>
          <p:spPr bwMode="auto">
            <a:xfrm>
              <a:off x="6873876" y="4916488"/>
              <a:ext cx="684213" cy="533400"/>
            </a:xfrm>
            <a:custGeom>
              <a:avLst/>
              <a:gdLst>
                <a:gd name="T0" fmla="*/ 0 w 431"/>
                <a:gd name="T1" fmla="*/ 0 h 336"/>
                <a:gd name="T2" fmla="*/ 324 w 431"/>
                <a:gd name="T3" fmla="*/ 336 h 336"/>
                <a:gd name="T4" fmla="*/ 431 w 431"/>
                <a:gd name="T5" fmla="*/ 62 h 336"/>
                <a:gd name="T6" fmla="*/ 0 w 431"/>
                <a:gd name="T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36">
                  <a:moveTo>
                    <a:pt x="0" y="0"/>
                  </a:moveTo>
                  <a:lnTo>
                    <a:pt x="324" y="336"/>
                  </a:lnTo>
                  <a:lnTo>
                    <a:pt x="431" y="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6519863" y="4932363"/>
              <a:ext cx="838200" cy="566738"/>
            </a:xfrm>
            <a:custGeom>
              <a:avLst/>
              <a:gdLst>
                <a:gd name="T0" fmla="*/ 204 w 528"/>
                <a:gd name="T1" fmla="*/ 0 h 357"/>
                <a:gd name="T2" fmla="*/ 0 w 528"/>
                <a:gd name="T3" fmla="*/ 357 h 357"/>
                <a:gd name="T4" fmla="*/ 528 w 528"/>
                <a:gd name="T5" fmla="*/ 336 h 357"/>
                <a:gd name="T6" fmla="*/ 204 w 528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357">
                  <a:moveTo>
                    <a:pt x="204" y="0"/>
                  </a:moveTo>
                  <a:lnTo>
                    <a:pt x="0" y="357"/>
                  </a:lnTo>
                  <a:lnTo>
                    <a:pt x="528" y="336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/>
            <p:cNvSpPr>
              <a:spLocks/>
            </p:cNvSpPr>
            <p:nvPr/>
          </p:nvSpPr>
          <p:spPr bwMode="auto">
            <a:xfrm>
              <a:off x="6519863" y="4932363"/>
              <a:ext cx="838200" cy="566738"/>
            </a:xfrm>
            <a:custGeom>
              <a:avLst/>
              <a:gdLst>
                <a:gd name="T0" fmla="*/ 204 w 528"/>
                <a:gd name="T1" fmla="*/ 0 h 357"/>
                <a:gd name="T2" fmla="*/ 0 w 528"/>
                <a:gd name="T3" fmla="*/ 357 h 357"/>
                <a:gd name="T4" fmla="*/ 528 w 528"/>
                <a:gd name="T5" fmla="*/ 336 h 357"/>
                <a:gd name="T6" fmla="*/ 204 w 528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357">
                  <a:moveTo>
                    <a:pt x="204" y="0"/>
                  </a:moveTo>
                  <a:lnTo>
                    <a:pt x="0" y="357"/>
                  </a:lnTo>
                  <a:lnTo>
                    <a:pt x="528" y="336"/>
                  </a:lnTo>
                  <a:lnTo>
                    <a:pt x="2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/>
            <p:cNvSpPr>
              <a:spLocks/>
            </p:cNvSpPr>
            <p:nvPr/>
          </p:nvSpPr>
          <p:spPr bwMode="auto">
            <a:xfrm>
              <a:off x="4875213" y="5532438"/>
              <a:ext cx="393700" cy="827088"/>
            </a:xfrm>
            <a:custGeom>
              <a:avLst/>
              <a:gdLst>
                <a:gd name="T0" fmla="*/ 248 w 248"/>
                <a:gd name="T1" fmla="*/ 0 h 521"/>
                <a:gd name="T2" fmla="*/ 0 w 248"/>
                <a:gd name="T3" fmla="*/ 83 h 521"/>
                <a:gd name="T4" fmla="*/ 163 w 248"/>
                <a:gd name="T5" fmla="*/ 521 h 521"/>
                <a:gd name="T6" fmla="*/ 248 w 248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521">
                  <a:moveTo>
                    <a:pt x="248" y="0"/>
                  </a:moveTo>
                  <a:lnTo>
                    <a:pt x="0" y="83"/>
                  </a:lnTo>
                  <a:lnTo>
                    <a:pt x="163" y="521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4875213" y="5532438"/>
              <a:ext cx="393700" cy="827088"/>
            </a:xfrm>
            <a:custGeom>
              <a:avLst/>
              <a:gdLst>
                <a:gd name="T0" fmla="*/ 248 w 248"/>
                <a:gd name="T1" fmla="*/ 0 h 521"/>
                <a:gd name="T2" fmla="*/ 0 w 248"/>
                <a:gd name="T3" fmla="*/ 83 h 521"/>
                <a:gd name="T4" fmla="*/ 163 w 248"/>
                <a:gd name="T5" fmla="*/ 521 h 521"/>
                <a:gd name="T6" fmla="*/ 248 w 248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521">
                  <a:moveTo>
                    <a:pt x="248" y="0"/>
                  </a:moveTo>
                  <a:lnTo>
                    <a:pt x="0" y="83"/>
                  </a:lnTo>
                  <a:lnTo>
                    <a:pt x="163" y="521"/>
                  </a:lnTo>
                  <a:lnTo>
                    <a:pt x="2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/>
            <p:cNvSpPr>
              <a:spLocks/>
            </p:cNvSpPr>
            <p:nvPr/>
          </p:nvSpPr>
          <p:spPr bwMode="auto">
            <a:xfrm>
              <a:off x="3413126" y="1182688"/>
              <a:ext cx="823913" cy="487363"/>
            </a:xfrm>
            <a:custGeom>
              <a:avLst/>
              <a:gdLst>
                <a:gd name="T0" fmla="*/ 519 w 519"/>
                <a:gd name="T1" fmla="*/ 0 h 307"/>
                <a:gd name="T2" fmla="*/ 0 w 519"/>
                <a:gd name="T3" fmla="*/ 31 h 307"/>
                <a:gd name="T4" fmla="*/ 443 w 519"/>
                <a:gd name="T5" fmla="*/ 307 h 307"/>
                <a:gd name="T6" fmla="*/ 519 w 519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307">
                  <a:moveTo>
                    <a:pt x="519" y="0"/>
                  </a:moveTo>
                  <a:lnTo>
                    <a:pt x="0" y="31"/>
                  </a:lnTo>
                  <a:lnTo>
                    <a:pt x="443" y="307"/>
                  </a:lnTo>
                  <a:lnTo>
                    <a:pt x="519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/>
            <p:cNvSpPr>
              <a:spLocks/>
            </p:cNvSpPr>
            <p:nvPr/>
          </p:nvSpPr>
          <p:spPr bwMode="auto">
            <a:xfrm>
              <a:off x="3413126" y="1182688"/>
              <a:ext cx="823913" cy="487363"/>
            </a:xfrm>
            <a:custGeom>
              <a:avLst/>
              <a:gdLst>
                <a:gd name="T0" fmla="*/ 519 w 519"/>
                <a:gd name="T1" fmla="*/ 0 h 307"/>
                <a:gd name="T2" fmla="*/ 0 w 519"/>
                <a:gd name="T3" fmla="*/ 31 h 307"/>
                <a:gd name="T4" fmla="*/ 443 w 519"/>
                <a:gd name="T5" fmla="*/ 307 h 307"/>
                <a:gd name="T6" fmla="*/ 519 w 519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307">
                  <a:moveTo>
                    <a:pt x="519" y="0"/>
                  </a:moveTo>
                  <a:lnTo>
                    <a:pt x="0" y="31"/>
                  </a:lnTo>
                  <a:lnTo>
                    <a:pt x="443" y="307"/>
                  </a:lnTo>
                  <a:lnTo>
                    <a:pt x="5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/>
            <p:cNvSpPr>
              <a:spLocks/>
            </p:cNvSpPr>
            <p:nvPr/>
          </p:nvSpPr>
          <p:spPr bwMode="auto">
            <a:xfrm>
              <a:off x="3281363" y="1246188"/>
              <a:ext cx="195263" cy="635000"/>
            </a:xfrm>
            <a:custGeom>
              <a:avLst/>
              <a:gdLst>
                <a:gd name="T0" fmla="*/ 55 w 123"/>
                <a:gd name="T1" fmla="*/ 0 h 400"/>
                <a:gd name="T2" fmla="*/ 0 w 123"/>
                <a:gd name="T3" fmla="*/ 400 h 400"/>
                <a:gd name="T4" fmla="*/ 123 w 123"/>
                <a:gd name="T5" fmla="*/ 175 h 400"/>
                <a:gd name="T6" fmla="*/ 55 w 123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00">
                  <a:moveTo>
                    <a:pt x="55" y="0"/>
                  </a:moveTo>
                  <a:lnTo>
                    <a:pt x="0" y="400"/>
                  </a:lnTo>
                  <a:lnTo>
                    <a:pt x="123" y="17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/>
            <p:cNvSpPr>
              <a:spLocks/>
            </p:cNvSpPr>
            <p:nvPr/>
          </p:nvSpPr>
          <p:spPr bwMode="auto">
            <a:xfrm>
              <a:off x="3281363" y="1246188"/>
              <a:ext cx="195263" cy="635000"/>
            </a:xfrm>
            <a:custGeom>
              <a:avLst/>
              <a:gdLst>
                <a:gd name="T0" fmla="*/ 55 w 123"/>
                <a:gd name="T1" fmla="*/ 0 h 400"/>
                <a:gd name="T2" fmla="*/ 0 w 123"/>
                <a:gd name="T3" fmla="*/ 400 h 400"/>
                <a:gd name="T4" fmla="*/ 123 w 123"/>
                <a:gd name="T5" fmla="*/ 175 h 400"/>
                <a:gd name="T6" fmla="*/ 55 w 123"/>
                <a:gd name="T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00">
                  <a:moveTo>
                    <a:pt x="55" y="0"/>
                  </a:moveTo>
                  <a:lnTo>
                    <a:pt x="0" y="400"/>
                  </a:lnTo>
                  <a:lnTo>
                    <a:pt x="123" y="175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/>
            <p:cNvSpPr>
              <a:spLocks/>
            </p:cNvSpPr>
            <p:nvPr/>
          </p:nvSpPr>
          <p:spPr bwMode="auto">
            <a:xfrm>
              <a:off x="2805113" y="1254125"/>
              <a:ext cx="544513" cy="630238"/>
            </a:xfrm>
            <a:custGeom>
              <a:avLst/>
              <a:gdLst>
                <a:gd name="T0" fmla="*/ 343 w 343"/>
                <a:gd name="T1" fmla="*/ 0 h 397"/>
                <a:gd name="T2" fmla="*/ 0 w 343"/>
                <a:gd name="T3" fmla="*/ 284 h 397"/>
                <a:gd name="T4" fmla="*/ 0 w 343"/>
                <a:gd name="T5" fmla="*/ 286 h 397"/>
                <a:gd name="T6" fmla="*/ 289 w 343"/>
                <a:gd name="T7" fmla="*/ 397 h 397"/>
                <a:gd name="T8" fmla="*/ 343 w 343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397">
                  <a:moveTo>
                    <a:pt x="343" y="0"/>
                  </a:moveTo>
                  <a:lnTo>
                    <a:pt x="0" y="284"/>
                  </a:lnTo>
                  <a:lnTo>
                    <a:pt x="0" y="286"/>
                  </a:lnTo>
                  <a:lnTo>
                    <a:pt x="289" y="397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/>
            <p:cNvSpPr>
              <a:spLocks/>
            </p:cNvSpPr>
            <p:nvPr/>
          </p:nvSpPr>
          <p:spPr bwMode="auto">
            <a:xfrm>
              <a:off x="2805113" y="1254125"/>
              <a:ext cx="544513" cy="630238"/>
            </a:xfrm>
            <a:custGeom>
              <a:avLst/>
              <a:gdLst>
                <a:gd name="T0" fmla="*/ 343 w 343"/>
                <a:gd name="T1" fmla="*/ 0 h 397"/>
                <a:gd name="T2" fmla="*/ 0 w 343"/>
                <a:gd name="T3" fmla="*/ 284 h 397"/>
                <a:gd name="T4" fmla="*/ 0 w 343"/>
                <a:gd name="T5" fmla="*/ 286 h 397"/>
                <a:gd name="T6" fmla="*/ 289 w 343"/>
                <a:gd name="T7" fmla="*/ 397 h 397"/>
                <a:gd name="T8" fmla="*/ 343 w 343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397">
                  <a:moveTo>
                    <a:pt x="343" y="0"/>
                  </a:moveTo>
                  <a:lnTo>
                    <a:pt x="0" y="284"/>
                  </a:lnTo>
                  <a:lnTo>
                    <a:pt x="0" y="286"/>
                  </a:lnTo>
                  <a:lnTo>
                    <a:pt x="289" y="397"/>
                  </a:lnTo>
                  <a:lnTo>
                    <a:pt x="3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/>
            <p:cNvSpPr>
              <a:spLocks/>
            </p:cNvSpPr>
            <p:nvPr/>
          </p:nvSpPr>
          <p:spPr bwMode="auto">
            <a:xfrm>
              <a:off x="3390901" y="1243013"/>
              <a:ext cx="703263" cy="434975"/>
            </a:xfrm>
            <a:custGeom>
              <a:avLst/>
              <a:gdLst>
                <a:gd name="T0" fmla="*/ 0 w 443"/>
                <a:gd name="T1" fmla="*/ 0 h 274"/>
                <a:gd name="T2" fmla="*/ 69 w 443"/>
                <a:gd name="T3" fmla="*/ 175 h 274"/>
                <a:gd name="T4" fmla="*/ 443 w 443"/>
                <a:gd name="T5" fmla="*/ 274 h 274"/>
                <a:gd name="T6" fmla="*/ 0 w 443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274">
                  <a:moveTo>
                    <a:pt x="0" y="0"/>
                  </a:moveTo>
                  <a:lnTo>
                    <a:pt x="69" y="175"/>
                  </a:lnTo>
                  <a:lnTo>
                    <a:pt x="443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/>
            <p:cNvSpPr>
              <a:spLocks/>
            </p:cNvSpPr>
            <p:nvPr/>
          </p:nvSpPr>
          <p:spPr bwMode="auto">
            <a:xfrm>
              <a:off x="3390901" y="1243013"/>
              <a:ext cx="703263" cy="434975"/>
            </a:xfrm>
            <a:custGeom>
              <a:avLst/>
              <a:gdLst>
                <a:gd name="T0" fmla="*/ 0 w 443"/>
                <a:gd name="T1" fmla="*/ 0 h 274"/>
                <a:gd name="T2" fmla="*/ 69 w 443"/>
                <a:gd name="T3" fmla="*/ 175 h 274"/>
                <a:gd name="T4" fmla="*/ 443 w 443"/>
                <a:gd name="T5" fmla="*/ 274 h 274"/>
                <a:gd name="T6" fmla="*/ 0 w 443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274">
                  <a:moveTo>
                    <a:pt x="0" y="0"/>
                  </a:moveTo>
                  <a:lnTo>
                    <a:pt x="69" y="175"/>
                  </a:lnTo>
                  <a:lnTo>
                    <a:pt x="443" y="27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/>
            <p:cNvSpPr>
              <a:spLocks/>
            </p:cNvSpPr>
            <p:nvPr/>
          </p:nvSpPr>
          <p:spPr bwMode="auto">
            <a:xfrm>
              <a:off x="2805113" y="742950"/>
              <a:ext cx="541338" cy="923925"/>
            </a:xfrm>
            <a:custGeom>
              <a:avLst/>
              <a:gdLst>
                <a:gd name="T0" fmla="*/ 184 w 341"/>
                <a:gd name="T1" fmla="*/ 0 h 582"/>
                <a:gd name="T2" fmla="*/ 0 w 341"/>
                <a:gd name="T3" fmla="*/ 570 h 582"/>
                <a:gd name="T4" fmla="*/ 0 w 341"/>
                <a:gd name="T5" fmla="*/ 582 h 582"/>
                <a:gd name="T6" fmla="*/ 341 w 341"/>
                <a:gd name="T7" fmla="*/ 300 h 582"/>
                <a:gd name="T8" fmla="*/ 184 w 341"/>
                <a:gd name="T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582">
                  <a:moveTo>
                    <a:pt x="184" y="0"/>
                  </a:moveTo>
                  <a:lnTo>
                    <a:pt x="0" y="570"/>
                  </a:lnTo>
                  <a:lnTo>
                    <a:pt x="0" y="582"/>
                  </a:lnTo>
                  <a:lnTo>
                    <a:pt x="341" y="30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D9D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/>
            <p:cNvSpPr>
              <a:spLocks/>
            </p:cNvSpPr>
            <p:nvPr/>
          </p:nvSpPr>
          <p:spPr bwMode="auto">
            <a:xfrm>
              <a:off x="2805113" y="742950"/>
              <a:ext cx="541338" cy="923925"/>
            </a:xfrm>
            <a:custGeom>
              <a:avLst/>
              <a:gdLst>
                <a:gd name="T0" fmla="*/ 184 w 341"/>
                <a:gd name="T1" fmla="*/ 0 h 582"/>
                <a:gd name="T2" fmla="*/ 0 w 341"/>
                <a:gd name="T3" fmla="*/ 570 h 582"/>
                <a:gd name="T4" fmla="*/ 0 w 341"/>
                <a:gd name="T5" fmla="*/ 582 h 582"/>
                <a:gd name="T6" fmla="*/ 341 w 341"/>
                <a:gd name="T7" fmla="*/ 300 h 582"/>
                <a:gd name="T8" fmla="*/ 184 w 341"/>
                <a:gd name="T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582">
                  <a:moveTo>
                    <a:pt x="184" y="0"/>
                  </a:moveTo>
                  <a:lnTo>
                    <a:pt x="0" y="570"/>
                  </a:lnTo>
                  <a:lnTo>
                    <a:pt x="0" y="582"/>
                  </a:lnTo>
                  <a:lnTo>
                    <a:pt x="341" y="300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/>
            <p:cNvSpPr>
              <a:spLocks/>
            </p:cNvSpPr>
            <p:nvPr/>
          </p:nvSpPr>
          <p:spPr bwMode="auto">
            <a:xfrm>
              <a:off x="3121026" y="715963"/>
              <a:ext cx="431800" cy="477838"/>
            </a:xfrm>
            <a:custGeom>
              <a:avLst/>
              <a:gdLst>
                <a:gd name="T0" fmla="*/ 0 w 272"/>
                <a:gd name="T1" fmla="*/ 0 h 301"/>
                <a:gd name="T2" fmla="*/ 156 w 272"/>
                <a:gd name="T3" fmla="*/ 301 h 301"/>
                <a:gd name="T4" fmla="*/ 272 w 272"/>
                <a:gd name="T5" fmla="*/ 17 h 301"/>
                <a:gd name="T6" fmla="*/ 0 w 272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01">
                  <a:moveTo>
                    <a:pt x="0" y="0"/>
                  </a:moveTo>
                  <a:lnTo>
                    <a:pt x="156" y="301"/>
                  </a:lnTo>
                  <a:lnTo>
                    <a:pt x="272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/>
            <p:cNvSpPr>
              <a:spLocks/>
            </p:cNvSpPr>
            <p:nvPr/>
          </p:nvSpPr>
          <p:spPr bwMode="auto">
            <a:xfrm>
              <a:off x="3121026" y="715963"/>
              <a:ext cx="431800" cy="477838"/>
            </a:xfrm>
            <a:custGeom>
              <a:avLst/>
              <a:gdLst>
                <a:gd name="T0" fmla="*/ 0 w 272"/>
                <a:gd name="T1" fmla="*/ 0 h 301"/>
                <a:gd name="T2" fmla="*/ 156 w 272"/>
                <a:gd name="T3" fmla="*/ 301 h 301"/>
                <a:gd name="T4" fmla="*/ 272 w 272"/>
                <a:gd name="T5" fmla="*/ 17 h 301"/>
                <a:gd name="T6" fmla="*/ 0 w 272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01">
                  <a:moveTo>
                    <a:pt x="0" y="0"/>
                  </a:moveTo>
                  <a:lnTo>
                    <a:pt x="156" y="301"/>
                  </a:lnTo>
                  <a:lnTo>
                    <a:pt x="272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/>
            <p:cNvSpPr>
              <a:spLocks/>
            </p:cNvSpPr>
            <p:nvPr/>
          </p:nvSpPr>
          <p:spPr bwMode="auto">
            <a:xfrm>
              <a:off x="3398838" y="754063"/>
              <a:ext cx="822325" cy="450850"/>
            </a:xfrm>
            <a:custGeom>
              <a:avLst/>
              <a:gdLst>
                <a:gd name="T0" fmla="*/ 118 w 518"/>
                <a:gd name="T1" fmla="*/ 0 h 284"/>
                <a:gd name="T2" fmla="*/ 0 w 518"/>
                <a:gd name="T3" fmla="*/ 284 h 284"/>
                <a:gd name="T4" fmla="*/ 518 w 518"/>
                <a:gd name="T5" fmla="*/ 253 h 284"/>
                <a:gd name="T6" fmla="*/ 118 w 518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284">
                  <a:moveTo>
                    <a:pt x="118" y="0"/>
                  </a:moveTo>
                  <a:lnTo>
                    <a:pt x="0" y="284"/>
                  </a:lnTo>
                  <a:lnTo>
                    <a:pt x="518" y="253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/>
            <p:cNvSpPr>
              <a:spLocks/>
            </p:cNvSpPr>
            <p:nvPr/>
          </p:nvSpPr>
          <p:spPr bwMode="auto">
            <a:xfrm>
              <a:off x="3398838" y="754063"/>
              <a:ext cx="822325" cy="450850"/>
            </a:xfrm>
            <a:custGeom>
              <a:avLst/>
              <a:gdLst>
                <a:gd name="T0" fmla="*/ 118 w 518"/>
                <a:gd name="T1" fmla="*/ 0 h 284"/>
                <a:gd name="T2" fmla="*/ 0 w 518"/>
                <a:gd name="T3" fmla="*/ 284 h 284"/>
                <a:gd name="T4" fmla="*/ 518 w 518"/>
                <a:gd name="T5" fmla="*/ 253 h 284"/>
                <a:gd name="T6" fmla="*/ 118 w 518"/>
                <a:gd name="T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284">
                  <a:moveTo>
                    <a:pt x="118" y="0"/>
                  </a:moveTo>
                  <a:lnTo>
                    <a:pt x="0" y="284"/>
                  </a:lnTo>
                  <a:lnTo>
                    <a:pt x="518" y="253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/>
            <p:cNvSpPr>
              <a:spLocks/>
            </p:cNvSpPr>
            <p:nvPr/>
          </p:nvSpPr>
          <p:spPr bwMode="auto">
            <a:xfrm>
              <a:off x="6249988" y="6232525"/>
              <a:ext cx="736600" cy="577850"/>
            </a:xfrm>
            <a:custGeom>
              <a:avLst/>
              <a:gdLst>
                <a:gd name="T0" fmla="*/ 464 w 464"/>
                <a:gd name="T1" fmla="*/ 0 h 364"/>
                <a:gd name="T2" fmla="*/ 12 w 464"/>
                <a:gd name="T3" fmla="*/ 364 h 364"/>
                <a:gd name="T4" fmla="*/ 0 w 464"/>
                <a:gd name="T5" fmla="*/ 364 h 364"/>
                <a:gd name="T6" fmla="*/ 357 w 464"/>
                <a:gd name="T7" fmla="*/ 364 h 364"/>
                <a:gd name="T8" fmla="*/ 346 w 464"/>
                <a:gd name="T9" fmla="*/ 364 h 364"/>
                <a:gd name="T10" fmla="*/ 464 w 464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364">
                  <a:moveTo>
                    <a:pt x="464" y="0"/>
                  </a:moveTo>
                  <a:lnTo>
                    <a:pt x="12" y="364"/>
                  </a:lnTo>
                  <a:lnTo>
                    <a:pt x="0" y="364"/>
                  </a:lnTo>
                  <a:lnTo>
                    <a:pt x="357" y="364"/>
                  </a:lnTo>
                  <a:lnTo>
                    <a:pt x="346" y="364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C8C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/>
            <p:cNvSpPr>
              <a:spLocks/>
            </p:cNvSpPr>
            <p:nvPr/>
          </p:nvSpPr>
          <p:spPr bwMode="auto">
            <a:xfrm>
              <a:off x="6249988" y="6232525"/>
              <a:ext cx="736600" cy="577850"/>
            </a:xfrm>
            <a:custGeom>
              <a:avLst/>
              <a:gdLst>
                <a:gd name="T0" fmla="*/ 464 w 464"/>
                <a:gd name="T1" fmla="*/ 0 h 364"/>
                <a:gd name="T2" fmla="*/ 12 w 464"/>
                <a:gd name="T3" fmla="*/ 364 h 364"/>
                <a:gd name="T4" fmla="*/ 0 w 464"/>
                <a:gd name="T5" fmla="*/ 364 h 364"/>
                <a:gd name="T6" fmla="*/ 357 w 464"/>
                <a:gd name="T7" fmla="*/ 364 h 364"/>
                <a:gd name="T8" fmla="*/ 346 w 464"/>
                <a:gd name="T9" fmla="*/ 364 h 364"/>
                <a:gd name="T10" fmla="*/ 464 w 464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364">
                  <a:moveTo>
                    <a:pt x="464" y="0"/>
                  </a:moveTo>
                  <a:lnTo>
                    <a:pt x="12" y="364"/>
                  </a:lnTo>
                  <a:lnTo>
                    <a:pt x="0" y="364"/>
                  </a:lnTo>
                  <a:lnTo>
                    <a:pt x="357" y="364"/>
                  </a:lnTo>
                  <a:lnTo>
                    <a:pt x="346" y="364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/>
            <p:cNvSpPr>
              <a:spLocks/>
            </p:cNvSpPr>
            <p:nvPr/>
          </p:nvSpPr>
          <p:spPr bwMode="auto">
            <a:xfrm>
              <a:off x="2805113" y="1749425"/>
              <a:ext cx="439738" cy="555625"/>
            </a:xfrm>
            <a:custGeom>
              <a:avLst/>
              <a:gdLst>
                <a:gd name="T0" fmla="*/ 0 w 277"/>
                <a:gd name="T1" fmla="*/ 0 h 350"/>
                <a:gd name="T2" fmla="*/ 0 w 277"/>
                <a:gd name="T3" fmla="*/ 350 h 350"/>
                <a:gd name="T4" fmla="*/ 277 w 277"/>
                <a:gd name="T5" fmla="*/ 107 h 350"/>
                <a:gd name="T6" fmla="*/ 0 w 277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50">
                  <a:moveTo>
                    <a:pt x="0" y="0"/>
                  </a:moveTo>
                  <a:lnTo>
                    <a:pt x="0" y="350"/>
                  </a:lnTo>
                  <a:lnTo>
                    <a:pt x="277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/>
            <p:cNvSpPr>
              <a:spLocks/>
            </p:cNvSpPr>
            <p:nvPr/>
          </p:nvSpPr>
          <p:spPr bwMode="auto">
            <a:xfrm>
              <a:off x="2805113" y="1749425"/>
              <a:ext cx="439738" cy="555625"/>
            </a:xfrm>
            <a:custGeom>
              <a:avLst/>
              <a:gdLst>
                <a:gd name="T0" fmla="*/ 0 w 277"/>
                <a:gd name="T1" fmla="*/ 0 h 350"/>
                <a:gd name="T2" fmla="*/ 0 w 277"/>
                <a:gd name="T3" fmla="*/ 350 h 350"/>
                <a:gd name="T4" fmla="*/ 277 w 277"/>
                <a:gd name="T5" fmla="*/ 107 h 350"/>
                <a:gd name="T6" fmla="*/ 0 w 277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50">
                  <a:moveTo>
                    <a:pt x="0" y="0"/>
                  </a:moveTo>
                  <a:lnTo>
                    <a:pt x="0" y="350"/>
                  </a:lnTo>
                  <a:lnTo>
                    <a:pt x="277" y="1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/>
            <p:cNvSpPr>
              <a:spLocks/>
            </p:cNvSpPr>
            <p:nvPr/>
          </p:nvSpPr>
          <p:spPr bwMode="auto">
            <a:xfrm>
              <a:off x="2805113" y="1936750"/>
              <a:ext cx="446088" cy="530225"/>
            </a:xfrm>
            <a:custGeom>
              <a:avLst/>
              <a:gdLst>
                <a:gd name="T0" fmla="*/ 281 w 281"/>
                <a:gd name="T1" fmla="*/ 0 h 334"/>
                <a:gd name="T2" fmla="*/ 0 w 281"/>
                <a:gd name="T3" fmla="*/ 251 h 334"/>
                <a:gd name="T4" fmla="*/ 0 w 281"/>
                <a:gd name="T5" fmla="*/ 334 h 334"/>
                <a:gd name="T6" fmla="*/ 189 w 281"/>
                <a:gd name="T7" fmla="*/ 303 h 334"/>
                <a:gd name="T8" fmla="*/ 281 w 281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34">
                  <a:moveTo>
                    <a:pt x="281" y="0"/>
                  </a:moveTo>
                  <a:lnTo>
                    <a:pt x="0" y="251"/>
                  </a:lnTo>
                  <a:lnTo>
                    <a:pt x="0" y="334"/>
                  </a:lnTo>
                  <a:lnTo>
                    <a:pt x="189" y="30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/>
            <p:cNvSpPr>
              <a:spLocks/>
            </p:cNvSpPr>
            <p:nvPr/>
          </p:nvSpPr>
          <p:spPr bwMode="auto">
            <a:xfrm>
              <a:off x="2805113" y="1936750"/>
              <a:ext cx="446088" cy="530225"/>
            </a:xfrm>
            <a:custGeom>
              <a:avLst/>
              <a:gdLst>
                <a:gd name="T0" fmla="*/ 281 w 281"/>
                <a:gd name="T1" fmla="*/ 0 h 334"/>
                <a:gd name="T2" fmla="*/ 0 w 281"/>
                <a:gd name="T3" fmla="*/ 251 h 334"/>
                <a:gd name="T4" fmla="*/ 0 w 281"/>
                <a:gd name="T5" fmla="*/ 334 h 334"/>
                <a:gd name="T6" fmla="*/ 189 w 281"/>
                <a:gd name="T7" fmla="*/ 303 h 334"/>
                <a:gd name="T8" fmla="*/ 281 w 281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34">
                  <a:moveTo>
                    <a:pt x="281" y="0"/>
                  </a:moveTo>
                  <a:lnTo>
                    <a:pt x="0" y="251"/>
                  </a:lnTo>
                  <a:lnTo>
                    <a:pt x="0" y="334"/>
                  </a:lnTo>
                  <a:lnTo>
                    <a:pt x="189" y="30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/>
            <p:cNvSpPr>
              <a:spLocks/>
            </p:cNvSpPr>
            <p:nvPr/>
          </p:nvSpPr>
          <p:spPr bwMode="auto">
            <a:xfrm>
              <a:off x="4870451" y="5108575"/>
              <a:ext cx="398463" cy="522288"/>
            </a:xfrm>
            <a:custGeom>
              <a:avLst/>
              <a:gdLst>
                <a:gd name="T0" fmla="*/ 131 w 251"/>
                <a:gd name="T1" fmla="*/ 0 h 329"/>
                <a:gd name="T2" fmla="*/ 0 w 251"/>
                <a:gd name="T3" fmla="*/ 329 h 329"/>
                <a:gd name="T4" fmla="*/ 251 w 251"/>
                <a:gd name="T5" fmla="*/ 246 h 329"/>
                <a:gd name="T6" fmla="*/ 131 w 251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9">
                  <a:moveTo>
                    <a:pt x="131" y="0"/>
                  </a:moveTo>
                  <a:lnTo>
                    <a:pt x="0" y="329"/>
                  </a:lnTo>
                  <a:lnTo>
                    <a:pt x="251" y="246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/>
            <p:cNvSpPr>
              <a:spLocks/>
            </p:cNvSpPr>
            <p:nvPr/>
          </p:nvSpPr>
          <p:spPr bwMode="auto">
            <a:xfrm>
              <a:off x="4870451" y="5108575"/>
              <a:ext cx="398463" cy="522288"/>
            </a:xfrm>
            <a:custGeom>
              <a:avLst/>
              <a:gdLst>
                <a:gd name="T0" fmla="*/ 131 w 251"/>
                <a:gd name="T1" fmla="*/ 0 h 329"/>
                <a:gd name="T2" fmla="*/ 0 w 251"/>
                <a:gd name="T3" fmla="*/ 329 h 329"/>
                <a:gd name="T4" fmla="*/ 251 w 251"/>
                <a:gd name="T5" fmla="*/ 246 h 329"/>
                <a:gd name="T6" fmla="*/ 131 w 251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9">
                  <a:moveTo>
                    <a:pt x="131" y="0"/>
                  </a:moveTo>
                  <a:lnTo>
                    <a:pt x="0" y="329"/>
                  </a:lnTo>
                  <a:lnTo>
                    <a:pt x="251" y="246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/>
            <p:cNvSpPr>
              <a:spLocks/>
            </p:cNvSpPr>
            <p:nvPr/>
          </p:nvSpPr>
          <p:spPr bwMode="auto">
            <a:xfrm>
              <a:off x="4641851" y="5097463"/>
              <a:ext cx="417513" cy="522288"/>
            </a:xfrm>
            <a:custGeom>
              <a:avLst/>
              <a:gdLst>
                <a:gd name="T0" fmla="*/ 263 w 263"/>
                <a:gd name="T1" fmla="*/ 0 h 329"/>
                <a:gd name="T2" fmla="*/ 0 w 263"/>
                <a:gd name="T3" fmla="*/ 31 h 329"/>
                <a:gd name="T4" fmla="*/ 135 w 263"/>
                <a:gd name="T5" fmla="*/ 329 h 329"/>
                <a:gd name="T6" fmla="*/ 263 w 263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29">
                  <a:moveTo>
                    <a:pt x="263" y="0"/>
                  </a:moveTo>
                  <a:lnTo>
                    <a:pt x="0" y="31"/>
                  </a:lnTo>
                  <a:lnTo>
                    <a:pt x="135" y="329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C6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/>
            <p:cNvSpPr>
              <a:spLocks/>
            </p:cNvSpPr>
            <p:nvPr/>
          </p:nvSpPr>
          <p:spPr bwMode="auto">
            <a:xfrm>
              <a:off x="4641851" y="5097463"/>
              <a:ext cx="417513" cy="522288"/>
            </a:xfrm>
            <a:custGeom>
              <a:avLst/>
              <a:gdLst>
                <a:gd name="T0" fmla="*/ 263 w 263"/>
                <a:gd name="T1" fmla="*/ 0 h 329"/>
                <a:gd name="T2" fmla="*/ 0 w 263"/>
                <a:gd name="T3" fmla="*/ 31 h 329"/>
                <a:gd name="T4" fmla="*/ 135 w 263"/>
                <a:gd name="T5" fmla="*/ 329 h 329"/>
                <a:gd name="T6" fmla="*/ 263 w 263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29">
                  <a:moveTo>
                    <a:pt x="263" y="0"/>
                  </a:moveTo>
                  <a:lnTo>
                    <a:pt x="0" y="31"/>
                  </a:lnTo>
                  <a:lnTo>
                    <a:pt x="135" y="329"/>
                  </a:lnTo>
                  <a:lnTo>
                    <a:pt x="2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/>
            <p:cNvSpPr>
              <a:spLocks/>
            </p:cNvSpPr>
            <p:nvPr/>
          </p:nvSpPr>
          <p:spPr bwMode="auto">
            <a:xfrm>
              <a:off x="2805113" y="4699000"/>
              <a:ext cx="60325" cy="74613"/>
            </a:xfrm>
            <a:custGeom>
              <a:avLst/>
              <a:gdLst>
                <a:gd name="T0" fmla="*/ 38 w 38"/>
                <a:gd name="T1" fmla="*/ 0 h 47"/>
                <a:gd name="T2" fmla="*/ 0 w 38"/>
                <a:gd name="T3" fmla="*/ 9 h 47"/>
                <a:gd name="T4" fmla="*/ 0 w 38"/>
                <a:gd name="T5" fmla="*/ 47 h 47"/>
                <a:gd name="T6" fmla="*/ 38 w 38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7">
                  <a:moveTo>
                    <a:pt x="38" y="0"/>
                  </a:moveTo>
                  <a:lnTo>
                    <a:pt x="0" y="9"/>
                  </a:lnTo>
                  <a:lnTo>
                    <a:pt x="0" y="4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/>
            <p:cNvSpPr>
              <a:spLocks/>
            </p:cNvSpPr>
            <p:nvPr/>
          </p:nvSpPr>
          <p:spPr bwMode="auto">
            <a:xfrm>
              <a:off x="2805113" y="4699000"/>
              <a:ext cx="60325" cy="74613"/>
            </a:xfrm>
            <a:custGeom>
              <a:avLst/>
              <a:gdLst>
                <a:gd name="T0" fmla="*/ 38 w 38"/>
                <a:gd name="T1" fmla="*/ 0 h 47"/>
                <a:gd name="T2" fmla="*/ 0 w 38"/>
                <a:gd name="T3" fmla="*/ 9 h 47"/>
                <a:gd name="T4" fmla="*/ 0 w 38"/>
                <a:gd name="T5" fmla="*/ 47 h 47"/>
                <a:gd name="T6" fmla="*/ 38 w 38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7">
                  <a:moveTo>
                    <a:pt x="38" y="0"/>
                  </a:moveTo>
                  <a:lnTo>
                    <a:pt x="0" y="9"/>
                  </a:lnTo>
                  <a:lnTo>
                    <a:pt x="0" y="47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/>
            <p:cNvSpPr>
              <a:spLocks/>
            </p:cNvSpPr>
            <p:nvPr/>
          </p:nvSpPr>
          <p:spPr bwMode="auto">
            <a:xfrm>
              <a:off x="5156201" y="5532438"/>
              <a:ext cx="587375" cy="827088"/>
            </a:xfrm>
            <a:custGeom>
              <a:avLst/>
              <a:gdLst>
                <a:gd name="T0" fmla="*/ 86 w 370"/>
                <a:gd name="T1" fmla="*/ 0 h 521"/>
                <a:gd name="T2" fmla="*/ 0 w 370"/>
                <a:gd name="T3" fmla="*/ 521 h 521"/>
                <a:gd name="T4" fmla="*/ 370 w 370"/>
                <a:gd name="T5" fmla="*/ 33 h 521"/>
                <a:gd name="T6" fmla="*/ 86 w 370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521">
                  <a:moveTo>
                    <a:pt x="86" y="0"/>
                  </a:moveTo>
                  <a:lnTo>
                    <a:pt x="0" y="521"/>
                  </a:lnTo>
                  <a:lnTo>
                    <a:pt x="370" y="3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/>
            <p:cNvSpPr>
              <a:spLocks/>
            </p:cNvSpPr>
            <p:nvPr/>
          </p:nvSpPr>
          <p:spPr bwMode="auto">
            <a:xfrm>
              <a:off x="5156201" y="5532438"/>
              <a:ext cx="587375" cy="827088"/>
            </a:xfrm>
            <a:custGeom>
              <a:avLst/>
              <a:gdLst>
                <a:gd name="T0" fmla="*/ 86 w 370"/>
                <a:gd name="T1" fmla="*/ 0 h 521"/>
                <a:gd name="T2" fmla="*/ 0 w 370"/>
                <a:gd name="T3" fmla="*/ 521 h 521"/>
                <a:gd name="T4" fmla="*/ 370 w 370"/>
                <a:gd name="T5" fmla="*/ 33 h 521"/>
                <a:gd name="T6" fmla="*/ 86 w 370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521">
                  <a:moveTo>
                    <a:pt x="86" y="0"/>
                  </a:moveTo>
                  <a:lnTo>
                    <a:pt x="0" y="521"/>
                  </a:lnTo>
                  <a:lnTo>
                    <a:pt x="370" y="33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/>
            <p:cNvSpPr>
              <a:spLocks/>
            </p:cNvSpPr>
            <p:nvPr/>
          </p:nvSpPr>
          <p:spPr bwMode="auto">
            <a:xfrm>
              <a:off x="7388226" y="47625"/>
              <a:ext cx="195263" cy="349250"/>
            </a:xfrm>
            <a:custGeom>
              <a:avLst/>
              <a:gdLst>
                <a:gd name="T0" fmla="*/ 123 w 123"/>
                <a:gd name="T1" fmla="*/ 0 h 220"/>
                <a:gd name="T2" fmla="*/ 0 w 123"/>
                <a:gd name="T3" fmla="*/ 0 h 220"/>
                <a:gd name="T4" fmla="*/ 123 w 123"/>
                <a:gd name="T5" fmla="*/ 220 h 220"/>
                <a:gd name="T6" fmla="*/ 123 w 123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0">
                  <a:moveTo>
                    <a:pt x="123" y="0"/>
                  </a:moveTo>
                  <a:lnTo>
                    <a:pt x="0" y="0"/>
                  </a:lnTo>
                  <a:lnTo>
                    <a:pt x="123" y="22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/>
            <p:cNvSpPr>
              <a:spLocks/>
            </p:cNvSpPr>
            <p:nvPr/>
          </p:nvSpPr>
          <p:spPr bwMode="auto">
            <a:xfrm>
              <a:off x="7388226" y="47625"/>
              <a:ext cx="195263" cy="349250"/>
            </a:xfrm>
            <a:custGeom>
              <a:avLst/>
              <a:gdLst>
                <a:gd name="T0" fmla="*/ 123 w 123"/>
                <a:gd name="T1" fmla="*/ 0 h 220"/>
                <a:gd name="T2" fmla="*/ 0 w 123"/>
                <a:gd name="T3" fmla="*/ 0 h 220"/>
                <a:gd name="T4" fmla="*/ 123 w 123"/>
                <a:gd name="T5" fmla="*/ 220 h 220"/>
                <a:gd name="T6" fmla="*/ 123 w 123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0">
                  <a:moveTo>
                    <a:pt x="123" y="0"/>
                  </a:moveTo>
                  <a:lnTo>
                    <a:pt x="0" y="0"/>
                  </a:lnTo>
                  <a:lnTo>
                    <a:pt x="123" y="220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/>
            <p:cNvSpPr>
              <a:spLocks/>
            </p:cNvSpPr>
            <p:nvPr/>
          </p:nvSpPr>
          <p:spPr bwMode="auto">
            <a:xfrm>
              <a:off x="3495676" y="6024563"/>
              <a:ext cx="590550" cy="650875"/>
            </a:xfrm>
            <a:custGeom>
              <a:avLst/>
              <a:gdLst>
                <a:gd name="T0" fmla="*/ 93 w 372"/>
                <a:gd name="T1" fmla="*/ 0 h 410"/>
                <a:gd name="T2" fmla="*/ 0 w 372"/>
                <a:gd name="T3" fmla="*/ 410 h 410"/>
                <a:gd name="T4" fmla="*/ 372 w 372"/>
                <a:gd name="T5" fmla="*/ 396 h 410"/>
                <a:gd name="T6" fmla="*/ 93 w 372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10">
                  <a:moveTo>
                    <a:pt x="93" y="0"/>
                  </a:moveTo>
                  <a:lnTo>
                    <a:pt x="0" y="410"/>
                  </a:lnTo>
                  <a:lnTo>
                    <a:pt x="372" y="39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/>
            <p:cNvSpPr>
              <a:spLocks/>
            </p:cNvSpPr>
            <p:nvPr/>
          </p:nvSpPr>
          <p:spPr bwMode="auto">
            <a:xfrm>
              <a:off x="3495676" y="6024563"/>
              <a:ext cx="590550" cy="650875"/>
            </a:xfrm>
            <a:custGeom>
              <a:avLst/>
              <a:gdLst>
                <a:gd name="T0" fmla="*/ 93 w 372"/>
                <a:gd name="T1" fmla="*/ 0 h 410"/>
                <a:gd name="T2" fmla="*/ 0 w 372"/>
                <a:gd name="T3" fmla="*/ 410 h 410"/>
                <a:gd name="T4" fmla="*/ 372 w 372"/>
                <a:gd name="T5" fmla="*/ 396 h 410"/>
                <a:gd name="T6" fmla="*/ 93 w 372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10">
                  <a:moveTo>
                    <a:pt x="93" y="0"/>
                  </a:moveTo>
                  <a:lnTo>
                    <a:pt x="0" y="410"/>
                  </a:lnTo>
                  <a:lnTo>
                    <a:pt x="372" y="396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/>
            <p:cNvSpPr>
              <a:spLocks/>
            </p:cNvSpPr>
            <p:nvPr/>
          </p:nvSpPr>
          <p:spPr bwMode="auto">
            <a:xfrm>
              <a:off x="3500438" y="6683375"/>
              <a:ext cx="585788" cy="127000"/>
            </a:xfrm>
            <a:custGeom>
              <a:avLst/>
              <a:gdLst>
                <a:gd name="T0" fmla="*/ 369 w 369"/>
                <a:gd name="T1" fmla="*/ 0 h 80"/>
                <a:gd name="T2" fmla="*/ 0 w 369"/>
                <a:gd name="T3" fmla="*/ 14 h 80"/>
                <a:gd name="T4" fmla="*/ 47 w 369"/>
                <a:gd name="T5" fmla="*/ 80 h 80"/>
                <a:gd name="T6" fmla="*/ 35 w 369"/>
                <a:gd name="T7" fmla="*/ 80 h 80"/>
                <a:gd name="T8" fmla="*/ 305 w 369"/>
                <a:gd name="T9" fmla="*/ 80 h 80"/>
                <a:gd name="T10" fmla="*/ 295 w 369"/>
                <a:gd name="T11" fmla="*/ 80 h 80"/>
                <a:gd name="T12" fmla="*/ 369 w 369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0">
                  <a:moveTo>
                    <a:pt x="369" y="0"/>
                  </a:moveTo>
                  <a:lnTo>
                    <a:pt x="0" y="14"/>
                  </a:lnTo>
                  <a:lnTo>
                    <a:pt x="47" y="80"/>
                  </a:lnTo>
                  <a:lnTo>
                    <a:pt x="35" y="80"/>
                  </a:lnTo>
                  <a:lnTo>
                    <a:pt x="305" y="80"/>
                  </a:lnTo>
                  <a:lnTo>
                    <a:pt x="295" y="80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/>
            <p:cNvSpPr>
              <a:spLocks/>
            </p:cNvSpPr>
            <p:nvPr/>
          </p:nvSpPr>
          <p:spPr bwMode="auto">
            <a:xfrm>
              <a:off x="3500438" y="6683375"/>
              <a:ext cx="585788" cy="127000"/>
            </a:xfrm>
            <a:custGeom>
              <a:avLst/>
              <a:gdLst>
                <a:gd name="T0" fmla="*/ 369 w 369"/>
                <a:gd name="T1" fmla="*/ 0 h 80"/>
                <a:gd name="T2" fmla="*/ 0 w 369"/>
                <a:gd name="T3" fmla="*/ 14 h 80"/>
                <a:gd name="T4" fmla="*/ 47 w 369"/>
                <a:gd name="T5" fmla="*/ 80 h 80"/>
                <a:gd name="T6" fmla="*/ 35 w 369"/>
                <a:gd name="T7" fmla="*/ 80 h 80"/>
                <a:gd name="T8" fmla="*/ 305 w 369"/>
                <a:gd name="T9" fmla="*/ 80 h 80"/>
                <a:gd name="T10" fmla="*/ 295 w 369"/>
                <a:gd name="T11" fmla="*/ 80 h 80"/>
                <a:gd name="T12" fmla="*/ 369 w 369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0">
                  <a:moveTo>
                    <a:pt x="369" y="0"/>
                  </a:moveTo>
                  <a:lnTo>
                    <a:pt x="0" y="14"/>
                  </a:lnTo>
                  <a:lnTo>
                    <a:pt x="47" y="80"/>
                  </a:lnTo>
                  <a:lnTo>
                    <a:pt x="35" y="80"/>
                  </a:lnTo>
                  <a:lnTo>
                    <a:pt x="305" y="80"/>
                  </a:lnTo>
                  <a:lnTo>
                    <a:pt x="295" y="80"/>
                  </a:lnTo>
                  <a:lnTo>
                    <a:pt x="3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/>
            <p:cNvSpPr>
              <a:spLocks/>
            </p:cNvSpPr>
            <p:nvPr/>
          </p:nvSpPr>
          <p:spPr bwMode="auto">
            <a:xfrm>
              <a:off x="6651626" y="2120900"/>
              <a:ext cx="376238" cy="546100"/>
            </a:xfrm>
            <a:custGeom>
              <a:avLst/>
              <a:gdLst>
                <a:gd name="T0" fmla="*/ 237 w 237"/>
                <a:gd name="T1" fmla="*/ 0 h 344"/>
                <a:gd name="T2" fmla="*/ 0 w 237"/>
                <a:gd name="T3" fmla="*/ 161 h 344"/>
                <a:gd name="T4" fmla="*/ 187 w 237"/>
                <a:gd name="T5" fmla="*/ 344 h 344"/>
                <a:gd name="T6" fmla="*/ 237 w 237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44">
                  <a:moveTo>
                    <a:pt x="237" y="0"/>
                  </a:moveTo>
                  <a:lnTo>
                    <a:pt x="0" y="161"/>
                  </a:lnTo>
                  <a:lnTo>
                    <a:pt x="187" y="344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/>
            <p:cNvSpPr>
              <a:spLocks/>
            </p:cNvSpPr>
            <p:nvPr/>
          </p:nvSpPr>
          <p:spPr bwMode="auto">
            <a:xfrm>
              <a:off x="6651626" y="2120900"/>
              <a:ext cx="376238" cy="546100"/>
            </a:xfrm>
            <a:custGeom>
              <a:avLst/>
              <a:gdLst>
                <a:gd name="T0" fmla="*/ 237 w 237"/>
                <a:gd name="T1" fmla="*/ 0 h 344"/>
                <a:gd name="T2" fmla="*/ 0 w 237"/>
                <a:gd name="T3" fmla="*/ 161 h 344"/>
                <a:gd name="T4" fmla="*/ 187 w 237"/>
                <a:gd name="T5" fmla="*/ 344 h 344"/>
                <a:gd name="T6" fmla="*/ 237 w 237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44">
                  <a:moveTo>
                    <a:pt x="237" y="0"/>
                  </a:moveTo>
                  <a:lnTo>
                    <a:pt x="0" y="161"/>
                  </a:lnTo>
                  <a:lnTo>
                    <a:pt x="187" y="344"/>
                  </a:lnTo>
                  <a:lnTo>
                    <a:pt x="2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/>
            <p:cNvSpPr>
              <a:spLocks/>
            </p:cNvSpPr>
            <p:nvPr/>
          </p:nvSpPr>
          <p:spPr bwMode="auto">
            <a:xfrm>
              <a:off x="6975476" y="2128838"/>
              <a:ext cx="525463" cy="620713"/>
            </a:xfrm>
            <a:custGeom>
              <a:avLst/>
              <a:gdLst>
                <a:gd name="T0" fmla="*/ 47 w 331"/>
                <a:gd name="T1" fmla="*/ 0 h 391"/>
                <a:gd name="T2" fmla="*/ 0 w 331"/>
                <a:gd name="T3" fmla="*/ 346 h 391"/>
                <a:gd name="T4" fmla="*/ 331 w 331"/>
                <a:gd name="T5" fmla="*/ 391 h 391"/>
                <a:gd name="T6" fmla="*/ 47 w 331"/>
                <a:gd name="T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91">
                  <a:moveTo>
                    <a:pt x="47" y="0"/>
                  </a:moveTo>
                  <a:lnTo>
                    <a:pt x="0" y="346"/>
                  </a:lnTo>
                  <a:lnTo>
                    <a:pt x="331" y="39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/>
            <p:cNvSpPr>
              <a:spLocks/>
            </p:cNvSpPr>
            <p:nvPr/>
          </p:nvSpPr>
          <p:spPr bwMode="auto">
            <a:xfrm>
              <a:off x="6975476" y="2128838"/>
              <a:ext cx="525463" cy="620713"/>
            </a:xfrm>
            <a:custGeom>
              <a:avLst/>
              <a:gdLst>
                <a:gd name="T0" fmla="*/ 47 w 331"/>
                <a:gd name="T1" fmla="*/ 0 h 391"/>
                <a:gd name="T2" fmla="*/ 0 w 331"/>
                <a:gd name="T3" fmla="*/ 346 h 391"/>
                <a:gd name="T4" fmla="*/ 331 w 331"/>
                <a:gd name="T5" fmla="*/ 391 h 391"/>
                <a:gd name="T6" fmla="*/ 47 w 331"/>
                <a:gd name="T7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91">
                  <a:moveTo>
                    <a:pt x="47" y="0"/>
                  </a:moveTo>
                  <a:lnTo>
                    <a:pt x="0" y="346"/>
                  </a:lnTo>
                  <a:lnTo>
                    <a:pt x="331" y="391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/>
            <p:cNvSpPr>
              <a:spLocks/>
            </p:cNvSpPr>
            <p:nvPr/>
          </p:nvSpPr>
          <p:spPr bwMode="auto">
            <a:xfrm>
              <a:off x="6483351" y="2395538"/>
              <a:ext cx="450850" cy="357188"/>
            </a:xfrm>
            <a:custGeom>
              <a:avLst/>
              <a:gdLst>
                <a:gd name="T0" fmla="*/ 97 w 284"/>
                <a:gd name="T1" fmla="*/ 0 h 225"/>
                <a:gd name="T2" fmla="*/ 0 w 284"/>
                <a:gd name="T3" fmla="*/ 225 h 225"/>
                <a:gd name="T4" fmla="*/ 284 w 284"/>
                <a:gd name="T5" fmla="*/ 182 h 225"/>
                <a:gd name="T6" fmla="*/ 97 w 284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25">
                  <a:moveTo>
                    <a:pt x="97" y="0"/>
                  </a:moveTo>
                  <a:lnTo>
                    <a:pt x="0" y="225"/>
                  </a:lnTo>
                  <a:lnTo>
                    <a:pt x="284" y="18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/>
            <p:cNvSpPr>
              <a:spLocks/>
            </p:cNvSpPr>
            <p:nvPr/>
          </p:nvSpPr>
          <p:spPr bwMode="auto">
            <a:xfrm>
              <a:off x="6483351" y="2395538"/>
              <a:ext cx="450850" cy="357188"/>
            </a:xfrm>
            <a:custGeom>
              <a:avLst/>
              <a:gdLst>
                <a:gd name="T0" fmla="*/ 97 w 284"/>
                <a:gd name="T1" fmla="*/ 0 h 225"/>
                <a:gd name="T2" fmla="*/ 0 w 284"/>
                <a:gd name="T3" fmla="*/ 225 h 225"/>
                <a:gd name="T4" fmla="*/ 284 w 284"/>
                <a:gd name="T5" fmla="*/ 182 h 225"/>
                <a:gd name="T6" fmla="*/ 97 w 284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25">
                  <a:moveTo>
                    <a:pt x="97" y="0"/>
                  </a:moveTo>
                  <a:lnTo>
                    <a:pt x="0" y="225"/>
                  </a:lnTo>
                  <a:lnTo>
                    <a:pt x="284" y="182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/>
            <p:cNvSpPr>
              <a:spLocks/>
            </p:cNvSpPr>
            <p:nvPr/>
          </p:nvSpPr>
          <p:spPr bwMode="auto">
            <a:xfrm>
              <a:off x="3360738" y="6716713"/>
              <a:ext cx="195263" cy="93663"/>
            </a:xfrm>
            <a:custGeom>
              <a:avLst/>
              <a:gdLst>
                <a:gd name="T0" fmla="*/ 71 w 123"/>
                <a:gd name="T1" fmla="*/ 0 h 59"/>
                <a:gd name="T2" fmla="*/ 12 w 123"/>
                <a:gd name="T3" fmla="*/ 59 h 59"/>
                <a:gd name="T4" fmla="*/ 0 w 123"/>
                <a:gd name="T5" fmla="*/ 59 h 59"/>
                <a:gd name="T6" fmla="*/ 123 w 123"/>
                <a:gd name="T7" fmla="*/ 59 h 59"/>
                <a:gd name="T8" fmla="*/ 111 w 123"/>
                <a:gd name="T9" fmla="*/ 59 h 59"/>
                <a:gd name="T10" fmla="*/ 71 w 12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9">
                  <a:moveTo>
                    <a:pt x="71" y="0"/>
                  </a:moveTo>
                  <a:lnTo>
                    <a:pt x="12" y="59"/>
                  </a:lnTo>
                  <a:lnTo>
                    <a:pt x="0" y="59"/>
                  </a:lnTo>
                  <a:lnTo>
                    <a:pt x="123" y="59"/>
                  </a:lnTo>
                  <a:lnTo>
                    <a:pt x="111" y="5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/>
            <p:cNvSpPr>
              <a:spLocks/>
            </p:cNvSpPr>
            <p:nvPr/>
          </p:nvSpPr>
          <p:spPr bwMode="auto">
            <a:xfrm>
              <a:off x="3360738" y="6716713"/>
              <a:ext cx="195263" cy="93663"/>
            </a:xfrm>
            <a:custGeom>
              <a:avLst/>
              <a:gdLst>
                <a:gd name="T0" fmla="*/ 71 w 123"/>
                <a:gd name="T1" fmla="*/ 0 h 59"/>
                <a:gd name="T2" fmla="*/ 12 w 123"/>
                <a:gd name="T3" fmla="*/ 59 h 59"/>
                <a:gd name="T4" fmla="*/ 0 w 123"/>
                <a:gd name="T5" fmla="*/ 59 h 59"/>
                <a:gd name="T6" fmla="*/ 123 w 123"/>
                <a:gd name="T7" fmla="*/ 59 h 59"/>
                <a:gd name="T8" fmla="*/ 111 w 123"/>
                <a:gd name="T9" fmla="*/ 59 h 59"/>
                <a:gd name="T10" fmla="*/ 71 w 12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9">
                  <a:moveTo>
                    <a:pt x="71" y="0"/>
                  </a:moveTo>
                  <a:lnTo>
                    <a:pt x="12" y="59"/>
                  </a:lnTo>
                  <a:lnTo>
                    <a:pt x="0" y="59"/>
                  </a:lnTo>
                  <a:lnTo>
                    <a:pt x="123" y="59"/>
                  </a:lnTo>
                  <a:lnTo>
                    <a:pt x="111" y="59"/>
                  </a:lnTo>
                  <a:lnTo>
                    <a:pt x="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/>
            <p:cNvSpPr>
              <a:spLocks/>
            </p:cNvSpPr>
            <p:nvPr/>
          </p:nvSpPr>
          <p:spPr bwMode="auto">
            <a:xfrm>
              <a:off x="5216526" y="4127500"/>
              <a:ext cx="733425" cy="598488"/>
            </a:xfrm>
            <a:custGeom>
              <a:avLst/>
              <a:gdLst>
                <a:gd name="T0" fmla="*/ 462 w 462"/>
                <a:gd name="T1" fmla="*/ 0 h 377"/>
                <a:gd name="T2" fmla="*/ 0 w 462"/>
                <a:gd name="T3" fmla="*/ 332 h 377"/>
                <a:gd name="T4" fmla="*/ 395 w 462"/>
                <a:gd name="T5" fmla="*/ 377 h 377"/>
                <a:gd name="T6" fmla="*/ 462 w 462"/>
                <a:gd name="T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7">
                  <a:moveTo>
                    <a:pt x="462" y="0"/>
                  </a:moveTo>
                  <a:lnTo>
                    <a:pt x="0" y="332"/>
                  </a:lnTo>
                  <a:lnTo>
                    <a:pt x="395" y="377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6"/>
            <p:cNvSpPr>
              <a:spLocks/>
            </p:cNvSpPr>
            <p:nvPr/>
          </p:nvSpPr>
          <p:spPr bwMode="auto">
            <a:xfrm>
              <a:off x="5216526" y="4127500"/>
              <a:ext cx="733425" cy="598488"/>
            </a:xfrm>
            <a:custGeom>
              <a:avLst/>
              <a:gdLst>
                <a:gd name="T0" fmla="*/ 462 w 462"/>
                <a:gd name="T1" fmla="*/ 0 h 377"/>
                <a:gd name="T2" fmla="*/ 0 w 462"/>
                <a:gd name="T3" fmla="*/ 332 h 377"/>
                <a:gd name="T4" fmla="*/ 395 w 462"/>
                <a:gd name="T5" fmla="*/ 377 h 377"/>
                <a:gd name="T6" fmla="*/ 462 w 462"/>
                <a:gd name="T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7">
                  <a:moveTo>
                    <a:pt x="462" y="0"/>
                  </a:moveTo>
                  <a:lnTo>
                    <a:pt x="0" y="332"/>
                  </a:lnTo>
                  <a:lnTo>
                    <a:pt x="395" y="377"/>
                  </a:lnTo>
                  <a:lnTo>
                    <a:pt x="4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7"/>
            <p:cNvSpPr>
              <a:spLocks/>
            </p:cNvSpPr>
            <p:nvPr/>
          </p:nvSpPr>
          <p:spPr bwMode="auto">
            <a:xfrm>
              <a:off x="5213351" y="3621088"/>
              <a:ext cx="728663" cy="998538"/>
            </a:xfrm>
            <a:custGeom>
              <a:avLst/>
              <a:gdLst>
                <a:gd name="T0" fmla="*/ 255 w 459"/>
                <a:gd name="T1" fmla="*/ 0 h 629"/>
                <a:gd name="T2" fmla="*/ 0 w 459"/>
                <a:gd name="T3" fmla="*/ 629 h 629"/>
                <a:gd name="T4" fmla="*/ 459 w 459"/>
                <a:gd name="T5" fmla="*/ 300 h 629"/>
                <a:gd name="T6" fmla="*/ 255 w 459"/>
                <a:gd name="T7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629">
                  <a:moveTo>
                    <a:pt x="255" y="0"/>
                  </a:moveTo>
                  <a:lnTo>
                    <a:pt x="0" y="629"/>
                  </a:lnTo>
                  <a:lnTo>
                    <a:pt x="459" y="30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/>
            <p:cNvSpPr>
              <a:spLocks/>
            </p:cNvSpPr>
            <p:nvPr/>
          </p:nvSpPr>
          <p:spPr bwMode="auto">
            <a:xfrm>
              <a:off x="5213351" y="3621088"/>
              <a:ext cx="728663" cy="998538"/>
            </a:xfrm>
            <a:custGeom>
              <a:avLst/>
              <a:gdLst>
                <a:gd name="T0" fmla="*/ 255 w 459"/>
                <a:gd name="T1" fmla="*/ 0 h 629"/>
                <a:gd name="T2" fmla="*/ 0 w 459"/>
                <a:gd name="T3" fmla="*/ 629 h 629"/>
                <a:gd name="T4" fmla="*/ 459 w 459"/>
                <a:gd name="T5" fmla="*/ 300 h 629"/>
                <a:gd name="T6" fmla="*/ 255 w 459"/>
                <a:gd name="T7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629">
                  <a:moveTo>
                    <a:pt x="255" y="0"/>
                  </a:moveTo>
                  <a:lnTo>
                    <a:pt x="0" y="629"/>
                  </a:lnTo>
                  <a:lnTo>
                    <a:pt x="459" y="300"/>
                  </a:lnTo>
                  <a:lnTo>
                    <a:pt x="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/>
            <p:cNvSpPr>
              <a:spLocks/>
            </p:cNvSpPr>
            <p:nvPr/>
          </p:nvSpPr>
          <p:spPr bwMode="auto">
            <a:xfrm>
              <a:off x="5138738" y="3613150"/>
              <a:ext cx="457200" cy="1000125"/>
            </a:xfrm>
            <a:custGeom>
              <a:avLst/>
              <a:gdLst>
                <a:gd name="T0" fmla="*/ 288 w 288"/>
                <a:gd name="T1" fmla="*/ 0 h 630"/>
                <a:gd name="T2" fmla="*/ 0 w 288"/>
                <a:gd name="T3" fmla="*/ 121 h 630"/>
                <a:gd name="T4" fmla="*/ 30 w 288"/>
                <a:gd name="T5" fmla="*/ 630 h 630"/>
                <a:gd name="T6" fmla="*/ 288 w 288"/>
                <a:gd name="T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630">
                  <a:moveTo>
                    <a:pt x="288" y="0"/>
                  </a:moveTo>
                  <a:lnTo>
                    <a:pt x="0" y="121"/>
                  </a:lnTo>
                  <a:lnTo>
                    <a:pt x="30" y="630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CE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/>
            <p:cNvSpPr>
              <a:spLocks/>
            </p:cNvSpPr>
            <p:nvPr/>
          </p:nvSpPr>
          <p:spPr bwMode="auto">
            <a:xfrm>
              <a:off x="5138738" y="3613150"/>
              <a:ext cx="457200" cy="1000125"/>
            </a:xfrm>
            <a:custGeom>
              <a:avLst/>
              <a:gdLst>
                <a:gd name="T0" fmla="*/ 288 w 288"/>
                <a:gd name="T1" fmla="*/ 0 h 630"/>
                <a:gd name="T2" fmla="*/ 0 w 288"/>
                <a:gd name="T3" fmla="*/ 121 h 630"/>
                <a:gd name="T4" fmla="*/ 30 w 288"/>
                <a:gd name="T5" fmla="*/ 630 h 630"/>
                <a:gd name="T6" fmla="*/ 288 w 288"/>
                <a:gd name="T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630">
                  <a:moveTo>
                    <a:pt x="288" y="0"/>
                  </a:moveTo>
                  <a:lnTo>
                    <a:pt x="0" y="121"/>
                  </a:lnTo>
                  <a:lnTo>
                    <a:pt x="30" y="630"/>
                  </a:lnTo>
                  <a:lnTo>
                    <a:pt x="2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/>
            <p:cNvSpPr>
              <a:spLocks/>
            </p:cNvSpPr>
            <p:nvPr/>
          </p:nvSpPr>
          <p:spPr bwMode="auto">
            <a:xfrm>
              <a:off x="4781551" y="3811588"/>
              <a:ext cx="382588" cy="808038"/>
            </a:xfrm>
            <a:custGeom>
              <a:avLst/>
              <a:gdLst>
                <a:gd name="T0" fmla="*/ 210 w 241"/>
                <a:gd name="T1" fmla="*/ 0 h 509"/>
                <a:gd name="T2" fmla="*/ 0 w 241"/>
                <a:gd name="T3" fmla="*/ 81 h 509"/>
                <a:gd name="T4" fmla="*/ 241 w 241"/>
                <a:gd name="T5" fmla="*/ 509 h 509"/>
                <a:gd name="T6" fmla="*/ 210 w 241"/>
                <a:gd name="T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509">
                  <a:moveTo>
                    <a:pt x="210" y="0"/>
                  </a:moveTo>
                  <a:lnTo>
                    <a:pt x="0" y="81"/>
                  </a:lnTo>
                  <a:lnTo>
                    <a:pt x="241" y="50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/>
            <p:cNvSpPr>
              <a:spLocks/>
            </p:cNvSpPr>
            <p:nvPr/>
          </p:nvSpPr>
          <p:spPr bwMode="auto">
            <a:xfrm>
              <a:off x="4781551" y="3811588"/>
              <a:ext cx="382588" cy="808038"/>
            </a:xfrm>
            <a:custGeom>
              <a:avLst/>
              <a:gdLst>
                <a:gd name="T0" fmla="*/ 210 w 241"/>
                <a:gd name="T1" fmla="*/ 0 h 509"/>
                <a:gd name="T2" fmla="*/ 0 w 241"/>
                <a:gd name="T3" fmla="*/ 81 h 509"/>
                <a:gd name="T4" fmla="*/ 241 w 241"/>
                <a:gd name="T5" fmla="*/ 509 h 509"/>
                <a:gd name="T6" fmla="*/ 210 w 241"/>
                <a:gd name="T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509">
                  <a:moveTo>
                    <a:pt x="210" y="0"/>
                  </a:moveTo>
                  <a:lnTo>
                    <a:pt x="0" y="81"/>
                  </a:lnTo>
                  <a:lnTo>
                    <a:pt x="241" y="509"/>
                  </a:lnTo>
                  <a:lnTo>
                    <a:pt x="2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2805113" y="6288088"/>
              <a:ext cx="82550" cy="266700"/>
            </a:xfrm>
            <a:custGeom>
              <a:avLst/>
              <a:gdLst>
                <a:gd name="T0" fmla="*/ 0 w 52"/>
                <a:gd name="T1" fmla="*/ 0 h 168"/>
                <a:gd name="T2" fmla="*/ 0 w 52"/>
                <a:gd name="T3" fmla="*/ 147 h 168"/>
                <a:gd name="T4" fmla="*/ 52 w 52"/>
                <a:gd name="T5" fmla="*/ 168 h 168"/>
                <a:gd name="T6" fmla="*/ 0 w 52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68">
                  <a:moveTo>
                    <a:pt x="0" y="0"/>
                  </a:moveTo>
                  <a:lnTo>
                    <a:pt x="0" y="147"/>
                  </a:lnTo>
                  <a:lnTo>
                    <a:pt x="52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/>
            <p:cNvSpPr>
              <a:spLocks/>
            </p:cNvSpPr>
            <p:nvPr/>
          </p:nvSpPr>
          <p:spPr bwMode="auto">
            <a:xfrm>
              <a:off x="2805113" y="6288088"/>
              <a:ext cx="82550" cy="266700"/>
            </a:xfrm>
            <a:custGeom>
              <a:avLst/>
              <a:gdLst>
                <a:gd name="T0" fmla="*/ 0 w 52"/>
                <a:gd name="T1" fmla="*/ 0 h 168"/>
                <a:gd name="T2" fmla="*/ 0 w 52"/>
                <a:gd name="T3" fmla="*/ 147 h 168"/>
                <a:gd name="T4" fmla="*/ 52 w 52"/>
                <a:gd name="T5" fmla="*/ 168 h 168"/>
                <a:gd name="T6" fmla="*/ 0 w 52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68">
                  <a:moveTo>
                    <a:pt x="0" y="0"/>
                  </a:moveTo>
                  <a:lnTo>
                    <a:pt x="0" y="147"/>
                  </a:lnTo>
                  <a:lnTo>
                    <a:pt x="52" y="16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/>
            <p:cNvSpPr>
              <a:spLocks/>
            </p:cNvSpPr>
            <p:nvPr/>
          </p:nvSpPr>
          <p:spPr bwMode="auto">
            <a:xfrm>
              <a:off x="2947988" y="6021388"/>
              <a:ext cx="660400" cy="654050"/>
            </a:xfrm>
            <a:custGeom>
              <a:avLst/>
              <a:gdLst>
                <a:gd name="T0" fmla="*/ 416 w 416"/>
                <a:gd name="T1" fmla="*/ 0 h 412"/>
                <a:gd name="T2" fmla="*/ 0 w 416"/>
                <a:gd name="T3" fmla="*/ 346 h 412"/>
                <a:gd name="T4" fmla="*/ 326 w 416"/>
                <a:gd name="T5" fmla="*/ 412 h 412"/>
                <a:gd name="T6" fmla="*/ 416 w 416"/>
                <a:gd name="T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412">
                  <a:moveTo>
                    <a:pt x="416" y="0"/>
                  </a:moveTo>
                  <a:lnTo>
                    <a:pt x="0" y="346"/>
                  </a:lnTo>
                  <a:lnTo>
                    <a:pt x="326" y="412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2947988" y="6021388"/>
              <a:ext cx="660400" cy="654050"/>
            </a:xfrm>
            <a:custGeom>
              <a:avLst/>
              <a:gdLst>
                <a:gd name="T0" fmla="*/ 416 w 416"/>
                <a:gd name="T1" fmla="*/ 0 h 412"/>
                <a:gd name="T2" fmla="*/ 0 w 416"/>
                <a:gd name="T3" fmla="*/ 346 h 412"/>
                <a:gd name="T4" fmla="*/ 326 w 416"/>
                <a:gd name="T5" fmla="*/ 412 h 412"/>
                <a:gd name="T6" fmla="*/ 416 w 416"/>
                <a:gd name="T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412">
                  <a:moveTo>
                    <a:pt x="416" y="0"/>
                  </a:moveTo>
                  <a:lnTo>
                    <a:pt x="0" y="346"/>
                  </a:lnTo>
                  <a:lnTo>
                    <a:pt x="326" y="412"/>
                  </a:lnTo>
                  <a:lnTo>
                    <a:pt x="4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7"/>
            <p:cNvSpPr>
              <a:spLocks/>
            </p:cNvSpPr>
            <p:nvPr/>
          </p:nvSpPr>
          <p:spPr bwMode="auto">
            <a:xfrm>
              <a:off x="2805113" y="6551613"/>
              <a:ext cx="66675" cy="60325"/>
            </a:xfrm>
            <a:custGeom>
              <a:avLst/>
              <a:gdLst>
                <a:gd name="T0" fmla="*/ 0 w 42"/>
                <a:gd name="T1" fmla="*/ 0 h 38"/>
                <a:gd name="T2" fmla="*/ 0 w 42"/>
                <a:gd name="T3" fmla="*/ 38 h 38"/>
                <a:gd name="T4" fmla="*/ 42 w 42"/>
                <a:gd name="T5" fmla="*/ 19 h 38"/>
                <a:gd name="T6" fmla="*/ 0 w 4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8">
                  <a:moveTo>
                    <a:pt x="0" y="0"/>
                  </a:moveTo>
                  <a:lnTo>
                    <a:pt x="0" y="38"/>
                  </a:lnTo>
                  <a:lnTo>
                    <a:pt x="4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8"/>
            <p:cNvSpPr>
              <a:spLocks/>
            </p:cNvSpPr>
            <p:nvPr/>
          </p:nvSpPr>
          <p:spPr bwMode="auto">
            <a:xfrm>
              <a:off x="2805113" y="6551613"/>
              <a:ext cx="66675" cy="60325"/>
            </a:xfrm>
            <a:custGeom>
              <a:avLst/>
              <a:gdLst>
                <a:gd name="T0" fmla="*/ 0 w 42"/>
                <a:gd name="T1" fmla="*/ 0 h 38"/>
                <a:gd name="T2" fmla="*/ 0 w 42"/>
                <a:gd name="T3" fmla="*/ 38 h 38"/>
                <a:gd name="T4" fmla="*/ 42 w 42"/>
                <a:gd name="T5" fmla="*/ 19 h 38"/>
                <a:gd name="T6" fmla="*/ 0 w 4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8">
                  <a:moveTo>
                    <a:pt x="0" y="0"/>
                  </a:moveTo>
                  <a:lnTo>
                    <a:pt x="0" y="38"/>
                  </a:lnTo>
                  <a:lnTo>
                    <a:pt x="42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9"/>
            <p:cNvSpPr>
              <a:spLocks/>
            </p:cNvSpPr>
            <p:nvPr/>
          </p:nvSpPr>
          <p:spPr bwMode="auto">
            <a:xfrm>
              <a:off x="2936876" y="5784850"/>
              <a:ext cx="665163" cy="758825"/>
            </a:xfrm>
            <a:custGeom>
              <a:avLst/>
              <a:gdLst>
                <a:gd name="T0" fmla="*/ 116 w 419"/>
                <a:gd name="T1" fmla="*/ 0 h 478"/>
                <a:gd name="T2" fmla="*/ 0 w 419"/>
                <a:gd name="T3" fmla="*/ 478 h 478"/>
                <a:gd name="T4" fmla="*/ 419 w 419"/>
                <a:gd name="T5" fmla="*/ 135 h 478"/>
                <a:gd name="T6" fmla="*/ 116 w 419"/>
                <a:gd name="T7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9" h="478">
                  <a:moveTo>
                    <a:pt x="116" y="0"/>
                  </a:moveTo>
                  <a:lnTo>
                    <a:pt x="0" y="478"/>
                  </a:lnTo>
                  <a:lnTo>
                    <a:pt x="419" y="135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90"/>
            <p:cNvSpPr>
              <a:spLocks/>
            </p:cNvSpPr>
            <p:nvPr/>
          </p:nvSpPr>
          <p:spPr bwMode="auto">
            <a:xfrm>
              <a:off x="2936876" y="5784850"/>
              <a:ext cx="665163" cy="758825"/>
            </a:xfrm>
            <a:custGeom>
              <a:avLst/>
              <a:gdLst>
                <a:gd name="T0" fmla="*/ 116 w 419"/>
                <a:gd name="T1" fmla="*/ 0 h 478"/>
                <a:gd name="T2" fmla="*/ 0 w 419"/>
                <a:gd name="T3" fmla="*/ 478 h 478"/>
                <a:gd name="T4" fmla="*/ 419 w 419"/>
                <a:gd name="T5" fmla="*/ 135 h 478"/>
                <a:gd name="T6" fmla="*/ 116 w 419"/>
                <a:gd name="T7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9" h="478">
                  <a:moveTo>
                    <a:pt x="116" y="0"/>
                  </a:moveTo>
                  <a:lnTo>
                    <a:pt x="0" y="478"/>
                  </a:lnTo>
                  <a:lnTo>
                    <a:pt x="419" y="135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1"/>
            <p:cNvSpPr>
              <a:spLocks/>
            </p:cNvSpPr>
            <p:nvPr/>
          </p:nvSpPr>
          <p:spPr bwMode="auto">
            <a:xfrm>
              <a:off x="2805113" y="5784850"/>
              <a:ext cx="288925" cy="755650"/>
            </a:xfrm>
            <a:custGeom>
              <a:avLst/>
              <a:gdLst>
                <a:gd name="T0" fmla="*/ 182 w 182"/>
                <a:gd name="T1" fmla="*/ 0 h 476"/>
                <a:gd name="T2" fmla="*/ 0 w 182"/>
                <a:gd name="T3" fmla="*/ 71 h 476"/>
                <a:gd name="T4" fmla="*/ 0 w 182"/>
                <a:gd name="T5" fmla="*/ 258 h 476"/>
                <a:gd name="T6" fmla="*/ 66 w 182"/>
                <a:gd name="T7" fmla="*/ 476 h 476"/>
                <a:gd name="T8" fmla="*/ 182 w 182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76">
                  <a:moveTo>
                    <a:pt x="182" y="0"/>
                  </a:moveTo>
                  <a:lnTo>
                    <a:pt x="0" y="71"/>
                  </a:lnTo>
                  <a:lnTo>
                    <a:pt x="0" y="258"/>
                  </a:lnTo>
                  <a:lnTo>
                    <a:pt x="66" y="476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2"/>
            <p:cNvSpPr>
              <a:spLocks/>
            </p:cNvSpPr>
            <p:nvPr/>
          </p:nvSpPr>
          <p:spPr bwMode="auto">
            <a:xfrm>
              <a:off x="2805113" y="5784850"/>
              <a:ext cx="288925" cy="755650"/>
            </a:xfrm>
            <a:custGeom>
              <a:avLst/>
              <a:gdLst>
                <a:gd name="T0" fmla="*/ 182 w 182"/>
                <a:gd name="T1" fmla="*/ 0 h 476"/>
                <a:gd name="T2" fmla="*/ 0 w 182"/>
                <a:gd name="T3" fmla="*/ 71 h 476"/>
                <a:gd name="T4" fmla="*/ 0 w 182"/>
                <a:gd name="T5" fmla="*/ 258 h 476"/>
                <a:gd name="T6" fmla="*/ 66 w 182"/>
                <a:gd name="T7" fmla="*/ 476 h 476"/>
                <a:gd name="T8" fmla="*/ 182 w 182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76">
                  <a:moveTo>
                    <a:pt x="182" y="0"/>
                  </a:moveTo>
                  <a:lnTo>
                    <a:pt x="0" y="71"/>
                  </a:lnTo>
                  <a:lnTo>
                    <a:pt x="0" y="258"/>
                  </a:lnTo>
                  <a:lnTo>
                    <a:pt x="66" y="476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3"/>
            <p:cNvSpPr>
              <a:spLocks/>
            </p:cNvSpPr>
            <p:nvPr/>
          </p:nvSpPr>
          <p:spPr bwMode="auto">
            <a:xfrm>
              <a:off x="5303838" y="5092700"/>
              <a:ext cx="446088" cy="458788"/>
            </a:xfrm>
            <a:custGeom>
              <a:avLst/>
              <a:gdLst>
                <a:gd name="T0" fmla="*/ 130 w 281"/>
                <a:gd name="T1" fmla="*/ 0 h 289"/>
                <a:gd name="T2" fmla="*/ 0 w 281"/>
                <a:gd name="T3" fmla="*/ 254 h 289"/>
                <a:gd name="T4" fmla="*/ 281 w 281"/>
                <a:gd name="T5" fmla="*/ 289 h 289"/>
                <a:gd name="T6" fmla="*/ 130 w 281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9">
                  <a:moveTo>
                    <a:pt x="130" y="0"/>
                  </a:moveTo>
                  <a:lnTo>
                    <a:pt x="0" y="254"/>
                  </a:lnTo>
                  <a:lnTo>
                    <a:pt x="281" y="28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4"/>
            <p:cNvSpPr>
              <a:spLocks/>
            </p:cNvSpPr>
            <p:nvPr/>
          </p:nvSpPr>
          <p:spPr bwMode="auto">
            <a:xfrm>
              <a:off x="5303838" y="5092700"/>
              <a:ext cx="446088" cy="458788"/>
            </a:xfrm>
            <a:custGeom>
              <a:avLst/>
              <a:gdLst>
                <a:gd name="T0" fmla="*/ 130 w 281"/>
                <a:gd name="T1" fmla="*/ 0 h 289"/>
                <a:gd name="T2" fmla="*/ 0 w 281"/>
                <a:gd name="T3" fmla="*/ 254 h 289"/>
                <a:gd name="T4" fmla="*/ 281 w 281"/>
                <a:gd name="T5" fmla="*/ 289 h 289"/>
                <a:gd name="T6" fmla="*/ 130 w 281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9">
                  <a:moveTo>
                    <a:pt x="130" y="0"/>
                  </a:moveTo>
                  <a:lnTo>
                    <a:pt x="0" y="254"/>
                  </a:lnTo>
                  <a:lnTo>
                    <a:pt x="281" y="289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95"/>
            <p:cNvSpPr>
              <a:spLocks/>
            </p:cNvSpPr>
            <p:nvPr/>
          </p:nvSpPr>
          <p:spPr bwMode="auto">
            <a:xfrm>
              <a:off x="5205413" y="4679950"/>
              <a:ext cx="623888" cy="368300"/>
            </a:xfrm>
            <a:custGeom>
              <a:avLst/>
              <a:gdLst>
                <a:gd name="T0" fmla="*/ 0 w 393"/>
                <a:gd name="T1" fmla="*/ 0 h 232"/>
                <a:gd name="T2" fmla="*/ 192 w 393"/>
                <a:gd name="T3" fmla="*/ 232 h 232"/>
                <a:gd name="T4" fmla="*/ 393 w 393"/>
                <a:gd name="T5" fmla="*/ 45 h 232"/>
                <a:gd name="T6" fmla="*/ 0 w 393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232">
                  <a:moveTo>
                    <a:pt x="0" y="0"/>
                  </a:moveTo>
                  <a:lnTo>
                    <a:pt x="192" y="232"/>
                  </a:lnTo>
                  <a:lnTo>
                    <a:pt x="393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6"/>
            <p:cNvSpPr>
              <a:spLocks/>
            </p:cNvSpPr>
            <p:nvPr/>
          </p:nvSpPr>
          <p:spPr bwMode="auto">
            <a:xfrm>
              <a:off x="5205413" y="4679950"/>
              <a:ext cx="623888" cy="368300"/>
            </a:xfrm>
            <a:custGeom>
              <a:avLst/>
              <a:gdLst>
                <a:gd name="T0" fmla="*/ 0 w 393"/>
                <a:gd name="T1" fmla="*/ 0 h 232"/>
                <a:gd name="T2" fmla="*/ 192 w 393"/>
                <a:gd name="T3" fmla="*/ 232 h 232"/>
                <a:gd name="T4" fmla="*/ 393 w 393"/>
                <a:gd name="T5" fmla="*/ 45 h 232"/>
                <a:gd name="T6" fmla="*/ 0 w 393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232">
                  <a:moveTo>
                    <a:pt x="0" y="0"/>
                  </a:moveTo>
                  <a:lnTo>
                    <a:pt x="192" y="232"/>
                  </a:lnTo>
                  <a:lnTo>
                    <a:pt x="393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7"/>
            <p:cNvSpPr>
              <a:spLocks/>
            </p:cNvSpPr>
            <p:nvPr/>
          </p:nvSpPr>
          <p:spPr bwMode="auto">
            <a:xfrm>
              <a:off x="5092701" y="4687888"/>
              <a:ext cx="398463" cy="379413"/>
            </a:xfrm>
            <a:custGeom>
              <a:avLst/>
              <a:gdLst>
                <a:gd name="T0" fmla="*/ 57 w 251"/>
                <a:gd name="T1" fmla="*/ 0 h 239"/>
                <a:gd name="T2" fmla="*/ 0 w 251"/>
                <a:gd name="T3" fmla="*/ 239 h 239"/>
                <a:gd name="T4" fmla="*/ 251 w 251"/>
                <a:gd name="T5" fmla="*/ 232 h 239"/>
                <a:gd name="T6" fmla="*/ 57 w 251"/>
                <a:gd name="T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39">
                  <a:moveTo>
                    <a:pt x="57" y="0"/>
                  </a:moveTo>
                  <a:lnTo>
                    <a:pt x="0" y="239"/>
                  </a:lnTo>
                  <a:lnTo>
                    <a:pt x="251" y="23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8"/>
            <p:cNvSpPr>
              <a:spLocks/>
            </p:cNvSpPr>
            <p:nvPr/>
          </p:nvSpPr>
          <p:spPr bwMode="auto">
            <a:xfrm>
              <a:off x="5092701" y="4687888"/>
              <a:ext cx="398463" cy="379413"/>
            </a:xfrm>
            <a:custGeom>
              <a:avLst/>
              <a:gdLst>
                <a:gd name="T0" fmla="*/ 57 w 251"/>
                <a:gd name="T1" fmla="*/ 0 h 239"/>
                <a:gd name="T2" fmla="*/ 0 w 251"/>
                <a:gd name="T3" fmla="*/ 239 h 239"/>
                <a:gd name="T4" fmla="*/ 251 w 251"/>
                <a:gd name="T5" fmla="*/ 232 h 239"/>
                <a:gd name="T6" fmla="*/ 57 w 251"/>
                <a:gd name="T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39">
                  <a:moveTo>
                    <a:pt x="57" y="0"/>
                  </a:moveTo>
                  <a:lnTo>
                    <a:pt x="0" y="239"/>
                  </a:lnTo>
                  <a:lnTo>
                    <a:pt x="251" y="232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9"/>
            <p:cNvSpPr>
              <a:spLocks/>
            </p:cNvSpPr>
            <p:nvPr/>
          </p:nvSpPr>
          <p:spPr bwMode="auto">
            <a:xfrm>
              <a:off x="5095876" y="5078413"/>
              <a:ext cx="395288" cy="406400"/>
            </a:xfrm>
            <a:custGeom>
              <a:avLst/>
              <a:gdLst>
                <a:gd name="T0" fmla="*/ 249 w 249"/>
                <a:gd name="T1" fmla="*/ 0 h 256"/>
                <a:gd name="T2" fmla="*/ 0 w 249"/>
                <a:gd name="T3" fmla="*/ 7 h 256"/>
                <a:gd name="T4" fmla="*/ 119 w 249"/>
                <a:gd name="T5" fmla="*/ 256 h 256"/>
                <a:gd name="T6" fmla="*/ 249 w 249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256">
                  <a:moveTo>
                    <a:pt x="249" y="0"/>
                  </a:moveTo>
                  <a:lnTo>
                    <a:pt x="0" y="7"/>
                  </a:lnTo>
                  <a:lnTo>
                    <a:pt x="119" y="256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00"/>
            <p:cNvSpPr>
              <a:spLocks/>
            </p:cNvSpPr>
            <p:nvPr/>
          </p:nvSpPr>
          <p:spPr bwMode="auto">
            <a:xfrm>
              <a:off x="5095876" y="5078413"/>
              <a:ext cx="395288" cy="406400"/>
            </a:xfrm>
            <a:custGeom>
              <a:avLst/>
              <a:gdLst>
                <a:gd name="T0" fmla="*/ 249 w 249"/>
                <a:gd name="T1" fmla="*/ 0 h 256"/>
                <a:gd name="T2" fmla="*/ 0 w 249"/>
                <a:gd name="T3" fmla="*/ 7 h 256"/>
                <a:gd name="T4" fmla="*/ 119 w 249"/>
                <a:gd name="T5" fmla="*/ 256 h 256"/>
                <a:gd name="T6" fmla="*/ 249 w 249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256">
                  <a:moveTo>
                    <a:pt x="249" y="0"/>
                  </a:moveTo>
                  <a:lnTo>
                    <a:pt x="0" y="7"/>
                  </a:lnTo>
                  <a:lnTo>
                    <a:pt x="119" y="256"/>
                  </a:lnTo>
                  <a:lnTo>
                    <a:pt x="2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01"/>
            <p:cNvSpPr>
              <a:spLocks/>
            </p:cNvSpPr>
            <p:nvPr/>
          </p:nvSpPr>
          <p:spPr bwMode="auto">
            <a:xfrm>
              <a:off x="2932113" y="6596063"/>
              <a:ext cx="519113" cy="214313"/>
            </a:xfrm>
            <a:custGeom>
              <a:avLst/>
              <a:gdLst>
                <a:gd name="T0" fmla="*/ 0 w 327"/>
                <a:gd name="T1" fmla="*/ 0 h 135"/>
                <a:gd name="T2" fmla="*/ 45 w 327"/>
                <a:gd name="T3" fmla="*/ 135 h 135"/>
                <a:gd name="T4" fmla="*/ 36 w 327"/>
                <a:gd name="T5" fmla="*/ 135 h 135"/>
                <a:gd name="T6" fmla="*/ 270 w 327"/>
                <a:gd name="T7" fmla="*/ 135 h 135"/>
                <a:gd name="T8" fmla="*/ 261 w 327"/>
                <a:gd name="T9" fmla="*/ 135 h 135"/>
                <a:gd name="T10" fmla="*/ 327 w 327"/>
                <a:gd name="T11" fmla="*/ 69 h 135"/>
                <a:gd name="T12" fmla="*/ 0 w 327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135">
                  <a:moveTo>
                    <a:pt x="0" y="0"/>
                  </a:moveTo>
                  <a:lnTo>
                    <a:pt x="45" y="135"/>
                  </a:lnTo>
                  <a:lnTo>
                    <a:pt x="36" y="135"/>
                  </a:lnTo>
                  <a:lnTo>
                    <a:pt x="270" y="135"/>
                  </a:lnTo>
                  <a:lnTo>
                    <a:pt x="261" y="135"/>
                  </a:lnTo>
                  <a:lnTo>
                    <a:pt x="327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2"/>
            <p:cNvSpPr>
              <a:spLocks/>
            </p:cNvSpPr>
            <p:nvPr/>
          </p:nvSpPr>
          <p:spPr bwMode="auto">
            <a:xfrm>
              <a:off x="2932113" y="6596063"/>
              <a:ext cx="519113" cy="214313"/>
            </a:xfrm>
            <a:custGeom>
              <a:avLst/>
              <a:gdLst>
                <a:gd name="T0" fmla="*/ 0 w 327"/>
                <a:gd name="T1" fmla="*/ 0 h 135"/>
                <a:gd name="T2" fmla="*/ 45 w 327"/>
                <a:gd name="T3" fmla="*/ 135 h 135"/>
                <a:gd name="T4" fmla="*/ 36 w 327"/>
                <a:gd name="T5" fmla="*/ 135 h 135"/>
                <a:gd name="T6" fmla="*/ 270 w 327"/>
                <a:gd name="T7" fmla="*/ 135 h 135"/>
                <a:gd name="T8" fmla="*/ 261 w 327"/>
                <a:gd name="T9" fmla="*/ 135 h 135"/>
                <a:gd name="T10" fmla="*/ 327 w 327"/>
                <a:gd name="T11" fmla="*/ 69 h 135"/>
                <a:gd name="T12" fmla="*/ 0 w 327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135">
                  <a:moveTo>
                    <a:pt x="0" y="0"/>
                  </a:moveTo>
                  <a:lnTo>
                    <a:pt x="45" y="135"/>
                  </a:lnTo>
                  <a:lnTo>
                    <a:pt x="36" y="135"/>
                  </a:lnTo>
                  <a:lnTo>
                    <a:pt x="270" y="135"/>
                  </a:lnTo>
                  <a:lnTo>
                    <a:pt x="261" y="135"/>
                  </a:lnTo>
                  <a:lnTo>
                    <a:pt x="327" y="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3"/>
            <p:cNvSpPr>
              <a:spLocks/>
            </p:cNvSpPr>
            <p:nvPr/>
          </p:nvSpPr>
          <p:spPr bwMode="auto">
            <a:xfrm>
              <a:off x="6527801" y="5999163"/>
              <a:ext cx="796925" cy="187325"/>
            </a:xfrm>
            <a:custGeom>
              <a:avLst/>
              <a:gdLst>
                <a:gd name="T0" fmla="*/ 502 w 502"/>
                <a:gd name="T1" fmla="*/ 0 h 118"/>
                <a:gd name="T2" fmla="*/ 0 w 502"/>
                <a:gd name="T3" fmla="*/ 12 h 118"/>
                <a:gd name="T4" fmla="*/ 303 w 502"/>
                <a:gd name="T5" fmla="*/ 118 h 118"/>
                <a:gd name="T6" fmla="*/ 502 w 502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2" h="118">
                  <a:moveTo>
                    <a:pt x="502" y="0"/>
                  </a:moveTo>
                  <a:lnTo>
                    <a:pt x="0" y="12"/>
                  </a:lnTo>
                  <a:lnTo>
                    <a:pt x="303" y="118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04"/>
            <p:cNvSpPr>
              <a:spLocks/>
            </p:cNvSpPr>
            <p:nvPr/>
          </p:nvSpPr>
          <p:spPr bwMode="auto">
            <a:xfrm>
              <a:off x="6527801" y="5999163"/>
              <a:ext cx="796925" cy="187325"/>
            </a:xfrm>
            <a:custGeom>
              <a:avLst/>
              <a:gdLst>
                <a:gd name="T0" fmla="*/ 502 w 502"/>
                <a:gd name="T1" fmla="*/ 0 h 118"/>
                <a:gd name="T2" fmla="*/ 0 w 502"/>
                <a:gd name="T3" fmla="*/ 12 h 118"/>
                <a:gd name="T4" fmla="*/ 303 w 502"/>
                <a:gd name="T5" fmla="*/ 118 h 118"/>
                <a:gd name="T6" fmla="*/ 502 w 502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2" h="118">
                  <a:moveTo>
                    <a:pt x="502" y="0"/>
                  </a:moveTo>
                  <a:lnTo>
                    <a:pt x="0" y="12"/>
                  </a:lnTo>
                  <a:lnTo>
                    <a:pt x="303" y="118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05"/>
            <p:cNvSpPr>
              <a:spLocks/>
            </p:cNvSpPr>
            <p:nvPr/>
          </p:nvSpPr>
          <p:spPr bwMode="auto">
            <a:xfrm>
              <a:off x="6242051" y="6040438"/>
              <a:ext cx="736600" cy="762000"/>
            </a:xfrm>
            <a:custGeom>
              <a:avLst/>
              <a:gdLst>
                <a:gd name="T0" fmla="*/ 161 w 464"/>
                <a:gd name="T1" fmla="*/ 0 h 480"/>
                <a:gd name="T2" fmla="*/ 0 w 464"/>
                <a:gd name="T3" fmla="*/ 480 h 480"/>
                <a:gd name="T4" fmla="*/ 464 w 464"/>
                <a:gd name="T5" fmla="*/ 106 h 480"/>
                <a:gd name="T6" fmla="*/ 161 w 464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80">
                  <a:moveTo>
                    <a:pt x="161" y="0"/>
                  </a:moveTo>
                  <a:lnTo>
                    <a:pt x="0" y="480"/>
                  </a:lnTo>
                  <a:lnTo>
                    <a:pt x="464" y="10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6"/>
            <p:cNvSpPr>
              <a:spLocks/>
            </p:cNvSpPr>
            <p:nvPr/>
          </p:nvSpPr>
          <p:spPr bwMode="auto">
            <a:xfrm>
              <a:off x="6242051" y="6040438"/>
              <a:ext cx="736600" cy="762000"/>
            </a:xfrm>
            <a:custGeom>
              <a:avLst/>
              <a:gdLst>
                <a:gd name="T0" fmla="*/ 161 w 464"/>
                <a:gd name="T1" fmla="*/ 0 h 480"/>
                <a:gd name="T2" fmla="*/ 0 w 464"/>
                <a:gd name="T3" fmla="*/ 480 h 480"/>
                <a:gd name="T4" fmla="*/ 464 w 464"/>
                <a:gd name="T5" fmla="*/ 106 h 480"/>
                <a:gd name="T6" fmla="*/ 161 w 464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480">
                  <a:moveTo>
                    <a:pt x="161" y="0"/>
                  </a:moveTo>
                  <a:lnTo>
                    <a:pt x="0" y="480"/>
                  </a:lnTo>
                  <a:lnTo>
                    <a:pt x="464" y="106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7"/>
            <p:cNvSpPr>
              <a:spLocks/>
            </p:cNvSpPr>
            <p:nvPr/>
          </p:nvSpPr>
          <p:spPr bwMode="auto">
            <a:xfrm>
              <a:off x="5810251" y="5529263"/>
              <a:ext cx="661988" cy="458788"/>
            </a:xfrm>
            <a:custGeom>
              <a:avLst/>
              <a:gdLst>
                <a:gd name="T0" fmla="*/ 414 w 417"/>
                <a:gd name="T1" fmla="*/ 0 h 289"/>
                <a:gd name="T2" fmla="*/ 0 w 417"/>
                <a:gd name="T3" fmla="*/ 31 h 289"/>
                <a:gd name="T4" fmla="*/ 417 w 417"/>
                <a:gd name="T5" fmla="*/ 289 h 289"/>
                <a:gd name="T6" fmla="*/ 414 w 417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289">
                  <a:moveTo>
                    <a:pt x="414" y="0"/>
                  </a:moveTo>
                  <a:lnTo>
                    <a:pt x="0" y="31"/>
                  </a:lnTo>
                  <a:lnTo>
                    <a:pt x="417" y="289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8"/>
            <p:cNvSpPr>
              <a:spLocks/>
            </p:cNvSpPr>
            <p:nvPr/>
          </p:nvSpPr>
          <p:spPr bwMode="auto">
            <a:xfrm>
              <a:off x="5810251" y="5529263"/>
              <a:ext cx="661988" cy="458788"/>
            </a:xfrm>
            <a:custGeom>
              <a:avLst/>
              <a:gdLst>
                <a:gd name="T0" fmla="*/ 414 w 417"/>
                <a:gd name="T1" fmla="*/ 0 h 289"/>
                <a:gd name="T2" fmla="*/ 0 w 417"/>
                <a:gd name="T3" fmla="*/ 31 h 289"/>
                <a:gd name="T4" fmla="*/ 417 w 417"/>
                <a:gd name="T5" fmla="*/ 289 h 289"/>
                <a:gd name="T6" fmla="*/ 414 w 417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289">
                  <a:moveTo>
                    <a:pt x="414" y="0"/>
                  </a:moveTo>
                  <a:lnTo>
                    <a:pt x="0" y="31"/>
                  </a:lnTo>
                  <a:lnTo>
                    <a:pt x="417" y="289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9"/>
            <p:cNvSpPr>
              <a:spLocks/>
            </p:cNvSpPr>
            <p:nvPr/>
          </p:nvSpPr>
          <p:spPr bwMode="auto">
            <a:xfrm>
              <a:off x="6508751" y="5540375"/>
              <a:ext cx="804863" cy="458788"/>
            </a:xfrm>
            <a:custGeom>
              <a:avLst/>
              <a:gdLst>
                <a:gd name="T0" fmla="*/ 0 w 507"/>
                <a:gd name="T1" fmla="*/ 0 h 289"/>
                <a:gd name="T2" fmla="*/ 5 w 507"/>
                <a:gd name="T3" fmla="*/ 289 h 289"/>
                <a:gd name="T4" fmla="*/ 507 w 507"/>
                <a:gd name="T5" fmla="*/ 277 h 289"/>
                <a:gd name="T6" fmla="*/ 0 w 507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289">
                  <a:moveTo>
                    <a:pt x="0" y="0"/>
                  </a:moveTo>
                  <a:lnTo>
                    <a:pt x="5" y="289"/>
                  </a:lnTo>
                  <a:lnTo>
                    <a:pt x="507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0"/>
            <p:cNvSpPr>
              <a:spLocks/>
            </p:cNvSpPr>
            <p:nvPr/>
          </p:nvSpPr>
          <p:spPr bwMode="auto">
            <a:xfrm>
              <a:off x="6508751" y="5540375"/>
              <a:ext cx="804863" cy="458788"/>
            </a:xfrm>
            <a:custGeom>
              <a:avLst/>
              <a:gdLst>
                <a:gd name="T0" fmla="*/ 0 w 507"/>
                <a:gd name="T1" fmla="*/ 0 h 289"/>
                <a:gd name="T2" fmla="*/ 5 w 507"/>
                <a:gd name="T3" fmla="*/ 289 h 289"/>
                <a:gd name="T4" fmla="*/ 507 w 507"/>
                <a:gd name="T5" fmla="*/ 277 h 289"/>
                <a:gd name="T6" fmla="*/ 0 w 507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289">
                  <a:moveTo>
                    <a:pt x="0" y="0"/>
                  </a:moveTo>
                  <a:lnTo>
                    <a:pt x="5" y="289"/>
                  </a:lnTo>
                  <a:lnTo>
                    <a:pt x="507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11"/>
            <p:cNvSpPr>
              <a:spLocks/>
            </p:cNvSpPr>
            <p:nvPr/>
          </p:nvSpPr>
          <p:spPr bwMode="auto">
            <a:xfrm>
              <a:off x="6486526" y="88900"/>
              <a:ext cx="568325" cy="833438"/>
            </a:xfrm>
            <a:custGeom>
              <a:avLst/>
              <a:gdLst>
                <a:gd name="T0" fmla="*/ 140 w 358"/>
                <a:gd name="T1" fmla="*/ 0 h 525"/>
                <a:gd name="T2" fmla="*/ 0 w 358"/>
                <a:gd name="T3" fmla="*/ 525 h 525"/>
                <a:gd name="T4" fmla="*/ 358 w 358"/>
                <a:gd name="T5" fmla="*/ 298 h 525"/>
                <a:gd name="T6" fmla="*/ 140 w 358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525">
                  <a:moveTo>
                    <a:pt x="140" y="0"/>
                  </a:moveTo>
                  <a:lnTo>
                    <a:pt x="0" y="525"/>
                  </a:lnTo>
                  <a:lnTo>
                    <a:pt x="358" y="29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12"/>
            <p:cNvSpPr>
              <a:spLocks/>
            </p:cNvSpPr>
            <p:nvPr/>
          </p:nvSpPr>
          <p:spPr bwMode="auto">
            <a:xfrm>
              <a:off x="6486526" y="88900"/>
              <a:ext cx="568325" cy="833438"/>
            </a:xfrm>
            <a:custGeom>
              <a:avLst/>
              <a:gdLst>
                <a:gd name="T0" fmla="*/ 140 w 358"/>
                <a:gd name="T1" fmla="*/ 0 h 525"/>
                <a:gd name="T2" fmla="*/ 0 w 358"/>
                <a:gd name="T3" fmla="*/ 525 h 525"/>
                <a:gd name="T4" fmla="*/ 358 w 358"/>
                <a:gd name="T5" fmla="*/ 298 h 525"/>
                <a:gd name="T6" fmla="*/ 140 w 358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525">
                  <a:moveTo>
                    <a:pt x="140" y="0"/>
                  </a:moveTo>
                  <a:lnTo>
                    <a:pt x="0" y="525"/>
                  </a:lnTo>
                  <a:lnTo>
                    <a:pt x="358" y="29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13"/>
            <p:cNvSpPr>
              <a:spLocks/>
            </p:cNvSpPr>
            <p:nvPr/>
          </p:nvSpPr>
          <p:spPr bwMode="auto">
            <a:xfrm>
              <a:off x="5103813" y="152400"/>
              <a:ext cx="447675" cy="585788"/>
            </a:xfrm>
            <a:custGeom>
              <a:avLst/>
              <a:gdLst>
                <a:gd name="T0" fmla="*/ 282 w 282"/>
                <a:gd name="T1" fmla="*/ 0 h 369"/>
                <a:gd name="T2" fmla="*/ 0 w 282"/>
                <a:gd name="T3" fmla="*/ 251 h 369"/>
                <a:gd name="T4" fmla="*/ 164 w 282"/>
                <a:gd name="T5" fmla="*/ 369 h 369"/>
                <a:gd name="T6" fmla="*/ 282 w 28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369">
                  <a:moveTo>
                    <a:pt x="282" y="0"/>
                  </a:moveTo>
                  <a:lnTo>
                    <a:pt x="0" y="251"/>
                  </a:lnTo>
                  <a:lnTo>
                    <a:pt x="164" y="369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14"/>
            <p:cNvSpPr>
              <a:spLocks/>
            </p:cNvSpPr>
            <p:nvPr/>
          </p:nvSpPr>
          <p:spPr bwMode="auto">
            <a:xfrm>
              <a:off x="5103813" y="152400"/>
              <a:ext cx="447675" cy="585788"/>
            </a:xfrm>
            <a:custGeom>
              <a:avLst/>
              <a:gdLst>
                <a:gd name="T0" fmla="*/ 282 w 282"/>
                <a:gd name="T1" fmla="*/ 0 h 369"/>
                <a:gd name="T2" fmla="*/ 0 w 282"/>
                <a:gd name="T3" fmla="*/ 251 h 369"/>
                <a:gd name="T4" fmla="*/ 164 w 282"/>
                <a:gd name="T5" fmla="*/ 369 h 369"/>
                <a:gd name="T6" fmla="*/ 282 w 282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369">
                  <a:moveTo>
                    <a:pt x="282" y="0"/>
                  </a:moveTo>
                  <a:lnTo>
                    <a:pt x="0" y="251"/>
                  </a:lnTo>
                  <a:lnTo>
                    <a:pt x="164" y="369"/>
                  </a:lnTo>
                  <a:lnTo>
                    <a:pt x="2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15"/>
            <p:cNvSpPr>
              <a:spLocks/>
            </p:cNvSpPr>
            <p:nvPr/>
          </p:nvSpPr>
          <p:spPr bwMode="auto">
            <a:xfrm>
              <a:off x="5386388" y="152400"/>
              <a:ext cx="533400" cy="582613"/>
            </a:xfrm>
            <a:custGeom>
              <a:avLst/>
              <a:gdLst>
                <a:gd name="T0" fmla="*/ 118 w 336"/>
                <a:gd name="T1" fmla="*/ 0 h 367"/>
                <a:gd name="T2" fmla="*/ 0 w 336"/>
                <a:gd name="T3" fmla="*/ 367 h 367"/>
                <a:gd name="T4" fmla="*/ 336 w 336"/>
                <a:gd name="T5" fmla="*/ 190 h 367"/>
                <a:gd name="T6" fmla="*/ 118 w 336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367">
                  <a:moveTo>
                    <a:pt x="118" y="0"/>
                  </a:moveTo>
                  <a:lnTo>
                    <a:pt x="0" y="367"/>
                  </a:lnTo>
                  <a:lnTo>
                    <a:pt x="336" y="19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6"/>
            <p:cNvSpPr>
              <a:spLocks/>
            </p:cNvSpPr>
            <p:nvPr/>
          </p:nvSpPr>
          <p:spPr bwMode="auto">
            <a:xfrm>
              <a:off x="5386388" y="152400"/>
              <a:ext cx="533400" cy="582613"/>
            </a:xfrm>
            <a:custGeom>
              <a:avLst/>
              <a:gdLst>
                <a:gd name="T0" fmla="*/ 118 w 336"/>
                <a:gd name="T1" fmla="*/ 0 h 367"/>
                <a:gd name="T2" fmla="*/ 0 w 336"/>
                <a:gd name="T3" fmla="*/ 367 h 367"/>
                <a:gd name="T4" fmla="*/ 336 w 336"/>
                <a:gd name="T5" fmla="*/ 190 h 367"/>
                <a:gd name="T6" fmla="*/ 118 w 336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367">
                  <a:moveTo>
                    <a:pt x="118" y="0"/>
                  </a:moveTo>
                  <a:lnTo>
                    <a:pt x="0" y="367"/>
                  </a:lnTo>
                  <a:lnTo>
                    <a:pt x="336" y="190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7"/>
            <p:cNvSpPr>
              <a:spLocks/>
            </p:cNvSpPr>
            <p:nvPr/>
          </p:nvSpPr>
          <p:spPr bwMode="auto">
            <a:xfrm>
              <a:off x="5510213" y="47625"/>
              <a:ext cx="63500" cy="49213"/>
            </a:xfrm>
            <a:custGeom>
              <a:avLst/>
              <a:gdLst>
                <a:gd name="T0" fmla="*/ 40 w 40"/>
                <a:gd name="T1" fmla="*/ 0 h 31"/>
                <a:gd name="T2" fmla="*/ 0 w 40"/>
                <a:gd name="T3" fmla="*/ 0 h 31"/>
                <a:gd name="T4" fmla="*/ 31 w 40"/>
                <a:gd name="T5" fmla="*/ 31 h 31"/>
                <a:gd name="T6" fmla="*/ 40 w 4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1">
                  <a:moveTo>
                    <a:pt x="40" y="0"/>
                  </a:moveTo>
                  <a:lnTo>
                    <a:pt x="0" y="0"/>
                  </a:lnTo>
                  <a:lnTo>
                    <a:pt x="31" y="3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8"/>
            <p:cNvSpPr>
              <a:spLocks/>
            </p:cNvSpPr>
            <p:nvPr/>
          </p:nvSpPr>
          <p:spPr bwMode="auto">
            <a:xfrm>
              <a:off x="5510213" y="47625"/>
              <a:ext cx="63500" cy="49213"/>
            </a:xfrm>
            <a:custGeom>
              <a:avLst/>
              <a:gdLst>
                <a:gd name="T0" fmla="*/ 40 w 40"/>
                <a:gd name="T1" fmla="*/ 0 h 31"/>
                <a:gd name="T2" fmla="*/ 0 w 40"/>
                <a:gd name="T3" fmla="*/ 0 h 31"/>
                <a:gd name="T4" fmla="*/ 31 w 40"/>
                <a:gd name="T5" fmla="*/ 31 h 31"/>
                <a:gd name="T6" fmla="*/ 40 w 4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1">
                  <a:moveTo>
                    <a:pt x="40" y="0"/>
                  </a:moveTo>
                  <a:lnTo>
                    <a:pt x="0" y="0"/>
                  </a:lnTo>
                  <a:lnTo>
                    <a:pt x="31" y="3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9"/>
            <p:cNvSpPr>
              <a:spLocks/>
            </p:cNvSpPr>
            <p:nvPr/>
          </p:nvSpPr>
          <p:spPr bwMode="auto">
            <a:xfrm>
              <a:off x="5067301" y="47625"/>
              <a:ext cx="473075" cy="469900"/>
            </a:xfrm>
            <a:custGeom>
              <a:avLst/>
              <a:gdLst>
                <a:gd name="T0" fmla="*/ 255 w 298"/>
                <a:gd name="T1" fmla="*/ 0 h 296"/>
                <a:gd name="T2" fmla="*/ 0 w 298"/>
                <a:gd name="T3" fmla="*/ 0 h 296"/>
                <a:gd name="T4" fmla="*/ 16 w 298"/>
                <a:gd name="T5" fmla="*/ 296 h 296"/>
                <a:gd name="T6" fmla="*/ 298 w 298"/>
                <a:gd name="T7" fmla="*/ 47 h 296"/>
                <a:gd name="T8" fmla="*/ 255 w 298"/>
                <a:gd name="T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6">
                  <a:moveTo>
                    <a:pt x="255" y="0"/>
                  </a:moveTo>
                  <a:lnTo>
                    <a:pt x="0" y="0"/>
                  </a:lnTo>
                  <a:lnTo>
                    <a:pt x="16" y="296"/>
                  </a:lnTo>
                  <a:lnTo>
                    <a:pt x="298" y="47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0"/>
            <p:cNvSpPr>
              <a:spLocks/>
            </p:cNvSpPr>
            <p:nvPr/>
          </p:nvSpPr>
          <p:spPr bwMode="auto">
            <a:xfrm>
              <a:off x="5067301" y="47625"/>
              <a:ext cx="473075" cy="469900"/>
            </a:xfrm>
            <a:custGeom>
              <a:avLst/>
              <a:gdLst>
                <a:gd name="T0" fmla="*/ 255 w 298"/>
                <a:gd name="T1" fmla="*/ 0 h 296"/>
                <a:gd name="T2" fmla="*/ 0 w 298"/>
                <a:gd name="T3" fmla="*/ 0 h 296"/>
                <a:gd name="T4" fmla="*/ 16 w 298"/>
                <a:gd name="T5" fmla="*/ 296 h 296"/>
                <a:gd name="T6" fmla="*/ 298 w 298"/>
                <a:gd name="T7" fmla="*/ 47 h 296"/>
                <a:gd name="T8" fmla="*/ 255 w 298"/>
                <a:gd name="T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96">
                  <a:moveTo>
                    <a:pt x="255" y="0"/>
                  </a:moveTo>
                  <a:lnTo>
                    <a:pt x="0" y="0"/>
                  </a:lnTo>
                  <a:lnTo>
                    <a:pt x="16" y="296"/>
                  </a:lnTo>
                  <a:lnTo>
                    <a:pt x="298" y="47"/>
                  </a:lnTo>
                  <a:lnTo>
                    <a:pt x="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1"/>
            <p:cNvSpPr>
              <a:spLocks/>
            </p:cNvSpPr>
            <p:nvPr/>
          </p:nvSpPr>
          <p:spPr bwMode="auto">
            <a:xfrm>
              <a:off x="7497763" y="963613"/>
              <a:ext cx="85725" cy="158750"/>
            </a:xfrm>
            <a:custGeom>
              <a:avLst/>
              <a:gdLst>
                <a:gd name="T0" fmla="*/ 54 w 54"/>
                <a:gd name="T1" fmla="*/ 0 h 100"/>
                <a:gd name="T2" fmla="*/ 0 w 54"/>
                <a:gd name="T3" fmla="*/ 15 h 100"/>
                <a:gd name="T4" fmla="*/ 54 w 54"/>
                <a:gd name="T5" fmla="*/ 100 h 100"/>
                <a:gd name="T6" fmla="*/ 54 w 54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00">
                  <a:moveTo>
                    <a:pt x="54" y="0"/>
                  </a:moveTo>
                  <a:lnTo>
                    <a:pt x="0" y="15"/>
                  </a:lnTo>
                  <a:lnTo>
                    <a:pt x="54" y="10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CE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2"/>
            <p:cNvSpPr>
              <a:spLocks/>
            </p:cNvSpPr>
            <p:nvPr/>
          </p:nvSpPr>
          <p:spPr bwMode="auto">
            <a:xfrm>
              <a:off x="7497763" y="963613"/>
              <a:ext cx="85725" cy="158750"/>
            </a:xfrm>
            <a:custGeom>
              <a:avLst/>
              <a:gdLst>
                <a:gd name="T0" fmla="*/ 54 w 54"/>
                <a:gd name="T1" fmla="*/ 0 h 100"/>
                <a:gd name="T2" fmla="*/ 0 w 54"/>
                <a:gd name="T3" fmla="*/ 15 h 100"/>
                <a:gd name="T4" fmla="*/ 54 w 54"/>
                <a:gd name="T5" fmla="*/ 100 h 100"/>
                <a:gd name="T6" fmla="*/ 54 w 54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00">
                  <a:moveTo>
                    <a:pt x="54" y="0"/>
                  </a:moveTo>
                  <a:lnTo>
                    <a:pt x="0" y="15"/>
                  </a:lnTo>
                  <a:lnTo>
                    <a:pt x="54" y="100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3"/>
            <p:cNvSpPr>
              <a:spLocks/>
            </p:cNvSpPr>
            <p:nvPr/>
          </p:nvSpPr>
          <p:spPr bwMode="auto">
            <a:xfrm>
              <a:off x="6846888" y="990600"/>
              <a:ext cx="736600" cy="371475"/>
            </a:xfrm>
            <a:custGeom>
              <a:avLst/>
              <a:gdLst>
                <a:gd name="T0" fmla="*/ 388 w 464"/>
                <a:gd name="T1" fmla="*/ 0 h 234"/>
                <a:gd name="T2" fmla="*/ 0 w 464"/>
                <a:gd name="T3" fmla="*/ 10 h 234"/>
                <a:gd name="T4" fmla="*/ 464 w 464"/>
                <a:gd name="T5" fmla="*/ 234 h 234"/>
                <a:gd name="T6" fmla="*/ 464 w 464"/>
                <a:gd name="T7" fmla="*/ 116 h 234"/>
                <a:gd name="T8" fmla="*/ 388 w 464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34">
                  <a:moveTo>
                    <a:pt x="388" y="0"/>
                  </a:moveTo>
                  <a:lnTo>
                    <a:pt x="0" y="10"/>
                  </a:lnTo>
                  <a:lnTo>
                    <a:pt x="464" y="234"/>
                  </a:lnTo>
                  <a:lnTo>
                    <a:pt x="464" y="116"/>
                  </a:lnTo>
                  <a:lnTo>
                    <a:pt x="388" y="0"/>
                  </a:lnTo>
                  <a:close/>
                </a:path>
              </a:pathLst>
            </a:custGeom>
            <a:solidFill>
              <a:srgbClr val="BFC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24"/>
            <p:cNvSpPr>
              <a:spLocks/>
            </p:cNvSpPr>
            <p:nvPr/>
          </p:nvSpPr>
          <p:spPr bwMode="auto">
            <a:xfrm>
              <a:off x="6846888" y="990600"/>
              <a:ext cx="736600" cy="371475"/>
            </a:xfrm>
            <a:custGeom>
              <a:avLst/>
              <a:gdLst>
                <a:gd name="T0" fmla="*/ 388 w 464"/>
                <a:gd name="T1" fmla="*/ 0 h 234"/>
                <a:gd name="T2" fmla="*/ 0 w 464"/>
                <a:gd name="T3" fmla="*/ 10 h 234"/>
                <a:gd name="T4" fmla="*/ 464 w 464"/>
                <a:gd name="T5" fmla="*/ 234 h 234"/>
                <a:gd name="T6" fmla="*/ 464 w 464"/>
                <a:gd name="T7" fmla="*/ 116 h 234"/>
                <a:gd name="T8" fmla="*/ 388 w 464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234">
                  <a:moveTo>
                    <a:pt x="388" y="0"/>
                  </a:moveTo>
                  <a:lnTo>
                    <a:pt x="0" y="10"/>
                  </a:lnTo>
                  <a:lnTo>
                    <a:pt x="464" y="234"/>
                  </a:lnTo>
                  <a:lnTo>
                    <a:pt x="464" y="116"/>
                  </a:lnTo>
                  <a:lnTo>
                    <a:pt x="3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25"/>
            <p:cNvSpPr>
              <a:spLocks/>
            </p:cNvSpPr>
            <p:nvPr/>
          </p:nvSpPr>
          <p:spPr bwMode="auto">
            <a:xfrm>
              <a:off x="5749926" y="1919288"/>
              <a:ext cx="857250" cy="439738"/>
            </a:xfrm>
            <a:custGeom>
              <a:avLst/>
              <a:gdLst>
                <a:gd name="T0" fmla="*/ 476 w 540"/>
                <a:gd name="T1" fmla="*/ 0 h 277"/>
                <a:gd name="T2" fmla="*/ 0 w 540"/>
                <a:gd name="T3" fmla="*/ 149 h 277"/>
                <a:gd name="T4" fmla="*/ 540 w 540"/>
                <a:gd name="T5" fmla="*/ 277 h 277"/>
                <a:gd name="T6" fmla="*/ 476 w 540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0" h="277">
                  <a:moveTo>
                    <a:pt x="476" y="0"/>
                  </a:moveTo>
                  <a:lnTo>
                    <a:pt x="0" y="149"/>
                  </a:lnTo>
                  <a:lnTo>
                    <a:pt x="540" y="277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26"/>
            <p:cNvSpPr>
              <a:spLocks/>
            </p:cNvSpPr>
            <p:nvPr/>
          </p:nvSpPr>
          <p:spPr bwMode="auto">
            <a:xfrm>
              <a:off x="5749926" y="1919288"/>
              <a:ext cx="857250" cy="439738"/>
            </a:xfrm>
            <a:custGeom>
              <a:avLst/>
              <a:gdLst>
                <a:gd name="T0" fmla="*/ 476 w 540"/>
                <a:gd name="T1" fmla="*/ 0 h 277"/>
                <a:gd name="T2" fmla="*/ 0 w 540"/>
                <a:gd name="T3" fmla="*/ 149 h 277"/>
                <a:gd name="T4" fmla="*/ 540 w 540"/>
                <a:gd name="T5" fmla="*/ 277 h 277"/>
                <a:gd name="T6" fmla="*/ 476 w 540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0" h="277">
                  <a:moveTo>
                    <a:pt x="476" y="0"/>
                  </a:moveTo>
                  <a:lnTo>
                    <a:pt x="0" y="149"/>
                  </a:lnTo>
                  <a:lnTo>
                    <a:pt x="540" y="277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7"/>
            <p:cNvSpPr>
              <a:spLocks/>
            </p:cNvSpPr>
            <p:nvPr/>
          </p:nvSpPr>
          <p:spPr bwMode="auto">
            <a:xfrm>
              <a:off x="6054726" y="1468438"/>
              <a:ext cx="454025" cy="415925"/>
            </a:xfrm>
            <a:custGeom>
              <a:avLst/>
              <a:gdLst>
                <a:gd name="T0" fmla="*/ 248 w 286"/>
                <a:gd name="T1" fmla="*/ 0 h 262"/>
                <a:gd name="T2" fmla="*/ 0 w 286"/>
                <a:gd name="T3" fmla="*/ 194 h 262"/>
                <a:gd name="T4" fmla="*/ 286 w 286"/>
                <a:gd name="T5" fmla="*/ 262 h 262"/>
                <a:gd name="T6" fmla="*/ 248 w 286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262">
                  <a:moveTo>
                    <a:pt x="248" y="0"/>
                  </a:moveTo>
                  <a:lnTo>
                    <a:pt x="0" y="194"/>
                  </a:lnTo>
                  <a:lnTo>
                    <a:pt x="286" y="262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8"/>
            <p:cNvSpPr>
              <a:spLocks/>
            </p:cNvSpPr>
            <p:nvPr/>
          </p:nvSpPr>
          <p:spPr bwMode="auto">
            <a:xfrm>
              <a:off x="6054726" y="1468438"/>
              <a:ext cx="454025" cy="415925"/>
            </a:xfrm>
            <a:custGeom>
              <a:avLst/>
              <a:gdLst>
                <a:gd name="T0" fmla="*/ 248 w 286"/>
                <a:gd name="T1" fmla="*/ 0 h 262"/>
                <a:gd name="T2" fmla="*/ 0 w 286"/>
                <a:gd name="T3" fmla="*/ 194 h 262"/>
                <a:gd name="T4" fmla="*/ 286 w 286"/>
                <a:gd name="T5" fmla="*/ 262 h 262"/>
                <a:gd name="T6" fmla="*/ 248 w 286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262">
                  <a:moveTo>
                    <a:pt x="248" y="0"/>
                  </a:moveTo>
                  <a:lnTo>
                    <a:pt x="0" y="194"/>
                  </a:lnTo>
                  <a:lnTo>
                    <a:pt x="286" y="262"/>
                  </a:lnTo>
                  <a:lnTo>
                    <a:pt x="2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9"/>
            <p:cNvSpPr>
              <a:spLocks/>
            </p:cNvSpPr>
            <p:nvPr/>
          </p:nvSpPr>
          <p:spPr bwMode="auto">
            <a:xfrm>
              <a:off x="6538913" y="1919288"/>
              <a:ext cx="477838" cy="439738"/>
            </a:xfrm>
            <a:custGeom>
              <a:avLst/>
              <a:gdLst>
                <a:gd name="T0" fmla="*/ 0 w 301"/>
                <a:gd name="T1" fmla="*/ 0 h 277"/>
                <a:gd name="T2" fmla="*/ 64 w 301"/>
                <a:gd name="T3" fmla="*/ 277 h 277"/>
                <a:gd name="T4" fmla="*/ 301 w 301"/>
                <a:gd name="T5" fmla="*/ 113 h 277"/>
                <a:gd name="T6" fmla="*/ 0 w 301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277">
                  <a:moveTo>
                    <a:pt x="0" y="0"/>
                  </a:moveTo>
                  <a:lnTo>
                    <a:pt x="64" y="277"/>
                  </a:lnTo>
                  <a:lnTo>
                    <a:pt x="301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0"/>
            <p:cNvSpPr>
              <a:spLocks/>
            </p:cNvSpPr>
            <p:nvPr/>
          </p:nvSpPr>
          <p:spPr bwMode="auto">
            <a:xfrm>
              <a:off x="6538913" y="1919288"/>
              <a:ext cx="477838" cy="439738"/>
            </a:xfrm>
            <a:custGeom>
              <a:avLst/>
              <a:gdLst>
                <a:gd name="T0" fmla="*/ 0 w 301"/>
                <a:gd name="T1" fmla="*/ 0 h 277"/>
                <a:gd name="T2" fmla="*/ 64 w 301"/>
                <a:gd name="T3" fmla="*/ 277 h 277"/>
                <a:gd name="T4" fmla="*/ 301 w 301"/>
                <a:gd name="T5" fmla="*/ 113 h 277"/>
                <a:gd name="T6" fmla="*/ 0 w 301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277">
                  <a:moveTo>
                    <a:pt x="0" y="0"/>
                  </a:moveTo>
                  <a:lnTo>
                    <a:pt x="64" y="277"/>
                  </a:lnTo>
                  <a:lnTo>
                    <a:pt x="301" y="1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1"/>
            <p:cNvSpPr>
              <a:spLocks/>
            </p:cNvSpPr>
            <p:nvPr/>
          </p:nvSpPr>
          <p:spPr bwMode="auto">
            <a:xfrm>
              <a:off x="5730876" y="1795463"/>
              <a:ext cx="755650" cy="341313"/>
            </a:xfrm>
            <a:custGeom>
              <a:avLst/>
              <a:gdLst>
                <a:gd name="T0" fmla="*/ 192 w 476"/>
                <a:gd name="T1" fmla="*/ 0 h 215"/>
                <a:gd name="T2" fmla="*/ 0 w 476"/>
                <a:gd name="T3" fmla="*/ 215 h 215"/>
                <a:gd name="T4" fmla="*/ 476 w 476"/>
                <a:gd name="T5" fmla="*/ 68 h 215"/>
                <a:gd name="T6" fmla="*/ 192 w 476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215">
                  <a:moveTo>
                    <a:pt x="192" y="0"/>
                  </a:moveTo>
                  <a:lnTo>
                    <a:pt x="0" y="215"/>
                  </a:lnTo>
                  <a:lnTo>
                    <a:pt x="476" y="6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D9D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2"/>
            <p:cNvSpPr>
              <a:spLocks/>
            </p:cNvSpPr>
            <p:nvPr/>
          </p:nvSpPr>
          <p:spPr bwMode="auto">
            <a:xfrm>
              <a:off x="5730876" y="1795463"/>
              <a:ext cx="755650" cy="341313"/>
            </a:xfrm>
            <a:custGeom>
              <a:avLst/>
              <a:gdLst>
                <a:gd name="T0" fmla="*/ 192 w 476"/>
                <a:gd name="T1" fmla="*/ 0 h 215"/>
                <a:gd name="T2" fmla="*/ 0 w 476"/>
                <a:gd name="T3" fmla="*/ 215 h 215"/>
                <a:gd name="T4" fmla="*/ 476 w 476"/>
                <a:gd name="T5" fmla="*/ 68 h 215"/>
                <a:gd name="T6" fmla="*/ 192 w 476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215">
                  <a:moveTo>
                    <a:pt x="192" y="0"/>
                  </a:moveTo>
                  <a:lnTo>
                    <a:pt x="0" y="215"/>
                  </a:lnTo>
                  <a:lnTo>
                    <a:pt x="476" y="6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33"/>
            <p:cNvSpPr>
              <a:spLocks/>
            </p:cNvSpPr>
            <p:nvPr/>
          </p:nvSpPr>
          <p:spPr bwMode="auto">
            <a:xfrm>
              <a:off x="3049588" y="47625"/>
              <a:ext cx="187325" cy="109538"/>
            </a:xfrm>
            <a:custGeom>
              <a:avLst/>
              <a:gdLst>
                <a:gd name="T0" fmla="*/ 118 w 118"/>
                <a:gd name="T1" fmla="*/ 0 h 69"/>
                <a:gd name="T2" fmla="*/ 0 w 118"/>
                <a:gd name="T3" fmla="*/ 0 h 69"/>
                <a:gd name="T4" fmla="*/ 78 w 118"/>
                <a:gd name="T5" fmla="*/ 69 h 69"/>
                <a:gd name="T6" fmla="*/ 118 w 118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69">
                  <a:moveTo>
                    <a:pt x="118" y="0"/>
                  </a:moveTo>
                  <a:lnTo>
                    <a:pt x="0" y="0"/>
                  </a:lnTo>
                  <a:lnTo>
                    <a:pt x="78" y="69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34"/>
            <p:cNvSpPr>
              <a:spLocks/>
            </p:cNvSpPr>
            <p:nvPr/>
          </p:nvSpPr>
          <p:spPr bwMode="auto">
            <a:xfrm>
              <a:off x="3049588" y="47625"/>
              <a:ext cx="187325" cy="109538"/>
            </a:xfrm>
            <a:custGeom>
              <a:avLst/>
              <a:gdLst>
                <a:gd name="T0" fmla="*/ 118 w 118"/>
                <a:gd name="T1" fmla="*/ 0 h 69"/>
                <a:gd name="T2" fmla="*/ 0 w 118"/>
                <a:gd name="T3" fmla="*/ 0 h 69"/>
                <a:gd name="T4" fmla="*/ 78 w 118"/>
                <a:gd name="T5" fmla="*/ 69 h 69"/>
                <a:gd name="T6" fmla="*/ 118 w 118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69">
                  <a:moveTo>
                    <a:pt x="118" y="0"/>
                  </a:moveTo>
                  <a:lnTo>
                    <a:pt x="0" y="0"/>
                  </a:lnTo>
                  <a:lnTo>
                    <a:pt x="78" y="69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35"/>
            <p:cNvSpPr>
              <a:spLocks/>
            </p:cNvSpPr>
            <p:nvPr/>
          </p:nvSpPr>
          <p:spPr bwMode="auto">
            <a:xfrm>
              <a:off x="2805113" y="6611938"/>
              <a:ext cx="184150" cy="198438"/>
            </a:xfrm>
            <a:custGeom>
              <a:avLst/>
              <a:gdLst>
                <a:gd name="T0" fmla="*/ 66 w 116"/>
                <a:gd name="T1" fmla="*/ 0 h 125"/>
                <a:gd name="T2" fmla="*/ 0 w 116"/>
                <a:gd name="T3" fmla="*/ 123 h 125"/>
                <a:gd name="T4" fmla="*/ 0 w 116"/>
                <a:gd name="T5" fmla="*/ 125 h 125"/>
                <a:gd name="T6" fmla="*/ 116 w 116"/>
                <a:gd name="T7" fmla="*/ 125 h 125"/>
                <a:gd name="T8" fmla="*/ 109 w 116"/>
                <a:gd name="T9" fmla="*/ 125 h 125"/>
                <a:gd name="T10" fmla="*/ 66 w 116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5">
                  <a:moveTo>
                    <a:pt x="66" y="0"/>
                  </a:moveTo>
                  <a:lnTo>
                    <a:pt x="0" y="123"/>
                  </a:lnTo>
                  <a:lnTo>
                    <a:pt x="0" y="125"/>
                  </a:lnTo>
                  <a:lnTo>
                    <a:pt x="116" y="125"/>
                  </a:lnTo>
                  <a:lnTo>
                    <a:pt x="109" y="12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36"/>
            <p:cNvSpPr>
              <a:spLocks/>
            </p:cNvSpPr>
            <p:nvPr/>
          </p:nvSpPr>
          <p:spPr bwMode="auto">
            <a:xfrm>
              <a:off x="2805113" y="6611938"/>
              <a:ext cx="184150" cy="198438"/>
            </a:xfrm>
            <a:custGeom>
              <a:avLst/>
              <a:gdLst>
                <a:gd name="T0" fmla="*/ 66 w 116"/>
                <a:gd name="T1" fmla="*/ 0 h 125"/>
                <a:gd name="T2" fmla="*/ 0 w 116"/>
                <a:gd name="T3" fmla="*/ 123 h 125"/>
                <a:gd name="T4" fmla="*/ 0 w 116"/>
                <a:gd name="T5" fmla="*/ 125 h 125"/>
                <a:gd name="T6" fmla="*/ 116 w 116"/>
                <a:gd name="T7" fmla="*/ 125 h 125"/>
                <a:gd name="T8" fmla="*/ 109 w 116"/>
                <a:gd name="T9" fmla="*/ 125 h 125"/>
                <a:gd name="T10" fmla="*/ 66 w 116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5">
                  <a:moveTo>
                    <a:pt x="66" y="0"/>
                  </a:moveTo>
                  <a:lnTo>
                    <a:pt x="0" y="123"/>
                  </a:lnTo>
                  <a:lnTo>
                    <a:pt x="0" y="125"/>
                  </a:lnTo>
                  <a:lnTo>
                    <a:pt x="116" y="125"/>
                  </a:lnTo>
                  <a:lnTo>
                    <a:pt x="109" y="125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7"/>
            <p:cNvSpPr>
              <a:spLocks/>
            </p:cNvSpPr>
            <p:nvPr/>
          </p:nvSpPr>
          <p:spPr bwMode="auto">
            <a:xfrm>
              <a:off x="2805113" y="6604000"/>
              <a:ext cx="82550" cy="153988"/>
            </a:xfrm>
            <a:custGeom>
              <a:avLst/>
              <a:gdLst>
                <a:gd name="T0" fmla="*/ 52 w 52"/>
                <a:gd name="T1" fmla="*/ 0 h 97"/>
                <a:gd name="T2" fmla="*/ 0 w 52"/>
                <a:gd name="T3" fmla="*/ 21 h 97"/>
                <a:gd name="T4" fmla="*/ 0 w 52"/>
                <a:gd name="T5" fmla="*/ 97 h 97"/>
                <a:gd name="T6" fmla="*/ 52 w 52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97">
                  <a:moveTo>
                    <a:pt x="52" y="0"/>
                  </a:moveTo>
                  <a:lnTo>
                    <a:pt x="0" y="21"/>
                  </a:lnTo>
                  <a:lnTo>
                    <a:pt x="0" y="9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8"/>
            <p:cNvSpPr>
              <a:spLocks/>
            </p:cNvSpPr>
            <p:nvPr/>
          </p:nvSpPr>
          <p:spPr bwMode="auto">
            <a:xfrm>
              <a:off x="2805113" y="6604000"/>
              <a:ext cx="82550" cy="153988"/>
            </a:xfrm>
            <a:custGeom>
              <a:avLst/>
              <a:gdLst>
                <a:gd name="T0" fmla="*/ 52 w 52"/>
                <a:gd name="T1" fmla="*/ 0 h 97"/>
                <a:gd name="T2" fmla="*/ 0 w 52"/>
                <a:gd name="T3" fmla="*/ 21 h 97"/>
                <a:gd name="T4" fmla="*/ 0 w 52"/>
                <a:gd name="T5" fmla="*/ 97 h 97"/>
                <a:gd name="T6" fmla="*/ 52 w 52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97">
                  <a:moveTo>
                    <a:pt x="52" y="0"/>
                  </a:moveTo>
                  <a:lnTo>
                    <a:pt x="0" y="21"/>
                  </a:lnTo>
                  <a:lnTo>
                    <a:pt x="0" y="97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9"/>
            <p:cNvSpPr>
              <a:spLocks/>
            </p:cNvSpPr>
            <p:nvPr/>
          </p:nvSpPr>
          <p:spPr bwMode="auto">
            <a:xfrm>
              <a:off x="5969001" y="223838"/>
              <a:ext cx="476250" cy="698500"/>
            </a:xfrm>
            <a:custGeom>
              <a:avLst/>
              <a:gdLst>
                <a:gd name="T0" fmla="*/ 203 w 300"/>
                <a:gd name="T1" fmla="*/ 0 h 440"/>
                <a:gd name="T2" fmla="*/ 0 w 300"/>
                <a:gd name="T3" fmla="*/ 149 h 440"/>
                <a:gd name="T4" fmla="*/ 300 w 300"/>
                <a:gd name="T5" fmla="*/ 440 h 440"/>
                <a:gd name="T6" fmla="*/ 203 w 300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440">
                  <a:moveTo>
                    <a:pt x="203" y="0"/>
                  </a:moveTo>
                  <a:lnTo>
                    <a:pt x="0" y="149"/>
                  </a:lnTo>
                  <a:lnTo>
                    <a:pt x="300" y="440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0"/>
            <p:cNvSpPr>
              <a:spLocks/>
            </p:cNvSpPr>
            <p:nvPr/>
          </p:nvSpPr>
          <p:spPr bwMode="auto">
            <a:xfrm>
              <a:off x="5969001" y="223838"/>
              <a:ext cx="476250" cy="698500"/>
            </a:xfrm>
            <a:custGeom>
              <a:avLst/>
              <a:gdLst>
                <a:gd name="T0" fmla="*/ 203 w 300"/>
                <a:gd name="T1" fmla="*/ 0 h 440"/>
                <a:gd name="T2" fmla="*/ 0 w 300"/>
                <a:gd name="T3" fmla="*/ 149 h 440"/>
                <a:gd name="T4" fmla="*/ 300 w 300"/>
                <a:gd name="T5" fmla="*/ 440 h 440"/>
                <a:gd name="T6" fmla="*/ 203 w 300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440">
                  <a:moveTo>
                    <a:pt x="203" y="0"/>
                  </a:moveTo>
                  <a:lnTo>
                    <a:pt x="0" y="149"/>
                  </a:lnTo>
                  <a:lnTo>
                    <a:pt x="300" y="440"/>
                  </a:lnTo>
                  <a:lnTo>
                    <a:pt x="2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1"/>
            <p:cNvSpPr>
              <a:spLocks/>
            </p:cNvSpPr>
            <p:nvPr/>
          </p:nvSpPr>
          <p:spPr bwMode="auto">
            <a:xfrm>
              <a:off x="5592763" y="47625"/>
              <a:ext cx="668338" cy="131763"/>
            </a:xfrm>
            <a:custGeom>
              <a:avLst/>
              <a:gdLst>
                <a:gd name="T0" fmla="*/ 334 w 421"/>
                <a:gd name="T1" fmla="*/ 0 h 83"/>
                <a:gd name="T2" fmla="*/ 12 w 421"/>
                <a:gd name="T3" fmla="*/ 0 h 83"/>
                <a:gd name="T4" fmla="*/ 0 w 421"/>
                <a:gd name="T5" fmla="*/ 43 h 83"/>
                <a:gd name="T6" fmla="*/ 421 w 421"/>
                <a:gd name="T7" fmla="*/ 83 h 83"/>
                <a:gd name="T8" fmla="*/ 334 w 42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83">
                  <a:moveTo>
                    <a:pt x="334" y="0"/>
                  </a:moveTo>
                  <a:lnTo>
                    <a:pt x="12" y="0"/>
                  </a:lnTo>
                  <a:lnTo>
                    <a:pt x="0" y="43"/>
                  </a:lnTo>
                  <a:lnTo>
                    <a:pt x="421" y="83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42"/>
            <p:cNvSpPr>
              <a:spLocks/>
            </p:cNvSpPr>
            <p:nvPr/>
          </p:nvSpPr>
          <p:spPr bwMode="auto">
            <a:xfrm>
              <a:off x="5592763" y="47625"/>
              <a:ext cx="668338" cy="131763"/>
            </a:xfrm>
            <a:custGeom>
              <a:avLst/>
              <a:gdLst>
                <a:gd name="T0" fmla="*/ 334 w 421"/>
                <a:gd name="T1" fmla="*/ 0 h 83"/>
                <a:gd name="T2" fmla="*/ 12 w 421"/>
                <a:gd name="T3" fmla="*/ 0 h 83"/>
                <a:gd name="T4" fmla="*/ 0 w 421"/>
                <a:gd name="T5" fmla="*/ 43 h 83"/>
                <a:gd name="T6" fmla="*/ 421 w 421"/>
                <a:gd name="T7" fmla="*/ 83 h 83"/>
                <a:gd name="T8" fmla="*/ 334 w 42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83">
                  <a:moveTo>
                    <a:pt x="334" y="0"/>
                  </a:moveTo>
                  <a:lnTo>
                    <a:pt x="12" y="0"/>
                  </a:lnTo>
                  <a:lnTo>
                    <a:pt x="0" y="43"/>
                  </a:lnTo>
                  <a:lnTo>
                    <a:pt x="421" y="83"/>
                  </a:lnTo>
                  <a:lnTo>
                    <a:pt x="3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43"/>
            <p:cNvSpPr>
              <a:spLocks/>
            </p:cNvSpPr>
            <p:nvPr/>
          </p:nvSpPr>
          <p:spPr bwMode="auto">
            <a:xfrm>
              <a:off x="5595938" y="138113"/>
              <a:ext cx="669925" cy="300038"/>
            </a:xfrm>
            <a:custGeom>
              <a:avLst/>
              <a:gdLst>
                <a:gd name="T0" fmla="*/ 0 w 422"/>
                <a:gd name="T1" fmla="*/ 0 h 189"/>
                <a:gd name="T2" fmla="*/ 220 w 422"/>
                <a:gd name="T3" fmla="*/ 189 h 189"/>
                <a:gd name="T4" fmla="*/ 422 w 422"/>
                <a:gd name="T5" fmla="*/ 40 h 189"/>
                <a:gd name="T6" fmla="*/ 0 w 422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189">
                  <a:moveTo>
                    <a:pt x="0" y="0"/>
                  </a:moveTo>
                  <a:lnTo>
                    <a:pt x="220" y="189"/>
                  </a:lnTo>
                  <a:lnTo>
                    <a:pt x="422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44"/>
            <p:cNvSpPr>
              <a:spLocks/>
            </p:cNvSpPr>
            <p:nvPr/>
          </p:nvSpPr>
          <p:spPr bwMode="auto">
            <a:xfrm>
              <a:off x="5595938" y="138113"/>
              <a:ext cx="669925" cy="300038"/>
            </a:xfrm>
            <a:custGeom>
              <a:avLst/>
              <a:gdLst>
                <a:gd name="T0" fmla="*/ 0 w 422"/>
                <a:gd name="T1" fmla="*/ 0 h 189"/>
                <a:gd name="T2" fmla="*/ 220 w 422"/>
                <a:gd name="T3" fmla="*/ 189 h 189"/>
                <a:gd name="T4" fmla="*/ 422 w 422"/>
                <a:gd name="T5" fmla="*/ 40 h 189"/>
                <a:gd name="T6" fmla="*/ 0 w 422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189">
                  <a:moveTo>
                    <a:pt x="0" y="0"/>
                  </a:moveTo>
                  <a:lnTo>
                    <a:pt x="220" y="189"/>
                  </a:lnTo>
                  <a:lnTo>
                    <a:pt x="422" y="4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45"/>
            <p:cNvSpPr>
              <a:spLocks/>
            </p:cNvSpPr>
            <p:nvPr/>
          </p:nvSpPr>
          <p:spPr bwMode="auto">
            <a:xfrm>
              <a:off x="6310313" y="47625"/>
              <a:ext cx="368300" cy="131763"/>
            </a:xfrm>
            <a:custGeom>
              <a:avLst/>
              <a:gdLst>
                <a:gd name="T0" fmla="*/ 232 w 232"/>
                <a:gd name="T1" fmla="*/ 0 h 83"/>
                <a:gd name="T2" fmla="*/ 35 w 232"/>
                <a:gd name="T3" fmla="*/ 0 h 83"/>
                <a:gd name="T4" fmla="*/ 0 w 232"/>
                <a:gd name="T5" fmla="*/ 83 h 83"/>
                <a:gd name="T6" fmla="*/ 232 w 232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83">
                  <a:moveTo>
                    <a:pt x="232" y="0"/>
                  </a:moveTo>
                  <a:lnTo>
                    <a:pt x="35" y="0"/>
                  </a:lnTo>
                  <a:lnTo>
                    <a:pt x="0" y="8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46"/>
            <p:cNvSpPr>
              <a:spLocks/>
            </p:cNvSpPr>
            <p:nvPr/>
          </p:nvSpPr>
          <p:spPr bwMode="auto">
            <a:xfrm>
              <a:off x="6310313" y="47625"/>
              <a:ext cx="368300" cy="131763"/>
            </a:xfrm>
            <a:custGeom>
              <a:avLst/>
              <a:gdLst>
                <a:gd name="T0" fmla="*/ 232 w 232"/>
                <a:gd name="T1" fmla="*/ 0 h 83"/>
                <a:gd name="T2" fmla="*/ 35 w 232"/>
                <a:gd name="T3" fmla="*/ 0 h 83"/>
                <a:gd name="T4" fmla="*/ 0 w 232"/>
                <a:gd name="T5" fmla="*/ 83 h 83"/>
                <a:gd name="T6" fmla="*/ 232 w 232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83">
                  <a:moveTo>
                    <a:pt x="232" y="0"/>
                  </a:moveTo>
                  <a:lnTo>
                    <a:pt x="35" y="0"/>
                  </a:lnTo>
                  <a:lnTo>
                    <a:pt x="0" y="83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47"/>
            <p:cNvSpPr>
              <a:spLocks/>
            </p:cNvSpPr>
            <p:nvPr/>
          </p:nvSpPr>
          <p:spPr bwMode="auto">
            <a:xfrm>
              <a:off x="6230938" y="47625"/>
              <a:ext cx="109538" cy="120650"/>
            </a:xfrm>
            <a:custGeom>
              <a:avLst/>
              <a:gdLst>
                <a:gd name="T0" fmla="*/ 69 w 69"/>
                <a:gd name="T1" fmla="*/ 0 h 76"/>
                <a:gd name="T2" fmla="*/ 0 w 69"/>
                <a:gd name="T3" fmla="*/ 0 h 76"/>
                <a:gd name="T4" fmla="*/ 38 w 69"/>
                <a:gd name="T5" fmla="*/ 76 h 76"/>
                <a:gd name="T6" fmla="*/ 69 w 6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6">
                  <a:moveTo>
                    <a:pt x="69" y="0"/>
                  </a:moveTo>
                  <a:lnTo>
                    <a:pt x="0" y="0"/>
                  </a:lnTo>
                  <a:lnTo>
                    <a:pt x="38" y="7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8"/>
            <p:cNvSpPr>
              <a:spLocks/>
            </p:cNvSpPr>
            <p:nvPr/>
          </p:nvSpPr>
          <p:spPr bwMode="auto">
            <a:xfrm>
              <a:off x="6230938" y="47625"/>
              <a:ext cx="109538" cy="120650"/>
            </a:xfrm>
            <a:custGeom>
              <a:avLst/>
              <a:gdLst>
                <a:gd name="T0" fmla="*/ 69 w 69"/>
                <a:gd name="T1" fmla="*/ 0 h 76"/>
                <a:gd name="T2" fmla="*/ 0 w 69"/>
                <a:gd name="T3" fmla="*/ 0 h 76"/>
                <a:gd name="T4" fmla="*/ 38 w 69"/>
                <a:gd name="T5" fmla="*/ 76 h 76"/>
                <a:gd name="T6" fmla="*/ 69 w 69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6">
                  <a:moveTo>
                    <a:pt x="69" y="0"/>
                  </a:moveTo>
                  <a:lnTo>
                    <a:pt x="0" y="0"/>
                  </a:lnTo>
                  <a:lnTo>
                    <a:pt x="38" y="76"/>
                  </a:lnTo>
                  <a:lnTo>
                    <a:pt x="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9"/>
            <p:cNvSpPr>
              <a:spLocks/>
            </p:cNvSpPr>
            <p:nvPr/>
          </p:nvSpPr>
          <p:spPr bwMode="auto">
            <a:xfrm>
              <a:off x="6310313" y="77788"/>
              <a:ext cx="379413" cy="833438"/>
            </a:xfrm>
            <a:custGeom>
              <a:avLst/>
              <a:gdLst>
                <a:gd name="T0" fmla="*/ 239 w 239"/>
                <a:gd name="T1" fmla="*/ 0 h 525"/>
                <a:gd name="T2" fmla="*/ 0 w 239"/>
                <a:gd name="T3" fmla="*/ 85 h 525"/>
                <a:gd name="T4" fmla="*/ 97 w 239"/>
                <a:gd name="T5" fmla="*/ 525 h 525"/>
                <a:gd name="T6" fmla="*/ 239 w 239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525">
                  <a:moveTo>
                    <a:pt x="239" y="0"/>
                  </a:moveTo>
                  <a:lnTo>
                    <a:pt x="0" y="85"/>
                  </a:lnTo>
                  <a:lnTo>
                    <a:pt x="97" y="52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0"/>
            <p:cNvSpPr>
              <a:spLocks/>
            </p:cNvSpPr>
            <p:nvPr/>
          </p:nvSpPr>
          <p:spPr bwMode="auto">
            <a:xfrm>
              <a:off x="6310313" y="77788"/>
              <a:ext cx="379413" cy="833438"/>
            </a:xfrm>
            <a:custGeom>
              <a:avLst/>
              <a:gdLst>
                <a:gd name="T0" fmla="*/ 239 w 239"/>
                <a:gd name="T1" fmla="*/ 0 h 525"/>
                <a:gd name="T2" fmla="*/ 0 w 239"/>
                <a:gd name="T3" fmla="*/ 85 h 525"/>
                <a:gd name="T4" fmla="*/ 97 w 239"/>
                <a:gd name="T5" fmla="*/ 525 h 525"/>
                <a:gd name="T6" fmla="*/ 239 w 239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525">
                  <a:moveTo>
                    <a:pt x="239" y="0"/>
                  </a:moveTo>
                  <a:lnTo>
                    <a:pt x="0" y="85"/>
                  </a:lnTo>
                  <a:lnTo>
                    <a:pt x="97" y="525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1"/>
            <p:cNvSpPr>
              <a:spLocks/>
            </p:cNvSpPr>
            <p:nvPr/>
          </p:nvSpPr>
          <p:spPr bwMode="auto">
            <a:xfrm>
              <a:off x="6148388" y="47625"/>
              <a:ext cx="123825" cy="115888"/>
            </a:xfrm>
            <a:custGeom>
              <a:avLst/>
              <a:gdLst>
                <a:gd name="T0" fmla="*/ 40 w 78"/>
                <a:gd name="T1" fmla="*/ 0 h 73"/>
                <a:gd name="T2" fmla="*/ 0 w 78"/>
                <a:gd name="T3" fmla="*/ 0 h 73"/>
                <a:gd name="T4" fmla="*/ 78 w 78"/>
                <a:gd name="T5" fmla="*/ 73 h 73"/>
                <a:gd name="T6" fmla="*/ 40 w 78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0" y="0"/>
                  </a:lnTo>
                  <a:lnTo>
                    <a:pt x="78" y="7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C8C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52"/>
            <p:cNvSpPr>
              <a:spLocks/>
            </p:cNvSpPr>
            <p:nvPr/>
          </p:nvSpPr>
          <p:spPr bwMode="auto">
            <a:xfrm>
              <a:off x="6148388" y="47625"/>
              <a:ext cx="123825" cy="115888"/>
            </a:xfrm>
            <a:custGeom>
              <a:avLst/>
              <a:gdLst>
                <a:gd name="T0" fmla="*/ 40 w 78"/>
                <a:gd name="T1" fmla="*/ 0 h 73"/>
                <a:gd name="T2" fmla="*/ 0 w 78"/>
                <a:gd name="T3" fmla="*/ 0 h 73"/>
                <a:gd name="T4" fmla="*/ 78 w 78"/>
                <a:gd name="T5" fmla="*/ 73 h 73"/>
                <a:gd name="T6" fmla="*/ 40 w 78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3">
                  <a:moveTo>
                    <a:pt x="40" y="0"/>
                  </a:moveTo>
                  <a:lnTo>
                    <a:pt x="0" y="0"/>
                  </a:lnTo>
                  <a:lnTo>
                    <a:pt x="78" y="73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3"/>
            <p:cNvSpPr>
              <a:spLocks/>
            </p:cNvSpPr>
            <p:nvPr/>
          </p:nvSpPr>
          <p:spPr bwMode="auto">
            <a:xfrm>
              <a:off x="7099301" y="47625"/>
              <a:ext cx="484188" cy="495300"/>
            </a:xfrm>
            <a:custGeom>
              <a:avLst/>
              <a:gdLst>
                <a:gd name="T0" fmla="*/ 163 w 305"/>
                <a:gd name="T1" fmla="*/ 0 h 312"/>
                <a:gd name="T2" fmla="*/ 33 w 305"/>
                <a:gd name="T3" fmla="*/ 0 h 312"/>
                <a:gd name="T4" fmla="*/ 0 w 305"/>
                <a:gd name="T5" fmla="*/ 312 h 312"/>
                <a:gd name="T6" fmla="*/ 305 w 305"/>
                <a:gd name="T7" fmla="*/ 308 h 312"/>
                <a:gd name="T8" fmla="*/ 305 w 305"/>
                <a:gd name="T9" fmla="*/ 253 h 312"/>
                <a:gd name="T10" fmla="*/ 163 w 305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12">
                  <a:moveTo>
                    <a:pt x="163" y="0"/>
                  </a:moveTo>
                  <a:lnTo>
                    <a:pt x="33" y="0"/>
                  </a:lnTo>
                  <a:lnTo>
                    <a:pt x="0" y="312"/>
                  </a:lnTo>
                  <a:lnTo>
                    <a:pt x="305" y="308"/>
                  </a:lnTo>
                  <a:lnTo>
                    <a:pt x="305" y="25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54"/>
            <p:cNvSpPr>
              <a:spLocks/>
            </p:cNvSpPr>
            <p:nvPr/>
          </p:nvSpPr>
          <p:spPr bwMode="auto">
            <a:xfrm>
              <a:off x="7099301" y="47625"/>
              <a:ext cx="484188" cy="495300"/>
            </a:xfrm>
            <a:custGeom>
              <a:avLst/>
              <a:gdLst>
                <a:gd name="T0" fmla="*/ 163 w 305"/>
                <a:gd name="T1" fmla="*/ 0 h 312"/>
                <a:gd name="T2" fmla="*/ 33 w 305"/>
                <a:gd name="T3" fmla="*/ 0 h 312"/>
                <a:gd name="T4" fmla="*/ 0 w 305"/>
                <a:gd name="T5" fmla="*/ 312 h 312"/>
                <a:gd name="T6" fmla="*/ 305 w 305"/>
                <a:gd name="T7" fmla="*/ 308 h 312"/>
                <a:gd name="T8" fmla="*/ 305 w 305"/>
                <a:gd name="T9" fmla="*/ 253 h 312"/>
                <a:gd name="T10" fmla="*/ 163 w 305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12">
                  <a:moveTo>
                    <a:pt x="163" y="0"/>
                  </a:moveTo>
                  <a:lnTo>
                    <a:pt x="33" y="0"/>
                  </a:lnTo>
                  <a:lnTo>
                    <a:pt x="0" y="312"/>
                  </a:lnTo>
                  <a:lnTo>
                    <a:pt x="305" y="308"/>
                  </a:lnTo>
                  <a:lnTo>
                    <a:pt x="305" y="253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55"/>
            <p:cNvSpPr>
              <a:spLocks/>
            </p:cNvSpPr>
            <p:nvPr/>
          </p:nvSpPr>
          <p:spPr bwMode="auto">
            <a:xfrm>
              <a:off x="6727826" y="47625"/>
              <a:ext cx="396875" cy="481013"/>
            </a:xfrm>
            <a:custGeom>
              <a:avLst/>
              <a:gdLst>
                <a:gd name="T0" fmla="*/ 250 w 250"/>
                <a:gd name="T1" fmla="*/ 0 h 303"/>
                <a:gd name="T2" fmla="*/ 4 w 250"/>
                <a:gd name="T3" fmla="*/ 0 h 303"/>
                <a:gd name="T4" fmla="*/ 0 w 250"/>
                <a:gd name="T5" fmla="*/ 5 h 303"/>
                <a:gd name="T6" fmla="*/ 217 w 250"/>
                <a:gd name="T7" fmla="*/ 303 h 303"/>
                <a:gd name="T8" fmla="*/ 250 w 250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03">
                  <a:moveTo>
                    <a:pt x="250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217" y="303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56"/>
            <p:cNvSpPr>
              <a:spLocks/>
            </p:cNvSpPr>
            <p:nvPr/>
          </p:nvSpPr>
          <p:spPr bwMode="auto">
            <a:xfrm>
              <a:off x="6727826" y="47625"/>
              <a:ext cx="396875" cy="481013"/>
            </a:xfrm>
            <a:custGeom>
              <a:avLst/>
              <a:gdLst>
                <a:gd name="T0" fmla="*/ 250 w 250"/>
                <a:gd name="T1" fmla="*/ 0 h 303"/>
                <a:gd name="T2" fmla="*/ 4 w 250"/>
                <a:gd name="T3" fmla="*/ 0 h 303"/>
                <a:gd name="T4" fmla="*/ 0 w 250"/>
                <a:gd name="T5" fmla="*/ 5 h 303"/>
                <a:gd name="T6" fmla="*/ 217 w 250"/>
                <a:gd name="T7" fmla="*/ 303 h 303"/>
                <a:gd name="T8" fmla="*/ 250 w 250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03">
                  <a:moveTo>
                    <a:pt x="250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217" y="303"/>
                  </a:lnTo>
                  <a:lnTo>
                    <a:pt x="2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57"/>
            <p:cNvSpPr>
              <a:spLocks/>
            </p:cNvSpPr>
            <p:nvPr/>
          </p:nvSpPr>
          <p:spPr bwMode="auto">
            <a:xfrm>
              <a:off x="7077076" y="2005013"/>
              <a:ext cx="506413" cy="354013"/>
            </a:xfrm>
            <a:custGeom>
              <a:avLst/>
              <a:gdLst>
                <a:gd name="T0" fmla="*/ 319 w 319"/>
                <a:gd name="T1" fmla="*/ 0 h 223"/>
                <a:gd name="T2" fmla="*/ 0 w 319"/>
                <a:gd name="T3" fmla="*/ 62 h 223"/>
                <a:gd name="T4" fmla="*/ 319 w 319"/>
                <a:gd name="T5" fmla="*/ 223 h 223"/>
                <a:gd name="T6" fmla="*/ 319 w 319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23">
                  <a:moveTo>
                    <a:pt x="319" y="0"/>
                  </a:moveTo>
                  <a:lnTo>
                    <a:pt x="0" y="62"/>
                  </a:lnTo>
                  <a:lnTo>
                    <a:pt x="319" y="223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58"/>
            <p:cNvSpPr>
              <a:spLocks/>
            </p:cNvSpPr>
            <p:nvPr/>
          </p:nvSpPr>
          <p:spPr bwMode="auto">
            <a:xfrm>
              <a:off x="7077076" y="2005013"/>
              <a:ext cx="506413" cy="354013"/>
            </a:xfrm>
            <a:custGeom>
              <a:avLst/>
              <a:gdLst>
                <a:gd name="T0" fmla="*/ 319 w 319"/>
                <a:gd name="T1" fmla="*/ 0 h 223"/>
                <a:gd name="T2" fmla="*/ 0 w 319"/>
                <a:gd name="T3" fmla="*/ 62 h 223"/>
                <a:gd name="T4" fmla="*/ 319 w 319"/>
                <a:gd name="T5" fmla="*/ 223 h 223"/>
                <a:gd name="T6" fmla="*/ 319 w 319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23">
                  <a:moveTo>
                    <a:pt x="319" y="0"/>
                  </a:moveTo>
                  <a:lnTo>
                    <a:pt x="0" y="62"/>
                  </a:lnTo>
                  <a:lnTo>
                    <a:pt x="319" y="223"/>
                  </a:lnTo>
                  <a:lnTo>
                    <a:pt x="3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59"/>
            <p:cNvSpPr>
              <a:spLocks/>
            </p:cNvSpPr>
            <p:nvPr/>
          </p:nvSpPr>
          <p:spPr bwMode="auto">
            <a:xfrm>
              <a:off x="7080251" y="1666875"/>
              <a:ext cx="503238" cy="409575"/>
            </a:xfrm>
            <a:custGeom>
              <a:avLst/>
              <a:gdLst>
                <a:gd name="T0" fmla="*/ 317 w 317"/>
                <a:gd name="T1" fmla="*/ 0 h 258"/>
                <a:gd name="T2" fmla="*/ 0 w 317"/>
                <a:gd name="T3" fmla="*/ 258 h 258"/>
                <a:gd name="T4" fmla="*/ 317 w 317"/>
                <a:gd name="T5" fmla="*/ 196 h 258"/>
                <a:gd name="T6" fmla="*/ 317 w 31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58">
                  <a:moveTo>
                    <a:pt x="317" y="0"/>
                  </a:moveTo>
                  <a:lnTo>
                    <a:pt x="0" y="258"/>
                  </a:lnTo>
                  <a:lnTo>
                    <a:pt x="317" y="196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0"/>
            <p:cNvSpPr>
              <a:spLocks/>
            </p:cNvSpPr>
            <p:nvPr/>
          </p:nvSpPr>
          <p:spPr bwMode="auto">
            <a:xfrm>
              <a:off x="7080251" y="1666875"/>
              <a:ext cx="503238" cy="409575"/>
            </a:xfrm>
            <a:custGeom>
              <a:avLst/>
              <a:gdLst>
                <a:gd name="T0" fmla="*/ 317 w 317"/>
                <a:gd name="T1" fmla="*/ 0 h 258"/>
                <a:gd name="T2" fmla="*/ 0 w 317"/>
                <a:gd name="T3" fmla="*/ 258 h 258"/>
                <a:gd name="T4" fmla="*/ 317 w 317"/>
                <a:gd name="T5" fmla="*/ 196 h 258"/>
                <a:gd name="T6" fmla="*/ 317 w 31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58">
                  <a:moveTo>
                    <a:pt x="317" y="0"/>
                  </a:moveTo>
                  <a:lnTo>
                    <a:pt x="0" y="258"/>
                  </a:lnTo>
                  <a:lnTo>
                    <a:pt x="317" y="196"/>
                  </a:lnTo>
                  <a:lnTo>
                    <a:pt x="3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61"/>
            <p:cNvSpPr>
              <a:spLocks/>
            </p:cNvSpPr>
            <p:nvPr/>
          </p:nvSpPr>
          <p:spPr bwMode="auto">
            <a:xfrm>
              <a:off x="2805113" y="566738"/>
              <a:ext cx="255588" cy="255588"/>
            </a:xfrm>
            <a:custGeom>
              <a:avLst/>
              <a:gdLst>
                <a:gd name="T0" fmla="*/ 0 w 161"/>
                <a:gd name="T1" fmla="*/ 0 h 161"/>
                <a:gd name="T2" fmla="*/ 0 w 161"/>
                <a:gd name="T3" fmla="*/ 161 h 161"/>
                <a:gd name="T4" fmla="*/ 161 w 161"/>
                <a:gd name="T5" fmla="*/ 85 h 161"/>
                <a:gd name="T6" fmla="*/ 0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0" y="0"/>
                  </a:moveTo>
                  <a:lnTo>
                    <a:pt x="0" y="161"/>
                  </a:lnTo>
                  <a:lnTo>
                    <a:pt x="16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62"/>
            <p:cNvSpPr>
              <a:spLocks/>
            </p:cNvSpPr>
            <p:nvPr/>
          </p:nvSpPr>
          <p:spPr bwMode="auto">
            <a:xfrm>
              <a:off x="2805113" y="566738"/>
              <a:ext cx="255588" cy="255588"/>
            </a:xfrm>
            <a:custGeom>
              <a:avLst/>
              <a:gdLst>
                <a:gd name="T0" fmla="*/ 0 w 161"/>
                <a:gd name="T1" fmla="*/ 0 h 161"/>
                <a:gd name="T2" fmla="*/ 0 w 161"/>
                <a:gd name="T3" fmla="*/ 161 h 161"/>
                <a:gd name="T4" fmla="*/ 161 w 161"/>
                <a:gd name="T5" fmla="*/ 85 h 161"/>
                <a:gd name="T6" fmla="*/ 0 w 16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61">
                  <a:moveTo>
                    <a:pt x="0" y="0"/>
                  </a:moveTo>
                  <a:lnTo>
                    <a:pt x="0" y="161"/>
                  </a:lnTo>
                  <a:lnTo>
                    <a:pt x="161" y="8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63"/>
            <p:cNvSpPr>
              <a:spLocks/>
            </p:cNvSpPr>
            <p:nvPr/>
          </p:nvSpPr>
          <p:spPr bwMode="auto">
            <a:xfrm>
              <a:off x="2805113" y="4706938"/>
              <a:ext cx="225425" cy="652463"/>
            </a:xfrm>
            <a:custGeom>
              <a:avLst/>
              <a:gdLst>
                <a:gd name="T0" fmla="*/ 54 w 142"/>
                <a:gd name="T1" fmla="*/ 0 h 411"/>
                <a:gd name="T2" fmla="*/ 0 w 142"/>
                <a:gd name="T3" fmla="*/ 73 h 411"/>
                <a:gd name="T4" fmla="*/ 0 w 142"/>
                <a:gd name="T5" fmla="*/ 411 h 411"/>
                <a:gd name="T6" fmla="*/ 142 w 142"/>
                <a:gd name="T7" fmla="*/ 378 h 411"/>
                <a:gd name="T8" fmla="*/ 54 w 142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11">
                  <a:moveTo>
                    <a:pt x="54" y="0"/>
                  </a:moveTo>
                  <a:lnTo>
                    <a:pt x="0" y="73"/>
                  </a:lnTo>
                  <a:lnTo>
                    <a:pt x="0" y="411"/>
                  </a:lnTo>
                  <a:lnTo>
                    <a:pt x="142" y="37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64"/>
            <p:cNvSpPr>
              <a:spLocks/>
            </p:cNvSpPr>
            <p:nvPr/>
          </p:nvSpPr>
          <p:spPr bwMode="auto">
            <a:xfrm>
              <a:off x="2805113" y="4706938"/>
              <a:ext cx="225425" cy="652463"/>
            </a:xfrm>
            <a:custGeom>
              <a:avLst/>
              <a:gdLst>
                <a:gd name="T0" fmla="*/ 54 w 142"/>
                <a:gd name="T1" fmla="*/ 0 h 411"/>
                <a:gd name="T2" fmla="*/ 0 w 142"/>
                <a:gd name="T3" fmla="*/ 73 h 411"/>
                <a:gd name="T4" fmla="*/ 0 w 142"/>
                <a:gd name="T5" fmla="*/ 411 h 411"/>
                <a:gd name="T6" fmla="*/ 142 w 142"/>
                <a:gd name="T7" fmla="*/ 378 h 411"/>
                <a:gd name="T8" fmla="*/ 54 w 142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11">
                  <a:moveTo>
                    <a:pt x="54" y="0"/>
                  </a:moveTo>
                  <a:lnTo>
                    <a:pt x="0" y="73"/>
                  </a:lnTo>
                  <a:lnTo>
                    <a:pt x="0" y="411"/>
                  </a:lnTo>
                  <a:lnTo>
                    <a:pt x="142" y="37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65"/>
            <p:cNvSpPr>
              <a:spLocks/>
            </p:cNvSpPr>
            <p:nvPr/>
          </p:nvSpPr>
          <p:spPr bwMode="auto">
            <a:xfrm>
              <a:off x="2805113" y="5341938"/>
              <a:ext cx="217488" cy="374650"/>
            </a:xfrm>
            <a:custGeom>
              <a:avLst/>
              <a:gdLst>
                <a:gd name="T0" fmla="*/ 137 w 137"/>
                <a:gd name="T1" fmla="*/ 0 h 236"/>
                <a:gd name="T2" fmla="*/ 0 w 137"/>
                <a:gd name="T3" fmla="*/ 33 h 236"/>
                <a:gd name="T4" fmla="*/ 0 w 137"/>
                <a:gd name="T5" fmla="*/ 236 h 236"/>
                <a:gd name="T6" fmla="*/ 137 w 137"/>
                <a:gd name="T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36">
                  <a:moveTo>
                    <a:pt x="137" y="0"/>
                  </a:moveTo>
                  <a:lnTo>
                    <a:pt x="0" y="33"/>
                  </a:lnTo>
                  <a:lnTo>
                    <a:pt x="0" y="236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6"/>
            <p:cNvSpPr>
              <a:spLocks/>
            </p:cNvSpPr>
            <p:nvPr/>
          </p:nvSpPr>
          <p:spPr bwMode="auto">
            <a:xfrm>
              <a:off x="2805113" y="5341938"/>
              <a:ext cx="217488" cy="374650"/>
            </a:xfrm>
            <a:custGeom>
              <a:avLst/>
              <a:gdLst>
                <a:gd name="T0" fmla="*/ 137 w 137"/>
                <a:gd name="T1" fmla="*/ 0 h 236"/>
                <a:gd name="T2" fmla="*/ 0 w 137"/>
                <a:gd name="T3" fmla="*/ 33 h 236"/>
                <a:gd name="T4" fmla="*/ 0 w 137"/>
                <a:gd name="T5" fmla="*/ 236 h 236"/>
                <a:gd name="T6" fmla="*/ 137 w 137"/>
                <a:gd name="T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36">
                  <a:moveTo>
                    <a:pt x="137" y="0"/>
                  </a:moveTo>
                  <a:lnTo>
                    <a:pt x="0" y="33"/>
                  </a:lnTo>
                  <a:lnTo>
                    <a:pt x="0" y="236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7"/>
            <p:cNvSpPr>
              <a:spLocks/>
            </p:cNvSpPr>
            <p:nvPr/>
          </p:nvSpPr>
          <p:spPr bwMode="auto">
            <a:xfrm>
              <a:off x="5524501" y="1076325"/>
              <a:ext cx="492125" cy="676275"/>
            </a:xfrm>
            <a:custGeom>
              <a:avLst/>
              <a:gdLst>
                <a:gd name="T0" fmla="*/ 277 w 310"/>
                <a:gd name="T1" fmla="*/ 0 h 426"/>
                <a:gd name="T2" fmla="*/ 0 w 310"/>
                <a:gd name="T3" fmla="*/ 282 h 426"/>
                <a:gd name="T4" fmla="*/ 310 w 310"/>
                <a:gd name="T5" fmla="*/ 426 h 426"/>
                <a:gd name="T6" fmla="*/ 277 w 310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426">
                  <a:moveTo>
                    <a:pt x="277" y="0"/>
                  </a:moveTo>
                  <a:lnTo>
                    <a:pt x="0" y="282"/>
                  </a:lnTo>
                  <a:lnTo>
                    <a:pt x="310" y="426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D6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8"/>
            <p:cNvSpPr>
              <a:spLocks/>
            </p:cNvSpPr>
            <p:nvPr/>
          </p:nvSpPr>
          <p:spPr bwMode="auto">
            <a:xfrm>
              <a:off x="5524501" y="1076325"/>
              <a:ext cx="492125" cy="676275"/>
            </a:xfrm>
            <a:custGeom>
              <a:avLst/>
              <a:gdLst>
                <a:gd name="T0" fmla="*/ 277 w 310"/>
                <a:gd name="T1" fmla="*/ 0 h 426"/>
                <a:gd name="T2" fmla="*/ 0 w 310"/>
                <a:gd name="T3" fmla="*/ 282 h 426"/>
                <a:gd name="T4" fmla="*/ 310 w 310"/>
                <a:gd name="T5" fmla="*/ 426 h 426"/>
                <a:gd name="T6" fmla="*/ 277 w 310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426">
                  <a:moveTo>
                    <a:pt x="277" y="0"/>
                  </a:moveTo>
                  <a:lnTo>
                    <a:pt x="0" y="282"/>
                  </a:lnTo>
                  <a:lnTo>
                    <a:pt x="310" y="426"/>
                  </a:lnTo>
                  <a:lnTo>
                    <a:pt x="2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9"/>
            <p:cNvSpPr>
              <a:spLocks/>
            </p:cNvSpPr>
            <p:nvPr/>
          </p:nvSpPr>
          <p:spPr bwMode="auto">
            <a:xfrm>
              <a:off x="5513388" y="1554163"/>
              <a:ext cx="496888" cy="574675"/>
            </a:xfrm>
            <a:custGeom>
              <a:avLst/>
              <a:gdLst>
                <a:gd name="T0" fmla="*/ 0 w 313"/>
                <a:gd name="T1" fmla="*/ 0 h 362"/>
                <a:gd name="T2" fmla="*/ 121 w 313"/>
                <a:gd name="T3" fmla="*/ 362 h 362"/>
                <a:gd name="T4" fmla="*/ 313 w 313"/>
                <a:gd name="T5" fmla="*/ 144 h 362"/>
                <a:gd name="T6" fmla="*/ 0 w 313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362">
                  <a:moveTo>
                    <a:pt x="0" y="0"/>
                  </a:moveTo>
                  <a:lnTo>
                    <a:pt x="121" y="362"/>
                  </a:lnTo>
                  <a:lnTo>
                    <a:pt x="31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70"/>
            <p:cNvSpPr>
              <a:spLocks/>
            </p:cNvSpPr>
            <p:nvPr/>
          </p:nvSpPr>
          <p:spPr bwMode="auto">
            <a:xfrm>
              <a:off x="5513388" y="1554163"/>
              <a:ext cx="496888" cy="574675"/>
            </a:xfrm>
            <a:custGeom>
              <a:avLst/>
              <a:gdLst>
                <a:gd name="T0" fmla="*/ 0 w 313"/>
                <a:gd name="T1" fmla="*/ 0 h 362"/>
                <a:gd name="T2" fmla="*/ 121 w 313"/>
                <a:gd name="T3" fmla="*/ 362 h 362"/>
                <a:gd name="T4" fmla="*/ 313 w 313"/>
                <a:gd name="T5" fmla="*/ 144 h 362"/>
                <a:gd name="T6" fmla="*/ 0 w 313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362">
                  <a:moveTo>
                    <a:pt x="0" y="0"/>
                  </a:moveTo>
                  <a:lnTo>
                    <a:pt x="121" y="362"/>
                  </a:lnTo>
                  <a:lnTo>
                    <a:pt x="313" y="14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71"/>
            <p:cNvSpPr>
              <a:spLocks/>
            </p:cNvSpPr>
            <p:nvPr/>
          </p:nvSpPr>
          <p:spPr bwMode="auto">
            <a:xfrm>
              <a:off x="3154363" y="3429000"/>
              <a:ext cx="800100" cy="582613"/>
            </a:xfrm>
            <a:custGeom>
              <a:avLst/>
              <a:gdLst>
                <a:gd name="T0" fmla="*/ 383 w 504"/>
                <a:gd name="T1" fmla="*/ 0 h 367"/>
                <a:gd name="T2" fmla="*/ 0 w 504"/>
                <a:gd name="T3" fmla="*/ 246 h 367"/>
                <a:gd name="T4" fmla="*/ 504 w 504"/>
                <a:gd name="T5" fmla="*/ 367 h 367"/>
                <a:gd name="T6" fmla="*/ 383 w 504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367">
                  <a:moveTo>
                    <a:pt x="383" y="0"/>
                  </a:moveTo>
                  <a:lnTo>
                    <a:pt x="0" y="246"/>
                  </a:lnTo>
                  <a:lnTo>
                    <a:pt x="504" y="367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72"/>
            <p:cNvSpPr>
              <a:spLocks/>
            </p:cNvSpPr>
            <p:nvPr/>
          </p:nvSpPr>
          <p:spPr bwMode="auto">
            <a:xfrm>
              <a:off x="3154363" y="3429000"/>
              <a:ext cx="800100" cy="582613"/>
            </a:xfrm>
            <a:custGeom>
              <a:avLst/>
              <a:gdLst>
                <a:gd name="T0" fmla="*/ 383 w 504"/>
                <a:gd name="T1" fmla="*/ 0 h 367"/>
                <a:gd name="T2" fmla="*/ 0 w 504"/>
                <a:gd name="T3" fmla="*/ 246 h 367"/>
                <a:gd name="T4" fmla="*/ 504 w 504"/>
                <a:gd name="T5" fmla="*/ 367 h 367"/>
                <a:gd name="T6" fmla="*/ 383 w 504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367">
                  <a:moveTo>
                    <a:pt x="383" y="0"/>
                  </a:moveTo>
                  <a:lnTo>
                    <a:pt x="0" y="246"/>
                  </a:lnTo>
                  <a:lnTo>
                    <a:pt x="504" y="367"/>
                  </a:lnTo>
                  <a:lnTo>
                    <a:pt x="3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73"/>
            <p:cNvSpPr>
              <a:spLocks/>
            </p:cNvSpPr>
            <p:nvPr/>
          </p:nvSpPr>
          <p:spPr bwMode="auto">
            <a:xfrm>
              <a:off x="3800476" y="3417888"/>
              <a:ext cx="627063" cy="582613"/>
            </a:xfrm>
            <a:custGeom>
              <a:avLst/>
              <a:gdLst>
                <a:gd name="T0" fmla="*/ 0 w 395"/>
                <a:gd name="T1" fmla="*/ 0 h 367"/>
                <a:gd name="T2" fmla="*/ 121 w 395"/>
                <a:gd name="T3" fmla="*/ 367 h 367"/>
                <a:gd name="T4" fmla="*/ 395 w 395"/>
                <a:gd name="T5" fmla="*/ 9 h 367"/>
                <a:gd name="T6" fmla="*/ 0 w 395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67">
                  <a:moveTo>
                    <a:pt x="0" y="0"/>
                  </a:moveTo>
                  <a:lnTo>
                    <a:pt x="121" y="367"/>
                  </a:lnTo>
                  <a:lnTo>
                    <a:pt x="39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74"/>
            <p:cNvSpPr>
              <a:spLocks/>
            </p:cNvSpPr>
            <p:nvPr/>
          </p:nvSpPr>
          <p:spPr bwMode="auto">
            <a:xfrm>
              <a:off x="3800476" y="3417888"/>
              <a:ext cx="627063" cy="582613"/>
            </a:xfrm>
            <a:custGeom>
              <a:avLst/>
              <a:gdLst>
                <a:gd name="T0" fmla="*/ 0 w 395"/>
                <a:gd name="T1" fmla="*/ 0 h 367"/>
                <a:gd name="T2" fmla="*/ 121 w 395"/>
                <a:gd name="T3" fmla="*/ 367 h 367"/>
                <a:gd name="T4" fmla="*/ 395 w 395"/>
                <a:gd name="T5" fmla="*/ 9 h 367"/>
                <a:gd name="T6" fmla="*/ 0 w 395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67">
                  <a:moveTo>
                    <a:pt x="0" y="0"/>
                  </a:moveTo>
                  <a:lnTo>
                    <a:pt x="121" y="367"/>
                  </a:lnTo>
                  <a:lnTo>
                    <a:pt x="39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75"/>
            <p:cNvSpPr>
              <a:spLocks/>
            </p:cNvSpPr>
            <p:nvPr/>
          </p:nvSpPr>
          <p:spPr bwMode="auto">
            <a:xfrm>
              <a:off x="3459163" y="2752725"/>
              <a:ext cx="303213" cy="623888"/>
            </a:xfrm>
            <a:custGeom>
              <a:avLst/>
              <a:gdLst>
                <a:gd name="T0" fmla="*/ 182 w 191"/>
                <a:gd name="T1" fmla="*/ 0 h 393"/>
                <a:gd name="T2" fmla="*/ 0 w 191"/>
                <a:gd name="T3" fmla="*/ 256 h 393"/>
                <a:gd name="T4" fmla="*/ 191 w 191"/>
                <a:gd name="T5" fmla="*/ 393 h 393"/>
                <a:gd name="T6" fmla="*/ 182 w 191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93">
                  <a:moveTo>
                    <a:pt x="182" y="0"/>
                  </a:moveTo>
                  <a:lnTo>
                    <a:pt x="0" y="256"/>
                  </a:lnTo>
                  <a:lnTo>
                    <a:pt x="191" y="393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76"/>
            <p:cNvSpPr>
              <a:spLocks/>
            </p:cNvSpPr>
            <p:nvPr/>
          </p:nvSpPr>
          <p:spPr bwMode="auto">
            <a:xfrm>
              <a:off x="3459163" y="2752725"/>
              <a:ext cx="303213" cy="623888"/>
            </a:xfrm>
            <a:custGeom>
              <a:avLst/>
              <a:gdLst>
                <a:gd name="T0" fmla="*/ 182 w 191"/>
                <a:gd name="T1" fmla="*/ 0 h 393"/>
                <a:gd name="T2" fmla="*/ 0 w 191"/>
                <a:gd name="T3" fmla="*/ 256 h 393"/>
                <a:gd name="T4" fmla="*/ 191 w 191"/>
                <a:gd name="T5" fmla="*/ 393 h 393"/>
                <a:gd name="T6" fmla="*/ 182 w 191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393">
                  <a:moveTo>
                    <a:pt x="182" y="0"/>
                  </a:moveTo>
                  <a:lnTo>
                    <a:pt x="0" y="256"/>
                  </a:lnTo>
                  <a:lnTo>
                    <a:pt x="191" y="393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7"/>
            <p:cNvSpPr>
              <a:spLocks/>
            </p:cNvSpPr>
            <p:nvPr/>
          </p:nvSpPr>
          <p:spPr bwMode="auto">
            <a:xfrm>
              <a:off x="3138488" y="3189288"/>
              <a:ext cx="609600" cy="608013"/>
            </a:xfrm>
            <a:custGeom>
              <a:avLst/>
              <a:gdLst>
                <a:gd name="T0" fmla="*/ 190 w 384"/>
                <a:gd name="T1" fmla="*/ 0 h 383"/>
                <a:gd name="T2" fmla="*/ 0 w 384"/>
                <a:gd name="T3" fmla="*/ 383 h 383"/>
                <a:gd name="T4" fmla="*/ 384 w 384"/>
                <a:gd name="T5" fmla="*/ 137 h 383"/>
                <a:gd name="T6" fmla="*/ 190 w 384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383">
                  <a:moveTo>
                    <a:pt x="190" y="0"/>
                  </a:moveTo>
                  <a:lnTo>
                    <a:pt x="0" y="383"/>
                  </a:lnTo>
                  <a:lnTo>
                    <a:pt x="384" y="13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DB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8"/>
            <p:cNvSpPr>
              <a:spLocks/>
            </p:cNvSpPr>
            <p:nvPr/>
          </p:nvSpPr>
          <p:spPr bwMode="auto">
            <a:xfrm>
              <a:off x="3138488" y="3189288"/>
              <a:ext cx="609600" cy="608013"/>
            </a:xfrm>
            <a:custGeom>
              <a:avLst/>
              <a:gdLst>
                <a:gd name="T0" fmla="*/ 190 w 384"/>
                <a:gd name="T1" fmla="*/ 0 h 383"/>
                <a:gd name="T2" fmla="*/ 0 w 384"/>
                <a:gd name="T3" fmla="*/ 383 h 383"/>
                <a:gd name="T4" fmla="*/ 384 w 384"/>
                <a:gd name="T5" fmla="*/ 137 h 383"/>
                <a:gd name="T6" fmla="*/ 190 w 384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383">
                  <a:moveTo>
                    <a:pt x="190" y="0"/>
                  </a:moveTo>
                  <a:lnTo>
                    <a:pt x="0" y="383"/>
                  </a:lnTo>
                  <a:lnTo>
                    <a:pt x="384" y="137"/>
                  </a:lnTo>
                  <a:lnTo>
                    <a:pt x="1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/>
            <p:cNvSpPr>
              <a:spLocks/>
            </p:cNvSpPr>
            <p:nvPr/>
          </p:nvSpPr>
          <p:spPr bwMode="auto">
            <a:xfrm>
              <a:off x="3773488" y="2760663"/>
              <a:ext cx="646113" cy="638175"/>
            </a:xfrm>
            <a:custGeom>
              <a:avLst/>
              <a:gdLst>
                <a:gd name="T0" fmla="*/ 0 w 407"/>
                <a:gd name="T1" fmla="*/ 0 h 402"/>
                <a:gd name="T2" fmla="*/ 12 w 407"/>
                <a:gd name="T3" fmla="*/ 390 h 402"/>
                <a:gd name="T4" fmla="*/ 407 w 407"/>
                <a:gd name="T5" fmla="*/ 402 h 402"/>
                <a:gd name="T6" fmla="*/ 0 w 407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2">
                  <a:moveTo>
                    <a:pt x="0" y="0"/>
                  </a:moveTo>
                  <a:lnTo>
                    <a:pt x="12" y="390"/>
                  </a:lnTo>
                  <a:lnTo>
                    <a:pt x="407" y="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/>
            <p:cNvSpPr>
              <a:spLocks/>
            </p:cNvSpPr>
            <p:nvPr/>
          </p:nvSpPr>
          <p:spPr bwMode="auto">
            <a:xfrm>
              <a:off x="3773488" y="2760663"/>
              <a:ext cx="646113" cy="638175"/>
            </a:xfrm>
            <a:custGeom>
              <a:avLst/>
              <a:gdLst>
                <a:gd name="T0" fmla="*/ 0 w 407"/>
                <a:gd name="T1" fmla="*/ 0 h 402"/>
                <a:gd name="T2" fmla="*/ 12 w 407"/>
                <a:gd name="T3" fmla="*/ 390 h 402"/>
                <a:gd name="T4" fmla="*/ 407 w 407"/>
                <a:gd name="T5" fmla="*/ 402 h 402"/>
                <a:gd name="T6" fmla="*/ 0 w 407"/>
                <a:gd name="T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7" h="402">
                  <a:moveTo>
                    <a:pt x="0" y="0"/>
                  </a:moveTo>
                  <a:lnTo>
                    <a:pt x="12" y="390"/>
                  </a:lnTo>
                  <a:lnTo>
                    <a:pt x="407" y="4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/>
            <p:cNvSpPr>
              <a:spLocks/>
            </p:cNvSpPr>
            <p:nvPr/>
          </p:nvSpPr>
          <p:spPr bwMode="auto">
            <a:xfrm>
              <a:off x="7140576" y="4097338"/>
              <a:ext cx="428625" cy="485775"/>
            </a:xfrm>
            <a:custGeom>
              <a:avLst/>
              <a:gdLst>
                <a:gd name="T0" fmla="*/ 234 w 270"/>
                <a:gd name="T1" fmla="*/ 0 h 306"/>
                <a:gd name="T2" fmla="*/ 0 w 270"/>
                <a:gd name="T3" fmla="*/ 128 h 306"/>
                <a:gd name="T4" fmla="*/ 270 w 270"/>
                <a:gd name="T5" fmla="*/ 306 h 306"/>
                <a:gd name="T6" fmla="*/ 234 w 270"/>
                <a:gd name="T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6">
                  <a:moveTo>
                    <a:pt x="234" y="0"/>
                  </a:moveTo>
                  <a:lnTo>
                    <a:pt x="0" y="128"/>
                  </a:lnTo>
                  <a:lnTo>
                    <a:pt x="270" y="306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/>
            <p:cNvSpPr>
              <a:spLocks/>
            </p:cNvSpPr>
            <p:nvPr/>
          </p:nvSpPr>
          <p:spPr bwMode="auto">
            <a:xfrm>
              <a:off x="7140576" y="4097338"/>
              <a:ext cx="428625" cy="485775"/>
            </a:xfrm>
            <a:custGeom>
              <a:avLst/>
              <a:gdLst>
                <a:gd name="T0" fmla="*/ 234 w 270"/>
                <a:gd name="T1" fmla="*/ 0 h 306"/>
                <a:gd name="T2" fmla="*/ 0 w 270"/>
                <a:gd name="T3" fmla="*/ 128 h 306"/>
                <a:gd name="T4" fmla="*/ 270 w 270"/>
                <a:gd name="T5" fmla="*/ 306 h 306"/>
                <a:gd name="T6" fmla="*/ 234 w 270"/>
                <a:gd name="T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306">
                  <a:moveTo>
                    <a:pt x="234" y="0"/>
                  </a:moveTo>
                  <a:lnTo>
                    <a:pt x="0" y="128"/>
                  </a:lnTo>
                  <a:lnTo>
                    <a:pt x="270" y="306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/>
            <p:cNvSpPr>
              <a:spLocks/>
            </p:cNvSpPr>
            <p:nvPr/>
          </p:nvSpPr>
          <p:spPr bwMode="auto">
            <a:xfrm>
              <a:off x="7140576" y="4322763"/>
              <a:ext cx="428625" cy="654050"/>
            </a:xfrm>
            <a:custGeom>
              <a:avLst/>
              <a:gdLst>
                <a:gd name="T0" fmla="*/ 0 w 270"/>
                <a:gd name="T1" fmla="*/ 0 h 412"/>
                <a:gd name="T2" fmla="*/ 270 w 270"/>
                <a:gd name="T3" fmla="*/ 412 h 412"/>
                <a:gd name="T4" fmla="*/ 270 w 270"/>
                <a:gd name="T5" fmla="*/ 178 h 412"/>
                <a:gd name="T6" fmla="*/ 0 w 270"/>
                <a:gd name="T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412">
                  <a:moveTo>
                    <a:pt x="0" y="0"/>
                  </a:moveTo>
                  <a:lnTo>
                    <a:pt x="270" y="412"/>
                  </a:lnTo>
                  <a:lnTo>
                    <a:pt x="270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/>
            <p:cNvSpPr>
              <a:spLocks/>
            </p:cNvSpPr>
            <p:nvPr/>
          </p:nvSpPr>
          <p:spPr bwMode="auto">
            <a:xfrm>
              <a:off x="7140576" y="4322763"/>
              <a:ext cx="428625" cy="654050"/>
            </a:xfrm>
            <a:custGeom>
              <a:avLst/>
              <a:gdLst>
                <a:gd name="T0" fmla="*/ 0 w 270"/>
                <a:gd name="T1" fmla="*/ 0 h 412"/>
                <a:gd name="T2" fmla="*/ 270 w 270"/>
                <a:gd name="T3" fmla="*/ 412 h 412"/>
                <a:gd name="T4" fmla="*/ 270 w 270"/>
                <a:gd name="T5" fmla="*/ 178 h 412"/>
                <a:gd name="T6" fmla="*/ 0 w 270"/>
                <a:gd name="T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412">
                  <a:moveTo>
                    <a:pt x="0" y="0"/>
                  </a:moveTo>
                  <a:lnTo>
                    <a:pt x="270" y="412"/>
                  </a:lnTo>
                  <a:lnTo>
                    <a:pt x="270" y="17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/>
            <p:cNvSpPr>
              <a:spLocks/>
            </p:cNvSpPr>
            <p:nvPr/>
          </p:nvSpPr>
          <p:spPr bwMode="auto">
            <a:xfrm>
              <a:off x="4941888" y="1570038"/>
              <a:ext cx="527050" cy="847725"/>
            </a:xfrm>
            <a:custGeom>
              <a:avLst/>
              <a:gdLst>
                <a:gd name="T0" fmla="*/ 332 w 332"/>
                <a:gd name="T1" fmla="*/ 0 h 534"/>
                <a:gd name="T2" fmla="*/ 0 w 332"/>
                <a:gd name="T3" fmla="*/ 343 h 534"/>
                <a:gd name="T4" fmla="*/ 131 w 332"/>
                <a:gd name="T5" fmla="*/ 534 h 534"/>
                <a:gd name="T6" fmla="*/ 332 w 332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534">
                  <a:moveTo>
                    <a:pt x="332" y="0"/>
                  </a:moveTo>
                  <a:lnTo>
                    <a:pt x="0" y="343"/>
                  </a:lnTo>
                  <a:lnTo>
                    <a:pt x="131" y="534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CE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/>
            <p:cNvSpPr>
              <a:spLocks/>
            </p:cNvSpPr>
            <p:nvPr/>
          </p:nvSpPr>
          <p:spPr bwMode="auto">
            <a:xfrm>
              <a:off x="4941888" y="1570038"/>
              <a:ext cx="527050" cy="847725"/>
            </a:xfrm>
            <a:custGeom>
              <a:avLst/>
              <a:gdLst>
                <a:gd name="T0" fmla="*/ 332 w 332"/>
                <a:gd name="T1" fmla="*/ 0 h 534"/>
                <a:gd name="T2" fmla="*/ 0 w 332"/>
                <a:gd name="T3" fmla="*/ 343 h 534"/>
                <a:gd name="T4" fmla="*/ 131 w 332"/>
                <a:gd name="T5" fmla="*/ 534 h 534"/>
                <a:gd name="T6" fmla="*/ 332 w 332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534">
                  <a:moveTo>
                    <a:pt x="332" y="0"/>
                  </a:moveTo>
                  <a:lnTo>
                    <a:pt x="0" y="343"/>
                  </a:lnTo>
                  <a:lnTo>
                    <a:pt x="131" y="534"/>
                  </a:lnTo>
                  <a:lnTo>
                    <a:pt x="3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/>
            <p:cNvSpPr>
              <a:spLocks/>
            </p:cNvSpPr>
            <p:nvPr/>
          </p:nvSpPr>
          <p:spPr bwMode="auto">
            <a:xfrm>
              <a:off x="4391026" y="2133600"/>
              <a:ext cx="728663" cy="303213"/>
            </a:xfrm>
            <a:custGeom>
              <a:avLst/>
              <a:gdLst>
                <a:gd name="T0" fmla="*/ 331 w 459"/>
                <a:gd name="T1" fmla="*/ 0 h 191"/>
                <a:gd name="T2" fmla="*/ 0 w 459"/>
                <a:gd name="T3" fmla="*/ 85 h 191"/>
                <a:gd name="T4" fmla="*/ 459 w 459"/>
                <a:gd name="T5" fmla="*/ 191 h 191"/>
                <a:gd name="T6" fmla="*/ 331 w 459"/>
                <a:gd name="T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191">
                  <a:moveTo>
                    <a:pt x="331" y="0"/>
                  </a:moveTo>
                  <a:lnTo>
                    <a:pt x="0" y="85"/>
                  </a:lnTo>
                  <a:lnTo>
                    <a:pt x="459" y="191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B9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/>
            <p:cNvSpPr>
              <a:spLocks/>
            </p:cNvSpPr>
            <p:nvPr/>
          </p:nvSpPr>
          <p:spPr bwMode="auto">
            <a:xfrm>
              <a:off x="4391026" y="2133600"/>
              <a:ext cx="728663" cy="303213"/>
            </a:xfrm>
            <a:custGeom>
              <a:avLst/>
              <a:gdLst>
                <a:gd name="T0" fmla="*/ 331 w 459"/>
                <a:gd name="T1" fmla="*/ 0 h 191"/>
                <a:gd name="T2" fmla="*/ 0 w 459"/>
                <a:gd name="T3" fmla="*/ 85 h 191"/>
                <a:gd name="T4" fmla="*/ 459 w 459"/>
                <a:gd name="T5" fmla="*/ 191 h 191"/>
                <a:gd name="T6" fmla="*/ 331 w 459"/>
                <a:gd name="T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191">
                  <a:moveTo>
                    <a:pt x="331" y="0"/>
                  </a:moveTo>
                  <a:lnTo>
                    <a:pt x="0" y="85"/>
                  </a:lnTo>
                  <a:lnTo>
                    <a:pt x="459" y="191"/>
                  </a:lnTo>
                  <a:lnTo>
                    <a:pt x="3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/>
            <p:cNvSpPr>
              <a:spLocks/>
            </p:cNvSpPr>
            <p:nvPr/>
          </p:nvSpPr>
          <p:spPr bwMode="auto">
            <a:xfrm>
              <a:off x="5172076" y="1573213"/>
              <a:ext cx="511175" cy="849313"/>
            </a:xfrm>
            <a:custGeom>
              <a:avLst/>
              <a:gdLst>
                <a:gd name="T0" fmla="*/ 201 w 322"/>
                <a:gd name="T1" fmla="*/ 0 h 535"/>
                <a:gd name="T2" fmla="*/ 0 w 322"/>
                <a:gd name="T3" fmla="*/ 535 h 535"/>
                <a:gd name="T4" fmla="*/ 322 w 322"/>
                <a:gd name="T5" fmla="*/ 360 h 535"/>
                <a:gd name="T6" fmla="*/ 201 w 322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535">
                  <a:moveTo>
                    <a:pt x="201" y="0"/>
                  </a:moveTo>
                  <a:lnTo>
                    <a:pt x="0" y="535"/>
                  </a:lnTo>
                  <a:lnTo>
                    <a:pt x="322" y="36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/>
            <p:cNvSpPr>
              <a:spLocks/>
            </p:cNvSpPr>
            <p:nvPr/>
          </p:nvSpPr>
          <p:spPr bwMode="auto">
            <a:xfrm>
              <a:off x="5172076" y="1573213"/>
              <a:ext cx="511175" cy="849313"/>
            </a:xfrm>
            <a:custGeom>
              <a:avLst/>
              <a:gdLst>
                <a:gd name="T0" fmla="*/ 201 w 322"/>
                <a:gd name="T1" fmla="*/ 0 h 535"/>
                <a:gd name="T2" fmla="*/ 0 w 322"/>
                <a:gd name="T3" fmla="*/ 535 h 535"/>
                <a:gd name="T4" fmla="*/ 322 w 322"/>
                <a:gd name="T5" fmla="*/ 360 h 535"/>
                <a:gd name="T6" fmla="*/ 201 w 322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535">
                  <a:moveTo>
                    <a:pt x="201" y="0"/>
                  </a:moveTo>
                  <a:lnTo>
                    <a:pt x="0" y="535"/>
                  </a:lnTo>
                  <a:lnTo>
                    <a:pt x="322" y="360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/>
            <p:cNvSpPr>
              <a:spLocks/>
            </p:cNvSpPr>
            <p:nvPr/>
          </p:nvSpPr>
          <p:spPr bwMode="auto">
            <a:xfrm>
              <a:off x="6351588" y="3022600"/>
              <a:ext cx="769938" cy="684213"/>
            </a:xfrm>
            <a:custGeom>
              <a:avLst/>
              <a:gdLst>
                <a:gd name="T0" fmla="*/ 336 w 485"/>
                <a:gd name="T1" fmla="*/ 0 h 431"/>
                <a:gd name="T2" fmla="*/ 0 w 485"/>
                <a:gd name="T3" fmla="*/ 431 h 431"/>
                <a:gd name="T4" fmla="*/ 485 w 485"/>
                <a:gd name="T5" fmla="*/ 348 h 431"/>
                <a:gd name="T6" fmla="*/ 336 w 485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5" h="431">
                  <a:moveTo>
                    <a:pt x="336" y="0"/>
                  </a:moveTo>
                  <a:lnTo>
                    <a:pt x="0" y="431"/>
                  </a:lnTo>
                  <a:lnTo>
                    <a:pt x="485" y="348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/>
            <p:cNvSpPr>
              <a:spLocks/>
            </p:cNvSpPr>
            <p:nvPr/>
          </p:nvSpPr>
          <p:spPr bwMode="auto">
            <a:xfrm>
              <a:off x="6351588" y="3022600"/>
              <a:ext cx="769938" cy="684213"/>
            </a:xfrm>
            <a:custGeom>
              <a:avLst/>
              <a:gdLst>
                <a:gd name="T0" fmla="*/ 336 w 485"/>
                <a:gd name="T1" fmla="*/ 0 h 431"/>
                <a:gd name="T2" fmla="*/ 0 w 485"/>
                <a:gd name="T3" fmla="*/ 431 h 431"/>
                <a:gd name="T4" fmla="*/ 485 w 485"/>
                <a:gd name="T5" fmla="*/ 348 h 431"/>
                <a:gd name="T6" fmla="*/ 336 w 485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5" h="431">
                  <a:moveTo>
                    <a:pt x="336" y="0"/>
                  </a:moveTo>
                  <a:lnTo>
                    <a:pt x="0" y="431"/>
                  </a:lnTo>
                  <a:lnTo>
                    <a:pt x="485" y="348"/>
                  </a:lnTo>
                  <a:lnTo>
                    <a:pt x="3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/>
            <p:cNvSpPr>
              <a:spLocks/>
            </p:cNvSpPr>
            <p:nvPr/>
          </p:nvSpPr>
          <p:spPr bwMode="auto">
            <a:xfrm>
              <a:off x="6915151" y="3016250"/>
              <a:ext cx="500063" cy="555625"/>
            </a:xfrm>
            <a:custGeom>
              <a:avLst/>
              <a:gdLst>
                <a:gd name="T0" fmla="*/ 0 w 315"/>
                <a:gd name="T1" fmla="*/ 0 h 350"/>
                <a:gd name="T2" fmla="*/ 149 w 315"/>
                <a:gd name="T3" fmla="*/ 350 h 350"/>
                <a:gd name="T4" fmla="*/ 315 w 315"/>
                <a:gd name="T5" fmla="*/ 296 h 350"/>
                <a:gd name="T6" fmla="*/ 0 w 315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50">
                  <a:moveTo>
                    <a:pt x="0" y="0"/>
                  </a:moveTo>
                  <a:lnTo>
                    <a:pt x="149" y="350"/>
                  </a:lnTo>
                  <a:lnTo>
                    <a:pt x="315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94"/>
            <p:cNvSpPr>
              <a:spLocks/>
            </p:cNvSpPr>
            <p:nvPr/>
          </p:nvSpPr>
          <p:spPr bwMode="auto">
            <a:xfrm>
              <a:off x="6915151" y="3016250"/>
              <a:ext cx="500063" cy="555625"/>
            </a:xfrm>
            <a:custGeom>
              <a:avLst/>
              <a:gdLst>
                <a:gd name="T0" fmla="*/ 0 w 315"/>
                <a:gd name="T1" fmla="*/ 0 h 350"/>
                <a:gd name="T2" fmla="*/ 149 w 315"/>
                <a:gd name="T3" fmla="*/ 350 h 350"/>
                <a:gd name="T4" fmla="*/ 315 w 315"/>
                <a:gd name="T5" fmla="*/ 296 h 350"/>
                <a:gd name="T6" fmla="*/ 0 w 315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50">
                  <a:moveTo>
                    <a:pt x="0" y="0"/>
                  </a:moveTo>
                  <a:lnTo>
                    <a:pt x="149" y="350"/>
                  </a:lnTo>
                  <a:lnTo>
                    <a:pt x="315" y="2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95"/>
            <p:cNvSpPr>
              <a:spLocks/>
            </p:cNvSpPr>
            <p:nvPr/>
          </p:nvSpPr>
          <p:spPr bwMode="auto">
            <a:xfrm>
              <a:off x="6491288" y="2700338"/>
              <a:ext cx="450850" cy="269875"/>
            </a:xfrm>
            <a:custGeom>
              <a:avLst/>
              <a:gdLst>
                <a:gd name="T0" fmla="*/ 284 w 284"/>
                <a:gd name="T1" fmla="*/ 0 h 170"/>
                <a:gd name="T2" fmla="*/ 0 w 284"/>
                <a:gd name="T3" fmla="*/ 42 h 170"/>
                <a:gd name="T4" fmla="*/ 246 w 284"/>
                <a:gd name="T5" fmla="*/ 170 h 170"/>
                <a:gd name="T6" fmla="*/ 284 w 284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70">
                  <a:moveTo>
                    <a:pt x="284" y="0"/>
                  </a:moveTo>
                  <a:lnTo>
                    <a:pt x="0" y="42"/>
                  </a:lnTo>
                  <a:lnTo>
                    <a:pt x="246" y="17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96"/>
            <p:cNvSpPr>
              <a:spLocks/>
            </p:cNvSpPr>
            <p:nvPr/>
          </p:nvSpPr>
          <p:spPr bwMode="auto">
            <a:xfrm>
              <a:off x="6491288" y="2700338"/>
              <a:ext cx="450850" cy="269875"/>
            </a:xfrm>
            <a:custGeom>
              <a:avLst/>
              <a:gdLst>
                <a:gd name="T0" fmla="*/ 284 w 284"/>
                <a:gd name="T1" fmla="*/ 0 h 170"/>
                <a:gd name="T2" fmla="*/ 0 w 284"/>
                <a:gd name="T3" fmla="*/ 42 h 170"/>
                <a:gd name="T4" fmla="*/ 246 w 284"/>
                <a:gd name="T5" fmla="*/ 170 h 170"/>
                <a:gd name="T6" fmla="*/ 284 w 284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70">
                  <a:moveTo>
                    <a:pt x="284" y="0"/>
                  </a:moveTo>
                  <a:lnTo>
                    <a:pt x="0" y="42"/>
                  </a:lnTo>
                  <a:lnTo>
                    <a:pt x="246" y="170"/>
                  </a:lnTo>
                  <a:lnTo>
                    <a:pt x="2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97"/>
            <p:cNvSpPr>
              <a:spLocks/>
            </p:cNvSpPr>
            <p:nvPr/>
          </p:nvSpPr>
          <p:spPr bwMode="auto">
            <a:xfrm>
              <a:off x="6911976" y="2700338"/>
              <a:ext cx="588963" cy="269875"/>
            </a:xfrm>
            <a:custGeom>
              <a:avLst/>
              <a:gdLst>
                <a:gd name="T0" fmla="*/ 35 w 371"/>
                <a:gd name="T1" fmla="*/ 0 h 170"/>
                <a:gd name="T2" fmla="*/ 0 w 371"/>
                <a:gd name="T3" fmla="*/ 170 h 170"/>
                <a:gd name="T4" fmla="*/ 371 w 371"/>
                <a:gd name="T5" fmla="*/ 47 h 170"/>
                <a:gd name="T6" fmla="*/ 35 w 371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70">
                  <a:moveTo>
                    <a:pt x="35" y="0"/>
                  </a:moveTo>
                  <a:lnTo>
                    <a:pt x="0" y="170"/>
                  </a:lnTo>
                  <a:lnTo>
                    <a:pt x="371" y="4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98"/>
            <p:cNvSpPr>
              <a:spLocks/>
            </p:cNvSpPr>
            <p:nvPr/>
          </p:nvSpPr>
          <p:spPr bwMode="auto">
            <a:xfrm>
              <a:off x="6911976" y="2700338"/>
              <a:ext cx="588963" cy="269875"/>
            </a:xfrm>
            <a:custGeom>
              <a:avLst/>
              <a:gdLst>
                <a:gd name="T0" fmla="*/ 35 w 371"/>
                <a:gd name="T1" fmla="*/ 0 h 170"/>
                <a:gd name="T2" fmla="*/ 0 w 371"/>
                <a:gd name="T3" fmla="*/ 170 h 170"/>
                <a:gd name="T4" fmla="*/ 371 w 371"/>
                <a:gd name="T5" fmla="*/ 47 h 170"/>
                <a:gd name="T6" fmla="*/ 35 w 371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70">
                  <a:moveTo>
                    <a:pt x="35" y="0"/>
                  </a:moveTo>
                  <a:lnTo>
                    <a:pt x="0" y="170"/>
                  </a:lnTo>
                  <a:lnTo>
                    <a:pt x="371" y="47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99"/>
            <p:cNvSpPr>
              <a:spLocks/>
            </p:cNvSpPr>
            <p:nvPr/>
          </p:nvSpPr>
          <p:spPr bwMode="auto">
            <a:xfrm>
              <a:off x="6235701" y="3008313"/>
              <a:ext cx="622300" cy="684213"/>
            </a:xfrm>
            <a:custGeom>
              <a:avLst/>
              <a:gdLst>
                <a:gd name="T0" fmla="*/ 392 w 392"/>
                <a:gd name="T1" fmla="*/ 0 h 431"/>
                <a:gd name="T2" fmla="*/ 0 w 392"/>
                <a:gd name="T3" fmla="*/ 47 h 431"/>
                <a:gd name="T4" fmla="*/ 56 w 392"/>
                <a:gd name="T5" fmla="*/ 431 h 431"/>
                <a:gd name="T6" fmla="*/ 392 w 392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431">
                  <a:moveTo>
                    <a:pt x="392" y="0"/>
                  </a:moveTo>
                  <a:lnTo>
                    <a:pt x="0" y="47"/>
                  </a:lnTo>
                  <a:lnTo>
                    <a:pt x="56" y="431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ED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00"/>
            <p:cNvSpPr>
              <a:spLocks/>
            </p:cNvSpPr>
            <p:nvPr/>
          </p:nvSpPr>
          <p:spPr bwMode="auto">
            <a:xfrm>
              <a:off x="6235701" y="3008313"/>
              <a:ext cx="622300" cy="684213"/>
            </a:xfrm>
            <a:custGeom>
              <a:avLst/>
              <a:gdLst>
                <a:gd name="T0" fmla="*/ 392 w 392"/>
                <a:gd name="T1" fmla="*/ 0 h 431"/>
                <a:gd name="T2" fmla="*/ 0 w 392"/>
                <a:gd name="T3" fmla="*/ 47 h 431"/>
                <a:gd name="T4" fmla="*/ 56 w 392"/>
                <a:gd name="T5" fmla="*/ 431 h 431"/>
                <a:gd name="T6" fmla="*/ 392 w 392"/>
                <a:gd name="T7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431">
                  <a:moveTo>
                    <a:pt x="392" y="0"/>
                  </a:moveTo>
                  <a:lnTo>
                    <a:pt x="0" y="47"/>
                  </a:lnTo>
                  <a:lnTo>
                    <a:pt x="56" y="431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01"/>
            <p:cNvSpPr>
              <a:spLocks/>
            </p:cNvSpPr>
            <p:nvPr/>
          </p:nvSpPr>
          <p:spPr bwMode="auto">
            <a:xfrm>
              <a:off x="6926263" y="2797175"/>
              <a:ext cx="585788" cy="665163"/>
            </a:xfrm>
            <a:custGeom>
              <a:avLst/>
              <a:gdLst>
                <a:gd name="T0" fmla="*/ 369 w 369"/>
                <a:gd name="T1" fmla="*/ 0 h 419"/>
                <a:gd name="T2" fmla="*/ 0 w 369"/>
                <a:gd name="T3" fmla="*/ 123 h 419"/>
                <a:gd name="T4" fmla="*/ 312 w 369"/>
                <a:gd name="T5" fmla="*/ 419 h 419"/>
                <a:gd name="T6" fmla="*/ 369 w 369"/>
                <a:gd name="T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419">
                  <a:moveTo>
                    <a:pt x="369" y="0"/>
                  </a:moveTo>
                  <a:lnTo>
                    <a:pt x="0" y="123"/>
                  </a:lnTo>
                  <a:lnTo>
                    <a:pt x="312" y="419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02"/>
            <p:cNvSpPr>
              <a:spLocks/>
            </p:cNvSpPr>
            <p:nvPr/>
          </p:nvSpPr>
          <p:spPr bwMode="auto">
            <a:xfrm>
              <a:off x="6926263" y="2797175"/>
              <a:ext cx="585788" cy="665163"/>
            </a:xfrm>
            <a:custGeom>
              <a:avLst/>
              <a:gdLst>
                <a:gd name="T0" fmla="*/ 369 w 369"/>
                <a:gd name="T1" fmla="*/ 0 h 419"/>
                <a:gd name="T2" fmla="*/ 0 w 369"/>
                <a:gd name="T3" fmla="*/ 123 h 419"/>
                <a:gd name="T4" fmla="*/ 312 w 369"/>
                <a:gd name="T5" fmla="*/ 419 h 419"/>
                <a:gd name="T6" fmla="*/ 369 w 369"/>
                <a:gd name="T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419">
                  <a:moveTo>
                    <a:pt x="369" y="0"/>
                  </a:moveTo>
                  <a:lnTo>
                    <a:pt x="0" y="123"/>
                  </a:lnTo>
                  <a:lnTo>
                    <a:pt x="312" y="419"/>
                  </a:lnTo>
                  <a:lnTo>
                    <a:pt x="3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03"/>
            <p:cNvSpPr>
              <a:spLocks/>
            </p:cNvSpPr>
            <p:nvPr/>
          </p:nvSpPr>
          <p:spPr bwMode="auto">
            <a:xfrm>
              <a:off x="6238876" y="2779713"/>
              <a:ext cx="623888" cy="277813"/>
            </a:xfrm>
            <a:custGeom>
              <a:avLst/>
              <a:gdLst>
                <a:gd name="T0" fmla="*/ 147 w 393"/>
                <a:gd name="T1" fmla="*/ 0 h 175"/>
                <a:gd name="T2" fmla="*/ 0 w 393"/>
                <a:gd name="T3" fmla="*/ 175 h 175"/>
                <a:gd name="T4" fmla="*/ 393 w 393"/>
                <a:gd name="T5" fmla="*/ 127 h 175"/>
                <a:gd name="T6" fmla="*/ 147 w 393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175">
                  <a:moveTo>
                    <a:pt x="147" y="0"/>
                  </a:moveTo>
                  <a:lnTo>
                    <a:pt x="0" y="175"/>
                  </a:lnTo>
                  <a:lnTo>
                    <a:pt x="393" y="12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04"/>
            <p:cNvSpPr>
              <a:spLocks/>
            </p:cNvSpPr>
            <p:nvPr/>
          </p:nvSpPr>
          <p:spPr bwMode="auto">
            <a:xfrm>
              <a:off x="6238876" y="2779713"/>
              <a:ext cx="623888" cy="277813"/>
            </a:xfrm>
            <a:custGeom>
              <a:avLst/>
              <a:gdLst>
                <a:gd name="T0" fmla="*/ 147 w 393"/>
                <a:gd name="T1" fmla="*/ 0 h 175"/>
                <a:gd name="T2" fmla="*/ 0 w 393"/>
                <a:gd name="T3" fmla="*/ 175 h 175"/>
                <a:gd name="T4" fmla="*/ 393 w 393"/>
                <a:gd name="T5" fmla="*/ 127 h 175"/>
                <a:gd name="T6" fmla="*/ 147 w 393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175">
                  <a:moveTo>
                    <a:pt x="147" y="0"/>
                  </a:moveTo>
                  <a:lnTo>
                    <a:pt x="0" y="175"/>
                  </a:lnTo>
                  <a:lnTo>
                    <a:pt x="393" y="127"/>
                  </a:lnTo>
                  <a:lnTo>
                    <a:pt x="1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05"/>
            <p:cNvSpPr>
              <a:spLocks/>
            </p:cNvSpPr>
            <p:nvPr/>
          </p:nvSpPr>
          <p:spPr bwMode="auto">
            <a:xfrm>
              <a:off x="2805113" y="201613"/>
              <a:ext cx="349250" cy="477838"/>
            </a:xfrm>
            <a:custGeom>
              <a:avLst/>
              <a:gdLst>
                <a:gd name="T0" fmla="*/ 220 w 220"/>
                <a:gd name="T1" fmla="*/ 0 h 301"/>
                <a:gd name="T2" fmla="*/ 0 w 220"/>
                <a:gd name="T3" fmla="*/ 31 h 301"/>
                <a:gd name="T4" fmla="*/ 0 w 220"/>
                <a:gd name="T5" fmla="*/ 208 h 301"/>
                <a:gd name="T6" fmla="*/ 175 w 220"/>
                <a:gd name="T7" fmla="*/ 301 h 301"/>
                <a:gd name="T8" fmla="*/ 220 w 220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01">
                  <a:moveTo>
                    <a:pt x="220" y="0"/>
                  </a:moveTo>
                  <a:lnTo>
                    <a:pt x="0" y="31"/>
                  </a:lnTo>
                  <a:lnTo>
                    <a:pt x="0" y="208"/>
                  </a:lnTo>
                  <a:lnTo>
                    <a:pt x="175" y="301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07"/>
            <p:cNvSpPr>
              <a:spLocks/>
            </p:cNvSpPr>
            <p:nvPr/>
          </p:nvSpPr>
          <p:spPr bwMode="auto">
            <a:xfrm>
              <a:off x="2805113" y="201613"/>
              <a:ext cx="349250" cy="477838"/>
            </a:xfrm>
            <a:custGeom>
              <a:avLst/>
              <a:gdLst>
                <a:gd name="T0" fmla="*/ 220 w 220"/>
                <a:gd name="T1" fmla="*/ 0 h 301"/>
                <a:gd name="T2" fmla="*/ 0 w 220"/>
                <a:gd name="T3" fmla="*/ 31 h 301"/>
                <a:gd name="T4" fmla="*/ 0 w 220"/>
                <a:gd name="T5" fmla="*/ 208 h 301"/>
                <a:gd name="T6" fmla="*/ 175 w 220"/>
                <a:gd name="T7" fmla="*/ 301 h 301"/>
                <a:gd name="T8" fmla="*/ 220 w 220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01">
                  <a:moveTo>
                    <a:pt x="220" y="0"/>
                  </a:moveTo>
                  <a:lnTo>
                    <a:pt x="0" y="31"/>
                  </a:lnTo>
                  <a:lnTo>
                    <a:pt x="0" y="208"/>
                  </a:lnTo>
                  <a:lnTo>
                    <a:pt x="175" y="301"/>
                  </a:lnTo>
                  <a:lnTo>
                    <a:pt x="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08"/>
            <p:cNvSpPr>
              <a:spLocks/>
            </p:cNvSpPr>
            <p:nvPr/>
          </p:nvSpPr>
          <p:spPr bwMode="auto">
            <a:xfrm>
              <a:off x="5408613" y="2733675"/>
              <a:ext cx="654050" cy="252413"/>
            </a:xfrm>
            <a:custGeom>
              <a:avLst/>
              <a:gdLst>
                <a:gd name="T0" fmla="*/ 0 w 412"/>
                <a:gd name="T1" fmla="*/ 0 h 159"/>
                <a:gd name="T2" fmla="*/ 187 w 412"/>
                <a:gd name="T3" fmla="*/ 159 h 159"/>
                <a:gd name="T4" fmla="*/ 412 w 412"/>
                <a:gd name="T5" fmla="*/ 64 h 159"/>
                <a:gd name="T6" fmla="*/ 0 w 412"/>
                <a:gd name="T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159">
                  <a:moveTo>
                    <a:pt x="0" y="0"/>
                  </a:moveTo>
                  <a:lnTo>
                    <a:pt x="187" y="159"/>
                  </a:lnTo>
                  <a:lnTo>
                    <a:pt x="412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09"/>
            <p:cNvSpPr>
              <a:spLocks/>
            </p:cNvSpPr>
            <p:nvPr/>
          </p:nvSpPr>
          <p:spPr bwMode="auto">
            <a:xfrm>
              <a:off x="5408613" y="2733675"/>
              <a:ext cx="654050" cy="252413"/>
            </a:xfrm>
            <a:custGeom>
              <a:avLst/>
              <a:gdLst>
                <a:gd name="T0" fmla="*/ 0 w 412"/>
                <a:gd name="T1" fmla="*/ 0 h 159"/>
                <a:gd name="T2" fmla="*/ 187 w 412"/>
                <a:gd name="T3" fmla="*/ 159 h 159"/>
                <a:gd name="T4" fmla="*/ 412 w 412"/>
                <a:gd name="T5" fmla="*/ 64 h 159"/>
                <a:gd name="T6" fmla="*/ 0 w 412"/>
                <a:gd name="T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159">
                  <a:moveTo>
                    <a:pt x="0" y="0"/>
                  </a:moveTo>
                  <a:lnTo>
                    <a:pt x="187" y="159"/>
                  </a:lnTo>
                  <a:lnTo>
                    <a:pt x="412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10"/>
            <p:cNvSpPr>
              <a:spLocks/>
            </p:cNvSpPr>
            <p:nvPr/>
          </p:nvSpPr>
          <p:spPr bwMode="auto">
            <a:xfrm>
              <a:off x="5408613" y="2185988"/>
              <a:ext cx="654050" cy="627063"/>
            </a:xfrm>
            <a:custGeom>
              <a:avLst/>
              <a:gdLst>
                <a:gd name="T0" fmla="*/ 187 w 412"/>
                <a:gd name="T1" fmla="*/ 0 h 395"/>
                <a:gd name="T2" fmla="*/ 0 w 412"/>
                <a:gd name="T3" fmla="*/ 331 h 395"/>
                <a:gd name="T4" fmla="*/ 412 w 412"/>
                <a:gd name="T5" fmla="*/ 395 h 395"/>
                <a:gd name="T6" fmla="*/ 187 w 412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395">
                  <a:moveTo>
                    <a:pt x="187" y="0"/>
                  </a:moveTo>
                  <a:lnTo>
                    <a:pt x="0" y="331"/>
                  </a:lnTo>
                  <a:lnTo>
                    <a:pt x="412" y="39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11"/>
            <p:cNvSpPr>
              <a:spLocks/>
            </p:cNvSpPr>
            <p:nvPr/>
          </p:nvSpPr>
          <p:spPr bwMode="auto">
            <a:xfrm>
              <a:off x="5408613" y="2185988"/>
              <a:ext cx="654050" cy="627063"/>
            </a:xfrm>
            <a:custGeom>
              <a:avLst/>
              <a:gdLst>
                <a:gd name="T0" fmla="*/ 187 w 412"/>
                <a:gd name="T1" fmla="*/ 0 h 395"/>
                <a:gd name="T2" fmla="*/ 0 w 412"/>
                <a:gd name="T3" fmla="*/ 331 h 395"/>
                <a:gd name="T4" fmla="*/ 412 w 412"/>
                <a:gd name="T5" fmla="*/ 395 h 395"/>
                <a:gd name="T6" fmla="*/ 187 w 412"/>
                <a:gd name="T7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395">
                  <a:moveTo>
                    <a:pt x="187" y="0"/>
                  </a:moveTo>
                  <a:lnTo>
                    <a:pt x="0" y="331"/>
                  </a:lnTo>
                  <a:lnTo>
                    <a:pt x="412" y="395"/>
                  </a:lnTo>
                  <a:lnTo>
                    <a:pt x="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12"/>
            <p:cNvSpPr>
              <a:spLocks/>
            </p:cNvSpPr>
            <p:nvPr/>
          </p:nvSpPr>
          <p:spPr bwMode="auto">
            <a:xfrm>
              <a:off x="5167313" y="2178050"/>
              <a:ext cx="511175" cy="522288"/>
            </a:xfrm>
            <a:custGeom>
              <a:avLst/>
              <a:gdLst>
                <a:gd name="T0" fmla="*/ 322 w 322"/>
                <a:gd name="T1" fmla="*/ 0 h 329"/>
                <a:gd name="T2" fmla="*/ 0 w 322"/>
                <a:gd name="T3" fmla="*/ 173 h 329"/>
                <a:gd name="T4" fmla="*/ 135 w 322"/>
                <a:gd name="T5" fmla="*/ 329 h 329"/>
                <a:gd name="T6" fmla="*/ 322 w 322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29">
                  <a:moveTo>
                    <a:pt x="322" y="0"/>
                  </a:moveTo>
                  <a:lnTo>
                    <a:pt x="0" y="173"/>
                  </a:lnTo>
                  <a:lnTo>
                    <a:pt x="135" y="329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13"/>
            <p:cNvSpPr>
              <a:spLocks/>
            </p:cNvSpPr>
            <p:nvPr/>
          </p:nvSpPr>
          <p:spPr bwMode="auto">
            <a:xfrm>
              <a:off x="5167313" y="2178050"/>
              <a:ext cx="511175" cy="522288"/>
            </a:xfrm>
            <a:custGeom>
              <a:avLst/>
              <a:gdLst>
                <a:gd name="T0" fmla="*/ 322 w 322"/>
                <a:gd name="T1" fmla="*/ 0 h 329"/>
                <a:gd name="T2" fmla="*/ 0 w 322"/>
                <a:gd name="T3" fmla="*/ 173 h 329"/>
                <a:gd name="T4" fmla="*/ 135 w 322"/>
                <a:gd name="T5" fmla="*/ 329 h 329"/>
                <a:gd name="T6" fmla="*/ 322 w 322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329">
                  <a:moveTo>
                    <a:pt x="322" y="0"/>
                  </a:moveTo>
                  <a:lnTo>
                    <a:pt x="0" y="173"/>
                  </a:lnTo>
                  <a:lnTo>
                    <a:pt x="135" y="329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14"/>
            <p:cNvSpPr>
              <a:spLocks/>
            </p:cNvSpPr>
            <p:nvPr/>
          </p:nvSpPr>
          <p:spPr bwMode="auto">
            <a:xfrm>
              <a:off x="5265738" y="2749550"/>
              <a:ext cx="417513" cy="539750"/>
            </a:xfrm>
            <a:custGeom>
              <a:avLst/>
              <a:gdLst>
                <a:gd name="T0" fmla="*/ 76 w 263"/>
                <a:gd name="T1" fmla="*/ 0 h 340"/>
                <a:gd name="T2" fmla="*/ 0 w 263"/>
                <a:gd name="T3" fmla="*/ 340 h 340"/>
                <a:gd name="T4" fmla="*/ 263 w 263"/>
                <a:gd name="T5" fmla="*/ 156 h 340"/>
                <a:gd name="T6" fmla="*/ 76 w 263"/>
                <a:gd name="T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40">
                  <a:moveTo>
                    <a:pt x="76" y="0"/>
                  </a:moveTo>
                  <a:lnTo>
                    <a:pt x="0" y="340"/>
                  </a:lnTo>
                  <a:lnTo>
                    <a:pt x="263" y="15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E1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15"/>
            <p:cNvSpPr>
              <a:spLocks/>
            </p:cNvSpPr>
            <p:nvPr/>
          </p:nvSpPr>
          <p:spPr bwMode="auto">
            <a:xfrm>
              <a:off x="5265738" y="2749550"/>
              <a:ext cx="417513" cy="539750"/>
            </a:xfrm>
            <a:custGeom>
              <a:avLst/>
              <a:gdLst>
                <a:gd name="T0" fmla="*/ 76 w 263"/>
                <a:gd name="T1" fmla="*/ 0 h 340"/>
                <a:gd name="T2" fmla="*/ 0 w 263"/>
                <a:gd name="T3" fmla="*/ 340 h 340"/>
                <a:gd name="T4" fmla="*/ 263 w 263"/>
                <a:gd name="T5" fmla="*/ 156 h 340"/>
                <a:gd name="T6" fmla="*/ 76 w 263"/>
                <a:gd name="T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" h="340">
                  <a:moveTo>
                    <a:pt x="76" y="0"/>
                  </a:moveTo>
                  <a:lnTo>
                    <a:pt x="0" y="340"/>
                  </a:lnTo>
                  <a:lnTo>
                    <a:pt x="263" y="156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16"/>
            <p:cNvSpPr>
              <a:spLocks/>
            </p:cNvSpPr>
            <p:nvPr/>
          </p:nvSpPr>
          <p:spPr bwMode="auto">
            <a:xfrm>
              <a:off x="6126163" y="4924425"/>
              <a:ext cx="684213" cy="566738"/>
            </a:xfrm>
            <a:custGeom>
              <a:avLst/>
              <a:gdLst>
                <a:gd name="T0" fmla="*/ 431 w 431"/>
                <a:gd name="T1" fmla="*/ 0 h 357"/>
                <a:gd name="T2" fmla="*/ 0 w 431"/>
                <a:gd name="T3" fmla="*/ 187 h 357"/>
                <a:gd name="T4" fmla="*/ 227 w 431"/>
                <a:gd name="T5" fmla="*/ 357 h 357"/>
                <a:gd name="T6" fmla="*/ 431 w 431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57">
                  <a:moveTo>
                    <a:pt x="431" y="0"/>
                  </a:moveTo>
                  <a:lnTo>
                    <a:pt x="0" y="187"/>
                  </a:lnTo>
                  <a:lnTo>
                    <a:pt x="227" y="357"/>
                  </a:lnTo>
                  <a:lnTo>
                    <a:pt x="431" y="0"/>
                  </a:ln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17"/>
            <p:cNvSpPr>
              <a:spLocks/>
            </p:cNvSpPr>
            <p:nvPr/>
          </p:nvSpPr>
          <p:spPr bwMode="auto">
            <a:xfrm>
              <a:off x="6126163" y="4924425"/>
              <a:ext cx="684213" cy="566738"/>
            </a:xfrm>
            <a:custGeom>
              <a:avLst/>
              <a:gdLst>
                <a:gd name="T0" fmla="*/ 431 w 431"/>
                <a:gd name="T1" fmla="*/ 0 h 357"/>
                <a:gd name="T2" fmla="*/ 0 w 431"/>
                <a:gd name="T3" fmla="*/ 187 h 357"/>
                <a:gd name="T4" fmla="*/ 227 w 431"/>
                <a:gd name="T5" fmla="*/ 357 h 357"/>
                <a:gd name="T6" fmla="*/ 431 w 431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" h="357">
                  <a:moveTo>
                    <a:pt x="431" y="0"/>
                  </a:moveTo>
                  <a:lnTo>
                    <a:pt x="0" y="187"/>
                  </a:lnTo>
                  <a:lnTo>
                    <a:pt x="227" y="357"/>
                  </a:lnTo>
                  <a:lnTo>
                    <a:pt x="4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18"/>
            <p:cNvSpPr>
              <a:spLocks/>
            </p:cNvSpPr>
            <p:nvPr/>
          </p:nvSpPr>
          <p:spPr bwMode="auto">
            <a:xfrm>
              <a:off x="5881688" y="4660900"/>
              <a:ext cx="609600" cy="530225"/>
            </a:xfrm>
            <a:custGeom>
              <a:avLst/>
              <a:gdLst>
                <a:gd name="T0" fmla="*/ 384 w 384"/>
                <a:gd name="T1" fmla="*/ 0 h 334"/>
                <a:gd name="T2" fmla="*/ 0 w 384"/>
                <a:gd name="T3" fmla="*/ 59 h 334"/>
                <a:gd name="T4" fmla="*/ 137 w 384"/>
                <a:gd name="T5" fmla="*/ 334 h 334"/>
                <a:gd name="T6" fmla="*/ 384 w 384"/>
                <a:gd name="T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334">
                  <a:moveTo>
                    <a:pt x="384" y="0"/>
                  </a:moveTo>
                  <a:lnTo>
                    <a:pt x="0" y="59"/>
                  </a:lnTo>
                  <a:lnTo>
                    <a:pt x="137" y="334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19"/>
            <p:cNvSpPr>
              <a:spLocks/>
            </p:cNvSpPr>
            <p:nvPr/>
          </p:nvSpPr>
          <p:spPr bwMode="auto">
            <a:xfrm>
              <a:off x="5881688" y="4660900"/>
              <a:ext cx="609600" cy="530225"/>
            </a:xfrm>
            <a:custGeom>
              <a:avLst/>
              <a:gdLst>
                <a:gd name="T0" fmla="*/ 384 w 384"/>
                <a:gd name="T1" fmla="*/ 0 h 334"/>
                <a:gd name="T2" fmla="*/ 0 w 384"/>
                <a:gd name="T3" fmla="*/ 59 h 334"/>
                <a:gd name="T4" fmla="*/ 137 w 384"/>
                <a:gd name="T5" fmla="*/ 334 h 334"/>
                <a:gd name="T6" fmla="*/ 384 w 384"/>
                <a:gd name="T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334">
                  <a:moveTo>
                    <a:pt x="384" y="0"/>
                  </a:moveTo>
                  <a:lnTo>
                    <a:pt x="0" y="59"/>
                  </a:lnTo>
                  <a:lnTo>
                    <a:pt x="137" y="334"/>
                  </a:lnTo>
                  <a:lnTo>
                    <a:pt x="3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20"/>
            <p:cNvSpPr>
              <a:spLocks/>
            </p:cNvSpPr>
            <p:nvPr/>
          </p:nvSpPr>
          <p:spPr bwMode="auto">
            <a:xfrm>
              <a:off x="5535613" y="4767263"/>
              <a:ext cx="533400" cy="434975"/>
            </a:xfrm>
            <a:custGeom>
              <a:avLst/>
              <a:gdLst>
                <a:gd name="T0" fmla="*/ 202 w 336"/>
                <a:gd name="T1" fmla="*/ 0 h 274"/>
                <a:gd name="T2" fmla="*/ 0 w 336"/>
                <a:gd name="T3" fmla="*/ 187 h 274"/>
                <a:gd name="T4" fmla="*/ 336 w 336"/>
                <a:gd name="T5" fmla="*/ 274 h 274"/>
                <a:gd name="T6" fmla="*/ 202 w 336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274">
                  <a:moveTo>
                    <a:pt x="202" y="0"/>
                  </a:moveTo>
                  <a:lnTo>
                    <a:pt x="0" y="187"/>
                  </a:lnTo>
                  <a:lnTo>
                    <a:pt x="336" y="274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21"/>
            <p:cNvSpPr>
              <a:spLocks/>
            </p:cNvSpPr>
            <p:nvPr/>
          </p:nvSpPr>
          <p:spPr bwMode="auto">
            <a:xfrm>
              <a:off x="5535613" y="4767263"/>
              <a:ext cx="533400" cy="434975"/>
            </a:xfrm>
            <a:custGeom>
              <a:avLst/>
              <a:gdLst>
                <a:gd name="T0" fmla="*/ 202 w 336"/>
                <a:gd name="T1" fmla="*/ 0 h 274"/>
                <a:gd name="T2" fmla="*/ 0 w 336"/>
                <a:gd name="T3" fmla="*/ 187 h 274"/>
                <a:gd name="T4" fmla="*/ 336 w 336"/>
                <a:gd name="T5" fmla="*/ 274 h 274"/>
                <a:gd name="T6" fmla="*/ 202 w 336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274">
                  <a:moveTo>
                    <a:pt x="202" y="0"/>
                  </a:moveTo>
                  <a:lnTo>
                    <a:pt x="0" y="187"/>
                  </a:lnTo>
                  <a:lnTo>
                    <a:pt x="336" y="274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22"/>
            <p:cNvSpPr>
              <a:spLocks/>
            </p:cNvSpPr>
            <p:nvPr/>
          </p:nvSpPr>
          <p:spPr bwMode="auto">
            <a:xfrm>
              <a:off x="5532438" y="5086350"/>
              <a:ext cx="536575" cy="457200"/>
            </a:xfrm>
            <a:custGeom>
              <a:avLst/>
              <a:gdLst>
                <a:gd name="T0" fmla="*/ 0 w 338"/>
                <a:gd name="T1" fmla="*/ 0 h 288"/>
                <a:gd name="T2" fmla="*/ 151 w 338"/>
                <a:gd name="T3" fmla="*/ 288 h 288"/>
                <a:gd name="T4" fmla="*/ 338 w 338"/>
                <a:gd name="T5" fmla="*/ 87 h 288"/>
                <a:gd name="T6" fmla="*/ 0 w 338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88">
                  <a:moveTo>
                    <a:pt x="0" y="0"/>
                  </a:moveTo>
                  <a:lnTo>
                    <a:pt x="151" y="288"/>
                  </a:lnTo>
                  <a:lnTo>
                    <a:pt x="338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3"/>
            <p:cNvSpPr>
              <a:spLocks/>
            </p:cNvSpPr>
            <p:nvPr/>
          </p:nvSpPr>
          <p:spPr bwMode="auto">
            <a:xfrm>
              <a:off x="5532438" y="5086350"/>
              <a:ext cx="536575" cy="457200"/>
            </a:xfrm>
            <a:custGeom>
              <a:avLst/>
              <a:gdLst>
                <a:gd name="T0" fmla="*/ 0 w 338"/>
                <a:gd name="T1" fmla="*/ 0 h 288"/>
                <a:gd name="T2" fmla="*/ 151 w 338"/>
                <a:gd name="T3" fmla="*/ 288 h 288"/>
                <a:gd name="T4" fmla="*/ 338 w 338"/>
                <a:gd name="T5" fmla="*/ 87 h 288"/>
                <a:gd name="T6" fmla="*/ 0 w 338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88">
                  <a:moveTo>
                    <a:pt x="0" y="0"/>
                  </a:moveTo>
                  <a:lnTo>
                    <a:pt x="151" y="288"/>
                  </a:lnTo>
                  <a:lnTo>
                    <a:pt x="338" y="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24"/>
            <p:cNvSpPr>
              <a:spLocks/>
            </p:cNvSpPr>
            <p:nvPr/>
          </p:nvSpPr>
          <p:spPr bwMode="auto">
            <a:xfrm>
              <a:off x="6126163" y="4665663"/>
              <a:ext cx="687388" cy="528638"/>
            </a:xfrm>
            <a:custGeom>
              <a:avLst/>
              <a:gdLst>
                <a:gd name="T0" fmla="*/ 246 w 433"/>
                <a:gd name="T1" fmla="*/ 0 h 333"/>
                <a:gd name="T2" fmla="*/ 0 w 433"/>
                <a:gd name="T3" fmla="*/ 333 h 333"/>
                <a:gd name="T4" fmla="*/ 433 w 433"/>
                <a:gd name="T5" fmla="*/ 149 h 333"/>
                <a:gd name="T6" fmla="*/ 246 w 433"/>
                <a:gd name="T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33">
                  <a:moveTo>
                    <a:pt x="246" y="0"/>
                  </a:moveTo>
                  <a:lnTo>
                    <a:pt x="0" y="333"/>
                  </a:lnTo>
                  <a:lnTo>
                    <a:pt x="433" y="149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25"/>
            <p:cNvSpPr>
              <a:spLocks/>
            </p:cNvSpPr>
            <p:nvPr/>
          </p:nvSpPr>
          <p:spPr bwMode="auto">
            <a:xfrm>
              <a:off x="6126163" y="4665663"/>
              <a:ext cx="687388" cy="528638"/>
            </a:xfrm>
            <a:custGeom>
              <a:avLst/>
              <a:gdLst>
                <a:gd name="T0" fmla="*/ 246 w 433"/>
                <a:gd name="T1" fmla="*/ 0 h 333"/>
                <a:gd name="T2" fmla="*/ 0 w 433"/>
                <a:gd name="T3" fmla="*/ 333 h 333"/>
                <a:gd name="T4" fmla="*/ 433 w 433"/>
                <a:gd name="T5" fmla="*/ 149 h 333"/>
                <a:gd name="T6" fmla="*/ 246 w 433"/>
                <a:gd name="T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333">
                  <a:moveTo>
                    <a:pt x="246" y="0"/>
                  </a:moveTo>
                  <a:lnTo>
                    <a:pt x="0" y="333"/>
                  </a:lnTo>
                  <a:lnTo>
                    <a:pt x="433" y="149"/>
                  </a:lnTo>
                  <a:lnTo>
                    <a:pt x="2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26"/>
            <p:cNvSpPr>
              <a:spLocks/>
            </p:cNvSpPr>
            <p:nvPr/>
          </p:nvSpPr>
          <p:spPr bwMode="auto">
            <a:xfrm>
              <a:off x="5799138" y="5240338"/>
              <a:ext cx="657225" cy="315913"/>
            </a:xfrm>
            <a:custGeom>
              <a:avLst/>
              <a:gdLst>
                <a:gd name="T0" fmla="*/ 187 w 414"/>
                <a:gd name="T1" fmla="*/ 0 h 199"/>
                <a:gd name="T2" fmla="*/ 0 w 414"/>
                <a:gd name="T3" fmla="*/ 199 h 199"/>
                <a:gd name="T4" fmla="*/ 414 w 414"/>
                <a:gd name="T5" fmla="*/ 170 h 199"/>
                <a:gd name="T6" fmla="*/ 187 w 414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99">
                  <a:moveTo>
                    <a:pt x="187" y="0"/>
                  </a:moveTo>
                  <a:lnTo>
                    <a:pt x="0" y="199"/>
                  </a:lnTo>
                  <a:lnTo>
                    <a:pt x="414" y="17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27"/>
            <p:cNvSpPr>
              <a:spLocks/>
            </p:cNvSpPr>
            <p:nvPr/>
          </p:nvSpPr>
          <p:spPr bwMode="auto">
            <a:xfrm>
              <a:off x="5799138" y="5240338"/>
              <a:ext cx="657225" cy="315913"/>
            </a:xfrm>
            <a:custGeom>
              <a:avLst/>
              <a:gdLst>
                <a:gd name="T0" fmla="*/ 187 w 414"/>
                <a:gd name="T1" fmla="*/ 0 h 199"/>
                <a:gd name="T2" fmla="*/ 0 w 414"/>
                <a:gd name="T3" fmla="*/ 199 h 199"/>
                <a:gd name="T4" fmla="*/ 414 w 414"/>
                <a:gd name="T5" fmla="*/ 170 h 199"/>
                <a:gd name="T6" fmla="*/ 187 w 414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99">
                  <a:moveTo>
                    <a:pt x="187" y="0"/>
                  </a:moveTo>
                  <a:lnTo>
                    <a:pt x="0" y="199"/>
                  </a:lnTo>
                  <a:lnTo>
                    <a:pt x="414" y="170"/>
                  </a:lnTo>
                  <a:lnTo>
                    <a:pt x="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28"/>
            <p:cNvSpPr>
              <a:spLocks/>
            </p:cNvSpPr>
            <p:nvPr/>
          </p:nvSpPr>
          <p:spPr bwMode="auto">
            <a:xfrm>
              <a:off x="4391026" y="2290763"/>
              <a:ext cx="728663" cy="631825"/>
            </a:xfrm>
            <a:custGeom>
              <a:avLst/>
              <a:gdLst>
                <a:gd name="T0" fmla="*/ 0 w 459"/>
                <a:gd name="T1" fmla="*/ 0 h 398"/>
                <a:gd name="T2" fmla="*/ 314 w 459"/>
                <a:gd name="T3" fmla="*/ 398 h 398"/>
                <a:gd name="T4" fmla="*/ 459 w 459"/>
                <a:gd name="T5" fmla="*/ 106 h 398"/>
                <a:gd name="T6" fmla="*/ 0 w 459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398">
                  <a:moveTo>
                    <a:pt x="0" y="0"/>
                  </a:moveTo>
                  <a:lnTo>
                    <a:pt x="314" y="398"/>
                  </a:lnTo>
                  <a:lnTo>
                    <a:pt x="459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29"/>
            <p:cNvSpPr>
              <a:spLocks/>
            </p:cNvSpPr>
            <p:nvPr/>
          </p:nvSpPr>
          <p:spPr bwMode="auto">
            <a:xfrm>
              <a:off x="4391026" y="2290763"/>
              <a:ext cx="728663" cy="631825"/>
            </a:xfrm>
            <a:custGeom>
              <a:avLst/>
              <a:gdLst>
                <a:gd name="T0" fmla="*/ 0 w 459"/>
                <a:gd name="T1" fmla="*/ 0 h 398"/>
                <a:gd name="T2" fmla="*/ 314 w 459"/>
                <a:gd name="T3" fmla="*/ 398 h 398"/>
                <a:gd name="T4" fmla="*/ 459 w 459"/>
                <a:gd name="T5" fmla="*/ 106 h 398"/>
                <a:gd name="T6" fmla="*/ 0 w 459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9" h="398">
                  <a:moveTo>
                    <a:pt x="0" y="0"/>
                  </a:moveTo>
                  <a:lnTo>
                    <a:pt x="314" y="398"/>
                  </a:lnTo>
                  <a:lnTo>
                    <a:pt x="459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30"/>
            <p:cNvSpPr>
              <a:spLocks/>
            </p:cNvSpPr>
            <p:nvPr/>
          </p:nvSpPr>
          <p:spPr bwMode="auto">
            <a:xfrm>
              <a:off x="4924426" y="2744788"/>
              <a:ext cx="439738" cy="541338"/>
            </a:xfrm>
            <a:custGeom>
              <a:avLst/>
              <a:gdLst>
                <a:gd name="T0" fmla="*/ 277 w 277"/>
                <a:gd name="T1" fmla="*/ 0 h 341"/>
                <a:gd name="T2" fmla="*/ 0 w 277"/>
                <a:gd name="T3" fmla="*/ 135 h 341"/>
                <a:gd name="T4" fmla="*/ 201 w 277"/>
                <a:gd name="T5" fmla="*/ 341 h 341"/>
                <a:gd name="T6" fmla="*/ 277 w 277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1">
                  <a:moveTo>
                    <a:pt x="277" y="0"/>
                  </a:moveTo>
                  <a:lnTo>
                    <a:pt x="0" y="135"/>
                  </a:lnTo>
                  <a:lnTo>
                    <a:pt x="201" y="341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31"/>
            <p:cNvSpPr>
              <a:spLocks/>
            </p:cNvSpPr>
            <p:nvPr/>
          </p:nvSpPr>
          <p:spPr bwMode="auto">
            <a:xfrm>
              <a:off x="4924426" y="2744788"/>
              <a:ext cx="439738" cy="541338"/>
            </a:xfrm>
            <a:custGeom>
              <a:avLst/>
              <a:gdLst>
                <a:gd name="T0" fmla="*/ 277 w 277"/>
                <a:gd name="T1" fmla="*/ 0 h 341"/>
                <a:gd name="T2" fmla="*/ 0 w 277"/>
                <a:gd name="T3" fmla="*/ 135 h 341"/>
                <a:gd name="T4" fmla="*/ 201 w 277"/>
                <a:gd name="T5" fmla="*/ 341 h 341"/>
                <a:gd name="T6" fmla="*/ 277 w 277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1">
                  <a:moveTo>
                    <a:pt x="277" y="0"/>
                  </a:moveTo>
                  <a:lnTo>
                    <a:pt x="0" y="135"/>
                  </a:lnTo>
                  <a:lnTo>
                    <a:pt x="201" y="341"/>
                  </a:lnTo>
                  <a:lnTo>
                    <a:pt x="2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32"/>
            <p:cNvSpPr>
              <a:spLocks/>
            </p:cNvSpPr>
            <p:nvPr/>
          </p:nvSpPr>
          <p:spPr bwMode="auto">
            <a:xfrm>
              <a:off x="4371976" y="2301875"/>
              <a:ext cx="498475" cy="631825"/>
            </a:xfrm>
            <a:custGeom>
              <a:avLst/>
              <a:gdLst>
                <a:gd name="T0" fmla="*/ 0 w 314"/>
                <a:gd name="T1" fmla="*/ 0 h 398"/>
                <a:gd name="T2" fmla="*/ 9 w 314"/>
                <a:gd name="T3" fmla="*/ 372 h 398"/>
                <a:gd name="T4" fmla="*/ 314 w 314"/>
                <a:gd name="T5" fmla="*/ 398 h 398"/>
                <a:gd name="T6" fmla="*/ 0 w 314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98">
                  <a:moveTo>
                    <a:pt x="0" y="0"/>
                  </a:moveTo>
                  <a:lnTo>
                    <a:pt x="9" y="372"/>
                  </a:lnTo>
                  <a:lnTo>
                    <a:pt x="314" y="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33"/>
            <p:cNvSpPr>
              <a:spLocks/>
            </p:cNvSpPr>
            <p:nvPr/>
          </p:nvSpPr>
          <p:spPr bwMode="auto">
            <a:xfrm>
              <a:off x="4371976" y="2301875"/>
              <a:ext cx="498475" cy="631825"/>
            </a:xfrm>
            <a:custGeom>
              <a:avLst/>
              <a:gdLst>
                <a:gd name="T0" fmla="*/ 0 w 314"/>
                <a:gd name="T1" fmla="*/ 0 h 398"/>
                <a:gd name="T2" fmla="*/ 9 w 314"/>
                <a:gd name="T3" fmla="*/ 372 h 398"/>
                <a:gd name="T4" fmla="*/ 314 w 314"/>
                <a:gd name="T5" fmla="*/ 398 h 398"/>
                <a:gd name="T6" fmla="*/ 0 w 314"/>
                <a:gd name="T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98">
                  <a:moveTo>
                    <a:pt x="0" y="0"/>
                  </a:moveTo>
                  <a:lnTo>
                    <a:pt x="9" y="372"/>
                  </a:lnTo>
                  <a:lnTo>
                    <a:pt x="314" y="39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34"/>
            <p:cNvSpPr>
              <a:spLocks/>
            </p:cNvSpPr>
            <p:nvPr/>
          </p:nvSpPr>
          <p:spPr bwMode="auto">
            <a:xfrm>
              <a:off x="4919663" y="2474913"/>
              <a:ext cx="444500" cy="461963"/>
            </a:xfrm>
            <a:custGeom>
              <a:avLst/>
              <a:gdLst>
                <a:gd name="T0" fmla="*/ 142 w 280"/>
                <a:gd name="T1" fmla="*/ 0 h 291"/>
                <a:gd name="T2" fmla="*/ 0 w 280"/>
                <a:gd name="T3" fmla="*/ 291 h 291"/>
                <a:gd name="T4" fmla="*/ 280 w 280"/>
                <a:gd name="T5" fmla="*/ 156 h 291"/>
                <a:gd name="T6" fmla="*/ 142 w 280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91">
                  <a:moveTo>
                    <a:pt x="142" y="0"/>
                  </a:moveTo>
                  <a:lnTo>
                    <a:pt x="0" y="291"/>
                  </a:lnTo>
                  <a:lnTo>
                    <a:pt x="280" y="15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35"/>
            <p:cNvSpPr>
              <a:spLocks/>
            </p:cNvSpPr>
            <p:nvPr/>
          </p:nvSpPr>
          <p:spPr bwMode="auto">
            <a:xfrm>
              <a:off x="4919663" y="2474913"/>
              <a:ext cx="444500" cy="461963"/>
            </a:xfrm>
            <a:custGeom>
              <a:avLst/>
              <a:gdLst>
                <a:gd name="T0" fmla="*/ 142 w 280"/>
                <a:gd name="T1" fmla="*/ 0 h 291"/>
                <a:gd name="T2" fmla="*/ 0 w 280"/>
                <a:gd name="T3" fmla="*/ 291 h 291"/>
                <a:gd name="T4" fmla="*/ 280 w 280"/>
                <a:gd name="T5" fmla="*/ 156 h 291"/>
                <a:gd name="T6" fmla="*/ 142 w 280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291">
                  <a:moveTo>
                    <a:pt x="142" y="0"/>
                  </a:moveTo>
                  <a:lnTo>
                    <a:pt x="0" y="291"/>
                  </a:lnTo>
                  <a:lnTo>
                    <a:pt x="280" y="156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36"/>
            <p:cNvSpPr>
              <a:spLocks/>
            </p:cNvSpPr>
            <p:nvPr/>
          </p:nvSpPr>
          <p:spPr bwMode="auto">
            <a:xfrm>
              <a:off x="4391026" y="2925763"/>
              <a:ext cx="479425" cy="465138"/>
            </a:xfrm>
            <a:custGeom>
              <a:avLst/>
              <a:gdLst>
                <a:gd name="T0" fmla="*/ 0 w 302"/>
                <a:gd name="T1" fmla="*/ 0 h 293"/>
                <a:gd name="T2" fmla="*/ 47 w 302"/>
                <a:gd name="T3" fmla="*/ 293 h 293"/>
                <a:gd name="T4" fmla="*/ 302 w 302"/>
                <a:gd name="T5" fmla="*/ 26 h 293"/>
                <a:gd name="T6" fmla="*/ 0 w 302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93">
                  <a:moveTo>
                    <a:pt x="0" y="0"/>
                  </a:moveTo>
                  <a:lnTo>
                    <a:pt x="47" y="293"/>
                  </a:lnTo>
                  <a:lnTo>
                    <a:pt x="302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37"/>
            <p:cNvSpPr>
              <a:spLocks/>
            </p:cNvSpPr>
            <p:nvPr/>
          </p:nvSpPr>
          <p:spPr bwMode="auto">
            <a:xfrm>
              <a:off x="4391026" y="2925763"/>
              <a:ext cx="479425" cy="465138"/>
            </a:xfrm>
            <a:custGeom>
              <a:avLst/>
              <a:gdLst>
                <a:gd name="T0" fmla="*/ 0 w 302"/>
                <a:gd name="T1" fmla="*/ 0 h 293"/>
                <a:gd name="T2" fmla="*/ 47 w 302"/>
                <a:gd name="T3" fmla="*/ 293 h 293"/>
                <a:gd name="T4" fmla="*/ 302 w 302"/>
                <a:gd name="T5" fmla="*/ 26 h 293"/>
                <a:gd name="T6" fmla="*/ 0 w 302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93">
                  <a:moveTo>
                    <a:pt x="0" y="0"/>
                  </a:moveTo>
                  <a:lnTo>
                    <a:pt x="47" y="293"/>
                  </a:lnTo>
                  <a:lnTo>
                    <a:pt x="302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38"/>
            <p:cNvSpPr>
              <a:spLocks/>
            </p:cNvSpPr>
            <p:nvPr/>
          </p:nvSpPr>
          <p:spPr bwMode="auto">
            <a:xfrm>
              <a:off x="4491038" y="2978150"/>
              <a:ext cx="730250" cy="423863"/>
            </a:xfrm>
            <a:custGeom>
              <a:avLst/>
              <a:gdLst>
                <a:gd name="T0" fmla="*/ 256 w 460"/>
                <a:gd name="T1" fmla="*/ 0 h 267"/>
                <a:gd name="T2" fmla="*/ 0 w 460"/>
                <a:gd name="T3" fmla="*/ 267 h 267"/>
                <a:gd name="T4" fmla="*/ 460 w 460"/>
                <a:gd name="T5" fmla="*/ 206 h 267"/>
                <a:gd name="T6" fmla="*/ 256 w 460"/>
                <a:gd name="T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267">
                  <a:moveTo>
                    <a:pt x="256" y="0"/>
                  </a:moveTo>
                  <a:lnTo>
                    <a:pt x="0" y="267"/>
                  </a:lnTo>
                  <a:lnTo>
                    <a:pt x="460" y="206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39"/>
            <p:cNvSpPr>
              <a:spLocks/>
            </p:cNvSpPr>
            <p:nvPr/>
          </p:nvSpPr>
          <p:spPr bwMode="auto">
            <a:xfrm>
              <a:off x="4491038" y="2978150"/>
              <a:ext cx="730250" cy="423863"/>
            </a:xfrm>
            <a:custGeom>
              <a:avLst/>
              <a:gdLst>
                <a:gd name="T0" fmla="*/ 256 w 460"/>
                <a:gd name="T1" fmla="*/ 0 h 267"/>
                <a:gd name="T2" fmla="*/ 0 w 460"/>
                <a:gd name="T3" fmla="*/ 267 h 267"/>
                <a:gd name="T4" fmla="*/ 460 w 460"/>
                <a:gd name="T5" fmla="*/ 206 h 267"/>
                <a:gd name="T6" fmla="*/ 256 w 460"/>
                <a:gd name="T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267">
                  <a:moveTo>
                    <a:pt x="256" y="0"/>
                  </a:moveTo>
                  <a:lnTo>
                    <a:pt x="0" y="267"/>
                  </a:lnTo>
                  <a:lnTo>
                    <a:pt x="460" y="206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40"/>
            <p:cNvSpPr>
              <a:spLocks/>
            </p:cNvSpPr>
            <p:nvPr/>
          </p:nvSpPr>
          <p:spPr bwMode="auto">
            <a:xfrm>
              <a:off x="2805113" y="47625"/>
              <a:ext cx="338138" cy="173038"/>
            </a:xfrm>
            <a:custGeom>
              <a:avLst/>
              <a:gdLst>
                <a:gd name="T0" fmla="*/ 118 w 213"/>
                <a:gd name="T1" fmla="*/ 0 h 109"/>
                <a:gd name="T2" fmla="*/ 0 w 213"/>
                <a:gd name="T3" fmla="*/ 0 h 109"/>
                <a:gd name="T4" fmla="*/ 0 w 213"/>
                <a:gd name="T5" fmla="*/ 109 h 109"/>
                <a:gd name="T6" fmla="*/ 213 w 213"/>
                <a:gd name="T7" fmla="*/ 80 h 109"/>
                <a:gd name="T8" fmla="*/ 118 w 213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09">
                  <a:moveTo>
                    <a:pt x="118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213" y="8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F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41"/>
            <p:cNvSpPr>
              <a:spLocks/>
            </p:cNvSpPr>
            <p:nvPr/>
          </p:nvSpPr>
          <p:spPr bwMode="auto">
            <a:xfrm>
              <a:off x="2805113" y="47625"/>
              <a:ext cx="338138" cy="173038"/>
            </a:xfrm>
            <a:custGeom>
              <a:avLst/>
              <a:gdLst>
                <a:gd name="T0" fmla="*/ 118 w 213"/>
                <a:gd name="T1" fmla="*/ 0 h 109"/>
                <a:gd name="T2" fmla="*/ 0 w 213"/>
                <a:gd name="T3" fmla="*/ 0 h 109"/>
                <a:gd name="T4" fmla="*/ 0 w 213"/>
                <a:gd name="T5" fmla="*/ 109 h 109"/>
                <a:gd name="T6" fmla="*/ 213 w 213"/>
                <a:gd name="T7" fmla="*/ 80 h 109"/>
                <a:gd name="T8" fmla="*/ 118 w 213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09">
                  <a:moveTo>
                    <a:pt x="118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213" y="80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42"/>
            <p:cNvSpPr>
              <a:spLocks/>
            </p:cNvSpPr>
            <p:nvPr/>
          </p:nvSpPr>
          <p:spPr bwMode="auto">
            <a:xfrm>
              <a:off x="6832601" y="1020763"/>
              <a:ext cx="750888" cy="465138"/>
            </a:xfrm>
            <a:custGeom>
              <a:avLst/>
              <a:gdLst>
                <a:gd name="T0" fmla="*/ 0 w 473"/>
                <a:gd name="T1" fmla="*/ 0 h 293"/>
                <a:gd name="T2" fmla="*/ 59 w 473"/>
                <a:gd name="T3" fmla="*/ 293 h 293"/>
                <a:gd name="T4" fmla="*/ 473 w 473"/>
                <a:gd name="T5" fmla="*/ 282 h 293"/>
                <a:gd name="T6" fmla="*/ 473 w 473"/>
                <a:gd name="T7" fmla="*/ 230 h 293"/>
                <a:gd name="T8" fmla="*/ 0 w 473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293">
                  <a:moveTo>
                    <a:pt x="0" y="0"/>
                  </a:moveTo>
                  <a:lnTo>
                    <a:pt x="59" y="293"/>
                  </a:lnTo>
                  <a:lnTo>
                    <a:pt x="473" y="282"/>
                  </a:lnTo>
                  <a:lnTo>
                    <a:pt x="473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43"/>
            <p:cNvSpPr>
              <a:spLocks/>
            </p:cNvSpPr>
            <p:nvPr/>
          </p:nvSpPr>
          <p:spPr bwMode="auto">
            <a:xfrm>
              <a:off x="6832601" y="1020763"/>
              <a:ext cx="750888" cy="465138"/>
            </a:xfrm>
            <a:custGeom>
              <a:avLst/>
              <a:gdLst>
                <a:gd name="T0" fmla="*/ 0 w 473"/>
                <a:gd name="T1" fmla="*/ 0 h 293"/>
                <a:gd name="T2" fmla="*/ 59 w 473"/>
                <a:gd name="T3" fmla="*/ 293 h 293"/>
                <a:gd name="T4" fmla="*/ 473 w 473"/>
                <a:gd name="T5" fmla="*/ 282 h 293"/>
                <a:gd name="T6" fmla="*/ 473 w 473"/>
                <a:gd name="T7" fmla="*/ 230 h 293"/>
                <a:gd name="T8" fmla="*/ 0 w 473"/>
                <a:gd name="T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293">
                  <a:moveTo>
                    <a:pt x="0" y="0"/>
                  </a:moveTo>
                  <a:lnTo>
                    <a:pt x="59" y="293"/>
                  </a:lnTo>
                  <a:lnTo>
                    <a:pt x="473" y="282"/>
                  </a:lnTo>
                  <a:lnTo>
                    <a:pt x="473" y="23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44"/>
            <p:cNvSpPr>
              <a:spLocks/>
            </p:cNvSpPr>
            <p:nvPr/>
          </p:nvSpPr>
          <p:spPr bwMode="auto">
            <a:xfrm>
              <a:off x="6478588" y="1020763"/>
              <a:ext cx="414338" cy="465138"/>
            </a:xfrm>
            <a:custGeom>
              <a:avLst/>
              <a:gdLst>
                <a:gd name="T0" fmla="*/ 202 w 261"/>
                <a:gd name="T1" fmla="*/ 0 h 293"/>
                <a:gd name="T2" fmla="*/ 0 w 261"/>
                <a:gd name="T3" fmla="*/ 263 h 293"/>
                <a:gd name="T4" fmla="*/ 261 w 261"/>
                <a:gd name="T5" fmla="*/ 293 h 293"/>
                <a:gd name="T6" fmla="*/ 202 w 261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93">
                  <a:moveTo>
                    <a:pt x="202" y="0"/>
                  </a:moveTo>
                  <a:lnTo>
                    <a:pt x="0" y="263"/>
                  </a:lnTo>
                  <a:lnTo>
                    <a:pt x="261" y="293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45"/>
            <p:cNvSpPr>
              <a:spLocks/>
            </p:cNvSpPr>
            <p:nvPr/>
          </p:nvSpPr>
          <p:spPr bwMode="auto">
            <a:xfrm>
              <a:off x="6478588" y="1020763"/>
              <a:ext cx="414338" cy="465138"/>
            </a:xfrm>
            <a:custGeom>
              <a:avLst/>
              <a:gdLst>
                <a:gd name="T0" fmla="*/ 202 w 261"/>
                <a:gd name="T1" fmla="*/ 0 h 293"/>
                <a:gd name="T2" fmla="*/ 0 w 261"/>
                <a:gd name="T3" fmla="*/ 263 h 293"/>
                <a:gd name="T4" fmla="*/ 261 w 261"/>
                <a:gd name="T5" fmla="*/ 293 h 293"/>
                <a:gd name="T6" fmla="*/ 202 w 261"/>
                <a:gd name="T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93">
                  <a:moveTo>
                    <a:pt x="202" y="0"/>
                  </a:moveTo>
                  <a:lnTo>
                    <a:pt x="0" y="263"/>
                  </a:lnTo>
                  <a:lnTo>
                    <a:pt x="261" y="293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46"/>
            <p:cNvSpPr>
              <a:spLocks/>
            </p:cNvSpPr>
            <p:nvPr/>
          </p:nvSpPr>
          <p:spPr bwMode="auto">
            <a:xfrm>
              <a:off x="6472238" y="1460500"/>
              <a:ext cx="412750" cy="417513"/>
            </a:xfrm>
            <a:custGeom>
              <a:avLst/>
              <a:gdLst>
                <a:gd name="T0" fmla="*/ 0 w 260"/>
                <a:gd name="T1" fmla="*/ 0 h 263"/>
                <a:gd name="T2" fmla="*/ 38 w 260"/>
                <a:gd name="T3" fmla="*/ 263 h 263"/>
                <a:gd name="T4" fmla="*/ 260 w 260"/>
                <a:gd name="T5" fmla="*/ 33 h 263"/>
                <a:gd name="T6" fmla="*/ 0 w 260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63">
                  <a:moveTo>
                    <a:pt x="0" y="0"/>
                  </a:moveTo>
                  <a:lnTo>
                    <a:pt x="38" y="263"/>
                  </a:lnTo>
                  <a:lnTo>
                    <a:pt x="26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47"/>
            <p:cNvSpPr>
              <a:spLocks/>
            </p:cNvSpPr>
            <p:nvPr/>
          </p:nvSpPr>
          <p:spPr bwMode="auto">
            <a:xfrm>
              <a:off x="6472238" y="1460500"/>
              <a:ext cx="412750" cy="417513"/>
            </a:xfrm>
            <a:custGeom>
              <a:avLst/>
              <a:gdLst>
                <a:gd name="T0" fmla="*/ 0 w 260"/>
                <a:gd name="T1" fmla="*/ 0 h 263"/>
                <a:gd name="T2" fmla="*/ 38 w 260"/>
                <a:gd name="T3" fmla="*/ 263 h 263"/>
                <a:gd name="T4" fmla="*/ 260 w 260"/>
                <a:gd name="T5" fmla="*/ 33 h 263"/>
                <a:gd name="T6" fmla="*/ 0 w 260"/>
                <a:gd name="T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63">
                  <a:moveTo>
                    <a:pt x="0" y="0"/>
                  </a:moveTo>
                  <a:lnTo>
                    <a:pt x="38" y="263"/>
                  </a:lnTo>
                  <a:lnTo>
                    <a:pt x="260" y="3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48"/>
            <p:cNvSpPr>
              <a:spLocks/>
            </p:cNvSpPr>
            <p:nvPr/>
          </p:nvSpPr>
          <p:spPr bwMode="auto">
            <a:xfrm>
              <a:off x="6934201" y="1501775"/>
              <a:ext cx="649288" cy="563563"/>
            </a:xfrm>
            <a:custGeom>
              <a:avLst/>
              <a:gdLst>
                <a:gd name="T0" fmla="*/ 409 w 409"/>
                <a:gd name="T1" fmla="*/ 0 h 355"/>
                <a:gd name="T2" fmla="*/ 0 w 409"/>
                <a:gd name="T3" fmla="*/ 12 h 355"/>
                <a:gd name="T4" fmla="*/ 76 w 409"/>
                <a:gd name="T5" fmla="*/ 355 h 355"/>
                <a:gd name="T6" fmla="*/ 409 w 409"/>
                <a:gd name="T7" fmla="*/ 83 h 355"/>
                <a:gd name="T8" fmla="*/ 409 w 409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355">
                  <a:moveTo>
                    <a:pt x="409" y="0"/>
                  </a:moveTo>
                  <a:lnTo>
                    <a:pt x="0" y="12"/>
                  </a:lnTo>
                  <a:lnTo>
                    <a:pt x="76" y="355"/>
                  </a:lnTo>
                  <a:lnTo>
                    <a:pt x="409" y="8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49"/>
            <p:cNvSpPr>
              <a:spLocks/>
            </p:cNvSpPr>
            <p:nvPr/>
          </p:nvSpPr>
          <p:spPr bwMode="auto">
            <a:xfrm>
              <a:off x="6934201" y="1501775"/>
              <a:ext cx="649288" cy="563563"/>
            </a:xfrm>
            <a:custGeom>
              <a:avLst/>
              <a:gdLst>
                <a:gd name="T0" fmla="*/ 409 w 409"/>
                <a:gd name="T1" fmla="*/ 0 h 355"/>
                <a:gd name="T2" fmla="*/ 0 w 409"/>
                <a:gd name="T3" fmla="*/ 12 h 355"/>
                <a:gd name="T4" fmla="*/ 76 w 409"/>
                <a:gd name="T5" fmla="*/ 355 h 355"/>
                <a:gd name="T6" fmla="*/ 409 w 409"/>
                <a:gd name="T7" fmla="*/ 83 h 355"/>
                <a:gd name="T8" fmla="*/ 409 w 409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355">
                  <a:moveTo>
                    <a:pt x="409" y="0"/>
                  </a:moveTo>
                  <a:lnTo>
                    <a:pt x="0" y="12"/>
                  </a:lnTo>
                  <a:lnTo>
                    <a:pt x="76" y="355"/>
                  </a:lnTo>
                  <a:lnTo>
                    <a:pt x="409" y="83"/>
                  </a:lnTo>
                  <a:lnTo>
                    <a:pt x="4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50"/>
            <p:cNvSpPr>
              <a:spLocks/>
            </p:cNvSpPr>
            <p:nvPr/>
          </p:nvSpPr>
          <p:spPr bwMode="auto">
            <a:xfrm>
              <a:off x="6546851" y="1531938"/>
              <a:ext cx="477838" cy="544513"/>
            </a:xfrm>
            <a:custGeom>
              <a:avLst/>
              <a:gdLst>
                <a:gd name="T0" fmla="*/ 222 w 301"/>
                <a:gd name="T1" fmla="*/ 0 h 343"/>
                <a:gd name="T2" fmla="*/ 0 w 301"/>
                <a:gd name="T3" fmla="*/ 229 h 343"/>
                <a:gd name="T4" fmla="*/ 301 w 301"/>
                <a:gd name="T5" fmla="*/ 343 h 343"/>
                <a:gd name="T6" fmla="*/ 222 w 301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343">
                  <a:moveTo>
                    <a:pt x="222" y="0"/>
                  </a:moveTo>
                  <a:lnTo>
                    <a:pt x="0" y="229"/>
                  </a:lnTo>
                  <a:lnTo>
                    <a:pt x="301" y="343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51"/>
            <p:cNvSpPr>
              <a:spLocks/>
            </p:cNvSpPr>
            <p:nvPr/>
          </p:nvSpPr>
          <p:spPr bwMode="auto">
            <a:xfrm>
              <a:off x="6546851" y="1531938"/>
              <a:ext cx="477838" cy="544513"/>
            </a:xfrm>
            <a:custGeom>
              <a:avLst/>
              <a:gdLst>
                <a:gd name="T0" fmla="*/ 222 w 301"/>
                <a:gd name="T1" fmla="*/ 0 h 343"/>
                <a:gd name="T2" fmla="*/ 0 w 301"/>
                <a:gd name="T3" fmla="*/ 229 h 343"/>
                <a:gd name="T4" fmla="*/ 301 w 301"/>
                <a:gd name="T5" fmla="*/ 343 h 343"/>
                <a:gd name="T6" fmla="*/ 222 w 301"/>
                <a:gd name="T7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343">
                  <a:moveTo>
                    <a:pt x="222" y="0"/>
                  </a:moveTo>
                  <a:lnTo>
                    <a:pt x="0" y="229"/>
                  </a:lnTo>
                  <a:lnTo>
                    <a:pt x="301" y="343"/>
                  </a:lnTo>
                  <a:lnTo>
                    <a:pt x="2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52"/>
            <p:cNvSpPr>
              <a:spLocks/>
            </p:cNvSpPr>
            <p:nvPr/>
          </p:nvSpPr>
          <p:spPr bwMode="auto">
            <a:xfrm>
              <a:off x="5160963" y="6257925"/>
              <a:ext cx="742950" cy="484188"/>
            </a:xfrm>
            <a:custGeom>
              <a:avLst/>
              <a:gdLst>
                <a:gd name="T0" fmla="*/ 468 w 468"/>
                <a:gd name="T1" fmla="*/ 0 h 305"/>
                <a:gd name="T2" fmla="*/ 0 w 468"/>
                <a:gd name="T3" fmla="*/ 97 h 305"/>
                <a:gd name="T4" fmla="*/ 14 w 468"/>
                <a:gd name="T5" fmla="*/ 305 h 305"/>
                <a:gd name="T6" fmla="*/ 468 w 468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" h="305">
                  <a:moveTo>
                    <a:pt x="468" y="0"/>
                  </a:moveTo>
                  <a:lnTo>
                    <a:pt x="0" y="97"/>
                  </a:lnTo>
                  <a:lnTo>
                    <a:pt x="14" y="305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C3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53"/>
            <p:cNvSpPr>
              <a:spLocks/>
            </p:cNvSpPr>
            <p:nvPr/>
          </p:nvSpPr>
          <p:spPr bwMode="auto">
            <a:xfrm>
              <a:off x="5160963" y="6257925"/>
              <a:ext cx="742950" cy="484188"/>
            </a:xfrm>
            <a:custGeom>
              <a:avLst/>
              <a:gdLst>
                <a:gd name="T0" fmla="*/ 468 w 468"/>
                <a:gd name="T1" fmla="*/ 0 h 305"/>
                <a:gd name="T2" fmla="*/ 0 w 468"/>
                <a:gd name="T3" fmla="*/ 97 h 305"/>
                <a:gd name="T4" fmla="*/ 14 w 468"/>
                <a:gd name="T5" fmla="*/ 305 h 305"/>
                <a:gd name="T6" fmla="*/ 468 w 468"/>
                <a:gd name="T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" h="305">
                  <a:moveTo>
                    <a:pt x="468" y="0"/>
                  </a:moveTo>
                  <a:lnTo>
                    <a:pt x="0" y="97"/>
                  </a:lnTo>
                  <a:lnTo>
                    <a:pt x="14" y="305"/>
                  </a:lnTo>
                  <a:lnTo>
                    <a:pt x="4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54"/>
            <p:cNvSpPr>
              <a:spLocks/>
            </p:cNvSpPr>
            <p:nvPr/>
          </p:nvSpPr>
          <p:spPr bwMode="auto">
            <a:xfrm>
              <a:off x="5175251" y="5608638"/>
              <a:ext cx="744538" cy="769938"/>
            </a:xfrm>
            <a:custGeom>
              <a:avLst/>
              <a:gdLst>
                <a:gd name="T0" fmla="*/ 367 w 469"/>
                <a:gd name="T1" fmla="*/ 0 h 485"/>
                <a:gd name="T2" fmla="*/ 0 w 469"/>
                <a:gd name="T3" fmla="*/ 485 h 485"/>
                <a:gd name="T4" fmla="*/ 469 w 469"/>
                <a:gd name="T5" fmla="*/ 388 h 485"/>
                <a:gd name="T6" fmla="*/ 367 w 46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485">
                  <a:moveTo>
                    <a:pt x="367" y="0"/>
                  </a:moveTo>
                  <a:lnTo>
                    <a:pt x="0" y="485"/>
                  </a:lnTo>
                  <a:lnTo>
                    <a:pt x="469" y="388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EA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55"/>
            <p:cNvSpPr>
              <a:spLocks/>
            </p:cNvSpPr>
            <p:nvPr/>
          </p:nvSpPr>
          <p:spPr bwMode="auto">
            <a:xfrm>
              <a:off x="5175251" y="5608638"/>
              <a:ext cx="744538" cy="769938"/>
            </a:xfrm>
            <a:custGeom>
              <a:avLst/>
              <a:gdLst>
                <a:gd name="T0" fmla="*/ 367 w 469"/>
                <a:gd name="T1" fmla="*/ 0 h 485"/>
                <a:gd name="T2" fmla="*/ 0 w 469"/>
                <a:gd name="T3" fmla="*/ 485 h 485"/>
                <a:gd name="T4" fmla="*/ 469 w 469"/>
                <a:gd name="T5" fmla="*/ 388 h 485"/>
                <a:gd name="T6" fmla="*/ 367 w 46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485">
                  <a:moveTo>
                    <a:pt x="367" y="0"/>
                  </a:moveTo>
                  <a:lnTo>
                    <a:pt x="0" y="485"/>
                  </a:lnTo>
                  <a:lnTo>
                    <a:pt x="469" y="388"/>
                  </a:lnTo>
                  <a:lnTo>
                    <a:pt x="3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56"/>
            <p:cNvSpPr>
              <a:spLocks/>
            </p:cNvSpPr>
            <p:nvPr/>
          </p:nvSpPr>
          <p:spPr bwMode="auto">
            <a:xfrm>
              <a:off x="5194301" y="6276975"/>
              <a:ext cx="717550" cy="533400"/>
            </a:xfrm>
            <a:custGeom>
              <a:avLst/>
              <a:gdLst>
                <a:gd name="T0" fmla="*/ 452 w 452"/>
                <a:gd name="T1" fmla="*/ 0 h 336"/>
                <a:gd name="T2" fmla="*/ 0 w 452"/>
                <a:gd name="T3" fmla="*/ 305 h 336"/>
                <a:gd name="T4" fmla="*/ 40 w 452"/>
                <a:gd name="T5" fmla="*/ 336 h 336"/>
                <a:gd name="T6" fmla="*/ 17 w 452"/>
                <a:gd name="T7" fmla="*/ 336 h 336"/>
                <a:gd name="T8" fmla="*/ 272 w 452"/>
                <a:gd name="T9" fmla="*/ 336 h 336"/>
                <a:gd name="T10" fmla="*/ 265 w 452"/>
                <a:gd name="T11" fmla="*/ 336 h 336"/>
                <a:gd name="T12" fmla="*/ 452 w 452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336">
                  <a:moveTo>
                    <a:pt x="452" y="0"/>
                  </a:moveTo>
                  <a:lnTo>
                    <a:pt x="0" y="305"/>
                  </a:lnTo>
                  <a:lnTo>
                    <a:pt x="40" y="336"/>
                  </a:lnTo>
                  <a:lnTo>
                    <a:pt x="17" y="336"/>
                  </a:lnTo>
                  <a:lnTo>
                    <a:pt x="272" y="336"/>
                  </a:lnTo>
                  <a:lnTo>
                    <a:pt x="265" y="336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CFD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57"/>
            <p:cNvSpPr>
              <a:spLocks/>
            </p:cNvSpPr>
            <p:nvPr/>
          </p:nvSpPr>
          <p:spPr bwMode="auto">
            <a:xfrm>
              <a:off x="5194301" y="6276975"/>
              <a:ext cx="717550" cy="533400"/>
            </a:xfrm>
            <a:custGeom>
              <a:avLst/>
              <a:gdLst>
                <a:gd name="T0" fmla="*/ 452 w 452"/>
                <a:gd name="T1" fmla="*/ 0 h 336"/>
                <a:gd name="T2" fmla="*/ 0 w 452"/>
                <a:gd name="T3" fmla="*/ 305 h 336"/>
                <a:gd name="T4" fmla="*/ 40 w 452"/>
                <a:gd name="T5" fmla="*/ 336 h 336"/>
                <a:gd name="T6" fmla="*/ 17 w 452"/>
                <a:gd name="T7" fmla="*/ 336 h 336"/>
                <a:gd name="T8" fmla="*/ 272 w 452"/>
                <a:gd name="T9" fmla="*/ 336 h 336"/>
                <a:gd name="T10" fmla="*/ 265 w 452"/>
                <a:gd name="T11" fmla="*/ 336 h 336"/>
                <a:gd name="T12" fmla="*/ 452 w 452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336">
                  <a:moveTo>
                    <a:pt x="452" y="0"/>
                  </a:moveTo>
                  <a:lnTo>
                    <a:pt x="0" y="305"/>
                  </a:lnTo>
                  <a:lnTo>
                    <a:pt x="40" y="336"/>
                  </a:lnTo>
                  <a:lnTo>
                    <a:pt x="17" y="336"/>
                  </a:lnTo>
                  <a:lnTo>
                    <a:pt x="272" y="336"/>
                  </a:lnTo>
                  <a:lnTo>
                    <a:pt x="265" y="336"/>
                  </a:lnTo>
                  <a:lnTo>
                    <a:pt x="4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58"/>
            <p:cNvSpPr>
              <a:spLocks/>
            </p:cNvSpPr>
            <p:nvPr/>
          </p:nvSpPr>
          <p:spPr bwMode="auto">
            <a:xfrm>
              <a:off x="5969001" y="6040438"/>
              <a:ext cx="503238" cy="762000"/>
            </a:xfrm>
            <a:custGeom>
              <a:avLst/>
              <a:gdLst>
                <a:gd name="T0" fmla="*/ 317 w 317"/>
                <a:gd name="T1" fmla="*/ 0 h 480"/>
                <a:gd name="T2" fmla="*/ 0 w 317"/>
                <a:gd name="T3" fmla="*/ 132 h 480"/>
                <a:gd name="T4" fmla="*/ 156 w 317"/>
                <a:gd name="T5" fmla="*/ 480 h 480"/>
                <a:gd name="T6" fmla="*/ 317 w 317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480">
                  <a:moveTo>
                    <a:pt x="317" y="0"/>
                  </a:moveTo>
                  <a:lnTo>
                    <a:pt x="0" y="132"/>
                  </a:lnTo>
                  <a:lnTo>
                    <a:pt x="156" y="48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59"/>
            <p:cNvSpPr>
              <a:spLocks/>
            </p:cNvSpPr>
            <p:nvPr/>
          </p:nvSpPr>
          <p:spPr bwMode="auto">
            <a:xfrm>
              <a:off x="5969001" y="6040438"/>
              <a:ext cx="503238" cy="762000"/>
            </a:xfrm>
            <a:custGeom>
              <a:avLst/>
              <a:gdLst>
                <a:gd name="T0" fmla="*/ 317 w 317"/>
                <a:gd name="T1" fmla="*/ 0 h 480"/>
                <a:gd name="T2" fmla="*/ 0 w 317"/>
                <a:gd name="T3" fmla="*/ 132 h 480"/>
                <a:gd name="T4" fmla="*/ 156 w 317"/>
                <a:gd name="T5" fmla="*/ 480 h 480"/>
                <a:gd name="T6" fmla="*/ 317 w 317"/>
                <a:gd name="T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480">
                  <a:moveTo>
                    <a:pt x="317" y="0"/>
                  </a:moveTo>
                  <a:lnTo>
                    <a:pt x="0" y="132"/>
                  </a:lnTo>
                  <a:lnTo>
                    <a:pt x="156" y="480"/>
                  </a:lnTo>
                  <a:lnTo>
                    <a:pt x="3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60"/>
            <p:cNvSpPr>
              <a:spLocks/>
            </p:cNvSpPr>
            <p:nvPr/>
          </p:nvSpPr>
          <p:spPr bwMode="auto">
            <a:xfrm>
              <a:off x="5795963" y="5597525"/>
              <a:ext cx="660400" cy="615950"/>
            </a:xfrm>
            <a:custGeom>
              <a:avLst/>
              <a:gdLst>
                <a:gd name="T0" fmla="*/ 0 w 416"/>
                <a:gd name="T1" fmla="*/ 0 h 388"/>
                <a:gd name="T2" fmla="*/ 101 w 416"/>
                <a:gd name="T3" fmla="*/ 388 h 388"/>
                <a:gd name="T4" fmla="*/ 416 w 416"/>
                <a:gd name="T5" fmla="*/ 258 h 388"/>
                <a:gd name="T6" fmla="*/ 0 w 416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8">
                  <a:moveTo>
                    <a:pt x="0" y="0"/>
                  </a:moveTo>
                  <a:lnTo>
                    <a:pt x="101" y="388"/>
                  </a:lnTo>
                  <a:lnTo>
                    <a:pt x="416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61"/>
            <p:cNvSpPr>
              <a:spLocks/>
            </p:cNvSpPr>
            <p:nvPr/>
          </p:nvSpPr>
          <p:spPr bwMode="auto">
            <a:xfrm>
              <a:off x="5795963" y="5597525"/>
              <a:ext cx="660400" cy="615950"/>
            </a:xfrm>
            <a:custGeom>
              <a:avLst/>
              <a:gdLst>
                <a:gd name="T0" fmla="*/ 0 w 416"/>
                <a:gd name="T1" fmla="*/ 0 h 388"/>
                <a:gd name="T2" fmla="*/ 101 w 416"/>
                <a:gd name="T3" fmla="*/ 388 h 388"/>
                <a:gd name="T4" fmla="*/ 416 w 416"/>
                <a:gd name="T5" fmla="*/ 258 h 388"/>
                <a:gd name="T6" fmla="*/ 0 w 416"/>
                <a:gd name="T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8">
                  <a:moveTo>
                    <a:pt x="0" y="0"/>
                  </a:moveTo>
                  <a:lnTo>
                    <a:pt x="101" y="388"/>
                  </a:lnTo>
                  <a:lnTo>
                    <a:pt x="416" y="2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62"/>
            <p:cNvSpPr>
              <a:spLocks/>
            </p:cNvSpPr>
            <p:nvPr/>
          </p:nvSpPr>
          <p:spPr bwMode="auto">
            <a:xfrm>
              <a:off x="5626101" y="6276975"/>
              <a:ext cx="574675" cy="533400"/>
            </a:xfrm>
            <a:custGeom>
              <a:avLst/>
              <a:gdLst>
                <a:gd name="T0" fmla="*/ 199 w 362"/>
                <a:gd name="T1" fmla="*/ 0 h 336"/>
                <a:gd name="T2" fmla="*/ 12 w 362"/>
                <a:gd name="T3" fmla="*/ 336 h 336"/>
                <a:gd name="T4" fmla="*/ 0 w 362"/>
                <a:gd name="T5" fmla="*/ 336 h 336"/>
                <a:gd name="T6" fmla="*/ 362 w 362"/>
                <a:gd name="T7" fmla="*/ 336 h 336"/>
                <a:gd name="T8" fmla="*/ 348 w 362"/>
                <a:gd name="T9" fmla="*/ 336 h 336"/>
                <a:gd name="T10" fmla="*/ 199 w 362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336">
                  <a:moveTo>
                    <a:pt x="199" y="0"/>
                  </a:moveTo>
                  <a:lnTo>
                    <a:pt x="12" y="336"/>
                  </a:lnTo>
                  <a:lnTo>
                    <a:pt x="0" y="336"/>
                  </a:lnTo>
                  <a:lnTo>
                    <a:pt x="362" y="336"/>
                  </a:lnTo>
                  <a:lnTo>
                    <a:pt x="348" y="336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63"/>
            <p:cNvSpPr>
              <a:spLocks/>
            </p:cNvSpPr>
            <p:nvPr/>
          </p:nvSpPr>
          <p:spPr bwMode="auto">
            <a:xfrm>
              <a:off x="5626101" y="6276975"/>
              <a:ext cx="574675" cy="533400"/>
            </a:xfrm>
            <a:custGeom>
              <a:avLst/>
              <a:gdLst>
                <a:gd name="T0" fmla="*/ 199 w 362"/>
                <a:gd name="T1" fmla="*/ 0 h 336"/>
                <a:gd name="T2" fmla="*/ 12 w 362"/>
                <a:gd name="T3" fmla="*/ 336 h 336"/>
                <a:gd name="T4" fmla="*/ 0 w 362"/>
                <a:gd name="T5" fmla="*/ 336 h 336"/>
                <a:gd name="T6" fmla="*/ 362 w 362"/>
                <a:gd name="T7" fmla="*/ 336 h 336"/>
                <a:gd name="T8" fmla="*/ 348 w 362"/>
                <a:gd name="T9" fmla="*/ 336 h 336"/>
                <a:gd name="T10" fmla="*/ 199 w 362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336">
                  <a:moveTo>
                    <a:pt x="199" y="0"/>
                  </a:moveTo>
                  <a:lnTo>
                    <a:pt x="12" y="336"/>
                  </a:lnTo>
                  <a:lnTo>
                    <a:pt x="0" y="336"/>
                  </a:lnTo>
                  <a:lnTo>
                    <a:pt x="362" y="336"/>
                  </a:lnTo>
                  <a:lnTo>
                    <a:pt x="348" y="336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64"/>
            <p:cNvSpPr>
              <a:spLocks/>
            </p:cNvSpPr>
            <p:nvPr/>
          </p:nvSpPr>
          <p:spPr bwMode="auto">
            <a:xfrm>
              <a:off x="4633913" y="4630738"/>
              <a:ext cx="420688" cy="488950"/>
            </a:xfrm>
            <a:custGeom>
              <a:avLst/>
              <a:gdLst>
                <a:gd name="T0" fmla="*/ 12 w 265"/>
                <a:gd name="T1" fmla="*/ 0 h 308"/>
                <a:gd name="T2" fmla="*/ 0 w 265"/>
                <a:gd name="T3" fmla="*/ 308 h 308"/>
                <a:gd name="T4" fmla="*/ 265 w 265"/>
                <a:gd name="T5" fmla="*/ 277 h 308"/>
                <a:gd name="T6" fmla="*/ 12 w 265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308">
                  <a:moveTo>
                    <a:pt x="12" y="0"/>
                  </a:moveTo>
                  <a:lnTo>
                    <a:pt x="0" y="308"/>
                  </a:lnTo>
                  <a:lnTo>
                    <a:pt x="265" y="27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9B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65"/>
            <p:cNvSpPr>
              <a:spLocks/>
            </p:cNvSpPr>
            <p:nvPr/>
          </p:nvSpPr>
          <p:spPr bwMode="auto">
            <a:xfrm>
              <a:off x="4633913" y="4630738"/>
              <a:ext cx="420688" cy="488950"/>
            </a:xfrm>
            <a:custGeom>
              <a:avLst/>
              <a:gdLst>
                <a:gd name="T0" fmla="*/ 12 w 265"/>
                <a:gd name="T1" fmla="*/ 0 h 308"/>
                <a:gd name="T2" fmla="*/ 0 w 265"/>
                <a:gd name="T3" fmla="*/ 308 h 308"/>
                <a:gd name="T4" fmla="*/ 265 w 265"/>
                <a:gd name="T5" fmla="*/ 277 h 308"/>
                <a:gd name="T6" fmla="*/ 12 w 265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308">
                  <a:moveTo>
                    <a:pt x="12" y="0"/>
                  </a:moveTo>
                  <a:lnTo>
                    <a:pt x="0" y="308"/>
                  </a:lnTo>
                  <a:lnTo>
                    <a:pt x="265" y="27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66"/>
            <p:cNvSpPr>
              <a:spLocks/>
            </p:cNvSpPr>
            <p:nvPr/>
          </p:nvSpPr>
          <p:spPr bwMode="auto">
            <a:xfrm>
              <a:off x="4660901" y="3959225"/>
              <a:ext cx="492125" cy="682625"/>
            </a:xfrm>
            <a:custGeom>
              <a:avLst/>
              <a:gdLst>
                <a:gd name="T0" fmla="*/ 69 w 310"/>
                <a:gd name="T1" fmla="*/ 0 h 430"/>
                <a:gd name="T2" fmla="*/ 0 w 310"/>
                <a:gd name="T3" fmla="*/ 395 h 430"/>
                <a:gd name="T4" fmla="*/ 310 w 310"/>
                <a:gd name="T5" fmla="*/ 430 h 430"/>
                <a:gd name="T6" fmla="*/ 69 w 310"/>
                <a:gd name="T7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430">
                  <a:moveTo>
                    <a:pt x="69" y="0"/>
                  </a:moveTo>
                  <a:lnTo>
                    <a:pt x="0" y="395"/>
                  </a:lnTo>
                  <a:lnTo>
                    <a:pt x="310" y="43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E3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67"/>
            <p:cNvSpPr>
              <a:spLocks/>
            </p:cNvSpPr>
            <p:nvPr/>
          </p:nvSpPr>
          <p:spPr bwMode="auto">
            <a:xfrm>
              <a:off x="4660901" y="3959225"/>
              <a:ext cx="492125" cy="682625"/>
            </a:xfrm>
            <a:custGeom>
              <a:avLst/>
              <a:gdLst>
                <a:gd name="T0" fmla="*/ 69 w 310"/>
                <a:gd name="T1" fmla="*/ 0 h 430"/>
                <a:gd name="T2" fmla="*/ 0 w 310"/>
                <a:gd name="T3" fmla="*/ 395 h 430"/>
                <a:gd name="T4" fmla="*/ 310 w 310"/>
                <a:gd name="T5" fmla="*/ 430 h 430"/>
                <a:gd name="T6" fmla="*/ 69 w 310"/>
                <a:gd name="T7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430">
                  <a:moveTo>
                    <a:pt x="69" y="0"/>
                  </a:moveTo>
                  <a:lnTo>
                    <a:pt x="0" y="395"/>
                  </a:lnTo>
                  <a:lnTo>
                    <a:pt x="310" y="430"/>
                  </a:lnTo>
                  <a:lnTo>
                    <a:pt x="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68"/>
            <p:cNvSpPr>
              <a:spLocks/>
            </p:cNvSpPr>
            <p:nvPr/>
          </p:nvSpPr>
          <p:spPr bwMode="auto">
            <a:xfrm>
              <a:off x="4300538" y="4619625"/>
              <a:ext cx="330200" cy="488950"/>
            </a:xfrm>
            <a:custGeom>
              <a:avLst/>
              <a:gdLst>
                <a:gd name="T0" fmla="*/ 208 w 208"/>
                <a:gd name="T1" fmla="*/ 0 h 308"/>
                <a:gd name="T2" fmla="*/ 0 w 208"/>
                <a:gd name="T3" fmla="*/ 19 h 308"/>
                <a:gd name="T4" fmla="*/ 199 w 208"/>
                <a:gd name="T5" fmla="*/ 308 h 308"/>
                <a:gd name="T6" fmla="*/ 208 w 208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08">
                  <a:moveTo>
                    <a:pt x="208" y="0"/>
                  </a:moveTo>
                  <a:lnTo>
                    <a:pt x="0" y="19"/>
                  </a:lnTo>
                  <a:lnTo>
                    <a:pt x="199" y="30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69"/>
            <p:cNvSpPr>
              <a:spLocks/>
            </p:cNvSpPr>
            <p:nvPr/>
          </p:nvSpPr>
          <p:spPr bwMode="auto">
            <a:xfrm>
              <a:off x="4300538" y="4619625"/>
              <a:ext cx="330200" cy="488950"/>
            </a:xfrm>
            <a:custGeom>
              <a:avLst/>
              <a:gdLst>
                <a:gd name="T0" fmla="*/ 208 w 208"/>
                <a:gd name="T1" fmla="*/ 0 h 308"/>
                <a:gd name="T2" fmla="*/ 0 w 208"/>
                <a:gd name="T3" fmla="*/ 19 h 308"/>
                <a:gd name="T4" fmla="*/ 199 w 208"/>
                <a:gd name="T5" fmla="*/ 308 h 308"/>
                <a:gd name="T6" fmla="*/ 208 w 208"/>
                <a:gd name="T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08">
                  <a:moveTo>
                    <a:pt x="208" y="0"/>
                  </a:moveTo>
                  <a:lnTo>
                    <a:pt x="0" y="19"/>
                  </a:lnTo>
                  <a:lnTo>
                    <a:pt x="199" y="308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70"/>
            <p:cNvSpPr>
              <a:spLocks/>
            </p:cNvSpPr>
            <p:nvPr/>
          </p:nvSpPr>
          <p:spPr bwMode="auto">
            <a:xfrm>
              <a:off x="4668838" y="4616450"/>
              <a:ext cx="492125" cy="439738"/>
            </a:xfrm>
            <a:custGeom>
              <a:avLst/>
              <a:gdLst>
                <a:gd name="T0" fmla="*/ 0 w 310"/>
                <a:gd name="T1" fmla="*/ 0 h 277"/>
                <a:gd name="T2" fmla="*/ 253 w 310"/>
                <a:gd name="T3" fmla="*/ 277 h 277"/>
                <a:gd name="T4" fmla="*/ 310 w 310"/>
                <a:gd name="T5" fmla="*/ 38 h 277"/>
                <a:gd name="T6" fmla="*/ 0 w 310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277">
                  <a:moveTo>
                    <a:pt x="0" y="0"/>
                  </a:moveTo>
                  <a:lnTo>
                    <a:pt x="253" y="277"/>
                  </a:lnTo>
                  <a:lnTo>
                    <a:pt x="31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71"/>
            <p:cNvSpPr>
              <a:spLocks/>
            </p:cNvSpPr>
            <p:nvPr/>
          </p:nvSpPr>
          <p:spPr bwMode="auto">
            <a:xfrm>
              <a:off x="4668838" y="4616450"/>
              <a:ext cx="492125" cy="439738"/>
            </a:xfrm>
            <a:custGeom>
              <a:avLst/>
              <a:gdLst>
                <a:gd name="T0" fmla="*/ 0 w 310"/>
                <a:gd name="T1" fmla="*/ 0 h 277"/>
                <a:gd name="T2" fmla="*/ 253 w 310"/>
                <a:gd name="T3" fmla="*/ 277 h 277"/>
                <a:gd name="T4" fmla="*/ 310 w 310"/>
                <a:gd name="T5" fmla="*/ 38 h 277"/>
                <a:gd name="T6" fmla="*/ 0 w 310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277">
                  <a:moveTo>
                    <a:pt x="0" y="0"/>
                  </a:moveTo>
                  <a:lnTo>
                    <a:pt x="253" y="277"/>
                  </a:lnTo>
                  <a:lnTo>
                    <a:pt x="310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72"/>
            <p:cNvSpPr>
              <a:spLocks/>
            </p:cNvSpPr>
            <p:nvPr/>
          </p:nvSpPr>
          <p:spPr bwMode="auto">
            <a:xfrm>
              <a:off x="4006851" y="4064000"/>
              <a:ext cx="604838" cy="555625"/>
            </a:xfrm>
            <a:custGeom>
              <a:avLst/>
              <a:gdLst>
                <a:gd name="T0" fmla="*/ 0 w 381"/>
                <a:gd name="T1" fmla="*/ 0 h 350"/>
                <a:gd name="T2" fmla="*/ 175 w 381"/>
                <a:gd name="T3" fmla="*/ 350 h 350"/>
                <a:gd name="T4" fmla="*/ 381 w 381"/>
                <a:gd name="T5" fmla="*/ 329 h 350"/>
                <a:gd name="T6" fmla="*/ 0 w 381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50">
                  <a:moveTo>
                    <a:pt x="0" y="0"/>
                  </a:moveTo>
                  <a:lnTo>
                    <a:pt x="175" y="350"/>
                  </a:lnTo>
                  <a:lnTo>
                    <a:pt x="381" y="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73"/>
            <p:cNvSpPr>
              <a:spLocks/>
            </p:cNvSpPr>
            <p:nvPr/>
          </p:nvSpPr>
          <p:spPr bwMode="auto">
            <a:xfrm>
              <a:off x="4006851" y="4064000"/>
              <a:ext cx="604838" cy="555625"/>
            </a:xfrm>
            <a:custGeom>
              <a:avLst/>
              <a:gdLst>
                <a:gd name="T0" fmla="*/ 0 w 381"/>
                <a:gd name="T1" fmla="*/ 0 h 350"/>
                <a:gd name="T2" fmla="*/ 175 w 381"/>
                <a:gd name="T3" fmla="*/ 350 h 350"/>
                <a:gd name="T4" fmla="*/ 381 w 381"/>
                <a:gd name="T5" fmla="*/ 329 h 350"/>
                <a:gd name="T6" fmla="*/ 0 w 381"/>
                <a:gd name="T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50">
                  <a:moveTo>
                    <a:pt x="0" y="0"/>
                  </a:moveTo>
                  <a:lnTo>
                    <a:pt x="175" y="350"/>
                  </a:lnTo>
                  <a:lnTo>
                    <a:pt x="381" y="3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74"/>
            <p:cNvSpPr>
              <a:spLocks/>
            </p:cNvSpPr>
            <p:nvPr/>
          </p:nvSpPr>
          <p:spPr bwMode="auto">
            <a:xfrm>
              <a:off x="4022726" y="3943350"/>
              <a:ext cx="712788" cy="623888"/>
            </a:xfrm>
            <a:custGeom>
              <a:avLst/>
              <a:gdLst>
                <a:gd name="T0" fmla="*/ 449 w 449"/>
                <a:gd name="T1" fmla="*/ 0 h 393"/>
                <a:gd name="T2" fmla="*/ 0 w 449"/>
                <a:gd name="T3" fmla="*/ 64 h 393"/>
                <a:gd name="T4" fmla="*/ 381 w 449"/>
                <a:gd name="T5" fmla="*/ 393 h 393"/>
                <a:gd name="T6" fmla="*/ 449 w 449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393">
                  <a:moveTo>
                    <a:pt x="449" y="0"/>
                  </a:moveTo>
                  <a:lnTo>
                    <a:pt x="0" y="64"/>
                  </a:lnTo>
                  <a:lnTo>
                    <a:pt x="381" y="393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DE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75"/>
            <p:cNvSpPr>
              <a:spLocks/>
            </p:cNvSpPr>
            <p:nvPr/>
          </p:nvSpPr>
          <p:spPr bwMode="auto">
            <a:xfrm>
              <a:off x="4022726" y="3943350"/>
              <a:ext cx="712788" cy="623888"/>
            </a:xfrm>
            <a:custGeom>
              <a:avLst/>
              <a:gdLst>
                <a:gd name="T0" fmla="*/ 449 w 449"/>
                <a:gd name="T1" fmla="*/ 0 h 393"/>
                <a:gd name="T2" fmla="*/ 0 w 449"/>
                <a:gd name="T3" fmla="*/ 64 h 393"/>
                <a:gd name="T4" fmla="*/ 381 w 449"/>
                <a:gd name="T5" fmla="*/ 393 h 393"/>
                <a:gd name="T6" fmla="*/ 449 w 449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393">
                  <a:moveTo>
                    <a:pt x="449" y="0"/>
                  </a:moveTo>
                  <a:lnTo>
                    <a:pt x="0" y="64"/>
                  </a:lnTo>
                  <a:lnTo>
                    <a:pt x="381" y="393"/>
                  </a:lnTo>
                  <a:lnTo>
                    <a:pt x="4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76"/>
            <p:cNvSpPr>
              <a:spLocks/>
            </p:cNvSpPr>
            <p:nvPr/>
          </p:nvSpPr>
          <p:spPr bwMode="auto">
            <a:xfrm>
              <a:off x="7534276" y="4097338"/>
              <a:ext cx="49213" cy="414338"/>
            </a:xfrm>
            <a:custGeom>
              <a:avLst/>
              <a:gdLst>
                <a:gd name="T0" fmla="*/ 0 w 31"/>
                <a:gd name="T1" fmla="*/ 0 h 261"/>
                <a:gd name="T2" fmla="*/ 31 w 31"/>
                <a:gd name="T3" fmla="*/ 261 h 261"/>
                <a:gd name="T4" fmla="*/ 31 w 31"/>
                <a:gd name="T5" fmla="*/ 14 h 261"/>
                <a:gd name="T6" fmla="*/ 0 w 31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61">
                  <a:moveTo>
                    <a:pt x="0" y="0"/>
                  </a:moveTo>
                  <a:lnTo>
                    <a:pt x="31" y="261"/>
                  </a:lnTo>
                  <a:lnTo>
                    <a:pt x="31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77"/>
            <p:cNvSpPr>
              <a:spLocks/>
            </p:cNvSpPr>
            <p:nvPr/>
          </p:nvSpPr>
          <p:spPr bwMode="auto">
            <a:xfrm>
              <a:off x="7534276" y="4097338"/>
              <a:ext cx="49213" cy="414338"/>
            </a:xfrm>
            <a:custGeom>
              <a:avLst/>
              <a:gdLst>
                <a:gd name="T0" fmla="*/ 0 w 31"/>
                <a:gd name="T1" fmla="*/ 0 h 261"/>
                <a:gd name="T2" fmla="*/ 31 w 31"/>
                <a:gd name="T3" fmla="*/ 261 h 261"/>
                <a:gd name="T4" fmla="*/ 31 w 31"/>
                <a:gd name="T5" fmla="*/ 14 h 261"/>
                <a:gd name="T6" fmla="*/ 0 w 31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61">
                  <a:moveTo>
                    <a:pt x="0" y="0"/>
                  </a:moveTo>
                  <a:lnTo>
                    <a:pt x="31" y="261"/>
                  </a:lnTo>
                  <a:lnTo>
                    <a:pt x="31" y="1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78"/>
            <p:cNvSpPr>
              <a:spLocks/>
            </p:cNvSpPr>
            <p:nvPr/>
          </p:nvSpPr>
          <p:spPr bwMode="auto">
            <a:xfrm>
              <a:off x="7550151" y="4060825"/>
              <a:ext cx="33338" cy="30163"/>
            </a:xfrm>
            <a:custGeom>
              <a:avLst/>
              <a:gdLst>
                <a:gd name="T0" fmla="*/ 21 w 21"/>
                <a:gd name="T1" fmla="*/ 0 h 19"/>
                <a:gd name="T2" fmla="*/ 0 w 21"/>
                <a:gd name="T3" fmla="*/ 9 h 19"/>
                <a:gd name="T4" fmla="*/ 21 w 21"/>
                <a:gd name="T5" fmla="*/ 19 h 19"/>
                <a:gd name="T6" fmla="*/ 21 w 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0"/>
                  </a:moveTo>
                  <a:lnTo>
                    <a:pt x="0" y="9"/>
                  </a:lnTo>
                  <a:lnTo>
                    <a:pt x="21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79"/>
            <p:cNvSpPr>
              <a:spLocks/>
            </p:cNvSpPr>
            <p:nvPr/>
          </p:nvSpPr>
          <p:spPr bwMode="auto">
            <a:xfrm>
              <a:off x="7550151" y="4060825"/>
              <a:ext cx="33338" cy="30163"/>
            </a:xfrm>
            <a:custGeom>
              <a:avLst/>
              <a:gdLst>
                <a:gd name="T0" fmla="*/ 21 w 21"/>
                <a:gd name="T1" fmla="*/ 0 h 19"/>
                <a:gd name="T2" fmla="*/ 0 w 21"/>
                <a:gd name="T3" fmla="*/ 9 h 19"/>
                <a:gd name="T4" fmla="*/ 21 w 21"/>
                <a:gd name="T5" fmla="*/ 19 h 19"/>
                <a:gd name="T6" fmla="*/ 21 w 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0"/>
                  </a:moveTo>
                  <a:lnTo>
                    <a:pt x="0" y="9"/>
                  </a:lnTo>
                  <a:lnTo>
                    <a:pt x="21" y="1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80"/>
            <p:cNvSpPr>
              <a:spLocks/>
            </p:cNvSpPr>
            <p:nvPr/>
          </p:nvSpPr>
          <p:spPr bwMode="auto">
            <a:xfrm>
              <a:off x="4619626" y="5686425"/>
              <a:ext cx="495300" cy="695325"/>
            </a:xfrm>
            <a:custGeom>
              <a:avLst/>
              <a:gdLst>
                <a:gd name="T0" fmla="*/ 149 w 312"/>
                <a:gd name="T1" fmla="*/ 0 h 438"/>
                <a:gd name="T2" fmla="*/ 0 w 312"/>
                <a:gd name="T3" fmla="*/ 405 h 438"/>
                <a:gd name="T4" fmla="*/ 312 w 312"/>
                <a:gd name="T5" fmla="*/ 438 h 438"/>
                <a:gd name="T6" fmla="*/ 149 w 312"/>
                <a:gd name="T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438">
                  <a:moveTo>
                    <a:pt x="149" y="0"/>
                  </a:moveTo>
                  <a:lnTo>
                    <a:pt x="0" y="405"/>
                  </a:lnTo>
                  <a:lnTo>
                    <a:pt x="312" y="438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81"/>
            <p:cNvSpPr>
              <a:spLocks/>
            </p:cNvSpPr>
            <p:nvPr/>
          </p:nvSpPr>
          <p:spPr bwMode="auto">
            <a:xfrm>
              <a:off x="4619626" y="5686425"/>
              <a:ext cx="495300" cy="695325"/>
            </a:xfrm>
            <a:custGeom>
              <a:avLst/>
              <a:gdLst>
                <a:gd name="T0" fmla="*/ 149 w 312"/>
                <a:gd name="T1" fmla="*/ 0 h 438"/>
                <a:gd name="T2" fmla="*/ 0 w 312"/>
                <a:gd name="T3" fmla="*/ 405 h 438"/>
                <a:gd name="T4" fmla="*/ 312 w 312"/>
                <a:gd name="T5" fmla="*/ 438 h 438"/>
                <a:gd name="T6" fmla="*/ 149 w 312"/>
                <a:gd name="T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438">
                  <a:moveTo>
                    <a:pt x="149" y="0"/>
                  </a:moveTo>
                  <a:lnTo>
                    <a:pt x="0" y="405"/>
                  </a:lnTo>
                  <a:lnTo>
                    <a:pt x="312" y="438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82"/>
            <p:cNvSpPr>
              <a:spLocks/>
            </p:cNvSpPr>
            <p:nvPr/>
          </p:nvSpPr>
          <p:spPr bwMode="auto">
            <a:xfrm>
              <a:off x="4210051" y="5273675"/>
              <a:ext cx="619125" cy="1025525"/>
            </a:xfrm>
            <a:custGeom>
              <a:avLst/>
              <a:gdLst>
                <a:gd name="T0" fmla="*/ 0 w 390"/>
                <a:gd name="T1" fmla="*/ 0 h 646"/>
                <a:gd name="T2" fmla="*/ 241 w 390"/>
                <a:gd name="T3" fmla="*/ 646 h 646"/>
                <a:gd name="T4" fmla="*/ 390 w 390"/>
                <a:gd name="T5" fmla="*/ 241 h 646"/>
                <a:gd name="T6" fmla="*/ 0 w 390"/>
                <a:gd name="T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646">
                  <a:moveTo>
                    <a:pt x="0" y="0"/>
                  </a:moveTo>
                  <a:lnTo>
                    <a:pt x="241" y="646"/>
                  </a:lnTo>
                  <a:lnTo>
                    <a:pt x="39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83"/>
            <p:cNvSpPr>
              <a:spLocks/>
            </p:cNvSpPr>
            <p:nvPr/>
          </p:nvSpPr>
          <p:spPr bwMode="auto">
            <a:xfrm>
              <a:off x="4210051" y="5273675"/>
              <a:ext cx="619125" cy="1025525"/>
            </a:xfrm>
            <a:custGeom>
              <a:avLst/>
              <a:gdLst>
                <a:gd name="T0" fmla="*/ 0 w 390"/>
                <a:gd name="T1" fmla="*/ 0 h 646"/>
                <a:gd name="T2" fmla="*/ 241 w 390"/>
                <a:gd name="T3" fmla="*/ 646 h 646"/>
                <a:gd name="T4" fmla="*/ 390 w 390"/>
                <a:gd name="T5" fmla="*/ 241 h 646"/>
                <a:gd name="T6" fmla="*/ 0 w 390"/>
                <a:gd name="T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0" h="646">
                  <a:moveTo>
                    <a:pt x="0" y="0"/>
                  </a:moveTo>
                  <a:lnTo>
                    <a:pt x="241" y="646"/>
                  </a:lnTo>
                  <a:lnTo>
                    <a:pt x="390" y="2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84"/>
            <p:cNvSpPr>
              <a:spLocks/>
            </p:cNvSpPr>
            <p:nvPr/>
          </p:nvSpPr>
          <p:spPr bwMode="auto">
            <a:xfrm>
              <a:off x="4619626" y="6378575"/>
              <a:ext cx="522288" cy="431800"/>
            </a:xfrm>
            <a:custGeom>
              <a:avLst/>
              <a:gdLst>
                <a:gd name="T0" fmla="*/ 0 w 329"/>
                <a:gd name="T1" fmla="*/ 0 h 272"/>
                <a:gd name="T2" fmla="*/ 83 w 329"/>
                <a:gd name="T3" fmla="*/ 272 h 272"/>
                <a:gd name="T4" fmla="*/ 76 w 329"/>
                <a:gd name="T5" fmla="*/ 272 h 272"/>
                <a:gd name="T6" fmla="*/ 270 w 329"/>
                <a:gd name="T7" fmla="*/ 272 h 272"/>
                <a:gd name="T8" fmla="*/ 241 w 329"/>
                <a:gd name="T9" fmla="*/ 272 h 272"/>
                <a:gd name="T10" fmla="*/ 329 w 329"/>
                <a:gd name="T11" fmla="*/ 241 h 272"/>
                <a:gd name="T12" fmla="*/ 0 w 329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272">
                  <a:moveTo>
                    <a:pt x="0" y="0"/>
                  </a:moveTo>
                  <a:lnTo>
                    <a:pt x="83" y="272"/>
                  </a:lnTo>
                  <a:lnTo>
                    <a:pt x="76" y="272"/>
                  </a:lnTo>
                  <a:lnTo>
                    <a:pt x="270" y="272"/>
                  </a:lnTo>
                  <a:lnTo>
                    <a:pt x="241" y="272"/>
                  </a:lnTo>
                  <a:lnTo>
                    <a:pt x="329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85"/>
            <p:cNvSpPr>
              <a:spLocks/>
            </p:cNvSpPr>
            <p:nvPr/>
          </p:nvSpPr>
          <p:spPr bwMode="auto">
            <a:xfrm>
              <a:off x="4619626" y="6378575"/>
              <a:ext cx="522288" cy="431800"/>
            </a:xfrm>
            <a:custGeom>
              <a:avLst/>
              <a:gdLst>
                <a:gd name="T0" fmla="*/ 0 w 329"/>
                <a:gd name="T1" fmla="*/ 0 h 272"/>
                <a:gd name="T2" fmla="*/ 83 w 329"/>
                <a:gd name="T3" fmla="*/ 272 h 272"/>
                <a:gd name="T4" fmla="*/ 76 w 329"/>
                <a:gd name="T5" fmla="*/ 272 h 272"/>
                <a:gd name="T6" fmla="*/ 270 w 329"/>
                <a:gd name="T7" fmla="*/ 272 h 272"/>
                <a:gd name="T8" fmla="*/ 241 w 329"/>
                <a:gd name="T9" fmla="*/ 272 h 272"/>
                <a:gd name="T10" fmla="*/ 329 w 329"/>
                <a:gd name="T11" fmla="*/ 241 h 272"/>
                <a:gd name="T12" fmla="*/ 0 w 329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272">
                  <a:moveTo>
                    <a:pt x="0" y="0"/>
                  </a:moveTo>
                  <a:lnTo>
                    <a:pt x="83" y="272"/>
                  </a:lnTo>
                  <a:lnTo>
                    <a:pt x="76" y="272"/>
                  </a:lnTo>
                  <a:lnTo>
                    <a:pt x="270" y="272"/>
                  </a:lnTo>
                  <a:lnTo>
                    <a:pt x="241" y="272"/>
                  </a:lnTo>
                  <a:lnTo>
                    <a:pt x="329" y="2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86"/>
            <p:cNvSpPr>
              <a:spLocks/>
            </p:cNvSpPr>
            <p:nvPr/>
          </p:nvSpPr>
          <p:spPr bwMode="auto">
            <a:xfrm>
              <a:off x="4157663" y="6329363"/>
              <a:ext cx="582613" cy="481013"/>
            </a:xfrm>
            <a:custGeom>
              <a:avLst/>
              <a:gdLst>
                <a:gd name="T0" fmla="*/ 0 w 367"/>
                <a:gd name="T1" fmla="*/ 0 h 303"/>
                <a:gd name="T2" fmla="*/ 324 w 367"/>
                <a:gd name="T3" fmla="*/ 303 h 303"/>
                <a:gd name="T4" fmla="*/ 317 w 367"/>
                <a:gd name="T5" fmla="*/ 303 h 303"/>
                <a:gd name="T6" fmla="*/ 367 w 367"/>
                <a:gd name="T7" fmla="*/ 303 h 303"/>
                <a:gd name="T8" fmla="*/ 360 w 367"/>
                <a:gd name="T9" fmla="*/ 303 h 303"/>
                <a:gd name="T10" fmla="*/ 272 w 367"/>
                <a:gd name="T11" fmla="*/ 21 h 303"/>
                <a:gd name="T12" fmla="*/ 0 w 367"/>
                <a:gd name="T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303">
                  <a:moveTo>
                    <a:pt x="0" y="0"/>
                  </a:moveTo>
                  <a:lnTo>
                    <a:pt x="324" y="303"/>
                  </a:lnTo>
                  <a:lnTo>
                    <a:pt x="317" y="303"/>
                  </a:lnTo>
                  <a:lnTo>
                    <a:pt x="367" y="303"/>
                  </a:lnTo>
                  <a:lnTo>
                    <a:pt x="360" y="303"/>
                  </a:lnTo>
                  <a:lnTo>
                    <a:pt x="27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B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87"/>
            <p:cNvSpPr>
              <a:spLocks/>
            </p:cNvSpPr>
            <p:nvPr/>
          </p:nvSpPr>
          <p:spPr bwMode="auto">
            <a:xfrm>
              <a:off x="4157663" y="6329363"/>
              <a:ext cx="582613" cy="481013"/>
            </a:xfrm>
            <a:custGeom>
              <a:avLst/>
              <a:gdLst>
                <a:gd name="T0" fmla="*/ 0 w 367"/>
                <a:gd name="T1" fmla="*/ 0 h 303"/>
                <a:gd name="T2" fmla="*/ 324 w 367"/>
                <a:gd name="T3" fmla="*/ 303 h 303"/>
                <a:gd name="T4" fmla="*/ 317 w 367"/>
                <a:gd name="T5" fmla="*/ 303 h 303"/>
                <a:gd name="T6" fmla="*/ 367 w 367"/>
                <a:gd name="T7" fmla="*/ 303 h 303"/>
                <a:gd name="T8" fmla="*/ 360 w 367"/>
                <a:gd name="T9" fmla="*/ 303 h 303"/>
                <a:gd name="T10" fmla="*/ 272 w 367"/>
                <a:gd name="T11" fmla="*/ 21 h 303"/>
                <a:gd name="T12" fmla="*/ 0 w 367"/>
                <a:gd name="T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303">
                  <a:moveTo>
                    <a:pt x="0" y="0"/>
                  </a:moveTo>
                  <a:lnTo>
                    <a:pt x="324" y="303"/>
                  </a:lnTo>
                  <a:lnTo>
                    <a:pt x="317" y="303"/>
                  </a:lnTo>
                  <a:lnTo>
                    <a:pt x="367" y="303"/>
                  </a:lnTo>
                  <a:lnTo>
                    <a:pt x="360" y="303"/>
                  </a:lnTo>
                  <a:lnTo>
                    <a:pt x="272" y="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88"/>
            <p:cNvSpPr>
              <a:spLocks/>
            </p:cNvSpPr>
            <p:nvPr/>
          </p:nvSpPr>
          <p:spPr bwMode="auto">
            <a:xfrm>
              <a:off x="4630738" y="6362700"/>
              <a:ext cx="519113" cy="384175"/>
            </a:xfrm>
            <a:custGeom>
              <a:avLst/>
              <a:gdLst>
                <a:gd name="T0" fmla="*/ 0 w 327"/>
                <a:gd name="T1" fmla="*/ 0 h 242"/>
                <a:gd name="T2" fmla="*/ 327 w 327"/>
                <a:gd name="T3" fmla="*/ 242 h 242"/>
                <a:gd name="T4" fmla="*/ 310 w 327"/>
                <a:gd name="T5" fmla="*/ 31 h 242"/>
                <a:gd name="T6" fmla="*/ 0 w 327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242">
                  <a:moveTo>
                    <a:pt x="0" y="0"/>
                  </a:moveTo>
                  <a:lnTo>
                    <a:pt x="327" y="242"/>
                  </a:lnTo>
                  <a:lnTo>
                    <a:pt x="31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89"/>
            <p:cNvSpPr>
              <a:spLocks/>
            </p:cNvSpPr>
            <p:nvPr/>
          </p:nvSpPr>
          <p:spPr bwMode="auto">
            <a:xfrm>
              <a:off x="4630738" y="6362700"/>
              <a:ext cx="519113" cy="384175"/>
            </a:xfrm>
            <a:custGeom>
              <a:avLst/>
              <a:gdLst>
                <a:gd name="T0" fmla="*/ 0 w 327"/>
                <a:gd name="T1" fmla="*/ 0 h 242"/>
                <a:gd name="T2" fmla="*/ 327 w 327"/>
                <a:gd name="T3" fmla="*/ 242 h 242"/>
                <a:gd name="T4" fmla="*/ 310 w 327"/>
                <a:gd name="T5" fmla="*/ 31 h 242"/>
                <a:gd name="T6" fmla="*/ 0 w 327"/>
                <a:gd name="T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242">
                  <a:moveTo>
                    <a:pt x="0" y="0"/>
                  </a:moveTo>
                  <a:lnTo>
                    <a:pt x="327" y="242"/>
                  </a:lnTo>
                  <a:lnTo>
                    <a:pt x="310" y="3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90"/>
            <p:cNvSpPr>
              <a:spLocks/>
            </p:cNvSpPr>
            <p:nvPr/>
          </p:nvSpPr>
          <p:spPr bwMode="auto">
            <a:xfrm>
              <a:off x="4138613" y="5289550"/>
              <a:ext cx="436563" cy="1028700"/>
            </a:xfrm>
            <a:custGeom>
              <a:avLst/>
              <a:gdLst>
                <a:gd name="T0" fmla="*/ 33 w 275"/>
                <a:gd name="T1" fmla="*/ 0 h 648"/>
                <a:gd name="T2" fmla="*/ 0 w 275"/>
                <a:gd name="T3" fmla="*/ 624 h 648"/>
                <a:gd name="T4" fmla="*/ 275 w 275"/>
                <a:gd name="T5" fmla="*/ 648 h 648"/>
                <a:gd name="T6" fmla="*/ 33 w 275"/>
                <a:gd name="T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48">
                  <a:moveTo>
                    <a:pt x="33" y="0"/>
                  </a:moveTo>
                  <a:lnTo>
                    <a:pt x="0" y="624"/>
                  </a:lnTo>
                  <a:lnTo>
                    <a:pt x="275" y="64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91"/>
            <p:cNvSpPr>
              <a:spLocks/>
            </p:cNvSpPr>
            <p:nvPr/>
          </p:nvSpPr>
          <p:spPr bwMode="auto">
            <a:xfrm>
              <a:off x="4138613" y="5289550"/>
              <a:ext cx="436563" cy="1028700"/>
            </a:xfrm>
            <a:custGeom>
              <a:avLst/>
              <a:gdLst>
                <a:gd name="T0" fmla="*/ 33 w 275"/>
                <a:gd name="T1" fmla="*/ 0 h 648"/>
                <a:gd name="T2" fmla="*/ 0 w 275"/>
                <a:gd name="T3" fmla="*/ 624 h 648"/>
                <a:gd name="T4" fmla="*/ 275 w 275"/>
                <a:gd name="T5" fmla="*/ 648 h 648"/>
                <a:gd name="T6" fmla="*/ 33 w 275"/>
                <a:gd name="T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48">
                  <a:moveTo>
                    <a:pt x="33" y="0"/>
                  </a:moveTo>
                  <a:lnTo>
                    <a:pt x="0" y="624"/>
                  </a:lnTo>
                  <a:lnTo>
                    <a:pt x="275" y="648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92"/>
            <p:cNvSpPr>
              <a:spLocks/>
            </p:cNvSpPr>
            <p:nvPr/>
          </p:nvSpPr>
          <p:spPr bwMode="auto">
            <a:xfrm>
              <a:off x="4622801" y="561975"/>
              <a:ext cx="376238" cy="819150"/>
            </a:xfrm>
            <a:custGeom>
              <a:avLst/>
              <a:gdLst>
                <a:gd name="T0" fmla="*/ 19 w 237"/>
                <a:gd name="T1" fmla="*/ 0 h 516"/>
                <a:gd name="T2" fmla="*/ 0 w 237"/>
                <a:gd name="T3" fmla="*/ 516 h 516"/>
                <a:gd name="T4" fmla="*/ 237 w 237"/>
                <a:gd name="T5" fmla="*/ 374 h 516"/>
                <a:gd name="T6" fmla="*/ 19 w 237"/>
                <a:gd name="T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16">
                  <a:moveTo>
                    <a:pt x="19" y="0"/>
                  </a:moveTo>
                  <a:lnTo>
                    <a:pt x="0" y="516"/>
                  </a:lnTo>
                  <a:lnTo>
                    <a:pt x="237" y="37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AC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93"/>
            <p:cNvSpPr>
              <a:spLocks/>
            </p:cNvSpPr>
            <p:nvPr/>
          </p:nvSpPr>
          <p:spPr bwMode="auto">
            <a:xfrm>
              <a:off x="4622801" y="561975"/>
              <a:ext cx="376238" cy="819150"/>
            </a:xfrm>
            <a:custGeom>
              <a:avLst/>
              <a:gdLst>
                <a:gd name="T0" fmla="*/ 19 w 237"/>
                <a:gd name="T1" fmla="*/ 0 h 516"/>
                <a:gd name="T2" fmla="*/ 0 w 237"/>
                <a:gd name="T3" fmla="*/ 516 h 516"/>
                <a:gd name="T4" fmla="*/ 237 w 237"/>
                <a:gd name="T5" fmla="*/ 374 h 516"/>
                <a:gd name="T6" fmla="*/ 19 w 237"/>
                <a:gd name="T7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16">
                  <a:moveTo>
                    <a:pt x="19" y="0"/>
                  </a:moveTo>
                  <a:lnTo>
                    <a:pt x="0" y="516"/>
                  </a:lnTo>
                  <a:lnTo>
                    <a:pt x="237" y="374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94"/>
            <p:cNvSpPr>
              <a:spLocks/>
            </p:cNvSpPr>
            <p:nvPr/>
          </p:nvSpPr>
          <p:spPr bwMode="auto">
            <a:xfrm>
              <a:off x="4938713" y="1201738"/>
              <a:ext cx="525463" cy="877888"/>
            </a:xfrm>
            <a:custGeom>
              <a:avLst/>
              <a:gdLst>
                <a:gd name="T0" fmla="*/ 59 w 331"/>
                <a:gd name="T1" fmla="*/ 0 h 553"/>
                <a:gd name="T2" fmla="*/ 0 w 331"/>
                <a:gd name="T3" fmla="*/ 553 h 553"/>
                <a:gd name="T4" fmla="*/ 331 w 331"/>
                <a:gd name="T5" fmla="*/ 210 h 553"/>
                <a:gd name="T6" fmla="*/ 59 w 331"/>
                <a:gd name="T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553">
                  <a:moveTo>
                    <a:pt x="59" y="0"/>
                  </a:moveTo>
                  <a:lnTo>
                    <a:pt x="0" y="553"/>
                  </a:lnTo>
                  <a:lnTo>
                    <a:pt x="331" y="21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95"/>
            <p:cNvSpPr>
              <a:spLocks/>
            </p:cNvSpPr>
            <p:nvPr/>
          </p:nvSpPr>
          <p:spPr bwMode="auto">
            <a:xfrm>
              <a:off x="4938713" y="1201738"/>
              <a:ext cx="525463" cy="877888"/>
            </a:xfrm>
            <a:custGeom>
              <a:avLst/>
              <a:gdLst>
                <a:gd name="T0" fmla="*/ 59 w 331"/>
                <a:gd name="T1" fmla="*/ 0 h 553"/>
                <a:gd name="T2" fmla="*/ 0 w 331"/>
                <a:gd name="T3" fmla="*/ 553 h 553"/>
                <a:gd name="T4" fmla="*/ 331 w 331"/>
                <a:gd name="T5" fmla="*/ 210 h 553"/>
                <a:gd name="T6" fmla="*/ 59 w 331"/>
                <a:gd name="T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553">
                  <a:moveTo>
                    <a:pt x="59" y="0"/>
                  </a:moveTo>
                  <a:lnTo>
                    <a:pt x="0" y="553"/>
                  </a:lnTo>
                  <a:lnTo>
                    <a:pt x="331" y="21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96"/>
            <p:cNvSpPr>
              <a:spLocks/>
            </p:cNvSpPr>
            <p:nvPr/>
          </p:nvSpPr>
          <p:spPr bwMode="auto">
            <a:xfrm>
              <a:off x="5062538" y="1062038"/>
              <a:ext cx="879475" cy="442913"/>
            </a:xfrm>
            <a:custGeom>
              <a:avLst/>
              <a:gdLst>
                <a:gd name="T0" fmla="*/ 554 w 554"/>
                <a:gd name="T1" fmla="*/ 0 h 279"/>
                <a:gd name="T2" fmla="*/ 0 w 554"/>
                <a:gd name="T3" fmla="*/ 69 h 279"/>
                <a:gd name="T4" fmla="*/ 272 w 554"/>
                <a:gd name="T5" fmla="*/ 279 h 279"/>
                <a:gd name="T6" fmla="*/ 554 w 554"/>
                <a:gd name="T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279">
                  <a:moveTo>
                    <a:pt x="554" y="0"/>
                  </a:moveTo>
                  <a:lnTo>
                    <a:pt x="0" y="69"/>
                  </a:lnTo>
                  <a:lnTo>
                    <a:pt x="272" y="279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97"/>
            <p:cNvSpPr>
              <a:spLocks/>
            </p:cNvSpPr>
            <p:nvPr/>
          </p:nvSpPr>
          <p:spPr bwMode="auto">
            <a:xfrm>
              <a:off x="5062538" y="1062038"/>
              <a:ext cx="879475" cy="442913"/>
            </a:xfrm>
            <a:custGeom>
              <a:avLst/>
              <a:gdLst>
                <a:gd name="T0" fmla="*/ 554 w 554"/>
                <a:gd name="T1" fmla="*/ 0 h 279"/>
                <a:gd name="T2" fmla="*/ 0 w 554"/>
                <a:gd name="T3" fmla="*/ 69 h 279"/>
                <a:gd name="T4" fmla="*/ 272 w 554"/>
                <a:gd name="T5" fmla="*/ 279 h 279"/>
                <a:gd name="T6" fmla="*/ 554 w 554"/>
                <a:gd name="T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279">
                  <a:moveTo>
                    <a:pt x="554" y="0"/>
                  </a:moveTo>
                  <a:lnTo>
                    <a:pt x="0" y="69"/>
                  </a:lnTo>
                  <a:lnTo>
                    <a:pt x="272" y="279"/>
                  </a:lnTo>
                  <a:lnTo>
                    <a:pt x="5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98"/>
            <p:cNvSpPr>
              <a:spLocks/>
            </p:cNvSpPr>
            <p:nvPr/>
          </p:nvSpPr>
          <p:spPr bwMode="auto">
            <a:xfrm>
              <a:off x="4630738" y="1201738"/>
              <a:ext cx="376238" cy="874713"/>
            </a:xfrm>
            <a:custGeom>
              <a:avLst/>
              <a:gdLst>
                <a:gd name="T0" fmla="*/ 237 w 237"/>
                <a:gd name="T1" fmla="*/ 0 h 551"/>
                <a:gd name="T2" fmla="*/ 0 w 237"/>
                <a:gd name="T3" fmla="*/ 142 h 551"/>
                <a:gd name="T4" fmla="*/ 180 w 237"/>
                <a:gd name="T5" fmla="*/ 551 h 551"/>
                <a:gd name="T6" fmla="*/ 237 w 237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51">
                  <a:moveTo>
                    <a:pt x="237" y="0"/>
                  </a:moveTo>
                  <a:lnTo>
                    <a:pt x="0" y="142"/>
                  </a:lnTo>
                  <a:lnTo>
                    <a:pt x="180" y="551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D5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99"/>
            <p:cNvSpPr>
              <a:spLocks/>
            </p:cNvSpPr>
            <p:nvPr/>
          </p:nvSpPr>
          <p:spPr bwMode="auto">
            <a:xfrm>
              <a:off x="4630738" y="1201738"/>
              <a:ext cx="376238" cy="874713"/>
            </a:xfrm>
            <a:custGeom>
              <a:avLst/>
              <a:gdLst>
                <a:gd name="T0" fmla="*/ 237 w 237"/>
                <a:gd name="T1" fmla="*/ 0 h 551"/>
                <a:gd name="T2" fmla="*/ 0 w 237"/>
                <a:gd name="T3" fmla="*/ 142 h 551"/>
                <a:gd name="T4" fmla="*/ 180 w 237"/>
                <a:gd name="T5" fmla="*/ 551 h 551"/>
                <a:gd name="T6" fmla="*/ 237 w 237"/>
                <a:gd name="T7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551">
                  <a:moveTo>
                    <a:pt x="237" y="0"/>
                  </a:moveTo>
                  <a:lnTo>
                    <a:pt x="0" y="142"/>
                  </a:lnTo>
                  <a:lnTo>
                    <a:pt x="180" y="551"/>
                  </a:lnTo>
                  <a:lnTo>
                    <a:pt x="2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00"/>
            <p:cNvSpPr>
              <a:spLocks/>
            </p:cNvSpPr>
            <p:nvPr/>
          </p:nvSpPr>
          <p:spPr bwMode="auto">
            <a:xfrm>
              <a:off x="4664076" y="539750"/>
              <a:ext cx="406400" cy="590550"/>
            </a:xfrm>
            <a:custGeom>
              <a:avLst/>
              <a:gdLst>
                <a:gd name="T0" fmla="*/ 0 w 256"/>
                <a:gd name="T1" fmla="*/ 0 h 372"/>
                <a:gd name="T2" fmla="*/ 220 w 256"/>
                <a:gd name="T3" fmla="*/ 372 h 372"/>
                <a:gd name="T4" fmla="*/ 256 w 256"/>
                <a:gd name="T5" fmla="*/ 19 h 372"/>
                <a:gd name="T6" fmla="*/ 0 w 256"/>
                <a:gd name="T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372">
                  <a:moveTo>
                    <a:pt x="0" y="0"/>
                  </a:moveTo>
                  <a:lnTo>
                    <a:pt x="220" y="372"/>
                  </a:lnTo>
                  <a:lnTo>
                    <a:pt x="25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01"/>
            <p:cNvSpPr>
              <a:spLocks/>
            </p:cNvSpPr>
            <p:nvPr/>
          </p:nvSpPr>
          <p:spPr bwMode="auto">
            <a:xfrm>
              <a:off x="4664076" y="539750"/>
              <a:ext cx="406400" cy="590550"/>
            </a:xfrm>
            <a:custGeom>
              <a:avLst/>
              <a:gdLst>
                <a:gd name="T0" fmla="*/ 0 w 256"/>
                <a:gd name="T1" fmla="*/ 0 h 372"/>
                <a:gd name="T2" fmla="*/ 220 w 256"/>
                <a:gd name="T3" fmla="*/ 372 h 372"/>
                <a:gd name="T4" fmla="*/ 256 w 256"/>
                <a:gd name="T5" fmla="*/ 19 h 372"/>
                <a:gd name="T6" fmla="*/ 0 w 256"/>
                <a:gd name="T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372">
                  <a:moveTo>
                    <a:pt x="0" y="0"/>
                  </a:moveTo>
                  <a:lnTo>
                    <a:pt x="220" y="372"/>
                  </a:lnTo>
                  <a:lnTo>
                    <a:pt x="256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02"/>
            <p:cNvSpPr>
              <a:spLocks/>
            </p:cNvSpPr>
            <p:nvPr/>
          </p:nvSpPr>
          <p:spPr bwMode="auto">
            <a:xfrm>
              <a:off x="5059363" y="781050"/>
              <a:ext cx="879475" cy="371475"/>
            </a:xfrm>
            <a:custGeom>
              <a:avLst/>
              <a:gdLst>
                <a:gd name="T0" fmla="*/ 196 w 554"/>
                <a:gd name="T1" fmla="*/ 0 h 234"/>
                <a:gd name="T2" fmla="*/ 0 w 554"/>
                <a:gd name="T3" fmla="*/ 234 h 234"/>
                <a:gd name="T4" fmla="*/ 554 w 554"/>
                <a:gd name="T5" fmla="*/ 165 h 234"/>
                <a:gd name="T6" fmla="*/ 196 w 554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234">
                  <a:moveTo>
                    <a:pt x="196" y="0"/>
                  </a:moveTo>
                  <a:lnTo>
                    <a:pt x="0" y="234"/>
                  </a:lnTo>
                  <a:lnTo>
                    <a:pt x="554" y="165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D8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3"/>
            <p:cNvSpPr>
              <a:spLocks/>
            </p:cNvSpPr>
            <p:nvPr/>
          </p:nvSpPr>
          <p:spPr bwMode="auto">
            <a:xfrm>
              <a:off x="5059363" y="781050"/>
              <a:ext cx="879475" cy="371475"/>
            </a:xfrm>
            <a:custGeom>
              <a:avLst/>
              <a:gdLst>
                <a:gd name="T0" fmla="*/ 196 w 554"/>
                <a:gd name="T1" fmla="*/ 0 h 234"/>
                <a:gd name="T2" fmla="*/ 0 w 554"/>
                <a:gd name="T3" fmla="*/ 234 h 234"/>
                <a:gd name="T4" fmla="*/ 554 w 554"/>
                <a:gd name="T5" fmla="*/ 165 h 234"/>
                <a:gd name="T6" fmla="*/ 196 w 554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4" h="234">
                  <a:moveTo>
                    <a:pt x="196" y="0"/>
                  </a:moveTo>
                  <a:lnTo>
                    <a:pt x="0" y="234"/>
                  </a:lnTo>
                  <a:lnTo>
                    <a:pt x="554" y="165"/>
                  </a:lnTo>
                  <a:lnTo>
                    <a:pt x="1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04"/>
            <p:cNvSpPr>
              <a:spLocks/>
            </p:cNvSpPr>
            <p:nvPr/>
          </p:nvSpPr>
          <p:spPr bwMode="auto">
            <a:xfrm>
              <a:off x="5032376" y="577850"/>
              <a:ext cx="315913" cy="558800"/>
            </a:xfrm>
            <a:custGeom>
              <a:avLst/>
              <a:gdLst>
                <a:gd name="T0" fmla="*/ 36 w 199"/>
                <a:gd name="T1" fmla="*/ 0 h 352"/>
                <a:gd name="T2" fmla="*/ 0 w 199"/>
                <a:gd name="T3" fmla="*/ 352 h 352"/>
                <a:gd name="T4" fmla="*/ 199 w 199"/>
                <a:gd name="T5" fmla="*/ 118 h 352"/>
                <a:gd name="T6" fmla="*/ 36 w 199"/>
                <a:gd name="T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352">
                  <a:moveTo>
                    <a:pt x="36" y="0"/>
                  </a:moveTo>
                  <a:lnTo>
                    <a:pt x="0" y="352"/>
                  </a:lnTo>
                  <a:lnTo>
                    <a:pt x="199" y="118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C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05"/>
            <p:cNvSpPr>
              <a:spLocks/>
            </p:cNvSpPr>
            <p:nvPr/>
          </p:nvSpPr>
          <p:spPr bwMode="auto">
            <a:xfrm>
              <a:off x="5032376" y="577850"/>
              <a:ext cx="315913" cy="558800"/>
            </a:xfrm>
            <a:custGeom>
              <a:avLst/>
              <a:gdLst>
                <a:gd name="T0" fmla="*/ 36 w 199"/>
                <a:gd name="T1" fmla="*/ 0 h 352"/>
                <a:gd name="T2" fmla="*/ 0 w 199"/>
                <a:gd name="T3" fmla="*/ 352 h 352"/>
                <a:gd name="T4" fmla="*/ 199 w 199"/>
                <a:gd name="T5" fmla="*/ 118 h 352"/>
                <a:gd name="T6" fmla="*/ 36 w 199"/>
                <a:gd name="T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352">
                  <a:moveTo>
                    <a:pt x="36" y="0"/>
                  </a:moveTo>
                  <a:lnTo>
                    <a:pt x="0" y="352"/>
                  </a:lnTo>
                  <a:lnTo>
                    <a:pt x="199" y="118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07"/>
            <p:cNvSpPr>
              <a:spLocks/>
            </p:cNvSpPr>
            <p:nvPr/>
          </p:nvSpPr>
          <p:spPr bwMode="auto">
            <a:xfrm>
              <a:off x="3767138" y="47625"/>
              <a:ext cx="165100" cy="173038"/>
            </a:xfrm>
            <a:custGeom>
              <a:avLst/>
              <a:gdLst>
                <a:gd name="T0" fmla="*/ 104 w 104"/>
                <a:gd name="T1" fmla="*/ 0 h 109"/>
                <a:gd name="T2" fmla="*/ 94 w 104"/>
                <a:gd name="T3" fmla="*/ 0 h 109"/>
                <a:gd name="T4" fmla="*/ 47 w 104"/>
                <a:gd name="T5" fmla="*/ 85 h 109"/>
                <a:gd name="T6" fmla="*/ 9 w 104"/>
                <a:gd name="T7" fmla="*/ 0 h 109"/>
                <a:gd name="T8" fmla="*/ 0 w 104"/>
                <a:gd name="T9" fmla="*/ 0 h 109"/>
                <a:gd name="T10" fmla="*/ 47 w 104"/>
                <a:gd name="T11" fmla="*/ 109 h 109"/>
                <a:gd name="T12" fmla="*/ 104 w 104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9">
                  <a:moveTo>
                    <a:pt x="104" y="0"/>
                  </a:moveTo>
                  <a:lnTo>
                    <a:pt x="94" y="0"/>
                  </a:lnTo>
                  <a:lnTo>
                    <a:pt x="47" y="85"/>
                  </a:lnTo>
                  <a:lnTo>
                    <a:pt x="9" y="0"/>
                  </a:lnTo>
                  <a:lnTo>
                    <a:pt x="0" y="0"/>
                  </a:lnTo>
                  <a:lnTo>
                    <a:pt x="47" y="109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09"/>
            <p:cNvSpPr>
              <a:spLocks/>
            </p:cNvSpPr>
            <p:nvPr/>
          </p:nvSpPr>
          <p:spPr bwMode="auto">
            <a:xfrm>
              <a:off x="3841751" y="47625"/>
              <a:ext cx="360363" cy="173038"/>
            </a:xfrm>
            <a:custGeom>
              <a:avLst/>
              <a:gdLst>
                <a:gd name="T0" fmla="*/ 227 w 227"/>
                <a:gd name="T1" fmla="*/ 0 h 109"/>
                <a:gd name="T2" fmla="*/ 211 w 227"/>
                <a:gd name="T3" fmla="*/ 0 h 109"/>
                <a:gd name="T4" fmla="*/ 19 w 227"/>
                <a:gd name="T5" fmla="*/ 90 h 109"/>
                <a:gd name="T6" fmla="*/ 66 w 227"/>
                <a:gd name="T7" fmla="*/ 0 h 109"/>
                <a:gd name="T8" fmla="*/ 57 w 227"/>
                <a:gd name="T9" fmla="*/ 0 h 109"/>
                <a:gd name="T10" fmla="*/ 0 w 227"/>
                <a:gd name="T11" fmla="*/ 109 h 109"/>
                <a:gd name="T12" fmla="*/ 227 w 22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09">
                  <a:moveTo>
                    <a:pt x="227" y="0"/>
                  </a:moveTo>
                  <a:lnTo>
                    <a:pt x="211" y="0"/>
                  </a:lnTo>
                  <a:lnTo>
                    <a:pt x="19" y="9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0" y="109"/>
                  </a:lnTo>
                  <a:lnTo>
                    <a:pt x="2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11"/>
            <p:cNvSpPr>
              <a:spLocks/>
            </p:cNvSpPr>
            <p:nvPr/>
          </p:nvSpPr>
          <p:spPr bwMode="auto">
            <a:xfrm>
              <a:off x="7475538" y="727075"/>
              <a:ext cx="107950" cy="252413"/>
            </a:xfrm>
            <a:custGeom>
              <a:avLst/>
              <a:gdLst>
                <a:gd name="T0" fmla="*/ 68 w 68"/>
                <a:gd name="T1" fmla="*/ 0 h 159"/>
                <a:gd name="T2" fmla="*/ 0 w 68"/>
                <a:gd name="T3" fmla="*/ 159 h 159"/>
                <a:gd name="T4" fmla="*/ 68 w 68"/>
                <a:gd name="T5" fmla="*/ 140 h 159"/>
                <a:gd name="T6" fmla="*/ 68 w 68"/>
                <a:gd name="T7" fmla="*/ 133 h 159"/>
                <a:gd name="T8" fmla="*/ 11 w 68"/>
                <a:gd name="T9" fmla="*/ 149 h 159"/>
                <a:gd name="T10" fmla="*/ 68 w 68"/>
                <a:gd name="T11" fmla="*/ 19 h 159"/>
                <a:gd name="T12" fmla="*/ 68 w 68"/>
                <a:gd name="T1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59">
                  <a:moveTo>
                    <a:pt x="68" y="0"/>
                  </a:moveTo>
                  <a:lnTo>
                    <a:pt x="0" y="159"/>
                  </a:lnTo>
                  <a:lnTo>
                    <a:pt x="68" y="140"/>
                  </a:lnTo>
                  <a:lnTo>
                    <a:pt x="68" y="133"/>
                  </a:lnTo>
                  <a:lnTo>
                    <a:pt x="11" y="149"/>
                  </a:lnTo>
                  <a:lnTo>
                    <a:pt x="68" y="19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13"/>
            <p:cNvSpPr>
              <a:spLocks noEditPoints="1"/>
            </p:cNvSpPr>
            <p:nvPr/>
          </p:nvSpPr>
          <p:spPr bwMode="auto">
            <a:xfrm>
              <a:off x="4183063" y="5133975"/>
              <a:ext cx="673100" cy="515938"/>
            </a:xfrm>
            <a:custGeom>
              <a:avLst/>
              <a:gdLst>
                <a:gd name="T0" fmla="*/ 424 w 424"/>
                <a:gd name="T1" fmla="*/ 325 h 325"/>
                <a:gd name="T2" fmla="*/ 424 w 424"/>
                <a:gd name="T3" fmla="*/ 325 h 325"/>
                <a:gd name="T4" fmla="*/ 407 w 424"/>
                <a:gd name="T5" fmla="*/ 308 h 325"/>
                <a:gd name="T6" fmla="*/ 17 w 424"/>
                <a:gd name="T7" fmla="*/ 67 h 325"/>
                <a:gd name="T8" fmla="*/ 275 w 424"/>
                <a:gd name="T9" fmla="*/ 10 h 325"/>
                <a:gd name="T10" fmla="*/ 407 w 424"/>
                <a:gd name="T11" fmla="*/ 308 h 325"/>
                <a:gd name="T12" fmla="*/ 277 w 424"/>
                <a:gd name="T13" fmla="*/ 0 h 325"/>
                <a:gd name="T14" fmla="*/ 0 w 424"/>
                <a:gd name="T15" fmla="*/ 62 h 325"/>
                <a:gd name="T16" fmla="*/ 424 w 424"/>
                <a:gd name="T17" fmla="*/ 325 h 325"/>
                <a:gd name="T18" fmla="*/ 277 w 424"/>
                <a:gd name="T19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4" h="325">
                  <a:moveTo>
                    <a:pt x="424" y="325"/>
                  </a:moveTo>
                  <a:lnTo>
                    <a:pt x="424" y="325"/>
                  </a:lnTo>
                  <a:moveTo>
                    <a:pt x="407" y="308"/>
                  </a:moveTo>
                  <a:lnTo>
                    <a:pt x="17" y="67"/>
                  </a:lnTo>
                  <a:lnTo>
                    <a:pt x="275" y="10"/>
                  </a:lnTo>
                  <a:lnTo>
                    <a:pt x="407" y="308"/>
                  </a:lnTo>
                  <a:moveTo>
                    <a:pt x="277" y="0"/>
                  </a:moveTo>
                  <a:lnTo>
                    <a:pt x="0" y="62"/>
                  </a:lnTo>
                  <a:lnTo>
                    <a:pt x="424" y="325"/>
                  </a:lnTo>
                  <a:lnTo>
                    <a:pt x="2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15"/>
            <p:cNvSpPr>
              <a:spLocks noEditPoints="1"/>
            </p:cNvSpPr>
            <p:nvPr/>
          </p:nvSpPr>
          <p:spPr bwMode="auto">
            <a:xfrm>
              <a:off x="4457701" y="3414713"/>
              <a:ext cx="665163" cy="506413"/>
            </a:xfrm>
            <a:custGeom>
              <a:avLst/>
              <a:gdLst>
                <a:gd name="T0" fmla="*/ 192 w 419"/>
                <a:gd name="T1" fmla="*/ 310 h 319"/>
                <a:gd name="T2" fmla="*/ 17 w 419"/>
                <a:gd name="T3" fmla="*/ 16 h 319"/>
                <a:gd name="T4" fmla="*/ 402 w 419"/>
                <a:gd name="T5" fmla="*/ 231 h 319"/>
                <a:gd name="T6" fmla="*/ 192 w 419"/>
                <a:gd name="T7" fmla="*/ 310 h 319"/>
                <a:gd name="T8" fmla="*/ 0 w 419"/>
                <a:gd name="T9" fmla="*/ 0 h 319"/>
                <a:gd name="T10" fmla="*/ 192 w 419"/>
                <a:gd name="T11" fmla="*/ 319 h 319"/>
                <a:gd name="T12" fmla="*/ 419 w 419"/>
                <a:gd name="T13" fmla="*/ 236 h 319"/>
                <a:gd name="T14" fmla="*/ 0 w 419"/>
                <a:gd name="T1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319">
                  <a:moveTo>
                    <a:pt x="192" y="310"/>
                  </a:moveTo>
                  <a:lnTo>
                    <a:pt x="17" y="16"/>
                  </a:lnTo>
                  <a:lnTo>
                    <a:pt x="402" y="231"/>
                  </a:lnTo>
                  <a:lnTo>
                    <a:pt x="192" y="310"/>
                  </a:lnTo>
                  <a:moveTo>
                    <a:pt x="0" y="0"/>
                  </a:moveTo>
                  <a:lnTo>
                    <a:pt x="192" y="319"/>
                  </a:lnTo>
                  <a:lnTo>
                    <a:pt x="419" y="2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17"/>
            <p:cNvSpPr>
              <a:spLocks noEditPoints="1"/>
            </p:cNvSpPr>
            <p:nvPr/>
          </p:nvSpPr>
          <p:spPr bwMode="auto">
            <a:xfrm>
              <a:off x="4183063" y="4635500"/>
              <a:ext cx="439738" cy="596900"/>
            </a:xfrm>
            <a:custGeom>
              <a:avLst/>
              <a:gdLst>
                <a:gd name="T0" fmla="*/ 7 w 277"/>
                <a:gd name="T1" fmla="*/ 364 h 376"/>
                <a:gd name="T2" fmla="*/ 67 w 277"/>
                <a:gd name="T3" fmla="*/ 19 h 376"/>
                <a:gd name="T4" fmla="*/ 265 w 277"/>
                <a:gd name="T5" fmla="*/ 307 h 376"/>
                <a:gd name="T6" fmla="*/ 7 w 277"/>
                <a:gd name="T7" fmla="*/ 364 h 376"/>
                <a:gd name="T8" fmla="*/ 62 w 277"/>
                <a:gd name="T9" fmla="*/ 0 h 376"/>
                <a:gd name="T10" fmla="*/ 0 w 277"/>
                <a:gd name="T11" fmla="*/ 376 h 376"/>
                <a:gd name="T12" fmla="*/ 277 w 277"/>
                <a:gd name="T13" fmla="*/ 314 h 376"/>
                <a:gd name="T14" fmla="*/ 62 w 277"/>
                <a:gd name="T1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376">
                  <a:moveTo>
                    <a:pt x="7" y="364"/>
                  </a:moveTo>
                  <a:lnTo>
                    <a:pt x="67" y="19"/>
                  </a:lnTo>
                  <a:lnTo>
                    <a:pt x="265" y="307"/>
                  </a:lnTo>
                  <a:lnTo>
                    <a:pt x="7" y="364"/>
                  </a:lnTo>
                  <a:moveTo>
                    <a:pt x="62" y="0"/>
                  </a:moveTo>
                  <a:lnTo>
                    <a:pt x="0" y="376"/>
                  </a:lnTo>
                  <a:lnTo>
                    <a:pt x="277" y="314"/>
                  </a:lnTo>
                  <a:lnTo>
                    <a:pt x="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19"/>
            <p:cNvSpPr>
              <a:spLocks noEditPoints="1"/>
            </p:cNvSpPr>
            <p:nvPr/>
          </p:nvSpPr>
          <p:spPr bwMode="auto">
            <a:xfrm>
              <a:off x="4457701" y="3313113"/>
              <a:ext cx="793750" cy="476250"/>
            </a:xfrm>
            <a:custGeom>
              <a:avLst/>
              <a:gdLst>
                <a:gd name="T0" fmla="*/ 483 w 500"/>
                <a:gd name="T1" fmla="*/ 9 h 300"/>
                <a:gd name="T2" fmla="*/ 483 w 500"/>
                <a:gd name="T3" fmla="*/ 9 h 300"/>
                <a:gd name="T4" fmla="*/ 410 w 500"/>
                <a:gd name="T5" fmla="*/ 286 h 300"/>
                <a:gd name="T6" fmla="*/ 24 w 500"/>
                <a:gd name="T7" fmla="*/ 68 h 300"/>
                <a:gd name="T8" fmla="*/ 483 w 500"/>
                <a:gd name="T9" fmla="*/ 9 h 300"/>
                <a:gd name="T10" fmla="*/ 500 w 500"/>
                <a:gd name="T11" fmla="*/ 0 h 300"/>
                <a:gd name="T12" fmla="*/ 0 w 500"/>
                <a:gd name="T13" fmla="*/ 64 h 300"/>
                <a:gd name="T14" fmla="*/ 419 w 500"/>
                <a:gd name="T15" fmla="*/ 300 h 300"/>
                <a:gd name="T16" fmla="*/ 500 w 500"/>
                <a:gd name="T1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0" h="300">
                  <a:moveTo>
                    <a:pt x="483" y="9"/>
                  </a:moveTo>
                  <a:lnTo>
                    <a:pt x="483" y="9"/>
                  </a:lnTo>
                  <a:lnTo>
                    <a:pt x="410" y="286"/>
                  </a:lnTo>
                  <a:lnTo>
                    <a:pt x="24" y="68"/>
                  </a:lnTo>
                  <a:lnTo>
                    <a:pt x="483" y="9"/>
                  </a:lnTo>
                  <a:moveTo>
                    <a:pt x="500" y="0"/>
                  </a:moveTo>
                  <a:lnTo>
                    <a:pt x="0" y="64"/>
                  </a:lnTo>
                  <a:lnTo>
                    <a:pt x="419" y="300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21"/>
            <p:cNvSpPr>
              <a:spLocks noEditPoints="1"/>
            </p:cNvSpPr>
            <p:nvPr/>
          </p:nvSpPr>
          <p:spPr bwMode="auto">
            <a:xfrm>
              <a:off x="3116263" y="1908175"/>
              <a:ext cx="428625" cy="520700"/>
            </a:xfrm>
            <a:custGeom>
              <a:avLst/>
              <a:gdLst>
                <a:gd name="T0" fmla="*/ 10 w 270"/>
                <a:gd name="T1" fmla="*/ 319 h 328"/>
                <a:gd name="T2" fmla="*/ 102 w 270"/>
                <a:gd name="T3" fmla="*/ 16 h 328"/>
                <a:gd name="T4" fmla="*/ 258 w 270"/>
                <a:gd name="T5" fmla="*/ 307 h 328"/>
                <a:gd name="T6" fmla="*/ 10 w 270"/>
                <a:gd name="T7" fmla="*/ 319 h 328"/>
                <a:gd name="T8" fmla="*/ 100 w 270"/>
                <a:gd name="T9" fmla="*/ 0 h 328"/>
                <a:gd name="T10" fmla="*/ 0 w 270"/>
                <a:gd name="T11" fmla="*/ 328 h 328"/>
                <a:gd name="T12" fmla="*/ 270 w 270"/>
                <a:gd name="T13" fmla="*/ 314 h 328"/>
                <a:gd name="T14" fmla="*/ 100 w 270"/>
                <a:gd name="T1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28">
                  <a:moveTo>
                    <a:pt x="10" y="319"/>
                  </a:moveTo>
                  <a:lnTo>
                    <a:pt x="102" y="16"/>
                  </a:lnTo>
                  <a:lnTo>
                    <a:pt x="258" y="307"/>
                  </a:lnTo>
                  <a:lnTo>
                    <a:pt x="10" y="319"/>
                  </a:lnTo>
                  <a:moveTo>
                    <a:pt x="100" y="0"/>
                  </a:moveTo>
                  <a:lnTo>
                    <a:pt x="0" y="328"/>
                  </a:lnTo>
                  <a:lnTo>
                    <a:pt x="270" y="314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23"/>
            <p:cNvSpPr>
              <a:spLocks/>
            </p:cNvSpPr>
            <p:nvPr/>
          </p:nvSpPr>
          <p:spPr bwMode="auto">
            <a:xfrm>
              <a:off x="7148513" y="6645275"/>
              <a:ext cx="423863" cy="165100"/>
            </a:xfrm>
            <a:custGeom>
              <a:avLst/>
              <a:gdLst>
                <a:gd name="T0" fmla="*/ 0 w 267"/>
                <a:gd name="T1" fmla="*/ 0 h 104"/>
                <a:gd name="T2" fmla="*/ 30 w 267"/>
                <a:gd name="T3" fmla="*/ 104 h 104"/>
                <a:gd name="T4" fmla="*/ 38 w 267"/>
                <a:gd name="T5" fmla="*/ 104 h 104"/>
                <a:gd name="T6" fmla="*/ 12 w 267"/>
                <a:gd name="T7" fmla="*/ 16 h 104"/>
                <a:gd name="T8" fmla="*/ 236 w 267"/>
                <a:gd name="T9" fmla="*/ 104 h 104"/>
                <a:gd name="T10" fmla="*/ 267 w 267"/>
                <a:gd name="T11" fmla="*/ 104 h 104"/>
                <a:gd name="T12" fmla="*/ 0 w 267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104">
                  <a:moveTo>
                    <a:pt x="0" y="0"/>
                  </a:moveTo>
                  <a:lnTo>
                    <a:pt x="30" y="104"/>
                  </a:lnTo>
                  <a:lnTo>
                    <a:pt x="38" y="104"/>
                  </a:lnTo>
                  <a:lnTo>
                    <a:pt x="12" y="16"/>
                  </a:lnTo>
                  <a:lnTo>
                    <a:pt x="236" y="104"/>
                  </a:lnTo>
                  <a:lnTo>
                    <a:pt x="267" y="10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25"/>
            <p:cNvSpPr>
              <a:spLocks/>
            </p:cNvSpPr>
            <p:nvPr/>
          </p:nvSpPr>
          <p:spPr bwMode="auto">
            <a:xfrm>
              <a:off x="6840538" y="6645275"/>
              <a:ext cx="355600" cy="165100"/>
            </a:xfrm>
            <a:custGeom>
              <a:avLst/>
              <a:gdLst>
                <a:gd name="T0" fmla="*/ 194 w 224"/>
                <a:gd name="T1" fmla="*/ 0 h 104"/>
                <a:gd name="T2" fmla="*/ 0 w 224"/>
                <a:gd name="T3" fmla="*/ 104 h 104"/>
                <a:gd name="T4" fmla="*/ 30 w 224"/>
                <a:gd name="T5" fmla="*/ 104 h 104"/>
                <a:gd name="T6" fmla="*/ 194 w 224"/>
                <a:gd name="T7" fmla="*/ 16 h 104"/>
                <a:gd name="T8" fmla="*/ 217 w 224"/>
                <a:gd name="T9" fmla="*/ 104 h 104"/>
                <a:gd name="T10" fmla="*/ 224 w 224"/>
                <a:gd name="T11" fmla="*/ 104 h 104"/>
                <a:gd name="T12" fmla="*/ 194 w 22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04">
                  <a:moveTo>
                    <a:pt x="194" y="0"/>
                  </a:moveTo>
                  <a:lnTo>
                    <a:pt x="0" y="104"/>
                  </a:lnTo>
                  <a:lnTo>
                    <a:pt x="30" y="104"/>
                  </a:lnTo>
                  <a:lnTo>
                    <a:pt x="194" y="16"/>
                  </a:lnTo>
                  <a:lnTo>
                    <a:pt x="217" y="104"/>
                  </a:lnTo>
                  <a:lnTo>
                    <a:pt x="224" y="104"/>
                  </a:lnTo>
                  <a:lnTo>
                    <a:pt x="1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27"/>
            <p:cNvSpPr>
              <a:spLocks noEditPoints="1"/>
            </p:cNvSpPr>
            <p:nvPr/>
          </p:nvSpPr>
          <p:spPr bwMode="auto">
            <a:xfrm>
              <a:off x="3984626" y="3414713"/>
              <a:ext cx="777875" cy="619125"/>
            </a:xfrm>
            <a:custGeom>
              <a:avLst/>
              <a:gdLst>
                <a:gd name="T0" fmla="*/ 0 w 490"/>
                <a:gd name="T1" fmla="*/ 390 h 390"/>
                <a:gd name="T2" fmla="*/ 0 w 490"/>
                <a:gd name="T3" fmla="*/ 390 h 390"/>
                <a:gd name="T4" fmla="*/ 0 w 490"/>
                <a:gd name="T5" fmla="*/ 390 h 390"/>
                <a:gd name="T6" fmla="*/ 0 w 490"/>
                <a:gd name="T7" fmla="*/ 390 h 390"/>
                <a:gd name="T8" fmla="*/ 21 w 490"/>
                <a:gd name="T9" fmla="*/ 378 h 390"/>
                <a:gd name="T10" fmla="*/ 296 w 490"/>
                <a:gd name="T11" fmla="*/ 18 h 390"/>
                <a:gd name="T12" fmla="*/ 471 w 490"/>
                <a:gd name="T13" fmla="*/ 314 h 390"/>
                <a:gd name="T14" fmla="*/ 21 w 490"/>
                <a:gd name="T15" fmla="*/ 378 h 390"/>
                <a:gd name="T16" fmla="*/ 298 w 490"/>
                <a:gd name="T17" fmla="*/ 0 h 390"/>
                <a:gd name="T18" fmla="*/ 0 w 490"/>
                <a:gd name="T19" fmla="*/ 390 h 390"/>
                <a:gd name="T20" fmla="*/ 490 w 490"/>
                <a:gd name="T21" fmla="*/ 319 h 390"/>
                <a:gd name="T22" fmla="*/ 298 w 490"/>
                <a:gd name="T23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0" h="390">
                  <a:moveTo>
                    <a:pt x="0" y="390"/>
                  </a:moveTo>
                  <a:lnTo>
                    <a:pt x="0" y="390"/>
                  </a:lnTo>
                  <a:moveTo>
                    <a:pt x="0" y="390"/>
                  </a:moveTo>
                  <a:lnTo>
                    <a:pt x="0" y="390"/>
                  </a:lnTo>
                  <a:moveTo>
                    <a:pt x="21" y="378"/>
                  </a:moveTo>
                  <a:lnTo>
                    <a:pt x="296" y="18"/>
                  </a:lnTo>
                  <a:lnTo>
                    <a:pt x="471" y="314"/>
                  </a:lnTo>
                  <a:lnTo>
                    <a:pt x="21" y="378"/>
                  </a:lnTo>
                  <a:moveTo>
                    <a:pt x="298" y="0"/>
                  </a:moveTo>
                  <a:lnTo>
                    <a:pt x="0" y="390"/>
                  </a:lnTo>
                  <a:lnTo>
                    <a:pt x="490" y="319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29"/>
            <p:cNvSpPr>
              <a:spLocks noEditPoints="1"/>
            </p:cNvSpPr>
            <p:nvPr/>
          </p:nvSpPr>
          <p:spPr bwMode="auto">
            <a:xfrm>
              <a:off x="6092826" y="2376488"/>
              <a:ext cx="539750" cy="458788"/>
            </a:xfrm>
            <a:custGeom>
              <a:avLst/>
              <a:gdLst>
                <a:gd name="T0" fmla="*/ 329 w 340"/>
                <a:gd name="T1" fmla="*/ 15 h 289"/>
                <a:gd name="T2" fmla="*/ 329 w 340"/>
                <a:gd name="T3" fmla="*/ 15 h 289"/>
                <a:gd name="T4" fmla="*/ 232 w 340"/>
                <a:gd name="T5" fmla="*/ 239 h 289"/>
                <a:gd name="T6" fmla="*/ 14 w 340"/>
                <a:gd name="T7" fmla="*/ 280 h 289"/>
                <a:gd name="T8" fmla="*/ 329 w 340"/>
                <a:gd name="T9" fmla="*/ 15 h 289"/>
                <a:gd name="T10" fmla="*/ 340 w 340"/>
                <a:gd name="T11" fmla="*/ 0 h 289"/>
                <a:gd name="T12" fmla="*/ 0 w 340"/>
                <a:gd name="T13" fmla="*/ 289 h 289"/>
                <a:gd name="T14" fmla="*/ 236 w 340"/>
                <a:gd name="T15" fmla="*/ 244 h 289"/>
                <a:gd name="T16" fmla="*/ 340 w 340"/>
                <a:gd name="T1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289">
                  <a:moveTo>
                    <a:pt x="329" y="15"/>
                  </a:moveTo>
                  <a:lnTo>
                    <a:pt x="329" y="15"/>
                  </a:lnTo>
                  <a:lnTo>
                    <a:pt x="232" y="239"/>
                  </a:lnTo>
                  <a:lnTo>
                    <a:pt x="14" y="280"/>
                  </a:lnTo>
                  <a:lnTo>
                    <a:pt x="329" y="15"/>
                  </a:lnTo>
                  <a:moveTo>
                    <a:pt x="340" y="0"/>
                  </a:moveTo>
                  <a:lnTo>
                    <a:pt x="0" y="289"/>
                  </a:lnTo>
                  <a:lnTo>
                    <a:pt x="236" y="244"/>
                  </a:lnTo>
                  <a:lnTo>
                    <a:pt x="3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31"/>
            <p:cNvSpPr>
              <a:spLocks noEditPoints="1"/>
            </p:cNvSpPr>
            <p:nvPr/>
          </p:nvSpPr>
          <p:spPr bwMode="auto">
            <a:xfrm>
              <a:off x="3044826" y="2406650"/>
              <a:ext cx="500063" cy="450850"/>
            </a:xfrm>
            <a:custGeom>
              <a:avLst/>
              <a:gdLst>
                <a:gd name="T0" fmla="*/ 298 w 315"/>
                <a:gd name="T1" fmla="*/ 7 h 284"/>
                <a:gd name="T2" fmla="*/ 298 w 315"/>
                <a:gd name="T3" fmla="*/ 7 h 284"/>
                <a:gd name="T4" fmla="*/ 10 w 315"/>
                <a:gd name="T5" fmla="*/ 268 h 284"/>
                <a:gd name="T6" fmla="*/ 50 w 315"/>
                <a:gd name="T7" fmla="*/ 22 h 284"/>
                <a:gd name="T8" fmla="*/ 298 w 315"/>
                <a:gd name="T9" fmla="*/ 7 h 284"/>
                <a:gd name="T10" fmla="*/ 315 w 315"/>
                <a:gd name="T11" fmla="*/ 0 h 284"/>
                <a:gd name="T12" fmla="*/ 45 w 315"/>
                <a:gd name="T13" fmla="*/ 14 h 284"/>
                <a:gd name="T14" fmla="*/ 0 w 315"/>
                <a:gd name="T15" fmla="*/ 284 h 284"/>
                <a:gd name="T16" fmla="*/ 315 w 315"/>
                <a:gd name="T17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84">
                  <a:moveTo>
                    <a:pt x="298" y="7"/>
                  </a:moveTo>
                  <a:lnTo>
                    <a:pt x="298" y="7"/>
                  </a:lnTo>
                  <a:lnTo>
                    <a:pt x="10" y="268"/>
                  </a:lnTo>
                  <a:lnTo>
                    <a:pt x="50" y="22"/>
                  </a:lnTo>
                  <a:lnTo>
                    <a:pt x="298" y="7"/>
                  </a:lnTo>
                  <a:moveTo>
                    <a:pt x="315" y="0"/>
                  </a:moveTo>
                  <a:lnTo>
                    <a:pt x="45" y="14"/>
                  </a:lnTo>
                  <a:lnTo>
                    <a:pt x="0" y="284"/>
                  </a:lnTo>
                  <a:lnTo>
                    <a:pt x="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33"/>
            <p:cNvSpPr>
              <a:spLocks noEditPoints="1"/>
            </p:cNvSpPr>
            <p:nvPr/>
          </p:nvSpPr>
          <p:spPr bwMode="auto">
            <a:xfrm>
              <a:off x="6092826" y="2763838"/>
              <a:ext cx="374650" cy="300038"/>
            </a:xfrm>
            <a:custGeom>
              <a:avLst/>
              <a:gdLst>
                <a:gd name="T0" fmla="*/ 224 w 236"/>
                <a:gd name="T1" fmla="*/ 7 h 189"/>
                <a:gd name="T2" fmla="*/ 224 w 236"/>
                <a:gd name="T3" fmla="*/ 7 h 189"/>
                <a:gd name="T4" fmla="*/ 80 w 236"/>
                <a:gd name="T5" fmla="*/ 182 h 189"/>
                <a:gd name="T6" fmla="*/ 7 w 236"/>
                <a:gd name="T7" fmla="*/ 47 h 189"/>
                <a:gd name="T8" fmla="*/ 224 w 236"/>
                <a:gd name="T9" fmla="*/ 7 h 189"/>
                <a:gd name="T10" fmla="*/ 236 w 236"/>
                <a:gd name="T11" fmla="*/ 0 h 189"/>
                <a:gd name="T12" fmla="*/ 0 w 236"/>
                <a:gd name="T13" fmla="*/ 45 h 189"/>
                <a:gd name="T14" fmla="*/ 78 w 236"/>
                <a:gd name="T15" fmla="*/ 189 h 189"/>
                <a:gd name="T16" fmla="*/ 236 w 236"/>
                <a:gd name="T1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189">
                  <a:moveTo>
                    <a:pt x="224" y="7"/>
                  </a:moveTo>
                  <a:lnTo>
                    <a:pt x="224" y="7"/>
                  </a:lnTo>
                  <a:lnTo>
                    <a:pt x="80" y="182"/>
                  </a:lnTo>
                  <a:lnTo>
                    <a:pt x="7" y="47"/>
                  </a:lnTo>
                  <a:lnTo>
                    <a:pt x="224" y="7"/>
                  </a:lnTo>
                  <a:moveTo>
                    <a:pt x="236" y="0"/>
                  </a:moveTo>
                  <a:lnTo>
                    <a:pt x="0" y="45"/>
                  </a:lnTo>
                  <a:lnTo>
                    <a:pt x="78" y="189"/>
                  </a:lnTo>
                  <a:lnTo>
                    <a:pt x="2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535"/>
            <p:cNvSpPr>
              <a:spLocks noEditPoints="1"/>
            </p:cNvSpPr>
            <p:nvPr/>
          </p:nvSpPr>
          <p:spPr bwMode="auto">
            <a:xfrm>
              <a:off x="5702301" y="2155825"/>
              <a:ext cx="930275" cy="679450"/>
            </a:xfrm>
            <a:custGeom>
              <a:avLst/>
              <a:gdLst>
                <a:gd name="T0" fmla="*/ 248 w 586"/>
                <a:gd name="T1" fmla="*/ 409 h 428"/>
                <a:gd name="T2" fmla="*/ 23 w 586"/>
                <a:gd name="T3" fmla="*/ 14 h 428"/>
                <a:gd name="T4" fmla="*/ 563 w 586"/>
                <a:gd name="T5" fmla="*/ 144 h 428"/>
                <a:gd name="T6" fmla="*/ 248 w 586"/>
                <a:gd name="T7" fmla="*/ 409 h 428"/>
                <a:gd name="T8" fmla="*/ 0 w 586"/>
                <a:gd name="T9" fmla="*/ 0 h 428"/>
                <a:gd name="T10" fmla="*/ 246 w 586"/>
                <a:gd name="T11" fmla="*/ 428 h 428"/>
                <a:gd name="T12" fmla="*/ 586 w 586"/>
                <a:gd name="T13" fmla="*/ 139 h 428"/>
                <a:gd name="T14" fmla="*/ 0 w 586"/>
                <a:gd name="T1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6" h="428">
                  <a:moveTo>
                    <a:pt x="248" y="409"/>
                  </a:moveTo>
                  <a:lnTo>
                    <a:pt x="23" y="14"/>
                  </a:lnTo>
                  <a:lnTo>
                    <a:pt x="563" y="144"/>
                  </a:lnTo>
                  <a:lnTo>
                    <a:pt x="248" y="409"/>
                  </a:lnTo>
                  <a:moveTo>
                    <a:pt x="0" y="0"/>
                  </a:moveTo>
                  <a:lnTo>
                    <a:pt x="246" y="428"/>
                  </a:lnTo>
                  <a:lnTo>
                    <a:pt x="586" y="13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37"/>
            <p:cNvSpPr>
              <a:spLocks/>
            </p:cNvSpPr>
            <p:nvPr/>
          </p:nvSpPr>
          <p:spPr bwMode="auto">
            <a:xfrm>
              <a:off x="7434263" y="3357563"/>
              <a:ext cx="149225" cy="198438"/>
            </a:xfrm>
            <a:custGeom>
              <a:avLst/>
              <a:gdLst>
                <a:gd name="T0" fmla="*/ 94 w 94"/>
                <a:gd name="T1" fmla="*/ 0 h 125"/>
                <a:gd name="T2" fmla="*/ 0 w 94"/>
                <a:gd name="T3" fmla="*/ 88 h 125"/>
                <a:gd name="T4" fmla="*/ 94 w 94"/>
                <a:gd name="T5" fmla="*/ 125 h 125"/>
                <a:gd name="T6" fmla="*/ 94 w 94"/>
                <a:gd name="T7" fmla="*/ 114 h 125"/>
                <a:gd name="T8" fmla="*/ 21 w 94"/>
                <a:gd name="T9" fmla="*/ 85 h 125"/>
                <a:gd name="T10" fmla="*/ 94 w 94"/>
                <a:gd name="T11" fmla="*/ 14 h 125"/>
                <a:gd name="T12" fmla="*/ 94 w 94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25">
                  <a:moveTo>
                    <a:pt x="94" y="0"/>
                  </a:moveTo>
                  <a:lnTo>
                    <a:pt x="0" y="88"/>
                  </a:lnTo>
                  <a:lnTo>
                    <a:pt x="94" y="125"/>
                  </a:lnTo>
                  <a:lnTo>
                    <a:pt x="94" y="114"/>
                  </a:lnTo>
                  <a:lnTo>
                    <a:pt x="21" y="85"/>
                  </a:lnTo>
                  <a:lnTo>
                    <a:pt x="94" y="14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539"/>
            <p:cNvSpPr>
              <a:spLocks noEditPoints="1"/>
            </p:cNvSpPr>
            <p:nvPr/>
          </p:nvSpPr>
          <p:spPr bwMode="auto">
            <a:xfrm>
              <a:off x="5122863" y="3313113"/>
              <a:ext cx="495300" cy="476250"/>
            </a:xfrm>
            <a:custGeom>
              <a:avLst/>
              <a:gdLst>
                <a:gd name="T0" fmla="*/ 10 w 312"/>
                <a:gd name="T1" fmla="*/ 288 h 300"/>
                <a:gd name="T2" fmla="*/ 83 w 312"/>
                <a:gd name="T3" fmla="*/ 11 h 300"/>
                <a:gd name="T4" fmla="*/ 298 w 312"/>
                <a:gd name="T5" fmla="*/ 165 h 300"/>
                <a:gd name="T6" fmla="*/ 10 w 312"/>
                <a:gd name="T7" fmla="*/ 288 h 300"/>
                <a:gd name="T8" fmla="*/ 81 w 312"/>
                <a:gd name="T9" fmla="*/ 0 h 300"/>
                <a:gd name="T10" fmla="*/ 81 w 312"/>
                <a:gd name="T11" fmla="*/ 0 h 300"/>
                <a:gd name="T12" fmla="*/ 0 w 312"/>
                <a:gd name="T13" fmla="*/ 300 h 300"/>
                <a:gd name="T14" fmla="*/ 312 w 312"/>
                <a:gd name="T15" fmla="*/ 168 h 300"/>
                <a:gd name="T16" fmla="*/ 81 w 312"/>
                <a:gd name="T1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00">
                  <a:moveTo>
                    <a:pt x="10" y="288"/>
                  </a:moveTo>
                  <a:lnTo>
                    <a:pt x="83" y="11"/>
                  </a:lnTo>
                  <a:lnTo>
                    <a:pt x="298" y="165"/>
                  </a:lnTo>
                  <a:lnTo>
                    <a:pt x="10" y="288"/>
                  </a:lnTo>
                  <a:moveTo>
                    <a:pt x="81" y="0"/>
                  </a:moveTo>
                  <a:lnTo>
                    <a:pt x="81" y="0"/>
                  </a:lnTo>
                  <a:lnTo>
                    <a:pt x="0" y="300"/>
                  </a:lnTo>
                  <a:lnTo>
                    <a:pt x="312" y="168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541"/>
            <p:cNvSpPr>
              <a:spLocks noEditPoints="1"/>
            </p:cNvSpPr>
            <p:nvPr/>
          </p:nvSpPr>
          <p:spPr bwMode="auto">
            <a:xfrm>
              <a:off x="5618163" y="3063875"/>
              <a:ext cx="695325" cy="665163"/>
            </a:xfrm>
            <a:custGeom>
              <a:avLst/>
              <a:gdLst>
                <a:gd name="T0" fmla="*/ 424 w 438"/>
                <a:gd name="T1" fmla="*/ 408 h 419"/>
                <a:gd name="T2" fmla="*/ 24 w 438"/>
                <a:gd name="T3" fmla="*/ 318 h 419"/>
                <a:gd name="T4" fmla="*/ 367 w 438"/>
                <a:gd name="T5" fmla="*/ 22 h 419"/>
                <a:gd name="T6" fmla="*/ 424 w 438"/>
                <a:gd name="T7" fmla="*/ 408 h 419"/>
                <a:gd name="T8" fmla="*/ 377 w 438"/>
                <a:gd name="T9" fmla="*/ 0 h 419"/>
                <a:gd name="T10" fmla="*/ 377 w 438"/>
                <a:gd name="T11" fmla="*/ 0 h 419"/>
                <a:gd name="T12" fmla="*/ 0 w 438"/>
                <a:gd name="T13" fmla="*/ 325 h 419"/>
                <a:gd name="T14" fmla="*/ 438 w 438"/>
                <a:gd name="T15" fmla="*/ 419 h 419"/>
                <a:gd name="T16" fmla="*/ 377 w 438"/>
                <a:gd name="T1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419">
                  <a:moveTo>
                    <a:pt x="424" y="408"/>
                  </a:moveTo>
                  <a:lnTo>
                    <a:pt x="24" y="318"/>
                  </a:lnTo>
                  <a:lnTo>
                    <a:pt x="367" y="22"/>
                  </a:lnTo>
                  <a:lnTo>
                    <a:pt x="424" y="408"/>
                  </a:lnTo>
                  <a:moveTo>
                    <a:pt x="377" y="0"/>
                  </a:moveTo>
                  <a:lnTo>
                    <a:pt x="377" y="0"/>
                  </a:lnTo>
                  <a:lnTo>
                    <a:pt x="0" y="325"/>
                  </a:lnTo>
                  <a:lnTo>
                    <a:pt x="438" y="419"/>
                  </a:lnTo>
                  <a:lnTo>
                    <a:pt x="3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543"/>
            <p:cNvSpPr>
              <a:spLocks noEditPoints="1"/>
            </p:cNvSpPr>
            <p:nvPr/>
          </p:nvSpPr>
          <p:spPr bwMode="auto">
            <a:xfrm>
              <a:off x="4262438" y="520700"/>
              <a:ext cx="379413" cy="890588"/>
            </a:xfrm>
            <a:custGeom>
              <a:avLst/>
              <a:gdLst>
                <a:gd name="T0" fmla="*/ 232 w 239"/>
                <a:gd name="T1" fmla="*/ 26 h 561"/>
                <a:gd name="T2" fmla="*/ 232 w 239"/>
                <a:gd name="T3" fmla="*/ 26 h 561"/>
                <a:gd name="T4" fmla="*/ 215 w 239"/>
                <a:gd name="T5" fmla="*/ 542 h 561"/>
                <a:gd name="T6" fmla="*/ 12 w 239"/>
                <a:gd name="T7" fmla="*/ 400 h 561"/>
                <a:gd name="T8" fmla="*/ 232 w 239"/>
                <a:gd name="T9" fmla="*/ 26 h 561"/>
                <a:gd name="T10" fmla="*/ 239 w 239"/>
                <a:gd name="T11" fmla="*/ 0 h 561"/>
                <a:gd name="T12" fmla="*/ 0 w 239"/>
                <a:gd name="T13" fmla="*/ 405 h 561"/>
                <a:gd name="T14" fmla="*/ 220 w 239"/>
                <a:gd name="T15" fmla="*/ 561 h 561"/>
                <a:gd name="T16" fmla="*/ 239 w 23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561">
                  <a:moveTo>
                    <a:pt x="232" y="26"/>
                  </a:moveTo>
                  <a:lnTo>
                    <a:pt x="232" y="26"/>
                  </a:lnTo>
                  <a:lnTo>
                    <a:pt x="215" y="542"/>
                  </a:lnTo>
                  <a:lnTo>
                    <a:pt x="12" y="400"/>
                  </a:lnTo>
                  <a:lnTo>
                    <a:pt x="232" y="26"/>
                  </a:lnTo>
                  <a:moveTo>
                    <a:pt x="239" y="0"/>
                  </a:moveTo>
                  <a:lnTo>
                    <a:pt x="0" y="405"/>
                  </a:lnTo>
                  <a:lnTo>
                    <a:pt x="220" y="561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45"/>
            <p:cNvSpPr>
              <a:spLocks noEditPoints="1"/>
            </p:cNvSpPr>
            <p:nvPr/>
          </p:nvSpPr>
          <p:spPr bwMode="auto">
            <a:xfrm>
              <a:off x="3113088" y="3824288"/>
              <a:ext cx="871538" cy="498475"/>
            </a:xfrm>
            <a:custGeom>
              <a:avLst/>
              <a:gdLst>
                <a:gd name="T0" fmla="*/ 170 w 549"/>
                <a:gd name="T1" fmla="*/ 300 h 314"/>
                <a:gd name="T2" fmla="*/ 19 w 549"/>
                <a:gd name="T3" fmla="*/ 11 h 314"/>
                <a:gd name="T4" fmla="*/ 523 w 549"/>
                <a:gd name="T5" fmla="*/ 134 h 314"/>
                <a:gd name="T6" fmla="*/ 170 w 549"/>
                <a:gd name="T7" fmla="*/ 300 h 314"/>
                <a:gd name="T8" fmla="*/ 0 w 549"/>
                <a:gd name="T9" fmla="*/ 0 h 314"/>
                <a:gd name="T10" fmla="*/ 163 w 549"/>
                <a:gd name="T11" fmla="*/ 314 h 314"/>
                <a:gd name="T12" fmla="*/ 549 w 549"/>
                <a:gd name="T13" fmla="*/ 132 h 314"/>
                <a:gd name="T14" fmla="*/ 0 w 549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314">
                  <a:moveTo>
                    <a:pt x="170" y="300"/>
                  </a:moveTo>
                  <a:lnTo>
                    <a:pt x="19" y="11"/>
                  </a:lnTo>
                  <a:lnTo>
                    <a:pt x="523" y="134"/>
                  </a:lnTo>
                  <a:lnTo>
                    <a:pt x="170" y="300"/>
                  </a:lnTo>
                  <a:moveTo>
                    <a:pt x="0" y="0"/>
                  </a:moveTo>
                  <a:lnTo>
                    <a:pt x="163" y="314"/>
                  </a:lnTo>
                  <a:lnTo>
                    <a:pt x="549" y="1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47"/>
            <p:cNvSpPr>
              <a:spLocks/>
            </p:cNvSpPr>
            <p:nvPr/>
          </p:nvSpPr>
          <p:spPr bwMode="auto">
            <a:xfrm>
              <a:off x="2805113" y="3662363"/>
              <a:ext cx="307975" cy="280988"/>
            </a:xfrm>
            <a:custGeom>
              <a:avLst/>
              <a:gdLst>
                <a:gd name="T0" fmla="*/ 0 w 194"/>
                <a:gd name="T1" fmla="*/ 0 h 177"/>
                <a:gd name="T2" fmla="*/ 0 w 194"/>
                <a:gd name="T3" fmla="*/ 7 h 177"/>
                <a:gd name="T4" fmla="*/ 180 w 194"/>
                <a:gd name="T5" fmla="*/ 102 h 177"/>
                <a:gd name="T6" fmla="*/ 0 w 194"/>
                <a:gd name="T7" fmla="*/ 170 h 177"/>
                <a:gd name="T8" fmla="*/ 0 w 194"/>
                <a:gd name="T9" fmla="*/ 177 h 177"/>
                <a:gd name="T10" fmla="*/ 194 w 194"/>
                <a:gd name="T11" fmla="*/ 102 h 177"/>
                <a:gd name="T12" fmla="*/ 0 w 194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77">
                  <a:moveTo>
                    <a:pt x="0" y="0"/>
                  </a:moveTo>
                  <a:lnTo>
                    <a:pt x="0" y="7"/>
                  </a:lnTo>
                  <a:lnTo>
                    <a:pt x="180" y="102"/>
                  </a:lnTo>
                  <a:lnTo>
                    <a:pt x="0" y="170"/>
                  </a:lnTo>
                  <a:lnTo>
                    <a:pt x="0" y="177"/>
                  </a:lnTo>
                  <a:lnTo>
                    <a:pt x="194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48"/>
            <p:cNvSpPr>
              <a:spLocks/>
            </p:cNvSpPr>
            <p:nvPr/>
          </p:nvSpPr>
          <p:spPr bwMode="auto">
            <a:xfrm>
              <a:off x="7583488" y="5003800"/>
              <a:ext cx="0" cy="6350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49"/>
            <p:cNvSpPr>
              <a:spLocks/>
            </p:cNvSpPr>
            <p:nvPr/>
          </p:nvSpPr>
          <p:spPr bwMode="auto">
            <a:xfrm>
              <a:off x="7583488" y="5003800"/>
              <a:ext cx="0" cy="6350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51"/>
            <p:cNvSpPr>
              <a:spLocks/>
            </p:cNvSpPr>
            <p:nvPr/>
          </p:nvSpPr>
          <p:spPr bwMode="auto">
            <a:xfrm>
              <a:off x="2805113" y="3824288"/>
              <a:ext cx="307975" cy="844550"/>
            </a:xfrm>
            <a:custGeom>
              <a:avLst/>
              <a:gdLst>
                <a:gd name="T0" fmla="*/ 194 w 194"/>
                <a:gd name="T1" fmla="*/ 0 h 532"/>
                <a:gd name="T2" fmla="*/ 0 w 194"/>
                <a:gd name="T3" fmla="*/ 75 h 532"/>
                <a:gd name="T4" fmla="*/ 0 w 194"/>
                <a:gd name="T5" fmla="*/ 89 h 532"/>
                <a:gd name="T6" fmla="*/ 184 w 194"/>
                <a:gd name="T7" fmla="*/ 16 h 532"/>
                <a:gd name="T8" fmla="*/ 64 w 194"/>
                <a:gd name="T9" fmla="*/ 506 h 532"/>
                <a:gd name="T10" fmla="*/ 0 w 194"/>
                <a:gd name="T11" fmla="*/ 194 h 532"/>
                <a:gd name="T12" fmla="*/ 0 w 194"/>
                <a:gd name="T13" fmla="*/ 224 h 532"/>
                <a:gd name="T14" fmla="*/ 61 w 194"/>
                <a:gd name="T15" fmla="*/ 532 h 532"/>
                <a:gd name="T16" fmla="*/ 194 w 194"/>
                <a:gd name="T1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532">
                  <a:moveTo>
                    <a:pt x="194" y="0"/>
                  </a:moveTo>
                  <a:lnTo>
                    <a:pt x="0" y="75"/>
                  </a:lnTo>
                  <a:lnTo>
                    <a:pt x="0" y="89"/>
                  </a:lnTo>
                  <a:lnTo>
                    <a:pt x="184" y="16"/>
                  </a:lnTo>
                  <a:lnTo>
                    <a:pt x="64" y="506"/>
                  </a:lnTo>
                  <a:lnTo>
                    <a:pt x="0" y="194"/>
                  </a:lnTo>
                  <a:lnTo>
                    <a:pt x="0" y="224"/>
                  </a:lnTo>
                  <a:lnTo>
                    <a:pt x="61" y="532"/>
                  </a:lnTo>
                  <a:lnTo>
                    <a:pt x="1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3"/>
            <p:cNvSpPr>
              <a:spLocks noEditPoints="1"/>
            </p:cNvSpPr>
            <p:nvPr/>
          </p:nvSpPr>
          <p:spPr bwMode="auto">
            <a:xfrm>
              <a:off x="2901951" y="3824288"/>
              <a:ext cx="469900" cy="844550"/>
            </a:xfrm>
            <a:custGeom>
              <a:avLst/>
              <a:gdLst>
                <a:gd name="T0" fmla="*/ 12 w 296"/>
                <a:gd name="T1" fmla="*/ 511 h 532"/>
                <a:gd name="T2" fmla="*/ 135 w 296"/>
                <a:gd name="T3" fmla="*/ 23 h 532"/>
                <a:gd name="T4" fmla="*/ 284 w 296"/>
                <a:gd name="T5" fmla="*/ 312 h 532"/>
                <a:gd name="T6" fmla="*/ 12 w 296"/>
                <a:gd name="T7" fmla="*/ 511 h 532"/>
                <a:gd name="T8" fmla="*/ 133 w 296"/>
                <a:gd name="T9" fmla="*/ 0 h 532"/>
                <a:gd name="T10" fmla="*/ 133 w 296"/>
                <a:gd name="T11" fmla="*/ 0 h 532"/>
                <a:gd name="T12" fmla="*/ 0 w 296"/>
                <a:gd name="T13" fmla="*/ 532 h 532"/>
                <a:gd name="T14" fmla="*/ 296 w 296"/>
                <a:gd name="T15" fmla="*/ 314 h 532"/>
                <a:gd name="T16" fmla="*/ 133 w 296"/>
                <a:gd name="T1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532">
                  <a:moveTo>
                    <a:pt x="12" y="511"/>
                  </a:moveTo>
                  <a:lnTo>
                    <a:pt x="135" y="23"/>
                  </a:lnTo>
                  <a:lnTo>
                    <a:pt x="284" y="312"/>
                  </a:lnTo>
                  <a:lnTo>
                    <a:pt x="12" y="511"/>
                  </a:lnTo>
                  <a:moveTo>
                    <a:pt x="133" y="0"/>
                  </a:moveTo>
                  <a:lnTo>
                    <a:pt x="133" y="0"/>
                  </a:lnTo>
                  <a:lnTo>
                    <a:pt x="0" y="532"/>
                  </a:lnTo>
                  <a:lnTo>
                    <a:pt x="296" y="314"/>
                  </a:lnTo>
                  <a:lnTo>
                    <a:pt x="1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55"/>
            <p:cNvSpPr>
              <a:spLocks/>
            </p:cNvSpPr>
            <p:nvPr/>
          </p:nvSpPr>
          <p:spPr bwMode="auto">
            <a:xfrm>
              <a:off x="2805113" y="4179888"/>
              <a:ext cx="96838" cy="488950"/>
            </a:xfrm>
            <a:custGeom>
              <a:avLst/>
              <a:gdLst>
                <a:gd name="T0" fmla="*/ 0 w 61"/>
                <a:gd name="T1" fmla="*/ 0 h 308"/>
                <a:gd name="T2" fmla="*/ 0 w 61"/>
                <a:gd name="T3" fmla="*/ 43 h 308"/>
                <a:gd name="T4" fmla="*/ 50 w 61"/>
                <a:gd name="T5" fmla="*/ 294 h 308"/>
                <a:gd name="T6" fmla="*/ 0 w 61"/>
                <a:gd name="T7" fmla="*/ 277 h 308"/>
                <a:gd name="T8" fmla="*/ 0 w 61"/>
                <a:gd name="T9" fmla="*/ 289 h 308"/>
                <a:gd name="T10" fmla="*/ 61 w 61"/>
                <a:gd name="T11" fmla="*/ 308 h 308"/>
                <a:gd name="T12" fmla="*/ 0 w 61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08">
                  <a:moveTo>
                    <a:pt x="0" y="0"/>
                  </a:moveTo>
                  <a:lnTo>
                    <a:pt x="0" y="43"/>
                  </a:lnTo>
                  <a:lnTo>
                    <a:pt x="50" y="294"/>
                  </a:lnTo>
                  <a:lnTo>
                    <a:pt x="0" y="277"/>
                  </a:lnTo>
                  <a:lnTo>
                    <a:pt x="0" y="289"/>
                  </a:lnTo>
                  <a:lnTo>
                    <a:pt x="61" y="30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57"/>
            <p:cNvSpPr>
              <a:spLocks noEditPoints="1"/>
            </p:cNvSpPr>
            <p:nvPr/>
          </p:nvSpPr>
          <p:spPr bwMode="auto">
            <a:xfrm>
              <a:off x="6464301" y="566738"/>
              <a:ext cx="615950" cy="427038"/>
            </a:xfrm>
            <a:custGeom>
              <a:avLst/>
              <a:gdLst>
                <a:gd name="T0" fmla="*/ 374 w 388"/>
                <a:gd name="T1" fmla="*/ 14 h 269"/>
                <a:gd name="T2" fmla="*/ 374 w 388"/>
                <a:gd name="T3" fmla="*/ 14 h 269"/>
                <a:gd name="T4" fmla="*/ 213 w 388"/>
                <a:gd name="T5" fmla="*/ 262 h 269"/>
                <a:gd name="T6" fmla="*/ 17 w 388"/>
                <a:gd name="T7" fmla="*/ 239 h 269"/>
                <a:gd name="T8" fmla="*/ 374 w 388"/>
                <a:gd name="T9" fmla="*/ 14 h 269"/>
                <a:gd name="T10" fmla="*/ 388 w 388"/>
                <a:gd name="T11" fmla="*/ 0 h 269"/>
                <a:gd name="T12" fmla="*/ 0 w 388"/>
                <a:gd name="T13" fmla="*/ 246 h 269"/>
                <a:gd name="T14" fmla="*/ 215 w 388"/>
                <a:gd name="T15" fmla="*/ 269 h 269"/>
                <a:gd name="T16" fmla="*/ 388 w 388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269">
                  <a:moveTo>
                    <a:pt x="374" y="14"/>
                  </a:moveTo>
                  <a:lnTo>
                    <a:pt x="374" y="14"/>
                  </a:lnTo>
                  <a:lnTo>
                    <a:pt x="213" y="262"/>
                  </a:lnTo>
                  <a:lnTo>
                    <a:pt x="17" y="239"/>
                  </a:lnTo>
                  <a:lnTo>
                    <a:pt x="374" y="14"/>
                  </a:lnTo>
                  <a:moveTo>
                    <a:pt x="388" y="0"/>
                  </a:moveTo>
                  <a:lnTo>
                    <a:pt x="0" y="246"/>
                  </a:lnTo>
                  <a:lnTo>
                    <a:pt x="215" y="269"/>
                  </a:lnTo>
                  <a:lnTo>
                    <a:pt x="3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59"/>
            <p:cNvSpPr>
              <a:spLocks noEditPoints="1"/>
            </p:cNvSpPr>
            <p:nvPr/>
          </p:nvSpPr>
          <p:spPr bwMode="auto">
            <a:xfrm>
              <a:off x="6805613" y="566738"/>
              <a:ext cx="669925" cy="427038"/>
            </a:xfrm>
            <a:custGeom>
              <a:avLst/>
              <a:gdLst>
                <a:gd name="T0" fmla="*/ 15 w 422"/>
                <a:gd name="T1" fmla="*/ 262 h 269"/>
                <a:gd name="T2" fmla="*/ 175 w 422"/>
                <a:gd name="T3" fmla="*/ 14 h 269"/>
                <a:gd name="T4" fmla="*/ 403 w 422"/>
                <a:gd name="T5" fmla="*/ 253 h 269"/>
                <a:gd name="T6" fmla="*/ 15 w 422"/>
                <a:gd name="T7" fmla="*/ 262 h 269"/>
                <a:gd name="T8" fmla="*/ 173 w 422"/>
                <a:gd name="T9" fmla="*/ 0 h 269"/>
                <a:gd name="T10" fmla="*/ 173 w 422"/>
                <a:gd name="T11" fmla="*/ 0 h 269"/>
                <a:gd name="T12" fmla="*/ 0 w 422"/>
                <a:gd name="T13" fmla="*/ 269 h 269"/>
                <a:gd name="T14" fmla="*/ 422 w 422"/>
                <a:gd name="T15" fmla="*/ 260 h 269"/>
                <a:gd name="T16" fmla="*/ 173 w 422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269">
                  <a:moveTo>
                    <a:pt x="15" y="262"/>
                  </a:moveTo>
                  <a:lnTo>
                    <a:pt x="175" y="14"/>
                  </a:lnTo>
                  <a:lnTo>
                    <a:pt x="403" y="253"/>
                  </a:lnTo>
                  <a:lnTo>
                    <a:pt x="15" y="262"/>
                  </a:lnTo>
                  <a:moveTo>
                    <a:pt x="173" y="0"/>
                  </a:moveTo>
                  <a:lnTo>
                    <a:pt x="173" y="0"/>
                  </a:lnTo>
                  <a:lnTo>
                    <a:pt x="0" y="269"/>
                  </a:lnTo>
                  <a:lnTo>
                    <a:pt x="422" y="260"/>
                  </a:lnTo>
                  <a:lnTo>
                    <a:pt x="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61"/>
            <p:cNvSpPr>
              <a:spLocks/>
            </p:cNvSpPr>
            <p:nvPr/>
          </p:nvSpPr>
          <p:spPr bwMode="auto">
            <a:xfrm>
              <a:off x="7080251" y="558800"/>
              <a:ext cx="503238" cy="420688"/>
            </a:xfrm>
            <a:custGeom>
              <a:avLst/>
              <a:gdLst>
                <a:gd name="T0" fmla="*/ 317 w 317"/>
                <a:gd name="T1" fmla="*/ 0 h 265"/>
                <a:gd name="T2" fmla="*/ 0 w 317"/>
                <a:gd name="T3" fmla="*/ 5 h 265"/>
                <a:gd name="T4" fmla="*/ 249 w 317"/>
                <a:gd name="T5" fmla="*/ 265 h 265"/>
                <a:gd name="T6" fmla="*/ 317 w 317"/>
                <a:gd name="T7" fmla="*/ 106 h 265"/>
                <a:gd name="T8" fmla="*/ 317 w 317"/>
                <a:gd name="T9" fmla="*/ 85 h 265"/>
                <a:gd name="T10" fmla="*/ 244 w 317"/>
                <a:gd name="T11" fmla="*/ 251 h 265"/>
                <a:gd name="T12" fmla="*/ 17 w 317"/>
                <a:gd name="T13" fmla="*/ 12 h 265"/>
                <a:gd name="T14" fmla="*/ 317 w 317"/>
                <a:gd name="T15" fmla="*/ 7 h 265"/>
                <a:gd name="T16" fmla="*/ 317 w 317"/>
                <a:gd name="T1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265">
                  <a:moveTo>
                    <a:pt x="317" y="0"/>
                  </a:moveTo>
                  <a:lnTo>
                    <a:pt x="0" y="5"/>
                  </a:lnTo>
                  <a:lnTo>
                    <a:pt x="249" y="265"/>
                  </a:lnTo>
                  <a:lnTo>
                    <a:pt x="317" y="106"/>
                  </a:lnTo>
                  <a:lnTo>
                    <a:pt x="317" y="85"/>
                  </a:lnTo>
                  <a:lnTo>
                    <a:pt x="244" y="251"/>
                  </a:lnTo>
                  <a:lnTo>
                    <a:pt x="17" y="12"/>
                  </a:lnTo>
                  <a:lnTo>
                    <a:pt x="317" y="7"/>
                  </a:lnTo>
                  <a:lnTo>
                    <a:pt x="3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563"/>
            <p:cNvSpPr>
              <a:spLocks/>
            </p:cNvSpPr>
            <p:nvPr/>
          </p:nvSpPr>
          <p:spPr bwMode="auto">
            <a:xfrm>
              <a:off x="4111626" y="6667500"/>
              <a:ext cx="384175" cy="142875"/>
            </a:xfrm>
            <a:custGeom>
              <a:avLst/>
              <a:gdLst>
                <a:gd name="T0" fmla="*/ 0 w 242"/>
                <a:gd name="T1" fmla="*/ 0 h 90"/>
                <a:gd name="T2" fmla="*/ 83 w 242"/>
                <a:gd name="T3" fmla="*/ 90 h 90"/>
                <a:gd name="T4" fmla="*/ 90 w 242"/>
                <a:gd name="T5" fmla="*/ 90 h 90"/>
                <a:gd name="T6" fmla="*/ 19 w 242"/>
                <a:gd name="T7" fmla="*/ 12 h 90"/>
                <a:gd name="T8" fmla="*/ 230 w 242"/>
                <a:gd name="T9" fmla="*/ 90 h 90"/>
                <a:gd name="T10" fmla="*/ 242 w 242"/>
                <a:gd name="T11" fmla="*/ 90 h 90"/>
                <a:gd name="T12" fmla="*/ 0 w 242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90">
                  <a:moveTo>
                    <a:pt x="0" y="0"/>
                  </a:moveTo>
                  <a:lnTo>
                    <a:pt x="83" y="90"/>
                  </a:lnTo>
                  <a:lnTo>
                    <a:pt x="90" y="90"/>
                  </a:lnTo>
                  <a:lnTo>
                    <a:pt x="19" y="12"/>
                  </a:lnTo>
                  <a:lnTo>
                    <a:pt x="230" y="90"/>
                  </a:lnTo>
                  <a:lnTo>
                    <a:pt x="242" y="9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565"/>
            <p:cNvSpPr>
              <a:spLocks/>
            </p:cNvSpPr>
            <p:nvPr/>
          </p:nvSpPr>
          <p:spPr bwMode="auto">
            <a:xfrm>
              <a:off x="2805113" y="4638675"/>
              <a:ext cx="96838" cy="60325"/>
            </a:xfrm>
            <a:custGeom>
              <a:avLst/>
              <a:gdLst>
                <a:gd name="T0" fmla="*/ 0 w 61"/>
                <a:gd name="T1" fmla="*/ 0 h 38"/>
                <a:gd name="T2" fmla="*/ 0 w 61"/>
                <a:gd name="T3" fmla="*/ 10 h 38"/>
                <a:gd name="T4" fmla="*/ 38 w 61"/>
                <a:gd name="T5" fmla="*/ 21 h 38"/>
                <a:gd name="T6" fmla="*/ 0 w 61"/>
                <a:gd name="T7" fmla="*/ 33 h 38"/>
                <a:gd name="T8" fmla="*/ 0 w 61"/>
                <a:gd name="T9" fmla="*/ 38 h 38"/>
                <a:gd name="T10" fmla="*/ 61 w 61"/>
                <a:gd name="T11" fmla="*/ 19 h 38"/>
                <a:gd name="T12" fmla="*/ 0 w 6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8">
                  <a:moveTo>
                    <a:pt x="0" y="0"/>
                  </a:moveTo>
                  <a:lnTo>
                    <a:pt x="0" y="10"/>
                  </a:lnTo>
                  <a:lnTo>
                    <a:pt x="38" y="21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61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567"/>
            <p:cNvSpPr>
              <a:spLocks noEditPoints="1"/>
            </p:cNvSpPr>
            <p:nvPr/>
          </p:nvSpPr>
          <p:spPr bwMode="auto">
            <a:xfrm>
              <a:off x="6461126" y="957263"/>
              <a:ext cx="344488" cy="487363"/>
            </a:xfrm>
            <a:custGeom>
              <a:avLst/>
              <a:gdLst>
                <a:gd name="T0" fmla="*/ 0 w 217"/>
                <a:gd name="T1" fmla="*/ 307 h 307"/>
                <a:gd name="T2" fmla="*/ 0 w 217"/>
                <a:gd name="T3" fmla="*/ 307 h 307"/>
                <a:gd name="T4" fmla="*/ 4 w 217"/>
                <a:gd name="T5" fmla="*/ 293 h 307"/>
                <a:gd name="T6" fmla="*/ 7 w 217"/>
                <a:gd name="T7" fmla="*/ 7 h 307"/>
                <a:gd name="T8" fmla="*/ 205 w 217"/>
                <a:gd name="T9" fmla="*/ 31 h 307"/>
                <a:gd name="T10" fmla="*/ 4 w 217"/>
                <a:gd name="T11" fmla="*/ 293 h 307"/>
                <a:gd name="T12" fmla="*/ 2 w 217"/>
                <a:gd name="T13" fmla="*/ 0 h 307"/>
                <a:gd name="T14" fmla="*/ 0 w 217"/>
                <a:gd name="T15" fmla="*/ 307 h 307"/>
                <a:gd name="T16" fmla="*/ 217 w 217"/>
                <a:gd name="T17" fmla="*/ 23 h 307"/>
                <a:gd name="T18" fmla="*/ 2 w 217"/>
                <a:gd name="T1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07">
                  <a:moveTo>
                    <a:pt x="0" y="307"/>
                  </a:moveTo>
                  <a:lnTo>
                    <a:pt x="0" y="307"/>
                  </a:lnTo>
                  <a:moveTo>
                    <a:pt x="4" y="293"/>
                  </a:moveTo>
                  <a:lnTo>
                    <a:pt x="7" y="7"/>
                  </a:lnTo>
                  <a:lnTo>
                    <a:pt x="205" y="31"/>
                  </a:lnTo>
                  <a:lnTo>
                    <a:pt x="4" y="293"/>
                  </a:lnTo>
                  <a:moveTo>
                    <a:pt x="2" y="0"/>
                  </a:moveTo>
                  <a:lnTo>
                    <a:pt x="0" y="307"/>
                  </a:lnTo>
                  <a:lnTo>
                    <a:pt x="217" y="23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569"/>
            <p:cNvSpPr>
              <a:spLocks noEditPoints="1"/>
            </p:cNvSpPr>
            <p:nvPr/>
          </p:nvSpPr>
          <p:spPr bwMode="auto">
            <a:xfrm>
              <a:off x="5975351" y="957263"/>
              <a:ext cx="488950" cy="487363"/>
            </a:xfrm>
            <a:custGeom>
              <a:avLst/>
              <a:gdLst>
                <a:gd name="T0" fmla="*/ 298 w 308"/>
                <a:gd name="T1" fmla="*/ 9 h 307"/>
                <a:gd name="T2" fmla="*/ 298 w 308"/>
                <a:gd name="T3" fmla="*/ 9 h 307"/>
                <a:gd name="T4" fmla="*/ 296 w 308"/>
                <a:gd name="T5" fmla="*/ 293 h 307"/>
                <a:gd name="T6" fmla="*/ 17 w 308"/>
                <a:gd name="T7" fmla="*/ 61 h 307"/>
                <a:gd name="T8" fmla="*/ 298 w 308"/>
                <a:gd name="T9" fmla="*/ 9 h 307"/>
                <a:gd name="T10" fmla="*/ 308 w 308"/>
                <a:gd name="T11" fmla="*/ 0 h 307"/>
                <a:gd name="T12" fmla="*/ 0 w 308"/>
                <a:gd name="T13" fmla="*/ 57 h 307"/>
                <a:gd name="T14" fmla="*/ 306 w 308"/>
                <a:gd name="T15" fmla="*/ 307 h 307"/>
                <a:gd name="T16" fmla="*/ 308 w 308"/>
                <a:gd name="T1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307">
                  <a:moveTo>
                    <a:pt x="298" y="9"/>
                  </a:moveTo>
                  <a:lnTo>
                    <a:pt x="298" y="9"/>
                  </a:lnTo>
                  <a:lnTo>
                    <a:pt x="296" y="293"/>
                  </a:lnTo>
                  <a:lnTo>
                    <a:pt x="17" y="61"/>
                  </a:lnTo>
                  <a:lnTo>
                    <a:pt x="298" y="9"/>
                  </a:lnTo>
                  <a:moveTo>
                    <a:pt x="308" y="0"/>
                  </a:moveTo>
                  <a:lnTo>
                    <a:pt x="0" y="57"/>
                  </a:lnTo>
                  <a:lnTo>
                    <a:pt x="306" y="307"/>
                  </a:lnTo>
                  <a:lnTo>
                    <a:pt x="3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571"/>
            <p:cNvSpPr>
              <a:spLocks noEditPoints="1"/>
            </p:cNvSpPr>
            <p:nvPr/>
          </p:nvSpPr>
          <p:spPr bwMode="auto">
            <a:xfrm>
              <a:off x="5975351" y="1047750"/>
              <a:ext cx="485775" cy="731838"/>
            </a:xfrm>
            <a:custGeom>
              <a:avLst/>
              <a:gdLst>
                <a:gd name="T0" fmla="*/ 41 w 306"/>
                <a:gd name="T1" fmla="*/ 442 h 461"/>
                <a:gd name="T2" fmla="*/ 10 w 306"/>
                <a:gd name="T3" fmla="*/ 18 h 461"/>
                <a:gd name="T4" fmla="*/ 289 w 306"/>
                <a:gd name="T5" fmla="*/ 250 h 461"/>
                <a:gd name="T6" fmla="*/ 41 w 306"/>
                <a:gd name="T7" fmla="*/ 442 h 461"/>
                <a:gd name="T8" fmla="*/ 0 w 306"/>
                <a:gd name="T9" fmla="*/ 0 h 461"/>
                <a:gd name="T10" fmla="*/ 36 w 306"/>
                <a:gd name="T11" fmla="*/ 461 h 461"/>
                <a:gd name="T12" fmla="*/ 306 w 306"/>
                <a:gd name="T13" fmla="*/ 250 h 461"/>
                <a:gd name="T14" fmla="*/ 0 w 306"/>
                <a:gd name="T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6" h="461">
                  <a:moveTo>
                    <a:pt x="41" y="442"/>
                  </a:moveTo>
                  <a:lnTo>
                    <a:pt x="10" y="18"/>
                  </a:lnTo>
                  <a:lnTo>
                    <a:pt x="289" y="250"/>
                  </a:lnTo>
                  <a:lnTo>
                    <a:pt x="41" y="442"/>
                  </a:lnTo>
                  <a:moveTo>
                    <a:pt x="0" y="0"/>
                  </a:moveTo>
                  <a:lnTo>
                    <a:pt x="36" y="461"/>
                  </a:lnTo>
                  <a:lnTo>
                    <a:pt x="306" y="2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573"/>
            <p:cNvSpPr>
              <a:spLocks noEditPoints="1"/>
            </p:cNvSpPr>
            <p:nvPr/>
          </p:nvSpPr>
          <p:spPr bwMode="auto">
            <a:xfrm>
              <a:off x="5251451" y="2997200"/>
              <a:ext cx="450850" cy="582613"/>
            </a:xfrm>
            <a:custGeom>
              <a:avLst/>
              <a:gdLst>
                <a:gd name="T0" fmla="*/ 274 w 284"/>
                <a:gd name="T1" fmla="*/ 14 h 367"/>
                <a:gd name="T2" fmla="*/ 274 w 284"/>
                <a:gd name="T3" fmla="*/ 14 h 367"/>
                <a:gd name="T4" fmla="*/ 227 w 284"/>
                <a:gd name="T5" fmla="*/ 350 h 367"/>
                <a:gd name="T6" fmla="*/ 11 w 284"/>
                <a:gd name="T7" fmla="*/ 196 h 367"/>
                <a:gd name="T8" fmla="*/ 274 w 284"/>
                <a:gd name="T9" fmla="*/ 14 h 367"/>
                <a:gd name="T10" fmla="*/ 284 w 284"/>
                <a:gd name="T11" fmla="*/ 0 h 367"/>
                <a:gd name="T12" fmla="*/ 0 w 284"/>
                <a:gd name="T13" fmla="*/ 199 h 367"/>
                <a:gd name="T14" fmla="*/ 231 w 284"/>
                <a:gd name="T15" fmla="*/ 367 h 367"/>
                <a:gd name="T16" fmla="*/ 284 w 284"/>
                <a:gd name="T1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367">
                  <a:moveTo>
                    <a:pt x="274" y="14"/>
                  </a:moveTo>
                  <a:lnTo>
                    <a:pt x="274" y="14"/>
                  </a:lnTo>
                  <a:lnTo>
                    <a:pt x="227" y="350"/>
                  </a:lnTo>
                  <a:lnTo>
                    <a:pt x="11" y="196"/>
                  </a:lnTo>
                  <a:lnTo>
                    <a:pt x="274" y="14"/>
                  </a:lnTo>
                  <a:moveTo>
                    <a:pt x="284" y="0"/>
                  </a:moveTo>
                  <a:lnTo>
                    <a:pt x="0" y="199"/>
                  </a:lnTo>
                  <a:lnTo>
                    <a:pt x="231" y="367"/>
                  </a:lnTo>
                  <a:lnTo>
                    <a:pt x="2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575"/>
            <p:cNvSpPr>
              <a:spLocks noEditPoints="1"/>
            </p:cNvSpPr>
            <p:nvPr/>
          </p:nvSpPr>
          <p:spPr bwMode="auto">
            <a:xfrm>
              <a:off x="5702301" y="2835275"/>
              <a:ext cx="514350" cy="228600"/>
            </a:xfrm>
            <a:custGeom>
              <a:avLst/>
              <a:gdLst>
                <a:gd name="T0" fmla="*/ 312 w 324"/>
                <a:gd name="T1" fmla="*/ 140 h 144"/>
                <a:gd name="T2" fmla="*/ 16 w 324"/>
                <a:gd name="T3" fmla="*/ 99 h 144"/>
                <a:gd name="T4" fmla="*/ 241 w 324"/>
                <a:gd name="T5" fmla="*/ 5 h 144"/>
                <a:gd name="T6" fmla="*/ 312 w 324"/>
                <a:gd name="T7" fmla="*/ 140 h 144"/>
                <a:gd name="T8" fmla="*/ 246 w 324"/>
                <a:gd name="T9" fmla="*/ 0 h 144"/>
                <a:gd name="T10" fmla="*/ 246 w 324"/>
                <a:gd name="T11" fmla="*/ 0 h 144"/>
                <a:gd name="T12" fmla="*/ 0 w 324"/>
                <a:gd name="T13" fmla="*/ 102 h 144"/>
                <a:gd name="T14" fmla="*/ 324 w 324"/>
                <a:gd name="T15" fmla="*/ 144 h 144"/>
                <a:gd name="T16" fmla="*/ 246 w 324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144">
                  <a:moveTo>
                    <a:pt x="312" y="140"/>
                  </a:moveTo>
                  <a:lnTo>
                    <a:pt x="16" y="99"/>
                  </a:lnTo>
                  <a:lnTo>
                    <a:pt x="241" y="5"/>
                  </a:lnTo>
                  <a:lnTo>
                    <a:pt x="312" y="140"/>
                  </a:lnTo>
                  <a:moveTo>
                    <a:pt x="246" y="0"/>
                  </a:moveTo>
                  <a:lnTo>
                    <a:pt x="246" y="0"/>
                  </a:lnTo>
                  <a:lnTo>
                    <a:pt x="0" y="102"/>
                  </a:lnTo>
                  <a:lnTo>
                    <a:pt x="324" y="144"/>
                  </a:lnTo>
                  <a:lnTo>
                    <a:pt x="2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577"/>
            <p:cNvSpPr>
              <a:spLocks noEditPoints="1"/>
            </p:cNvSpPr>
            <p:nvPr/>
          </p:nvSpPr>
          <p:spPr bwMode="auto">
            <a:xfrm>
              <a:off x="5618163" y="2997200"/>
              <a:ext cx="598488" cy="582613"/>
            </a:xfrm>
            <a:custGeom>
              <a:avLst/>
              <a:gdLst>
                <a:gd name="T0" fmla="*/ 12 w 377"/>
                <a:gd name="T1" fmla="*/ 348 h 367"/>
                <a:gd name="T2" fmla="*/ 60 w 377"/>
                <a:gd name="T3" fmla="*/ 9 h 367"/>
                <a:gd name="T4" fmla="*/ 358 w 377"/>
                <a:gd name="T5" fmla="*/ 52 h 367"/>
                <a:gd name="T6" fmla="*/ 12 w 377"/>
                <a:gd name="T7" fmla="*/ 348 h 367"/>
                <a:gd name="T8" fmla="*/ 53 w 377"/>
                <a:gd name="T9" fmla="*/ 0 h 367"/>
                <a:gd name="T10" fmla="*/ 53 w 377"/>
                <a:gd name="T11" fmla="*/ 0 h 367"/>
                <a:gd name="T12" fmla="*/ 0 w 377"/>
                <a:gd name="T13" fmla="*/ 367 h 367"/>
                <a:gd name="T14" fmla="*/ 377 w 377"/>
                <a:gd name="T15" fmla="*/ 42 h 367"/>
                <a:gd name="T16" fmla="*/ 53 w 377"/>
                <a:gd name="T1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367">
                  <a:moveTo>
                    <a:pt x="12" y="348"/>
                  </a:moveTo>
                  <a:lnTo>
                    <a:pt x="60" y="9"/>
                  </a:lnTo>
                  <a:lnTo>
                    <a:pt x="358" y="52"/>
                  </a:lnTo>
                  <a:lnTo>
                    <a:pt x="12" y="348"/>
                  </a:lnTo>
                  <a:moveTo>
                    <a:pt x="53" y="0"/>
                  </a:moveTo>
                  <a:lnTo>
                    <a:pt x="53" y="0"/>
                  </a:lnTo>
                  <a:lnTo>
                    <a:pt x="0" y="367"/>
                  </a:lnTo>
                  <a:lnTo>
                    <a:pt x="377" y="42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579"/>
            <p:cNvSpPr>
              <a:spLocks/>
            </p:cNvSpPr>
            <p:nvPr/>
          </p:nvSpPr>
          <p:spPr bwMode="auto">
            <a:xfrm>
              <a:off x="7358063" y="5826125"/>
              <a:ext cx="225425" cy="368300"/>
            </a:xfrm>
            <a:custGeom>
              <a:avLst/>
              <a:gdLst>
                <a:gd name="T0" fmla="*/ 142 w 142"/>
                <a:gd name="T1" fmla="*/ 0 h 232"/>
                <a:gd name="T2" fmla="*/ 0 w 142"/>
                <a:gd name="T3" fmla="*/ 104 h 232"/>
                <a:gd name="T4" fmla="*/ 142 w 142"/>
                <a:gd name="T5" fmla="*/ 232 h 232"/>
                <a:gd name="T6" fmla="*/ 142 w 142"/>
                <a:gd name="T7" fmla="*/ 220 h 232"/>
                <a:gd name="T8" fmla="*/ 12 w 142"/>
                <a:gd name="T9" fmla="*/ 104 h 232"/>
                <a:gd name="T10" fmla="*/ 142 w 142"/>
                <a:gd name="T11" fmla="*/ 9 h 232"/>
                <a:gd name="T12" fmla="*/ 142 w 142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232">
                  <a:moveTo>
                    <a:pt x="142" y="0"/>
                  </a:moveTo>
                  <a:lnTo>
                    <a:pt x="0" y="104"/>
                  </a:lnTo>
                  <a:lnTo>
                    <a:pt x="142" y="232"/>
                  </a:lnTo>
                  <a:lnTo>
                    <a:pt x="142" y="220"/>
                  </a:lnTo>
                  <a:lnTo>
                    <a:pt x="12" y="104"/>
                  </a:lnTo>
                  <a:lnTo>
                    <a:pt x="142" y="9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81"/>
            <p:cNvSpPr>
              <a:spLocks/>
            </p:cNvSpPr>
            <p:nvPr/>
          </p:nvSpPr>
          <p:spPr bwMode="auto">
            <a:xfrm>
              <a:off x="7148513" y="6373813"/>
              <a:ext cx="434975" cy="436563"/>
            </a:xfrm>
            <a:custGeom>
              <a:avLst/>
              <a:gdLst>
                <a:gd name="T0" fmla="*/ 274 w 274"/>
                <a:gd name="T1" fmla="*/ 0 h 275"/>
                <a:gd name="T2" fmla="*/ 0 w 274"/>
                <a:gd name="T3" fmla="*/ 171 h 275"/>
                <a:gd name="T4" fmla="*/ 267 w 274"/>
                <a:gd name="T5" fmla="*/ 275 h 275"/>
                <a:gd name="T6" fmla="*/ 274 w 274"/>
                <a:gd name="T7" fmla="*/ 275 h 275"/>
                <a:gd name="T8" fmla="*/ 274 w 274"/>
                <a:gd name="T9" fmla="*/ 268 h 275"/>
                <a:gd name="T10" fmla="*/ 19 w 274"/>
                <a:gd name="T11" fmla="*/ 169 h 275"/>
                <a:gd name="T12" fmla="*/ 274 w 274"/>
                <a:gd name="T13" fmla="*/ 8 h 275"/>
                <a:gd name="T14" fmla="*/ 274 w 274"/>
                <a:gd name="T1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" h="275">
                  <a:moveTo>
                    <a:pt x="274" y="0"/>
                  </a:moveTo>
                  <a:lnTo>
                    <a:pt x="0" y="171"/>
                  </a:lnTo>
                  <a:lnTo>
                    <a:pt x="267" y="275"/>
                  </a:lnTo>
                  <a:lnTo>
                    <a:pt x="274" y="275"/>
                  </a:lnTo>
                  <a:lnTo>
                    <a:pt x="274" y="268"/>
                  </a:lnTo>
                  <a:lnTo>
                    <a:pt x="19" y="169"/>
                  </a:lnTo>
                  <a:lnTo>
                    <a:pt x="274" y="8"/>
                  </a:lnTo>
                  <a:lnTo>
                    <a:pt x="2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83"/>
            <p:cNvSpPr>
              <a:spLocks/>
            </p:cNvSpPr>
            <p:nvPr/>
          </p:nvSpPr>
          <p:spPr bwMode="auto">
            <a:xfrm>
              <a:off x="2805113" y="701675"/>
              <a:ext cx="292100" cy="398463"/>
            </a:xfrm>
            <a:custGeom>
              <a:avLst/>
              <a:gdLst>
                <a:gd name="T0" fmla="*/ 184 w 184"/>
                <a:gd name="T1" fmla="*/ 0 h 251"/>
                <a:gd name="T2" fmla="*/ 0 w 184"/>
                <a:gd name="T3" fmla="*/ 90 h 251"/>
                <a:gd name="T4" fmla="*/ 0 w 184"/>
                <a:gd name="T5" fmla="*/ 97 h 251"/>
                <a:gd name="T6" fmla="*/ 163 w 184"/>
                <a:gd name="T7" fmla="*/ 19 h 251"/>
                <a:gd name="T8" fmla="*/ 0 w 184"/>
                <a:gd name="T9" fmla="*/ 241 h 251"/>
                <a:gd name="T10" fmla="*/ 0 w 184"/>
                <a:gd name="T11" fmla="*/ 251 h 251"/>
                <a:gd name="T12" fmla="*/ 184 w 184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251">
                  <a:moveTo>
                    <a:pt x="184" y="0"/>
                  </a:moveTo>
                  <a:lnTo>
                    <a:pt x="0" y="90"/>
                  </a:lnTo>
                  <a:lnTo>
                    <a:pt x="0" y="97"/>
                  </a:lnTo>
                  <a:lnTo>
                    <a:pt x="163" y="19"/>
                  </a:lnTo>
                  <a:lnTo>
                    <a:pt x="0" y="241"/>
                  </a:lnTo>
                  <a:lnTo>
                    <a:pt x="0" y="251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585"/>
            <p:cNvSpPr>
              <a:spLocks/>
            </p:cNvSpPr>
            <p:nvPr/>
          </p:nvSpPr>
          <p:spPr bwMode="auto">
            <a:xfrm>
              <a:off x="2805113" y="701675"/>
              <a:ext cx="292100" cy="912813"/>
            </a:xfrm>
            <a:custGeom>
              <a:avLst/>
              <a:gdLst>
                <a:gd name="T0" fmla="*/ 184 w 184"/>
                <a:gd name="T1" fmla="*/ 0 h 575"/>
                <a:gd name="T2" fmla="*/ 0 w 184"/>
                <a:gd name="T3" fmla="*/ 251 h 575"/>
                <a:gd name="T4" fmla="*/ 0 w 184"/>
                <a:gd name="T5" fmla="*/ 260 h 575"/>
                <a:gd name="T6" fmla="*/ 170 w 184"/>
                <a:gd name="T7" fmla="*/ 31 h 575"/>
                <a:gd name="T8" fmla="*/ 0 w 184"/>
                <a:gd name="T9" fmla="*/ 556 h 575"/>
                <a:gd name="T10" fmla="*/ 0 w 184"/>
                <a:gd name="T11" fmla="*/ 575 h 575"/>
                <a:gd name="T12" fmla="*/ 184 w 184"/>
                <a:gd name="T1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575">
                  <a:moveTo>
                    <a:pt x="184" y="0"/>
                  </a:moveTo>
                  <a:lnTo>
                    <a:pt x="0" y="251"/>
                  </a:lnTo>
                  <a:lnTo>
                    <a:pt x="0" y="260"/>
                  </a:lnTo>
                  <a:lnTo>
                    <a:pt x="170" y="31"/>
                  </a:lnTo>
                  <a:lnTo>
                    <a:pt x="0" y="556"/>
                  </a:lnTo>
                  <a:lnTo>
                    <a:pt x="0" y="575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87"/>
            <p:cNvSpPr>
              <a:spLocks/>
            </p:cNvSpPr>
            <p:nvPr/>
          </p:nvSpPr>
          <p:spPr bwMode="auto">
            <a:xfrm>
              <a:off x="4111626" y="6310313"/>
              <a:ext cx="549275" cy="500063"/>
            </a:xfrm>
            <a:custGeom>
              <a:avLst/>
              <a:gdLst>
                <a:gd name="T0" fmla="*/ 10 w 346"/>
                <a:gd name="T1" fmla="*/ 0 h 315"/>
                <a:gd name="T2" fmla="*/ 0 w 346"/>
                <a:gd name="T3" fmla="*/ 225 h 315"/>
                <a:gd name="T4" fmla="*/ 242 w 346"/>
                <a:gd name="T5" fmla="*/ 315 h 315"/>
                <a:gd name="T6" fmla="*/ 258 w 346"/>
                <a:gd name="T7" fmla="*/ 315 h 315"/>
                <a:gd name="T8" fmla="*/ 12 w 346"/>
                <a:gd name="T9" fmla="*/ 225 h 315"/>
                <a:gd name="T10" fmla="*/ 19 w 346"/>
                <a:gd name="T11" fmla="*/ 17 h 315"/>
                <a:gd name="T12" fmla="*/ 339 w 346"/>
                <a:gd name="T13" fmla="*/ 315 h 315"/>
                <a:gd name="T14" fmla="*/ 346 w 346"/>
                <a:gd name="T15" fmla="*/ 315 h 315"/>
                <a:gd name="T16" fmla="*/ 10 w 346"/>
                <a:gd name="T17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315">
                  <a:moveTo>
                    <a:pt x="10" y="0"/>
                  </a:moveTo>
                  <a:lnTo>
                    <a:pt x="0" y="225"/>
                  </a:lnTo>
                  <a:lnTo>
                    <a:pt x="242" y="315"/>
                  </a:lnTo>
                  <a:lnTo>
                    <a:pt x="258" y="315"/>
                  </a:lnTo>
                  <a:lnTo>
                    <a:pt x="12" y="225"/>
                  </a:lnTo>
                  <a:lnTo>
                    <a:pt x="19" y="17"/>
                  </a:lnTo>
                  <a:lnTo>
                    <a:pt x="339" y="315"/>
                  </a:lnTo>
                  <a:lnTo>
                    <a:pt x="346" y="315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589"/>
            <p:cNvSpPr>
              <a:spLocks noEditPoints="1"/>
            </p:cNvSpPr>
            <p:nvPr/>
          </p:nvSpPr>
          <p:spPr bwMode="auto">
            <a:xfrm>
              <a:off x="3630613" y="5300663"/>
              <a:ext cx="496888" cy="1009650"/>
            </a:xfrm>
            <a:custGeom>
              <a:avLst/>
              <a:gdLst>
                <a:gd name="T0" fmla="*/ 299 w 313"/>
                <a:gd name="T1" fmla="*/ 613 h 636"/>
                <a:gd name="T2" fmla="*/ 12 w 313"/>
                <a:gd name="T3" fmla="*/ 428 h 636"/>
                <a:gd name="T4" fmla="*/ 90 w 313"/>
                <a:gd name="T5" fmla="*/ 28 h 636"/>
                <a:gd name="T6" fmla="*/ 299 w 313"/>
                <a:gd name="T7" fmla="*/ 613 h 636"/>
                <a:gd name="T8" fmla="*/ 88 w 313"/>
                <a:gd name="T9" fmla="*/ 0 h 636"/>
                <a:gd name="T10" fmla="*/ 0 w 313"/>
                <a:gd name="T11" fmla="*/ 433 h 636"/>
                <a:gd name="T12" fmla="*/ 313 w 313"/>
                <a:gd name="T13" fmla="*/ 636 h 636"/>
                <a:gd name="T14" fmla="*/ 88 w 313"/>
                <a:gd name="T1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636">
                  <a:moveTo>
                    <a:pt x="299" y="613"/>
                  </a:moveTo>
                  <a:lnTo>
                    <a:pt x="12" y="428"/>
                  </a:lnTo>
                  <a:lnTo>
                    <a:pt x="90" y="28"/>
                  </a:lnTo>
                  <a:lnTo>
                    <a:pt x="299" y="613"/>
                  </a:lnTo>
                  <a:moveTo>
                    <a:pt x="88" y="0"/>
                  </a:moveTo>
                  <a:lnTo>
                    <a:pt x="0" y="433"/>
                  </a:lnTo>
                  <a:lnTo>
                    <a:pt x="313" y="636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91"/>
            <p:cNvSpPr>
              <a:spLocks noEditPoints="1"/>
            </p:cNvSpPr>
            <p:nvPr/>
          </p:nvSpPr>
          <p:spPr bwMode="auto">
            <a:xfrm>
              <a:off x="3630613" y="5988050"/>
              <a:ext cx="496888" cy="679450"/>
            </a:xfrm>
            <a:custGeom>
              <a:avLst/>
              <a:gdLst>
                <a:gd name="T0" fmla="*/ 296 w 313"/>
                <a:gd name="T1" fmla="*/ 412 h 428"/>
                <a:gd name="T2" fmla="*/ 17 w 313"/>
                <a:gd name="T3" fmla="*/ 16 h 428"/>
                <a:gd name="T4" fmla="*/ 303 w 313"/>
                <a:gd name="T5" fmla="*/ 203 h 428"/>
                <a:gd name="T6" fmla="*/ 296 w 313"/>
                <a:gd name="T7" fmla="*/ 412 h 428"/>
                <a:gd name="T8" fmla="*/ 0 w 313"/>
                <a:gd name="T9" fmla="*/ 0 h 428"/>
                <a:gd name="T10" fmla="*/ 303 w 313"/>
                <a:gd name="T11" fmla="*/ 428 h 428"/>
                <a:gd name="T12" fmla="*/ 313 w 313"/>
                <a:gd name="T13" fmla="*/ 203 h 428"/>
                <a:gd name="T14" fmla="*/ 0 w 313"/>
                <a:gd name="T1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428">
                  <a:moveTo>
                    <a:pt x="296" y="412"/>
                  </a:moveTo>
                  <a:lnTo>
                    <a:pt x="17" y="16"/>
                  </a:lnTo>
                  <a:lnTo>
                    <a:pt x="303" y="203"/>
                  </a:lnTo>
                  <a:lnTo>
                    <a:pt x="296" y="412"/>
                  </a:lnTo>
                  <a:moveTo>
                    <a:pt x="0" y="0"/>
                  </a:moveTo>
                  <a:lnTo>
                    <a:pt x="303" y="428"/>
                  </a:lnTo>
                  <a:lnTo>
                    <a:pt x="313" y="20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93"/>
            <p:cNvSpPr>
              <a:spLocks noEditPoints="1"/>
            </p:cNvSpPr>
            <p:nvPr/>
          </p:nvSpPr>
          <p:spPr bwMode="auto">
            <a:xfrm>
              <a:off x="3770313" y="5232400"/>
              <a:ext cx="412750" cy="1077913"/>
            </a:xfrm>
            <a:custGeom>
              <a:avLst/>
              <a:gdLst>
                <a:gd name="T0" fmla="*/ 251 w 260"/>
                <a:gd name="T1" fmla="*/ 19 h 679"/>
                <a:gd name="T2" fmla="*/ 251 w 260"/>
                <a:gd name="T3" fmla="*/ 19 h 679"/>
                <a:gd name="T4" fmla="*/ 218 w 260"/>
                <a:gd name="T5" fmla="*/ 644 h 679"/>
                <a:gd name="T6" fmla="*/ 12 w 260"/>
                <a:gd name="T7" fmla="*/ 59 h 679"/>
                <a:gd name="T8" fmla="*/ 251 w 260"/>
                <a:gd name="T9" fmla="*/ 19 h 679"/>
                <a:gd name="T10" fmla="*/ 260 w 260"/>
                <a:gd name="T11" fmla="*/ 0 h 679"/>
                <a:gd name="T12" fmla="*/ 0 w 260"/>
                <a:gd name="T13" fmla="*/ 43 h 679"/>
                <a:gd name="T14" fmla="*/ 225 w 260"/>
                <a:gd name="T15" fmla="*/ 679 h 679"/>
                <a:gd name="T16" fmla="*/ 260 w 260"/>
                <a:gd name="T17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679">
                  <a:moveTo>
                    <a:pt x="251" y="19"/>
                  </a:moveTo>
                  <a:lnTo>
                    <a:pt x="251" y="19"/>
                  </a:lnTo>
                  <a:lnTo>
                    <a:pt x="218" y="644"/>
                  </a:lnTo>
                  <a:lnTo>
                    <a:pt x="12" y="59"/>
                  </a:lnTo>
                  <a:lnTo>
                    <a:pt x="251" y="19"/>
                  </a:lnTo>
                  <a:moveTo>
                    <a:pt x="260" y="0"/>
                  </a:moveTo>
                  <a:lnTo>
                    <a:pt x="0" y="43"/>
                  </a:lnTo>
                  <a:lnTo>
                    <a:pt x="225" y="67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95"/>
            <p:cNvSpPr>
              <a:spLocks/>
            </p:cNvSpPr>
            <p:nvPr/>
          </p:nvSpPr>
          <p:spPr bwMode="auto">
            <a:xfrm>
              <a:off x="3984626" y="6667500"/>
              <a:ext cx="258763" cy="142875"/>
            </a:xfrm>
            <a:custGeom>
              <a:avLst/>
              <a:gdLst>
                <a:gd name="T0" fmla="*/ 80 w 163"/>
                <a:gd name="T1" fmla="*/ 0 h 90"/>
                <a:gd name="T2" fmla="*/ 80 w 163"/>
                <a:gd name="T3" fmla="*/ 0 h 90"/>
                <a:gd name="T4" fmla="*/ 0 w 163"/>
                <a:gd name="T5" fmla="*/ 90 h 90"/>
                <a:gd name="T6" fmla="*/ 12 w 163"/>
                <a:gd name="T7" fmla="*/ 90 h 90"/>
                <a:gd name="T8" fmla="*/ 83 w 163"/>
                <a:gd name="T9" fmla="*/ 14 h 90"/>
                <a:gd name="T10" fmla="*/ 151 w 163"/>
                <a:gd name="T11" fmla="*/ 90 h 90"/>
                <a:gd name="T12" fmla="*/ 163 w 163"/>
                <a:gd name="T13" fmla="*/ 90 h 90"/>
                <a:gd name="T14" fmla="*/ 80 w 163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90">
                  <a:moveTo>
                    <a:pt x="80" y="0"/>
                  </a:moveTo>
                  <a:lnTo>
                    <a:pt x="80" y="0"/>
                  </a:lnTo>
                  <a:lnTo>
                    <a:pt x="0" y="90"/>
                  </a:lnTo>
                  <a:lnTo>
                    <a:pt x="12" y="90"/>
                  </a:lnTo>
                  <a:lnTo>
                    <a:pt x="83" y="14"/>
                  </a:lnTo>
                  <a:lnTo>
                    <a:pt x="151" y="90"/>
                  </a:lnTo>
                  <a:lnTo>
                    <a:pt x="163" y="9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97"/>
            <p:cNvSpPr>
              <a:spLocks/>
            </p:cNvSpPr>
            <p:nvPr/>
          </p:nvSpPr>
          <p:spPr bwMode="auto">
            <a:xfrm>
              <a:off x="4751388" y="47625"/>
              <a:ext cx="333375" cy="508000"/>
            </a:xfrm>
            <a:custGeom>
              <a:avLst/>
              <a:gdLst>
                <a:gd name="T0" fmla="*/ 189 w 210"/>
                <a:gd name="T1" fmla="*/ 0 h 320"/>
                <a:gd name="T2" fmla="*/ 182 w 210"/>
                <a:gd name="T3" fmla="*/ 0 h 320"/>
                <a:gd name="T4" fmla="*/ 201 w 210"/>
                <a:gd name="T5" fmla="*/ 291 h 320"/>
                <a:gd name="T6" fmla="*/ 9 w 210"/>
                <a:gd name="T7" fmla="*/ 0 h 320"/>
                <a:gd name="T8" fmla="*/ 0 w 210"/>
                <a:gd name="T9" fmla="*/ 0 h 320"/>
                <a:gd name="T10" fmla="*/ 210 w 210"/>
                <a:gd name="T11" fmla="*/ 320 h 320"/>
                <a:gd name="T12" fmla="*/ 189 w 210"/>
                <a:gd name="T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320">
                  <a:moveTo>
                    <a:pt x="189" y="0"/>
                  </a:moveTo>
                  <a:lnTo>
                    <a:pt x="182" y="0"/>
                  </a:lnTo>
                  <a:lnTo>
                    <a:pt x="201" y="291"/>
                  </a:lnTo>
                  <a:lnTo>
                    <a:pt x="9" y="0"/>
                  </a:lnTo>
                  <a:lnTo>
                    <a:pt x="0" y="0"/>
                  </a:lnTo>
                  <a:lnTo>
                    <a:pt x="210" y="320"/>
                  </a:lnTo>
                  <a:lnTo>
                    <a:pt x="1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99"/>
            <p:cNvSpPr>
              <a:spLocks/>
            </p:cNvSpPr>
            <p:nvPr/>
          </p:nvSpPr>
          <p:spPr bwMode="auto">
            <a:xfrm>
              <a:off x="4627563" y="47625"/>
              <a:ext cx="457200" cy="508000"/>
            </a:xfrm>
            <a:custGeom>
              <a:avLst/>
              <a:gdLst>
                <a:gd name="T0" fmla="*/ 78 w 288"/>
                <a:gd name="T1" fmla="*/ 0 h 320"/>
                <a:gd name="T2" fmla="*/ 71 w 288"/>
                <a:gd name="T3" fmla="*/ 0 h 320"/>
                <a:gd name="T4" fmla="*/ 272 w 288"/>
                <a:gd name="T5" fmla="*/ 308 h 320"/>
                <a:gd name="T6" fmla="*/ 16 w 288"/>
                <a:gd name="T7" fmla="*/ 289 h 320"/>
                <a:gd name="T8" fmla="*/ 7 w 288"/>
                <a:gd name="T9" fmla="*/ 0 h 320"/>
                <a:gd name="T10" fmla="*/ 0 w 288"/>
                <a:gd name="T11" fmla="*/ 0 h 320"/>
                <a:gd name="T12" fmla="*/ 9 w 288"/>
                <a:gd name="T13" fmla="*/ 298 h 320"/>
                <a:gd name="T14" fmla="*/ 288 w 288"/>
                <a:gd name="T15" fmla="*/ 320 h 320"/>
                <a:gd name="T16" fmla="*/ 78 w 288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320">
                  <a:moveTo>
                    <a:pt x="78" y="0"/>
                  </a:moveTo>
                  <a:lnTo>
                    <a:pt x="71" y="0"/>
                  </a:lnTo>
                  <a:lnTo>
                    <a:pt x="272" y="308"/>
                  </a:lnTo>
                  <a:lnTo>
                    <a:pt x="16" y="289"/>
                  </a:lnTo>
                  <a:lnTo>
                    <a:pt x="7" y="0"/>
                  </a:lnTo>
                  <a:lnTo>
                    <a:pt x="0" y="0"/>
                  </a:lnTo>
                  <a:lnTo>
                    <a:pt x="9" y="298"/>
                  </a:lnTo>
                  <a:lnTo>
                    <a:pt x="288" y="320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601"/>
            <p:cNvSpPr>
              <a:spLocks/>
            </p:cNvSpPr>
            <p:nvPr/>
          </p:nvSpPr>
          <p:spPr bwMode="auto">
            <a:xfrm>
              <a:off x="4751388" y="47625"/>
              <a:ext cx="333375" cy="508000"/>
            </a:xfrm>
            <a:custGeom>
              <a:avLst/>
              <a:gdLst>
                <a:gd name="T0" fmla="*/ 0 w 210"/>
                <a:gd name="T1" fmla="*/ 0 h 320"/>
                <a:gd name="T2" fmla="*/ 0 w 210"/>
                <a:gd name="T3" fmla="*/ 0 h 320"/>
                <a:gd name="T4" fmla="*/ 210 w 210"/>
                <a:gd name="T5" fmla="*/ 320 h 320"/>
                <a:gd name="T6" fmla="*/ 0 w 210"/>
                <a:gd name="T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320">
                  <a:moveTo>
                    <a:pt x="0" y="0"/>
                  </a:moveTo>
                  <a:lnTo>
                    <a:pt x="0" y="0"/>
                  </a:lnTo>
                  <a:lnTo>
                    <a:pt x="210" y="3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603"/>
            <p:cNvSpPr>
              <a:spLocks noEditPoints="1"/>
            </p:cNvSpPr>
            <p:nvPr/>
          </p:nvSpPr>
          <p:spPr bwMode="auto">
            <a:xfrm>
              <a:off x="3113088" y="5300663"/>
              <a:ext cx="657225" cy="687388"/>
            </a:xfrm>
            <a:custGeom>
              <a:avLst/>
              <a:gdLst>
                <a:gd name="T0" fmla="*/ 400 w 414"/>
                <a:gd name="T1" fmla="*/ 19 h 433"/>
                <a:gd name="T2" fmla="*/ 400 w 414"/>
                <a:gd name="T3" fmla="*/ 19 h 433"/>
                <a:gd name="T4" fmla="*/ 322 w 414"/>
                <a:gd name="T5" fmla="*/ 419 h 433"/>
                <a:gd name="T6" fmla="*/ 19 w 414"/>
                <a:gd name="T7" fmla="*/ 284 h 433"/>
                <a:gd name="T8" fmla="*/ 400 w 414"/>
                <a:gd name="T9" fmla="*/ 19 h 433"/>
                <a:gd name="T10" fmla="*/ 414 w 414"/>
                <a:gd name="T11" fmla="*/ 0 h 433"/>
                <a:gd name="T12" fmla="*/ 0 w 414"/>
                <a:gd name="T13" fmla="*/ 288 h 433"/>
                <a:gd name="T14" fmla="*/ 326 w 414"/>
                <a:gd name="T15" fmla="*/ 433 h 433"/>
                <a:gd name="T16" fmla="*/ 414 w 41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33">
                  <a:moveTo>
                    <a:pt x="400" y="19"/>
                  </a:moveTo>
                  <a:lnTo>
                    <a:pt x="400" y="19"/>
                  </a:lnTo>
                  <a:lnTo>
                    <a:pt x="322" y="419"/>
                  </a:lnTo>
                  <a:lnTo>
                    <a:pt x="19" y="284"/>
                  </a:lnTo>
                  <a:lnTo>
                    <a:pt x="400" y="19"/>
                  </a:lnTo>
                  <a:moveTo>
                    <a:pt x="414" y="0"/>
                  </a:moveTo>
                  <a:lnTo>
                    <a:pt x="0" y="288"/>
                  </a:lnTo>
                  <a:lnTo>
                    <a:pt x="326" y="433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605"/>
            <p:cNvSpPr>
              <a:spLocks noEditPoints="1"/>
            </p:cNvSpPr>
            <p:nvPr/>
          </p:nvSpPr>
          <p:spPr bwMode="auto">
            <a:xfrm>
              <a:off x="5618163" y="3579813"/>
              <a:ext cx="695325" cy="514350"/>
            </a:xfrm>
            <a:custGeom>
              <a:avLst/>
              <a:gdLst>
                <a:gd name="T0" fmla="*/ 223 w 438"/>
                <a:gd name="T1" fmla="*/ 310 h 324"/>
                <a:gd name="T2" fmla="*/ 19 w 438"/>
                <a:gd name="T3" fmla="*/ 9 h 324"/>
                <a:gd name="T4" fmla="*/ 419 w 438"/>
                <a:gd name="T5" fmla="*/ 99 h 324"/>
                <a:gd name="T6" fmla="*/ 223 w 438"/>
                <a:gd name="T7" fmla="*/ 310 h 324"/>
                <a:gd name="T8" fmla="*/ 0 w 438"/>
                <a:gd name="T9" fmla="*/ 0 h 324"/>
                <a:gd name="T10" fmla="*/ 223 w 438"/>
                <a:gd name="T11" fmla="*/ 324 h 324"/>
                <a:gd name="T12" fmla="*/ 438 w 438"/>
                <a:gd name="T13" fmla="*/ 94 h 324"/>
                <a:gd name="T14" fmla="*/ 0 w 438"/>
                <a:gd name="T1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324">
                  <a:moveTo>
                    <a:pt x="223" y="310"/>
                  </a:moveTo>
                  <a:lnTo>
                    <a:pt x="19" y="9"/>
                  </a:lnTo>
                  <a:lnTo>
                    <a:pt x="419" y="99"/>
                  </a:lnTo>
                  <a:lnTo>
                    <a:pt x="223" y="310"/>
                  </a:lnTo>
                  <a:moveTo>
                    <a:pt x="0" y="0"/>
                  </a:moveTo>
                  <a:lnTo>
                    <a:pt x="223" y="324"/>
                  </a:lnTo>
                  <a:lnTo>
                    <a:pt x="438" y="9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010"/>
            <p:cNvSpPr>
              <a:spLocks noEditPoints="1"/>
            </p:cNvSpPr>
            <p:nvPr/>
          </p:nvSpPr>
          <p:spPr bwMode="auto">
            <a:xfrm>
              <a:off x="4924425" y="1166813"/>
              <a:ext cx="569913" cy="954088"/>
            </a:xfrm>
            <a:custGeom>
              <a:avLst/>
              <a:gdLst>
                <a:gd name="T0" fmla="*/ 9 w 359"/>
                <a:gd name="T1" fmla="*/ 575 h 601"/>
                <a:gd name="T2" fmla="*/ 68 w 359"/>
                <a:gd name="T3" fmla="*/ 22 h 601"/>
                <a:gd name="T4" fmla="*/ 340 w 359"/>
                <a:gd name="T5" fmla="*/ 232 h 601"/>
                <a:gd name="T6" fmla="*/ 9 w 359"/>
                <a:gd name="T7" fmla="*/ 575 h 601"/>
                <a:gd name="T8" fmla="*/ 61 w 359"/>
                <a:gd name="T9" fmla="*/ 0 h 601"/>
                <a:gd name="T10" fmla="*/ 61 w 359"/>
                <a:gd name="T11" fmla="*/ 0 h 601"/>
                <a:gd name="T12" fmla="*/ 0 w 359"/>
                <a:gd name="T13" fmla="*/ 601 h 601"/>
                <a:gd name="T14" fmla="*/ 359 w 359"/>
                <a:gd name="T15" fmla="*/ 230 h 601"/>
                <a:gd name="T16" fmla="*/ 61 w 359"/>
                <a:gd name="T17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601">
                  <a:moveTo>
                    <a:pt x="9" y="575"/>
                  </a:moveTo>
                  <a:lnTo>
                    <a:pt x="68" y="22"/>
                  </a:lnTo>
                  <a:lnTo>
                    <a:pt x="340" y="232"/>
                  </a:lnTo>
                  <a:lnTo>
                    <a:pt x="9" y="575"/>
                  </a:lnTo>
                  <a:moveTo>
                    <a:pt x="61" y="0"/>
                  </a:moveTo>
                  <a:lnTo>
                    <a:pt x="61" y="0"/>
                  </a:lnTo>
                  <a:lnTo>
                    <a:pt x="0" y="601"/>
                  </a:lnTo>
                  <a:lnTo>
                    <a:pt x="359" y="230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012"/>
            <p:cNvSpPr>
              <a:spLocks noEditPoints="1"/>
            </p:cNvSpPr>
            <p:nvPr/>
          </p:nvSpPr>
          <p:spPr bwMode="auto">
            <a:xfrm>
              <a:off x="5021263" y="1047750"/>
              <a:ext cx="954088" cy="484188"/>
            </a:xfrm>
            <a:custGeom>
              <a:avLst/>
              <a:gdLst>
                <a:gd name="T0" fmla="*/ 580 w 601"/>
                <a:gd name="T1" fmla="*/ 9 h 305"/>
                <a:gd name="T2" fmla="*/ 580 w 601"/>
                <a:gd name="T3" fmla="*/ 9 h 305"/>
                <a:gd name="T4" fmla="*/ 298 w 601"/>
                <a:gd name="T5" fmla="*/ 288 h 305"/>
                <a:gd name="T6" fmla="*/ 26 w 601"/>
                <a:gd name="T7" fmla="*/ 78 h 305"/>
                <a:gd name="T8" fmla="*/ 580 w 601"/>
                <a:gd name="T9" fmla="*/ 9 h 305"/>
                <a:gd name="T10" fmla="*/ 601 w 601"/>
                <a:gd name="T11" fmla="*/ 0 h 305"/>
                <a:gd name="T12" fmla="*/ 0 w 601"/>
                <a:gd name="T13" fmla="*/ 75 h 305"/>
                <a:gd name="T14" fmla="*/ 298 w 601"/>
                <a:gd name="T15" fmla="*/ 305 h 305"/>
                <a:gd name="T16" fmla="*/ 601 w 601"/>
                <a:gd name="T1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1" h="305">
                  <a:moveTo>
                    <a:pt x="580" y="9"/>
                  </a:moveTo>
                  <a:lnTo>
                    <a:pt x="580" y="9"/>
                  </a:lnTo>
                  <a:lnTo>
                    <a:pt x="298" y="288"/>
                  </a:lnTo>
                  <a:lnTo>
                    <a:pt x="26" y="78"/>
                  </a:lnTo>
                  <a:lnTo>
                    <a:pt x="580" y="9"/>
                  </a:lnTo>
                  <a:moveTo>
                    <a:pt x="601" y="0"/>
                  </a:moveTo>
                  <a:lnTo>
                    <a:pt x="0" y="75"/>
                  </a:lnTo>
                  <a:lnTo>
                    <a:pt x="298" y="305"/>
                  </a:lnTo>
                  <a:lnTo>
                    <a:pt x="6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014"/>
            <p:cNvSpPr>
              <a:spLocks noEditPoints="1"/>
            </p:cNvSpPr>
            <p:nvPr/>
          </p:nvSpPr>
          <p:spPr bwMode="auto">
            <a:xfrm>
              <a:off x="4611688" y="1166813"/>
              <a:ext cx="409575" cy="954088"/>
            </a:xfrm>
            <a:custGeom>
              <a:avLst/>
              <a:gdLst>
                <a:gd name="T0" fmla="*/ 249 w 258"/>
                <a:gd name="T1" fmla="*/ 22 h 601"/>
                <a:gd name="T2" fmla="*/ 249 w 258"/>
                <a:gd name="T3" fmla="*/ 22 h 601"/>
                <a:gd name="T4" fmla="*/ 192 w 258"/>
                <a:gd name="T5" fmla="*/ 573 h 601"/>
                <a:gd name="T6" fmla="*/ 12 w 258"/>
                <a:gd name="T7" fmla="*/ 164 h 601"/>
                <a:gd name="T8" fmla="*/ 249 w 258"/>
                <a:gd name="T9" fmla="*/ 22 h 601"/>
                <a:gd name="T10" fmla="*/ 258 w 258"/>
                <a:gd name="T11" fmla="*/ 0 h 601"/>
                <a:gd name="T12" fmla="*/ 0 w 258"/>
                <a:gd name="T13" fmla="*/ 154 h 601"/>
                <a:gd name="T14" fmla="*/ 197 w 258"/>
                <a:gd name="T15" fmla="*/ 601 h 601"/>
                <a:gd name="T16" fmla="*/ 258 w 258"/>
                <a:gd name="T17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601">
                  <a:moveTo>
                    <a:pt x="249" y="22"/>
                  </a:moveTo>
                  <a:lnTo>
                    <a:pt x="249" y="22"/>
                  </a:lnTo>
                  <a:lnTo>
                    <a:pt x="192" y="573"/>
                  </a:lnTo>
                  <a:lnTo>
                    <a:pt x="12" y="164"/>
                  </a:lnTo>
                  <a:lnTo>
                    <a:pt x="249" y="22"/>
                  </a:lnTo>
                  <a:moveTo>
                    <a:pt x="258" y="0"/>
                  </a:moveTo>
                  <a:lnTo>
                    <a:pt x="0" y="154"/>
                  </a:lnTo>
                  <a:lnTo>
                    <a:pt x="197" y="601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016"/>
            <p:cNvSpPr>
              <a:spLocks noEditPoints="1"/>
            </p:cNvSpPr>
            <p:nvPr/>
          </p:nvSpPr>
          <p:spPr bwMode="auto">
            <a:xfrm>
              <a:off x="4641850" y="520700"/>
              <a:ext cx="442913" cy="646113"/>
            </a:xfrm>
            <a:custGeom>
              <a:avLst/>
              <a:gdLst>
                <a:gd name="T0" fmla="*/ 234 w 279"/>
                <a:gd name="T1" fmla="*/ 384 h 407"/>
                <a:gd name="T2" fmla="*/ 14 w 279"/>
                <a:gd name="T3" fmla="*/ 12 h 407"/>
                <a:gd name="T4" fmla="*/ 270 w 279"/>
                <a:gd name="T5" fmla="*/ 31 h 407"/>
                <a:gd name="T6" fmla="*/ 234 w 279"/>
                <a:gd name="T7" fmla="*/ 384 h 407"/>
                <a:gd name="T8" fmla="*/ 0 w 279"/>
                <a:gd name="T9" fmla="*/ 0 h 407"/>
                <a:gd name="T10" fmla="*/ 239 w 279"/>
                <a:gd name="T11" fmla="*/ 407 h 407"/>
                <a:gd name="T12" fmla="*/ 279 w 279"/>
                <a:gd name="T13" fmla="*/ 22 h 407"/>
                <a:gd name="T14" fmla="*/ 0 w 279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407">
                  <a:moveTo>
                    <a:pt x="234" y="384"/>
                  </a:moveTo>
                  <a:lnTo>
                    <a:pt x="14" y="12"/>
                  </a:lnTo>
                  <a:lnTo>
                    <a:pt x="270" y="31"/>
                  </a:lnTo>
                  <a:lnTo>
                    <a:pt x="234" y="384"/>
                  </a:lnTo>
                  <a:moveTo>
                    <a:pt x="0" y="0"/>
                  </a:moveTo>
                  <a:lnTo>
                    <a:pt x="239" y="407"/>
                  </a:lnTo>
                  <a:lnTo>
                    <a:pt x="279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018"/>
            <p:cNvSpPr>
              <a:spLocks noEditPoints="1"/>
            </p:cNvSpPr>
            <p:nvPr/>
          </p:nvSpPr>
          <p:spPr bwMode="auto">
            <a:xfrm>
              <a:off x="5021263" y="762000"/>
              <a:ext cx="954088" cy="404813"/>
            </a:xfrm>
            <a:custGeom>
              <a:avLst/>
              <a:gdLst>
                <a:gd name="T0" fmla="*/ 24 w 601"/>
                <a:gd name="T1" fmla="*/ 246 h 255"/>
                <a:gd name="T2" fmla="*/ 220 w 601"/>
                <a:gd name="T3" fmla="*/ 12 h 255"/>
                <a:gd name="T4" fmla="*/ 578 w 601"/>
                <a:gd name="T5" fmla="*/ 177 h 255"/>
                <a:gd name="T6" fmla="*/ 24 w 601"/>
                <a:gd name="T7" fmla="*/ 246 h 255"/>
                <a:gd name="T8" fmla="*/ 216 w 601"/>
                <a:gd name="T9" fmla="*/ 0 h 255"/>
                <a:gd name="T10" fmla="*/ 216 w 601"/>
                <a:gd name="T11" fmla="*/ 0 h 255"/>
                <a:gd name="T12" fmla="*/ 0 w 601"/>
                <a:gd name="T13" fmla="*/ 255 h 255"/>
                <a:gd name="T14" fmla="*/ 601 w 601"/>
                <a:gd name="T15" fmla="*/ 180 h 255"/>
                <a:gd name="T16" fmla="*/ 216 w 601"/>
                <a:gd name="T1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1" h="255">
                  <a:moveTo>
                    <a:pt x="24" y="246"/>
                  </a:moveTo>
                  <a:lnTo>
                    <a:pt x="220" y="12"/>
                  </a:lnTo>
                  <a:lnTo>
                    <a:pt x="578" y="177"/>
                  </a:lnTo>
                  <a:lnTo>
                    <a:pt x="24" y="246"/>
                  </a:lnTo>
                  <a:moveTo>
                    <a:pt x="216" y="0"/>
                  </a:moveTo>
                  <a:lnTo>
                    <a:pt x="216" y="0"/>
                  </a:lnTo>
                  <a:lnTo>
                    <a:pt x="0" y="255"/>
                  </a:lnTo>
                  <a:lnTo>
                    <a:pt x="601" y="180"/>
                  </a:lnTo>
                  <a:lnTo>
                    <a:pt x="2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020"/>
            <p:cNvSpPr>
              <a:spLocks noEditPoints="1"/>
            </p:cNvSpPr>
            <p:nvPr/>
          </p:nvSpPr>
          <p:spPr bwMode="auto">
            <a:xfrm>
              <a:off x="5021263" y="555625"/>
              <a:ext cx="342900" cy="611188"/>
            </a:xfrm>
            <a:custGeom>
              <a:avLst/>
              <a:gdLst>
                <a:gd name="T0" fmla="*/ 7 w 216"/>
                <a:gd name="T1" fmla="*/ 366 h 385"/>
                <a:gd name="T2" fmla="*/ 43 w 216"/>
                <a:gd name="T3" fmla="*/ 14 h 385"/>
                <a:gd name="T4" fmla="*/ 206 w 216"/>
                <a:gd name="T5" fmla="*/ 132 h 385"/>
                <a:gd name="T6" fmla="*/ 7 w 216"/>
                <a:gd name="T7" fmla="*/ 366 h 385"/>
                <a:gd name="T8" fmla="*/ 40 w 216"/>
                <a:gd name="T9" fmla="*/ 0 h 385"/>
                <a:gd name="T10" fmla="*/ 40 w 216"/>
                <a:gd name="T11" fmla="*/ 0 h 385"/>
                <a:gd name="T12" fmla="*/ 0 w 216"/>
                <a:gd name="T13" fmla="*/ 385 h 385"/>
                <a:gd name="T14" fmla="*/ 216 w 216"/>
                <a:gd name="T15" fmla="*/ 130 h 385"/>
                <a:gd name="T16" fmla="*/ 40 w 216"/>
                <a:gd name="T1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385">
                  <a:moveTo>
                    <a:pt x="7" y="366"/>
                  </a:moveTo>
                  <a:lnTo>
                    <a:pt x="43" y="14"/>
                  </a:lnTo>
                  <a:lnTo>
                    <a:pt x="206" y="132"/>
                  </a:lnTo>
                  <a:lnTo>
                    <a:pt x="7" y="366"/>
                  </a:lnTo>
                  <a:moveTo>
                    <a:pt x="40" y="0"/>
                  </a:moveTo>
                  <a:lnTo>
                    <a:pt x="40" y="0"/>
                  </a:lnTo>
                  <a:lnTo>
                    <a:pt x="0" y="385"/>
                  </a:lnTo>
                  <a:lnTo>
                    <a:pt x="216" y="130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0138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06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573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48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28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85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78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062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80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0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51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06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233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81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52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6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498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42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000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87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215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A0DCD2-0D3B-40F5-AD1A-96C4BF459FD3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685A7-6CAD-4AA3-9988-7CACA2C72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17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0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79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9.xml"/><Relationship Id="rId7" Type="http://schemas.openxmlformats.org/officeDocument/2006/relationships/slide" Target="slide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slide" Target="slide1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9.xml"/><Relationship Id="rId7" Type="http://schemas.openxmlformats.org/officeDocument/2006/relationships/slide" Target="slide1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slide" Target="slide10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9.xml"/><Relationship Id="rId7" Type="http://schemas.openxmlformats.org/officeDocument/2006/relationships/slide" Target="slide1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slide" Target="slide10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eliss.blog.163.com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image" Target="../media/image6.jpeg"/><Relationship Id="rId4" Type="http://schemas.openxmlformats.org/officeDocument/2006/relationships/slide" Target="slide10.xml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10.xml"/><Relationship Id="rId7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Rectangle 5"/>
          <p:cNvSpPr>
            <a:spLocks noChangeArrowheads="1"/>
          </p:cNvSpPr>
          <p:nvPr/>
        </p:nvSpPr>
        <p:spPr bwMode="auto">
          <a:xfrm>
            <a:off x="0" y="1869976"/>
            <a:ext cx="12192000" cy="3118049"/>
          </a:xfrm>
          <a:prstGeom prst="rect">
            <a:avLst/>
          </a:prstGeom>
          <a:solidFill>
            <a:srgbClr val="0FB4D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文本框 555"/>
          <p:cNvSpPr txBox="1"/>
          <p:nvPr/>
        </p:nvSpPr>
        <p:spPr>
          <a:xfrm>
            <a:off x="841998" y="2092808"/>
            <a:ext cx="10508005" cy="2693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触发器与超链接</a:t>
            </a:r>
            <a:endParaRPr lang="en-US" altLang="zh-CN" sz="115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的应用案例</a:t>
            </a:r>
          </a:p>
        </p:txBody>
      </p:sp>
      <p:grpSp>
        <p:nvGrpSpPr>
          <p:cNvPr id="590" name="组合 589"/>
          <p:cNvGrpSpPr/>
          <p:nvPr/>
        </p:nvGrpSpPr>
        <p:grpSpPr>
          <a:xfrm>
            <a:off x="4555520" y="5596615"/>
            <a:ext cx="3080960" cy="461665"/>
            <a:chOff x="4555520" y="5596615"/>
            <a:chExt cx="3080960" cy="461665"/>
          </a:xfrm>
        </p:grpSpPr>
        <p:sp>
          <p:nvSpPr>
            <p:cNvPr id="557" name="文本框 556"/>
            <p:cNvSpPr txBox="1"/>
            <p:nvPr/>
          </p:nvSpPr>
          <p:spPr>
            <a:xfrm>
              <a:off x="4772561" y="5596615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布衣公子网络微课</a:t>
              </a:r>
            </a:p>
          </p:txBody>
        </p:sp>
        <p:grpSp>
          <p:nvGrpSpPr>
            <p:cNvPr id="558" name="组合 557"/>
            <p:cNvGrpSpPr/>
            <p:nvPr/>
          </p:nvGrpSpPr>
          <p:grpSpPr>
            <a:xfrm>
              <a:off x="4555520" y="5704556"/>
              <a:ext cx="3080960" cy="245782"/>
              <a:chOff x="4593572" y="3293032"/>
              <a:chExt cx="3080960" cy="245782"/>
            </a:xfrm>
          </p:grpSpPr>
          <p:sp>
            <p:nvSpPr>
              <p:cNvPr id="559" name="Freeform 99"/>
              <p:cNvSpPr>
                <a:spLocks/>
              </p:cNvSpPr>
              <p:nvPr/>
            </p:nvSpPr>
            <p:spPr bwMode="auto">
              <a:xfrm>
                <a:off x="7475250" y="3293032"/>
                <a:ext cx="199282" cy="245782"/>
              </a:xfrm>
              <a:custGeom>
                <a:avLst/>
                <a:gdLst>
                  <a:gd name="T0" fmla="*/ 0 w 38"/>
                  <a:gd name="T1" fmla="*/ 5 h 47"/>
                  <a:gd name="T2" fmla="*/ 6 w 38"/>
                  <a:gd name="T3" fmla="*/ 2 h 47"/>
                  <a:gd name="T4" fmla="*/ 36 w 38"/>
                  <a:gd name="T5" fmla="*/ 20 h 47"/>
                  <a:gd name="T6" fmla="*/ 36 w 38"/>
                  <a:gd name="T7" fmla="*/ 27 h 47"/>
                  <a:gd name="T8" fmla="*/ 6 w 38"/>
                  <a:gd name="T9" fmla="*/ 45 h 47"/>
                  <a:gd name="T10" fmla="*/ 0 w 38"/>
                  <a:gd name="T11" fmla="*/ 42 h 47"/>
                  <a:gd name="T12" fmla="*/ 0 w 38"/>
                  <a:gd name="T13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7">
                    <a:moveTo>
                      <a:pt x="0" y="5"/>
                    </a:moveTo>
                    <a:cubicBezTo>
                      <a:pt x="0" y="1"/>
                      <a:pt x="3" y="0"/>
                      <a:pt x="6" y="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8" y="22"/>
                      <a:pt x="38" y="25"/>
                      <a:pt x="36" y="27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47"/>
                      <a:pt x="0" y="45"/>
                      <a:pt x="0" y="42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6C1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rgbClr val="2F9CD7"/>
                  </a:solidFill>
                </a:endParaRPr>
              </a:p>
            </p:txBody>
          </p:sp>
          <p:sp>
            <p:nvSpPr>
              <p:cNvPr id="560" name="Freeform 99"/>
              <p:cNvSpPr>
                <a:spLocks/>
              </p:cNvSpPr>
              <p:nvPr/>
            </p:nvSpPr>
            <p:spPr bwMode="auto">
              <a:xfrm flipH="1">
                <a:off x="4593572" y="3293032"/>
                <a:ext cx="199282" cy="245782"/>
              </a:xfrm>
              <a:custGeom>
                <a:avLst/>
                <a:gdLst>
                  <a:gd name="T0" fmla="*/ 0 w 38"/>
                  <a:gd name="T1" fmla="*/ 5 h 47"/>
                  <a:gd name="T2" fmla="*/ 6 w 38"/>
                  <a:gd name="T3" fmla="*/ 2 h 47"/>
                  <a:gd name="T4" fmla="*/ 36 w 38"/>
                  <a:gd name="T5" fmla="*/ 20 h 47"/>
                  <a:gd name="T6" fmla="*/ 36 w 38"/>
                  <a:gd name="T7" fmla="*/ 27 h 47"/>
                  <a:gd name="T8" fmla="*/ 6 w 38"/>
                  <a:gd name="T9" fmla="*/ 45 h 47"/>
                  <a:gd name="T10" fmla="*/ 0 w 38"/>
                  <a:gd name="T11" fmla="*/ 42 h 47"/>
                  <a:gd name="T12" fmla="*/ 0 w 38"/>
                  <a:gd name="T13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7">
                    <a:moveTo>
                      <a:pt x="0" y="5"/>
                    </a:moveTo>
                    <a:cubicBezTo>
                      <a:pt x="0" y="1"/>
                      <a:pt x="3" y="0"/>
                      <a:pt x="6" y="2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8" y="22"/>
                      <a:pt x="38" y="25"/>
                      <a:pt x="36" y="27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47"/>
                      <a:pt x="0" y="45"/>
                      <a:pt x="0" y="42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6C1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rgbClr val="2F9CD7"/>
                  </a:solidFill>
                </a:endParaRPr>
              </a:p>
            </p:txBody>
          </p:sp>
        </p:grpSp>
      </p:grpSp>
      <p:grpSp>
        <p:nvGrpSpPr>
          <p:cNvPr id="587" name="组合 586"/>
          <p:cNvGrpSpPr/>
          <p:nvPr/>
        </p:nvGrpSpPr>
        <p:grpSpPr>
          <a:xfrm>
            <a:off x="5458769" y="942212"/>
            <a:ext cx="1449058" cy="1449058"/>
            <a:chOff x="4948234" y="4566455"/>
            <a:chExt cx="2318427" cy="2318427"/>
          </a:xfrm>
        </p:grpSpPr>
        <p:sp>
          <p:nvSpPr>
            <p:cNvPr id="582" name="椭圆 581"/>
            <p:cNvSpPr/>
            <p:nvPr/>
          </p:nvSpPr>
          <p:spPr>
            <a:xfrm>
              <a:off x="4948234" y="4566455"/>
              <a:ext cx="2318427" cy="2318427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F96C1A"/>
              </a:solidFill>
            </a:ln>
            <a:effectLst>
              <a:outerShdw blurRad="1524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3" name="组合 582"/>
            <p:cNvGrpSpPr/>
            <p:nvPr/>
          </p:nvGrpSpPr>
          <p:grpSpPr>
            <a:xfrm>
              <a:off x="5335069" y="4801133"/>
              <a:ext cx="1492762" cy="1623389"/>
              <a:chOff x="9926228" y="-2346339"/>
              <a:chExt cx="3317091" cy="3607360"/>
            </a:xfrm>
            <a:solidFill>
              <a:srgbClr val="563007"/>
            </a:solidFill>
          </p:grpSpPr>
          <p:sp>
            <p:nvSpPr>
              <p:cNvPr id="584" name="任意多边形 181"/>
              <p:cNvSpPr>
                <a:spLocks/>
              </p:cNvSpPr>
              <p:nvPr/>
            </p:nvSpPr>
            <p:spPr bwMode="auto">
              <a:xfrm>
                <a:off x="10062650" y="-2346339"/>
                <a:ext cx="3063207" cy="1920282"/>
              </a:xfrm>
              <a:custGeom>
                <a:avLst/>
                <a:gdLst>
                  <a:gd name="connsiteX0" fmla="*/ 473020 w 3063207"/>
                  <a:gd name="connsiteY0" fmla="*/ 1110566 h 1920282"/>
                  <a:gd name="connsiteX1" fmla="*/ 432202 w 3063207"/>
                  <a:gd name="connsiteY1" fmla="*/ 1328689 h 1920282"/>
                  <a:gd name="connsiteX2" fmla="*/ 1262177 w 3063207"/>
                  <a:gd name="connsiteY2" fmla="*/ 1533180 h 1920282"/>
                  <a:gd name="connsiteX3" fmla="*/ 2629595 w 3063207"/>
                  <a:gd name="connsiteY3" fmla="*/ 1328689 h 1920282"/>
                  <a:gd name="connsiteX4" fmla="*/ 2588776 w 3063207"/>
                  <a:gd name="connsiteY4" fmla="*/ 1110566 h 1920282"/>
                  <a:gd name="connsiteX5" fmla="*/ 1656755 w 3063207"/>
                  <a:gd name="connsiteY5" fmla="*/ 1301424 h 1920282"/>
                  <a:gd name="connsiteX6" fmla="*/ 473020 w 3063207"/>
                  <a:gd name="connsiteY6" fmla="*/ 1110566 h 1920282"/>
                  <a:gd name="connsiteX7" fmla="*/ 2297655 w 3063207"/>
                  <a:gd name="connsiteY7" fmla="*/ 261723 h 1920282"/>
                  <a:gd name="connsiteX8" fmla="*/ 1982484 w 3063207"/>
                  <a:gd name="connsiteY8" fmla="*/ 294555 h 1920282"/>
                  <a:gd name="connsiteX9" fmla="*/ 1113164 w 3063207"/>
                  <a:gd name="connsiteY9" fmla="*/ 301422 h 1920282"/>
                  <a:gd name="connsiteX10" fmla="*/ 2111524 w 3063207"/>
                  <a:gd name="connsiteY10" fmla="*/ 335756 h 1920282"/>
                  <a:gd name="connsiteX11" fmla="*/ 2403561 w 3063207"/>
                  <a:gd name="connsiteY11" fmla="*/ 267087 h 1920282"/>
                  <a:gd name="connsiteX12" fmla="*/ 2297655 w 3063207"/>
                  <a:gd name="connsiteY12" fmla="*/ 261723 h 1920282"/>
                  <a:gd name="connsiteX13" fmla="*/ 1613573 w 3063207"/>
                  <a:gd name="connsiteY13" fmla="*/ 1082 h 1920282"/>
                  <a:gd name="connsiteX14" fmla="*/ 2295539 w 3063207"/>
                  <a:gd name="connsiteY14" fmla="*/ 96765 h 1920282"/>
                  <a:gd name="connsiteX15" fmla="*/ 2472380 w 3063207"/>
                  <a:gd name="connsiteY15" fmla="*/ 239653 h 1920282"/>
                  <a:gd name="connsiteX16" fmla="*/ 2588008 w 3063207"/>
                  <a:gd name="connsiteY16" fmla="*/ 1049349 h 1920282"/>
                  <a:gd name="connsiteX17" fmla="*/ 2996103 w 3063207"/>
                  <a:gd name="connsiteY17" fmla="*/ 1267082 h 1920282"/>
                  <a:gd name="connsiteX18" fmla="*/ 3030111 w 3063207"/>
                  <a:gd name="connsiteY18" fmla="*/ 1532445 h 1920282"/>
                  <a:gd name="connsiteX19" fmla="*/ 2662825 w 3063207"/>
                  <a:gd name="connsiteY19" fmla="*/ 1763786 h 1920282"/>
                  <a:gd name="connsiteX20" fmla="*/ 1547363 w 3063207"/>
                  <a:gd name="connsiteY20" fmla="*/ 1920282 h 1920282"/>
                  <a:gd name="connsiteX21" fmla="*/ 527124 w 3063207"/>
                  <a:gd name="connsiteY21" fmla="*/ 1804611 h 1920282"/>
                  <a:gd name="connsiteX22" fmla="*/ 51012 w 3063207"/>
                  <a:gd name="connsiteY22" fmla="*/ 1552857 h 1920282"/>
                  <a:gd name="connsiteX23" fmla="*/ 51012 w 3063207"/>
                  <a:gd name="connsiteY23" fmla="*/ 1280690 h 1920282"/>
                  <a:gd name="connsiteX24" fmla="*/ 472711 w 3063207"/>
                  <a:gd name="connsiteY24" fmla="*/ 1049349 h 1920282"/>
                  <a:gd name="connsiteX25" fmla="*/ 595140 w 3063207"/>
                  <a:gd name="connsiteY25" fmla="*/ 239653 h 1920282"/>
                  <a:gd name="connsiteX26" fmla="*/ 751576 w 3063207"/>
                  <a:gd name="connsiteY26" fmla="*/ 96765 h 1920282"/>
                  <a:gd name="connsiteX27" fmla="*/ 1384125 w 3063207"/>
                  <a:gd name="connsiteY27" fmla="*/ 1507 h 1920282"/>
                  <a:gd name="connsiteX28" fmla="*/ 1613573 w 3063207"/>
                  <a:gd name="connsiteY28" fmla="*/ 1082 h 192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063207" h="1920282">
                    <a:moveTo>
                      <a:pt x="473020" y="1110566"/>
                    </a:moveTo>
                    <a:cubicBezTo>
                      <a:pt x="459414" y="1185546"/>
                      <a:pt x="445808" y="1253709"/>
                      <a:pt x="432202" y="1328689"/>
                    </a:cubicBezTo>
                    <a:cubicBezTo>
                      <a:pt x="690719" y="1451384"/>
                      <a:pt x="976448" y="1505915"/>
                      <a:pt x="1262177" y="1533180"/>
                    </a:cubicBezTo>
                    <a:cubicBezTo>
                      <a:pt x="1724786" y="1574078"/>
                      <a:pt x="2207804" y="1519547"/>
                      <a:pt x="2629595" y="1328689"/>
                    </a:cubicBezTo>
                    <a:cubicBezTo>
                      <a:pt x="2615989" y="1253709"/>
                      <a:pt x="2602383" y="1178730"/>
                      <a:pt x="2588776" y="1110566"/>
                    </a:cubicBezTo>
                    <a:cubicBezTo>
                      <a:pt x="2296244" y="1240077"/>
                      <a:pt x="1976500" y="1287791"/>
                      <a:pt x="1656755" y="1301424"/>
                    </a:cubicBezTo>
                    <a:cubicBezTo>
                      <a:pt x="1255374" y="1315057"/>
                      <a:pt x="840386" y="1274159"/>
                      <a:pt x="473020" y="1110566"/>
                    </a:cubicBezTo>
                    <a:close/>
                    <a:moveTo>
                      <a:pt x="2297655" y="261723"/>
                    </a:moveTo>
                    <a:cubicBezTo>
                      <a:pt x="2192598" y="264942"/>
                      <a:pt x="2089451" y="289405"/>
                      <a:pt x="1982484" y="294555"/>
                    </a:cubicBezTo>
                    <a:cubicBezTo>
                      <a:pt x="1690447" y="328889"/>
                      <a:pt x="1398410" y="322022"/>
                      <a:pt x="1113164" y="301422"/>
                    </a:cubicBezTo>
                    <a:cubicBezTo>
                      <a:pt x="1439159" y="383824"/>
                      <a:pt x="1778737" y="370090"/>
                      <a:pt x="2111524" y="335756"/>
                    </a:cubicBezTo>
                    <a:cubicBezTo>
                      <a:pt x="2213397" y="328889"/>
                      <a:pt x="2322062" y="328889"/>
                      <a:pt x="2403561" y="267087"/>
                    </a:cubicBezTo>
                    <a:cubicBezTo>
                      <a:pt x="2367905" y="261937"/>
                      <a:pt x="2332674" y="260650"/>
                      <a:pt x="2297655" y="261723"/>
                    </a:cubicBezTo>
                    <a:close/>
                    <a:moveTo>
                      <a:pt x="1613573" y="1082"/>
                    </a:moveTo>
                    <a:cubicBezTo>
                      <a:pt x="1842807" y="6185"/>
                      <a:pt x="2071086" y="30425"/>
                      <a:pt x="2295539" y="96765"/>
                    </a:cubicBezTo>
                    <a:cubicBezTo>
                      <a:pt x="2363555" y="117178"/>
                      <a:pt x="2465579" y="151199"/>
                      <a:pt x="2472380" y="239653"/>
                    </a:cubicBezTo>
                    <a:cubicBezTo>
                      <a:pt x="2513190" y="511820"/>
                      <a:pt x="2547198" y="783986"/>
                      <a:pt x="2588008" y="1049349"/>
                    </a:cubicBezTo>
                    <a:cubicBezTo>
                      <a:pt x="2730841" y="1110586"/>
                      <a:pt x="2887278" y="1158215"/>
                      <a:pt x="2996103" y="1267082"/>
                    </a:cubicBezTo>
                    <a:cubicBezTo>
                      <a:pt x="3070921" y="1328320"/>
                      <a:pt x="3084524" y="1450795"/>
                      <a:pt x="3030111" y="1532445"/>
                    </a:cubicBezTo>
                    <a:cubicBezTo>
                      <a:pt x="2941690" y="1654920"/>
                      <a:pt x="2798857" y="1716157"/>
                      <a:pt x="2662825" y="1763786"/>
                    </a:cubicBezTo>
                    <a:cubicBezTo>
                      <a:pt x="2309142" y="1886261"/>
                      <a:pt x="1921451" y="1913478"/>
                      <a:pt x="1547363" y="1920282"/>
                    </a:cubicBezTo>
                    <a:cubicBezTo>
                      <a:pt x="1207283" y="1920282"/>
                      <a:pt x="860402" y="1893065"/>
                      <a:pt x="527124" y="1804611"/>
                    </a:cubicBezTo>
                    <a:cubicBezTo>
                      <a:pt x="357084" y="1756982"/>
                      <a:pt x="166639" y="1695745"/>
                      <a:pt x="51012" y="1552857"/>
                    </a:cubicBezTo>
                    <a:cubicBezTo>
                      <a:pt x="-17004" y="1471207"/>
                      <a:pt x="-17004" y="1348732"/>
                      <a:pt x="51012" y="1280690"/>
                    </a:cubicBezTo>
                    <a:cubicBezTo>
                      <a:pt x="166639" y="1158215"/>
                      <a:pt x="329877" y="1117390"/>
                      <a:pt x="472711" y="1049349"/>
                    </a:cubicBezTo>
                    <a:cubicBezTo>
                      <a:pt x="513520" y="783986"/>
                      <a:pt x="547528" y="511820"/>
                      <a:pt x="595140" y="239653"/>
                    </a:cubicBezTo>
                    <a:cubicBezTo>
                      <a:pt x="601941" y="151199"/>
                      <a:pt x="683560" y="123982"/>
                      <a:pt x="751576" y="96765"/>
                    </a:cubicBezTo>
                    <a:cubicBezTo>
                      <a:pt x="955624" y="35528"/>
                      <a:pt x="1173275" y="15115"/>
                      <a:pt x="1384125" y="1507"/>
                    </a:cubicBezTo>
                    <a:cubicBezTo>
                      <a:pt x="1460643" y="-194"/>
                      <a:pt x="1537161" y="-619"/>
                      <a:pt x="1613573" y="1082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5" name="任意多边形 182"/>
              <p:cNvSpPr>
                <a:spLocks/>
              </p:cNvSpPr>
              <p:nvPr/>
            </p:nvSpPr>
            <p:spPr bwMode="auto">
              <a:xfrm>
                <a:off x="10268199" y="-303027"/>
                <a:ext cx="2655802" cy="830437"/>
              </a:xfrm>
              <a:custGeom>
                <a:avLst/>
                <a:gdLst>
                  <a:gd name="connsiteX0" fmla="*/ 322120 w 2655802"/>
                  <a:gd name="connsiteY0" fmla="*/ 141312 h 830437"/>
                  <a:gd name="connsiteX1" fmla="*/ 267780 w 2655802"/>
                  <a:gd name="connsiteY1" fmla="*/ 291684 h 830437"/>
                  <a:gd name="connsiteX2" fmla="*/ 410424 w 2655802"/>
                  <a:gd name="connsiteY2" fmla="*/ 688117 h 830437"/>
                  <a:gd name="connsiteX3" fmla="*/ 872321 w 2655802"/>
                  <a:gd name="connsiteY3" fmla="*/ 729128 h 830437"/>
                  <a:gd name="connsiteX4" fmla="*/ 1082891 w 2655802"/>
                  <a:gd name="connsiteY4" fmla="*/ 503571 h 830437"/>
                  <a:gd name="connsiteX5" fmla="*/ 1096476 w 2655802"/>
                  <a:gd name="connsiteY5" fmla="*/ 237003 h 830437"/>
                  <a:gd name="connsiteX6" fmla="*/ 797602 w 2655802"/>
                  <a:gd name="connsiteY6" fmla="*/ 182323 h 830437"/>
                  <a:gd name="connsiteX7" fmla="*/ 322120 w 2655802"/>
                  <a:gd name="connsiteY7" fmla="*/ 141312 h 830437"/>
                  <a:gd name="connsiteX8" fmla="*/ 2368286 w 2655802"/>
                  <a:gd name="connsiteY8" fmla="*/ 134477 h 830437"/>
                  <a:gd name="connsiteX9" fmla="*/ 1709946 w 2655802"/>
                  <a:gd name="connsiteY9" fmla="*/ 195883 h 830437"/>
                  <a:gd name="connsiteX10" fmla="*/ 1533484 w 2655802"/>
                  <a:gd name="connsiteY10" fmla="*/ 298225 h 830437"/>
                  <a:gd name="connsiteX11" fmla="*/ 1648863 w 2655802"/>
                  <a:gd name="connsiteY11" fmla="*/ 646190 h 830437"/>
                  <a:gd name="connsiteX12" fmla="*/ 1995001 w 2655802"/>
                  <a:gd name="connsiteY12" fmla="*/ 734887 h 830437"/>
                  <a:gd name="connsiteX13" fmla="*/ 2327564 w 2655802"/>
                  <a:gd name="connsiteY13" fmla="*/ 598430 h 830437"/>
                  <a:gd name="connsiteX14" fmla="*/ 2368286 w 2655802"/>
                  <a:gd name="connsiteY14" fmla="*/ 134477 h 830437"/>
                  <a:gd name="connsiteX15" fmla="*/ 1702 w 2655802"/>
                  <a:gd name="connsiteY15" fmla="*/ 0 h 830437"/>
                  <a:gd name="connsiteX16" fmla="*/ 961261 w 2655802"/>
                  <a:gd name="connsiteY16" fmla="*/ 74876 h 830437"/>
                  <a:gd name="connsiteX17" fmla="*/ 1267504 w 2655802"/>
                  <a:gd name="connsiteY17" fmla="*/ 149751 h 830437"/>
                  <a:gd name="connsiteX18" fmla="*/ 1451249 w 2655802"/>
                  <a:gd name="connsiteY18" fmla="*/ 129330 h 830437"/>
                  <a:gd name="connsiteX19" fmla="*/ 1879988 w 2655802"/>
                  <a:gd name="connsiteY19" fmla="*/ 61262 h 830437"/>
                  <a:gd name="connsiteX20" fmla="*/ 2655802 w 2655802"/>
                  <a:gd name="connsiteY20" fmla="*/ 0 h 830437"/>
                  <a:gd name="connsiteX21" fmla="*/ 2648997 w 2655802"/>
                  <a:gd name="connsiteY21" fmla="*/ 149751 h 830437"/>
                  <a:gd name="connsiteX22" fmla="*/ 2506083 w 2655802"/>
                  <a:gd name="connsiteY22" fmla="*/ 340343 h 830437"/>
                  <a:gd name="connsiteX23" fmla="*/ 2288311 w 2655802"/>
                  <a:gd name="connsiteY23" fmla="*/ 775982 h 830437"/>
                  <a:gd name="connsiteX24" fmla="*/ 1730270 w 2655802"/>
                  <a:gd name="connsiteY24" fmla="*/ 810017 h 830437"/>
                  <a:gd name="connsiteX25" fmla="*/ 1444444 w 2655802"/>
                  <a:gd name="connsiteY25" fmla="*/ 517322 h 830437"/>
                  <a:gd name="connsiteX26" fmla="*/ 1294725 w 2655802"/>
                  <a:gd name="connsiteY26" fmla="*/ 353957 h 830437"/>
                  <a:gd name="connsiteX27" fmla="*/ 1097369 w 2655802"/>
                  <a:gd name="connsiteY27" fmla="*/ 701107 h 830437"/>
                  <a:gd name="connsiteX28" fmla="*/ 675435 w 2655802"/>
                  <a:gd name="connsiteY28" fmla="*/ 830437 h 830437"/>
                  <a:gd name="connsiteX29" fmla="*/ 287529 w 2655802"/>
                  <a:gd name="connsiteY29" fmla="*/ 721527 h 830437"/>
                  <a:gd name="connsiteX30" fmla="*/ 137810 w 2655802"/>
                  <a:gd name="connsiteY30" fmla="*/ 326729 h 830437"/>
                  <a:gd name="connsiteX31" fmla="*/ 8508 w 2655802"/>
                  <a:gd name="connsiteY31" fmla="*/ 149751 h 830437"/>
                  <a:gd name="connsiteX32" fmla="*/ 1702 w 2655802"/>
                  <a:gd name="connsiteY32" fmla="*/ 0 h 83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655802" h="830437">
                    <a:moveTo>
                      <a:pt x="322120" y="141312"/>
                    </a:moveTo>
                    <a:cubicBezTo>
                      <a:pt x="260987" y="148147"/>
                      <a:pt x="274572" y="243838"/>
                      <a:pt x="267780" y="291684"/>
                    </a:cubicBezTo>
                    <a:cubicBezTo>
                      <a:pt x="274572" y="428385"/>
                      <a:pt x="274572" y="606097"/>
                      <a:pt x="410424" y="688117"/>
                    </a:cubicBezTo>
                    <a:cubicBezTo>
                      <a:pt x="553069" y="749633"/>
                      <a:pt x="722883" y="742798"/>
                      <a:pt x="872321" y="729128"/>
                    </a:cubicBezTo>
                    <a:cubicBezTo>
                      <a:pt x="987795" y="708623"/>
                      <a:pt x="1042135" y="599262"/>
                      <a:pt x="1082891" y="503571"/>
                    </a:cubicBezTo>
                    <a:cubicBezTo>
                      <a:pt x="1116854" y="421550"/>
                      <a:pt x="1150817" y="319024"/>
                      <a:pt x="1096476" y="237003"/>
                    </a:cubicBezTo>
                    <a:cubicBezTo>
                      <a:pt x="1001380" y="195993"/>
                      <a:pt x="892698" y="195993"/>
                      <a:pt x="797602" y="182323"/>
                    </a:cubicBezTo>
                    <a:cubicBezTo>
                      <a:pt x="634580" y="175487"/>
                      <a:pt x="478350" y="134477"/>
                      <a:pt x="322120" y="141312"/>
                    </a:cubicBezTo>
                    <a:close/>
                    <a:moveTo>
                      <a:pt x="2368286" y="134477"/>
                    </a:moveTo>
                    <a:cubicBezTo>
                      <a:pt x="2144315" y="141300"/>
                      <a:pt x="1927130" y="182237"/>
                      <a:pt x="1709946" y="195883"/>
                    </a:cubicBezTo>
                    <a:cubicBezTo>
                      <a:pt x="1642076" y="209528"/>
                      <a:pt x="1547058" y="216351"/>
                      <a:pt x="1533484" y="298225"/>
                    </a:cubicBezTo>
                    <a:cubicBezTo>
                      <a:pt x="1519910" y="421036"/>
                      <a:pt x="1574206" y="543847"/>
                      <a:pt x="1648863" y="646190"/>
                    </a:cubicBezTo>
                    <a:cubicBezTo>
                      <a:pt x="1723520" y="755355"/>
                      <a:pt x="1879621" y="734887"/>
                      <a:pt x="1995001" y="734887"/>
                    </a:cubicBezTo>
                    <a:cubicBezTo>
                      <a:pt x="2117167" y="728064"/>
                      <a:pt x="2266481" y="721241"/>
                      <a:pt x="2327564" y="598430"/>
                    </a:cubicBezTo>
                    <a:cubicBezTo>
                      <a:pt x="2388647" y="455150"/>
                      <a:pt x="2395434" y="291402"/>
                      <a:pt x="2368286" y="134477"/>
                    </a:cubicBezTo>
                    <a:close/>
                    <a:moveTo>
                      <a:pt x="1702" y="0"/>
                    </a:moveTo>
                    <a:cubicBezTo>
                      <a:pt x="321555" y="6807"/>
                      <a:pt x="641408" y="54455"/>
                      <a:pt x="961261" y="74876"/>
                    </a:cubicBezTo>
                    <a:cubicBezTo>
                      <a:pt x="1070148" y="81682"/>
                      <a:pt x="1172228" y="115717"/>
                      <a:pt x="1267504" y="149751"/>
                    </a:cubicBezTo>
                    <a:cubicBezTo>
                      <a:pt x="1328752" y="183785"/>
                      <a:pt x="1396806" y="149751"/>
                      <a:pt x="1451249" y="129330"/>
                    </a:cubicBezTo>
                    <a:cubicBezTo>
                      <a:pt x="1587357" y="74876"/>
                      <a:pt x="1737075" y="74876"/>
                      <a:pt x="1879988" y="61262"/>
                    </a:cubicBezTo>
                    <a:cubicBezTo>
                      <a:pt x="2138593" y="40841"/>
                      <a:pt x="2397197" y="0"/>
                      <a:pt x="2655802" y="0"/>
                    </a:cubicBezTo>
                    <a:cubicBezTo>
                      <a:pt x="2655802" y="47648"/>
                      <a:pt x="2655802" y="102103"/>
                      <a:pt x="2648997" y="149751"/>
                    </a:cubicBezTo>
                    <a:cubicBezTo>
                      <a:pt x="2601359" y="211013"/>
                      <a:pt x="2519694" y="251854"/>
                      <a:pt x="2506083" y="340343"/>
                    </a:cubicBezTo>
                    <a:cubicBezTo>
                      <a:pt x="2465251" y="496901"/>
                      <a:pt x="2451641" y="694300"/>
                      <a:pt x="2288311" y="775982"/>
                    </a:cubicBezTo>
                    <a:cubicBezTo>
                      <a:pt x="2111371" y="837244"/>
                      <a:pt x="1914015" y="844051"/>
                      <a:pt x="1730270" y="810017"/>
                    </a:cubicBezTo>
                    <a:cubicBezTo>
                      <a:pt x="1587357" y="775982"/>
                      <a:pt x="1492081" y="646652"/>
                      <a:pt x="1444444" y="517322"/>
                    </a:cubicBezTo>
                    <a:cubicBezTo>
                      <a:pt x="1417222" y="449253"/>
                      <a:pt x="1390001" y="333536"/>
                      <a:pt x="1294725" y="353957"/>
                    </a:cubicBezTo>
                    <a:cubicBezTo>
                      <a:pt x="1206255" y="456060"/>
                      <a:pt x="1199450" y="605811"/>
                      <a:pt x="1097369" y="701107"/>
                    </a:cubicBezTo>
                    <a:cubicBezTo>
                      <a:pt x="995288" y="823630"/>
                      <a:pt x="818348" y="830437"/>
                      <a:pt x="675435" y="830437"/>
                    </a:cubicBezTo>
                    <a:cubicBezTo>
                      <a:pt x="539328" y="816824"/>
                      <a:pt x="389609" y="810017"/>
                      <a:pt x="287529" y="721527"/>
                    </a:cubicBezTo>
                    <a:cubicBezTo>
                      <a:pt x="185448" y="612618"/>
                      <a:pt x="178642" y="456060"/>
                      <a:pt x="137810" y="326729"/>
                    </a:cubicBezTo>
                    <a:cubicBezTo>
                      <a:pt x="124199" y="245047"/>
                      <a:pt x="49340" y="204206"/>
                      <a:pt x="8508" y="149751"/>
                    </a:cubicBezTo>
                    <a:cubicBezTo>
                      <a:pt x="-5103" y="102103"/>
                      <a:pt x="1702" y="47648"/>
                      <a:pt x="1702" y="0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6" name="任意多边形 183"/>
              <p:cNvSpPr/>
              <p:nvPr/>
            </p:nvSpPr>
            <p:spPr>
              <a:xfrm>
                <a:off x="9926228" y="843512"/>
                <a:ext cx="3317091" cy="417509"/>
              </a:xfrm>
              <a:custGeom>
                <a:avLst/>
                <a:gdLst/>
                <a:ahLst/>
                <a:cxnLst/>
                <a:rect l="l" t="t" r="r" b="b"/>
                <a:pathLst>
                  <a:path w="3317091" h="417509">
                    <a:moveTo>
                      <a:pt x="3169890" y="199765"/>
                    </a:moveTo>
                    <a:lnTo>
                      <a:pt x="3169890" y="379772"/>
                    </a:lnTo>
                    <a:lnTo>
                      <a:pt x="3202818" y="379772"/>
                    </a:lnTo>
                    <a:cubicBezTo>
                      <a:pt x="3218916" y="382699"/>
                      <a:pt x="3225502" y="375382"/>
                      <a:pt x="3222575" y="357820"/>
                    </a:cubicBezTo>
                    <a:lnTo>
                      <a:pt x="3222575" y="199765"/>
                    </a:lnTo>
                    <a:close/>
                    <a:moveTo>
                      <a:pt x="2906464" y="199765"/>
                    </a:moveTo>
                    <a:lnTo>
                      <a:pt x="2906464" y="379772"/>
                    </a:lnTo>
                    <a:lnTo>
                      <a:pt x="2937197" y="379772"/>
                    </a:lnTo>
                    <a:cubicBezTo>
                      <a:pt x="2953295" y="382699"/>
                      <a:pt x="2959881" y="375382"/>
                      <a:pt x="2956954" y="357820"/>
                    </a:cubicBezTo>
                    <a:lnTo>
                      <a:pt x="2956954" y="199765"/>
                    </a:lnTo>
                    <a:close/>
                    <a:moveTo>
                      <a:pt x="3075496" y="158056"/>
                    </a:moveTo>
                    <a:lnTo>
                      <a:pt x="3316969" y="158056"/>
                    </a:lnTo>
                    <a:lnTo>
                      <a:pt x="3316969" y="379772"/>
                    </a:lnTo>
                    <a:cubicBezTo>
                      <a:pt x="3318433" y="406115"/>
                      <a:pt x="3305261" y="418554"/>
                      <a:pt x="3277455" y="417091"/>
                    </a:cubicBezTo>
                    <a:lnTo>
                      <a:pt x="3075496" y="417091"/>
                    </a:lnTo>
                    <a:close/>
                    <a:moveTo>
                      <a:pt x="2812070" y="158056"/>
                    </a:moveTo>
                    <a:lnTo>
                      <a:pt x="3053543" y="158056"/>
                    </a:lnTo>
                    <a:lnTo>
                      <a:pt x="3053543" y="379772"/>
                    </a:lnTo>
                    <a:cubicBezTo>
                      <a:pt x="3055007" y="406115"/>
                      <a:pt x="3041104" y="418554"/>
                      <a:pt x="3011835" y="417091"/>
                    </a:cubicBezTo>
                    <a:lnTo>
                      <a:pt x="2812070" y="417091"/>
                    </a:lnTo>
                    <a:close/>
                    <a:moveTo>
                      <a:pt x="1312738" y="87809"/>
                    </a:moveTo>
                    <a:lnTo>
                      <a:pt x="1440061" y="87809"/>
                    </a:lnTo>
                    <a:lnTo>
                      <a:pt x="1286395" y="357820"/>
                    </a:lnTo>
                    <a:cubicBezTo>
                      <a:pt x="1280542" y="369528"/>
                      <a:pt x="1278346" y="376114"/>
                      <a:pt x="1279810" y="377577"/>
                    </a:cubicBezTo>
                    <a:cubicBezTo>
                      <a:pt x="1279810" y="379041"/>
                      <a:pt x="1284200" y="379772"/>
                      <a:pt x="1292981" y="379772"/>
                    </a:cubicBezTo>
                    <a:lnTo>
                      <a:pt x="1483965" y="379772"/>
                    </a:lnTo>
                    <a:cubicBezTo>
                      <a:pt x="1495673" y="379772"/>
                      <a:pt x="1501527" y="379041"/>
                      <a:pt x="1501527" y="377577"/>
                    </a:cubicBezTo>
                    <a:cubicBezTo>
                      <a:pt x="1502990" y="376114"/>
                      <a:pt x="1501527" y="369528"/>
                      <a:pt x="1497136" y="357820"/>
                    </a:cubicBezTo>
                    <a:lnTo>
                      <a:pt x="1459817" y="263426"/>
                    </a:lnTo>
                    <a:lnTo>
                      <a:pt x="1567383" y="263426"/>
                    </a:lnTo>
                    <a:lnTo>
                      <a:pt x="1613483" y="379772"/>
                    </a:lnTo>
                    <a:cubicBezTo>
                      <a:pt x="1623727" y="398798"/>
                      <a:pt x="1627385" y="409774"/>
                      <a:pt x="1624459" y="412701"/>
                    </a:cubicBezTo>
                    <a:cubicBezTo>
                      <a:pt x="1622995" y="415627"/>
                      <a:pt x="1610555" y="417091"/>
                      <a:pt x="1587140" y="417091"/>
                    </a:cubicBezTo>
                    <a:lnTo>
                      <a:pt x="1165659" y="417091"/>
                    </a:lnTo>
                    <a:cubicBezTo>
                      <a:pt x="1143707" y="417091"/>
                      <a:pt x="1132731" y="415627"/>
                      <a:pt x="1132731" y="412701"/>
                    </a:cubicBezTo>
                    <a:cubicBezTo>
                      <a:pt x="1129803" y="409774"/>
                      <a:pt x="1134194" y="398798"/>
                      <a:pt x="1145902" y="379772"/>
                    </a:cubicBezTo>
                    <a:close/>
                    <a:moveTo>
                      <a:pt x="799058" y="83418"/>
                    </a:moveTo>
                    <a:lnTo>
                      <a:pt x="921990" y="83418"/>
                    </a:lnTo>
                    <a:lnTo>
                      <a:pt x="941747" y="131713"/>
                    </a:lnTo>
                    <a:lnTo>
                      <a:pt x="1069069" y="83418"/>
                    </a:lnTo>
                    <a:lnTo>
                      <a:pt x="1069069" y="138299"/>
                    </a:lnTo>
                    <a:lnTo>
                      <a:pt x="961504" y="177812"/>
                    </a:lnTo>
                    <a:lnTo>
                      <a:pt x="1069069" y="417091"/>
                    </a:lnTo>
                    <a:lnTo>
                      <a:pt x="943942" y="417091"/>
                    </a:lnTo>
                    <a:close/>
                    <a:moveTo>
                      <a:pt x="722225" y="72442"/>
                    </a:moveTo>
                    <a:lnTo>
                      <a:pt x="722225" y="357820"/>
                    </a:lnTo>
                    <a:cubicBezTo>
                      <a:pt x="719298" y="375382"/>
                      <a:pt x="725884" y="382699"/>
                      <a:pt x="741982" y="379772"/>
                    </a:cubicBezTo>
                    <a:lnTo>
                      <a:pt x="783691" y="379772"/>
                    </a:lnTo>
                    <a:lnTo>
                      <a:pt x="783691" y="417091"/>
                    </a:lnTo>
                    <a:lnTo>
                      <a:pt x="647588" y="417091"/>
                    </a:lnTo>
                    <a:cubicBezTo>
                      <a:pt x="616855" y="420018"/>
                      <a:pt x="602952" y="407578"/>
                      <a:pt x="605879" y="379772"/>
                    </a:cubicBezTo>
                    <a:lnTo>
                      <a:pt x="605879" y="171227"/>
                    </a:lnTo>
                    <a:lnTo>
                      <a:pt x="564170" y="182203"/>
                    </a:lnTo>
                    <a:lnTo>
                      <a:pt x="564170" y="120737"/>
                    </a:lnTo>
                    <a:close/>
                    <a:moveTo>
                      <a:pt x="195374" y="70247"/>
                    </a:moveTo>
                    <a:lnTo>
                      <a:pt x="311720" y="70247"/>
                    </a:lnTo>
                    <a:lnTo>
                      <a:pt x="311720" y="94394"/>
                    </a:lnTo>
                    <a:lnTo>
                      <a:pt x="507094" y="94394"/>
                    </a:lnTo>
                    <a:lnTo>
                      <a:pt x="507094" y="379772"/>
                    </a:lnTo>
                    <a:cubicBezTo>
                      <a:pt x="510021" y="407578"/>
                      <a:pt x="496850" y="420018"/>
                      <a:pt x="467580" y="417091"/>
                    </a:cubicBezTo>
                    <a:lnTo>
                      <a:pt x="412700" y="417091"/>
                    </a:lnTo>
                    <a:lnTo>
                      <a:pt x="412700" y="138299"/>
                    </a:lnTo>
                    <a:lnTo>
                      <a:pt x="311720" y="138299"/>
                    </a:lnTo>
                    <a:lnTo>
                      <a:pt x="311720" y="417091"/>
                    </a:lnTo>
                    <a:lnTo>
                      <a:pt x="195374" y="417091"/>
                    </a:lnTo>
                    <a:lnTo>
                      <a:pt x="195374" y="138299"/>
                    </a:lnTo>
                    <a:lnTo>
                      <a:pt x="96589" y="138299"/>
                    </a:lnTo>
                    <a:lnTo>
                      <a:pt x="96589" y="417091"/>
                    </a:lnTo>
                    <a:lnTo>
                      <a:pt x="0" y="417091"/>
                    </a:lnTo>
                    <a:lnTo>
                      <a:pt x="0" y="94394"/>
                    </a:lnTo>
                    <a:lnTo>
                      <a:pt x="195374" y="94394"/>
                    </a:lnTo>
                    <a:close/>
                    <a:moveTo>
                      <a:pt x="2917440" y="41709"/>
                    </a:moveTo>
                    <a:lnTo>
                      <a:pt x="2917440" y="105370"/>
                    </a:lnTo>
                    <a:lnTo>
                      <a:pt x="3202818" y="105370"/>
                    </a:lnTo>
                    <a:cubicBezTo>
                      <a:pt x="3208672" y="105370"/>
                      <a:pt x="3211599" y="101712"/>
                      <a:pt x="3211599" y="94394"/>
                    </a:cubicBezTo>
                    <a:lnTo>
                      <a:pt x="3211599" y="41709"/>
                    </a:lnTo>
                    <a:close/>
                    <a:moveTo>
                      <a:pt x="2812070" y="0"/>
                    </a:moveTo>
                    <a:lnTo>
                      <a:pt x="3316969" y="0"/>
                    </a:lnTo>
                    <a:lnTo>
                      <a:pt x="3316969" y="100980"/>
                    </a:lnTo>
                    <a:cubicBezTo>
                      <a:pt x="3318433" y="133176"/>
                      <a:pt x="3306725" y="148543"/>
                      <a:pt x="3281846" y="147079"/>
                    </a:cubicBezTo>
                    <a:lnTo>
                      <a:pt x="2812070" y="147079"/>
                    </a:lnTo>
                    <a:close/>
                    <a:moveTo>
                      <a:pt x="2410345" y="0"/>
                    </a:moveTo>
                    <a:lnTo>
                      <a:pt x="2511325" y="0"/>
                    </a:lnTo>
                    <a:lnTo>
                      <a:pt x="2506935" y="21952"/>
                    </a:lnTo>
                    <a:lnTo>
                      <a:pt x="2754994" y="21952"/>
                    </a:lnTo>
                    <a:lnTo>
                      <a:pt x="2754994" y="63661"/>
                    </a:lnTo>
                    <a:lnTo>
                      <a:pt x="2520106" y="63661"/>
                    </a:lnTo>
                    <a:lnTo>
                      <a:pt x="2520106" y="125127"/>
                    </a:lnTo>
                    <a:lnTo>
                      <a:pt x="2754994" y="125127"/>
                    </a:lnTo>
                    <a:lnTo>
                      <a:pt x="2754994" y="166836"/>
                    </a:lnTo>
                    <a:lnTo>
                      <a:pt x="2520106" y="166836"/>
                    </a:lnTo>
                    <a:lnTo>
                      <a:pt x="2520106" y="324892"/>
                    </a:lnTo>
                    <a:lnTo>
                      <a:pt x="2754994" y="324892"/>
                    </a:lnTo>
                    <a:lnTo>
                      <a:pt x="2754994" y="366601"/>
                    </a:lnTo>
                    <a:lnTo>
                      <a:pt x="2520106" y="366601"/>
                    </a:lnTo>
                    <a:lnTo>
                      <a:pt x="2520106" y="417091"/>
                    </a:lnTo>
                    <a:lnTo>
                      <a:pt x="2414736" y="417091"/>
                    </a:lnTo>
                    <a:lnTo>
                      <a:pt x="2414736" y="63661"/>
                    </a:lnTo>
                    <a:lnTo>
                      <a:pt x="2394979" y="63661"/>
                    </a:lnTo>
                    <a:close/>
                    <a:moveTo>
                      <a:pt x="2381808" y="0"/>
                    </a:moveTo>
                    <a:lnTo>
                      <a:pt x="2381808" y="417091"/>
                    </a:lnTo>
                    <a:lnTo>
                      <a:pt x="2274242" y="417091"/>
                    </a:lnTo>
                    <a:lnTo>
                      <a:pt x="2274242" y="52685"/>
                    </a:lnTo>
                    <a:lnTo>
                      <a:pt x="2250095" y="54880"/>
                    </a:lnTo>
                    <a:lnTo>
                      <a:pt x="2250095" y="13171"/>
                    </a:lnTo>
                    <a:close/>
                    <a:moveTo>
                      <a:pt x="1685925" y="0"/>
                    </a:moveTo>
                    <a:lnTo>
                      <a:pt x="2193019" y="0"/>
                    </a:lnTo>
                    <a:lnTo>
                      <a:pt x="2193019" y="63661"/>
                    </a:lnTo>
                    <a:lnTo>
                      <a:pt x="2074478" y="96590"/>
                    </a:lnTo>
                    <a:lnTo>
                      <a:pt x="2074478" y="144884"/>
                    </a:lnTo>
                    <a:lnTo>
                      <a:pt x="2193019" y="144884"/>
                    </a:lnTo>
                    <a:lnTo>
                      <a:pt x="2193019" y="186593"/>
                    </a:lnTo>
                    <a:lnTo>
                      <a:pt x="2074478" y="186593"/>
                    </a:lnTo>
                    <a:lnTo>
                      <a:pt x="2074478" y="379772"/>
                    </a:lnTo>
                    <a:cubicBezTo>
                      <a:pt x="2075941" y="406115"/>
                      <a:pt x="2062038" y="418554"/>
                      <a:pt x="2032769" y="417091"/>
                    </a:cubicBezTo>
                    <a:lnTo>
                      <a:pt x="1775929" y="417091"/>
                    </a:lnTo>
                    <a:lnTo>
                      <a:pt x="1775929" y="379772"/>
                    </a:lnTo>
                    <a:lnTo>
                      <a:pt x="1931789" y="379772"/>
                    </a:lnTo>
                    <a:cubicBezTo>
                      <a:pt x="1946423" y="382699"/>
                      <a:pt x="1952277" y="376114"/>
                      <a:pt x="1949350" y="360015"/>
                    </a:cubicBezTo>
                    <a:lnTo>
                      <a:pt x="1949350" y="186593"/>
                    </a:lnTo>
                    <a:lnTo>
                      <a:pt x="1685925" y="186593"/>
                    </a:lnTo>
                    <a:lnTo>
                      <a:pt x="1685925" y="144884"/>
                    </a:lnTo>
                    <a:lnTo>
                      <a:pt x="1949350" y="144884"/>
                    </a:lnTo>
                    <a:lnTo>
                      <a:pt x="1949350" y="63661"/>
                    </a:lnTo>
                    <a:lnTo>
                      <a:pt x="2010817" y="41709"/>
                    </a:lnTo>
                    <a:lnTo>
                      <a:pt x="1685925" y="41709"/>
                    </a:lnTo>
                    <a:close/>
                    <a:moveTo>
                      <a:pt x="1176635" y="0"/>
                    </a:moveTo>
                    <a:lnTo>
                      <a:pt x="1569578" y="0"/>
                    </a:lnTo>
                    <a:lnTo>
                      <a:pt x="1580554" y="41709"/>
                    </a:lnTo>
                    <a:lnTo>
                      <a:pt x="1631044" y="208546"/>
                    </a:lnTo>
                    <a:lnTo>
                      <a:pt x="1523479" y="208546"/>
                    </a:lnTo>
                    <a:lnTo>
                      <a:pt x="1470794" y="41709"/>
                    </a:lnTo>
                    <a:lnTo>
                      <a:pt x="1286395" y="41709"/>
                    </a:lnTo>
                    <a:lnTo>
                      <a:pt x="1231515" y="208546"/>
                    </a:lnTo>
                    <a:lnTo>
                      <a:pt x="1126145" y="208546"/>
                    </a:lnTo>
                    <a:lnTo>
                      <a:pt x="1176635" y="41709"/>
                    </a:lnTo>
                    <a:close/>
                    <a:moveTo>
                      <a:pt x="748568" y="0"/>
                    </a:moveTo>
                    <a:lnTo>
                      <a:pt x="864914" y="0"/>
                    </a:lnTo>
                    <a:lnTo>
                      <a:pt x="873695" y="21952"/>
                    </a:lnTo>
                    <a:lnTo>
                      <a:pt x="1069069" y="21952"/>
                    </a:lnTo>
                    <a:lnTo>
                      <a:pt x="1069069" y="63661"/>
                    </a:lnTo>
                    <a:lnTo>
                      <a:pt x="564170" y="63661"/>
                    </a:lnTo>
                    <a:lnTo>
                      <a:pt x="564170" y="21952"/>
                    </a:lnTo>
                    <a:lnTo>
                      <a:pt x="759544" y="21952"/>
                    </a:lnTo>
                    <a:close/>
                    <a:moveTo>
                      <a:pt x="72442" y="0"/>
                    </a:moveTo>
                    <a:lnTo>
                      <a:pt x="188788" y="0"/>
                    </a:lnTo>
                    <a:lnTo>
                      <a:pt x="171226" y="21952"/>
                    </a:lnTo>
                    <a:lnTo>
                      <a:pt x="507094" y="21952"/>
                    </a:lnTo>
                    <a:lnTo>
                      <a:pt x="507094" y="63661"/>
                    </a:lnTo>
                    <a:lnTo>
                      <a:pt x="136103" y="63661"/>
                    </a:lnTo>
                    <a:lnTo>
                      <a:pt x="116346" y="90004"/>
                    </a:lnTo>
                    <a:lnTo>
                      <a:pt x="0" y="90004"/>
                    </a:lnTo>
                    <a:lnTo>
                      <a:pt x="21952" y="63661"/>
                    </a:lnTo>
                    <a:lnTo>
                      <a:pt x="0" y="63661"/>
                    </a:lnTo>
                    <a:lnTo>
                      <a:pt x="0" y="21952"/>
                    </a:lnTo>
                    <a:lnTo>
                      <a:pt x="54880" y="21952"/>
                    </a:ln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5183045"/>
      </p:ext>
    </p:extLst>
  </p:cSld>
  <p:clrMapOvr>
    <a:masterClrMapping/>
  </p:clrMapOvr>
  <p:transition advTm="4000">
    <p:newsfla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成员B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9" name="成员A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56" y="1599482"/>
            <a:ext cx="2880000" cy="3600000"/>
          </a:xfrm>
          <a:prstGeom prst="rect">
            <a:avLst/>
          </a:prstGeom>
        </p:spPr>
      </p:pic>
      <p:pic>
        <p:nvPicPr>
          <p:cNvPr id="11" name="成员C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12" name="成员D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grpSp>
        <p:nvGrpSpPr>
          <p:cNvPr id="26" name="成员B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27" name="文本框 26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B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>
                <a:off x="2473902" y="608958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企业文化经理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cxnSp>
        <p:nvCxnSpPr>
          <p:cNvPr id="48" name="连接符: 肘形 B"/>
          <p:cNvCxnSpPr>
            <a:stCxn id="27" idx="1"/>
            <a:endCxn id="14" idx="2"/>
          </p:cNvCxnSpPr>
          <p:nvPr/>
        </p:nvCxnSpPr>
        <p:spPr>
          <a:xfrm rot="10800000" flipH="1">
            <a:off x="673701" y="5199483"/>
            <a:ext cx="3931645" cy="721405"/>
          </a:xfrm>
          <a:prstGeom prst="bentConnector4">
            <a:avLst>
              <a:gd name="adj1" fmla="val -5814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146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成员C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9" name="成员A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56" y="1599482"/>
            <a:ext cx="2880000" cy="3600000"/>
          </a:xfrm>
          <a:prstGeom prst="rect">
            <a:avLst/>
          </a:prstGeom>
        </p:spPr>
      </p:pic>
      <p:pic>
        <p:nvPicPr>
          <p:cNvPr id="10" name="成员B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12" name="成员D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grpSp>
        <p:nvGrpSpPr>
          <p:cNvPr id="33" name="成员C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34" name="文本框 33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C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2473902" y="6089584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内刊编辑</a:t>
                </a: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cxnSp>
        <p:nvCxnSpPr>
          <p:cNvPr id="49" name="连接符: 肘形 C"/>
          <p:cNvCxnSpPr>
            <a:stCxn id="34" idx="1"/>
            <a:endCxn id="15" idx="2"/>
          </p:cNvCxnSpPr>
          <p:nvPr/>
        </p:nvCxnSpPr>
        <p:spPr>
          <a:xfrm rot="10800000" flipH="1">
            <a:off x="673702" y="5199483"/>
            <a:ext cx="6933736" cy="721405"/>
          </a:xfrm>
          <a:prstGeom prst="bentConnector4">
            <a:avLst>
              <a:gd name="adj1" fmla="val -3297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28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成员D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pic>
        <p:nvPicPr>
          <p:cNvPr id="9" name="成员A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56" y="1599482"/>
            <a:ext cx="2880000" cy="3600000"/>
          </a:xfrm>
          <a:prstGeom prst="rect">
            <a:avLst/>
          </a:prstGeom>
        </p:spPr>
      </p:pic>
      <p:pic>
        <p:nvPicPr>
          <p:cNvPr id="10" name="成员B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11" name="成员C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grpSp>
        <p:nvGrpSpPr>
          <p:cNvPr id="40" name="成员D的介绍"/>
          <p:cNvGrpSpPr/>
          <p:nvPr/>
        </p:nvGrpSpPr>
        <p:grpSpPr>
          <a:xfrm>
            <a:off x="673703" y="5536166"/>
            <a:ext cx="9901100" cy="922749"/>
            <a:chOff x="673702" y="5536167"/>
            <a:chExt cx="9901100" cy="922749"/>
          </a:xfrm>
        </p:grpSpPr>
        <p:sp>
          <p:nvSpPr>
            <p:cNvPr id="41" name="文本框 40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D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2473902" y="6089584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活动专员</a:t>
                </a: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cxnSp>
        <p:nvCxnSpPr>
          <p:cNvPr id="50" name="连接符: 肘形 D"/>
          <p:cNvCxnSpPr>
            <a:stCxn id="41" idx="1"/>
            <a:endCxn id="16" idx="2"/>
          </p:cNvCxnSpPr>
          <p:nvPr/>
        </p:nvCxnSpPr>
        <p:spPr>
          <a:xfrm rot="10800000" flipH="1">
            <a:off x="673703" y="5199483"/>
            <a:ext cx="9935826" cy="721405"/>
          </a:xfrm>
          <a:prstGeom prst="bentConnector4">
            <a:avLst>
              <a:gd name="adj1" fmla="val -2301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451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Rectangle 5"/>
          <p:cNvSpPr>
            <a:spLocks noChangeArrowheads="1"/>
          </p:cNvSpPr>
          <p:nvPr/>
        </p:nvSpPr>
        <p:spPr bwMode="auto">
          <a:xfrm>
            <a:off x="6107450" y="1"/>
            <a:ext cx="6084550" cy="6857999"/>
          </a:xfrm>
          <a:prstGeom prst="rect">
            <a:avLst/>
          </a:prstGeom>
          <a:solidFill>
            <a:srgbClr val="0FB4D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矩形 555"/>
          <p:cNvSpPr/>
          <p:nvPr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57" name="图片 55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58" name="文本框 557"/>
          <p:cNvSpPr txBox="1"/>
          <p:nvPr/>
        </p:nvSpPr>
        <p:spPr>
          <a:xfrm>
            <a:off x="1490500" y="5219377"/>
            <a:ext cx="3265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>
                <a:solidFill>
                  <a:srgbClr val="0A9FDD"/>
                </a:solidFill>
                <a:effectLst>
                  <a:outerShdw blurRad="152400" dist="12700" dir="2700000" algn="tl">
                    <a:srgbClr val="000000">
                      <a:alpha val="28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400" dirty="0">
                <a:solidFill>
                  <a:srgbClr val="0A9FDD"/>
                </a:solidFill>
                <a:effectLst>
                  <a:outerShdw blurRad="152400" dist="12700" dir="2700000" algn="tl">
                    <a:srgbClr val="000000">
                      <a:alpha val="28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HR-PPT</a:t>
            </a:r>
            <a:endParaRPr lang="zh-CN" altLang="en-US" sz="2800" b="1" dirty="0">
              <a:solidFill>
                <a:srgbClr val="0A9FDD"/>
              </a:solidFill>
              <a:effectLst>
                <a:outerShdw blurRad="152400" dist="12700" dir="2700000" algn="tl">
                  <a:srgbClr val="000000">
                    <a:alpha val="28000"/>
                  </a:srgbClr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9" name="Text Box 54"/>
          <p:cNvSpPr txBox="1">
            <a:spLocks noChangeArrowheads="1"/>
          </p:cNvSpPr>
          <p:nvPr/>
        </p:nvSpPr>
        <p:spPr bwMode="auto">
          <a:xfrm>
            <a:off x="7510420" y="3785273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dirty="0"/>
              <a:t> 11020228@qq.com</a:t>
            </a:r>
          </a:p>
        </p:txBody>
      </p:sp>
      <p:sp>
        <p:nvSpPr>
          <p:cNvPr id="560" name="文本框 559"/>
          <p:cNvSpPr txBox="1"/>
          <p:nvPr/>
        </p:nvSpPr>
        <p:spPr>
          <a:xfrm>
            <a:off x="6682665" y="1509106"/>
            <a:ext cx="4762971" cy="1862048"/>
          </a:xfrm>
          <a:prstGeom prst="rect">
            <a:avLst/>
          </a:prstGeom>
          <a:noFill/>
          <a:ln>
            <a:noFill/>
          </a:ln>
          <a:effectLst>
            <a:outerShdw blurRad="139700" dist="2286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 w="38100">
                  <a:noFill/>
                </a:ln>
                <a:solidFill>
                  <a:schemeClr val="bg1"/>
                </a:solidFill>
                <a:effectLst>
                  <a:outerShdw blurRad="152400" dist="38100" dir="2700000" sx="102000" sy="102000" algn="tl" rotWithShape="0">
                    <a:prstClr val="black">
                      <a:alpha val="32000"/>
                    </a:prstClr>
                  </a:outerShdw>
                </a:effectLst>
                <a:latin typeface="Impact" panose="020B0806030902050204" pitchFamily="34" charset="0"/>
                <a:ea typeface="黑体" panose="02010609060101010101" pitchFamily="49" charset="-122"/>
                <a:cs typeface="IrisUPC" panose="020B0604020202020204" pitchFamily="34" charset="-34"/>
              </a:rPr>
              <a:t>THANKS</a:t>
            </a:r>
            <a:endParaRPr lang="zh-CN" altLang="en-US" sz="11500" dirty="0">
              <a:ln w="38100">
                <a:noFill/>
              </a:ln>
              <a:solidFill>
                <a:schemeClr val="bg1"/>
              </a:solidFill>
              <a:effectLst>
                <a:outerShdw blurRad="152400" dist="38100" dir="2700000" sx="102000" sy="102000" algn="tl" rotWithShape="0">
                  <a:prstClr val="black">
                    <a:alpha val="32000"/>
                  </a:prstClr>
                </a:outerShdw>
              </a:effectLst>
              <a:latin typeface="Impact" panose="020B0806030902050204" pitchFamily="34" charset="0"/>
              <a:ea typeface="黑体" panose="02010609060101010101" pitchFamily="49" charset="-122"/>
              <a:cs typeface="IrisUPC" panose="020B0604020202020204" pitchFamily="34" charset="-34"/>
            </a:endParaRPr>
          </a:p>
        </p:txBody>
      </p:sp>
      <p:sp>
        <p:nvSpPr>
          <p:cNvPr id="561" name="TextBox 10">
            <a:hlinkClick r:id="rId3"/>
          </p:cNvPr>
          <p:cNvSpPr>
            <a:spLocks noChangeArrowheads="1"/>
          </p:cNvSpPr>
          <p:nvPr/>
        </p:nvSpPr>
        <p:spPr bwMode="auto">
          <a:xfrm>
            <a:off x="7510420" y="4707765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  http://weibo.com/teliss</a:t>
            </a:r>
          </a:p>
        </p:txBody>
      </p:sp>
      <p:sp>
        <p:nvSpPr>
          <p:cNvPr id="562" name="Text Box 5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7510420" y="4246519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dirty="0"/>
              <a:t>  http://teliss.blog.163.com</a:t>
            </a:r>
          </a:p>
        </p:txBody>
      </p:sp>
      <p:grpSp>
        <p:nvGrpSpPr>
          <p:cNvPr id="563" name="组合 562"/>
          <p:cNvGrpSpPr>
            <a:grpSpLocks noChangeAspect="1"/>
          </p:cNvGrpSpPr>
          <p:nvPr/>
        </p:nvGrpSpPr>
        <p:grpSpPr>
          <a:xfrm>
            <a:off x="7041800" y="4725239"/>
            <a:ext cx="396000" cy="321563"/>
            <a:chOff x="3175" y="295276"/>
            <a:chExt cx="4856163" cy="3943350"/>
          </a:xfrm>
          <a:solidFill>
            <a:schemeClr val="bg1"/>
          </a:solidFill>
        </p:grpSpPr>
        <p:sp>
          <p:nvSpPr>
            <p:cNvPr id="564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5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6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7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68" name="组合 567"/>
          <p:cNvGrpSpPr>
            <a:grpSpLocks noChangeAspect="1"/>
          </p:cNvGrpSpPr>
          <p:nvPr/>
        </p:nvGrpSpPr>
        <p:grpSpPr>
          <a:xfrm>
            <a:off x="7041800" y="4249781"/>
            <a:ext cx="396000" cy="319354"/>
            <a:chOff x="2482850" y="17463"/>
            <a:chExt cx="442913" cy="357188"/>
          </a:xfrm>
          <a:solidFill>
            <a:schemeClr val="bg1"/>
          </a:solidFill>
        </p:grpSpPr>
        <p:sp>
          <p:nvSpPr>
            <p:cNvPr id="569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0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71" name="Freeform 137"/>
          <p:cNvSpPr>
            <a:spLocks noChangeAspect="1" noEditPoints="1"/>
          </p:cNvSpPr>
          <p:nvPr/>
        </p:nvSpPr>
        <p:spPr bwMode="auto">
          <a:xfrm>
            <a:off x="7059800" y="3858008"/>
            <a:ext cx="360000" cy="235669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2" name="组合 571"/>
          <p:cNvGrpSpPr/>
          <p:nvPr/>
        </p:nvGrpSpPr>
        <p:grpSpPr>
          <a:xfrm>
            <a:off x="7058571" y="5202907"/>
            <a:ext cx="362459" cy="299306"/>
            <a:chOff x="-5596126" y="683524"/>
            <a:chExt cx="8983663" cy="7418388"/>
          </a:xfrm>
          <a:solidFill>
            <a:schemeClr val="bg1"/>
          </a:solidFill>
        </p:grpSpPr>
        <p:sp>
          <p:nvSpPr>
            <p:cNvPr id="573" name="Freeform 9"/>
            <p:cNvSpPr>
              <a:spLocks noEditPoints="1"/>
            </p:cNvSpPr>
            <p:nvPr/>
          </p:nvSpPr>
          <p:spPr bwMode="auto">
            <a:xfrm>
              <a:off x="-5596126" y="683524"/>
              <a:ext cx="8983663" cy="7418388"/>
            </a:xfrm>
            <a:custGeom>
              <a:avLst/>
              <a:gdLst>
                <a:gd name="T0" fmla="*/ 2393 w 2393"/>
                <a:gd name="T1" fmla="*/ 528 h 1975"/>
                <a:gd name="T2" fmla="*/ 762 w 2393"/>
                <a:gd name="T3" fmla="*/ 528 h 1975"/>
                <a:gd name="T4" fmla="*/ 697 w 2393"/>
                <a:gd name="T5" fmla="*/ 593 h 1975"/>
                <a:gd name="T6" fmla="*/ 762 w 2393"/>
                <a:gd name="T7" fmla="*/ 658 h 1975"/>
                <a:gd name="T8" fmla="*/ 2237 w 2393"/>
                <a:gd name="T9" fmla="*/ 658 h 1975"/>
                <a:gd name="T10" fmla="*/ 2105 w 2393"/>
                <a:gd name="T11" fmla="*/ 1392 h 1975"/>
                <a:gd name="T12" fmla="*/ 810 w 2393"/>
                <a:gd name="T13" fmla="*/ 1392 h 1975"/>
                <a:gd name="T14" fmla="*/ 567 w 2393"/>
                <a:gd name="T15" fmla="*/ 595 h 1975"/>
                <a:gd name="T16" fmla="*/ 124 w 2393"/>
                <a:gd name="T17" fmla="*/ 33 h 1975"/>
                <a:gd name="T18" fmla="*/ 33 w 2393"/>
                <a:gd name="T19" fmla="*/ 22 h 1975"/>
                <a:gd name="T20" fmla="*/ 22 w 2393"/>
                <a:gd name="T21" fmla="*/ 114 h 1975"/>
                <a:gd name="T22" fmla="*/ 450 w 2393"/>
                <a:gd name="T23" fmla="*/ 656 h 1975"/>
                <a:gd name="T24" fmla="*/ 714 w 2393"/>
                <a:gd name="T25" fmla="*/ 1522 h 1975"/>
                <a:gd name="T26" fmla="*/ 875 w 2393"/>
                <a:gd name="T27" fmla="*/ 1522 h 1975"/>
                <a:gd name="T28" fmla="*/ 822 w 2393"/>
                <a:gd name="T29" fmla="*/ 1689 h 1975"/>
                <a:gd name="T30" fmla="*/ 1108 w 2393"/>
                <a:gd name="T31" fmla="*/ 1975 h 1975"/>
                <a:gd name="T32" fmla="*/ 1393 w 2393"/>
                <a:gd name="T33" fmla="*/ 1689 h 1975"/>
                <a:gd name="T34" fmla="*/ 1340 w 2393"/>
                <a:gd name="T35" fmla="*/ 1522 h 1975"/>
                <a:gd name="T36" fmla="*/ 1586 w 2393"/>
                <a:gd name="T37" fmla="*/ 1522 h 1975"/>
                <a:gd name="T38" fmla="*/ 1532 w 2393"/>
                <a:gd name="T39" fmla="*/ 1689 h 1975"/>
                <a:gd name="T40" fmla="*/ 1818 w 2393"/>
                <a:gd name="T41" fmla="*/ 1975 h 1975"/>
                <a:gd name="T42" fmla="*/ 2104 w 2393"/>
                <a:gd name="T43" fmla="*/ 1689 h 1975"/>
                <a:gd name="T44" fmla="*/ 2050 w 2393"/>
                <a:gd name="T45" fmla="*/ 1522 h 1975"/>
                <a:gd name="T46" fmla="*/ 2213 w 2393"/>
                <a:gd name="T47" fmla="*/ 1522 h 1975"/>
                <a:gd name="T48" fmla="*/ 2393 w 2393"/>
                <a:gd name="T49" fmla="*/ 528 h 1975"/>
                <a:gd name="T50" fmla="*/ 1108 w 2393"/>
                <a:gd name="T51" fmla="*/ 1845 h 1975"/>
                <a:gd name="T52" fmla="*/ 952 w 2393"/>
                <a:gd name="T53" fmla="*/ 1689 h 1975"/>
                <a:gd name="T54" fmla="*/ 1108 w 2393"/>
                <a:gd name="T55" fmla="*/ 1533 h 1975"/>
                <a:gd name="T56" fmla="*/ 1263 w 2393"/>
                <a:gd name="T57" fmla="*/ 1689 h 1975"/>
                <a:gd name="T58" fmla="*/ 1108 w 2393"/>
                <a:gd name="T59" fmla="*/ 1845 h 1975"/>
                <a:gd name="T60" fmla="*/ 1818 w 2393"/>
                <a:gd name="T61" fmla="*/ 1845 h 1975"/>
                <a:gd name="T62" fmla="*/ 1662 w 2393"/>
                <a:gd name="T63" fmla="*/ 1689 h 1975"/>
                <a:gd name="T64" fmla="*/ 1818 w 2393"/>
                <a:gd name="T65" fmla="*/ 1533 h 1975"/>
                <a:gd name="T66" fmla="*/ 1974 w 2393"/>
                <a:gd name="T67" fmla="*/ 1689 h 1975"/>
                <a:gd name="T68" fmla="*/ 1818 w 2393"/>
                <a:gd name="T69" fmla="*/ 1845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93" h="1975">
                  <a:moveTo>
                    <a:pt x="2393" y="528"/>
                  </a:moveTo>
                  <a:cubicBezTo>
                    <a:pt x="762" y="528"/>
                    <a:pt x="762" y="528"/>
                    <a:pt x="762" y="528"/>
                  </a:cubicBezTo>
                  <a:cubicBezTo>
                    <a:pt x="726" y="528"/>
                    <a:pt x="697" y="557"/>
                    <a:pt x="697" y="593"/>
                  </a:cubicBezTo>
                  <a:cubicBezTo>
                    <a:pt x="697" y="629"/>
                    <a:pt x="726" y="658"/>
                    <a:pt x="762" y="658"/>
                  </a:cubicBezTo>
                  <a:cubicBezTo>
                    <a:pt x="2237" y="658"/>
                    <a:pt x="2237" y="658"/>
                    <a:pt x="2237" y="658"/>
                  </a:cubicBezTo>
                  <a:cubicBezTo>
                    <a:pt x="2105" y="1392"/>
                    <a:pt x="2105" y="1392"/>
                    <a:pt x="2105" y="1392"/>
                  </a:cubicBezTo>
                  <a:cubicBezTo>
                    <a:pt x="810" y="1392"/>
                    <a:pt x="810" y="1392"/>
                    <a:pt x="810" y="1392"/>
                  </a:cubicBezTo>
                  <a:cubicBezTo>
                    <a:pt x="567" y="595"/>
                    <a:pt x="567" y="595"/>
                    <a:pt x="567" y="595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02" y="5"/>
                    <a:pt x="61" y="0"/>
                    <a:pt x="33" y="22"/>
                  </a:cubicBezTo>
                  <a:cubicBezTo>
                    <a:pt x="5" y="44"/>
                    <a:pt x="0" y="85"/>
                    <a:pt x="22" y="114"/>
                  </a:cubicBezTo>
                  <a:cubicBezTo>
                    <a:pt x="450" y="656"/>
                    <a:pt x="450" y="656"/>
                    <a:pt x="450" y="656"/>
                  </a:cubicBezTo>
                  <a:cubicBezTo>
                    <a:pt x="714" y="1522"/>
                    <a:pt x="714" y="1522"/>
                    <a:pt x="714" y="1522"/>
                  </a:cubicBezTo>
                  <a:cubicBezTo>
                    <a:pt x="875" y="1522"/>
                    <a:pt x="875" y="1522"/>
                    <a:pt x="875" y="1522"/>
                  </a:cubicBezTo>
                  <a:cubicBezTo>
                    <a:pt x="842" y="1569"/>
                    <a:pt x="822" y="1627"/>
                    <a:pt x="822" y="1689"/>
                  </a:cubicBezTo>
                  <a:cubicBezTo>
                    <a:pt x="822" y="1847"/>
                    <a:pt x="950" y="1975"/>
                    <a:pt x="1108" y="1975"/>
                  </a:cubicBezTo>
                  <a:cubicBezTo>
                    <a:pt x="1265" y="1975"/>
                    <a:pt x="1393" y="1847"/>
                    <a:pt x="1393" y="1689"/>
                  </a:cubicBezTo>
                  <a:cubicBezTo>
                    <a:pt x="1393" y="1627"/>
                    <a:pt x="1373" y="1569"/>
                    <a:pt x="1340" y="1522"/>
                  </a:cubicBezTo>
                  <a:cubicBezTo>
                    <a:pt x="1586" y="1522"/>
                    <a:pt x="1586" y="1522"/>
                    <a:pt x="1586" y="1522"/>
                  </a:cubicBezTo>
                  <a:cubicBezTo>
                    <a:pt x="1552" y="1569"/>
                    <a:pt x="1532" y="1627"/>
                    <a:pt x="1532" y="1689"/>
                  </a:cubicBezTo>
                  <a:cubicBezTo>
                    <a:pt x="1532" y="1847"/>
                    <a:pt x="1660" y="1975"/>
                    <a:pt x="1818" y="1975"/>
                  </a:cubicBezTo>
                  <a:cubicBezTo>
                    <a:pt x="1976" y="1975"/>
                    <a:pt x="2104" y="1847"/>
                    <a:pt x="2104" y="1689"/>
                  </a:cubicBezTo>
                  <a:cubicBezTo>
                    <a:pt x="2104" y="1627"/>
                    <a:pt x="2084" y="1569"/>
                    <a:pt x="2050" y="1522"/>
                  </a:cubicBezTo>
                  <a:cubicBezTo>
                    <a:pt x="2213" y="1522"/>
                    <a:pt x="2213" y="1522"/>
                    <a:pt x="2213" y="1522"/>
                  </a:cubicBezTo>
                  <a:lnTo>
                    <a:pt x="2393" y="528"/>
                  </a:lnTo>
                  <a:close/>
                  <a:moveTo>
                    <a:pt x="1108" y="1845"/>
                  </a:moveTo>
                  <a:cubicBezTo>
                    <a:pt x="1021" y="1845"/>
                    <a:pt x="952" y="1775"/>
                    <a:pt x="952" y="1689"/>
                  </a:cubicBezTo>
                  <a:cubicBezTo>
                    <a:pt x="952" y="1603"/>
                    <a:pt x="1021" y="1533"/>
                    <a:pt x="1108" y="1533"/>
                  </a:cubicBezTo>
                  <a:cubicBezTo>
                    <a:pt x="1194" y="1533"/>
                    <a:pt x="1263" y="1603"/>
                    <a:pt x="1263" y="1689"/>
                  </a:cubicBezTo>
                  <a:cubicBezTo>
                    <a:pt x="1263" y="1775"/>
                    <a:pt x="1194" y="1845"/>
                    <a:pt x="1108" y="1845"/>
                  </a:cubicBezTo>
                  <a:close/>
                  <a:moveTo>
                    <a:pt x="1818" y="1845"/>
                  </a:moveTo>
                  <a:cubicBezTo>
                    <a:pt x="1732" y="1845"/>
                    <a:pt x="1662" y="1775"/>
                    <a:pt x="1662" y="1689"/>
                  </a:cubicBezTo>
                  <a:cubicBezTo>
                    <a:pt x="1662" y="1603"/>
                    <a:pt x="1732" y="1533"/>
                    <a:pt x="1818" y="1533"/>
                  </a:cubicBezTo>
                  <a:cubicBezTo>
                    <a:pt x="1904" y="1533"/>
                    <a:pt x="1974" y="1603"/>
                    <a:pt x="1974" y="1689"/>
                  </a:cubicBezTo>
                  <a:cubicBezTo>
                    <a:pt x="1974" y="1775"/>
                    <a:pt x="1904" y="1845"/>
                    <a:pt x="1818" y="18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1"/>
            <p:cNvSpPr>
              <a:spLocks/>
            </p:cNvSpPr>
            <p:nvPr/>
          </p:nvSpPr>
          <p:spPr bwMode="auto">
            <a:xfrm>
              <a:off x="-2727514" y="3752162"/>
              <a:ext cx="5119688" cy="488950"/>
            </a:xfrm>
            <a:custGeom>
              <a:avLst/>
              <a:gdLst>
                <a:gd name="T0" fmla="*/ 65 w 1364"/>
                <a:gd name="T1" fmla="*/ 130 h 130"/>
                <a:gd name="T2" fmla="*/ 1299 w 1364"/>
                <a:gd name="T3" fmla="*/ 130 h 130"/>
                <a:gd name="T4" fmla="*/ 1364 w 1364"/>
                <a:gd name="T5" fmla="*/ 65 h 130"/>
                <a:gd name="T6" fmla="*/ 1299 w 1364"/>
                <a:gd name="T7" fmla="*/ 0 h 130"/>
                <a:gd name="T8" fmla="*/ 65 w 1364"/>
                <a:gd name="T9" fmla="*/ 0 h 130"/>
                <a:gd name="T10" fmla="*/ 0 w 1364"/>
                <a:gd name="T11" fmla="*/ 65 h 130"/>
                <a:gd name="T12" fmla="*/ 65 w 1364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4" h="130">
                  <a:moveTo>
                    <a:pt x="65" y="130"/>
                  </a:moveTo>
                  <a:cubicBezTo>
                    <a:pt x="1299" y="130"/>
                    <a:pt x="1299" y="130"/>
                    <a:pt x="1299" y="130"/>
                  </a:cubicBezTo>
                  <a:cubicBezTo>
                    <a:pt x="1335" y="130"/>
                    <a:pt x="1364" y="101"/>
                    <a:pt x="1364" y="65"/>
                  </a:cubicBezTo>
                  <a:cubicBezTo>
                    <a:pt x="1364" y="29"/>
                    <a:pt x="1335" y="0"/>
                    <a:pt x="129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"/>
            <p:cNvSpPr>
              <a:spLocks/>
            </p:cNvSpPr>
            <p:nvPr/>
          </p:nvSpPr>
          <p:spPr bwMode="auto">
            <a:xfrm>
              <a:off x="-2727514" y="4826900"/>
              <a:ext cx="5119688" cy="488950"/>
            </a:xfrm>
            <a:custGeom>
              <a:avLst/>
              <a:gdLst>
                <a:gd name="T0" fmla="*/ 65 w 1364"/>
                <a:gd name="T1" fmla="*/ 130 h 130"/>
                <a:gd name="T2" fmla="*/ 1299 w 1364"/>
                <a:gd name="T3" fmla="*/ 130 h 130"/>
                <a:gd name="T4" fmla="*/ 1364 w 1364"/>
                <a:gd name="T5" fmla="*/ 65 h 130"/>
                <a:gd name="T6" fmla="*/ 1299 w 1364"/>
                <a:gd name="T7" fmla="*/ 0 h 130"/>
                <a:gd name="T8" fmla="*/ 65 w 1364"/>
                <a:gd name="T9" fmla="*/ 0 h 130"/>
                <a:gd name="T10" fmla="*/ 0 w 1364"/>
                <a:gd name="T11" fmla="*/ 65 h 130"/>
                <a:gd name="T12" fmla="*/ 65 w 1364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4" h="130">
                  <a:moveTo>
                    <a:pt x="65" y="130"/>
                  </a:moveTo>
                  <a:cubicBezTo>
                    <a:pt x="1299" y="130"/>
                    <a:pt x="1299" y="130"/>
                    <a:pt x="1299" y="130"/>
                  </a:cubicBezTo>
                  <a:cubicBezTo>
                    <a:pt x="1335" y="130"/>
                    <a:pt x="1364" y="101"/>
                    <a:pt x="1364" y="65"/>
                  </a:cubicBezTo>
                  <a:cubicBezTo>
                    <a:pt x="1364" y="29"/>
                    <a:pt x="1335" y="0"/>
                    <a:pt x="129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6" name="TextBox 10">
            <a:hlinkClick r:id="rId3"/>
          </p:cNvPr>
          <p:cNvSpPr>
            <a:spLocks noChangeArrowheads="1"/>
          </p:cNvSpPr>
          <p:nvPr/>
        </p:nvSpPr>
        <p:spPr bwMode="auto">
          <a:xfrm>
            <a:off x="7510420" y="5169012"/>
            <a:ext cx="4438887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  http://shop220666256.taobao.com</a:t>
            </a:r>
          </a:p>
        </p:txBody>
      </p:sp>
    </p:spTree>
    <p:extLst>
      <p:ext uri="{BB962C8B-B14F-4D97-AF65-F5344CB8AC3E}">
        <p14:creationId xmlns:p14="http://schemas.microsoft.com/office/powerpoint/2010/main" val="3658768629"/>
      </p:ext>
    </p:extLst>
  </p:cSld>
  <p:clrMapOvr>
    <a:masterClrMapping/>
  </p:clrMapOvr>
  <p:transition spd="slow" advTm="5000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05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50288" y="6116714"/>
            <a:ext cx="849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《12-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人际关系宝典（布衣公子作品）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2012.08.24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版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@teliss》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4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68132" y="84337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3600" dirty="0"/>
              <a:t>网友问题：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221" y="514905"/>
            <a:ext cx="6969512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68132" y="1841188"/>
            <a:ext cx="5253274" cy="1497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某网友看了我的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《12-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人际关系宝典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》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这份作品的目录页设计后，提出问题，能否设计出这样的效果，单击某一页图片，某一页就变为彩色并出现对应的介绍文字，而其他图片保持灰色？</a:t>
            </a:r>
          </a:p>
        </p:txBody>
      </p:sp>
    </p:spTree>
    <p:extLst>
      <p:ext uri="{BB962C8B-B14F-4D97-AF65-F5344CB8AC3E}">
        <p14:creationId xmlns:p14="http://schemas.microsoft.com/office/powerpoint/2010/main" val="3392913619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439469" y="1548384"/>
            <a:ext cx="2502216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3200" dirty="0"/>
              <a:t>方法一：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9469" y="2400221"/>
            <a:ext cx="90332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触发器的应用</a:t>
            </a:r>
            <a:endParaRPr lang="zh-CN" altLang="en-US" sz="5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39469" y="4262269"/>
            <a:ext cx="903324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遇到这个题目，首先想到是触发器工具的运用。单击某个对象，出现某个元素，这就是利用了触发器的原理。</a:t>
            </a:r>
          </a:p>
        </p:txBody>
      </p:sp>
    </p:spTree>
    <p:extLst>
      <p:ext uri="{BB962C8B-B14F-4D97-AF65-F5344CB8AC3E}">
        <p14:creationId xmlns:p14="http://schemas.microsoft.com/office/powerpoint/2010/main" val="378403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5000">
        <p14:prism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3" grpId="0"/>
          <p:bldP spid="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1265" y="4660905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410789" y="5720730"/>
            <a:ext cx="9392194" cy="77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感谢您选择布衣公子作品，单击此处添加引导语，注意言简意赅，通俗易懂，避免啰嗦，重要的事情也无须说三遍，好不啦。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50370" y="5322008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pic>
        <p:nvPicPr>
          <p:cNvPr id="19" name="成员A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165" y="708966"/>
            <a:ext cx="2880000" cy="3600000"/>
          </a:xfrm>
          <a:prstGeom prst="rect">
            <a:avLst/>
          </a:prstGeom>
        </p:spPr>
      </p:pic>
      <p:pic>
        <p:nvPicPr>
          <p:cNvPr id="20" name="成员B彩色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708966"/>
            <a:ext cx="2880000" cy="3600000"/>
          </a:xfrm>
          <a:prstGeom prst="rect">
            <a:avLst/>
          </a:prstGeom>
        </p:spPr>
      </p:pic>
      <p:pic>
        <p:nvPicPr>
          <p:cNvPr id="21" name="成员C彩色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708966"/>
            <a:ext cx="2880000" cy="3600000"/>
          </a:xfrm>
          <a:prstGeom prst="rect">
            <a:avLst/>
          </a:prstGeom>
        </p:spPr>
      </p:pic>
      <p:pic>
        <p:nvPicPr>
          <p:cNvPr id="22" name="成员D彩色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708966"/>
            <a:ext cx="288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3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成员A"/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56" y="1599482"/>
            <a:ext cx="2880000" cy="3600000"/>
          </a:xfrm>
          <a:prstGeom prst="rect">
            <a:avLst/>
          </a:prstGeom>
        </p:spPr>
      </p:pic>
      <p:pic>
        <p:nvPicPr>
          <p:cNvPr id="7" name="成员B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5" name="成员C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4" name="成员D"/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pic>
        <p:nvPicPr>
          <p:cNvPr id="8" name="成员A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165" y="1599482"/>
            <a:ext cx="2880000" cy="3600000"/>
          </a:xfrm>
          <a:prstGeom prst="rect">
            <a:avLst/>
          </a:prstGeom>
        </p:spPr>
      </p:pic>
      <p:pic>
        <p:nvPicPr>
          <p:cNvPr id="9" name="成员B彩色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10" name="成员C彩色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12" name="成员D彩色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grpSp>
        <p:nvGrpSpPr>
          <p:cNvPr id="23" name="成员A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14" name="文本框 13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A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矩形 15"/>
              <p:cNvSpPr/>
              <p:nvPr/>
            </p:nvSpPr>
            <p:spPr>
              <a:xfrm>
                <a:off x="2473902" y="608958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人力资源总监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本框 17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grpSp>
        <p:nvGrpSpPr>
          <p:cNvPr id="30" name="成员B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32" name="文本框 31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B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2473902" y="608958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企业文化经理</a:t>
                </a: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grpSp>
        <p:nvGrpSpPr>
          <p:cNvPr id="42" name="成员C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44" name="文本框 43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C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2473902" y="6089584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内刊编辑</a:t>
                </a: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grpSp>
        <p:nvGrpSpPr>
          <p:cNvPr id="54" name="成员D的介绍"/>
          <p:cNvGrpSpPr/>
          <p:nvPr/>
        </p:nvGrpSpPr>
        <p:grpSpPr>
          <a:xfrm>
            <a:off x="673703" y="5536166"/>
            <a:ext cx="9901100" cy="922749"/>
            <a:chOff x="673702" y="5536167"/>
            <a:chExt cx="9901100" cy="922749"/>
          </a:xfrm>
        </p:grpSpPr>
        <p:sp>
          <p:nvSpPr>
            <p:cNvPr id="56" name="文本框 55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D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58" name="直接连接符 57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2473902" y="6089584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活动专员</a:t>
                </a: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cxnSp>
        <p:nvCxnSpPr>
          <p:cNvPr id="66" name="连接符: 肘形 A"/>
          <p:cNvCxnSpPr>
            <a:stCxn id="14" idx="1"/>
            <a:endCxn id="8" idx="2"/>
          </p:cNvCxnSpPr>
          <p:nvPr/>
        </p:nvCxnSpPr>
        <p:spPr>
          <a:xfrm rot="10800000" flipH="1">
            <a:off x="673701" y="5199483"/>
            <a:ext cx="933463" cy="721405"/>
          </a:xfrm>
          <a:prstGeom prst="bentConnector4">
            <a:avLst>
              <a:gd name="adj1" fmla="val -24489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连接符: 肘形 B"/>
          <p:cNvCxnSpPr>
            <a:stCxn id="32" idx="1"/>
            <a:endCxn id="9" idx="2"/>
          </p:cNvCxnSpPr>
          <p:nvPr/>
        </p:nvCxnSpPr>
        <p:spPr>
          <a:xfrm rot="10800000" flipH="1">
            <a:off x="673701" y="5199483"/>
            <a:ext cx="3931645" cy="721405"/>
          </a:xfrm>
          <a:prstGeom prst="bentConnector4">
            <a:avLst>
              <a:gd name="adj1" fmla="val -5814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连接符: 肘形 C"/>
          <p:cNvCxnSpPr>
            <a:stCxn id="44" idx="1"/>
            <a:endCxn id="10" idx="2"/>
          </p:cNvCxnSpPr>
          <p:nvPr/>
        </p:nvCxnSpPr>
        <p:spPr>
          <a:xfrm rot="10800000" flipH="1">
            <a:off x="673702" y="5199483"/>
            <a:ext cx="6933736" cy="721405"/>
          </a:xfrm>
          <a:prstGeom prst="bentConnector4">
            <a:avLst>
              <a:gd name="adj1" fmla="val -3297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连接符: 肘形 D"/>
          <p:cNvCxnSpPr>
            <a:stCxn id="56" idx="1"/>
            <a:endCxn id="12" idx="2"/>
          </p:cNvCxnSpPr>
          <p:nvPr/>
        </p:nvCxnSpPr>
        <p:spPr>
          <a:xfrm rot="10800000" flipH="1">
            <a:off x="673703" y="5199483"/>
            <a:ext cx="9935826" cy="721405"/>
          </a:xfrm>
          <a:prstGeom prst="bentConnector4">
            <a:avLst>
              <a:gd name="adj1" fmla="val -2301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38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39469" y="1548384"/>
            <a:ext cx="2502216" cy="67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3200" dirty="0"/>
              <a:t>方法二：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9468" y="2400221"/>
            <a:ext cx="90332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超链接的应用</a:t>
            </a:r>
            <a:endParaRPr lang="zh-CN" altLang="en-US" sz="5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439469" y="4262269"/>
            <a:ext cx="9033242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从上述展示来看，触发器略显复杂，有什么更简单的方法呢？布衣公子灵光一闪，利用超链接的设置来实现。即把目标效果设置成为独立的页面，然后通过单击灰色图片来访问对应的页面。</a:t>
            </a:r>
          </a:p>
        </p:txBody>
      </p:sp>
    </p:spTree>
    <p:extLst>
      <p:ext uri="{BB962C8B-B14F-4D97-AF65-F5344CB8AC3E}">
        <p14:creationId xmlns:p14="http://schemas.microsoft.com/office/powerpoint/2010/main" val="388765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5000">
        <p14:prism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成员A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56" y="1599482"/>
            <a:ext cx="2880000" cy="3600000"/>
          </a:xfrm>
          <a:prstGeom prst="rect">
            <a:avLst/>
          </a:prstGeom>
        </p:spPr>
      </p:pic>
      <p:pic>
        <p:nvPicPr>
          <p:cNvPr id="10" name="成员B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pic>
        <p:nvPicPr>
          <p:cNvPr id="51" name="成员C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52" name="成员D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51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成员A彩色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165" y="1599482"/>
            <a:ext cx="2880000" cy="3600000"/>
          </a:xfrm>
          <a:prstGeom prst="rect">
            <a:avLst/>
          </a:prstGeom>
        </p:spPr>
      </p:pic>
      <p:pic>
        <p:nvPicPr>
          <p:cNvPr id="10" name="成员B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5347" y="1599482"/>
            <a:ext cx="2880000" cy="3600000"/>
          </a:xfrm>
          <a:prstGeom prst="rect">
            <a:avLst/>
          </a:prstGeom>
        </p:spPr>
      </p:pic>
      <p:pic>
        <p:nvPicPr>
          <p:cNvPr id="11" name="成员C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1599482"/>
            <a:ext cx="2880000" cy="3600000"/>
          </a:xfrm>
          <a:prstGeom prst="rect">
            <a:avLst/>
          </a:prstGeom>
        </p:spPr>
      </p:pic>
      <p:pic>
        <p:nvPicPr>
          <p:cNvPr id="12" name="成员D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9529" y="1599482"/>
            <a:ext cx="2880000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721265" y="3729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项目组成员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0370" y="1034091"/>
            <a:ext cx="2691260" cy="338554"/>
          </a:xfrm>
          <a:prstGeom prst="rect">
            <a:avLst/>
          </a:prstGeom>
          <a:solidFill>
            <a:srgbClr val="2F9C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集团公司企业文化建设项目</a:t>
            </a:r>
          </a:p>
        </p:txBody>
      </p:sp>
      <p:grpSp>
        <p:nvGrpSpPr>
          <p:cNvPr id="19" name="成员A的介绍"/>
          <p:cNvGrpSpPr/>
          <p:nvPr/>
        </p:nvGrpSpPr>
        <p:grpSpPr>
          <a:xfrm>
            <a:off x="673702" y="5536166"/>
            <a:ext cx="9901100" cy="922749"/>
            <a:chOff x="673702" y="5536167"/>
            <a:chExt cx="9901100" cy="922749"/>
          </a:xfrm>
        </p:grpSpPr>
        <p:sp>
          <p:nvSpPr>
            <p:cNvPr id="20" name="文本框 19"/>
            <p:cNvSpPr txBox="1"/>
            <p:nvPr/>
          </p:nvSpPr>
          <p:spPr>
            <a:xfrm>
              <a:off x="673702" y="5536167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F9CD7"/>
                  </a:solidFill>
                  <a:latin typeface="+mj-ea"/>
                  <a:ea typeface="+mj-ea"/>
                </a:rPr>
                <a:t>成员</a:t>
              </a:r>
              <a:r>
                <a:rPr lang="en-US" altLang="zh-CN" sz="4400" b="1" dirty="0">
                  <a:solidFill>
                    <a:srgbClr val="2F9CD7"/>
                  </a:solidFill>
                  <a:latin typeface="+mj-ea"/>
                  <a:ea typeface="+mj-ea"/>
                </a:rPr>
                <a:t>A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45659" y="5920887"/>
              <a:ext cx="8329143" cy="538029"/>
              <a:chOff x="2245659" y="5920887"/>
              <a:chExt cx="8329143" cy="538029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2245659" y="5920887"/>
                <a:ext cx="444027" cy="515381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2473902" y="6089584"/>
                <a:ext cx="15696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人力资源总监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4043562" y="6436268"/>
                <a:ext cx="653124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4511967" y="6032820"/>
                <a:ext cx="55944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此处为工作岗位说明及日常工作内容阐述。</a:t>
                </a:r>
              </a:p>
            </p:txBody>
          </p:sp>
        </p:grpSp>
      </p:grpSp>
      <p:cxnSp>
        <p:nvCxnSpPr>
          <p:cNvPr id="47" name="连接符: 肘形 A"/>
          <p:cNvCxnSpPr>
            <a:stCxn id="20" idx="1"/>
            <a:endCxn id="13" idx="2"/>
          </p:cNvCxnSpPr>
          <p:nvPr/>
        </p:nvCxnSpPr>
        <p:spPr>
          <a:xfrm rot="10800000" flipH="1">
            <a:off x="673701" y="5199483"/>
            <a:ext cx="933463" cy="721405"/>
          </a:xfrm>
          <a:prstGeom prst="bentConnector4">
            <a:avLst>
              <a:gd name="adj1" fmla="val -24489"/>
              <a:gd name="adj2" fmla="val 7666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934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布衣公子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tx1">
              <a:lumMod val="65000"/>
              <a:lumOff val="35000"/>
            </a:schemeClr>
          </a:solidFill>
          <a:prstDash val="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782</Words>
  <Application>Microsoft Office PowerPoint</Application>
  <PresentationFormat>宽屏</PresentationFormat>
  <Paragraphs>65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 Unicode MS</vt:lpstr>
      <vt:lpstr>Meiryo</vt:lpstr>
      <vt:lpstr>等线</vt:lpstr>
      <vt:lpstr>黑体</vt:lpstr>
      <vt:lpstr>宋体</vt:lpstr>
      <vt:lpstr>微软雅黑</vt:lpstr>
      <vt:lpstr>Arial</vt:lpstr>
      <vt:lpstr>Calibri</vt:lpstr>
      <vt:lpstr>Calibri Light</vt:lpstr>
      <vt:lpstr>Impact</vt:lpstr>
      <vt:lpstr>IrisUPC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优品PPT</cp:lastModifiedBy>
  <cp:revision>115</cp:revision>
  <dcterms:created xsi:type="dcterms:W3CDTF">2017-02-18T09:11:26Z</dcterms:created>
  <dcterms:modified xsi:type="dcterms:W3CDTF">2017-10-26T02:09:32Z</dcterms:modified>
</cp:coreProperties>
</file>