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687" r:id="rId2"/>
  </p:sldMasterIdLst>
  <p:notesMasterIdLst>
    <p:notesMasterId r:id="rId34"/>
  </p:notesMasterIdLst>
  <p:sldIdLst>
    <p:sldId id="2689" r:id="rId3"/>
    <p:sldId id="2718" r:id="rId4"/>
    <p:sldId id="2719" r:id="rId5"/>
    <p:sldId id="2691" r:id="rId6"/>
    <p:sldId id="2692" r:id="rId7"/>
    <p:sldId id="2693" r:id="rId8"/>
    <p:sldId id="2694" r:id="rId9"/>
    <p:sldId id="2695" r:id="rId10"/>
    <p:sldId id="2714" r:id="rId11"/>
    <p:sldId id="2720" r:id="rId12"/>
    <p:sldId id="2715" r:id="rId13"/>
    <p:sldId id="2701" r:id="rId14"/>
    <p:sldId id="2702" r:id="rId15"/>
    <p:sldId id="2703" r:id="rId16"/>
    <p:sldId id="2708" r:id="rId17"/>
    <p:sldId id="2709" r:id="rId18"/>
    <p:sldId id="2721" r:id="rId19"/>
    <p:sldId id="2716" r:id="rId20"/>
    <p:sldId id="2697" r:id="rId21"/>
    <p:sldId id="2698" r:id="rId22"/>
    <p:sldId id="2699" r:id="rId23"/>
    <p:sldId id="2700" r:id="rId24"/>
    <p:sldId id="2710" r:id="rId25"/>
    <p:sldId id="2722" r:id="rId26"/>
    <p:sldId id="2717" r:id="rId27"/>
    <p:sldId id="2690" r:id="rId28"/>
    <p:sldId id="2711" r:id="rId29"/>
    <p:sldId id="2712" r:id="rId30"/>
    <p:sldId id="2713" r:id="rId31"/>
    <p:sldId id="2723" r:id="rId32"/>
    <p:sldId id="2724" r:id="rId33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4859"/>
    <a:srgbClr val="008C8A"/>
    <a:srgbClr val="005D40"/>
    <a:srgbClr val="F29548"/>
    <a:srgbClr val="F18D3B"/>
    <a:srgbClr val="EE7919"/>
    <a:srgbClr val="F8B566"/>
    <a:srgbClr val="EB6300"/>
    <a:srgbClr val="EA5454"/>
    <a:srgbClr val="4AB0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4" autoAdjust="0"/>
    <p:restoredTop sz="92986" autoAdjust="0"/>
  </p:normalViewPr>
  <p:slideViewPr>
    <p:cSldViewPr>
      <p:cViewPr varScale="1">
        <p:scale>
          <a:sx n="84" d="100"/>
          <a:sy n="84" d="100"/>
        </p:scale>
        <p:origin x="264" y="90"/>
      </p:cViewPr>
      <p:guideLst>
        <p:guide orient="horz" pos="373"/>
        <p:guide pos="4050"/>
        <p:guide pos="557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457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10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847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756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24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9182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3341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347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82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091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3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205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4842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1707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1139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958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264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472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402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727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866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8714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8471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362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83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84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58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91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012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558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03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095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73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24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22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91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3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018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26/10/2017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494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070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14E7EB6-CBD1-49E6-A6EC-446C7CE0146C}" type="datetime1">
              <a:rPr lang="zh-CN" altLang="en-US"/>
              <a:pPr/>
              <a:t>2017/10/26</a:t>
            </a:fld>
            <a:endParaRPr lang="zh-CN" altLang="en-US" sz="1898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2AB93E7-1588-4D19-9BF2-FAF36B82A6F0}" type="slidenum">
              <a:rPr lang="zh-CN" altLang="en-US"/>
              <a:pPr/>
              <a:t>‹#›</a:t>
            </a:fld>
            <a:endParaRPr lang="zh-CN" altLang="en-US" sz="1898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2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70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1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5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63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2017/10/26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2708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308350" y="3297324"/>
            <a:ext cx="6242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36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</a:t>
            </a: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划</a:t>
            </a:r>
            <a:r>
              <a:rPr lang="zh-CN" altLang="en-US" sz="36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</a:t>
            </a:r>
            <a:r>
              <a:rPr lang="zh-CN" altLang="en-US" sz="36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结报告汇报</a:t>
            </a:r>
            <a:r>
              <a:rPr lang="en-US" altLang="zh-CN" sz="36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zh-CN" altLang="en-US" sz="3600" b="1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351894" y="3872686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2017 New Year plan summary of a business plan 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PPT</a:t>
            </a:r>
          </a:p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752851" y="4719130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优品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WWW.YPPPT.COM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0" y="4552428"/>
            <a:ext cx="4493276" cy="2680221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786091" y="4063826"/>
            <a:ext cx="12072659" cy="3168823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701721" y="1263247"/>
            <a:ext cx="34553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zh-CN" altLang="en-US" sz="13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679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4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5" grpId="0" animBg="1"/>
      <p:bldP spid="16" grpId="0" animBg="1"/>
      <p:bldP spid="17" grpId="0"/>
      <p:bldP spid="1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950359" y="2506360"/>
            <a:ext cx="411920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1" y="1614088"/>
            <a:ext cx="3366627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95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278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1"/>
          <p:cNvSpPr>
            <a:spLocks/>
          </p:cNvSpPr>
          <p:nvPr/>
        </p:nvSpPr>
        <p:spPr bwMode="auto">
          <a:xfrm>
            <a:off x="2192750" y="2895798"/>
            <a:ext cx="8508409" cy="483851"/>
          </a:xfrm>
          <a:prstGeom prst="roundRect">
            <a:avLst>
              <a:gd name="adj" fmla="val 49875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2953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6405234" y="4535702"/>
            <a:ext cx="0" cy="292989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241082">
              <a:defRPr/>
            </a:pPr>
            <a:endParaRPr lang="es-E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AutoShape 8"/>
          <p:cNvSpPr>
            <a:spLocks/>
          </p:cNvSpPr>
          <p:nvPr/>
        </p:nvSpPr>
        <p:spPr bwMode="auto">
          <a:xfrm>
            <a:off x="5540103" y="5835735"/>
            <a:ext cx="1730262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AutoShape 9"/>
          <p:cNvSpPr>
            <a:spLocks/>
          </p:cNvSpPr>
          <p:nvPr/>
        </p:nvSpPr>
        <p:spPr bwMode="auto">
          <a:xfrm>
            <a:off x="6051554" y="4978533"/>
            <a:ext cx="707360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6394" name="AutoShape 10"/>
          <p:cNvSpPr>
            <a:spLocks/>
          </p:cNvSpPr>
          <p:nvPr/>
        </p:nvSpPr>
        <p:spPr bwMode="auto">
          <a:xfrm>
            <a:off x="6170843" y="5156799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5" name="AutoShape 11"/>
          <p:cNvSpPr>
            <a:spLocks/>
          </p:cNvSpPr>
          <p:nvPr/>
        </p:nvSpPr>
        <p:spPr bwMode="auto">
          <a:xfrm>
            <a:off x="8117751" y="5357744"/>
            <a:ext cx="1729634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6" name="AutoShape 12"/>
          <p:cNvSpPr>
            <a:spLocks/>
          </p:cNvSpPr>
          <p:nvPr/>
        </p:nvSpPr>
        <p:spPr bwMode="auto">
          <a:xfrm>
            <a:off x="8575731" y="4501379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6397" name="AutoShape 13"/>
          <p:cNvSpPr>
            <a:spLocks/>
          </p:cNvSpPr>
          <p:nvPr/>
        </p:nvSpPr>
        <p:spPr bwMode="auto">
          <a:xfrm>
            <a:off x="8718877" y="4678807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8" name="AutoShape 14"/>
          <p:cNvSpPr>
            <a:spLocks/>
          </p:cNvSpPr>
          <p:nvPr/>
        </p:nvSpPr>
        <p:spPr bwMode="auto">
          <a:xfrm>
            <a:off x="3099368" y="5357744"/>
            <a:ext cx="1730262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AutoShape 15"/>
          <p:cNvSpPr>
            <a:spLocks/>
          </p:cNvSpPr>
          <p:nvPr/>
        </p:nvSpPr>
        <p:spPr bwMode="auto">
          <a:xfrm>
            <a:off x="3584031" y="4501379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6400" name="AutoShape 16"/>
          <p:cNvSpPr>
            <a:spLocks/>
          </p:cNvSpPr>
          <p:nvPr/>
        </p:nvSpPr>
        <p:spPr bwMode="auto">
          <a:xfrm>
            <a:off x="3727177" y="4678807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Line 17"/>
          <p:cNvSpPr>
            <a:spLocks noChangeShapeType="1"/>
          </p:cNvSpPr>
          <p:nvPr/>
        </p:nvSpPr>
        <p:spPr bwMode="auto">
          <a:xfrm flipV="1">
            <a:off x="4399378" y="3986556"/>
            <a:ext cx="956819" cy="562539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7446467" y="3981533"/>
            <a:ext cx="957656" cy="565888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5" name="AutoShape 21"/>
          <p:cNvSpPr>
            <a:spLocks/>
          </p:cNvSpPr>
          <p:nvPr/>
        </p:nvSpPr>
        <p:spPr bwMode="auto">
          <a:xfrm>
            <a:off x="2573941" y="2965368"/>
            <a:ext cx="78460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s-ES" altLang="zh-CN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6" name="AutoShape 22"/>
          <p:cNvSpPr>
            <a:spLocks/>
          </p:cNvSpPr>
          <p:nvPr/>
        </p:nvSpPr>
        <p:spPr bwMode="auto">
          <a:xfrm>
            <a:off x="9456678" y="2965368"/>
            <a:ext cx="784602" cy="2993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3830220" y="2414188"/>
            <a:ext cx="1306009" cy="1509020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7674240" y="2414188"/>
            <a:ext cx="1306009" cy="1509020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5369862" y="1972382"/>
            <a:ext cx="2070745" cy="2392631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29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3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3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 autoUpdateAnimBg="0"/>
      <p:bldP spid="16392" grpId="0" autoUpdateAnimBg="0"/>
      <p:bldP spid="16394" grpId="0" autoUpdateAnimBg="0"/>
      <p:bldP spid="16395" grpId="0" autoUpdateAnimBg="0"/>
      <p:bldP spid="16397" grpId="0" autoUpdateAnimBg="0"/>
      <p:bldP spid="16398" grpId="0" autoUpdateAnimBg="0"/>
      <p:bldP spid="16400" grpId="0" autoUpdateAnimBg="0"/>
      <p:bldP spid="16405" grpId="0" autoUpdateAnimBg="0"/>
      <p:bldP spid="16406" grpId="0" autoUpdateAnimBg="0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420095" y="3467319"/>
            <a:ext cx="2366517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20096" y="2494595"/>
            <a:ext cx="838786" cy="838786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736524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954035" y="3661529"/>
            <a:ext cx="2367353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954034" y="4666064"/>
            <a:ext cx="839623" cy="839624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286368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462023" y="3467319"/>
            <a:ext cx="2366516" cy="870597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462023" y="2494595"/>
            <a:ext cx="838786" cy="838786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821143" y="3880724"/>
            <a:ext cx="1675062" cy="227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476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995961" y="3661529"/>
            <a:ext cx="2367353" cy="87059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995962" y="4666064"/>
            <a:ext cx="838786" cy="839624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  <a:endParaRPr lang="es-E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endParaRP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9355083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496273" y="4551264"/>
            <a:ext cx="1279944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512177" y="4819255"/>
            <a:ext cx="2247647" cy="2954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4016817" y="2747287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4032723" y="2980957"/>
            <a:ext cx="2248484" cy="2954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6631956" y="4598980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6647862" y="4861111"/>
            <a:ext cx="2086921" cy="2954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9123202" y="2730545"/>
            <a:ext cx="208692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9127388" y="2994351"/>
            <a:ext cx="2086921" cy="2954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85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1"/>
          <p:cNvSpPr>
            <a:spLocks/>
          </p:cNvSpPr>
          <p:nvPr/>
        </p:nvSpPr>
        <p:spPr bwMode="auto">
          <a:xfrm>
            <a:off x="6321388" y="6685178"/>
            <a:ext cx="215138" cy="2143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fld id="{23F60550-7A3A-40F2-9D03-4180B6431330}" type="slidenum">
              <a:rPr lang="es-ES" altLang="zh-CN" sz="1055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 eaLnBrk="1"/>
              <a:t>14</a:t>
            </a:fld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2" name="AutoShape 8"/>
          <p:cNvSpPr>
            <a:spLocks/>
          </p:cNvSpPr>
          <p:nvPr/>
        </p:nvSpPr>
        <p:spPr bwMode="auto">
          <a:xfrm>
            <a:off x="1448557" y="4948171"/>
            <a:ext cx="3111547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3" name="AutoShape 9"/>
          <p:cNvSpPr>
            <a:spLocks/>
          </p:cNvSpPr>
          <p:nvPr/>
        </p:nvSpPr>
        <p:spPr bwMode="auto">
          <a:xfrm>
            <a:off x="4863975" y="4948171"/>
            <a:ext cx="3111547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4" name="AutoShape 10"/>
          <p:cNvSpPr>
            <a:spLocks/>
          </p:cNvSpPr>
          <p:nvPr/>
        </p:nvSpPr>
        <p:spPr bwMode="auto">
          <a:xfrm>
            <a:off x="8252605" y="4948171"/>
            <a:ext cx="3111547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5" name="AutoShape 11"/>
          <p:cNvSpPr>
            <a:spLocks/>
          </p:cNvSpPr>
          <p:nvPr/>
        </p:nvSpPr>
        <p:spPr bwMode="auto">
          <a:xfrm>
            <a:off x="1461951" y="4376423"/>
            <a:ext cx="3110709" cy="38842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8" tIns="24108" rIns="24108" bIns="24108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6" name="AutoShape 12"/>
          <p:cNvSpPr>
            <a:spLocks/>
          </p:cNvSpPr>
          <p:nvPr/>
        </p:nvSpPr>
        <p:spPr bwMode="auto">
          <a:xfrm>
            <a:off x="4853093" y="4376423"/>
            <a:ext cx="3110709" cy="3884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ffectLst/>
        </p:spPr>
        <p:txBody>
          <a:bodyPr lIns="24108" tIns="24108" rIns="24108" bIns="24108" anchor="ctr"/>
          <a:lstStyle/>
          <a:p>
            <a:pPr algn="ctr" defTabSz="482163">
              <a:defRPr/>
            </a:pPr>
            <a:endParaRPr lang="es-E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17" name="AutoShape 13"/>
          <p:cNvSpPr>
            <a:spLocks/>
          </p:cNvSpPr>
          <p:nvPr/>
        </p:nvSpPr>
        <p:spPr bwMode="auto">
          <a:xfrm>
            <a:off x="8227492" y="4376423"/>
            <a:ext cx="3110709" cy="3884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solidFill>
            <a:schemeClr val="accent5">
              <a:alpha val="79999"/>
            </a:schemeClr>
          </a:solidFill>
          <a:ln>
            <a:noFill/>
          </a:ln>
          <a:effectLst/>
        </p:spPr>
        <p:txBody>
          <a:bodyPr lIns="24108" tIns="24108" rIns="24108" bIns="24108" anchor="ctr"/>
          <a:lstStyle/>
          <a:p>
            <a:pPr algn="ctr" defTabSz="482163">
              <a:defRPr/>
            </a:pPr>
            <a:endParaRPr lang="es-E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18" name="AutoShape 14"/>
          <p:cNvSpPr>
            <a:spLocks/>
          </p:cNvSpPr>
          <p:nvPr/>
        </p:nvSpPr>
        <p:spPr bwMode="auto">
          <a:xfrm>
            <a:off x="1692440" y="4467513"/>
            <a:ext cx="247550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19" name="AutoShape 15"/>
          <p:cNvSpPr>
            <a:spLocks/>
          </p:cNvSpPr>
          <p:nvPr/>
        </p:nvSpPr>
        <p:spPr bwMode="auto">
          <a:xfrm>
            <a:off x="5107858" y="4467513"/>
            <a:ext cx="247550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1520" name="AutoShape 16"/>
          <p:cNvSpPr>
            <a:spLocks/>
          </p:cNvSpPr>
          <p:nvPr/>
        </p:nvSpPr>
        <p:spPr bwMode="auto">
          <a:xfrm>
            <a:off x="8496488" y="4467513"/>
            <a:ext cx="247550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algn="ctr"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461951" y="2096547"/>
            <a:ext cx="3106850" cy="2279876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26788" tIns="26788" rIns="26788" bIns="26788" numCol="1" rtlCol="0" anchor="ctr" anchorCtr="0" compatLnSpc="1">
            <a:prstTxWarp prst="textNoShape">
              <a:avLst/>
            </a:prstTxWarp>
          </a:bodyPr>
          <a:lstStyle/>
          <a:p>
            <a:pPr marL="120541" algn="ctr" defTabSz="435286" hangingPunct="0">
              <a:lnSpc>
                <a:spcPct val="130000"/>
              </a:lnSpc>
            </a:pPr>
            <a:endParaRPr lang="zh-CN" altLang="en-US" sz="1318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848907" y="2096547"/>
            <a:ext cx="3114895" cy="2279876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26788" tIns="26788" rIns="26788" bIns="26788" numCol="1" rtlCol="0" anchor="ctr" anchorCtr="0" compatLnSpc="1">
            <a:prstTxWarp prst="textNoShape">
              <a:avLst/>
            </a:prstTxWarp>
          </a:bodyPr>
          <a:lstStyle/>
          <a:p>
            <a:pPr marL="120541" algn="ctr" defTabSz="435286" hangingPunct="0">
              <a:lnSpc>
                <a:spcPct val="130000"/>
              </a:lnSpc>
            </a:pPr>
            <a:endParaRPr lang="zh-CN" altLang="en-US" sz="1318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8227492" y="2096547"/>
            <a:ext cx="3110709" cy="2279876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vert="horz" wrap="square" lIns="26788" tIns="26788" rIns="26788" bIns="26788" numCol="1" rtlCol="0" anchor="ctr" anchorCtr="0" compatLnSpc="1">
            <a:prstTxWarp prst="textNoShape">
              <a:avLst/>
            </a:prstTxWarp>
          </a:bodyPr>
          <a:lstStyle/>
          <a:p>
            <a:pPr marL="120541" algn="ctr" defTabSz="435286" hangingPunct="0">
              <a:lnSpc>
                <a:spcPct val="130000"/>
              </a:lnSpc>
            </a:pPr>
            <a:endParaRPr lang="zh-CN" altLang="en-US" sz="1318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822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utoUpdateAnimBg="0"/>
      <p:bldP spid="21513" grpId="0" autoUpdateAnimBg="0"/>
      <p:bldP spid="21514" grpId="0" autoUpdateAnimBg="0"/>
      <p:bldP spid="21515" grpId="0" animBg="1"/>
      <p:bldP spid="21518" grpId="0" autoUpdateAnimBg="0"/>
      <p:bldP spid="21519" grpId="0" autoUpdateAnimBg="0"/>
      <p:bldP spid="21520" grpId="0" autoUpdateAnimBg="0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>
            <a:grpSpLocks noChangeAspect="1"/>
          </p:cNvGrpSpPr>
          <p:nvPr/>
        </p:nvGrpSpPr>
        <p:grpSpPr bwMode="auto">
          <a:xfrm>
            <a:off x="4636000" y="2320181"/>
            <a:ext cx="3595220" cy="3595220"/>
            <a:chOff x="1307" y="587"/>
            <a:chExt cx="3147" cy="3147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502" y="2039"/>
              <a:ext cx="663" cy="1375"/>
            </a:xfrm>
            <a:custGeom>
              <a:avLst/>
              <a:gdLst>
                <a:gd name="T0" fmla="*/ 0 w 727"/>
                <a:gd name="T1" fmla="*/ 0 h 1508"/>
                <a:gd name="T2" fmla="*/ 0 w 727"/>
                <a:gd name="T3" fmla="*/ 1508 h 1508"/>
                <a:gd name="T4" fmla="*/ 727 w 727"/>
                <a:gd name="T5" fmla="*/ 722 h 1508"/>
                <a:gd name="T6" fmla="*/ 0 w 727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1508">
                  <a:moveTo>
                    <a:pt x="0" y="0"/>
                  </a:moveTo>
                  <a:cubicBezTo>
                    <a:pt x="0" y="1508"/>
                    <a:pt x="0" y="1508"/>
                    <a:pt x="0" y="1508"/>
                  </a:cubicBezTo>
                  <a:cubicBezTo>
                    <a:pt x="0" y="1508"/>
                    <a:pt x="535" y="1358"/>
                    <a:pt x="727" y="7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233" y="1631"/>
              <a:ext cx="1221" cy="975"/>
            </a:xfrm>
            <a:custGeom>
              <a:avLst/>
              <a:gdLst>
                <a:gd name="T0" fmla="*/ 0 w 1339"/>
                <a:gd name="T1" fmla="*/ 3 h 1069"/>
                <a:gd name="T2" fmla="*/ 1067 w 1339"/>
                <a:gd name="T3" fmla="*/ 1069 h 1069"/>
                <a:gd name="T4" fmla="*/ 1025 w 1339"/>
                <a:gd name="T5" fmla="*/ 0 h 1069"/>
                <a:gd name="T6" fmla="*/ 0 w 1339"/>
                <a:gd name="T7" fmla="*/ 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9" h="1069">
                  <a:moveTo>
                    <a:pt x="0" y="3"/>
                  </a:moveTo>
                  <a:cubicBezTo>
                    <a:pt x="1067" y="1069"/>
                    <a:pt x="1067" y="1069"/>
                    <a:pt x="1067" y="1069"/>
                  </a:cubicBezTo>
                  <a:cubicBezTo>
                    <a:pt x="1067" y="1069"/>
                    <a:pt x="1339" y="585"/>
                    <a:pt x="1025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757" y="876"/>
              <a:ext cx="1375" cy="663"/>
            </a:xfrm>
            <a:custGeom>
              <a:avLst/>
              <a:gdLst>
                <a:gd name="T0" fmla="*/ 0 w 1508"/>
                <a:gd name="T1" fmla="*/ 727 h 727"/>
                <a:gd name="T2" fmla="*/ 1508 w 1508"/>
                <a:gd name="T3" fmla="*/ 727 h 727"/>
                <a:gd name="T4" fmla="*/ 722 w 1508"/>
                <a:gd name="T5" fmla="*/ 0 h 727"/>
                <a:gd name="T6" fmla="*/ 0 w 1508"/>
                <a:gd name="T7" fmla="*/ 72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8" h="727">
                  <a:moveTo>
                    <a:pt x="0" y="727"/>
                  </a:moveTo>
                  <a:cubicBezTo>
                    <a:pt x="1508" y="727"/>
                    <a:pt x="1508" y="727"/>
                    <a:pt x="1508" y="727"/>
                  </a:cubicBezTo>
                  <a:cubicBezTo>
                    <a:pt x="1508" y="727"/>
                    <a:pt x="1358" y="192"/>
                    <a:pt x="722" y="0"/>
                  </a:cubicBezTo>
                  <a:lnTo>
                    <a:pt x="0" y="7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351" y="587"/>
              <a:ext cx="975" cy="1220"/>
            </a:xfrm>
            <a:custGeom>
              <a:avLst/>
              <a:gdLst>
                <a:gd name="T0" fmla="*/ 3 w 1070"/>
                <a:gd name="T1" fmla="*/ 1338 h 1338"/>
                <a:gd name="T2" fmla="*/ 1070 w 1070"/>
                <a:gd name="T3" fmla="*/ 272 h 1338"/>
                <a:gd name="T4" fmla="*/ 0 w 1070"/>
                <a:gd name="T5" fmla="*/ 314 h 1338"/>
                <a:gd name="T6" fmla="*/ 3 w 1070"/>
                <a:gd name="T7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0" h="1338">
                  <a:moveTo>
                    <a:pt x="3" y="1338"/>
                  </a:moveTo>
                  <a:cubicBezTo>
                    <a:pt x="1070" y="272"/>
                    <a:pt x="1070" y="272"/>
                    <a:pt x="1070" y="272"/>
                  </a:cubicBezTo>
                  <a:cubicBezTo>
                    <a:pt x="1070" y="272"/>
                    <a:pt x="585" y="0"/>
                    <a:pt x="0" y="314"/>
                  </a:cubicBezTo>
                  <a:lnTo>
                    <a:pt x="3" y="13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1596" y="908"/>
              <a:ext cx="663" cy="1375"/>
            </a:xfrm>
            <a:custGeom>
              <a:avLst/>
              <a:gdLst>
                <a:gd name="T0" fmla="*/ 727 w 727"/>
                <a:gd name="T1" fmla="*/ 1508 h 1508"/>
                <a:gd name="T2" fmla="*/ 727 w 727"/>
                <a:gd name="T3" fmla="*/ 0 h 1508"/>
                <a:gd name="T4" fmla="*/ 0 w 727"/>
                <a:gd name="T5" fmla="*/ 786 h 1508"/>
                <a:gd name="T6" fmla="*/ 727 w 727"/>
                <a:gd name="T7" fmla="*/ 1508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1508">
                  <a:moveTo>
                    <a:pt x="727" y="1508"/>
                  </a:move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192" y="150"/>
                    <a:pt x="0" y="786"/>
                  </a:cubicBezTo>
                  <a:lnTo>
                    <a:pt x="727" y="15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307" y="1714"/>
              <a:ext cx="1220" cy="975"/>
            </a:xfrm>
            <a:custGeom>
              <a:avLst/>
              <a:gdLst>
                <a:gd name="T0" fmla="*/ 1338 w 1338"/>
                <a:gd name="T1" fmla="*/ 1066 h 1069"/>
                <a:gd name="T2" fmla="*/ 272 w 1338"/>
                <a:gd name="T3" fmla="*/ 0 h 1069"/>
                <a:gd name="T4" fmla="*/ 314 w 1338"/>
                <a:gd name="T5" fmla="*/ 1069 h 1069"/>
                <a:gd name="T6" fmla="*/ 1338 w 1338"/>
                <a:gd name="T7" fmla="*/ 1066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8" h="1069">
                  <a:moveTo>
                    <a:pt x="1338" y="1066"/>
                  </a:moveTo>
                  <a:cubicBezTo>
                    <a:pt x="272" y="0"/>
                    <a:pt x="272" y="0"/>
                    <a:pt x="272" y="0"/>
                  </a:cubicBezTo>
                  <a:cubicBezTo>
                    <a:pt x="272" y="0"/>
                    <a:pt x="0" y="484"/>
                    <a:pt x="314" y="1069"/>
                  </a:cubicBezTo>
                  <a:lnTo>
                    <a:pt x="1338" y="1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627" y="2783"/>
              <a:ext cx="1375" cy="662"/>
            </a:xfrm>
            <a:custGeom>
              <a:avLst/>
              <a:gdLst>
                <a:gd name="T0" fmla="*/ 1508 w 1508"/>
                <a:gd name="T1" fmla="*/ 0 h 727"/>
                <a:gd name="T2" fmla="*/ 0 w 1508"/>
                <a:gd name="T3" fmla="*/ 0 h 727"/>
                <a:gd name="T4" fmla="*/ 786 w 1508"/>
                <a:gd name="T5" fmla="*/ 727 h 727"/>
                <a:gd name="T6" fmla="*/ 1508 w 1508"/>
                <a:gd name="T7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8" h="727">
                  <a:moveTo>
                    <a:pt x="1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0" y="535"/>
                    <a:pt x="786" y="727"/>
                  </a:cubicBezTo>
                  <a:lnTo>
                    <a:pt x="15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434" y="2515"/>
              <a:ext cx="975" cy="1219"/>
            </a:xfrm>
            <a:custGeom>
              <a:avLst/>
              <a:gdLst>
                <a:gd name="T0" fmla="*/ 1066 w 1070"/>
                <a:gd name="T1" fmla="*/ 0 h 1338"/>
                <a:gd name="T2" fmla="*/ 0 w 1070"/>
                <a:gd name="T3" fmla="*/ 1066 h 1338"/>
                <a:gd name="T4" fmla="*/ 1070 w 1070"/>
                <a:gd name="T5" fmla="*/ 1024 h 1338"/>
                <a:gd name="T6" fmla="*/ 1066 w 1070"/>
                <a:gd name="T7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0" h="1338">
                  <a:moveTo>
                    <a:pt x="1066" y="0"/>
                  </a:moveTo>
                  <a:cubicBezTo>
                    <a:pt x="0" y="1066"/>
                    <a:pt x="0" y="1066"/>
                    <a:pt x="0" y="1066"/>
                  </a:cubicBezTo>
                  <a:cubicBezTo>
                    <a:pt x="0" y="1066"/>
                    <a:pt x="484" y="1338"/>
                    <a:pt x="1070" y="1024"/>
                  </a:cubicBezTo>
                  <a:lnTo>
                    <a:pt x="10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199946" y="2743122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036887" y="2928928"/>
            <a:ext cx="2088195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863357" y="2668914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99946" y="4924296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036887" y="5110102"/>
            <a:ext cx="2088195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863357" y="4850089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264044" y="2743122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770703" y="2928928"/>
            <a:ext cx="2037129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766400" y="2668914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264045" y="4924296"/>
            <a:ext cx="400751" cy="5170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4" name="Rectangle 63"/>
          <p:cNvSpPr/>
          <p:nvPr/>
        </p:nvSpPr>
        <p:spPr>
          <a:xfrm>
            <a:off x="8770703" y="5110102"/>
            <a:ext cx="2037129" cy="295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766400" y="4850089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28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5"/>
          <p:cNvSpPr>
            <a:spLocks/>
          </p:cNvSpPr>
          <p:nvPr/>
        </p:nvSpPr>
        <p:spPr bwMode="auto">
          <a:xfrm>
            <a:off x="4699188" y="2184091"/>
            <a:ext cx="2789309" cy="2773305"/>
          </a:xfrm>
          <a:custGeom>
            <a:avLst/>
            <a:gdLst>
              <a:gd name="T0" fmla="*/ 2100 w 2100"/>
              <a:gd name="T1" fmla="*/ 630 h 2147"/>
              <a:gd name="T2" fmla="*/ 634 w 2100"/>
              <a:gd name="T3" fmla="*/ 510 h 2147"/>
              <a:gd name="T4" fmla="*/ 1574 w 2100"/>
              <a:gd name="T5" fmla="*/ 1621 h 2147"/>
              <a:gd name="T6" fmla="*/ 991 w 2100"/>
              <a:gd name="T7" fmla="*/ 1572 h 2147"/>
              <a:gd name="T8" fmla="*/ 2100 w 2100"/>
              <a:gd name="T9" fmla="*/ 630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0" h="2147">
                <a:moveTo>
                  <a:pt x="2100" y="630"/>
                </a:moveTo>
                <a:cubicBezTo>
                  <a:pt x="1728" y="193"/>
                  <a:pt x="1072" y="139"/>
                  <a:pt x="634" y="510"/>
                </a:cubicBezTo>
                <a:cubicBezTo>
                  <a:pt x="0" y="1047"/>
                  <a:pt x="953" y="2147"/>
                  <a:pt x="1574" y="1621"/>
                </a:cubicBezTo>
                <a:cubicBezTo>
                  <a:pt x="1400" y="1768"/>
                  <a:pt x="1139" y="1747"/>
                  <a:pt x="991" y="1572"/>
                </a:cubicBezTo>
                <a:cubicBezTo>
                  <a:pt x="466" y="952"/>
                  <a:pt x="1563" y="0"/>
                  <a:pt x="2100" y="6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6"/>
          <p:cNvSpPr>
            <a:spLocks/>
          </p:cNvSpPr>
          <p:nvPr/>
        </p:nvSpPr>
        <p:spPr bwMode="auto">
          <a:xfrm>
            <a:off x="5378739" y="2248173"/>
            <a:ext cx="2844754" cy="2709223"/>
          </a:xfrm>
          <a:custGeom>
            <a:avLst/>
            <a:gdLst>
              <a:gd name="T0" fmla="*/ 1521 w 2142"/>
              <a:gd name="T1" fmla="*/ 2097 h 2097"/>
              <a:gd name="T2" fmla="*/ 1637 w 2142"/>
              <a:gd name="T3" fmla="*/ 634 h 2097"/>
              <a:gd name="T4" fmla="*/ 526 w 2142"/>
              <a:gd name="T5" fmla="*/ 1574 h 2097"/>
              <a:gd name="T6" fmla="*/ 575 w 2142"/>
              <a:gd name="T7" fmla="*/ 991 h 2097"/>
              <a:gd name="T8" fmla="*/ 1521 w 2142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2" h="2097">
                <a:moveTo>
                  <a:pt x="1521" y="2097"/>
                </a:moveTo>
                <a:cubicBezTo>
                  <a:pt x="1954" y="1724"/>
                  <a:pt x="2007" y="1071"/>
                  <a:pt x="1637" y="634"/>
                </a:cubicBezTo>
                <a:cubicBezTo>
                  <a:pt x="1100" y="0"/>
                  <a:pt x="0" y="953"/>
                  <a:pt x="526" y="1574"/>
                </a:cubicBezTo>
                <a:cubicBezTo>
                  <a:pt x="379" y="1400"/>
                  <a:pt x="400" y="1139"/>
                  <a:pt x="575" y="991"/>
                </a:cubicBezTo>
                <a:cubicBezTo>
                  <a:pt x="1194" y="467"/>
                  <a:pt x="2142" y="1558"/>
                  <a:pt x="1521" y="209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"/>
          <p:cNvSpPr>
            <a:spLocks/>
          </p:cNvSpPr>
          <p:nvPr/>
        </p:nvSpPr>
        <p:spPr bwMode="auto">
          <a:xfrm>
            <a:off x="4635260" y="2934838"/>
            <a:ext cx="2853235" cy="2714299"/>
          </a:xfrm>
          <a:custGeom>
            <a:avLst/>
            <a:gdLst>
              <a:gd name="T0" fmla="*/ 633 w 2148"/>
              <a:gd name="T1" fmla="*/ 0 h 2101"/>
              <a:gd name="T2" fmla="*/ 512 w 2148"/>
              <a:gd name="T3" fmla="*/ 1467 h 2101"/>
              <a:gd name="T4" fmla="*/ 1623 w 2148"/>
              <a:gd name="T5" fmla="*/ 527 h 2101"/>
              <a:gd name="T6" fmla="*/ 1574 w 2148"/>
              <a:gd name="T7" fmla="*/ 1110 h 2101"/>
              <a:gd name="T8" fmla="*/ 633 w 2148"/>
              <a:gd name="T9" fmla="*/ 0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8" h="2101">
                <a:moveTo>
                  <a:pt x="633" y="0"/>
                </a:moveTo>
                <a:cubicBezTo>
                  <a:pt x="195" y="371"/>
                  <a:pt x="140" y="1028"/>
                  <a:pt x="512" y="1467"/>
                </a:cubicBezTo>
                <a:cubicBezTo>
                  <a:pt x="1048" y="2101"/>
                  <a:pt x="2148" y="1148"/>
                  <a:pt x="1623" y="527"/>
                </a:cubicBezTo>
                <a:cubicBezTo>
                  <a:pt x="1770" y="701"/>
                  <a:pt x="1748" y="962"/>
                  <a:pt x="1574" y="1110"/>
                </a:cubicBezTo>
                <a:cubicBezTo>
                  <a:pt x="953" y="1636"/>
                  <a:pt x="0" y="536"/>
                  <a:pt x="6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Freeform 8"/>
          <p:cNvSpPr>
            <a:spLocks/>
          </p:cNvSpPr>
          <p:nvPr/>
        </p:nvSpPr>
        <p:spPr bwMode="auto">
          <a:xfrm>
            <a:off x="5370258" y="2919293"/>
            <a:ext cx="2785394" cy="2767595"/>
          </a:xfrm>
          <a:custGeom>
            <a:avLst/>
            <a:gdLst>
              <a:gd name="T0" fmla="*/ 0 w 2097"/>
              <a:gd name="T1" fmla="*/ 1520 h 2142"/>
              <a:gd name="T2" fmla="*/ 1463 w 2097"/>
              <a:gd name="T3" fmla="*/ 1636 h 2142"/>
              <a:gd name="T4" fmla="*/ 523 w 2097"/>
              <a:gd name="T5" fmla="*/ 525 h 2142"/>
              <a:gd name="T6" fmla="*/ 1106 w 2097"/>
              <a:gd name="T7" fmla="*/ 574 h 2142"/>
              <a:gd name="T8" fmla="*/ 0 w 2097"/>
              <a:gd name="T9" fmla="*/ 1520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7" h="2142">
                <a:moveTo>
                  <a:pt x="0" y="1520"/>
                </a:moveTo>
                <a:cubicBezTo>
                  <a:pt x="373" y="1954"/>
                  <a:pt x="1026" y="2006"/>
                  <a:pt x="1463" y="1636"/>
                </a:cubicBezTo>
                <a:cubicBezTo>
                  <a:pt x="2097" y="1100"/>
                  <a:pt x="1144" y="0"/>
                  <a:pt x="523" y="525"/>
                </a:cubicBezTo>
                <a:cubicBezTo>
                  <a:pt x="697" y="378"/>
                  <a:pt x="958" y="400"/>
                  <a:pt x="1106" y="574"/>
                </a:cubicBezTo>
                <a:cubicBezTo>
                  <a:pt x="1630" y="1193"/>
                  <a:pt x="539" y="2142"/>
                  <a:pt x="0" y="152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2411"/>
          <p:cNvSpPr/>
          <p:nvPr/>
        </p:nvSpPr>
        <p:spPr>
          <a:xfrm>
            <a:off x="8248992" y="2473041"/>
            <a:ext cx="1605980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2414"/>
          <p:cNvSpPr/>
          <p:nvPr/>
        </p:nvSpPr>
        <p:spPr>
          <a:xfrm>
            <a:off x="8248992" y="2748785"/>
            <a:ext cx="2429610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2411"/>
          <p:cNvSpPr/>
          <p:nvPr/>
        </p:nvSpPr>
        <p:spPr>
          <a:xfrm>
            <a:off x="8248992" y="4888804"/>
            <a:ext cx="1605980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Shape 2414"/>
          <p:cNvSpPr/>
          <p:nvPr/>
        </p:nvSpPr>
        <p:spPr>
          <a:xfrm>
            <a:off x="8248992" y="5164548"/>
            <a:ext cx="2429610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Shape 2411"/>
          <p:cNvSpPr/>
          <p:nvPr/>
        </p:nvSpPr>
        <p:spPr>
          <a:xfrm>
            <a:off x="3093208" y="2473041"/>
            <a:ext cx="1605980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2414"/>
          <p:cNvSpPr/>
          <p:nvPr/>
        </p:nvSpPr>
        <p:spPr>
          <a:xfrm>
            <a:off x="2283143" y="2748785"/>
            <a:ext cx="2416045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Shape 2411"/>
          <p:cNvSpPr/>
          <p:nvPr/>
        </p:nvSpPr>
        <p:spPr>
          <a:xfrm>
            <a:off x="3093208" y="4888804"/>
            <a:ext cx="1605980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Shape 2414"/>
          <p:cNvSpPr/>
          <p:nvPr/>
        </p:nvSpPr>
        <p:spPr>
          <a:xfrm>
            <a:off x="2283143" y="5164548"/>
            <a:ext cx="2416045" cy="5909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75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950359" y="2506360"/>
            <a:ext cx="411920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1" y="1614088"/>
            <a:ext cx="3453189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0762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90" y="1182264"/>
            <a:ext cx="595063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1790" y="4318725"/>
            <a:ext cx="595063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6" y="1182264"/>
            <a:ext cx="595063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318722"/>
            <a:ext cx="595682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28775" y="5804796"/>
            <a:ext cx="10801200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956767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956767" y="443450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7043242" y="4755237"/>
            <a:ext cx="4896544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7043242" y="4434506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383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7206089" y="2754438"/>
            <a:ext cx="3278073" cy="93052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7380741" y="2579617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80221" y="3219703"/>
            <a:ext cx="2870967" cy="930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6254871" y="3044882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4352" y="3685166"/>
            <a:ext cx="2870967" cy="9305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5129002" y="3510146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8482" y="4149265"/>
            <a:ext cx="2870967" cy="9305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4003132" y="3975411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634883"/>
            <a:ext cx="5573580" cy="9305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52305" y="4366118"/>
            <a:ext cx="537529" cy="537529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7097959" y="3917430"/>
            <a:ext cx="537529" cy="5043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8179115" y="3452165"/>
            <a:ext cx="537529" cy="5043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863413" y="4831383"/>
            <a:ext cx="549367" cy="537529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9379634" y="2970323"/>
            <a:ext cx="537529" cy="53752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878513" y="5675920"/>
            <a:ext cx="2123149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28038" y="4859786"/>
            <a:ext cx="2123149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2088555" y="3405249"/>
            <a:ext cx="2123149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4391933" y="2454353"/>
            <a:ext cx="2123149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495606" y="2005487"/>
            <a:ext cx="2123149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98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3493514" y="1489047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1645732" y="3047789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3"/>
            </p:custDataLst>
          </p:nvPr>
        </p:nvSpPr>
        <p:spPr>
          <a:xfrm>
            <a:off x="5710332" y="2023589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4"/>
            </p:custDataLst>
          </p:nvPr>
        </p:nvSpPr>
        <p:spPr>
          <a:xfrm>
            <a:off x="6241157" y="1936169"/>
            <a:ext cx="333104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2" name="MH_Number_2"/>
          <p:cNvSpPr/>
          <p:nvPr>
            <p:custDataLst>
              <p:tags r:id="rId5"/>
            </p:custDataLst>
          </p:nvPr>
        </p:nvSpPr>
        <p:spPr>
          <a:xfrm>
            <a:off x="5710332" y="2893105"/>
            <a:ext cx="379667" cy="379667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6"/>
            </p:custDataLst>
          </p:nvPr>
        </p:nvSpPr>
        <p:spPr>
          <a:xfrm>
            <a:off x="6241157" y="2805686"/>
            <a:ext cx="352538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MH_Number_3"/>
          <p:cNvSpPr/>
          <p:nvPr>
            <p:custDataLst>
              <p:tags r:id="rId7"/>
            </p:custDataLst>
          </p:nvPr>
        </p:nvSpPr>
        <p:spPr>
          <a:xfrm>
            <a:off x="5710332" y="3762621"/>
            <a:ext cx="379667" cy="379667"/>
          </a:xfrm>
          <a:prstGeom prst="ellips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8"/>
            </p:custDataLst>
          </p:nvPr>
        </p:nvSpPr>
        <p:spPr>
          <a:xfrm>
            <a:off x="6241157" y="3700176"/>
            <a:ext cx="3525386" cy="4563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53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9"/>
            </p:custDataLst>
          </p:nvPr>
        </p:nvSpPr>
        <p:spPr>
          <a:xfrm>
            <a:off x="5710332" y="4632137"/>
            <a:ext cx="379667" cy="379667"/>
          </a:xfrm>
          <a:prstGeom prst="ellipse">
            <a:avLst/>
          </a:prstGeom>
          <a:solidFill>
            <a:schemeClr val="tx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10"/>
            </p:custDataLst>
          </p:nvPr>
        </p:nvSpPr>
        <p:spPr>
          <a:xfrm>
            <a:off x="6241157" y="4544717"/>
            <a:ext cx="3525386" cy="5062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53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0403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517117" y="2580752"/>
            <a:ext cx="4244411" cy="3734510"/>
            <a:chOff x="2187184" y="1723730"/>
            <a:chExt cx="3475701" cy="3058149"/>
          </a:xfrm>
        </p:grpSpPr>
        <p:grpSp>
          <p:nvGrpSpPr>
            <p:cNvPr id="10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5641056" y="5060788"/>
            <a:ext cx="889183" cy="889181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87327" y="2460832"/>
            <a:ext cx="889183" cy="889181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408681" y="4358853"/>
            <a:ext cx="889183" cy="889181"/>
            <a:chOff x="5373943" y="3179798"/>
            <a:chExt cx="728142" cy="728140"/>
          </a:xfrm>
        </p:grpSpPr>
        <p:sp>
          <p:nvSpPr>
            <p:cNvPr id="1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44701" y="1989725"/>
            <a:ext cx="889183" cy="889181"/>
            <a:chOff x="3765661" y="1239745"/>
            <a:chExt cx="728142" cy="728140"/>
          </a:xfrm>
        </p:grpSpPr>
        <p:sp>
          <p:nvSpPr>
            <p:cNvPr id="12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27249" y="3596586"/>
            <a:ext cx="889183" cy="889181"/>
            <a:chOff x="2932481" y="2555586"/>
            <a:chExt cx="728142" cy="728140"/>
          </a:xfrm>
        </p:grpSpPr>
        <p:sp>
          <p:nvSpPr>
            <p:cNvPr id="16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ooter Text"/>
          <p:cNvSpPr txBox="1"/>
          <p:nvPr/>
        </p:nvSpPr>
        <p:spPr>
          <a:xfrm flipH="1">
            <a:off x="1701927" y="3737618"/>
            <a:ext cx="240104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ooter Text"/>
          <p:cNvSpPr txBox="1"/>
          <p:nvPr/>
        </p:nvSpPr>
        <p:spPr>
          <a:xfrm flipH="1">
            <a:off x="5746174" y="3437773"/>
            <a:ext cx="1351312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ooter Text"/>
          <p:cNvSpPr txBox="1"/>
          <p:nvPr/>
        </p:nvSpPr>
        <p:spPr>
          <a:xfrm flipH="1">
            <a:off x="2756967" y="2123994"/>
            <a:ext cx="240104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ooter Text"/>
          <p:cNvSpPr txBox="1"/>
          <p:nvPr/>
        </p:nvSpPr>
        <p:spPr>
          <a:xfrm flipH="1">
            <a:off x="8412535" y="2555750"/>
            <a:ext cx="233805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ooter Text"/>
          <p:cNvSpPr txBox="1"/>
          <p:nvPr/>
        </p:nvSpPr>
        <p:spPr>
          <a:xfrm flipH="1">
            <a:off x="8483812" y="4537833"/>
            <a:ext cx="233805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ooter Text"/>
          <p:cNvSpPr txBox="1"/>
          <p:nvPr/>
        </p:nvSpPr>
        <p:spPr>
          <a:xfrm flipH="1">
            <a:off x="6746170" y="5368384"/>
            <a:ext cx="2338050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138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AutoShape 5"/>
          <p:cNvSpPr>
            <a:spLocks/>
          </p:cNvSpPr>
          <p:nvPr/>
        </p:nvSpPr>
        <p:spPr bwMode="auto">
          <a:xfrm>
            <a:off x="1574166" y="2270248"/>
            <a:ext cx="626160" cy="626160"/>
          </a:xfrm>
          <a:prstGeom prst="roundRect">
            <a:avLst>
              <a:gd name="adj" fmla="val 20315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en-US" sz="1687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AutoShape 6"/>
          <p:cNvSpPr>
            <a:spLocks/>
          </p:cNvSpPr>
          <p:nvPr/>
        </p:nvSpPr>
        <p:spPr bwMode="auto">
          <a:xfrm>
            <a:off x="1719824" y="2301492"/>
            <a:ext cx="349913" cy="426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2109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7" name="AutoShape 7"/>
          <p:cNvSpPr>
            <a:spLocks/>
          </p:cNvSpPr>
          <p:nvPr/>
        </p:nvSpPr>
        <p:spPr bwMode="auto">
          <a:xfrm>
            <a:off x="2344310" y="2467012"/>
            <a:ext cx="1875131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9" name="AutoShape 9"/>
          <p:cNvSpPr>
            <a:spLocks/>
          </p:cNvSpPr>
          <p:nvPr/>
        </p:nvSpPr>
        <p:spPr bwMode="auto">
          <a:xfrm>
            <a:off x="1561610" y="3022813"/>
            <a:ext cx="2343914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0" name="AutoShape 10"/>
          <p:cNvSpPr>
            <a:spLocks/>
          </p:cNvSpPr>
          <p:nvPr/>
        </p:nvSpPr>
        <p:spPr bwMode="auto">
          <a:xfrm>
            <a:off x="5224813" y="2270248"/>
            <a:ext cx="626997" cy="626160"/>
          </a:xfrm>
          <a:prstGeom prst="roundRect">
            <a:avLst>
              <a:gd name="adj" fmla="val 20315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en-US" sz="1687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1" name="AutoShape 11"/>
          <p:cNvSpPr>
            <a:spLocks/>
          </p:cNvSpPr>
          <p:nvPr/>
        </p:nvSpPr>
        <p:spPr bwMode="auto">
          <a:xfrm>
            <a:off x="5384701" y="2301492"/>
            <a:ext cx="311406" cy="426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2109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2" name="AutoShape 12"/>
          <p:cNvSpPr>
            <a:spLocks/>
          </p:cNvSpPr>
          <p:nvPr/>
        </p:nvSpPr>
        <p:spPr bwMode="auto">
          <a:xfrm>
            <a:off x="5996631" y="2462826"/>
            <a:ext cx="1875131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4" name="AutoShape 14"/>
          <p:cNvSpPr>
            <a:spLocks/>
          </p:cNvSpPr>
          <p:nvPr/>
        </p:nvSpPr>
        <p:spPr bwMode="auto">
          <a:xfrm>
            <a:off x="5213093" y="3022813"/>
            <a:ext cx="2343914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5" name="AutoShape 15"/>
          <p:cNvSpPr>
            <a:spLocks/>
          </p:cNvSpPr>
          <p:nvPr/>
        </p:nvSpPr>
        <p:spPr bwMode="auto">
          <a:xfrm>
            <a:off x="8863740" y="2270248"/>
            <a:ext cx="626997" cy="626160"/>
          </a:xfrm>
          <a:prstGeom prst="roundRect">
            <a:avLst>
              <a:gd name="adj" fmla="val 20315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687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AutoShape 16"/>
          <p:cNvSpPr>
            <a:spLocks/>
          </p:cNvSpPr>
          <p:nvPr/>
        </p:nvSpPr>
        <p:spPr bwMode="auto">
          <a:xfrm>
            <a:off x="9016094" y="2301492"/>
            <a:ext cx="331496" cy="426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2109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AutoShape 17"/>
          <p:cNvSpPr>
            <a:spLocks/>
          </p:cNvSpPr>
          <p:nvPr/>
        </p:nvSpPr>
        <p:spPr bwMode="auto">
          <a:xfrm>
            <a:off x="9634721" y="2467012"/>
            <a:ext cx="1875131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9" name="AutoShape 19"/>
          <p:cNvSpPr>
            <a:spLocks/>
          </p:cNvSpPr>
          <p:nvPr/>
        </p:nvSpPr>
        <p:spPr bwMode="auto">
          <a:xfrm>
            <a:off x="8852020" y="3022813"/>
            <a:ext cx="2343914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0" name="AutoShape 20"/>
          <p:cNvSpPr>
            <a:spLocks/>
          </p:cNvSpPr>
          <p:nvPr/>
        </p:nvSpPr>
        <p:spPr bwMode="auto">
          <a:xfrm>
            <a:off x="1574166" y="4226580"/>
            <a:ext cx="626160" cy="626160"/>
          </a:xfrm>
          <a:prstGeom prst="roundRect">
            <a:avLst>
              <a:gd name="adj" fmla="val 20315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687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1" name="AutoShape 21"/>
          <p:cNvSpPr>
            <a:spLocks/>
          </p:cNvSpPr>
          <p:nvPr/>
        </p:nvSpPr>
        <p:spPr bwMode="auto">
          <a:xfrm>
            <a:off x="1732380" y="4257824"/>
            <a:ext cx="311406" cy="426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2109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2" name="AutoShape 22"/>
          <p:cNvSpPr>
            <a:spLocks/>
          </p:cNvSpPr>
          <p:nvPr/>
        </p:nvSpPr>
        <p:spPr bwMode="auto">
          <a:xfrm>
            <a:off x="2344310" y="4423343"/>
            <a:ext cx="1875131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4" name="AutoShape 24"/>
          <p:cNvSpPr>
            <a:spLocks/>
          </p:cNvSpPr>
          <p:nvPr/>
        </p:nvSpPr>
        <p:spPr bwMode="auto">
          <a:xfrm>
            <a:off x="1561610" y="4979981"/>
            <a:ext cx="2343914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5" name="AutoShape 25"/>
          <p:cNvSpPr>
            <a:spLocks/>
          </p:cNvSpPr>
          <p:nvPr/>
        </p:nvSpPr>
        <p:spPr bwMode="auto">
          <a:xfrm>
            <a:off x="5224813" y="4226580"/>
            <a:ext cx="626997" cy="626160"/>
          </a:xfrm>
          <a:prstGeom prst="roundRect">
            <a:avLst>
              <a:gd name="adj" fmla="val 20315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687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6" name="AutoShape 26"/>
          <p:cNvSpPr>
            <a:spLocks/>
          </p:cNvSpPr>
          <p:nvPr/>
        </p:nvSpPr>
        <p:spPr bwMode="auto">
          <a:xfrm>
            <a:off x="5297641" y="4371401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50000"/>
              </a:lnSpc>
            </a:pPr>
            <a:r>
              <a:rPr lang="es-ES" altLang="zh-CN" sz="2109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7" name="AutoShape 27"/>
          <p:cNvSpPr>
            <a:spLocks/>
          </p:cNvSpPr>
          <p:nvPr/>
        </p:nvSpPr>
        <p:spPr bwMode="auto">
          <a:xfrm>
            <a:off x="5995793" y="4423343"/>
            <a:ext cx="1875131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9" name="AutoShape 29"/>
          <p:cNvSpPr>
            <a:spLocks/>
          </p:cNvSpPr>
          <p:nvPr/>
        </p:nvSpPr>
        <p:spPr bwMode="auto">
          <a:xfrm>
            <a:off x="5213093" y="4979981"/>
            <a:ext cx="2343914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0" name="AutoShape 30"/>
          <p:cNvSpPr>
            <a:spLocks/>
          </p:cNvSpPr>
          <p:nvPr/>
        </p:nvSpPr>
        <p:spPr bwMode="auto">
          <a:xfrm>
            <a:off x="8863740" y="4226580"/>
            <a:ext cx="626997" cy="626160"/>
          </a:xfrm>
          <a:prstGeom prst="roundRect">
            <a:avLst>
              <a:gd name="adj" fmla="val 20315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endParaRPr lang="zh-CN" altLang="zh-CN" sz="1687" b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1" name="AutoShape 31"/>
          <p:cNvSpPr>
            <a:spLocks/>
          </p:cNvSpPr>
          <p:nvPr/>
        </p:nvSpPr>
        <p:spPr bwMode="auto">
          <a:xfrm>
            <a:off x="9009397" y="4257824"/>
            <a:ext cx="349913" cy="4267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2109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31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2" name="AutoShape 32"/>
          <p:cNvSpPr>
            <a:spLocks/>
          </p:cNvSpPr>
          <p:nvPr/>
        </p:nvSpPr>
        <p:spPr bwMode="auto">
          <a:xfrm>
            <a:off x="9634721" y="4423343"/>
            <a:ext cx="1875131" cy="236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74" name="AutoShape 34"/>
          <p:cNvSpPr>
            <a:spLocks/>
          </p:cNvSpPr>
          <p:nvPr/>
        </p:nvSpPr>
        <p:spPr bwMode="auto">
          <a:xfrm>
            <a:off x="8852020" y="4979981"/>
            <a:ext cx="2343914" cy="2827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89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 autoUpdateAnimBg="0"/>
      <p:bldP spid="10246" grpId="0" autoUpdateAnimBg="0"/>
      <p:bldP spid="10247" grpId="0" autoUpdateAnimBg="0"/>
      <p:bldP spid="10249" grpId="0" autoUpdateAnimBg="0"/>
      <p:bldP spid="10250" grpId="0" animBg="1" autoUpdateAnimBg="0"/>
      <p:bldP spid="10251" grpId="0" autoUpdateAnimBg="0"/>
      <p:bldP spid="10252" grpId="0" autoUpdateAnimBg="0"/>
      <p:bldP spid="10254" grpId="0" autoUpdateAnimBg="0"/>
      <p:bldP spid="10255" grpId="0" animBg="1" autoUpdateAnimBg="0"/>
      <p:bldP spid="10256" grpId="0" autoUpdateAnimBg="0"/>
      <p:bldP spid="10257" grpId="0" autoUpdateAnimBg="0"/>
      <p:bldP spid="10259" grpId="0" autoUpdateAnimBg="0"/>
      <p:bldP spid="10260" grpId="0" animBg="1" autoUpdateAnimBg="0"/>
      <p:bldP spid="10261" grpId="0" autoUpdateAnimBg="0"/>
      <p:bldP spid="10262" grpId="0" autoUpdateAnimBg="0"/>
      <p:bldP spid="10264" grpId="0" autoUpdateAnimBg="0"/>
      <p:bldP spid="10265" grpId="0" animBg="1" autoUpdateAnimBg="0"/>
      <p:bldP spid="10266" grpId="0" autoUpdateAnimBg="0"/>
      <p:bldP spid="10267" grpId="0" autoUpdateAnimBg="0"/>
      <p:bldP spid="10269" grpId="0" autoUpdateAnimBg="0"/>
      <p:bldP spid="10270" grpId="0" animBg="1" autoUpdateAnimBg="0"/>
      <p:bldP spid="10271" grpId="0" autoUpdateAnimBg="0"/>
      <p:bldP spid="10272" grpId="0" autoUpdateAnimBg="0"/>
      <p:bldP spid="1027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2346779" y="4481062"/>
            <a:ext cx="0" cy="436973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V="1">
            <a:off x="10455048" y="4481062"/>
            <a:ext cx="0" cy="436973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8" name="AutoShape 12"/>
          <p:cNvSpPr>
            <a:spLocks/>
          </p:cNvSpPr>
          <p:nvPr/>
        </p:nvSpPr>
        <p:spPr bwMode="auto">
          <a:xfrm>
            <a:off x="7609704" y="5117267"/>
            <a:ext cx="2312941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9" name="AutoShape 13"/>
          <p:cNvSpPr>
            <a:spLocks/>
          </p:cNvSpPr>
          <p:nvPr/>
        </p:nvSpPr>
        <p:spPr bwMode="auto">
          <a:xfrm>
            <a:off x="1976775" y="5038579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4350" name="AutoShape 14"/>
          <p:cNvSpPr>
            <a:spLocks/>
          </p:cNvSpPr>
          <p:nvPr/>
        </p:nvSpPr>
        <p:spPr bwMode="auto">
          <a:xfrm>
            <a:off x="10085044" y="5038579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4351" name="AutoShape 15"/>
          <p:cNvSpPr>
            <a:spLocks/>
          </p:cNvSpPr>
          <p:nvPr/>
        </p:nvSpPr>
        <p:spPr bwMode="auto">
          <a:xfrm>
            <a:off x="6060209" y="5038579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 flipV="1">
            <a:off x="6394216" y="4481062"/>
            <a:ext cx="0" cy="436973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3" name="AutoShape 17"/>
          <p:cNvSpPr>
            <a:spLocks/>
          </p:cNvSpPr>
          <p:nvPr/>
        </p:nvSpPr>
        <p:spPr bwMode="auto">
          <a:xfrm>
            <a:off x="10210611" y="5245306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4" name="AutoShape 18"/>
          <p:cNvSpPr>
            <a:spLocks/>
          </p:cNvSpPr>
          <p:nvPr/>
        </p:nvSpPr>
        <p:spPr bwMode="auto">
          <a:xfrm>
            <a:off x="6192472" y="5245725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5" name="AutoShape 19"/>
          <p:cNvSpPr>
            <a:spLocks/>
          </p:cNvSpPr>
          <p:nvPr/>
        </p:nvSpPr>
        <p:spPr bwMode="auto">
          <a:xfrm>
            <a:off x="2119921" y="5245725"/>
            <a:ext cx="468783" cy="283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50000"/>
              </a:lnSpc>
            </a:pPr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6" name="AutoShape 20"/>
          <p:cNvSpPr>
            <a:spLocks/>
          </p:cNvSpPr>
          <p:nvPr/>
        </p:nvSpPr>
        <p:spPr bwMode="auto">
          <a:xfrm>
            <a:off x="2904296" y="5117267"/>
            <a:ext cx="2312104" cy="5909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1441861" y="2109523"/>
            <a:ext cx="1791420" cy="2069886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3467672" y="2109523"/>
            <a:ext cx="1791420" cy="2069886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5493484" y="2109523"/>
            <a:ext cx="1791420" cy="2069886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7519296" y="2109523"/>
            <a:ext cx="1791420" cy="2069886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solidFill>
            <a:srgbClr val="D63C62"/>
          </a:soli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9545108" y="2109523"/>
            <a:ext cx="1791420" cy="2069886"/>
          </a:xfrm>
          <a:custGeom>
            <a:avLst/>
            <a:gdLst>
              <a:gd name="T0" fmla="*/ 602 w 1203"/>
              <a:gd name="T1" fmla="*/ 0 h 1390"/>
              <a:gd name="T2" fmla="*/ 1203 w 1203"/>
              <a:gd name="T3" fmla="*/ 348 h 1390"/>
              <a:gd name="T4" fmla="*/ 1203 w 1203"/>
              <a:gd name="T5" fmla="*/ 1041 h 1390"/>
              <a:gd name="T6" fmla="*/ 602 w 1203"/>
              <a:gd name="T7" fmla="*/ 1390 h 1390"/>
              <a:gd name="T8" fmla="*/ 0 w 1203"/>
              <a:gd name="T9" fmla="*/ 1041 h 1390"/>
              <a:gd name="T10" fmla="*/ 0 w 1203"/>
              <a:gd name="T11" fmla="*/ 348 h 1390"/>
              <a:gd name="T12" fmla="*/ 602 w 1203"/>
              <a:gd name="T13" fmla="*/ 0 h 1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3" h="1390">
                <a:moveTo>
                  <a:pt x="602" y="0"/>
                </a:moveTo>
                <a:lnTo>
                  <a:pt x="1203" y="348"/>
                </a:lnTo>
                <a:lnTo>
                  <a:pt x="1203" y="1041"/>
                </a:lnTo>
                <a:lnTo>
                  <a:pt x="602" y="1390"/>
                </a:lnTo>
                <a:lnTo>
                  <a:pt x="0" y="1041"/>
                </a:lnTo>
                <a:lnTo>
                  <a:pt x="0" y="348"/>
                </a:lnTo>
                <a:lnTo>
                  <a:pt x="602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48218" tIns="24109" rIns="48218" bIns="24109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5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utoUpdateAnimBg="0"/>
      <p:bldP spid="14353" grpId="0" autoUpdateAnimBg="0"/>
      <p:bldP spid="14354" grpId="0" autoUpdateAnimBg="0"/>
      <p:bldP spid="14355" grpId="0" autoUpdateAnimBg="0"/>
      <p:bldP spid="14356" grpId="0" autoUpdateAnimBg="0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3536315" y="5140562"/>
            <a:ext cx="964353" cy="760932"/>
          </a:xfrm>
          <a:custGeom>
            <a:avLst/>
            <a:gdLst>
              <a:gd name="connsiteX0" fmla="*/ 914400 w 914400"/>
              <a:gd name="connsiteY0" fmla="*/ 0 h 721516"/>
              <a:gd name="connsiteX1" fmla="*/ 914400 w 914400"/>
              <a:gd name="connsiteY1" fmla="*/ 721516 h 721516"/>
              <a:gd name="connsiteX2" fmla="*/ 0 w 914400"/>
              <a:gd name="connsiteY2" fmla="*/ 721516 h 721516"/>
              <a:gd name="connsiteX3" fmla="*/ 806637 w 914400"/>
              <a:gd name="connsiteY3" fmla="*/ 115049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914400" y="0"/>
                </a:moveTo>
                <a:lnTo>
                  <a:pt x="914400" y="721516"/>
                </a:lnTo>
                <a:lnTo>
                  <a:pt x="0" y="721516"/>
                </a:lnTo>
                <a:cubicBezTo>
                  <a:pt x="319035" y="544894"/>
                  <a:pt x="582726" y="336725"/>
                  <a:pt x="806637" y="1150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4500669" y="3788392"/>
            <a:ext cx="964353" cy="2113102"/>
          </a:xfrm>
          <a:custGeom>
            <a:avLst/>
            <a:gdLst>
              <a:gd name="connsiteX0" fmla="*/ 914400 w 914400"/>
              <a:gd name="connsiteY0" fmla="*/ 0 h 2003644"/>
              <a:gd name="connsiteX1" fmla="*/ 914400 w 914400"/>
              <a:gd name="connsiteY1" fmla="*/ 2003644 h 2003644"/>
              <a:gd name="connsiteX2" fmla="*/ 0 w 914400"/>
              <a:gd name="connsiteY2" fmla="*/ 2003644 h 2003644"/>
              <a:gd name="connsiteX3" fmla="*/ 0 w 914400"/>
              <a:gd name="connsiteY3" fmla="*/ 1282128 h 2003644"/>
              <a:gd name="connsiteX4" fmla="*/ 103466 w 914400"/>
              <a:gd name="connsiteY4" fmla="*/ 1171666 h 2003644"/>
              <a:gd name="connsiteX5" fmla="*/ 882888 w 914400"/>
              <a:gd name="connsiteY5" fmla="*/ 49346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914400" y="0"/>
                </a:moveTo>
                <a:lnTo>
                  <a:pt x="914400" y="2003644"/>
                </a:lnTo>
                <a:lnTo>
                  <a:pt x="0" y="2003644"/>
                </a:lnTo>
                <a:lnTo>
                  <a:pt x="0" y="1282128"/>
                </a:lnTo>
                <a:lnTo>
                  <a:pt x="103466" y="1171666"/>
                </a:lnTo>
                <a:cubicBezTo>
                  <a:pt x="435336" y="790538"/>
                  <a:pt x="671123" y="388593"/>
                  <a:pt x="882888" y="493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465022" y="2968253"/>
            <a:ext cx="964353" cy="2933241"/>
          </a:xfrm>
          <a:custGeom>
            <a:avLst/>
            <a:gdLst>
              <a:gd name="connsiteX0" fmla="*/ 914400 w 914400"/>
              <a:gd name="connsiteY0" fmla="*/ 0 h 2781300"/>
              <a:gd name="connsiteX1" fmla="*/ 914400 w 914400"/>
              <a:gd name="connsiteY1" fmla="*/ 2781300 h 2781300"/>
              <a:gd name="connsiteX2" fmla="*/ 0 w 914400"/>
              <a:gd name="connsiteY2" fmla="*/ 2781300 h 2781300"/>
              <a:gd name="connsiteX3" fmla="*/ 0 w 914400"/>
              <a:gd name="connsiteY3" fmla="*/ 777656 h 2781300"/>
              <a:gd name="connsiteX4" fmla="*/ 93241 w 914400"/>
              <a:gd name="connsiteY4" fmla="*/ 631646 h 2781300"/>
              <a:gd name="connsiteX5" fmla="*/ 914400 w 914400"/>
              <a:gd name="connsiteY5" fmla="*/ 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781300">
                <a:moveTo>
                  <a:pt x="914400" y="0"/>
                </a:moveTo>
                <a:lnTo>
                  <a:pt x="914400" y="2781300"/>
                </a:lnTo>
                <a:lnTo>
                  <a:pt x="0" y="2781300"/>
                </a:lnTo>
                <a:lnTo>
                  <a:pt x="0" y="777656"/>
                </a:lnTo>
                <a:lnTo>
                  <a:pt x="93241" y="631646"/>
                </a:lnTo>
                <a:cubicBezTo>
                  <a:pt x="339289" y="258654"/>
                  <a:pt x="571500" y="0"/>
                  <a:pt x="9144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6429375" y="2968253"/>
            <a:ext cx="964353" cy="2933241"/>
          </a:xfrm>
          <a:custGeom>
            <a:avLst/>
            <a:gdLst>
              <a:gd name="connsiteX0" fmla="*/ 0 w 914400"/>
              <a:gd name="connsiteY0" fmla="*/ 0 h 2781300"/>
              <a:gd name="connsiteX1" fmla="*/ 821159 w 914400"/>
              <a:gd name="connsiteY1" fmla="*/ 631646 h 2781300"/>
              <a:gd name="connsiteX2" fmla="*/ 914400 w 914400"/>
              <a:gd name="connsiteY2" fmla="*/ 777656 h 2781300"/>
              <a:gd name="connsiteX3" fmla="*/ 914400 w 914400"/>
              <a:gd name="connsiteY3" fmla="*/ 2781300 h 2781300"/>
              <a:gd name="connsiteX4" fmla="*/ 0 w 914400"/>
              <a:gd name="connsiteY4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1300">
                <a:moveTo>
                  <a:pt x="0" y="0"/>
                </a:moveTo>
                <a:cubicBezTo>
                  <a:pt x="342900" y="0"/>
                  <a:pt x="575112" y="258654"/>
                  <a:pt x="821159" y="631646"/>
                </a:cubicBezTo>
                <a:lnTo>
                  <a:pt x="914400" y="777656"/>
                </a:lnTo>
                <a:lnTo>
                  <a:pt x="914400" y="2781300"/>
                </a:lnTo>
                <a:lnTo>
                  <a:pt x="0" y="27813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7393729" y="3788392"/>
            <a:ext cx="964353" cy="2113102"/>
          </a:xfrm>
          <a:custGeom>
            <a:avLst/>
            <a:gdLst>
              <a:gd name="connsiteX0" fmla="*/ 0 w 914400"/>
              <a:gd name="connsiteY0" fmla="*/ 0 h 2003644"/>
              <a:gd name="connsiteX1" fmla="*/ 31512 w 914400"/>
              <a:gd name="connsiteY1" fmla="*/ 49346 h 2003644"/>
              <a:gd name="connsiteX2" fmla="*/ 810934 w 914400"/>
              <a:gd name="connsiteY2" fmla="*/ 1171666 h 2003644"/>
              <a:gd name="connsiteX3" fmla="*/ 914400 w 914400"/>
              <a:gd name="connsiteY3" fmla="*/ 1282128 h 2003644"/>
              <a:gd name="connsiteX4" fmla="*/ 914400 w 914400"/>
              <a:gd name="connsiteY4" fmla="*/ 2003644 h 2003644"/>
              <a:gd name="connsiteX5" fmla="*/ 0 w 914400"/>
              <a:gd name="connsiteY5" fmla="*/ 2003644 h 200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003644">
                <a:moveTo>
                  <a:pt x="0" y="0"/>
                </a:moveTo>
                <a:lnTo>
                  <a:pt x="31512" y="49346"/>
                </a:lnTo>
                <a:cubicBezTo>
                  <a:pt x="243278" y="388593"/>
                  <a:pt x="479064" y="790538"/>
                  <a:pt x="810934" y="1171666"/>
                </a:cubicBezTo>
                <a:lnTo>
                  <a:pt x="914400" y="1282128"/>
                </a:lnTo>
                <a:lnTo>
                  <a:pt x="914400" y="2003644"/>
                </a:lnTo>
                <a:lnTo>
                  <a:pt x="0" y="200364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8358082" y="5140562"/>
            <a:ext cx="964353" cy="760932"/>
          </a:xfrm>
          <a:custGeom>
            <a:avLst/>
            <a:gdLst>
              <a:gd name="connsiteX0" fmla="*/ 0 w 914400"/>
              <a:gd name="connsiteY0" fmla="*/ 0 h 721516"/>
              <a:gd name="connsiteX1" fmla="*/ 107763 w 914400"/>
              <a:gd name="connsiteY1" fmla="*/ 115049 h 721516"/>
              <a:gd name="connsiteX2" fmla="*/ 914400 w 914400"/>
              <a:gd name="connsiteY2" fmla="*/ 721516 h 721516"/>
              <a:gd name="connsiteX3" fmla="*/ 0 w 914400"/>
              <a:gd name="connsiteY3" fmla="*/ 721516 h 721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721516">
                <a:moveTo>
                  <a:pt x="0" y="0"/>
                </a:moveTo>
                <a:lnTo>
                  <a:pt x="107763" y="115049"/>
                </a:lnTo>
                <a:cubicBezTo>
                  <a:pt x="331675" y="336725"/>
                  <a:pt x="595365" y="544894"/>
                  <a:pt x="914400" y="721516"/>
                </a:cubicBezTo>
                <a:lnTo>
                  <a:pt x="0" y="72151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7087" y="59608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95313" y="59612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58223" y="59608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23538" y="59608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88854" y="59608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8759895" y="5055176"/>
            <a:ext cx="170771" cy="17077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938128" y="5055176"/>
            <a:ext cx="170771" cy="170771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897461" y="3812975"/>
            <a:ext cx="170771" cy="170771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861813" y="2716587"/>
            <a:ext cx="170771" cy="170771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826166" y="2716587"/>
            <a:ext cx="170771" cy="170771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7790520" y="3812975"/>
            <a:ext cx="170771" cy="170771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11550" y="2426336"/>
            <a:ext cx="1446531" cy="223007"/>
            <a:chOff x="6911550" y="2426336"/>
            <a:chExt cx="1446531" cy="223007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6911551" y="2456472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911550" y="2426336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4490620" y="2426336"/>
            <a:ext cx="1446531" cy="223007"/>
            <a:chOff x="4490620" y="2426336"/>
            <a:chExt cx="1446531" cy="223007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5937151" y="2456472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4490620" y="2426336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865858" y="3526301"/>
            <a:ext cx="1456578" cy="207940"/>
            <a:chOff x="7865858" y="3526301"/>
            <a:chExt cx="1456578" cy="207940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7865858" y="3541370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7875905" y="3526301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526269" y="3526301"/>
            <a:ext cx="1446531" cy="207940"/>
            <a:chOff x="3526269" y="3526301"/>
            <a:chExt cx="1446531" cy="207940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4972798" y="3541370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526269" y="3526301"/>
              <a:ext cx="144653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8840258" y="4778486"/>
            <a:ext cx="964354" cy="209101"/>
            <a:chOff x="8840258" y="4778486"/>
            <a:chExt cx="964354" cy="209101"/>
          </a:xfrm>
        </p:grpSpPr>
        <p:cxnSp>
          <p:nvCxnSpPr>
            <p:cNvPr id="34" name="Straight Connector 33"/>
            <p:cNvCxnSpPr/>
            <p:nvPr/>
          </p:nvCxnSpPr>
          <p:spPr>
            <a:xfrm>
              <a:off x="8840258" y="4794716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8840259" y="4778486"/>
              <a:ext cx="964353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3044092" y="4778486"/>
            <a:ext cx="974400" cy="209101"/>
            <a:chOff x="3044092" y="4778486"/>
            <a:chExt cx="974400" cy="209101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4018492" y="4794716"/>
              <a:ext cx="0" cy="192871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044092" y="4778486"/>
              <a:ext cx="964353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8462600" y="2304173"/>
            <a:ext cx="162097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416908" y="3405837"/>
            <a:ext cx="162097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39265" y="4681897"/>
            <a:ext cx="167468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25815" y="2303094"/>
            <a:ext cx="16622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769538" y="3399483"/>
            <a:ext cx="166225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44799" y="4681897"/>
            <a:ext cx="168472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26775" y="560999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91128" y="560999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755481" y="560999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719834" y="560999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684187" y="560999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648542" y="560999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4532402" y="596082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364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950359" y="2506360"/>
            <a:ext cx="411920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1" y="1614088"/>
            <a:ext cx="3358612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8988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8420587" y="2255458"/>
            <a:ext cx="4004745" cy="1775434"/>
            <a:chOff x="2872440" y="555224"/>
            <a:chExt cx="2846543" cy="1262781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44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1529" name="文本框 13"/>
            <p:cNvSpPr txBox="1">
              <a:spLocks noChangeArrowheads="1"/>
            </p:cNvSpPr>
            <p:nvPr/>
          </p:nvSpPr>
          <p:spPr bwMode="auto">
            <a:xfrm>
              <a:off x="2872440" y="555224"/>
              <a:ext cx="1443851" cy="2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2153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572999" cy="186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SimSun-ExtB" panose="02010609060101010101" pitchFamily="49" charset="-122"/>
                  <a:cs typeface="Arial" panose="020B0604020202020204" pitchFamily="34" charset="0"/>
                </a:rPr>
                <a:t>CLICK PLEASE REPLACE THE WRITTEN CONTENT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996450" y="5705758"/>
            <a:ext cx="4861948" cy="151573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4" name="组合 55"/>
          <p:cNvGrpSpPr>
            <a:grpSpLocks/>
          </p:cNvGrpSpPr>
          <p:nvPr/>
        </p:nvGrpSpPr>
        <p:grpSpPr bwMode="auto">
          <a:xfrm>
            <a:off x="560662" y="1869507"/>
            <a:ext cx="6958076" cy="1165781"/>
            <a:chOff x="5125834" y="3831657"/>
            <a:chExt cx="4948441" cy="828896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4439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7" name="文本框 66"/>
            <p:cNvSpPr txBox="1">
              <a:spLocks noChangeArrowheads="1"/>
            </p:cNvSpPr>
            <p:nvPr/>
          </p:nvSpPr>
          <p:spPr bwMode="auto">
            <a:xfrm>
              <a:off x="5125834" y="3831657"/>
              <a:ext cx="1869231" cy="393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768264" y="4071717"/>
            <a:ext cx="5853089" cy="973283"/>
            <a:chOff x="546100" y="2895600"/>
            <a:chExt cx="4162425" cy="692704"/>
          </a:xfrm>
        </p:grpSpPr>
        <p:grpSp>
          <p:nvGrpSpPr>
            <p:cNvPr id="21520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9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21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90697"/>
              <a:chOff x="5125835" y="3227734"/>
              <a:chExt cx="3291090" cy="590697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23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768264" y="5339663"/>
            <a:ext cx="5853089" cy="973283"/>
            <a:chOff x="546100" y="3797300"/>
            <a:chExt cx="4162425" cy="692704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grpSp>
            <p:nvGrpSpPr>
              <p:cNvPr id="13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5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90697"/>
              <a:chOff x="5125835" y="3227734"/>
              <a:chExt cx="3291090" cy="590697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1296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  </a:r>
              </a:p>
            </p:txBody>
          </p:sp>
          <p:sp>
            <p:nvSpPr>
              <p:cNvPr id="21517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444577" cy="297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56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88061" y="2976215"/>
            <a:ext cx="5286138" cy="2419596"/>
            <a:chOff x="3212076" y="2449974"/>
            <a:chExt cx="5771680" cy="2641840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4" name="Rounded Rectangle 123"/>
          <p:cNvSpPr/>
          <p:nvPr/>
        </p:nvSpPr>
        <p:spPr>
          <a:xfrm rot="5400000">
            <a:off x="3214754" y="3920420"/>
            <a:ext cx="1678975" cy="5393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Rounded Rectangle 124"/>
          <p:cNvSpPr/>
          <p:nvPr/>
        </p:nvSpPr>
        <p:spPr>
          <a:xfrm rot="5400000">
            <a:off x="3733070" y="3920422"/>
            <a:ext cx="2535431" cy="53937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4903571" y="3920422"/>
            <a:ext cx="2107203" cy="53937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5416724" y="3920423"/>
            <a:ext cx="2965996" cy="53937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6594312" y="3920423"/>
            <a:ext cx="2535433" cy="53937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ounded Rectangle 128"/>
          <p:cNvSpPr/>
          <p:nvPr/>
        </p:nvSpPr>
        <p:spPr>
          <a:xfrm rot="5400000">
            <a:off x="8108382" y="3920422"/>
            <a:ext cx="1391154" cy="53937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9274822" y="2192916"/>
            <a:ext cx="1691057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8528971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32"/>
          <p:cNvSpPr txBox="1">
            <a:spLocks/>
          </p:cNvSpPr>
          <p:nvPr/>
        </p:nvSpPr>
        <p:spPr>
          <a:xfrm>
            <a:off x="9300494" y="5681873"/>
            <a:ext cx="1691057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8554644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Arc 134"/>
          <p:cNvSpPr/>
          <p:nvPr/>
        </p:nvSpPr>
        <p:spPr>
          <a:xfrm rot="14978043" flipH="1">
            <a:off x="7026894" y="4485173"/>
            <a:ext cx="1629520" cy="1629520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Arc 135"/>
          <p:cNvSpPr/>
          <p:nvPr/>
        </p:nvSpPr>
        <p:spPr>
          <a:xfrm rot="6621957" flipH="1" flipV="1">
            <a:off x="7720059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 flipH="1">
            <a:off x="1918543" y="2192917"/>
            <a:ext cx="1591567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 flipH="1">
            <a:off x="3702140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 flipH="1">
            <a:off x="1892870" y="5681874"/>
            <a:ext cx="1591567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Rounded Rectangle 139"/>
          <p:cNvSpPr/>
          <p:nvPr/>
        </p:nvSpPr>
        <p:spPr>
          <a:xfrm flipH="1">
            <a:off x="3676467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 rot="6621957">
            <a:off x="4080586" y="4201280"/>
            <a:ext cx="1863046" cy="1863046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Arc 141"/>
          <p:cNvSpPr/>
          <p:nvPr/>
        </p:nvSpPr>
        <p:spPr>
          <a:xfrm rot="14978043" flipV="1">
            <a:off x="3435355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865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1" grpId="0"/>
      <p:bldP spid="132" grpId="0" animBg="1"/>
      <p:bldP spid="133" grpId="0"/>
      <p:bldP spid="134" grpId="0" animBg="1"/>
      <p:bldP spid="135" grpId="0" animBg="1"/>
      <p:bldP spid="136" grpId="0" animBg="1"/>
      <p:bldP spid="137" grpId="0"/>
      <p:bldP spid="138" grpId="0" animBg="1"/>
      <p:bldP spid="139" grpId="0"/>
      <p:bldP spid="140" grpId="0" animBg="1"/>
      <p:bldP spid="141" grpId="0" animBg="1"/>
      <p:bldP spid="1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AutoShape 5"/>
          <p:cNvSpPr>
            <a:spLocks/>
          </p:cNvSpPr>
          <p:nvPr/>
        </p:nvSpPr>
        <p:spPr bwMode="auto">
          <a:xfrm>
            <a:off x="6403204" y="2418269"/>
            <a:ext cx="1685130" cy="17200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899"/>
                </a:cubicBezTo>
                <a:cubicBezTo>
                  <a:pt x="21600" y="18899"/>
                  <a:pt x="21600" y="18899"/>
                  <a:pt x="21600" y="18899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899"/>
                  <a:pt x="11144" y="18899"/>
                  <a:pt x="11144" y="18899"/>
                </a:cubicBezTo>
                <a:cubicBezTo>
                  <a:pt x="13327" y="18899"/>
                  <a:pt x="13327" y="18899"/>
                  <a:pt x="13327" y="18899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0936" tIns="20936" rIns="20936" bIns="20936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2" name="AutoShape 6"/>
          <p:cNvSpPr>
            <a:spLocks/>
          </p:cNvSpPr>
          <p:nvPr/>
        </p:nvSpPr>
        <p:spPr bwMode="auto">
          <a:xfrm>
            <a:off x="4894729" y="2235071"/>
            <a:ext cx="1724387" cy="169385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599"/>
                </a:cubicBezTo>
                <a:cubicBezTo>
                  <a:pt x="5890" y="21599"/>
                  <a:pt x="5890" y="21599"/>
                  <a:pt x="5890" y="21599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0936" tIns="20936" rIns="20936" bIns="20936"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3" name="AutoShape 7"/>
          <p:cNvSpPr>
            <a:spLocks/>
          </p:cNvSpPr>
          <p:nvPr/>
        </p:nvSpPr>
        <p:spPr bwMode="auto">
          <a:xfrm>
            <a:off x="4715166" y="3717376"/>
            <a:ext cx="1688039" cy="17171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599" y="21599"/>
                </a:cubicBezTo>
                <a:cubicBezTo>
                  <a:pt x="21599" y="15509"/>
                  <a:pt x="21599" y="15509"/>
                  <a:pt x="21599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0936" tIns="20936" rIns="20936" bIns="20936"/>
          <a:lstStyle/>
          <a:p>
            <a:pPr defTabSz="418738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704" name="AutoShape 8"/>
          <p:cNvSpPr>
            <a:spLocks/>
          </p:cNvSpPr>
          <p:nvPr/>
        </p:nvSpPr>
        <p:spPr bwMode="auto">
          <a:xfrm>
            <a:off x="6188020" y="4008166"/>
            <a:ext cx="1720752" cy="15869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00" y="19403"/>
                </a:moveTo>
                <a:cubicBezTo>
                  <a:pt x="12768" y="19403"/>
                  <a:pt x="21037" y="10861"/>
                  <a:pt x="21599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4" y="7200"/>
                  <a:pt x="9562" y="12813"/>
                  <a:pt x="2812" y="12813"/>
                </a:cubicBezTo>
                <a:cubicBezTo>
                  <a:pt x="2756" y="12813"/>
                  <a:pt x="2756" y="12813"/>
                  <a:pt x="2700" y="12813"/>
                </a:cubicBezTo>
                <a:cubicBezTo>
                  <a:pt x="2700" y="10494"/>
                  <a:pt x="2700" y="10494"/>
                  <a:pt x="2700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700" y="21600"/>
                  <a:pt x="2700" y="21600"/>
                  <a:pt x="2700" y="21600"/>
                </a:cubicBezTo>
                <a:lnTo>
                  <a:pt x="2700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0936" tIns="20936" rIns="20936" bIns="20936"/>
          <a:lstStyle/>
          <a:p>
            <a:pPr defTabSz="418738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705" name="AutoShape 9"/>
          <p:cNvSpPr>
            <a:spLocks/>
          </p:cNvSpPr>
          <p:nvPr/>
        </p:nvSpPr>
        <p:spPr bwMode="auto">
          <a:xfrm>
            <a:off x="8043988" y="2515684"/>
            <a:ext cx="725522" cy="83747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6" name="AutoShape 10"/>
          <p:cNvSpPr>
            <a:spLocks/>
          </p:cNvSpPr>
          <p:nvPr/>
        </p:nvSpPr>
        <p:spPr bwMode="auto">
          <a:xfrm>
            <a:off x="8226459" y="2749757"/>
            <a:ext cx="36058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7" name="AutoShape 11"/>
          <p:cNvSpPr>
            <a:spLocks/>
          </p:cNvSpPr>
          <p:nvPr/>
        </p:nvSpPr>
        <p:spPr bwMode="auto">
          <a:xfrm>
            <a:off x="4028901" y="2515684"/>
            <a:ext cx="725522" cy="83747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8" name="AutoShape 12"/>
          <p:cNvSpPr>
            <a:spLocks/>
          </p:cNvSpPr>
          <p:nvPr/>
        </p:nvSpPr>
        <p:spPr bwMode="auto">
          <a:xfrm>
            <a:off x="4222278" y="2749756"/>
            <a:ext cx="33877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9" name="AutoShape 13"/>
          <p:cNvSpPr>
            <a:spLocks/>
          </p:cNvSpPr>
          <p:nvPr/>
        </p:nvSpPr>
        <p:spPr bwMode="auto">
          <a:xfrm>
            <a:off x="8043988" y="4582840"/>
            <a:ext cx="725522" cy="838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0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29710" name="AutoShape 14"/>
          <p:cNvSpPr>
            <a:spLocks/>
          </p:cNvSpPr>
          <p:nvPr/>
        </p:nvSpPr>
        <p:spPr bwMode="auto">
          <a:xfrm>
            <a:off x="8132099" y="4817276"/>
            <a:ext cx="54930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1" name="AutoShape 15"/>
          <p:cNvSpPr>
            <a:spLocks/>
          </p:cNvSpPr>
          <p:nvPr/>
        </p:nvSpPr>
        <p:spPr bwMode="auto">
          <a:xfrm>
            <a:off x="4028901" y="4582840"/>
            <a:ext cx="725522" cy="8382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s-ES" altLang="zh-CN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2" name="AutoShape 16"/>
          <p:cNvSpPr>
            <a:spLocks/>
          </p:cNvSpPr>
          <p:nvPr/>
        </p:nvSpPr>
        <p:spPr bwMode="auto">
          <a:xfrm>
            <a:off x="4222278" y="4817275"/>
            <a:ext cx="338770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457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457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3" name="AutoShape 17"/>
          <p:cNvSpPr>
            <a:spLocks/>
          </p:cNvSpPr>
          <p:nvPr/>
        </p:nvSpPr>
        <p:spPr bwMode="auto">
          <a:xfrm>
            <a:off x="8904002" y="2617541"/>
            <a:ext cx="1652625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4" name="AutoShape 18"/>
          <p:cNvSpPr>
            <a:spLocks/>
          </p:cNvSpPr>
          <p:nvPr/>
        </p:nvSpPr>
        <p:spPr bwMode="auto">
          <a:xfrm>
            <a:off x="8904002" y="4685062"/>
            <a:ext cx="1652625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5" name="AutoShape 19"/>
          <p:cNvSpPr>
            <a:spLocks/>
          </p:cNvSpPr>
          <p:nvPr/>
        </p:nvSpPr>
        <p:spPr bwMode="auto">
          <a:xfrm>
            <a:off x="2261623" y="2598995"/>
            <a:ext cx="162769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16" name="AutoShape 20"/>
          <p:cNvSpPr>
            <a:spLocks/>
          </p:cNvSpPr>
          <p:nvPr/>
        </p:nvSpPr>
        <p:spPr bwMode="auto">
          <a:xfrm>
            <a:off x="2261623" y="4748270"/>
            <a:ext cx="1627699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687"/>
              </a:spcBef>
            </a:pP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717" name="Group 21"/>
          <p:cNvGrpSpPr>
            <a:grpSpLocks/>
          </p:cNvGrpSpPr>
          <p:nvPr/>
        </p:nvGrpSpPr>
        <p:grpSpPr bwMode="auto">
          <a:xfrm>
            <a:off x="5778732" y="3326263"/>
            <a:ext cx="1234406" cy="1231497"/>
            <a:chOff x="0" y="0"/>
            <a:chExt cx="2694538" cy="2689032"/>
          </a:xfrm>
        </p:grpSpPr>
        <p:sp>
          <p:nvSpPr>
            <p:cNvPr id="29718" name="AutoShape 22"/>
            <p:cNvSpPr>
              <a:spLocks/>
            </p:cNvSpPr>
            <p:nvPr/>
          </p:nvSpPr>
          <p:spPr bwMode="auto">
            <a:xfrm>
              <a:off x="0" y="0"/>
              <a:ext cx="2689777" cy="2689032"/>
            </a:xfrm>
            <a:custGeom>
              <a:avLst/>
              <a:gdLst>
                <a:gd name="T0" fmla="*/ 1344820 w 19679"/>
                <a:gd name="T1" fmla="*/ 1475763 h 19679"/>
                <a:gd name="T2" fmla="*/ 1344820 w 19679"/>
                <a:gd name="T3" fmla="*/ 1475763 h 19679"/>
                <a:gd name="T4" fmla="*/ 1344820 w 19679"/>
                <a:gd name="T5" fmla="*/ 1475763 h 19679"/>
                <a:gd name="T6" fmla="*/ 1344820 w 19679"/>
                <a:gd name="T7" fmla="*/ 147576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719" name="AutoShape 23"/>
            <p:cNvSpPr>
              <a:spLocks/>
            </p:cNvSpPr>
            <p:nvPr/>
          </p:nvSpPr>
          <p:spPr bwMode="auto">
            <a:xfrm>
              <a:off x="238033" y="231758"/>
              <a:ext cx="2456505" cy="2320758"/>
            </a:xfrm>
            <a:custGeom>
              <a:avLst/>
              <a:gdLst>
                <a:gd name="T0" fmla="*/ 1228253 w 21506"/>
                <a:gd name="T1" fmla="*/ 1160379 h 21600"/>
                <a:gd name="T2" fmla="*/ 1228253 w 21506"/>
                <a:gd name="T3" fmla="*/ 1160379 h 21600"/>
                <a:gd name="T4" fmla="*/ 1228253 w 21506"/>
                <a:gd name="T5" fmla="*/ 1160379 h 21600"/>
                <a:gd name="T6" fmla="*/ 1228253 w 21506"/>
                <a:gd name="T7" fmla="*/ 11603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06" h="21600">
                  <a:moveTo>
                    <a:pt x="15358" y="0"/>
                  </a:moveTo>
                  <a:lnTo>
                    <a:pt x="15183" y="107"/>
                  </a:lnTo>
                  <a:lnTo>
                    <a:pt x="14457" y="1"/>
                  </a:lnTo>
                  <a:lnTo>
                    <a:pt x="13420" y="32"/>
                  </a:lnTo>
                  <a:lnTo>
                    <a:pt x="13421" y="345"/>
                  </a:lnTo>
                  <a:lnTo>
                    <a:pt x="12914" y="387"/>
                  </a:lnTo>
                  <a:lnTo>
                    <a:pt x="12059" y="302"/>
                  </a:lnTo>
                  <a:lnTo>
                    <a:pt x="11793" y="519"/>
                  </a:lnTo>
                  <a:cubicBezTo>
                    <a:pt x="11707" y="564"/>
                    <a:pt x="11616" y="598"/>
                    <a:pt x="11522" y="621"/>
                  </a:cubicBezTo>
                  <a:cubicBezTo>
                    <a:pt x="11378" y="657"/>
                    <a:pt x="11230" y="667"/>
                    <a:pt x="11083" y="650"/>
                  </a:cubicBezTo>
                  <a:lnTo>
                    <a:pt x="10773" y="700"/>
                  </a:lnTo>
                  <a:cubicBezTo>
                    <a:pt x="10738" y="761"/>
                    <a:pt x="10737" y="838"/>
                    <a:pt x="10772" y="900"/>
                  </a:cubicBezTo>
                  <a:cubicBezTo>
                    <a:pt x="10799" y="948"/>
                    <a:pt x="10843" y="980"/>
                    <a:pt x="10894" y="990"/>
                  </a:cubicBezTo>
                  <a:lnTo>
                    <a:pt x="11151" y="905"/>
                  </a:lnTo>
                  <a:lnTo>
                    <a:pt x="11678" y="944"/>
                  </a:lnTo>
                  <a:lnTo>
                    <a:pt x="11968" y="1062"/>
                  </a:lnTo>
                  <a:lnTo>
                    <a:pt x="11809" y="1450"/>
                  </a:lnTo>
                  <a:lnTo>
                    <a:pt x="11642" y="1571"/>
                  </a:lnTo>
                  <a:lnTo>
                    <a:pt x="12127" y="1645"/>
                  </a:lnTo>
                  <a:lnTo>
                    <a:pt x="11988" y="2022"/>
                  </a:lnTo>
                  <a:lnTo>
                    <a:pt x="11506" y="2182"/>
                  </a:lnTo>
                  <a:lnTo>
                    <a:pt x="11695" y="3059"/>
                  </a:lnTo>
                  <a:lnTo>
                    <a:pt x="12105" y="3098"/>
                  </a:lnTo>
                  <a:cubicBezTo>
                    <a:pt x="12162" y="2946"/>
                    <a:pt x="12246" y="2807"/>
                    <a:pt x="12352" y="2689"/>
                  </a:cubicBezTo>
                  <a:cubicBezTo>
                    <a:pt x="12475" y="2554"/>
                    <a:pt x="12623" y="2449"/>
                    <a:pt x="12788" y="2383"/>
                  </a:cubicBezTo>
                  <a:lnTo>
                    <a:pt x="12978" y="2047"/>
                  </a:lnTo>
                  <a:lnTo>
                    <a:pt x="13185" y="2047"/>
                  </a:lnTo>
                  <a:lnTo>
                    <a:pt x="13372" y="2110"/>
                  </a:lnTo>
                  <a:lnTo>
                    <a:pt x="13510" y="1785"/>
                  </a:lnTo>
                  <a:cubicBezTo>
                    <a:pt x="13629" y="1811"/>
                    <a:pt x="13748" y="1830"/>
                    <a:pt x="13869" y="1840"/>
                  </a:cubicBezTo>
                  <a:cubicBezTo>
                    <a:pt x="14010" y="1853"/>
                    <a:pt x="14152" y="1854"/>
                    <a:pt x="14293" y="1844"/>
                  </a:cubicBezTo>
                  <a:lnTo>
                    <a:pt x="14439" y="1530"/>
                  </a:lnTo>
                  <a:lnTo>
                    <a:pt x="14688" y="1459"/>
                  </a:lnTo>
                  <a:cubicBezTo>
                    <a:pt x="14751" y="1390"/>
                    <a:pt x="14817" y="1323"/>
                    <a:pt x="14885" y="1260"/>
                  </a:cubicBezTo>
                  <a:cubicBezTo>
                    <a:pt x="14959" y="1191"/>
                    <a:pt x="15037" y="1127"/>
                    <a:pt x="15117" y="1066"/>
                  </a:cubicBezTo>
                  <a:lnTo>
                    <a:pt x="15126" y="690"/>
                  </a:lnTo>
                  <a:lnTo>
                    <a:pt x="15329" y="346"/>
                  </a:lnTo>
                  <a:lnTo>
                    <a:pt x="15575" y="336"/>
                  </a:lnTo>
                  <a:lnTo>
                    <a:pt x="15625" y="156"/>
                  </a:lnTo>
                  <a:lnTo>
                    <a:pt x="15358" y="0"/>
                  </a:lnTo>
                  <a:close/>
                  <a:moveTo>
                    <a:pt x="11114" y="73"/>
                  </a:moveTo>
                  <a:lnTo>
                    <a:pt x="10739" y="206"/>
                  </a:lnTo>
                  <a:lnTo>
                    <a:pt x="10084" y="302"/>
                  </a:lnTo>
                  <a:lnTo>
                    <a:pt x="9835" y="143"/>
                  </a:lnTo>
                  <a:lnTo>
                    <a:pt x="9241" y="102"/>
                  </a:lnTo>
                  <a:lnTo>
                    <a:pt x="9093" y="316"/>
                  </a:lnTo>
                  <a:lnTo>
                    <a:pt x="8825" y="329"/>
                  </a:lnTo>
                  <a:lnTo>
                    <a:pt x="8795" y="634"/>
                  </a:lnTo>
                  <a:lnTo>
                    <a:pt x="9296" y="673"/>
                  </a:lnTo>
                  <a:lnTo>
                    <a:pt x="9520" y="600"/>
                  </a:lnTo>
                  <a:lnTo>
                    <a:pt x="9550" y="914"/>
                  </a:lnTo>
                  <a:lnTo>
                    <a:pt x="9839" y="1006"/>
                  </a:lnTo>
                  <a:lnTo>
                    <a:pt x="9989" y="671"/>
                  </a:lnTo>
                  <a:lnTo>
                    <a:pt x="10409" y="428"/>
                  </a:lnTo>
                  <a:lnTo>
                    <a:pt x="10749" y="408"/>
                  </a:lnTo>
                  <a:lnTo>
                    <a:pt x="11236" y="338"/>
                  </a:lnTo>
                  <a:lnTo>
                    <a:pt x="11598" y="230"/>
                  </a:lnTo>
                  <a:lnTo>
                    <a:pt x="11114" y="73"/>
                  </a:lnTo>
                  <a:close/>
                  <a:moveTo>
                    <a:pt x="8399" y="529"/>
                  </a:moveTo>
                  <a:lnTo>
                    <a:pt x="8051" y="558"/>
                  </a:lnTo>
                  <a:lnTo>
                    <a:pt x="7628" y="557"/>
                  </a:lnTo>
                  <a:lnTo>
                    <a:pt x="7493" y="821"/>
                  </a:lnTo>
                  <a:lnTo>
                    <a:pt x="7714" y="913"/>
                  </a:lnTo>
                  <a:lnTo>
                    <a:pt x="8098" y="707"/>
                  </a:lnTo>
                  <a:lnTo>
                    <a:pt x="8504" y="634"/>
                  </a:lnTo>
                  <a:lnTo>
                    <a:pt x="8399" y="529"/>
                  </a:lnTo>
                  <a:close/>
                  <a:moveTo>
                    <a:pt x="8332" y="917"/>
                  </a:moveTo>
                  <a:lnTo>
                    <a:pt x="7952" y="958"/>
                  </a:lnTo>
                  <a:lnTo>
                    <a:pt x="8112" y="1199"/>
                  </a:lnTo>
                  <a:lnTo>
                    <a:pt x="8272" y="1179"/>
                  </a:lnTo>
                  <a:lnTo>
                    <a:pt x="8332" y="917"/>
                  </a:lnTo>
                  <a:close/>
                  <a:moveTo>
                    <a:pt x="7232" y="1018"/>
                  </a:moveTo>
                  <a:lnTo>
                    <a:pt x="7005" y="1199"/>
                  </a:lnTo>
                  <a:lnTo>
                    <a:pt x="6350" y="1360"/>
                  </a:lnTo>
                  <a:lnTo>
                    <a:pt x="5911" y="1062"/>
                  </a:lnTo>
                  <a:lnTo>
                    <a:pt x="5433" y="1120"/>
                  </a:lnTo>
                  <a:lnTo>
                    <a:pt x="5006" y="1325"/>
                  </a:lnTo>
                  <a:lnTo>
                    <a:pt x="5337" y="1488"/>
                  </a:lnTo>
                  <a:lnTo>
                    <a:pt x="5768" y="1425"/>
                  </a:lnTo>
                  <a:lnTo>
                    <a:pt x="5846" y="1778"/>
                  </a:lnTo>
                  <a:cubicBezTo>
                    <a:pt x="5889" y="1839"/>
                    <a:pt x="5955" y="1876"/>
                    <a:pt x="6026" y="1879"/>
                  </a:cubicBezTo>
                  <a:cubicBezTo>
                    <a:pt x="6195" y="1888"/>
                    <a:pt x="6328" y="1727"/>
                    <a:pt x="6298" y="1550"/>
                  </a:cubicBezTo>
                  <a:lnTo>
                    <a:pt x="6573" y="1540"/>
                  </a:lnTo>
                  <a:lnTo>
                    <a:pt x="6802" y="1725"/>
                  </a:lnTo>
                  <a:lnTo>
                    <a:pt x="7121" y="1521"/>
                  </a:lnTo>
                  <a:lnTo>
                    <a:pt x="7232" y="1018"/>
                  </a:lnTo>
                  <a:close/>
                  <a:moveTo>
                    <a:pt x="9455" y="1106"/>
                  </a:moveTo>
                  <a:lnTo>
                    <a:pt x="9235" y="1380"/>
                  </a:lnTo>
                  <a:lnTo>
                    <a:pt x="9068" y="1460"/>
                  </a:lnTo>
                  <a:lnTo>
                    <a:pt x="8705" y="1190"/>
                  </a:lnTo>
                  <a:lnTo>
                    <a:pt x="8414" y="1291"/>
                  </a:lnTo>
                  <a:lnTo>
                    <a:pt x="8426" y="1739"/>
                  </a:lnTo>
                  <a:lnTo>
                    <a:pt x="8605" y="1860"/>
                  </a:lnTo>
                  <a:lnTo>
                    <a:pt x="8447" y="2175"/>
                  </a:lnTo>
                  <a:lnTo>
                    <a:pt x="8813" y="2299"/>
                  </a:lnTo>
                  <a:lnTo>
                    <a:pt x="8814" y="1698"/>
                  </a:lnTo>
                  <a:lnTo>
                    <a:pt x="9150" y="1603"/>
                  </a:lnTo>
                  <a:lnTo>
                    <a:pt x="9416" y="1854"/>
                  </a:lnTo>
                  <a:lnTo>
                    <a:pt x="9708" y="2306"/>
                  </a:lnTo>
                  <a:lnTo>
                    <a:pt x="10285" y="2225"/>
                  </a:lnTo>
                  <a:lnTo>
                    <a:pt x="10492" y="2288"/>
                  </a:lnTo>
                  <a:lnTo>
                    <a:pt x="10334" y="1805"/>
                  </a:lnTo>
                  <a:lnTo>
                    <a:pt x="9861" y="1664"/>
                  </a:lnTo>
                  <a:lnTo>
                    <a:pt x="9732" y="1190"/>
                  </a:lnTo>
                  <a:lnTo>
                    <a:pt x="9455" y="1106"/>
                  </a:lnTo>
                  <a:close/>
                  <a:moveTo>
                    <a:pt x="7756" y="1294"/>
                  </a:moveTo>
                  <a:lnTo>
                    <a:pt x="7657" y="1867"/>
                  </a:lnTo>
                  <a:lnTo>
                    <a:pt x="7333" y="2120"/>
                  </a:lnTo>
                  <a:lnTo>
                    <a:pt x="6862" y="2313"/>
                  </a:lnTo>
                  <a:lnTo>
                    <a:pt x="6397" y="2166"/>
                  </a:lnTo>
                  <a:lnTo>
                    <a:pt x="6160" y="1966"/>
                  </a:lnTo>
                  <a:lnTo>
                    <a:pt x="5992" y="2553"/>
                  </a:lnTo>
                  <a:lnTo>
                    <a:pt x="5686" y="2311"/>
                  </a:lnTo>
                  <a:lnTo>
                    <a:pt x="5636" y="1965"/>
                  </a:lnTo>
                  <a:lnTo>
                    <a:pt x="5312" y="2033"/>
                  </a:lnTo>
                  <a:lnTo>
                    <a:pt x="4729" y="1844"/>
                  </a:lnTo>
                  <a:lnTo>
                    <a:pt x="4226" y="1706"/>
                  </a:lnTo>
                  <a:lnTo>
                    <a:pt x="3987" y="1931"/>
                  </a:lnTo>
                  <a:lnTo>
                    <a:pt x="3650" y="2099"/>
                  </a:lnTo>
                  <a:lnTo>
                    <a:pt x="3054" y="1881"/>
                  </a:lnTo>
                  <a:lnTo>
                    <a:pt x="2117" y="1719"/>
                  </a:lnTo>
                  <a:lnTo>
                    <a:pt x="1181" y="1758"/>
                  </a:lnTo>
                  <a:lnTo>
                    <a:pt x="832" y="1973"/>
                  </a:lnTo>
                  <a:cubicBezTo>
                    <a:pt x="682" y="2152"/>
                    <a:pt x="537" y="2335"/>
                    <a:pt x="399" y="2522"/>
                  </a:cubicBezTo>
                  <a:cubicBezTo>
                    <a:pt x="260" y="2708"/>
                    <a:pt x="127" y="2898"/>
                    <a:pt x="0" y="3090"/>
                  </a:cubicBezTo>
                  <a:lnTo>
                    <a:pt x="110" y="3089"/>
                  </a:lnTo>
                  <a:lnTo>
                    <a:pt x="726" y="3365"/>
                  </a:lnTo>
                  <a:lnTo>
                    <a:pt x="1624" y="3256"/>
                  </a:lnTo>
                  <a:lnTo>
                    <a:pt x="2276" y="3097"/>
                  </a:lnTo>
                  <a:lnTo>
                    <a:pt x="2233" y="4100"/>
                  </a:lnTo>
                  <a:lnTo>
                    <a:pt x="2163" y="5066"/>
                  </a:lnTo>
                  <a:lnTo>
                    <a:pt x="1591" y="5667"/>
                  </a:lnTo>
                  <a:lnTo>
                    <a:pt x="1291" y="6154"/>
                  </a:lnTo>
                  <a:lnTo>
                    <a:pt x="1299" y="6807"/>
                  </a:lnTo>
                  <a:lnTo>
                    <a:pt x="1408" y="7158"/>
                  </a:lnTo>
                  <a:lnTo>
                    <a:pt x="1417" y="7787"/>
                  </a:lnTo>
                  <a:lnTo>
                    <a:pt x="1688" y="8623"/>
                  </a:lnTo>
                  <a:lnTo>
                    <a:pt x="1937" y="8746"/>
                  </a:lnTo>
                  <a:lnTo>
                    <a:pt x="1909" y="8466"/>
                  </a:lnTo>
                  <a:lnTo>
                    <a:pt x="1658" y="7886"/>
                  </a:lnTo>
                  <a:lnTo>
                    <a:pt x="1755" y="7618"/>
                  </a:lnTo>
                  <a:lnTo>
                    <a:pt x="2010" y="7912"/>
                  </a:lnTo>
                  <a:lnTo>
                    <a:pt x="2291" y="8570"/>
                  </a:lnTo>
                  <a:lnTo>
                    <a:pt x="2624" y="8986"/>
                  </a:lnTo>
                  <a:lnTo>
                    <a:pt x="2604" y="9523"/>
                  </a:lnTo>
                  <a:lnTo>
                    <a:pt x="2949" y="9942"/>
                  </a:lnTo>
                  <a:lnTo>
                    <a:pt x="3298" y="10092"/>
                  </a:lnTo>
                  <a:lnTo>
                    <a:pt x="3472" y="10266"/>
                  </a:lnTo>
                  <a:lnTo>
                    <a:pt x="4045" y="10245"/>
                  </a:lnTo>
                  <a:lnTo>
                    <a:pt x="4163" y="10433"/>
                  </a:lnTo>
                  <a:lnTo>
                    <a:pt x="4323" y="10555"/>
                  </a:lnTo>
                  <a:lnTo>
                    <a:pt x="4697" y="10545"/>
                  </a:lnTo>
                  <a:lnTo>
                    <a:pt x="4861" y="10684"/>
                  </a:lnTo>
                  <a:lnTo>
                    <a:pt x="4950" y="10926"/>
                  </a:lnTo>
                  <a:lnTo>
                    <a:pt x="5077" y="11170"/>
                  </a:lnTo>
                  <a:lnTo>
                    <a:pt x="5191" y="11440"/>
                  </a:lnTo>
                  <a:lnTo>
                    <a:pt x="5465" y="11573"/>
                  </a:lnTo>
                  <a:lnTo>
                    <a:pt x="5666" y="11433"/>
                  </a:lnTo>
                  <a:lnTo>
                    <a:pt x="5886" y="11402"/>
                  </a:lnTo>
                  <a:lnTo>
                    <a:pt x="6041" y="11703"/>
                  </a:lnTo>
                  <a:lnTo>
                    <a:pt x="6199" y="12089"/>
                  </a:lnTo>
                  <a:lnTo>
                    <a:pt x="6071" y="12511"/>
                  </a:lnTo>
                  <a:lnTo>
                    <a:pt x="5810" y="12763"/>
                  </a:lnTo>
                  <a:lnTo>
                    <a:pt x="5709" y="13050"/>
                  </a:lnTo>
                  <a:lnTo>
                    <a:pt x="5709" y="13383"/>
                  </a:lnTo>
                  <a:lnTo>
                    <a:pt x="5643" y="13672"/>
                  </a:lnTo>
                  <a:cubicBezTo>
                    <a:pt x="5657" y="13765"/>
                    <a:pt x="5686" y="13856"/>
                    <a:pt x="5730" y="13938"/>
                  </a:cubicBezTo>
                  <a:cubicBezTo>
                    <a:pt x="5793" y="14054"/>
                    <a:pt x="5884" y="14152"/>
                    <a:pt x="5994" y="14219"/>
                  </a:cubicBezTo>
                  <a:lnTo>
                    <a:pt x="5978" y="14557"/>
                  </a:lnTo>
                  <a:lnTo>
                    <a:pt x="6103" y="14855"/>
                  </a:lnTo>
                  <a:cubicBezTo>
                    <a:pt x="6223" y="14861"/>
                    <a:pt x="6328" y="14946"/>
                    <a:pt x="6365" y="15067"/>
                  </a:cubicBezTo>
                  <a:cubicBezTo>
                    <a:pt x="6408" y="15204"/>
                    <a:pt x="6354" y="15366"/>
                    <a:pt x="6435" y="15486"/>
                  </a:cubicBezTo>
                  <a:cubicBezTo>
                    <a:pt x="6530" y="15624"/>
                    <a:pt x="6727" y="15618"/>
                    <a:pt x="6813" y="15473"/>
                  </a:cubicBezTo>
                  <a:lnTo>
                    <a:pt x="7140" y="15643"/>
                  </a:lnTo>
                  <a:lnTo>
                    <a:pt x="7353" y="15953"/>
                  </a:lnTo>
                  <a:lnTo>
                    <a:pt x="7286" y="16240"/>
                  </a:lnTo>
                  <a:lnTo>
                    <a:pt x="7325" y="17102"/>
                  </a:lnTo>
                  <a:lnTo>
                    <a:pt x="7572" y="17364"/>
                  </a:lnTo>
                  <a:lnTo>
                    <a:pt x="7331" y="17778"/>
                  </a:lnTo>
                  <a:lnTo>
                    <a:pt x="7474" y="18168"/>
                  </a:lnTo>
                  <a:lnTo>
                    <a:pt x="7356" y="18525"/>
                  </a:lnTo>
                  <a:lnTo>
                    <a:pt x="7572" y="18819"/>
                  </a:lnTo>
                  <a:lnTo>
                    <a:pt x="7533" y="19178"/>
                  </a:lnTo>
                  <a:lnTo>
                    <a:pt x="7682" y="19389"/>
                  </a:lnTo>
                  <a:lnTo>
                    <a:pt x="7763" y="19855"/>
                  </a:lnTo>
                  <a:lnTo>
                    <a:pt x="7803" y="20281"/>
                  </a:lnTo>
                  <a:lnTo>
                    <a:pt x="7911" y="20480"/>
                  </a:lnTo>
                  <a:lnTo>
                    <a:pt x="7784" y="20965"/>
                  </a:lnTo>
                  <a:lnTo>
                    <a:pt x="8040" y="21007"/>
                  </a:lnTo>
                  <a:lnTo>
                    <a:pt x="8137" y="21405"/>
                  </a:lnTo>
                  <a:lnTo>
                    <a:pt x="8393" y="21598"/>
                  </a:lnTo>
                  <a:lnTo>
                    <a:pt x="8667" y="21600"/>
                  </a:lnTo>
                  <a:lnTo>
                    <a:pt x="8765" y="21253"/>
                  </a:lnTo>
                  <a:lnTo>
                    <a:pt x="8848" y="20896"/>
                  </a:lnTo>
                  <a:lnTo>
                    <a:pt x="8969" y="20628"/>
                  </a:lnTo>
                  <a:lnTo>
                    <a:pt x="8624" y="20449"/>
                  </a:lnTo>
                  <a:lnTo>
                    <a:pt x="8614" y="20050"/>
                  </a:lnTo>
                  <a:lnTo>
                    <a:pt x="8752" y="19915"/>
                  </a:lnTo>
                  <a:lnTo>
                    <a:pt x="8630" y="19795"/>
                  </a:lnTo>
                  <a:lnTo>
                    <a:pt x="8620" y="19596"/>
                  </a:lnTo>
                  <a:lnTo>
                    <a:pt x="8830" y="19536"/>
                  </a:lnTo>
                  <a:lnTo>
                    <a:pt x="8849" y="19115"/>
                  </a:lnTo>
                  <a:lnTo>
                    <a:pt x="9166" y="19137"/>
                  </a:lnTo>
                  <a:lnTo>
                    <a:pt x="9413" y="18989"/>
                  </a:lnTo>
                  <a:lnTo>
                    <a:pt x="9365" y="18733"/>
                  </a:lnTo>
                  <a:lnTo>
                    <a:pt x="9187" y="18512"/>
                  </a:lnTo>
                  <a:lnTo>
                    <a:pt x="9286" y="18345"/>
                  </a:lnTo>
                  <a:lnTo>
                    <a:pt x="9543" y="18461"/>
                  </a:lnTo>
                  <a:lnTo>
                    <a:pt x="9934" y="18236"/>
                  </a:lnTo>
                  <a:lnTo>
                    <a:pt x="9858" y="17793"/>
                  </a:lnTo>
                  <a:lnTo>
                    <a:pt x="9947" y="17595"/>
                  </a:lnTo>
                  <a:lnTo>
                    <a:pt x="10270" y="17506"/>
                  </a:lnTo>
                  <a:lnTo>
                    <a:pt x="10109" y="16892"/>
                  </a:lnTo>
                  <a:lnTo>
                    <a:pt x="10353" y="16634"/>
                  </a:lnTo>
                  <a:lnTo>
                    <a:pt x="10767" y="16508"/>
                  </a:lnTo>
                  <a:lnTo>
                    <a:pt x="11052" y="16529"/>
                  </a:lnTo>
                  <a:lnTo>
                    <a:pt x="11185" y="16164"/>
                  </a:lnTo>
                  <a:lnTo>
                    <a:pt x="11313" y="15654"/>
                  </a:lnTo>
                  <a:lnTo>
                    <a:pt x="11215" y="15120"/>
                  </a:lnTo>
                  <a:lnTo>
                    <a:pt x="11356" y="14743"/>
                  </a:lnTo>
                  <a:lnTo>
                    <a:pt x="11619" y="14487"/>
                  </a:lnTo>
                  <a:lnTo>
                    <a:pt x="11856" y="14172"/>
                  </a:lnTo>
                  <a:lnTo>
                    <a:pt x="11780" y="13871"/>
                  </a:lnTo>
                  <a:lnTo>
                    <a:pt x="11412" y="13626"/>
                  </a:lnTo>
                  <a:lnTo>
                    <a:pt x="11185" y="13262"/>
                  </a:lnTo>
                  <a:lnTo>
                    <a:pt x="10603" y="13262"/>
                  </a:lnTo>
                  <a:lnTo>
                    <a:pt x="10331" y="13018"/>
                  </a:lnTo>
                  <a:lnTo>
                    <a:pt x="10016" y="12850"/>
                  </a:lnTo>
                  <a:lnTo>
                    <a:pt x="9660" y="12965"/>
                  </a:lnTo>
                  <a:lnTo>
                    <a:pt x="9645" y="12508"/>
                  </a:lnTo>
                  <a:lnTo>
                    <a:pt x="9507" y="12059"/>
                  </a:lnTo>
                  <a:lnTo>
                    <a:pt x="9235" y="11866"/>
                  </a:lnTo>
                  <a:lnTo>
                    <a:pt x="8724" y="11856"/>
                  </a:lnTo>
                  <a:lnTo>
                    <a:pt x="8614" y="11553"/>
                  </a:lnTo>
                  <a:lnTo>
                    <a:pt x="8293" y="11396"/>
                  </a:lnTo>
                  <a:lnTo>
                    <a:pt x="8114" y="11112"/>
                  </a:lnTo>
                  <a:lnTo>
                    <a:pt x="7445" y="11133"/>
                  </a:lnTo>
                  <a:lnTo>
                    <a:pt x="7276" y="10955"/>
                  </a:lnTo>
                  <a:lnTo>
                    <a:pt x="6932" y="10924"/>
                  </a:lnTo>
                  <a:lnTo>
                    <a:pt x="6719" y="10965"/>
                  </a:lnTo>
                  <a:lnTo>
                    <a:pt x="6408" y="11344"/>
                  </a:lnTo>
                  <a:lnTo>
                    <a:pt x="6248" y="11579"/>
                  </a:lnTo>
                  <a:lnTo>
                    <a:pt x="6019" y="11204"/>
                  </a:lnTo>
                  <a:lnTo>
                    <a:pt x="5675" y="11225"/>
                  </a:lnTo>
                  <a:lnTo>
                    <a:pt x="5497" y="11340"/>
                  </a:lnTo>
                  <a:lnTo>
                    <a:pt x="5370" y="11205"/>
                  </a:lnTo>
                  <a:lnTo>
                    <a:pt x="5273" y="10861"/>
                  </a:lnTo>
                  <a:lnTo>
                    <a:pt x="5279" y="10555"/>
                  </a:lnTo>
                  <a:lnTo>
                    <a:pt x="5376" y="10399"/>
                  </a:lnTo>
                  <a:lnTo>
                    <a:pt x="5259" y="10192"/>
                  </a:lnTo>
                  <a:lnTo>
                    <a:pt x="5047" y="10284"/>
                  </a:lnTo>
                  <a:lnTo>
                    <a:pt x="4749" y="10316"/>
                  </a:lnTo>
                  <a:lnTo>
                    <a:pt x="4613" y="10163"/>
                  </a:lnTo>
                  <a:lnTo>
                    <a:pt x="4674" y="9879"/>
                  </a:lnTo>
                  <a:lnTo>
                    <a:pt x="4714" y="9786"/>
                  </a:lnTo>
                  <a:lnTo>
                    <a:pt x="4896" y="9694"/>
                  </a:lnTo>
                  <a:lnTo>
                    <a:pt x="4869" y="9517"/>
                  </a:lnTo>
                  <a:lnTo>
                    <a:pt x="5003" y="9395"/>
                  </a:lnTo>
                  <a:lnTo>
                    <a:pt x="4844" y="9205"/>
                  </a:lnTo>
                  <a:lnTo>
                    <a:pt x="4538" y="9269"/>
                  </a:lnTo>
                  <a:lnTo>
                    <a:pt x="4432" y="9555"/>
                  </a:lnTo>
                  <a:lnTo>
                    <a:pt x="4347" y="9830"/>
                  </a:lnTo>
                  <a:lnTo>
                    <a:pt x="3999" y="9861"/>
                  </a:lnTo>
                  <a:lnTo>
                    <a:pt x="3834" y="9595"/>
                  </a:lnTo>
                  <a:lnTo>
                    <a:pt x="3616" y="9480"/>
                  </a:lnTo>
                  <a:lnTo>
                    <a:pt x="3534" y="9065"/>
                  </a:lnTo>
                  <a:lnTo>
                    <a:pt x="3629" y="8464"/>
                  </a:lnTo>
                  <a:lnTo>
                    <a:pt x="3784" y="8081"/>
                  </a:lnTo>
                  <a:lnTo>
                    <a:pt x="4175" y="7858"/>
                  </a:lnTo>
                  <a:lnTo>
                    <a:pt x="4480" y="7742"/>
                  </a:lnTo>
                  <a:lnTo>
                    <a:pt x="4588" y="7973"/>
                  </a:lnTo>
                  <a:lnTo>
                    <a:pt x="4824" y="7920"/>
                  </a:lnTo>
                  <a:lnTo>
                    <a:pt x="4902" y="7743"/>
                  </a:lnTo>
                  <a:lnTo>
                    <a:pt x="5259" y="7743"/>
                  </a:lnTo>
                  <a:lnTo>
                    <a:pt x="5586" y="7743"/>
                  </a:lnTo>
                  <a:lnTo>
                    <a:pt x="5734" y="7984"/>
                  </a:lnTo>
                  <a:lnTo>
                    <a:pt x="5808" y="8460"/>
                  </a:lnTo>
                  <a:lnTo>
                    <a:pt x="5963" y="8658"/>
                  </a:lnTo>
                  <a:lnTo>
                    <a:pt x="6115" y="8495"/>
                  </a:lnTo>
                  <a:lnTo>
                    <a:pt x="6064" y="8016"/>
                  </a:lnTo>
                  <a:lnTo>
                    <a:pt x="5997" y="7520"/>
                  </a:lnTo>
                  <a:cubicBezTo>
                    <a:pt x="6081" y="7446"/>
                    <a:pt x="6172" y="7381"/>
                    <a:pt x="6267" y="7324"/>
                  </a:cubicBezTo>
                  <a:cubicBezTo>
                    <a:pt x="6425" y="7231"/>
                    <a:pt x="6597" y="7165"/>
                    <a:pt x="6775" y="7128"/>
                  </a:cubicBezTo>
                  <a:lnTo>
                    <a:pt x="6933" y="6868"/>
                  </a:lnTo>
                  <a:lnTo>
                    <a:pt x="6913" y="6374"/>
                  </a:lnTo>
                  <a:lnTo>
                    <a:pt x="7205" y="6301"/>
                  </a:lnTo>
                  <a:lnTo>
                    <a:pt x="7401" y="6026"/>
                  </a:lnTo>
                  <a:lnTo>
                    <a:pt x="7707" y="5995"/>
                  </a:lnTo>
                  <a:lnTo>
                    <a:pt x="8100" y="5596"/>
                  </a:lnTo>
                  <a:lnTo>
                    <a:pt x="8473" y="5301"/>
                  </a:lnTo>
                  <a:cubicBezTo>
                    <a:pt x="8587" y="5251"/>
                    <a:pt x="8719" y="5289"/>
                    <a:pt x="8794" y="5393"/>
                  </a:cubicBezTo>
                  <a:cubicBezTo>
                    <a:pt x="8854" y="5477"/>
                    <a:pt x="8864" y="5594"/>
                    <a:pt x="8936" y="5668"/>
                  </a:cubicBezTo>
                  <a:cubicBezTo>
                    <a:pt x="9045" y="5780"/>
                    <a:pt x="9224" y="5755"/>
                    <a:pt x="9301" y="5616"/>
                  </a:cubicBezTo>
                  <a:lnTo>
                    <a:pt x="9351" y="5376"/>
                  </a:lnTo>
                  <a:lnTo>
                    <a:pt x="9143" y="5250"/>
                  </a:lnTo>
                  <a:lnTo>
                    <a:pt x="8891" y="5114"/>
                  </a:lnTo>
                  <a:lnTo>
                    <a:pt x="8720" y="4567"/>
                  </a:lnTo>
                  <a:lnTo>
                    <a:pt x="8998" y="4409"/>
                  </a:lnTo>
                  <a:lnTo>
                    <a:pt x="9481" y="4472"/>
                  </a:lnTo>
                  <a:lnTo>
                    <a:pt x="9541" y="4723"/>
                  </a:lnTo>
                  <a:lnTo>
                    <a:pt x="9975" y="4450"/>
                  </a:lnTo>
                  <a:lnTo>
                    <a:pt x="9926" y="4230"/>
                  </a:lnTo>
                  <a:lnTo>
                    <a:pt x="10103" y="4146"/>
                  </a:lnTo>
                  <a:lnTo>
                    <a:pt x="10222" y="3958"/>
                  </a:lnTo>
                  <a:lnTo>
                    <a:pt x="10005" y="3854"/>
                  </a:lnTo>
                  <a:lnTo>
                    <a:pt x="9868" y="3560"/>
                  </a:lnTo>
                  <a:lnTo>
                    <a:pt x="9888" y="3152"/>
                  </a:lnTo>
                  <a:lnTo>
                    <a:pt x="9745" y="3108"/>
                  </a:lnTo>
                  <a:lnTo>
                    <a:pt x="9579" y="3381"/>
                  </a:lnTo>
                  <a:lnTo>
                    <a:pt x="9222" y="3535"/>
                  </a:lnTo>
                  <a:lnTo>
                    <a:pt x="9144" y="3305"/>
                  </a:lnTo>
                  <a:lnTo>
                    <a:pt x="9194" y="3075"/>
                  </a:lnTo>
                  <a:lnTo>
                    <a:pt x="8986" y="2949"/>
                  </a:lnTo>
                  <a:lnTo>
                    <a:pt x="8750" y="2771"/>
                  </a:lnTo>
                  <a:lnTo>
                    <a:pt x="8537" y="3003"/>
                  </a:lnTo>
                  <a:lnTo>
                    <a:pt x="8073" y="3244"/>
                  </a:lnTo>
                  <a:lnTo>
                    <a:pt x="8390" y="3570"/>
                  </a:lnTo>
                  <a:lnTo>
                    <a:pt x="8390" y="3884"/>
                  </a:lnTo>
                  <a:lnTo>
                    <a:pt x="8024" y="3894"/>
                  </a:lnTo>
                  <a:lnTo>
                    <a:pt x="7807" y="3811"/>
                  </a:lnTo>
                  <a:lnTo>
                    <a:pt x="7765" y="4223"/>
                  </a:lnTo>
                  <a:lnTo>
                    <a:pt x="7695" y="4453"/>
                  </a:lnTo>
                  <a:lnTo>
                    <a:pt x="7489" y="4538"/>
                  </a:lnTo>
                  <a:lnTo>
                    <a:pt x="7252" y="4538"/>
                  </a:lnTo>
                  <a:lnTo>
                    <a:pt x="7124" y="4275"/>
                  </a:lnTo>
                  <a:lnTo>
                    <a:pt x="7390" y="4000"/>
                  </a:lnTo>
                  <a:lnTo>
                    <a:pt x="7134" y="3928"/>
                  </a:lnTo>
                  <a:lnTo>
                    <a:pt x="7037" y="3658"/>
                  </a:lnTo>
                  <a:lnTo>
                    <a:pt x="6741" y="3741"/>
                  </a:lnTo>
                  <a:lnTo>
                    <a:pt x="6505" y="3648"/>
                  </a:lnTo>
                  <a:lnTo>
                    <a:pt x="6450" y="3257"/>
                  </a:lnTo>
                  <a:lnTo>
                    <a:pt x="6450" y="3099"/>
                  </a:lnTo>
                  <a:lnTo>
                    <a:pt x="7028" y="2730"/>
                  </a:lnTo>
                  <a:lnTo>
                    <a:pt x="7710" y="2530"/>
                  </a:lnTo>
                  <a:lnTo>
                    <a:pt x="7759" y="2331"/>
                  </a:lnTo>
                  <a:lnTo>
                    <a:pt x="7992" y="2239"/>
                  </a:lnTo>
                  <a:lnTo>
                    <a:pt x="8091" y="2060"/>
                  </a:lnTo>
                  <a:lnTo>
                    <a:pt x="7962" y="1883"/>
                  </a:lnTo>
                  <a:lnTo>
                    <a:pt x="7756" y="1294"/>
                  </a:lnTo>
                  <a:close/>
                  <a:moveTo>
                    <a:pt x="18465" y="1899"/>
                  </a:moveTo>
                  <a:lnTo>
                    <a:pt x="18204" y="2274"/>
                  </a:lnTo>
                  <a:lnTo>
                    <a:pt x="17927" y="2495"/>
                  </a:lnTo>
                  <a:lnTo>
                    <a:pt x="17689" y="2786"/>
                  </a:lnTo>
                  <a:lnTo>
                    <a:pt x="17319" y="2755"/>
                  </a:lnTo>
                  <a:cubicBezTo>
                    <a:pt x="17230" y="2896"/>
                    <a:pt x="17229" y="3079"/>
                    <a:pt x="17318" y="3220"/>
                  </a:cubicBezTo>
                  <a:cubicBezTo>
                    <a:pt x="17375" y="3310"/>
                    <a:pt x="17463" y="3373"/>
                    <a:pt x="17563" y="3393"/>
                  </a:cubicBezTo>
                  <a:lnTo>
                    <a:pt x="18009" y="3130"/>
                  </a:lnTo>
                  <a:cubicBezTo>
                    <a:pt x="18083" y="3141"/>
                    <a:pt x="18149" y="3187"/>
                    <a:pt x="18187" y="3256"/>
                  </a:cubicBezTo>
                  <a:cubicBezTo>
                    <a:pt x="18252" y="3372"/>
                    <a:pt x="18228" y="3521"/>
                    <a:pt x="18130" y="3608"/>
                  </a:cubicBezTo>
                  <a:lnTo>
                    <a:pt x="17607" y="3628"/>
                  </a:lnTo>
                  <a:cubicBezTo>
                    <a:pt x="17568" y="3678"/>
                    <a:pt x="17549" y="3743"/>
                    <a:pt x="17557" y="3807"/>
                  </a:cubicBezTo>
                  <a:cubicBezTo>
                    <a:pt x="17570" y="3918"/>
                    <a:pt x="17654" y="4006"/>
                    <a:pt x="17759" y="4019"/>
                  </a:cubicBezTo>
                  <a:cubicBezTo>
                    <a:pt x="17857" y="3975"/>
                    <a:pt x="17957" y="3931"/>
                    <a:pt x="18056" y="3888"/>
                  </a:cubicBezTo>
                  <a:cubicBezTo>
                    <a:pt x="18191" y="3829"/>
                    <a:pt x="18326" y="3770"/>
                    <a:pt x="18462" y="3712"/>
                  </a:cubicBezTo>
                  <a:lnTo>
                    <a:pt x="18528" y="3405"/>
                  </a:lnTo>
                  <a:lnTo>
                    <a:pt x="18727" y="2933"/>
                  </a:lnTo>
                  <a:lnTo>
                    <a:pt x="18895" y="2755"/>
                  </a:lnTo>
                  <a:lnTo>
                    <a:pt x="19038" y="2631"/>
                  </a:lnTo>
                  <a:cubicBezTo>
                    <a:pt x="19021" y="2609"/>
                    <a:pt x="19005" y="2586"/>
                    <a:pt x="18989" y="2564"/>
                  </a:cubicBezTo>
                  <a:cubicBezTo>
                    <a:pt x="18972" y="2542"/>
                    <a:pt x="18956" y="2520"/>
                    <a:pt x="18939" y="2497"/>
                  </a:cubicBezTo>
                  <a:lnTo>
                    <a:pt x="18630" y="2173"/>
                  </a:lnTo>
                  <a:lnTo>
                    <a:pt x="18540" y="1993"/>
                  </a:lnTo>
                  <a:cubicBezTo>
                    <a:pt x="18527" y="1978"/>
                    <a:pt x="18515" y="1962"/>
                    <a:pt x="18503" y="1946"/>
                  </a:cubicBezTo>
                  <a:cubicBezTo>
                    <a:pt x="18491" y="1930"/>
                    <a:pt x="18478" y="1915"/>
                    <a:pt x="18465" y="1899"/>
                  </a:cubicBezTo>
                  <a:close/>
                  <a:moveTo>
                    <a:pt x="14708" y="2137"/>
                  </a:moveTo>
                  <a:lnTo>
                    <a:pt x="14407" y="2191"/>
                  </a:lnTo>
                  <a:lnTo>
                    <a:pt x="14334" y="2438"/>
                  </a:lnTo>
                  <a:lnTo>
                    <a:pt x="14866" y="2756"/>
                  </a:lnTo>
                  <a:lnTo>
                    <a:pt x="15344" y="2878"/>
                  </a:lnTo>
                  <a:lnTo>
                    <a:pt x="15536" y="2544"/>
                  </a:lnTo>
                  <a:lnTo>
                    <a:pt x="15474" y="2138"/>
                  </a:lnTo>
                  <a:lnTo>
                    <a:pt x="15044" y="2186"/>
                  </a:lnTo>
                  <a:lnTo>
                    <a:pt x="14904" y="2299"/>
                  </a:lnTo>
                  <a:lnTo>
                    <a:pt x="14708" y="2137"/>
                  </a:lnTo>
                  <a:close/>
                  <a:moveTo>
                    <a:pt x="19460" y="3248"/>
                  </a:moveTo>
                  <a:lnTo>
                    <a:pt x="19288" y="3441"/>
                  </a:lnTo>
                  <a:lnTo>
                    <a:pt x="19087" y="3942"/>
                  </a:lnTo>
                  <a:lnTo>
                    <a:pt x="18592" y="4100"/>
                  </a:lnTo>
                  <a:lnTo>
                    <a:pt x="18103" y="4382"/>
                  </a:lnTo>
                  <a:lnTo>
                    <a:pt x="17557" y="4300"/>
                  </a:lnTo>
                  <a:lnTo>
                    <a:pt x="17279" y="4419"/>
                  </a:lnTo>
                  <a:lnTo>
                    <a:pt x="16810" y="4724"/>
                  </a:lnTo>
                  <a:lnTo>
                    <a:pt x="16334" y="4886"/>
                  </a:lnTo>
                  <a:lnTo>
                    <a:pt x="16478" y="5148"/>
                  </a:lnTo>
                  <a:cubicBezTo>
                    <a:pt x="16609" y="5194"/>
                    <a:pt x="16696" y="5328"/>
                    <a:pt x="16689" y="5475"/>
                  </a:cubicBezTo>
                  <a:cubicBezTo>
                    <a:pt x="16682" y="5626"/>
                    <a:pt x="16578" y="5753"/>
                    <a:pt x="16438" y="5781"/>
                  </a:cubicBezTo>
                  <a:lnTo>
                    <a:pt x="15854" y="5654"/>
                  </a:lnTo>
                  <a:lnTo>
                    <a:pt x="15452" y="5628"/>
                  </a:lnTo>
                  <a:lnTo>
                    <a:pt x="15406" y="6014"/>
                  </a:lnTo>
                  <a:lnTo>
                    <a:pt x="15782" y="6681"/>
                  </a:lnTo>
                  <a:lnTo>
                    <a:pt x="15754" y="6807"/>
                  </a:lnTo>
                  <a:lnTo>
                    <a:pt x="16279" y="6649"/>
                  </a:lnTo>
                  <a:lnTo>
                    <a:pt x="16664" y="6576"/>
                  </a:lnTo>
                  <a:lnTo>
                    <a:pt x="16703" y="6115"/>
                  </a:lnTo>
                  <a:lnTo>
                    <a:pt x="16969" y="6000"/>
                  </a:lnTo>
                  <a:lnTo>
                    <a:pt x="17049" y="5578"/>
                  </a:lnTo>
                  <a:lnTo>
                    <a:pt x="17374" y="5537"/>
                  </a:lnTo>
                  <a:lnTo>
                    <a:pt x="17670" y="5537"/>
                  </a:lnTo>
                  <a:lnTo>
                    <a:pt x="17847" y="5819"/>
                  </a:lnTo>
                  <a:lnTo>
                    <a:pt x="18181" y="5819"/>
                  </a:lnTo>
                  <a:lnTo>
                    <a:pt x="18267" y="6103"/>
                  </a:lnTo>
                  <a:lnTo>
                    <a:pt x="18569" y="6144"/>
                  </a:lnTo>
                  <a:lnTo>
                    <a:pt x="18658" y="6531"/>
                  </a:lnTo>
                  <a:lnTo>
                    <a:pt x="18386" y="6715"/>
                  </a:lnTo>
                  <a:lnTo>
                    <a:pt x="18814" y="6755"/>
                  </a:lnTo>
                  <a:lnTo>
                    <a:pt x="18920" y="6417"/>
                  </a:lnTo>
                  <a:lnTo>
                    <a:pt x="18919" y="6123"/>
                  </a:lnTo>
                  <a:lnTo>
                    <a:pt x="18608" y="5974"/>
                  </a:lnTo>
                  <a:lnTo>
                    <a:pt x="18529" y="5744"/>
                  </a:lnTo>
                  <a:lnTo>
                    <a:pt x="18735" y="5754"/>
                  </a:lnTo>
                  <a:lnTo>
                    <a:pt x="18962" y="5869"/>
                  </a:lnTo>
                  <a:lnTo>
                    <a:pt x="19155" y="6347"/>
                  </a:lnTo>
                  <a:lnTo>
                    <a:pt x="19300" y="6718"/>
                  </a:lnTo>
                  <a:lnTo>
                    <a:pt x="19497" y="6745"/>
                  </a:lnTo>
                  <a:lnTo>
                    <a:pt x="19576" y="6276"/>
                  </a:lnTo>
                  <a:lnTo>
                    <a:pt x="19844" y="6210"/>
                  </a:lnTo>
                  <a:lnTo>
                    <a:pt x="19952" y="6484"/>
                  </a:lnTo>
                  <a:lnTo>
                    <a:pt x="20049" y="6629"/>
                  </a:lnTo>
                  <a:lnTo>
                    <a:pt x="20318" y="6773"/>
                  </a:lnTo>
                  <a:lnTo>
                    <a:pt x="20605" y="6752"/>
                  </a:lnTo>
                  <a:lnTo>
                    <a:pt x="20891" y="6742"/>
                  </a:lnTo>
                  <a:lnTo>
                    <a:pt x="21046" y="6830"/>
                  </a:lnTo>
                  <a:cubicBezTo>
                    <a:pt x="20876" y="6202"/>
                    <a:pt x="20658" y="5585"/>
                    <a:pt x="20394" y="4986"/>
                  </a:cubicBezTo>
                  <a:cubicBezTo>
                    <a:pt x="20129" y="4387"/>
                    <a:pt x="19818" y="3806"/>
                    <a:pt x="19460" y="3248"/>
                  </a:cubicBezTo>
                  <a:close/>
                  <a:moveTo>
                    <a:pt x="16371" y="3400"/>
                  </a:moveTo>
                  <a:lnTo>
                    <a:pt x="16187" y="3408"/>
                  </a:lnTo>
                  <a:lnTo>
                    <a:pt x="16204" y="3599"/>
                  </a:lnTo>
                  <a:lnTo>
                    <a:pt x="16371" y="3791"/>
                  </a:lnTo>
                  <a:lnTo>
                    <a:pt x="16447" y="4096"/>
                  </a:lnTo>
                  <a:lnTo>
                    <a:pt x="16225" y="4321"/>
                  </a:lnTo>
                  <a:lnTo>
                    <a:pt x="16196" y="4575"/>
                  </a:lnTo>
                  <a:lnTo>
                    <a:pt x="16562" y="4535"/>
                  </a:lnTo>
                  <a:lnTo>
                    <a:pt x="16871" y="4246"/>
                  </a:lnTo>
                  <a:lnTo>
                    <a:pt x="16825" y="3981"/>
                  </a:lnTo>
                  <a:lnTo>
                    <a:pt x="16624" y="3768"/>
                  </a:lnTo>
                  <a:lnTo>
                    <a:pt x="16525" y="3575"/>
                  </a:lnTo>
                  <a:lnTo>
                    <a:pt x="16371" y="3400"/>
                  </a:lnTo>
                  <a:close/>
                  <a:moveTo>
                    <a:pt x="16005" y="3821"/>
                  </a:moveTo>
                  <a:lnTo>
                    <a:pt x="15507" y="3965"/>
                  </a:lnTo>
                  <a:lnTo>
                    <a:pt x="15422" y="4269"/>
                  </a:lnTo>
                  <a:lnTo>
                    <a:pt x="15605" y="4447"/>
                  </a:lnTo>
                  <a:lnTo>
                    <a:pt x="15865" y="4300"/>
                  </a:lnTo>
                  <a:lnTo>
                    <a:pt x="15995" y="4016"/>
                  </a:lnTo>
                  <a:lnTo>
                    <a:pt x="16005" y="3821"/>
                  </a:lnTo>
                  <a:close/>
                  <a:moveTo>
                    <a:pt x="17601" y="6690"/>
                  </a:moveTo>
                  <a:lnTo>
                    <a:pt x="17018" y="6830"/>
                  </a:lnTo>
                  <a:lnTo>
                    <a:pt x="16472" y="7251"/>
                  </a:lnTo>
                  <a:lnTo>
                    <a:pt x="15883" y="7177"/>
                  </a:lnTo>
                  <a:lnTo>
                    <a:pt x="15371" y="7386"/>
                  </a:lnTo>
                  <a:lnTo>
                    <a:pt x="15351" y="7723"/>
                  </a:lnTo>
                  <a:lnTo>
                    <a:pt x="15344" y="8176"/>
                  </a:lnTo>
                  <a:lnTo>
                    <a:pt x="14791" y="8427"/>
                  </a:lnTo>
                  <a:lnTo>
                    <a:pt x="14470" y="8966"/>
                  </a:lnTo>
                  <a:lnTo>
                    <a:pt x="14427" y="9238"/>
                  </a:lnTo>
                  <a:lnTo>
                    <a:pt x="14485" y="9506"/>
                  </a:lnTo>
                  <a:lnTo>
                    <a:pt x="14559" y="10077"/>
                  </a:lnTo>
                  <a:lnTo>
                    <a:pt x="14291" y="10340"/>
                  </a:lnTo>
                  <a:lnTo>
                    <a:pt x="14489" y="10907"/>
                  </a:lnTo>
                  <a:lnTo>
                    <a:pt x="14705" y="11107"/>
                  </a:lnTo>
                  <a:lnTo>
                    <a:pt x="14863" y="11452"/>
                  </a:lnTo>
                  <a:lnTo>
                    <a:pt x="15224" y="11657"/>
                  </a:lnTo>
                  <a:lnTo>
                    <a:pt x="15440" y="12110"/>
                  </a:lnTo>
                  <a:lnTo>
                    <a:pt x="15915" y="12121"/>
                  </a:lnTo>
                  <a:lnTo>
                    <a:pt x="16507" y="12021"/>
                  </a:lnTo>
                  <a:lnTo>
                    <a:pt x="16615" y="11666"/>
                  </a:lnTo>
                  <a:lnTo>
                    <a:pt x="17043" y="11634"/>
                  </a:lnTo>
                  <a:lnTo>
                    <a:pt x="17329" y="11727"/>
                  </a:lnTo>
                  <a:lnTo>
                    <a:pt x="17368" y="12053"/>
                  </a:lnTo>
                  <a:lnTo>
                    <a:pt x="17970" y="11885"/>
                  </a:lnTo>
                  <a:lnTo>
                    <a:pt x="18070" y="12216"/>
                  </a:lnTo>
                  <a:lnTo>
                    <a:pt x="17958" y="12878"/>
                  </a:lnTo>
                  <a:lnTo>
                    <a:pt x="18010" y="13214"/>
                  </a:lnTo>
                  <a:lnTo>
                    <a:pt x="18223" y="13273"/>
                  </a:lnTo>
                  <a:lnTo>
                    <a:pt x="18469" y="13089"/>
                  </a:lnTo>
                  <a:lnTo>
                    <a:pt x="18775" y="13162"/>
                  </a:lnTo>
                  <a:lnTo>
                    <a:pt x="18804" y="13438"/>
                  </a:lnTo>
                  <a:lnTo>
                    <a:pt x="18775" y="13578"/>
                  </a:lnTo>
                  <a:lnTo>
                    <a:pt x="18481" y="13526"/>
                  </a:lnTo>
                  <a:lnTo>
                    <a:pt x="18342" y="13818"/>
                  </a:lnTo>
                  <a:lnTo>
                    <a:pt x="18401" y="14088"/>
                  </a:lnTo>
                  <a:lnTo>
                    <a:pt x="18437" y="14999"/>
                  </a:lnTo>
                  <a:lnTo>
                    <a:pt x="18180" y="15238"/>
                  </a:lnTo>
                  <a:lnTo>
                    <a:pt x="18111" y="15537"/>
                  </a:lnTo>
                  <a:lnTo>
                    <a:pt x="18151" y="15966"/>
                  </a:lnTo>
                  <a:lnTo>
                    <a:pt x="18521" y="16113"/>
                  </a:lnTo>
                  <a:lnTo>
                    <a:pt x="18628" y="16506"/>
                  </a:lnTo>
                  <a:lnTo>
                    <a:pt x="18521" y="17195"/>
                  </a:lnTo>
                  <a:lnTo>
                    <a:pt x="18964" y="17391"/>
                  </a:lnTo>
                  <a:lnTo>
                    <a:pt x="19026" y="18018"/>
                  </a:lnTo>
                  <a:cubicBezTo>
                    <a:pt x="20122" y="16520"/>
                    <a:pt x="20854" y="14820"/>
                    <a:pt x="21224" y="13051"/>
                  </a:cubicBezTo>
                  <a:cubicBezTo>
                    <a:pt x="21593" y="11282"/>
                    <a:pt x="21599" y="9445"/>
                    <a:pt x="21243" y="7674"/>
                  </a:cubicBezTo>
                  <a:lnTo>
                    <a:pt x="20932" y="7722"/>
                  </a:lnTo>
                  <a:lnTo>
                    <a:pt x="20649" y="7533"/>
                  </a:lnTo>
                  <a:lnTo>
                    <a:pt x="20471" y="7795"/>
                  </a:lnTo>
                  <a:lnTo>
                    <a:pt x="20145" y="7878"/>
                  </a:lnTo>
                  <a:lnTo>
                    <a:pt x="19996" y="7617"/>
                  </a:lnTo>
                  <a:lnTo>
                    <a:pt x="19679" y="7685"/>
                  </a:lnTo>
                  <a:lnTo>
                    <a:pt x="19314" y="7377"/>
                  </a:lnTo>
                  <a:lnTo>
                    <a:pt x="19275" y="7900"/>
                  </a:lnTo>
                  <a:cubicBezTo>
                    <a:pt x="19190" y="7958"/>
                    <a:pt x="19090" y="7989"/>
                    <a:pt x="18989" y="7988"/>
                  </a:cubicBezTo>
                  <a:cubicBezTo>
                    <a:pt x="18859" y="7987"/>
                    <a:pt x="18735" y="7936"/>
                    <a:pt x="18639" y="7843"/>
                  </a:cubicBezTo>
                  <a:lnTo>
                    <a:pt x="18584" y="7632"/>
                  </a:lnTo>
                  <a:lnTo>
                    <a:pt x="18170" y="7718"/>
                  </a:lnTo>
                  <a:lnTo>
                    <a:pt x="17933" y="7603"/>
                  </a:lnTo>
                  <a:lnTo>
                    <a:pt x="18021" y="6795"/>
                  </a:lnTo>
                  <a:lnTo>
                    <a:pt x="17601" y="6690"/>
                  </a:ln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41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5" grpId="0" animBg="1" autoUpdateAnimBg="0"/>
      <p:bldP spid="29706" grpId="0" autoUpdateAnimBg="0"/>
      <p:bldP spid="29707" grpId="0" animBg="1" autoUpdateAnimBg="0"/>
      <p:bldP spid="29708" grpId="0" autoUpdateAnimBg="0"/>
      <p:bldP spid="29710" grpId="0" autoUpdateAnimBg="0"/>
      <p:bldP spid="29711" grpId="0" animBg="1" autoUpdateAnimBg="0"/>
      <p:bldP spid="29712" grpId="0" autoUpdateAnimBg="0"/>
      <p:bldP spid="29713" grpId="0" autoUpdateAnimBg="0"/>
      <p:bldP spid="29714" grpId="0" autoUpdateAnimBg="0"/>
      <p:bldP spid="29715" grpId="0" autoUpdateAnimBg="0"/>
      <p:bldP spid="2971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821994" y="5854952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655270" y="4613514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329911" y="585495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255546" y="4491297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422065" y="3120944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761584" y="3033885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zh-CN" altLang="en-US" sz="8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5025551" y="1625024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141910" y="2995377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804903" y="1433325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846758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479615" y="1433325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517285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155165" y="1622512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209577" y="2987005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668104" y="3288366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602461" y="2985331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93705" y="3070717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89336" y="3103991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329911" y="3289203"/>
            <a:ext cx="397629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108425" y="4056835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109750" y="44661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202670" y="4551568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725865" y="4108736"/>
            <a:ext cx="324800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204161" y="458065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871035" y="4531477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chemeClr val="accent3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333609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424017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740446" y="4567474"/>
            <a:ext cx="124729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473959" y="5264103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821994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913239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852967" y="4567474"/>
            <a:ext cx="125567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811763" y="5208891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953770" y="4585890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8045015" y="4671275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612228" y="4276158"/>
            <a:ext cx="323962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8040646" y="4704550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733121" y="3079088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824367" y="316447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819998" y="3197748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211600" y="3362032"/>
            <a:ext cx="397628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842085" y="4086971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4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581255" y="3341104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5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101101" y="3276646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07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941295" y="1456183"/>
            <a:ext cx="1251763" cy="1251763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97370" y="2228479"/>
            <a:ext cx="1471552" cy="1471548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84953" y="3291293"/>
            <a:ext cx="1459341" cy="145934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128386" y="382135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806482" y="278835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70585" y="188910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849916" y="4047942"/>
            <a:ext cx="1672628" cy="1672628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502834" y="4496969"/>
            <a:ext cx="1975723" cy="1975723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70101" y="4317355"/>
            <a:ext cx="2334944" cy="2334944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95927" y="515978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210192" y="526284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73217" y="461010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279284" y="3816231"/>
            <a:ext cx="2491972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6473216" y="5984624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ooter Text"/>
          <p:cNvSpPr txBox="1"/>
          <p:nvPr/>
        </p:nvSpPr>
        <p:spPr>
          <a:xfrm>
            <a:off x="7661781" y="4798076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ooter Text"/>
          <p:cNvSpPr txBox="1"/>
          <p:nvPr/>
        </p:nvSpPr>
        <p:spPr>
          <a:xfrm>
            <a:off x="8249496" y="3566593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7901302" y="2420412"/>
            <a:ext cx="247365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ooter Text"/>
          <p:cNvSpPr txBox="1"/>
          <p:nvPr/>
        </p:nvSpPr>
        <p:spPr>
          <a:xfrm>
            <a:off x="3390181" y="1616890"/>
            <a:ext cx="2495549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08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992807" y="3060294"/>
            <a:ext cx="4076757" cy="1780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sz="3375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3375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/>
            <a:r>
              <a:rPr lang="zh-CN" altLang="en-US" sz="7593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内容介绍</a:t>
            </a:r>
            <a:endParaRPr lang="zh-CN" altLang="en-US" sz="7593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2950359" y="2506360"/>
            <a:ext cx="411920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The </a:t>
            </a:r>
            <a:r>
              <a:rPr lang="en-US" sz="2002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 </a:t>
            </a:r>
            <a:r>
              <a:rPr lang="en-US" sz="2002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annual work summary</a:t>
            </a:r>
            <a:endParaRPr lang="zh-CN" altLang="en-US" sz="2002" dirty="0">
              <a:solidFill>
                <a:schemeClr val="accent1"/>
              </a:solidFill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564714" y="2943331"/>
            <a:ext cx="5504850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293471" y="1614088"/>
            <a:ext cx="2994730" cy="37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23900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23900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0" y="4091804"/>
            <a:ext cx="5265494" cy="3140846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2984828" y="4640949"/>
            <a:ext cx="9873922" cy="259170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2623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308350" y="3297324"/>
            <a:ext cx="62420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b="1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351894" y="3872686"/>
            <a:ext cx="6154962" cy="52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Thank you to listen to criticism 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guidance</a:t>
            </a:r>
          </a:p>
          <a:p>
            <a:pPr algn="ctr">
              <a:buNone/>
            </a:pP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550" cap="all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r>
              <a:rPr lang="zh-CN" altLang="en-US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550" cap="all" dirty="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|</a:t>
            </a:r>
            <a:endParaRPr lang="zh-CN" altLang="en-US" sz="1550" cap="all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752851" y="4719130"/>
            <a:ext cx="53530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100" b="1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CN" altLang="en-US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优品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zh-CN" sz="11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</a:t>
            </a:r>
            <a:r>
              <a:rPr lang="en-US" altLang="zh-CN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WWW.YPPPT.COM</a:t>
            </a:r>
            <a:r>
              <a:rPr lang="zh-CN" altLang="en-US" sz="11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100" cap="all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0" y="4552428"/>
            <a:ext cx="4493276" cy="2680221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786091" y="4063826"/>
            <a:ext cx="12072659" cy="3168823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701721" y="1263247"/>
            <a:ext cx="3455308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dirty="0" smtClean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zh-CN" altLang="en-US" sz="13800" cap="all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56903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8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5" grpId="0" animBg="1"/>
      <p:bldP spid="16" grpId="0" animBg="1"/>
      <p:bldP spid="17" grpId="0"/>
      <p:bldP spid="17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9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/>
          <p:cNvSpPr/>
          <p:nvPr/>
        </p:nvSpPr>
        <p:spPr>
          <a:xfrm>
            <a:off x="3742472" y="2220531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7066206" y="261019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5521735" y="4233719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8642392" y="3852784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4" name="Straight Connector 43"/>
          <p:cNvCxnSpPr>
            <a:stCxn id="40" idx="4"/>
          </p:cNvCxnSpPr>
          <p:nvPr/>
        </p:nvCxnSpPr>
        <p:spPr>
          <a:xfrm flipH="1">
            <a:off x="0" y="3075455"/>
            <a:ext cx="4169934" cy="0"/>
          </a:xfrm>
          <a:prstGeom prst="line">
            <a:avLst/>
          </a:prstGeom>
          <a:ln w="139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0" y="3465114"/>
            <a:ext cx="7493669" cy="0"/>
          </a:xfrm>
          <a:prstGeom prst="line">
            <a:avLst/>
          </a:prstGeom>
          <a:ln w="139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0" y="3852784"/>
            <a:ext cx="9016736" cy="0"/>
          </a:xfrm>
          <a:prstGeom prst="line">
            <a:avLst/>
          </a:prstGeom>
          <a:ln w="139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42" idx="0"/>
          </p:cNvCxnSpPr>
          <p:nvPr/>
        </p:nvCxnSpPr>
        <p:spPr>
          <a:xfrm flipH="1">
            <a:off x="0" y="4233719"/>
            <a:ext cx="5949197" cy="0"/>
          </a:xfrm>
          <a:prstGeom prst="line">
            <a:avLst/>
          </a:prstGeom>
          <a:ln w="139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Placeholder 32"/>
          <p:cNvSpPr txBox="1">
            <a:spLocks/>
          </p:cNvSpPr>
          <p:nvPr/>
        </p:nvSpPr>
        <p:spPr>
          <a:xfrm>
            <a:off x="4862317" y="2598224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4862319" y="2336619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32"/>
          <p:cNvSpPr txBox="1">
            <a:spLocks/>
          </p:cNvSpPr>
          <p:nvPr/>
        </p:nvSpPr>
        <p:spPr>
          <a:xfrm>
            <a:off x="8186052" y="2950186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8186053" y="2688581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32"/>
          <p:cNvSpPr txBox="1">
            <a:spLocks/>
          </p:cNvSpPr>
          <p:nvPr/>
        </p:nvSpPr>
        <p:spPr>
          <a:xfrm>
            <a:off x="6636441" y="4585577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 Placeholder 33"/>
          <p:cNvSpPr txBox="1">
            <a:spLocks/>
          </p:cNvSpPr>
          <p:nvPr/>
        </p:nvSpPr>
        <p:spPr>
          <a:xfrm>
            <a:off x="6636442" y="432397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 Placeholder 32"/>
          <p:cNvSpPr txBox="1">
            <a:spLocks/>
          </p:cNvSpPr>
          <p:nvPr/>
        </p:nvSpPr>
        <p:spPr>
          <a:xfrm>
            <a:off x="9790437" y="4199513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3"/>
          <p:cNvSpPr txBox="1">
            <a:spLocks/>
          </p:cNvSpPr>
          <p:nvPr/>
        </p:nvSpPr>
        <p:spPr>
          <a:xfrm>
            <a:off x="9790437" y="3937908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2391610" y="4605750"/>
            <a:ext cx="854924" cy="854924"/>
          </a:xfrm>
          <a:prstGeom prst="ellipse">
            <a:avLst/>
          </a:prstGeom>
          <a:solidFill>
            <a:schemeClr val="bg1"/>
          </a:solidFill>
          <a:ln w="139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6" name="Straight Connector 75"/>
          <p:cNvCxnSpPr>
            <a:stCxn id="75" idx="0"/>
          </p:cNvCxnSpPr>
          <p:nvPr/>
        </p:nvCxnSpPr>
        <p:spPr>
          <a:xfrm flipH="1">
            <a:off x="0" y="4605750"/>
            <a:ext cx="2819072" cy="0"/>
          </a:xfrm>
          <a:prstGeom prst="line">
            <a:avLst/>
          </a:prstGeom>
          <a:ln w="139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Placeholder 32"/>
          <p:cNvSpPr txBox="1">
            <a:spLocks/>
          </p:cNvSpPr>
          <p:nvPr/>
        </p:nvSpPr>
        <p:spPr>
          <a:xfrm>
            <a:off x="3506316" y="4957608"/>
            <a:ext cx="1755636" cy="4592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3"/>
          <p:cNvSpPr txBox="1">
            <a:spLocks/>
          </p:cNvSpPr>
          <p:nvPr/>
        </p:nvSpPr>
        <p:spPr>
          <a:xfrm>
            <a:off x="3506317" y="4696002"/>
            <a:ext cx="1356000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67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 animBg="1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2243923" y="5540871"/>
            <a:ext cx="8757368" cy="4523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6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5828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25914" y="3870877"/>
            <a:ext cx="636020" cy="1755353"/>
            <a:chOff x="1178887" y="3706932"/>
            <a:chExt cx="694440" cy="191658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526107" y="4231183"/>
              <a:ext cx="0" cy="124588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/>
            <p:cNvGrpSpPr>
              <a:grpSpLocks noChangeAspect="1"/>
            </p:cNvGrpSpPr>
            <p:nvPr/>
          </p:nvGrpSpPr>
          <p:grpSpPr>
            <a:xfrm>
              <a:off x="1178887" y="3706932"/>
              <a:ext cx="694440" cy="694438"/>
              <a:chOff x="5737686" y="1481235"/>
              <a:chExt cx="375488" cy="375488"/>
            </a:xfrm>
            <a:solidFill>
              <a:schemeClr val="accent1"/>
            </a:solidFill>
          </p:grpSpPr>
          <p:sp>
            <p:nvSpPr>
              <p:cNvPr id="33" name="Teardrop 32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5774011" y="1613620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1450542" y="5472387"/>
              <a:ext cx="151130" cy="15113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 Placeholder 33"/>
          <p:cNvSpPr txBox="1">
            <a:spLocks/>
          </p:cNvSpPr>
          <p:nvPr/>
        </p:nvSpPr>
        <p:spPr>
          <a:xfrm>
            <a:off x="2435573" y="4650792"/>
            <a:ext cx="1309119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>
            <a:spLocks/>
          </p:cNvSpPr>
          <p:nvPr/>
        </p:nvSpPr>
        <p:spPr>
          <a:xfrm>
            <a:off x="2435574" y="4894530"/>
            <a:ext cx="16033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74267" y="5729738"/>
            <a:ext cx="636193" cy="2347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74354" y="2533485"/>
            <a:ext cx="636020" cy="3092744"/>
            <a:chOff x="3087924" y="2246699"/>
            <a:chExt cx="694440" cy="3376818"/>
          </a:xfrm>
        </p:grpSpPr>
        <p:cxnSp>
          <p:nvCxnSpPr>
            <p:cNvPr id="47" name="Straight Connector 46"/>
            <p:cNvCxnSpPr>
              <a:stCxn id="45" idx="2"/>
              <a:endCxn id="46" idx="0"/>
            </p:cNvCxnSpPr>
            <p:nvPr/>
          </p:nvCxnSpPr>
          <p:spPr>
            <a:xfrm>
              <a:off x="3435143" y="2691428"/>
              <a:ext cx="1" cy="278096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3087924" y="2246699"/>
              <a:ext cx="694440" cy="694438"/>
              <a:chOff x="5737686" y="1481235"/>
              <a:chExt cx="375488" cy="375488"/>
            </a:xfrm>
            <a:solidFill>
              <a:schemeClr val="accent2"/>
            </a:solidFill>
          </p:grpSpPr>
          <p:sp>
            <p:nvSpPr>
              <p:cNvPr id="39" name="Teardrop 38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5774011" y="1612681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Oval 45"/>
            <p:cNvSpPr>
              <a:spLocks noChangeAspect="1"/>
            </p:cNvSpPr>
            <p:nvPr/>
          </p:nvSpPr>
          <p:spPr>
            <a:xfrm>
              <a:off x="3359579" y="5472387"/>
              <a:ext cx="151130" cy="151130"/>
            </a:xfrm>
            <a:prstGeom prst="ellipse">
              <a:avLst/>
            </a:prstGeom>
            <a:solidFill>
              <a:schemeClr val="accent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8" name="Text Placeholder 33"/>
          <p:cNvSpPr txBox="1">
            <a:spLocks/>
          </p:cNvSpPr>
          <p:nvPr/>
        </p:nvSpPr>
        <p:spPr>
          <a:xfrm>
            <a:off x="4175632" y="3330725"/>
            <a:ext cx="1352814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2"/>
          <p:cNvSpPr txBox="1">
            <a:spLocks/>
          </p:cNvSpPr>
          <p:nvPr/>
        </p:nvSpPr>
        <p:spPr>
          <a:xfrm>
            <a:off x="4175633" y="3574463"/>
            <a:ext cx="16722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475444" y="1802494"/>
            <a:ext cx="636020" cy="3823735"/>
            <a:chOff x="5054449" y="1448565"/>
            <a:chExt cx="694440" cy="4174952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5401671" y="2111697"/>
              <a:ext cx="0" cy="344968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>
              <a:grpSpLocks noChangeAspect="1"/>
            </p:cNvGrpSpPr>
            <p:nvPr/>
          </p:nvGrpSpPr>
          <p:grpSpPr>
            <a:xfrm>
              <a:off x="5054449" y="1448565"/>
              <a:ext cx="694440" cy="694438"/>
              <a:chOff x="5737686" y="1481235"/>
              <a:chExt cx="375488" cy="375488"/>
            </a:xfrm>
            <a:solidFill>
              <a:schemeClr val="accent6"/>
            </a:solidFill>
          </p:grpSpPr>
          <p:sp>
            <p:nvSpPr>
              <p:cNvPr id="51" name="Teardrop 50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774011" y="1594987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5326104" y="5472387"/>
              <a:ext cx="151130" cy="151130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3"/>
          <p:cNvSpPr txBox="1">
            <a:spLocks/>
          </p:cNvSpPr>
          <p:nvPr/>
        </p:nvSpPr>
        <p:spPr>
          <a:xfrm>
            <a:off x="5976723" y="2613193"/>
            <a:ext cx="2536088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5976724" y="2856931"/>
            <a:ext cx="1549685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276538" y="4096020"/>
            <a:ext cx="636020" cy="1530209"/>
            <a:chOff x="7020976" y="3952755"/>
            <a:chExt cx="694440" cy="1670762"/>
          </a:xfrm>
        </p:grpSpPr>
        <p:cxnSp>
          <p:nvCxnSpPr>
            <p:cNvPr id="63" name="Straight Connector 62"/>
            <p:cNvCxnSpPr>
              <a:endCxn id="62" idx="0"/>
            </p:cNvCxnSpPr>
            <p:nvPr/>
          </p:nvCxnSpPr>
          <p:spPr>
            <a:xfrm>
              <a:off x="7368196" y="4376684"/>
              <a:ext cx="0" cy="1095703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7020976" y="3952755"/>
              <a:ext cx="694440" cy="694438"/>
              <a:chOff x="5737686" y="1481235"/>
              <a:chExt cx="375488" cy="375488"/>
            </a:xfrm>
            <a:solidFill>
              <a:schemeClr val="accent4"/>
            </a:solidFill>
          </p:grpSpPr>
          <p:sp>
            <p:nvSpPr>
              <p:cNvPr id="60" name="Teardrop 59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5774014" y="1615517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7292631" y="5472387"/>
              <a:ext cx="151130" cy="151130"/>
            </a:xfrm>
            <a:prstGeom prst="ellipse">
              <a:avLst/>
            </a:prstGeom>
            <a:solidFill>
              <a:schemeClr val="accent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9" name="Text Placeholder 33"/>
          <p:cNvSpPr txBox="1">
            <a:spLocks/>
          </p:cNvSpPr>
          <p:nvPr/>
        </p:nvSpPr>
        <p:spPr>
          <a:xfrm>
            <a:off x="7704516" y="4848251"/>
            <a:ext cx="1352814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2"/>
          <p:cNvSpPr txBox="1">
            <a:spLocks/>
          </p:cNvSpPr>
          <p:nvPr/>
        </p:nvSpPr>
        <p:spPr>
          <a:xfrm>
            <a:off x="7704517" y="5091989"/>
            <a:ext cx="16722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008424" y="2556924"/>
            <a:ext cx="636020" cy="3069305"/>
            <a:chOff x="8911938" y="2272291"/>
            <a:chExt cx="694440" cy="3351226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9259158" y="2883158"/>
              <a:ext cx="0" cy="2635884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/>
            <p:cNvGrpSpPr>
              <a:grpSpLocks noChangeAspect="1"/>
            </p:cNvGrpSpPr>
            <p:nvPr/>
          </p:nvGrpSpPr>
          <p:grpSpPr>
            <a:xfrm>
              <a:off x="8911938" y="2272291"/>
              <a:ext cx="694440" cy="694438"/>
              <a:chOff x="5737686" y="1481235"/>
              <a:chExt cx="375488" cy="375488"/>
            </a:xfrm>
            <a:solidFill>
              <a:schemeClr val="accent5"/>
            </a:solidFill>
          </p:grpSpPr>
          <p:sp>
            <p:nvSpPr>
              <p:cNvPr id="82" name="Teardrop 81"/>
              <p:cNvSpPr/>
              <p:nvPr/>
            </p:nvSpPr>
            <p:spPr>
              <a:xfrm rot="8100000">
                <a:off x="5737686" y="1481235"/>
                <a:ext cx="375488" cy="375488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774014" y="1608883"/>
                <a:ext cx="302837" cy="10902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11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</a:lstStyle>
              <a:p>
                <a:r>
                  <a:rPr lang="zh-CN" altLang="en-US" sz="1000" dirty="0">
                    <a:sym typeface="Arial" panose="020B0604020202020204" pitchFamily="34" charset="0"/>
                  </a:rPr>
                  <a:t>文字内容</a:t>
                </a:r>
                <a:endParaRPr lang="en-US" altLang="zh-CN" sz="1000" dirty="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4" name="Oval 83"/>
            <p:cNvSpPr>
              <a:spLocks noChangeAspect="1"/>
            </p:cNvSpPr>
            <p:nvPr/>
          </p:nvSpPr>
          <p:spPr>
            <a:xfrm>
              <a:off x="9183593" y="5472387"/>
              <a:ext cx="151130" cy="151130"/>
            </a:xfrm>
            <a:prstGeom prst="ellipse">
              <a:avLst/>
            </a:prstGeom>
            <a:solidFill>
              <a:schemeClr val="accent5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26A6C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 Placeholder 33"/>
          <p:cNvSpPr txBox="1">
            <a:spLocks/>
          </p:cNvSpPr>
          <p:nvPr/>
        </p:nvSpPr>
        <p:spPr>
          <a:xfrm>
            <a:off x="9509702" y="3330725"/>
            <a:ext cx="1352814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9509702" y="3574463"/>
            <a:ext cx="167220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475358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276449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008337" y="5729738"/>
            <a:ext cx="6361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385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5" grpId="0"/>
      <p:bldP spid="36" grpId="0"/>
      <p:bldP spid="37" grpId="0"/>
      <p:bldP spid="48" grpId="0"/>
      <p:bldP spid="49" grpId="0"/>
      <p:bldP spid="56" grpId="0"/>
      <p:bldP spid="57" grpId="0"/>
      <p:bldP spid="79" grpId="0"/>
      <p:bldP spid="80" grpId="0"/>
      <p:bldP spid="86" grpId="0"/>
      <p:bldP spid="87" grpId="0"/>
      <p:bldP spid="88" grpId="0"/>
      <p:bldP spid="89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2050906" y="4819369"/>
            <a:ext cx="8756941" cy="37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>
            <a:off x="2228680" y="4733946"/>
            <a:ext cx="700116" cy="8542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6"/>
          <p:cNvSpPr>
            <a:spLocks/>
          </p:cNvSpPr>
          <p:nvPr/>
        </p:nvSpPr>
        <p:spPr bwMode="auto">
          <a:xfrm>
            <a:off x="2928796" y="4608911"/>
            <a:ext cx="700116" cy="21046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3628912" y="4520651"/>
            <a:ext cx="700116" cy="29871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"/>
          <p:cNvSpPr>
            <a:spLocks/>
          </p:cNvSpPr>
          <p:nvPr/>
        </p:nvSpPr>
        <p:spPr bwMode="auto">
          <a:xfrm>
            <a:off x="4329028" y="4366196"/>
            <a:ext cx="700116" cy="453173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5029144" y="4233805"/>
            <a:ext cx="700116" cy="58556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6"/>
          <p:cNvSpPr>
            <a:spLocks/>
          </p:cNvSpPr>
          <p:nvPr/>
        </p:nvSpPr>
        <p:spPr bwMode="auto">
          <a:xfrm>
            <a:off x="5729260" y="4086705"/>
            <a:ext cx="700116" cy="73266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6"/>
          <p:cNvSpPr>
            <a:spLocks/>
          </p:cNvSpPr>
          <p:nvPr/>
        </p:nvSpPr>
        <p:spPr bwMode="auto">
          <a:xfrm>
            <a:off x="6429376" y="3983734"/>
            <a:ext cx="700116" cy="83563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>
            <a:off x="7129492" y="3748376"/>
            <a:ext cx="700116" cy="107099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7829608" y="3515178"/>
            <a:ext cx="700116" cy="130419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6"/>
          <p:cNvSpPr>
            <a:spLocks/>
          </p:cNvSpPr>
          <p:nvPr/>
        </p:nvSpPr>
        <p:spPr bwMode="auto">
          <a:xfrm>
            <a:off x="8529725" y="3204106"/>
            <a:ext cx="700116" cy="161526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9229841" y="2880486"/>
            <a:ext cx="700116" cy="193888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9929957" y="2571575"/>
            <a:ext cx="700116" cy="224779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8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2368800" y="4045387"/>
            <a:ext cx="419871" cy="419872"/>
            <a:chOff x="1513298" y="2362415"/>
            <a:chExt cx="648000" cy="648000"/>
          </a:xfrm>
          <a:solidFill>
            <a:schemeClr val="accent1"/>
          </a:solidFill>
        </p:grpSpPr>
        <p:sp>
          <p:nvSpPr>
            <p:cNvPr id="105" name="Teardrop 104"/>
            <p:cNvSpPr/>
            <p:nvPr/>
          </p:nvSpPr>
          <p:spPr>
            <a:xfrm rot="8100000">
              <a:off x="1513298" y="2362415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660404" y="2511065"/>
              <a:ext cx="353778" cy="399000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1K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3" name="Teardrop 102"/>
          <p:cNvSpPr/>
          <p:nvPr/>
        </p:nvSpPr>
        <p:spPr>
          <a:xfrm rot="8100000">
            <a:off x="10070079" y="1864036"/>
            <a:ext cx="419871" cy="419872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073064" y="1935871"/>
            <a:ext cx="413896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AU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9K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2"/>
          <p:cNvSpPr txBox="1">
            <a:spLocks/>
          </p:cNvSpPr>
          <p:nvPr/>
        </p:nvSpPr>
        <p:spPr>
          <a:xfrm>
            <a:off x="2621734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2064365" y="5256076"/>
            <a:ext cx="460723" cy="4607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2"/>
          <p:cNvSpPr txBox="1">
            <a:spLocks/>
          </p:cNvSpPr>
          <p:nvPr/>
        </p:nvSpPr>
        <p:spPr>
          <a:xfrm>
            <a:off x="4118625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3561255" y="5256076"/>
            <a:ext cx="460723" cy="4607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32"/>
          <p:cNvSpPr txBox="1">
            <a:spLocks/>
          </p:cNvSpPr>
          <p:nvPr/>
        </p:nvSpPr>
        <p:spPr>
          <a:xfrm>
            <a:off x="5615516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5058145" y="5256076"/>
            <a:ext cx="460723" cy="46072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2"/>
          <p:cNvSpPr txBox="1">
            <a:spLocks/>
          </p:cNvSpPr>
          <p:nvPr/>
        </p:nvSpPr>
        <p:spPr>
          <a:xfrm>
            <a:off x="7112406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6555037" y="5256076"/>
            <a:ext cx="460723" cy="4607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8609298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8051929" y="5256076"/>
            <a:ext cx="460723" cy="4607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10106190" y="5347085"/>
            <a:ext cx="688200" cy="338554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9548819" y="5256076"/>
            <a:ext cx="460723" cy="4607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1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 Placeholder 32"/>
          <p:cNvSpPr txBox="1">
            <a:spLocks/>
          </p:cNvSpPr>
          <p:nvPr/>
        </p:nvSpPr>
        <p:spPr>
          <a:xfrm>
            <a:off x="2347033" y="3161407"/>
            <a:ext cx="390456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2347035" y="2370554"/>
            <a:ext cx="390456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2281841" y="1970160"/>
            <a:ext cx="1256754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306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03" grpId="0" animBg="1"/>
      <p:bldP spid="104" grpId="0"/>
      <p:bldP spid="101" grpId="0"/>
      <p:bldP spid="102" grpId="0" animBg="1"/>
      <p:bldP spid="99" grpId="0"/>
      <p:bldP spid="100" grpId="0" animBg="1"/>
      <p:bldP spid="97" grpId="0"/>
      <p:bldP spid="98" grpId="0" animBg="1"/>
      <p:bldP spid="95" grpId="0"/>
      <p:bldP spid="96" grpId="0" animBg="1"/>
      <p:bldP spid="87" grpId="0"/>
      <p:bldP spid="91" grpId="0" animBg="1"/>
      <p:bldP spid="79" grpId="0"/>
      <p:bldP spid="83" grpId="0" animBg="1"/>
      <p:bldP spid="67" grpId="0"/>
      <p:bldP spid="68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Donut 37"/>
          <p:cNvSpPr/>
          <p:nvPr/>
        </p:nvSpPr>
        <p:spPr>
          <a:xfrm>
            <a:off x="5036336" y="2450119"/>
            <a:ext cx="2786078" cy="2786078"/>
          </a:xfrm>
          <a:prstGeom prst="donut">
            <a:avLst>
              <a:gd name="adj" fmla="val 52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Donut 38"/>
          <p:cNvSpPr/>
          <p:nvPr/>
        </p:nvSpPr>
        <p:spPr>
          <a:xfrm>
            <a:off x="5255323" y="2674986"/>
            <a:ext cx="2342224" cy="2342224"/>
          </a:xfrm>
          <a:prstGeom prst="donut">
            <a:avLst>
              <a:gd name="adj" fmla="val 64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Donut 39"/>
          <p:cNvSpPr/>
          <p:nvPr/>
        </p:nvSpPr>
        <p:spPr>
          <a:xfrm>
            <a:off x="5504661" y="2912565"/>
            <a:ext cx="1855307" cy="1855307"/>
          </a:xfrm>
          <a:prstGeom prst="donut">
            <a:avLst>
              <a:gd name="adj" fmla="val 721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Donut 1"/>
          <p:cNvSpPr/>
          <p:nvPr/>
        </p:nvSpPr>
        <p:spPr>
          <a:xfrm>
            <a:off x="4810255" y="2224038"/>
            <a:ext cx="3238242" cy="3238242"/>
          </a:xfrm>
          <a:prstGeom prst="donut">
            <a:avLst>
              <a:gd name="adj" fmla="val 431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Block Arc 32"/>
          <p:cNvSpPr/>
          <p:nvPr/>
        </p:nvSpPr>
        <p:spPr>
          <a:xfrm flipH="1">
            <a:off x="4810255" y="2224038"/>
            <a:ext cx="3238242" cy="3238242"/>
          </a:xfrm>
          <a:prstGeom prst="blockArc">
            <a:avLst>
              <a:gd name="adj1" fmla="val 3787504"/>
              <a:gd name="adj2" fmla="val 16202892"/>
              <a:gd name="adj3" fmla="val 4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Block Arc 33"/>
          <p:cNvSpPr/>
          <p:nvPr/>
        </p:nvSpPr>
        <p:spPr>
          <a:xfrm flipH="1">
            <a:off x="5036336" y="2450119"/>
            <a:ext cx="2786078" cy="2786078"/>
          </a:xfrm>
          <a:prstGeom prst="blockArc">
            <a:avLst>
              <a:gd name="adj1" fmla="val 1427478"/>
              <a:gd name="adj2" fmla="val 16202949"/>
              <a:gd name="adj3" fmla="val 508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Block Arc 34"/>
          <p:cNvSpPr/>
          <p:nvPr/>
        </p:nvSpPr>
        <p:spPr>
          <a:xfrm flipH="1">
            <a:off x="5261204" y="2674987"/>
            <a:ext cx="2336344" cy="2336344"/>
          </a:xfrm>
          <a:prstGeom prst="blockArc">
            <a:avLst>
              <a:gd name="adj1" fmla="val 18246226"/>
              <a:gd name="adj2" fmla="val 16212231"/>
              <a:gd name="adj3" fmla="val 61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Block Arc 35"/>
          <p:cNvSpPr/>
          <p:nvPr/>
        </p:nvSpPr>
        <p:spPr>
          <a:xfrm flipH="1">
            <a:off x="5504662" y="2918444"/>
            <a:ext cx="1849427" cy="1849427"/>
          </a:xfrm>
          <a:prstGeom prst="blockArc">
            <a:avLst>
              <a:gd name="adj1" fmla="val 21030407"/>
              <a:gd name="adj2" fmla="val 16212547"/>
              <a:gd name="adj3" fmla="val 72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8681712" y="2636215"/>
            <a:ext cx="536508" cy="5365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2"/>
          <p:cNvSpPr txBox="1">
            <a:spLocks/>
          </p:cNvSpPr>
          <p:nvPr/>
        </p:nvSpPr>
        <p:spPr>
          <a:xfrm>
            <a:off x="9337002" y="2892822"/>
            <a:ext cx="1581131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>
            <a:off x="9323917" y="2636214"/>
            <a:ext cx="1285831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8683653" y="4209925"/>
            <a:ext cx="536508" cy="5365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32"/>
          <p:cNvSpPr txBox="1">
            <a:spLocks/>
          </p:cNvSpPr>
          <p:nvPr/>
        </p:nvSpPr>
        <p:spPr>
          <a:xfrm>
            <a:off x="9338942" y="4466532"/>
            <a:ext cx="1581131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33"/>
          <p:cNvSpPr txBox="1">
            <a:spLocks/>
          </p:cNvSpPr>
          <p:nvPr/>
        </p:nvSpPr>
        <p:spPr>
          <a:xfrm>
            <a:off x="9325857" y="4209925"/>
            <a:ext cx="1285831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654744" y="2905466"/>
            <a:ext cx="790779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7597548" y="4471847"/>
            <a:ext cx="847974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 flipH="1">
            <a:off x="3624943" y="2640758"/>
            <a:ext cx="536508" cy="5365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2"/>
          <p:cNvSpPr txBox="1">
            <a:spLocks/>
          </p:cNvSpPr>
          <p:nvPr/>
        </p:nvSpPr>
        <p:spPr>
          <a:xfrm flipH="1">
            <a:off x="1912814" y="2897364"/>
            <a:ext cx="1581131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3"/>
          <p:cNvSpPr txBox="1">
            <a:spLocks/>
          </p:cNvSpPr>
          <p:nvPr/>
        </p:nvSpPr>
        <p:spPr>
          <a:xfrm flipH="1">
            <a:off x="1914754" y="2640756"/>
            <a:ext cx="1285831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Oval 79"/>
          <p:cNvSpPr/>
          <p:nvPr/>
        </p:nvSpPr>
        <p:spPr>
          <a:xfrm flipH="1">
            <a:off x="3624943" y="4209925"/>
            <a:ext cx="536508" cy="5365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 Placeholder 32"/>
          <p:cNvSpPr txBox="1">
            <a:spLocks/>
          </p:cNvSpPr>
          <p:nvPr/>
        </p:nvSpPr>
        <p:spPr>
          <a:xfrm flipH="1">
            <a:off x="1912814" y="4466532"/>
            <a:ext cx="1581131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 Placeholder 33"/>
          <p:cNvSpPr txBox="1">
            <a:spLocks/>
          </p:cNvSpPr>
          <p:nvPr/>
        </p:nvSpPr>
        <p:spPr>
          <a:xfrm flipH="1">
            <a:off x="1914754" y="4209925"/>
            <a:ext cx="1285831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3" name="Straight Arrow Connector 82"/>
          <p:cNvCxnSpPr/>
          <p:nvPr/>
        </p:nvCxnSpPr>
        <p:spPr>
          <a:xfrm flipH="1">
            <a:off x="4389217" y="4471847"/>
            <a:ext cx="1115445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/>
          <p:cNvCxnSpPr/>
          <p:nvPr/>
        </p:nvCxnSpPr>
        <p:spPr>
          <a:xfrm rot="10800000">
            <a:off x="4389217" y="2912567"/>
            <a:ext cx="1169356" cy="1090446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27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2" grpId="0" animBg="1"/>
      <p:bldP spid="33" grpId="0" animBg="1"/>
      <p:bldP spid="34" grpId="0" animBg="1"/>
      <p:bldP spid="35" grpId="0" animBg="1"/>
      <p:bldP spid="36" grpId="0" animBg="1"/>
      <p:bldP spid="42" grpId="0" animBg="1"/>
      <p:bldP spid="43" grpId="0"/>
      <p:bldP spid="44" grpId="0"/>
      <p:bldP spid="45" grpId="0" animBg="1"/>
      <p:bldP spid="46" grpId="0"/>
      <p:bldP spid="47" grpId="0"/>
      <p:bldP spid="77" grpId="0" animBg="1"/>
      <p:bldP spid="78" grpId="0"/>
      <p:bldP spid="79" grpId="0"/>
      <p:bldP spid="80" grpId="0" animBg="1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 flipH="1">
            <a:off x="8284823" y="3830861"/>
            <a:ext cx="1782887" cy="0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425826" y="3311911"/>
            <a:ext cx="1508391" cy="1712071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7075695" y="3830860"/>
            <a:ext cx="1192770" cy="1357897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920995" y="3290006"/>
            <a:ext cx="1154702" cy="1898753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816458" y="3716831"/>
            <a:ext cx="1609369" cy="1281592"/>
          </a:xfrm>
          <a:prstGeom prst="line">
            <a:avLst/>
          </a:prstGeom>
          <a:ln w="2540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12"/>
          <p:cNvSpPr>
            <a:spLocks noChangeArrowheads="1"/>
          </p:cNvSpPr>
          <p:nvPr/>
        </p:nvSpPr>
        <p:spPr bwMode="auto">
          <a:xfrm>
            <a:off x="3528112" y="4102049"/>
            <a:ext cx="1795429" cy="1792745"/>
          </a:xfrm>
          <a:prstGeom prst="ellipse">
            <a:avLst/>
          </a:prstGeom>
          <a:solidFill>
            <a:schemeClr val="accent2"/>
          </a:solidFill>
          <a:ln w="2540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12"/>
          <p:cNvSpPr>
            <a:spLocks noChangeArrowheads="1"/>
          </p:cNvSpPr>
          <p:nvPr/>
        </p:nvSpPr>
        <p:spPr bwMode="auto">
          <a:xfrm>
            <a:off x="5323541" y="2737680"/>
            <a:ext cx="1194908" cy="1193122"/>
          </a:xfrm>
          <a:prstGeom prst="ellipse">
            <a:avLst/>
          </a:prstGeom>
          <a:solidFill>
            <a:schemeClr val="accent3"/>
          </a:solidFill>
          <a:ln w="2540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6628981" y="4742710"/>
            <a:ext cx="893431" cy="892095"/>
          </a:xfrm>
          <a:prstGeom prst="ellipse">
            <a:avLst/>
          </a:prstGeom>
          <a:solidFill>
            <a:schemeClr val="accent4"/>
          </a:solidFill>
          <a:ln w="2032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12"/>
          <p:cNvSpPr>
            <a:spLocks noChangeArrowheads="1"/>
          </p:cNvSpPr>
          <p:nvPr/>
        </p:nvSpPr>
        <p:spPr bwMode="auto">
          <a:xfrm>
            <a:off x="7556811" y="3120269"/>
            <a:ext cx="1423310" cy="1421184"/>
          </a:xfrm>
          <a:prstGeom prst="ellipse">
            <a:avLst/>
          </a:prstGeom>
          <a:solidFill>
            <a:schemeClr val="accent5"/>
          </a:solidFill>
          <a:ln w="2540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Oval 12"/>
          <p:cNvSpPr>
            <a:spLocks noChangeArrowheads="1"/>
          </p:cNvSpPr>
          <p:nvPr/>
        </p:nvSpPr>
        <p:spPr bwMode="auto">
          <a:xfrm>
            <a:off x="2344325" y="3245404"/>
            <a:ext cx="944262" cy="942851"/>
          </a:xfrm>
          <a:prstGeom prst="ellipse">
            <a:avLst/>
          </a:prstGeom>
          <a:solidFill>
            <a:schemeClr val="accent1"/>
          </a:solidFill>
          <a:ln w="2032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Oval 12"/>
          <p:cNvSpPr>
            <a:spLocks noChangeArrowheads="1"/>
          </p:cNvSpPr>
          <p:nvPr/>
        </p:nvSpPr>
        <p:spPr bwMode="auto">
          <a:xfrm>
            <a:off x="9620995" y="3384813"/>
            <a:ext cx="893431" cy="892095"/>
          </a:xfrm>
          <a:prstGeom prst="ellipse">
            <a:avLst/>
          </a:prstGeom>
          <a:solidFill>
            <a:schemeClr val="accent6"/>
          </a:solidFill>
          <a:ln w="203200">
            <a:solidFill>
              <a:schemeClr val="bg2"/>
            </a:solidFill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33"/>
          <p:cNvSpPr txBox="1">
            <a:spLocks/>
          </p:cNvSpPr>
          <p:nvPr/>
        </p:nvSpPr>
        <p:spPr>
          <a:xfrm>
            <a:off x="2136712" y="2574145"/>
            <a:ext cx="139340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3"/>
          <p:cNvSpPr txBox="1">
            <a:spLocks/>
          </p:cNvSpPr>
          <p:nvPr/>
        </p:nvSpPr>
        <p:spPr>
          <a:xfrm>
            <a:off x="3651510" y="3431517"/>
            <a:ext cx="139340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33"/>
          <p:cNvSpPr txBox="1">
            <a:spLocks/>
          </p:cNvSpPr>
          <p:nvPr/>
        </p:nvSpPr>
        <p:spPr>
          <a:xfrm>
            <a:off x="5224291" y="2059221"/>
            <a:ext cx="139340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 Placeholder 33"/>
          <p:cNvSpPr txBox="1">
            <a:spLocks/>
          </p:cNvSpPr>
          <p:nvPr/>
        </p:nvSpPr>
        <p:spPr>
          <a:xfrm>
            <a:off x="6378992" y="5994157"/>
            <a:ext cx="139340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9371006" y="2725246"/>
            <a:ext cx="139340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 Placeholder 33"/>
          <p:cNvSpPr txBox="1">
            <a:spLocks/>
          </p:cNvSpPr>
          <p:nvPr/>
        </p:nvSpPr>
        <p:spPr>
          <a:xfrm>
            <a:off x="7571762" y="2425050"/>
            <a:ext cx="139340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11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973" y="266550"/>
            <a:ext cx="3785478" cy="528263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73115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519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第一PPT，www.1ppt.com">
  <a:themeElements>
    <a:clrScheme name="自定义 1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C0"/>
      </a:accent1>
      <a:accent2>
        <a:srgbClr val="A5A5A5"/>
      </a:accent2>
      <a:accent3>
        <a:srgbClr val="0070C0"/>
      </a:accent3>
      <a:accent4>
        <a:srgbClr val="A5A5A5"/>
      </a:accent4>
      <a:accent5>
        <a:srgbClr val="0070C0"/>
      </a:accent5>
      <a:accent6>
        <a:srgbClr val="A5A5A5"/>
      </a:accent6>
      <a:hlink>
        <a:srgbClr val="0070C0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8233</Words>
  <Application>Microsoft Office PowerPoint</Application>
  <PresentationFormat>自定义</PresentationFormat>
  <Paragraphs>371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Gill Sans</vt:lpstr>
      <vt:lpstr>Meiryo</vt:lpstr>
      <vt:lpstr>ＭＳ Ｐゴシック</vt:lpstr>
      <vt:lpstr>SimSun-ExtB</vt:lpstr>
      <vt:lpstr>冬青黑体简体中文 W3</vt:lpstr>
      <vt:lpstr>宋体</vt:lpstr>
      <vt:lpstr>微软雅黑</vt:lpstr>
      <vt:lpstr>Arial</vt:lpstr>
      <vt:lpstr>Calibri</vt:lpstr>
      <vt:lpstr>Calibri Light</vt:lpstr>
      <vt:lpstr>Helvetica Light</vt:lpstr>
      <vt:lpstr>Impact</vt:lpstr>
      <vt:lpstr>Lato</vt:lpstr>
      <vt:lpstr>Roboto</vt:lpstr>
      <vt:lpstr>Times New Roman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2016-09-17T14:53:56Z</dcterms:created>
  <dcterms:modified xsi:type="dcterms:W3CDTF">2017-10-26T01:08:30Z</dcterms:modified>
</cp:coreProperties>
</file>