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7" r:id="rId3"/>
    <p:sldId id="258" r:id="rId4"/>
    <p:sldId id="259" r:id="rId5"/>
    <p:sldId id="260" r:id="rId6"/>
    <p:sldId id="261" r:id="rId7"/>
    <p:sldId id="262" r:id="rId8"/>
    <p:sldId id="256" r:id="rId9"/>
    <p:sldId id="263" r:id="rId10"/>
  </p:sldIdLst>
  <p:sldSz cx="9361488" cy="6480175"/>
  <p:notesSz cx="6858000" cy="9144000"/>
  <p:embeddedFontLst>
    <p:embeddedFont>
      <p:font typeface="方正姚体" panose="02010601030101010101" pitchFamily="2" charset="-122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方正超粗黑简体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Meiryo" panose="020B0604030504040204" pitchFamily="34" charset="-128"/>
      <p:regular r:id="rId20"/>
      <p:bold r:id="rId21"/>
      <p:italic r:id="rId22"/>
      <p:boldItalic r:id="rId23"/>
    </p:embeddedFont>
    <p:embeddedFont>
      <p:font typeface="Calibri Light" panose="020F0302020204030204" pitchFamily="34" charset="0"/>
      <p:regular r:id="rId24"/>
      <p:italic r:id="rId25"/>
    </p:embeddedFont>
    <p:embeddedFont>
      <p:font typeface="经典综艺体简" panose="02010609000101010101" charset="-122"/>
      <p:regular r:id="rId26"/>
    </p:embeddedFont>
  </p:embeddedFontLst>
  <p:defaultTextStyle>
    <a:defPPr>
      <a:defRPr lang="zh-CN"/>
    </a:defPPr>
    <a:lvl1pPr marL="0" algn="l" defTabSz="85514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27573" algn="l" defTabSz="85514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55147" algn="l" defTabSz="85514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82720" algn="l" defTabSz="85514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710294" algn="l" defTabSz="85514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137867" algn="l" defTabSz="85514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65441" algn="l" defTabSz="85514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2993014" algn="l" defTabSz="85514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420588" algn="l" defTabSz="85514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29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972" y="78"/>
      </p:cViewPr>
      <p:guideLst>
        <p:guide orient="horz" pos="2041"/>
        <p:guide pos="29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1.xml"/><Relationship Id="rId21" Type="http://schemas.openxmlformats.org/officeDocument/2006/relationships/font" Target="fonts/font10.fntdata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E53FF-3AC9-48A7-B655-55DE537C6BEE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353128-5296-4C0E-8F00-A282C5D1CE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984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00150" y="1143000"/>
            <a:ext cx="44577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4405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02112" y="2013056"/>
            <a:ext cx="7957265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4223" y="3672099"/>
            <a:ext cx="6553042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55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8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10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37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65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930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420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7079" y="259509"/>
            <a:ext cx="2106335" cy="55291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075" y="259509"/>
            <a:ext cx="6162979" cy="55291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0186" y="1060529"/>
            <a:ext cx="7021116" cy="2256061"/>
          </a:xfrm>
        </p:spPr>
        <p:txBody>
          <a:bodyPr anchor="b"/>
          <a:lstStyle>
            <a:lvl1pPr algn="ctr">
              <a:defRPr sz="460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0186" y="3403592"/>
            <a:ext cx="7021116" cy="1564542"/>
          </a:xfrm>
        </p:spPr>
        <p:txBody>
          <a:bodyPr/>
          <a:lstStyle>
            <a:lvl1pPr marL="0" indent="0" algn="ctr">
              <a:buNone/>
              <a:defRPr sz="1843"/>
            </a:lvl1pPr>
            <a:lvl2pPr marL="351038" indent="0" algn="ctr">
              <a:buNone/>
              <a:defRPr sz="1536"/>
            </a:lvl2pPr>
            <a:lvl3pPr marL="702076" indent="0" algn="ctr">
              <a:buNone/>
              <a:defRPr sz="1382"/>
            </a:lvl3pPr>
            <a:lvl4pPr marL="1053114" indent="0" algn="ctr">
              <a:buNone/>
              <a:defRPr sz="1228"/>
            </a:lvl4pPr>
            <a:lvl5pPr marL="1404153" indent="0" algn="ctr">
              <a:buNone/>
              <a:defRPr sz="1228"/>
            </a:lvl5pPr>
            <a:lvl6pPr marL="1755191" indent="0" algn="ctr">
              <a:buNone/>
              <a:defRPr sz="1228"/>
            </a:lvl6pPr>
            <a:lvl7pPr marL="2106229" indent="0" algn="ctr">
              <a:buNone/>
              <a:defRPr sz="1228"/>
            </a:lvl7pPr>
            <a:lvl8pPr marL="2457267" indent="0" algn="ctr">
              <a:buNone/>
              <a:defRPr sz="1228"/>
            </a:lvl8pPr>
            <a:lvl9pPr marL="2808305" indent="0" algn="ctr">
              <a:buNone/>
              <a:defRPr sz="1228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037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663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727" y="1615545"/>
            <a:ext cx="8074283" cy="2695572"/>
          </a:xfrm>
        </p:spPr>
        <p:txBody>
          <a:bodyPr anchor="b"/>
          <a:lstStyle>
            <a:lvl1pPr>
              <a:defRPr sz="460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8727" y="4336618"/>
            <a:ext cx="8074283" cy="1417538"/>
          </a:xfrm>
        </p:spPr>
        <p:txBody>
          <a:bodyPr/>
          <a:lstStyle>
            <a:lvl1pPr marL="0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1pPr>
            <a:lvl2pPr marL="351038" indent="0">
              <a:buNone/>
              <a:defRPr sz="1536">
                <a:solidFill>
                  <a:schemeClr val="tx1">
                    <a:tint val="75000"/>
                  </a:schemeClr>
                </a:solidFill>
              </a:defRPr>
            </a:lvl2pPr>
            <a:lvl3pPr marL="702076" indent="0">
              <a:buNone/>
              <a:defRPr sz="1382">
                <a:solidFill>
                  <a:schemeClr val="tx1">
                    <a:tint val="75000"/>
                  </a:schemeClr>
                </a:solidFill>
              </a:defRPr>
            </a:lvl3pPr>
            <a:lvl4pPr marL="1053114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4pPr>
            <a:lvl5pPr marL="1404153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5pPr>
            <a:lvl6pPr marL="1755191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6pPr>
            <a:lvl7pPr marL="2106229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7pPr>
            <a:lvl8pPr marL="2457267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8pPr>
            <a:lvl9pPr marL="2808305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717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3603" y="1725046"/>
            <a:ext cx="397863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254" y="1725046"/>
            <a:ext cx="397863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2788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822" y="345010"/>
            <a:ext cx="8074283" cy="125253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4822" y="1588543"/>
            <a:ext cx="3960348" cy="778521"/>
          </a:xfrm>
        </p:spPr>
        <p:txBody>
          <a:bodyPr anchor="b"/>
          <a:lstStyle>
            <a:lvl1pPr marL="0" indent="0">
              <a:buNone/>
              <a:defRPr sz="1843" b="1"/>
            </a:lvl1pPr>
            <a:lvl2pPr marL="351038" indent="0">
              <a:buNone/>
              <a:defRPr sz="1536" b="1"/>
            </a:lvl2pPr>
            <a:lvl3pPr marL="702076" indent="0">
              <a:buNone/>
              <a:defRPr sz="1382" b="1"/>
            </a:lvl3pPr>
            <a:lvl4pPr marL="1053114" indent="0">
              <a:buNone/>
              <a:defRPr sz="1228" b="1"/>
            </a:lvl4pPr>
            <a:lvl5pPr marL="1404153" indent="0">
              <a:buNone/>
              <a:defRPr sz="1228" b="1"/>
            </a:lvl5pPr>
            <a:lvl6pPr marL="1755191" indent="0">
              <a:buNone/>
              <a:defRPr sz="1228" b="1"/>
            </a:lvl6pPr>
            <a:lvl7pPr marL="2106229" indent="0">
              <a:buNone/>
              <a:defRPr sz="1228" b="1"/>
            </a:lvl7pPr>
            <a:lvl8pPr marL="2457267" indent="0">
              <a:buNone/>
              <a:defRPr sz="1228" b="1"/>
            </a:lvl8pPr>
            <a:lvl9pPr marL="2808305" indent="0">
              <a:buNone/>
              <a:defRPr sz="122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4822" y="2367064"/>
            <a:ext cx="3960348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253" y="1588543"/>
            <a:ext cx="3979852" cy="778521"/>
          </a:xfrm>
        </p:spPr>
        <p:txBody>
          <a:bodyPr anchor="b"/>
          <a:lstStyle>
            <a:lvl1pPr marL="0" indent="0">
              <a:buNone/>
              <a:defRPr sz="1843" b="1"/>
            </a:lvl1pPr>
            <a:lvl2pPr marL="351038" indent="0">
              <a:buNone/>
              <a:defRPr sz="1536" b="1"/>
            </a:lvl2pPr>
            <a:lvl3pPr marL="702076" indent="0">
              <a:buNone/>
              <a:defRPr sz="1382" b="1"/>
            </a:lvl3pPr>
            <a:lvl4pPr marL="1053114" indent="0">
              <a:buNone/>
              <a:defRPr sz="1228" b="1"/>
            </a:lvl4pPr>
            <a:lvl5pPr marL="1404153" indent="0">
              <a:buNone/>
              <a:defRPr sz="1228" b="1"/>
            </a:lvl5pPr>
            <a:lvl6pPr marL="1755191" indent="0">
              <a:buNone/>
              <a:defRPr sz="1228" b="1"/>
            </a:lvl6pPr>
            <a:lvl7pPr marL="2106229" indent="0">
              <a:buNone/>
              <a:defRPr sz="1228" b="1"/>
            </a:lvl7pPr>
            <a:lvl8pPr marL="2457267" indent="0">
              <a:buNone/>
              <a:defRPr sz="1228" b="1"/>
            </a:lvl8pPr>
            <a:lvl9pPr marL="2808305" indent="0">
              <a:buNone/>
              <a:defRPr sz="122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253" y="2367064"/>
            <a:ext cx="3979852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6901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1560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4325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822" y="432012"/>
            <a:ext cx="3019323" cy="1512041"/>
          </a:xfrm>
        </p:spPr>
        <p:txBody>
          <a:bodyPr anchor="b"/>
          <a:lstStyle>
            <a:lvl1pPr>
              <a:defRPr sz="245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9852" y="933026"/>
            <a:ext cx="4739253" cy="4605124"/>
          </a:xfrm>
        </p:spPr>
        <p:txBody>
          <a:bodyPr/>
          <a:lstStyle>
            <a:lvl1pPr>
              <a:defRPr sz="2457"/>
            </a:lvl1pPr>
            <a:lvl2pPr>
              <a:defRPr sz="2150"/>
            </a:lvl2pPr>
            <a:lvl3pPr>
              <a:defRPr sz="1843"/>
            </a:lvl3pPr>
            <a:lvl4pPr>
              <a:defRPr sz="1536"/>
            </a:lvl4pPr>
            <a:lvl5pPr>
              <a:defRPr sz="1536"/>
            </a:lvl5pPr>
            <a:lvl6pPr>
              <a:defRPr sz="1536"/>
            </a:lvl6pPr>
            <a:lvl7pPr>
              <a:defRPr sz="1536"/>
            </a:lvl7pPr>
            <a:lvl8pPr>
              <a:defRPr sz="1536"/>
            </a:lvl8pPr>
            <a:lvl9pPr>
              <a:defRPr sz="153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4822" y="1944052"/>
            <a:ext cx="3019323" cy="3601598"/>
          </a:xfrm>
        </p:spPr>
        <p:txBody>
          <a:bodyPr/>
          <a:lstStyle>
            <a:lvl1pPr marL="0" indent="0">
              <a:buNone/>
              <a:defRPr sz="1228"/>
            </a:lvl1pPr>
            <a:lvl2pPr marL="351038" indent="0">
              <a:buNone/>
              <a:defRPr sz="1075"/>
            </a:lvl2pPr>
            <a:lvl3pPr marL="702076" indent="0">
              <a:buNone/>
              <a:defRPr sz="921"/>
            </a:lvl3pPr>
            <a:lvl4pPr marL="1053114" indent="0">
              <a:buNone/>
              <a:defRPr sz="768"/>
            </a:lvl4pPr>
            <a:lvl5pPr marL="1404153" indent="0">
              <a:buNone/>
              <a:defRPr sz="768"/>
            </a:lvl5pPr>
            <a:lvl6pPr marL="1755191" indent="0">
              <a:buNone/>
              <a:defRPr sz="768"/>
            </a:lvl6pPr>
            <a:lvl7pPr marL="2106229" indent="0">
              <a:buNone/>
              <a:defRPr sz="768"/>
            </a:lvl7pPr>
            <a:lvl8pPr marL="2457267" indent="0">
              <a:buNone/>
              <a:defRPr sz="768"/>
            </a:lvl8pPr>
            <a:lvl9pPr marL="2808305" indent="0">
              <a:buNone/>
              <a:defRPr sz="76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268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822" y="432012"/>
            <a:ext cx="3019323" cy="1512041"/>
          </a:xfrm>
        </p:spPr>
        <p:txBody>
          <a:bodyPr anchor="b"/>
          <a:lstStyle>
            <a:lvl1pPr>
              <a:defRPr sz="245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79852" y="933026"/>
            <a:ext cx="4739253" cy="4605124"/>
          </a:xfrm>
        </p:spPr>
        <p:txBody>
          <a:bodyPr anchor="t"/>
          <a:lstStyle>
            <a:lvl1pPr marL="0" indent="0">
              <a:buNone/>
              <a:defRPr sz="2457"/>
            </a:lvl1pPr>
            <a:lvl2pPr marL="351038" indent="0">
              <a:buNone/>
              <a:defRPr sz="2150"/>
            </a:lvl2pPr>
            <a:lvl3pPr marL="702076" indent="0">
              <a:buNone/>
              <a:defRPr sz="1843"/>
            </a:lvl3pPr>
            <a:lvl4pPr marL="1053114" indent="0">
              <a:buNone/>
              <a:defRPr sz="1536"/>
            </a:lvl4pPr>
            <a:lvl5pPr marL="1404153" indent="0">
              <a:buNone/>
              <a:defRPr sz="1536"/>
            </a:lvl5pPr>
            <a:lvl6pPr marL="1755191" indent="0">
              <a:buNone/>
              <a:defRPr sz="1536"/>
            </a:lvl6pPr>
            <a:lvl7pPr marL="2106229" indent="0">
              <a:buNone/>
              <a:defRPr sz="1536"/>
            </a:lvl7pPr>
            <a:lvl8pPr marL="2457267" indent="0">
              <a:buNone/>
              <a:defRPr sz="1536"/>
            </a:lvl8pPr>
            <a:lvl9pPr marL="2808305" indent="0">
              <a:buNone/>
              <a:defRPr sz="1536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4822" y="1944052"/>
            <a:ext cx="3019323" cy="3601598"/>
          </a:xfrm>
        </p:spPr>
        <p:txBody>
          <a:bodyPr/>
          <a:lstStyle>
            <a:lvl1pPr marL="0" indent="0">
              <a:buNone/>
              <a:defRPr sz="1228"/>
            </a:lvl1pPr>
            <a:lvl2pPr marL="351038" indent="0">
              <a:buNone/>
              <a:defRPr sz="1075"/>
            </a:lvl2pPr>
            <a:lvl3pPr marL="702076" indent="0">
              <a:buNone/>
              <a:defRPr sz="921"/>
            </a:lvl3pPr>
            <a:lvl4pPr marL="1053114" indent="0">
              <a:buNone/>
              <a:defRPr sz="768"/>
            </a:lvl4pPr>
            <a:lvl5pPr marL="1404153" indent="0">
              <a:buNone/>
              <a:defRPr sz="768"/>
            </a:lvl5pPr>
            <a:lvl6pPr marL="1755191" indent="0">
              <a:buNone/>
              <a:defRPr sz="768"/>
            </a:lvl6pPr>
            <a:lvl7pPr marL="2106229" indent="0">
              <a:buNone/>
              <a:defRPr sz="768"/>
            </a:lvl7pPr>
            <a:lvl8pPr marL="2457267" indent="0">
              <a:buNone/>
              <a:defRPr sz="768"/>
            </a:lvl8pPr>
            <a:lvl9pPr marL="2808305" indent="0">
              <a:buNone/>
              <a:defRPr sz="76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702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1805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9315" y="345009"/>
            <a:ext cx="2018571" cy="54916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3602" y="345009"/>
            <a:ext cx="5938694" cy="54916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523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9493" y="4164114"/>
            <a:ext cx="7957265" cy="1287035"/>
          </a:xfrm>
        </p:spPr>
        <p:txBody>
          <a:bodyPr anchor="t"/>
          <a:lstStyle>
            <a:lvl1pPr algn="l">
              <a:defRPr sz="37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39493" y="2746575"/>
            <a:ext cx="7957265" cy="1417538"/>
          </a:xfrm>
        </p:spPr>
        <p:txBody>
          <a:bodyPr anchor="b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2757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5514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8272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71029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13786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56544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993014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42058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074" y="1512042"/>
            <a:ext cx="4134657" cy="4276616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8757" y="1512042"/>
            <a:ext cx="4134657" cy="4276616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8075" y="1450540"/>
            <a:ext cx="4136283" cy="604516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27573" indent="0">
              <a:buNone/>
              <a:defRPr sz="1900" b="1"/>
            </a:lvl2pPr>
            <a:lvl3pPr marL="855147" indent="0">
              <a:buNone/>
              <a:defRPr sz="1700" b="1"/>
            </a:lvl3pPr>
            <a:lvl4pPr marL="1282720" indent="0">
              <a:buNone/>
              <a:defRPr sz="1500" b="1"/>
            </a:lvl4pPr>
            <a:lvl5pPr marL="1710294" indent="0">
              <a:buNone/>
              <a:defRPr sz="1500" b="1"/>
            </a:lvl5pPr>
            <a:lvl6pPr marL="2137867" indent="0">
              <a:buNone/>
              <a:defRPr sz="1500" b="1"/>
            </a:lvl6pPr>
            <a:lvl7pPr marL="2565441" indent="0">
              <a:buNone/>
              <a:defRPr sz="1500" b="1"/>
            </a:lvl7pPr>
            <a:lvl8pPr marL="2993014" indent="0">
              <a:buNone/>
              <a:defRPr sz="1500" b="1"/>
            </a:lvl8pPr>
            <a:lvl9pPr marL="3420588" indent="0">
              <a:buNone/>
              <a:defRPr sz="1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075" y="2055056"/>
            <a:ext cx="4136283" cy="3733601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55507" y="1450540"/>
            <a:ext cx="4137907" cy="604516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27573" indent="0">
              <a:buNone/>
              <a:defRPr sz="1900" b="1"/>
            </a:lvl2pPr>
            <a:lvl3pPr marL="855147" indent="0">
              <a:buNone/>
              <a:defRPr sz="1700" b="1"/>
            </a:lvl3pPr>
            <a:lvl4pPr marL="1282720" indent="0">
              <a:buNone/>
              <a:defRPr sz="1500" b="1"/>
            </a:lvl4pPr>
            <a:lvl5pPr marL="1710294" indent="0">
              <a:buNone/>
              <a:defRPr sz="1500" b="1"/>
            </a:lvl5pPr>
            <a:lvl6pPr marL="2137867" indent="0">
              <a:buNone/>
              <a:defRPr sz="1500" b="1"/>
            </a:lvl6pPr>
            <a:lvl7pPr marL="2565441" indent="0">
              <a:buNone/>
              <a:defRPr sz="1500" b="1"/>
            </a:lvl7pPr>
            <a:lvl8pPr marL="2993014" indent="0">
              <a:buNone/>
              <a:defRPr sz="1500" b="1"/>
            </a:lvl8pPr>
            <a:lvl9pPr marL="3420588" indent="0">
              <a:buNone/>
              <a:defRPr sz="1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55507" y="2055056"/>
            <a:ext cx="4137907" cy="3733601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075" y="258007"/>
            <a:ext cx="3079865" cy="1098030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60083" y="258008"/>
            <a:ext cx="5233331" cy="553065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8075" y="1356038"/>
            <a:ext cx="3079865" cy="4432620"/>
          </a:xfrm>
        </p:spPr>
        <p:txBody>
          <a:bodyPr/>
          <a:lstStyle>
            <a:lvl1pPr marL="0" indent="0">
              <a:buNone/>
              <a:defRPr sz="1300"/>
            </a:lvl1pPr>
            <a:lvl2pPr marL="427573" indent="0">
              <a:buNone/>
              <a:defRPr sz="1100"/>
            </a:lvl2pPr>
            <a:lvl3pPr marL="855147" indent="0">
              <a:buNone/>
              <a:defRPr sz="900"/>
            </a:lvl3pPr>
            <a:lvl4pPr marL="1282720" indent="0">
              <a:buNone/>
              <a:defRPr sz="800"/>
            </a:lvl4pPr>
            <a:lvl5pPr marL="1710294" indent="0">
              <a:buNone/>
              <a:defRPr sz="800"/>
            </a:lvl5pPr>
            <a:lvl6pPr marL="2137867" indent="0">
              <a:buNone/>
              <a:defRPr sz="800"/>
            </a:lvl6pPr>
            <a:lvl7pPr marL="2565441" indent="0">
              <a:buNone/>
              <a:defRPr sz="800"/>
            </a:lvl7pPr>
            <a:lvl8pPr marL="2993014" indent="0">
              <a:buNone/>
              <a:defRPr sz="800"/>
            </a:lvl8pPr>
            <a:lvl9pPr marL="3420588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4917" y="4536122"/>
            <a:ext cx="5616893" cy="535515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834917" y="579016"/>
            <a:ext cx="5616893" cy="3888105"/>
          </a:xfrm>
        </p:spPr>
        <p:txBody>
          <a:bodyPr/>
          <a:lstStyle>
            <a:lvl1pPr marL="0" indent="0">
              <a:buNone/>
              <a:defRPr sz="3000"/>
            </a:lvl1pPr>
            <a:lvl2pPr marL="427573" indent="0">
              <a:buNone/>
              <a:defRPr sz="2600"/>
            </a:lvl2pPr>
            <a:lvl3pPr marL="855147" indent="0">
              <a:buNone/>
              <a:defRPr sz="2200"/>
            </a:lvl3pPr>
            <a:lvl4pPr marL="1282720" indent="0">
              <a:buNone/>
              <a:defRPr sz="1900"/>
            </a:lvl4pPr>
            <a:lvl5pPr marL="1710294" indent="0">
              <a:buNone/>
              <a:defRPr sz="1900"/>
            </a:lvl5pPr>
            <a:lvl6pPr marL="2137867" indent="0">
              <a:buNone/>
              <a:defRPr sz="1900"/>
            </a:lvl6pPr>
            <a:lvl7pPr marL="2565441" indent="0">
              <a:buNone/>
              <a:defRPr sz="1900"/>
            </a:lvl7pPr>
            <a:lvl8pPr marL="2993014" indent="0">
              <a:buNone/>
              <a:defRPr sz="1900"/>
            </a:lvl8pPr>
            <a:lvl9pPr marL="3420588" indent="0">
              <a:buNone/>
              <a:defRPr sz="19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834917" y="5071637"/>
            <a:ext cx="5616893" cy="760520"/>
          </a:xfrm>
        </p:spPr>
        <p:txBody>
          <a:bodyPr/>
          <a:lstStyle>
            <a:lvl1pPr marL="0" indent="0">
              <a:buNone/>
              <a:defRPr sz="1300"/>
            </a:lvl1pPr>
            <a:lvl2pPr marL="427573" indent="0">
              <a:buNone/>
              <a:defRPr sz="1100"/>
            </a:lvl2pPr>
            <a:lvl3pPr marL="855147" indent="0">
              <a:buNone/>
              <a:defRPr sz="900"/>
            </a:lvl3pPr>
            <a:lvl4pPr marL="1282720" indent="0">
              <a:buNone/>
              <a:defRPr sz="800"/>
            </a:lvl4pPr>
            <a:lvl5pPr marL="1710294" indent="0">
              <a:buNone/>
              <a:defRPr sz="800"/>
            </a:lvl5pPr>
            <a:lvl6pPr marL="2137867" indent="0">
              <a:buNone/>
              <a:defRPr sz="800"/>
            </a:lvl6pPr>
            <a:lvl7pPr marL="2565441" indent="0">
              <a:buNone/>
              <a:defRPr sz="800"/>
            </a:lvl7pPr>
            <a:lvl8pPr marL="2993014" indent="0">
              <a:buNone/>
              <a:defRPr sz="800"/>
            </a:lvl8pPr>
            <a:lvl9pPr marL="3420588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68074" y="259508"/>
            <a:ext cx="8425340" cy="1080029"/>
          </a:xfrm>
          <a:prstGeom prst="rect">
            <a:avLst/>
          </a:prstGeom>
        </p:spPr>
        <p:txBody>
          <a:bodyPr vert="horz" lIns="85515" tIns="42757" rIns="85515" bIns="4275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8074" y="1512042"/>
            <a:ext cx="8425340" cy="4276616"/>
          </a:xfrm>
          <a:prstGeom prst="rect">
            <a:avLst/>
          </a:prstGeom>
        </p:spPr>
        <p:txBody>
          <a:bodyPr vert="horz" lIns="85515" tIns="42757" rIns="85515" bIns="4275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68074" y="6006164"/>
            <a:ext cx="2184347" cy="345009"/>
          </a:xfrm>
          <a:prstGeom prst="rect">
            <a:avLst/>
          </a:prstGeom>
        </p:spPr>
        <p:txBody>
          <a:bodyPr vert="horz" lIns="85515" tIns="42757" rIns="85515" bIns="42757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98509" y="6006164"/>
            <a:ext cx="2964471" cy="345009"/>
          </a:xfrm>
          <a:prstGeom prst="rect">
            <a:avLst/>
          </a:prstGeom>
        </p:spPr>
        <p:txBody>
          <a:bodyPr vert="horz" lIns="85515" tIns="42757" rIns="85515" bIns="42757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709067" y="6006164"/>
            <a:ext cx="2184347" cy="345009"/>
          </a:xfrm>
          <a:prstGeom prst="rect">
            <a:avLst/>
          </a:prstGeom>
        </p:spPr>
        <p:txBody>
          <a:bodyPr vert="horz" lIns="85515" tIns="42757" rIns="85515" bIns="4275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55147" rtl="0" eaLnBrk="1" latinLnBrk="0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680" indent="-320680" algn="l" defTabSz="855147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4807" indent="-267233" algn="l" defTabSz="855147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68934" indent="-213787" algn="l" defTabSz="85514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96507" indent="-213787" algn="l" defTabSz="855147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4080" indent="-213787" algn="l" defTabSz="855147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51654" indent="-213787" algn="l" defTabSz="855147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79227" indent="-213787" algn="l" defTabSz="855147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6801" indent="-213787" algn="l" defTabSz="855147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34374" indent="-213787" algn="l" defTabSz="855147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5514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7573" algn="l" defTabSz="85514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55147" algn="l" defTabSz="85514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82720" algn="l" defTabSz="85514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10294" algn="l" defTabSz="85514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37867" algn="l" defTabSz="85514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65441" algn="l" defTabSz="85514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93014" algn="l" defTabSz="85514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20588" algn="l" defTabSz="855147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3603" y="345010"/>
            <a:ext cx="8074283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3603" y="1725046"/>
            <a:ext cx="8074283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602" y="6006163"/>
            <a:ext cx="2106335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02076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702076"/>
              <a:t>2017/10/25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00993" y="6006163"/>
            <a:ext cx="3159502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02076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11551" y="6006163"/>
            <a:ext cx="2106335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2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02076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702076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759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02076" rtl="0" eaLnBrk="1" latinLnBrk="0" hangingPunct="1">
        <a:lnSpc>
          <a:spcPct val="90000"/>
        </a:lnSpc>
        <a:spcBef>
          <a:spcPct val="0"/>
        </a:spcBef>
        <a:buNone/>
        <a:defRPr sz="337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5519" indent="-175519" algn="l" defTabSz="702076" rtl="0" eaLnBrk="1" latinLnBrk="0" hangingPunct="1">
        <a:lnSpc>
          <a:spcPct val="90000"/>
        </a:lnSpc>
        <a:spcBef>
          <a:spcPts val="768"/>
        </a:spcBef>
        <a:buFont typeface="Arial" panose="020B0604020202020204" pitchFamily="34" charset="0"/>
        <a:buChar char="•"/>
        <a:defRPr sz="2150" kern="1200">
          <a:solidFill>
            <a:schemeClr val="tx1"/>
          </a:solidFill>
          <a:latin typeface="+mn-lt"/>
          <a:ea typeface="+mn-ea"/>
          <a:cs typeface="+mn-cs"/>
        </a:defRPr>
      </a:lvl1pPr>
      <a:lvl2pPr marL="526557" indent="-175519" algn="l" defTabSz="702076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877595" indent="-175519" algn="l" defTabSz="702076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536" kern="1200">
          <a:solidFill>
            <a:schemeClr val="tx1"/>
          </a:solidFill>
          <a:latin typeface="+mn-lt"/>
          <a:ea typeface="+mn-ea"/>
          <a:cs typeface="+mn-cs"/>
        </a:defRPr>
      </a:lvl3pPr>
      <a:lvl4pPr marL="1228634" indent="-175519" algn="l" defTabSz="702076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382" kern="1200">
          <a:solidFill>
            <a:schemeClr val="tx1"/>
          </a:solidFill>
          <a:latin typeface="+mn-lt"/>
          <a:ea typeface="+mn-ea"/>
          <a:cs typeface="+mn-cs"/>
        </a:defRPr>
      </a:lvl4pPr>
      <a:lvl5pPr marL="1579672" indent="-175519" algn="l" defTabSz="702076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382" kern="1200">
          <a:solidFill>
            <a:schemeClr val="tx1"/>
          </a:solidFill>
          <a:latin typeface="+mn-lt"/>
          <a:ea typeface="+mn-ea"/>
          <a:cs typeface="+mn-cs"/>
        </a:defRPr>
      </a:lvl5pPr>
      <a:lvl6pPr marL="1930710" indent="-175519" algn="l" defTabSz="702076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382" kern="1200">
          <a:solidFill>
            <a:schemeClr val="tx1"/>
          </a:solidFill>
          <a:latin typeface="+mn-lt"/>
          <a:ea typeface="+mn-ea"/>
          <a:cs typeface="+mn-cs"/>
        </a:defRPr>
      </a:lvl6pPr>
      <a:lvl7pPr marL="2281748" indent="-175519" algn="l" defTabSz="702076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382" kern="1200">
          <a:solidFill>
            <a:schemeClr val="tx1"/>
          </a:solidFill>
          <a:latin typeface="+mn-lt"/>
          <a:ea typeface="+mn-ea"/>
          <a:cs typeface="+mn-cs"/>
        </a:defRPr>
      </a:lvl7pPr>
      <a:lvl8pPr marL="2632786" indent="-175519" algn="l" defTabSz="702076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382" kern="1200">
          <a:solidFill>
            <a:schemeClr val="tx1"/>
          </a:solidFill>
          <a:latin typeface="+mn-lt"/>
          <a:ea typeface="+mn-ea"/>
          <a:cs typeface="+mn-cs"/>
        </a:defRPr>
      </a:lvl8pPr>
      <a:lvl9pPr marL="2983824" indent="-175519" algn="l" defTabSz="702076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38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02076" rtl="0" eaLnBrk="1" latinLnBrk="0" hangingPunct="1">
        <a:defRPr sz="1382" kern="1200">
          <a:solidFill>
            <a:schemeClr val="tx1"/>
          </a:solidFill>
          <a:latin typeface="+mn-lt"/>
          <a:ea typeface="+mn-ea"/>
          <a:cs typeface="+mn-cs"/>
        </a:defRPr>
      </a:lvl1pPr>
      <a:lvl2pPr marL="351038" algn="l" defTabSz="702076" rtl="0" eaLnBrk="1" latinLnBrk="0" hangingPunct="1">
        <a:defRPr sz="1382" kern="1200">
          <a:solidFill>
            <a:schemeClr val="tx1"/>
          </a:solidFill>
          <a:latin typeface="+mn-lt"/>
          <a:ea typeface="+mn-ea"/>
          <a:cs typeface="+mn-cs"/>
        </a:defRPr>
      </a:lvl2pPr>
      <a:lvl3pPr marL="702076" algn="l" defTabSz="702076" rtl="0" eaLnBrk="1" latinLnBrk="0" hangingPunct="1">
        <a:defRPr sz="1382" kern="1200">
          <a:solidFill>
            <a:schemeClr val="tx1"/>
          </a:solidFill>
          <a:latin typeface="+mn-lt"/>
          <a:ea typeface="+mn-ea"/>
          <a:cs typeface="+mn-cs"/>
        </a:defRPr>
      </a:lvl3pPr>
      <a:lvl4pPr marL="1053114" algn="l" defTabSz="702076" rtl="0" eaLnBrk="1" latinLnBrk="0" hangingPunct="1">
        <a:defRPr sz="1382" kern="1200">
          <a:solidFill>
            <a:schemeClr val="tx1"/>
          </a:solidFill>
          <a:latin typeface="+mn-lt"/>
          <a:ea typeface="+mn-ea"/>
          <a:cs typeface="+mn-cs"/>
        </a:defRPr>
      </a:lvl4pPr>
      <a:lvl5pPr marL="1404153" algn="l" defTabSz="702076" rtl="0" eaLnBrk="1" latinLnBrk="0" hangingPunct="1">
        <a:defRPr sz="1382" kern="1200">
          <a:solidFill>
            <a:schemeClr val="tx1"/>
          </a:solidFill>
          <a:latin typeface="+mn-lt"/>
          <a:ea typeface="+mn-ea"/>
          <a:cs typeface="+mn-cs"/>
        </a:defRPr>
      </a:lvl5pPr>
      <a:lvl6pPr marL="1755191" algn="l" defTabSz="702076" rtl="0" eaLnBrk="1" latinLnBrk="0" hangingPunct="1">
        <a:defRPr sz="1382" kern="1200">
          <a:solidFill>
            <a:schemeClr val="tx1"/>
          </a:solidFill>
          <a:latin typeface="+mn-lt"/>
          <a:ea typeface="+mn-ea"/>
          <a:cs typeface="+mn-cs"/>
        </a:defRPr>
      </a:lvl6pPr>
      <a:lvl7pPr marL="2106229" algn="l" defTabSz="702076" rtl="0" eaLnBrk="1" latinLnBrk="0" hangingPunct="1">
        <a:defRPr sz="1382" kern="1200">
          <a:solidFill>
            <a:schemeClr val="tx1"/>
          </a:solidFill>
          <a:latin typeface="+mn-lt"/>
          <a:ea typeface="+mn-ea"/>
          <a:cs typeface="+mn-cs"/>
        </a:defRPr>
      </a:lvl7pPr>
      <a:lvl8pPr marL="2457267" algn="l" defTabSz="702076" rtl="0" eaLnBrk="1" latinLnBrk="0" hangingPunct="1">
        <a:defRPr sz="1382" kern="1200">
          <a:solidFill>
            <a:schemeClr val="tx1"/>
          </a:solidFill>
          <a:latin typeface="+mn-lt"/>
          <a:ea typeface="+mn-ea"/>
          <a:cs typeface="+mn-cs"/>
        </a:defRPr>
      </a:lvl8pPr>
      <a:lvl9pPr marL="2808305" algn="l" defTabSz="702076" rtl="0" eaLnBrk="1" latinLnBrk="0" hangingPunct="1">
        <a:defRPr sz="138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693588" y="2505471"/>
            <a:ext cx="1577060" cy="2255061"/>
          </a:xfrm>
          <a:custGeom>
            <a:avLst/>
            <a:gdLst>
              <a:gd name="connsiteX0" fmla="*/ 0 w 756618"/>
              <a:gd name="connsiteY0" fmla="*/ 0 h 1674490"/>
              <a:gd name="connsiteX1" fmla="*/ 756618 w 756618"/>
              <a:gd name="connsiteY1" fmla="*/ 0 h 1674490"/>
              <a:gd name="connsiteX2" fmla="*/ 756618 w 756618"/>
              <a:gd name="connsiteY2" fmla="*/ 1674490 h 1674490"/>
              <a:gd name="connsiteX3" fmla="*/ 0 w 756618"/>
              <a:gd name="connsiteY3" fmla="*/ 1674490 h 1674490"/>
              <a:gd name="connsiteX4" fmla="*/ 0 w 756618"/>
              <a:gd name="connsiteY4" fmla="*/ 0 h 1674490"/>
              <a:gd name="connsiteX0" fmla="*/ 0 w 771132"/>
              <a:gd name="connsiteY0" fmla="*/ 0 h 2022833"/>
              <a:gd name="connsiteX1" fmla="*/ 771132 w 771132"/>
              <a:gd name="connsiteY1" fmla="*/ 348343 h 2022833"/>
              <a:gd name="connsiteX2" fmla="*/ 771132 w 771132"/>
              <a:gd name="connsiteY2" fmla="*/ 2022833 h 2022833"/>
              <a:gd name="connsiteX3" fmla="*/ 14514 w 771132"/>
              <a:gd name="connsiteY3" fmla="*/ 2022833 h 2022833"/>
              <a:gd name="connsiteX4" fmla="*/ 0 w 771132"/>
              <a:gd name="connsiteY4" fmla="*/ 0 h 2022833"/>
              <a:gd name="connsiteX0" fmla="*/ 0 w 771132"/>
              <a:gd name="connsiteY0" fmla="*/ 0 h 2255061"/>
              <a:gd name="connsiteX1" fmla="*/ 771132 w 771132"/>
              <a:gd name="connsiteY1" fmla="*/ 348343 h 2255061"/>
              <a:gd name="connsiteX2" fmla="*/ 771132 w 771132"/>
              <a:gd name="connsiteY2" fmla="*/ 2022833 h 2255061"/>
              <a:gd name="connsiteX3" fmla="*/ 14514 w 771132"/>
              <a:gd name="connsiteY3" fmla="*/ 2255061 h 2255061"/>
              <a:gd name="connsiteX4" fmla="*/ 0 w 771132"/>
              <a:gd name="connsiteY4" fmla="*/ 0 h 2255061"/>
              <a:gd name="connsiteX0" fmla="*/ 0 w 771132"/>
              <a:gd name="connsiteY0" fmla="*/ 0 h 2255061"/>
              <a:gd name="connsiteX1" fmla="*/ 771132 w 771132"/>
              <a:gd name="connsiteY1" fmla="*/ 348343 h 2255061"/>
              <a:gd name="connsiteX2" fmla="*/ 763863 w 771132"/>
              <a:gd name="connsiteY2" fmla="*/ 1565633 h 2255061"/>
              <a:gd name="connsiteX3" fmla="*/ 14514 w 771132"/>
              <a:gd name="connsiteY3" fmla="*/ 2255061 h 2255061"/>
              <a:gd name="connsiteX4" fmla="*/ 0 w 771132"/>
              <a:gd name="connsiteY4" fmla="*/ 0 h 2255061"/>
              <a:gd name="connsiteX0" fmla="*/ 0 w 777959"/>
              <a:gd name="connsiteY0" fmla="*/ 0 h 2255061"/>
              <a:gd name="connsiteX1" fmla="*/ 771132 w 777959"/>
              <a:gd name="connsiteY1" fmla="*/ 348343 h 2255061"/>
              <a:gd name="connsiteX2" fmla="*/ 777959 w 777959"/>
              <a:gd name="connsiteY2" fmla="*/ 1589445 h 2255061"/>
              <a:gd name="connsiteX3" fmla="*/ 14514 w 777959"/>
              <a:gd name="connsiteY3" fmla="*/ 2255061 h 2255061"/>
              <a:gd name="connsiteX4" fmla="*/ 0 w 777959"/>
              <a:gd name="connsiteY4" fmla="*/ 0 h 2255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7959" h="2255061">
                <a:moveTo>
                  <a:pt x="0" y="0"/>
                </a:moveTo>
                <a:lnTo>
                  <a:pt x="771132" y="348343"/>
                </a:lnTo>
                <a:cubicBezTo>
                  <a:pt x="773408" y="762044"/>
                  <a:pt x="775683" y="1175744"/>
                  <a:pt x="777959" y="1589445"/>
                </a:cubicBezTo>
                <a:lnTo>
                  <a:pt x="14514" y="225506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56808" y="2857906"/>
            <a:ext cx="4104680" cy="124627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505470"/>
            <a:ext cx="3744640" cy="225506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48496" y="3207132"/>
            <a:ext cx="2664296" cy="753035"/>
          </a:xfrm>
          <a:custGeom>
            <a:avLst/>
            <a:gdLst>
              <a:gd name="connsiteX0" fmla="*/ 0 w 2592288"/>
              <a:gd name="connsiteY0" fmla="*/ 0 h 1390293"/>
              <a:gd name="connsiteX1" fmla="*/ 2592288 w 2592288"/>
              <a:gd name="connsiteY1" fmla="*/ 0 h 1390293"/>
              <a:gd name="connsiteX2" fmla="*/ 2592288 w 2592288"/>
              <a:gd name="connsiteY2" fmla="*/ 1390293 h 1390293"/>
              <a:gd name="connsiteX3" fmla="*/ 0 w 2592288"/>
              <a:gd name="connsiteY3" fmla="*/ 1390293 h 1390293"/>
              <a:gd name="connsiteX4" fmla="*/ 0 w 2592288"/>
              <a:gd name="connsiteY4" fmla="*/ 0 h 1390293"/>
              <a:gd name="connsiteX0" fmla="*/ 0 w 2592288"/>
              <a:gd name="connsiteY0" fmla="*/ 0 h 1390293"/>
              <a:gd name="connsiteX1" fmla="*/ 2592288 w 2592288"/>
              <a:gd name="connsiteY1" fmla="*/ 0 h 1390293"/>
              <a:gd name="connsiteX2" fmla="*/ 2590229 w 2592288"/>
              <a:gd name="connsiteY2" fmla="*/ 228194 h 1390293"/>
              <a:gd name="connsiteX3" fmla="*/ 2592288 w 2592288"/>
              <a:gd name="connsiteY3" fmla="*/ 1390293 h 1390293"/>
              <a:gd name="connsiteX4" fmla="*/ 0 w 2592288"/>
              <a:gd name="connsiteY4" fmla="*/ 1390293 h 1390293"/>
              <a:gd name="connsiteX5" fmla="*/ 0 w 2592288"/>
              <a:gd name="connsiteY5" fmla="*/ 0 h 1390293"/>
              <a:gd name="connsiteX0" fmla="*/ 0 w 2620863"/>
              <a:gd name="connsiteY0" fmla="*/ 0 h 1390293"/>
              <a:gd name="connsiteX1" fmla="*/ 2620863 w 2620863"/>
              <a:gd name="connsiteY1" fmla="*/ 219075 h 1390293"/>
              <a:gd name="connsiteX2" fmla="*/ 2590229 w 2620863"/>
              <a:gd name="connsiteY2" fmla="*/ 228194 h 1390293"/>
              <a:gd name="connsiteX3" fmla="*/ 2592288 w 2620863"/>
              <a:gd name="connsiteY3" fmla="*/ 1390293 h 1390293"/>
              <a:gd name="connsiteX4" fmla="*/ 0 w 2620863"/>
              <a:gd name="connsiteY4" fmla="*/ 1390293 h 1390293"/>
              <a:gd name="connsiteX5" fmla="*/ 0 w 2620863"/>
              <a:gd name="connsiteY5" fmla="*/ 0 h 1390293"/>
              <a:gd name="connsiteX0" fmla="*/ 0 w 2620863"/>
              <a:gd name="connsiteY0" fmla="*/ 0 h 1390293"/>
              <a:gd name="connsiteX1" fmla="*/ 2620863 w 2620863"/>
              <a:gd name="connsiteY1" fmla="*/ 219075 h 1390293"/>
              <a:gd name="connsiteX2" fmla="*/ 2590229 w 2620863"/>
              <a:gd name="connsiteY2" fmla="*/ 485369 h 1390293"/>
              <a:gd name="connsiteX3" fmla="*/ 2592288 w 2620863"/>
              <a:gd name="connsiteY3" fmla="*/ 1390293 h 1390293"/>
              <a:gd name="connsiteX4" fmla="*/ 0 w 2620863"/>
              <a:gd name="connsiteY4" fmla="*/ 1390293 h 1390293"/>
              <a:gd name="connsiteX5" fmla="*/ 0 w 2620863"/>
              <a:gd name="connsiteY5" fmla="*/ 0 h 1390293"/>
              <a:gd name="connsiteX0" fmla="*/ 0 w 2620863"/>
              <a:gd name="connsiteY0" fmla="*/ 571500 h 1961793"/>
              <a:gd name="connsiteX1" fmla="*/ 2620863 w 2620863"/>
              <a:gd name="connsiteY1" fmla="*/ 0 h 1961793"/>
              <a:gd name="connsiteX2" fmla="*/ 2590229 w 2620863"/>
              <a:gd name="connsiteY2" fmla="*/ 1056869 h 1961793"/>
              <a:gd name="connsiteX3" fmla="*/ 2592288 w 2620863"/>
              <a:gd name="connsiteY3" fmla="*/ 1961793 h 1961793"/>
              <a:gd name="connsiteX4" fmla="*/ 0 w 2620863"/>
              <a:gd name="connsiteY4" fmla="*/ 1961793 h 1961793"/>
              <a:gd name="connsiteX5" fmla="*/ 0 w 2620863"/>
              <a:gd name="connsiteY5" fmla="*/ 571500 h 1961793"/>
              <a:gd name="connsiteX0" fmla="*/ 0 w 2592288"/>
              <a:gd name="connsiteY0" fmla="*/ 0 h 1390293"/>
              <a:gd name="connsiteX1" fmla="*/ 2592288 w 2592288"/>
              <a:gd name="connsiteY1" fmla="*/ 866775 h 1390293"/>
              <a:gd name="connsiteX2" fmla="*/ 2590229 w 2592288"/>
              <a:gd name="connsiteY2" fmla="*/ 485369 h 1390293"/>
              <a:gd name="connsiteX3" fmla="*/ 2592288 w 2592288"/>
              <a:gd name="connsiteY3" fmla="*/ 1390293 h 1390293"/>
              <a:gd name="connsiteX4" fmla="*/ 0 w 2592288"/>
              <a:gd name="connsiteY4" fmla="*/ 1390293 h 1390293"/>
              <a:gd name="connsiteX5" fmla="*/ 0 w 2592288"/>
              <a:gd name="connsiteY5" fmla="*/ 0 h 1390293"/>
              <a:gd name="connsiteX0" fmla="*/ 0 w 2658963"/>
              <a:gd name="connsiteY0" fmla="*/ 0 h 1771293"/>
              <a:gd name="connsiteX1" fmla="*/ 2658963 w 2658963"/>
              <a:gd name="connsiteY1" fmla="*/ 1247775 h 1771293"/>
              <a:gd name="connsiteX2" fmla="*/ 2656904 w 2658963"/>
              <a:gd name="connsiteY2" fmla="*/ 866369 h 1771293"/>
              <a:gd name="connsiteX3" fmla="*/ 2658963 w 2658963"/>
              <a:gd name="connsiteY3" fmla="*/ 1771293 h 1771293"/>
              <a:gd name="connsiteX4" fmla="*/ 66675 w 2658963"/>
              <a:gd name="connsiteY4" fmla="*/ 1771293 h 1771293"/>
              <a:gd name="connsiteX5" fmla="*/ 0 w 2658963"/>
              <a:gd name="connsiteY5" fmla="*/ 0 h 1771293"/>
              <a:gd name="connsiteX0" fmla="*/ 0 w 2658963"/>
              <a:gd name="connsiteY0" fmla="*/ 0 h 1009293"/>
              <a:gd name="connsiteX1" fmla="*/ 2658963 w 2658963"/>
              <a:gd name="connsiteY1" fmla="*/ 485775 h 1009293"/>
              <a:gd name="connsiteX2" fmla="*/ 2656904 w 2658963"/>
              <a:gd name="connsiteY2" fmla="*/ 104369 h 1009293"/>
              <a:gd name="connsiteX3" fmla="*/ 2658963 w 2658963"/>
              <a:gd name="connsiteY3" fmla="*/ 1009293 h 1009293"/>
              <a:gd name="connsiteX4" fmla="*/ 66675 w 2658963"/>
              <a:gd name="connsiteY4" fmla="*/ 1009293 h 1009293"/>
              <a:gd name="connsiteX5" fmla="*/ 0 w 2658963"/>
              <a:gd name="connsiteY5" fmla="*/ 0 h 1009293"/>
              <a:gd name="connsiteX0" fmla="*/ 0 w 2601813"/>
              <a:gd name="connsiteY0" fmla="*/ 0 h 1256943"/>
              <a:gd name="connsiteX1" fmla="*/ 2601813 w 2601813"/>
              <a:gd name="connsiteY1" fmla="*/ 733425 h 1256943"/>
              <a:gd name="connsiteX2" fmla="*/ 2599754 w 2601813"/>
              <a:gd name="connsiteY2" fmla="*/ 352019 h 1256943"/>
              <a:gd name="connsiteX3" fmla="*/ 2601813 w 2601813"/>
              <a:gd name="connsiteY3" fmla="*/ 1256943 h 1256943"/>
              <a:gd name="connsiteX4" fmla="*/ 9525 w 2601813"/>
              <a:gd name="connsiteY4" fmla="*/ 1256943 h 1256943"/>
              <a:gd name="connsiteX5" fmla="*/ 0 w 2601813"/>
              <a:gd name="connsiteY5" fmla="*/ 0 h 1256943"/>
              <a:gd name="connsiteX0" fmla="*/ 0 w 2592288"/>
              <a:gd name="connsiteY0" fmla="*/ 0 h 1323618"/>
              <a:gd name="connsiteX1" fmla="*/ 2592288 w 2592288"/>
              <a:gd name="connsiteY1" fmla="*/ 800100 h 1323618"/>
              <a:gd name="connsiteX2" fmla="*/ 2590229 w 2592288"/>
              <a:gd name="connsiteY2" fmla="*/ 418694 h 1323618"/>
              <a:gd name="connsiteX3" fmla="*/ 2592288 w 2592288"/>
              <a:gd name="connsiteY3" fmla="*/ 1323618 h 1323618"/>
              <a:gd name="connsiteX4" fmla="*/ 0 w 2592288"/>
              <a:gd name="connsiteY4" fmla="*/ 1323618 h 1323618"/>
              <a:gd name="connsiteX5" fmla="*/ 0 w 2592288"/>
              <a:gd name="connsiteY5" fmla="*/ 0 h 1323618"/>
              <a:gd name="connsiteX0" fmla="*/ 0 w 2601813"/>
              <a:gd name="connsiteY0" fmla="*/ 0 h 1199793"/>
              <a:gd name="connsiteX1" fmla="*/ 2601813 w 2601813"/>
              <a:gd name="connsiteY1" fmla="*/ 676275 h 1199793"/>
              <a:gd name="connsiteX2" fmla="*/ 2599754 w 2601813"/>
              <a:gd name="connsiteY2" fmla="*/ 294869 h 1199793"/>
              <a:gd name="connsiteX3" fmla="*/ 2601813 w 2601813"/>
              <a:gd name="connsiteY3" fmla="*/ 1199793 h 1199793"/>
              <a:gd name="connsiteX4" fmla="*/ 9525 w 2601813"/>
              <a:gd name="connsiteY4" fmla="*/ 1199793 h 1199793"/>
              <a:gd name="connsiteX5" fmla="*/ 0 w 2601813"/>
              <a:gd name="connsiteY5" fmla="*/ 0 h 1199793"/>
              <a:gd name="connsiteX0" fmla="*/ 0 w 2601813"/>
              <a:gd name="connsiteY0" fmla="*/ 0 h 1152168"/>
              <a:gd name="connsiteX1" fmla="*/ 2601813 w 2601813"/>
              <a:gd name="connsiteY1" fmla="*/ 628650 h 1152168"/>
              <a:gd name="connsiteX2" fmla="*/ 2599754 w 2601813"/>
              <a:gd name="connsiteY2" fmla="*/ 247244 h 1152168"/>
              <a:gd name="connsiteX3" fmla="*/ 2601813 w 2601813"/>
              <a:gd name="connsiteY3" fmla="*/ 1152168 h 1152168"/>
              <a:gd name="connsiteX4" fmla="*/ 9525 w 2601813"/>
              <a:gd name="connsiteY4" fmla="*/ 1152168 h 1152168"/>
              <a:gd name="connsiteX5" fmla="*/ 0 w 2601813"/>
              <a:gd name="connsiteY5" fmla="*/ 0 h 1152168"/>
              <a:gd name="connsiteX0" fmla="*/ 0 w 2607851"/>
              <a:gd name="connsiteY0" fmla="*/ 38260 h 1190428"/>
              <a:gd name="connsiteX1" fmla="*/ 2607851 w 2607851"/>
              <a:gd name="connsiteY1" fmla="*/ 0 h 1190428"/>
              <a:gd name="connsiteX2" fmla="*/ 2599754 w 2607851"/>
              <a:gd name="connsiteY2" fmla="*/ 285504 h 1190428"/>
              <a:gd name="connsiteX3" fmla="*/ 2601813 w 2607851"/>
              <a:gd name="connsiteY3" fmla="*/ 1190428 h 1190428"/>
              <a:gd name="connsiteX4" fmla="*/ 9525 w 2607851"/>
              <a:gd name="connsiteY4" fmla="*/ 1190428 h 1190428"/>
              <a:gd name="connsiteX5" fmla="*/ 0 w 2607851"/>
              <a:gd name="connsiteY5" fmla="*/ 38260 h 1190428"/>
              <a:gd name="connsiteX0" fmla="*/ 0 w 2601813"/>
              <a:gd name="connsiteY0" fmla="*/ 22568 h 1174736"/>
              <a:gd name="connsiteX1" fmla="*/ 2571624 w 2601813"/>
              <a:gd name="connsiteY1" fmla="*/ 0 h 1174736"/>
              <a:gd name="connsiteX2" fmla="*/ 2599754 w 2601813"/>
              <a:gd name="connsiteY2" fmla="*/ 269812 h 1174736"/>
              <a:gd name="connsiteX3" fmla="*/ 2601813 w 2601813"/>
              <a:gd name="connsiteY3" fmla="*/ 1174736 h 1174736"/>
              <a:gd name="connsiteX4" fmla="*/ 9525 w 2601813"/>
              <a:gd name="connsiteY4" fmla="*/ 1174736 h 1174736"/>
              <a:gd name="connsiteX5" fmla="*/ 0 w 2601813"/>
              <a:gd name="connsiteY5" fmla="*/ 22568 h 1174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1813" h="1174736">
                <a:moveTo>
                  <a:pt x="0" y="22568"/>
                </a:moveTo>
                <a:lnTo>
                  <a:pt x="2571624" y="0"/>
                </a:lnTo>
                <a:cubicBezTo>
                  <a:pt x="2570938" y="12565"/>
                  <a:pt x="2600440" y="257247"/>
                  <a:pt x="2599754" y="269812"/>
                </a:cubicBezTo>
                <a:cubicBezTo>
                  <a:pt x="2600440" y="657178"/>
                  <a:pt x="2601127" y="787370"/>
                  <a:pt x="2601813" y="1174736"/>
                </a:cubicBezTo>
                <a:lnTo>
                  <a:pt x="9525" y="1174736"/>
                </a:lnTo>
                <a:lnTo>
                  <a:pt x="0" y="22568"/>
                </a:lnTo>
                <a:close/>
              </a:path>
            </a:pathLst>
          </a:custGeom>
        </p:spPr>
        <p:txBody>
          <a:bodyPr wrap="none">
            <a:prstTxWarp prst="textTriangleInverted">
              <a:avLst/>
            </a:prstTxWarp>
            <a:spAutoFit/>
          </a:bodyPr>
          <a:lstStyle/>
          <a:p>
            <a:r>
              <a:rPr lang="zh-CN" altLang="en-US" sz="7200" dirty="0" smtClean="0">
                <a:noFill/>
                <a:effectLst>
                  <a:outerShdw blurRad="88900" dist="50800" dir="18900000" sx="101000" sy="101000" algn="bl" rotWithShape="0">
                    <a:prstClr val="black">
                      <a:alpha val="40000"/>
                    </a:prst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中人</a:t>
            </a:r>
            <a:r>
              <a:rPr lang="zh-CN" altLang="en-US" sz="7200" dirty="0" smtClean="0">
                <a:effectLst>
                  <a:outerShdw blurRad="88900" dist="50800" dir="18900000" sx="101000" sy="101000" algn="bl" rotWithShape="0">
                    <a:prstClr val="black">
                      <a:alpha val="40000"/>
                    </a:prst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折叠字</a:t>
            </a:r>
            <a:endParaRPr lang="zh-CN" altLang="en-US" dirty="0">
              <a:effectLst>
                <a:outerShdw blurRad="88900" dist="50800" dir="18900000" sx="101000" sy="101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0384" y="1007839"/>
            <a:ext cx="69813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FFC000"/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PPT</a:t>
            </a:r>
            <a:r>
              <a:rPr lang="zh-CN" altLang="en-US" sz="7200" dirty="0" smtClean="0">
                <a:solidFill>
                  <a:srgbClr val="FFC000"/>
                </a:solidFill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必备小神器</a:t>
            </a:r>
            <a:endParaRPr lang="en-US" altLang="zh-CN" sz="7200" dirty="0" smtClean="0">
              <a:solidFill>
                <a:srgbClr val="FFC000"/>
              </a:solidFill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4280" y="2952055"/>
            <a:ext cx="31340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dirty="0"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告别字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618108" y="3102168"/>
            <a:ext cx="2735044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方正姚体" pitchFamily="2" charset="-122"/>
                <a:ea typeface="方正姚体" pitchFamily="2" charset="-122"/>
              </a:rPr>
              <a:t>PPT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三分钟教程（初级版）</a:t>
            </a:r>
            <a:endParaRPr lang="zh-CN" altLang="en-US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16848" y="3600127"/>
            <a:ext cx="134524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@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花生</a:t>
            </a:r>
            <a:r>
              <a:rPr lang="en-US" altLang="zh-CN" b="1" dirty="0">
                <a:latin typeface="方正姚体" pitchFamily="2" charset="-122"/>
                <a:ea typeface="方正姚体" pitchFamily="2" charset="-122"/>
              </a:rPr>
              <a:t>PPTer</a:t>
            </a:r>
            <a:endParaRPr lang="zh-CN" altLang="en-US" b="1" dirty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53069" y="4530302"/>
            <a:ext cx="1712158" cy="170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1769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656408" y="-19746"/>
            <a:ext cx="6192688" cy="286401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rot="18995375">
            <a:off x="2504201" y="715569"/>
            <a:ext cx="4497103" cy="4257399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同心圆 9"/>
          <p:cNvSpPr/>
          <p:nvPr/>
        </p:nvSpPr>
        <p:spPr>
          <a:xfrm>
            <a:off x="3888656" y="3384103"/>
            <a:ext cx="1584176" cy="1584176"/>
          </a:xfrm>
          <a:prstGeom prst="donut">
            <a:avLst>
              <a:gd name="adj" fmla="val 909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48812" y="3921258"/>
            <a:ext cx="110799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方正姚体" pitchFamily="2" charset="-122"/>
                <a:ea typeface="方正姚体" pitchFamily="2" charset="-122"/>
              </a:rPr>
              <a:t>折叠字</a:t>
            </a:r>
            <a:endParaRPr lang="en-US" altLang="zh-CN" sz="2400" b="1" dirty="0" smtClean="0">
              <a:latin typeface="方正姚体" pitchFamily="2" charset="-122"/>
              <a:ea typeface="方正姚体" pitchFamily="2" charset="-122"/>
            </a:endParaRPr>
          </a:p>
          <a:p>
            <a:endParaRPr lang="en-US" altLang="zh-CN" sz="2400" b="1" dirty="0" smtClean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6504" y="653023"/>
            <a:ext cx="326243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方正姚体" pitchFamily="2" charset="-122"/>
                <a:ea typeface="方正姚体" pitchFamily="2" charset="-122"/>
              </a:rPr>
              <a:t>想折叠就折叠</a:t>
            </a:r>
            <a:endParaRPr lang="en-US" altLang="zh-CN" sz="4000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4000" dirty="0" smtClean="0">
                <a:latin typeface="方正姚体" pitchFamily="2" charset="-122"/>
                <a:ea typeface="方正姚体" pitchFamily="2" charset="-122"/>
              </a:rPr>
              <a:t>想折谁就折谁</a:t>
            </a:r>
            <a:endParaRPr lang="en-US" altLang="zh-CN" sz="4000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4000" dirty="0" smtClean="0">
                <a:latin typeface="方正姚体" pitchFamily="2" charset="-122"/>
                <a:ea typeface="方正姚体" pitchFamily="2" charset="-122"/>
              </a:rPr>
              <a:t>折着谁谁怕谁</a:t>
            </a:r>
            <a:endParaRPr lang="zh-CN" altLang="en-US" sz="4000" dirty="0"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707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359767"/>
            <a:ext cx="9361488" cy="187220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同心圆 3"/>
          <p:cNvSpPr/>
          <p:nvPr/>
        </p:nvSpPr>
        <p:spPr>
          <a:xfrm>
            <a:off x="576288" y="503783"/>
            <a:ext cx="1440160" cy="1440160"/>
          </a:xfrm>
          <a:prstGeom prst="donut">
            <a:avLst>
              <a:gd name="adj" fmla="val 719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936328" y="863823"/>
            <a:ext cx="864096" cy="373537"/>
          </a:xfrm>
          <a:custGeom>
            <a:avLst/>
            <a:gdLst>
              <a:gd name="connsiteX0" fmla="*/ 0 w 1080120"/>
              <a:gd name="connsiteY0" fmla="*/ 504056 h 504056"/>
              <a:gd name="connsiteX1" fmla="*/ 0 w 1080120"/>
              <a:gd name="connsiteY1" fmla="*/ 0 h 504056"/>
              <a:gd name="connsiteX2" fmla="*/ 1080120 w 1080120"/>
              <a:gd name="connsiteY2" fmla="*/ 504056 h 504056"/>
              <a:gd name="connsiteX3" fmla="*/ 0 w 1080120"/>
              <a:gd name="connsiteY3" fmla="*/ 504056 h 504056"/>
              <a:gd name="connsiteX0" fmla="*/ 161925 w 1080120"/>
              <a:gd name="connsiteY0" fmla="*/ 518344 h 518344"/>
              <a:gd name="connsiteX1" fmla="*/ 0 w 1080120"/>
              <a:gd name="connsiteY1" fmla="*/ 0 h 518344"/>
              <a:gd name="connsiteX2" fmla="*/ 1080120 w 1080120"/>
              <a:gd name="connsiteY2" fmla="*/ 504056 h 518344"/>
              <a:gd name="connsiteX3" fmla="*/ 161925 w 1080120"/>
              <a:gd name="connsiteY3" fmla="*/ 518344 h 51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120" h="518344">
                <a:moveTo>
                  <a:pt x="161925" y="518344"/>
                </a:moveTo>
                <a:lnTo>
                  <a:pt x="0" y="0"/>
                </a:lnTo>
                <a:lnTo>
                  <a:pt x="1080120" y="504056"/>
                </a:lnTo>
                <a:lnTo>
                  <a:pt x="161925" y="5183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V="1">
            <a:off x="936328" y="1227064"/>
            <a:ext cx="864096" cy="305307"/>
          </a:xfrm>
          <a:custGeom>
            <a:avLst/>
            <a:gdLst>
              <a:gd name="connsiteX0" fmla="*/ 0 w 1080120"/>
              <a:gd name="connsiteY0" fmla="*/ 423664 h 423664"/>
              <a:gd name="connsiteX1" fmla="*/ 0 w 1080120"/>
              <a:gd name="connsiteY1" fmla="*/ 0 h 423664"/>
              <a:gd name="connsiteX2" fmla="*/ 1080120 w 1080120"/>
              <a:gd name="connsiteY2" fmla="*/ 423664 h 423664"/>
              <a:gd name="connsiteX3" fmla="*/ 0 w 1080120"/>
              <a:gd name="connsiteY3" fmla="*/ 423664 h 423664"/>
              <a:gd name="connsiteX0" fmla="*/ 142875 w 1080120"/>
              <a:gd name="connsiteY0" fmla="*/ 423664 h 423664"/>
              <a:gd name="connsiteX1" fmla="*/ 0 w 1080120"/>
              <a:gd name="connsiteY1" fmla="*/ 0 h 423664"/>
              <a:gd name="connsiteX2" fmla="*/ 1080120 w 1080120"/>
              <a:gd name="connsiteY2" fmla="*/ 423664 h 423664"/>
              <a:gd name="connsiteX3" fmla="*/ 142875 w 1080120"/>
              <a:gd name="connsiteY3" fmla="*/ 423664 h 423664"/>
              <a:gd name="connsiteX0" fmla="*/ 157162 w 1080120"/>
              <a:gd name="connsiteY0" fmla="*/ 423664 h 423664"/>
              <a:gd name="connsiteX1" fmla="*/ 0 w 1080120"/>
              <a:gd name="connsiteY1" fmla="*/ 0 h 423664"/>
              <a:gd name="connsiteX2" fmla="*/ 1080120 w 1080120"/>
              <a:gd name="connsiteY2" fmla="*/ 423664 h 423664"/>
              <a:gd name="connsiteX3" fmla="*/ 157162 w 1080120"/>
              <a:gd name="connsiteY3" fmla="*/ 423664 h 42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120" h="423664">
                <a:moveTo>
                  <a:pt x="157162" y="423664"/>
                </a:moveTo>
                <a:lnTo>
                  <a:pt x="0" y="0"/>
                </a:lnTo>
                <a:lnTo>
                  <a:pt x="1080120" y="423664"/>
                </a:lnTo>
                <a:lnTo>
                  <a:pt x="157162" y="4236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2021565" y="1295871"/>
            <a:ext cx="2659179" cy="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045263" y="71469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姚体" pitchFamily="2" charset="-122"/>
                <a:ea typeface="方正姚体" pitchFamily="2" charset="-122"/>
              </a:rPr>
              <a:t>动作分解</a:t>
            </a:r>
            <a:endParaRPr lang="zh-CN" altLang="en-US" sz="2800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34773" y="1295871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latin typeface="方正超粗黑简体" pitchFamily="65" charset="-122"/>
                <a:ea typeface="方正超粗黑简体" pitchFamily="65" charset="-122"/>
              </a:rPr>
              <a:t>step1</a:t>
            </a:r>
            <a:endParaRPr lang="zh-CN" altLang="en-US" sz="1800" dirty="0">
              <a:latin typeface="方正超粗黑简体" pitchFamily="65" charset="-122"/>
              <a:ea typeface="方正超粗黑简体" pitchFamily="65" charset="-122"/>
            </a:endParaRPr>
          </a:p>
        </p:txBody>
      </p:sp>
      <p:pic>
        <p:nvPicPr>
          <p:cNvPr id="37" name="Picture 3" descr="C:\Users\Administrator\Desktop\ps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44" t="16083" r="1737" b="60710"/>
          <a:stretch/>
        </p:blipFill>
        <p:spPr bwMode="auto">
          <a:xfrm>
            <a:off x="7201024" y="359768"/>
            <a:ext cx="193516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360264" y="2375991"/>
            <a:ext cx="61863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2400" dirty="0" smtClean="0">
                <a:latin typeface="方正姚体" pitchFamily="2" charset="-122"/>
                <a:ea typeface="方正姚体" pitchFamily="2" charset="-122"/>
              </a:rPr>
              <a:t>、输入你想要折叠的内容并调整大小字体！</a:t>
            </a:r>
            <a:endParaRPr lang="zh-CN" altLang="en-US" sz="24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76288" y="2885271"/>
            <a:ext cx="326243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0" dirty="0" smtClean="0"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创意</a:t>
            </a:r>
            <a:endParaRPr lang="zh-CN" altLang="en-US" sz="12000" dirty="0"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872432" y="1583903"/>
            <a:ext cx="2800767" cy="35394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 smtClean="0">
                <a:latin typeface="方正姚体" pitchFamily="2" charset="-122"/>
                <a:ea typeface="方正姚体" pitchFamily="2" charset="-122"/>
              </a:rPr>
              <a:t>小原理：利用本身自带利器</a:t>
            </a:r>
            <a:endParaRPr lang="zh-CN" altLang="en-US" dirty="0"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37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9767"/>
            <a:ext cx="9361488" cy="187220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同心圆 4"/>
          <p:cNvSpPr/>
          <p:nvPr/>
        </p:nvSpPr>
        <p:spPr>
          <a:xfrm>
            <a:off x="576288" y="503783"/>
            <a:ext cx="1440160" cy="1440160"/>
          </a:xfrm>
          <a:prstGeom prst="donut">
            <a:avLst>
              <a:gd name="adj" fmla="val 719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直角三角形 4"/>
          <p:cNvSpPr/>
          <p:nvPr/>
        </p:nvSpPr>
        <p:spPr>
          <a:xfrm>
            <a:off x="936328" y="863823"/>
            <a:ext cx="864096" cy="373537"/>
          </a:xfrm>
          <a:custGeom>
            <a:avLst/>
            <a:gdLst>
              <a:gd name="connsiteX0" fmla="*/ 0 w 1080120"/>
              <a:gd name="connsiteY0" fmla="*/ 504056 h 504056"/>
              <a:gd name="connsiteX1" fmla="*/ 0 w 1080120"/>
              <a:gd name="connsiteY1" fmla="*/ 0 h 504056"/>
              <a:gd name="connsiteX2" fmla="*/ 1080120 w 1080120"/>
              <a:gd name="connsiteY2" fmla="*/ 504056 h 504056"/>
              <a:gd name="connsiteX3" fmla="*/ 0 w 1080120"/>
              <a:gd name="connsiteY3" fmla="*/ 504056 h 504056"/>
              <a:gd name="connsiteX0" fmla="*/ 161925 w 1080120"/>
              <a:gd name="connsiteY0" fmla="*/ 518344 h 518344"/>
              <a:gd name="connsiteX1" fmla="*/ 0 w 1080120"/>
              <a:gd name="connsiteY1" fmla="*/ 0 h 518344"/>
              <a:gd name="connsiteX2" fmla="*/ 1080120 w 1080120"/>
              <a:gd name="connsiteY2" fmla="*/ 504056 h 518344"/>
              <a:gd name="connsiteX3" fmla="*/ 161925 w 1080120"/>
              <a:gd name="connsiteY3" fmla="*/ 518344 h 51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120" h="518344">
                <a:moveTo>
                  <a:pt x="161925" y="518344"/>
                </a:moveTo>
                <a:lnTo>
                  <a:pt x="0" y="0"/>
                </a:lnTo>
                <a:lnTo>
                  <a:pt x="1080120" y="504056"/>
                </a:lnTo>
                <a:lnTo>
                  <a:pt x="161925" y="5183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5"/>
          <p:cNvSpPr/>
          <p:nvPr/>
        </p:nvSpPr>
        <p:spPr>
          <a:xfrm flipV="1">
            <a:off x="936328" y="1227064"/>
            <a:ext cx="864096" cy="305307"/>
          </a:xfrm>
          <a:custGeom>
            <a:avLst/>
            <a:gdLst>
              <a:gd name="connsiteX0" fmla="*/ 0 w 1080120"/>
              <a:gd name="connsiteY0" fmla="*/ 423664 h 423664"/>
              <a:gd name="connsiteX1" fmla="*/ 0 w 1080120"/>
              <a:gd name="connsiteY1" fmla="*/ 0 h 423664"/>
              <a:gd name="connsiteX2" fmla="*/ 1080120 w 1080120"/>
              <a:gd name="connsiteY2" fmla="*/ 423664 h 423664"/>
              <a:gd name="connsiteX3" fmla="*/ 0 w 1080120"/>
              <a:gd name="connsiteY3" fmla="*/ 423664 h 423664"/>
              <a:gd name="connsiteX0" fmla="*/ 142875 w 1080120"/>
              <a:gd name="connsiteY0" fmla="*/ 423664 h 423664"/>
              <a:gd name="connsiteX1" fmla="*/ 0 w 1080120"/>
              <a:gd name="connsiteY1" fmla="*/ 0 h 423664"/>
              <a:gd name="connsiteX2" fmla="*/ 1080120 w 1080120"/>
              <a:gd name="connsiteY2" fmla="*/ 423664 h 423664"/>
              <a:gd name="connsiteX3" fmla="*/ 142875 w 1080120"/>
              <a:gd name="connsiteY3" fmla="*/ 423664 h 423664"/>
              <a:gd name="connsiteX0" fmla="*/ 157162 w 1080120"/>
              <a:gd name="connsiteY0" fmla="*/ 423664 h 423664"/>
              <a:gd name="connsiteX1" fmla="*/ 0 w 1080120"/>
              <a:gd name="connsiteY1" fmla="*/ 0 h 423664"/>
              <a:gd name="connsiteX2" fmla="*/ 1080120 w 1080120"/>
              <a:gd name="connsiteY2" fmla="*/ 423664 h 423664"/>
              <a:gd name="connsiteX3" fmla="*/ 157162 w 1080120"/>
              <a:gd name="connsiteY3" fmla="*/ 423664 h 42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120" h="423664">
                <a:moveTo>
                  <a:pt x="157162" y="423664"/>
                </a:moveTo>
                <a:lnTo>
                  <a:pt x="0" y="0"/>
                </a:lnTo>
                <a:lnTo>
                  <a:pt x="1080120" y="423664"/>
                </a:lnTo>
                <a:lnTo>
                  <a:pt x="157162" y="4236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021565" y="1295871"/>
            <a:ext cx="2659179" cy="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045263" y="71469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姚体" pitchFamily="2" charset="-122"/>
                <a:ea typeface="方正姚体" pitchFamily="2" charset="-122"/>
              </a:rPr>
              <a:t>动作分解</a:t>
            </a:r>
            <a:endParaRPr lang="zh-CN" altLang="en-US" sz="2800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34773" y="1295871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latin typeface="方正超粗黑简体" pitchFamily="65" charset="-122"/>
                <a:ea typeface="方正超粗黑简体" pitchFamily="65" charset="-122"/>
              </a:rPr>
              <a:t>step2</a:t>
            </a:r>
            <a:endParaRPr lang="zh-CN" altLang="en-US" sz="1800" dirty="0">
              <a:latin typeface="方正超粗黑简体" pitchFamily="65" charset="-122"/>
              <a:ea typeface="方正超粗黑简体" pitchFamily="65" charset="-122"/>
            </a:endParaRPr>
          </a:p>
        </p:txBody>
      </p:sp>
      <p:pic>
        <p:nvPicPr>
          <p:cNvPr id="11" name="Picture 3" descr="C:\Users\Administrator\Desktop\ps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44" t="16083" r="1737" b="60710"/>
          <a:stretch/>
        </p:blipFill>
        <p:spPr bwMode="auto">
          <a:xfrm>
            <a:off x="7201024" y="359768"/>
            <a:ext cx="193516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60264" y="2375991"/>
            <a:ext cx="60484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zh-CN" altLang="en-US" sz="2400" dirty="0" smtClean="0">
                <a:latin typeface="方正姚体" pitchFamily="2" charset="-122"/>
                <a:ea typeface="方正姚体" pitchFamily="2" charset="-122"/>
              </a:rPr>
              <a:t>你想要从创意中间两字折叠；</a:t>
            </a:r>
            <a:endParaRPr lang="en-US" altLang="zh-CN" sz="2400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2400" dirty="0" smtClean="0">
                <a:latin typeface="方正姚体" pitchFamily="2" charset="-122"/>
                <a:ea typeface="方正姚体" pitchFamily="2" charset="-122"/>
              </a:rPr>
              <a:t>    直接选择绘图工具</a:t>
            </a:r>
            <a:r>
              <a:rPr lang="en-US" altLang="zh-CN" sz="2400" dirty="0" smtClean="0">
                <a:latin typeface="方正姚体" pitchFamily="2" charset="-122"/>
                <a:ea typeface="方正姚体" pitchFamily="2" charset="-122"/>
              </a:rPr>
              <a:t>/</a:t>
            </a:r>
            <a:r>
              <a:rPr lang="zh-CN" altLang="en-US" sz="2400" dirty="0" smtClean="0">
                <a:latin typeface="方正姚体" pitchFamily="2" charset="-122"/>
                <a:ea typeface="方正姚体" pitchFamily="2" charset="-122"/>
              </a:rPr>
              <a:t>文字效果</a:t>
            </a:r>
            <a:r>
              <a:rPr lang="en-US" altLang="zh-CN" sz="2400" dirty="0" smtClean="0">
                <a:latin typeface="方正姚体" pitchFamily="2" charset="-122"/>
                <a:ea typeface="方正姚体" pitchFamily="2" charset="-122"/>
              </a:rPr>
              <a:t>/</a:t>
            </a:r>
            <a:r>
              <a:rPr lang="zh-CN" altLang="en-US" sz="2400" dirty="0" smtClean="0">
                <a:latin typeface="方正姚体" pitchFamily="2" charset="-122"/>
                <a:ea typeface="方正姚体" pitchFamily="2" charset="-122"/>
              </a:rPr>
              <a:t>弯曲（图</a:t>
            </a:r>
            <a:r>
              <a:rPr lang="en-US" altLang="zh-CN" sz="2400" dirty="0" smtClean="0"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2400" dirty="0" smtClean="0">
                <a:latin typeface="方正姚体" pitchFamily="2" charset="-122"/>
                <a:ea typeface="方正姚体" pitchFamily="2" charset="-122"/>
              </a:rPr>
              <a:t>）</a:t>
            </a:r>
            <a:endParaRPr lang="en-US" altLang="zh-CN" sz="2400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2400" dirty="0">
                <a:latin typeface="方正姚体" pitchFamily="2" charset="-122"/>
                <a:ea typeface="方正姚体" pitchFamily="2" charset="-122"/>
              </a:rPr>
              <a:t> </a:t>
            </a:r>
            <a:endParaRPr lang="zh-CN" altLang="en-US" sz="24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0304" y="4320207"/>
            <a:ext cx="2448272" cy="1455105"/>
          </a:xfrm>
          <a:prstGeom prst="rect">
            <a:avLst/>
          </a:prstGeom>
          <a:noFill/>
        </p:spPr>
        <p:txBody>
          <a:bodyPr wrap="none" rtlCol="0">
            <a:prstTxWarp prst="textTriangleInverted">
              <a:avLst/>
            </a:prstTxWarp>
            <a:spAutoFit/>
          </a:bodyPr>
          <a:lstStyle/>
          <a:p>
            <a:r>
              <a:rPr lang="zh-CN" altLang="en-US" sz="12000" dirty="0" smtClean="0"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创意</a:t>
            </a:r>
            <a:endParaRPr lang="zh-CN" altLang="en-US" sz="12000" dirty="0">
              <a:latin typeface="经典综艺体简" pitchFamily="49" charset="-122"/>
              <a:ea typeface="经典综艺体简" pitchFamily="49" charset="-122"/>
              <a:cs typeface="经典综艺体简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86141" y="5874766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图</a:t>
            </a:r>
            <a:r>
              <a:rPr lang="en-US" altLang="zh-CN" sz="2400" dirty="0" smtClean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1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44587" y="3236126"/>
            <a:ext cx="65684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itchFamily="2" charset="2"/>
              <a:buChar char="u"/>
            </a:pPr>
            <a:r>
              <a:rPr lang="zh-CN" altLang="en-US" sz="2400" dirty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你想从创字中间折叠</a:t>
            </a:r>
            <a:r>
              <a:rPr lang="en-US" altLang="zh-CN" sz="2400" dirty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sz="2400" dirty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则需要在其中文本</a:t>
            </a:r>
            <a:endParaRPr lang="en-US" altLang="zh-CN" sz="2400" dirty="0">
              <a:solidFill>
                <a:prstClr val="white"/>
              </a:solidFill>
              <a:latin typeface="方正姚体" pitchFamily="2" charset="-122"/>
              <a:ea typeface="方正姚体" pitchFamily="2" charset="-122"/>
            </a:endParaRPr>
          </a:p>
          <a:p>
            <a:pPr lvl="0"/>
            <a:r>
              <a:rPr lang="zh-CN" altLang="en-US" sz="2400" dirty="0" smtClean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    增添</a:t>
            </a:r>
            <a:r>
              <a:rPr lang="zh-CN" altLang="en-US" sz="2400" dirty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一字并填充无色，后面操作</a:t>
            </a:r>
            <a:r>
              <a:rPr lang="zh-CN" altLang="en-US" sz="2400" dirty="0" smtClean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如上（图</a:t>
            </a:r>
            <a:r>
              <a:rPr lang="en-US" altLang="zh-CN" sz="2400" dirty="0" smtClean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2400" dirty="0" smtClean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）</a:t>
            </a:r>
            <a:endParaRPr lang="en-US" altLang="zh-CN" sz="2400" dirty="0">
              <a:solidFill>
                <a:prstClr val="white"/>
              </a:solidFill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762" y="4176191"/>
            <a:ext cx="2847905" cy="1791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872432" y="1583903"/>
            <a:ext cx="3454792" cy="35394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dirty="0" smtClean="0">
                <a:latin typeface="方正姚体" pitchFamily="2" charset="-122"/>
                <a:ea typeface="方正姚体" pitchFamily="2" charset="-122"/>
              </a:rPr>
              <a:t>小原理：单数折字，双数折中间！</a:t>
            </a:r>
            <a:endParaRPr lang="zh-CN" altLang="en-US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20904" y="5832375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图</a:t>
            </a:r>
            <a:r>
              <a:rPr lang="en-US" altLang="zh-CN" sz="2400" dirty="0">
                <a:solidFill>
                  <a:prstClr val="white"/>
                </a:solidFill>
                <a:latin typeface="方正姚体" pitchFamily="2" charset="-122"/>
                <a:ea typeface="方正姚体" pitchFamily="2" charset="-122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3722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59767"/>
            <a:ext cx="9361488" cy="187220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同心圆 4"/>
          <p:cNvSpPr/>
          <p:nvPr/>
        </p:nvSpPr>
        <p:spPr>
          <a:xfrm>
            <a:off x="576288" y="503783"/>
            <a:ext cx="1440160" cy="1440160"/>
          </a:xfrm>
          <a:prstGeom prst="donut">
            <a:avLst>
              <a:gd name="adj" fmla="val 719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直角三角形 4"/>
          <p:cNvSpPr/>
          <p:nvPr/>
        </p:nvSpPr>
        <p:spPr>
          <a:xfrm>
            <a:off x="936328" y="863823"/>
            <a:ext cx="864096" cy="373537"/>
          </a:xfrm>
          <a:custGeom>
            <a:avLst/>
            <a:gdLst>
              <a:gd name="connsiteX0" fmla="*/ 0 w 1080120"/>
              <a:gd name="connsiteY0" fmla="*/ 504056 h 504056"/>
              <a:gd name="connsiteX1" fmla="*/ 0 w 1080120"/>
              <a:gd name="connsiteY1" fmla="*/ 0 h 504056"/>
              <a:gd name="connsiteX2" fmla="*/ 1080120 w 1080120"/>
              <a:gd name="connsiteY2" fmla="*/ 504056 h 504056"/>
              <a:gd name="connsiteX3" fmla="*/ 0 w 1080120"/>
              <a:gd name="connsiteY3" fmla="*/ 504056 h 504056"/>
              <a:gd name="connsiteX0" fmla="*/ 161925 w 1080120"/>
              <a:gd name="connsiteY0" fmla="*/ 518344 h 518344"/>
              <a:gd name="connsiteX1" fmla="*/ 0 w 1080120"/>
              <a:gd name="connsiteY1" fmla="*/ 0 h 518344"/>
              <a:gd name="connsiteX2" fmla="*/ 1080120 w 1080120"/>
              <a:gd name="connsiteY2" fmla="*/ 504056 h 518344"/>
              <a:gd name="connsiteX3" fmla="*/ 161925 w 1080120"/>
              <a:gd name="connsiteY3" fmla="*/ 518344 h 51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120" h="518344">
                <a:moveTo>
                  <a:pt x="161925" y="518344"/>
                </a:moveTo>
                <a:lnTo>
                  <a:pt x="0" y="0"/>
                </a:lnTo>
                <a:lnTo>
                  <a:pt x="1080120" y="504056"/>
                </a:lnTo>
                <a:lnTo>
                  <a:pt x="161925" y="51834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5"/>
          <p:cNvSpPr/>
          <p:nvPr/>
        </p:nvSpPr>
        <p:spPr>
          <a:xfrm flipV="1">
            <a:off x="936328" y="1227064"/>
            <a:ext cx="864096" cy="305307"/>
          </a:xfrm>
          <a:custGeom>
            <a:avLst/>
            <a:gdLst>
              <a:gd name="connsiteX0" fmla="*/ 0 w 1080120"/>
              <a:gd name="connsiteY0" fmla="*/ 423664 h 423664"/>
              <a:gd name="connsiteX1" fmla="*/ 0 w 1080120"/>
              <a:gd name="connsiteY1" fmla="*/ 0 h 423664"/>
              <a:gd name="connsiteX2" fmla="*/ 1080120 w 1080120"/>
              <a:gd name="connsiteY2" fmla="*/ 423664 h 423664"/>
              <a:gd name="connsiteX3" fmla="*/ 0 w 1080120"/>
              <a:gd name="connsiteY3" fmla="*/ 423664 h 423664"/>
              <a:gd name="connsiteX0" fmla="*/ 142875 w 1080120"/>
              <a:gd name="connsiteY0" fmla="*/ 423664 h 423664"/>
              <a:gd name="connsiteX1" fmla="*/ 0 w 1080120"/>
              <a:gd name="connsiteY1" fmla="*/ 0 h 423664"/>
              <a:gd name="connsiteX2" fmla="*/ 1080120 w 1080120"/>
              <a:gd name="connsiteY2" fmla="*/ 423664 h 423664"/>
              <a:gd name="connsiteX3" fmla="*/ 142875 w 1080120"/>
              <a:gd name="connsiteY3" fmla="*/ 423664 h 423664"/>
              <a:gd name="connsiteX0" fmla="*/ 157162 w 1080120"/>
              <a:gd name="connsiteY0" fmla="*/ 423664 h 423664"/>
              <a:gd name="connsiteX1" fmla="*/ 0 w 1080120"/>
              <a:gd name="connsiteY1" fmla="*/ 0 h 423664"/>
              <a:gd name="connsiteX2" fmla="*/ 1080120 w 1080120"/>
              <a:gd name="connsiteY2" fmla="*/ 423664 h 423664"/>
              <a:gd name="connsiteX3" fmla="*/ 157162 w 1080120"/>
              <a:gd name="connsiteY3" fmla="*/ 423664 h 42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120" h="423664">
                <a:moveTo>
                  <a:pt x="157162" y="423664"/>
                </a:moveTo>
                <a:lnTo>
                  <a:pt x="0" y="0"/>
                </a:lnTo>
                <a:lnTo>
                  <a:pt x="1080120" y="423664"/>
                </a:lnTo>
                <a:lnTo>
                  <a:pt x="157162" y="42366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021565" y="1295871"/>
            <a:ext cx="2659179" cy="1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045263" y="71469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方正姚体" pitchFamily="2" charset="-122"/>
                <a:ea typeface="方正姚体" pitchFamily="2" charset="-122"/>
              </a:rPr>
              <a:t>动作分解</a:t>
            </a:r>
            <a:endParaRPr lang="zh-CN" altLang="en-US" sz="2800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34773" y="1295871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 smtClean="0">
                <a:latin typeface="方正超粗黑简体" pitchFamily="65" charset="-122"/>
                <a:ea typeface="方正超粗黑简体" pitchFamily="65" charset="-122"/>
              </a:rPr>
              <a:t>step2</a:t>
            </a:r>
            <a:endParaRPr lang="zh-CN" altLang="en-US" sz="1800" dirty="0">
              <a:latin typeface="方正超粗黑简体" pitchFamily="65" charset="-122"/>
              <a:ea typeface="方正超粗黑简体" pitchFamily="65" charset="-122"/>
            </a:endParaRPr>
          </a:p>
        </p:txBody>
      </p:sp>
      <p:pic>
        <p:nvPicPr>
          <p:cNvPr id="11" name="Picture 3" descr="C:\Users\Administrator\Desktop\ps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44" t="16083" r="1737" b="60710"/>
          <a:stretch/>
        </p:blipFill>
        <p:spPr bwMode="auto">
          <a:xfrm>
            <a:off x="7201024" y="359768"/>
            <a:ext cx="193516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60264" y="2375991"/>
            <a:ext cx="72635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zh-CN" altLang="en-US" sz="2400" dirty="0" smtClean="0">
                <a:latin typeface="方正姚体" pitchFamily="2" charset="-122"/>
                <a:ea typeface="方正姚体" pitchFamily="2" charset="-122"/>
              </a:rPr>
              <a:t>你想要折叠字的方向；</a:t>
            </a:r>
            <a:endParaRPr lang="en-US" altLang="zh-CN" sz="2400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2400" dirty="0" smtClean="0">
                <a:latin typeface="方正姚体" pitchFamily="2" charset="-122"/>
                <a:ea typeface="方正姚体" pitchFamily="2" charset="-122"/>
              </a:rPr>
              <a:t>    可以选择编辑顶点来实现（需要耐心</a:t>
            </a:r>
            <a:r>
              <a:rPr lang="en-US" altLang="zh-CN" sz="2400" dirty="0" smtClean="0">
                <a:latin typeface="方正姚体" pitchFamily="2" charset="-122"/>
                <a:ea typeface="方正姚体" pitchFamily="2" charset="-122"/>
              </a:rPr>
              <a:t>+</a:t>
            </a:r>
            <a:r>
              <a:rPr lang="zh-CN" altLang="en-US" sz="2400" dirty="0" smtClean="0">
                <a:latin typeface="方正姚体" pitchFamily="2" charset="-122"/>
                <a:ea typeface="方正姚体" pitchFamily="2" charset="-122"/>
              </a:rPr>
              <a:t>细心</a:t>
            </a:r>
            <a:r>
              <a:rPr lang="en-US" altLang="zh-CN" sz="2400" dirty="0" smtClean="0">
                <a:latin typeface="方正姚体" pitchFamily="2" charset="-122"/>
                <a:ea typeface="方正姚体" pitchFamily="2" charset="-122"/>
              </a:rPr>
              <a:t>=</a:t>
            </a:r>
            <a:r>
              <a:rPr lang="zh-CN" altLang="en-US" sz="2400" dirty="0" smtClean="0">
                <a:latin typeface="方正姚体" pitchFamily="2" charset="-122"/>
                <a:ea typeface="方正姚体" pitchFamily="2" charset="-122"/>
              </a:rPr>
              <a:t>目标）</a:t>
            </a:r>
            <a:endParaRPr lang="zh-CN" altLang="en-US" sz="2400" dirty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328" y="3456111"/>
            <a:ext cx="3540095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067" y="3421490"/>
            <a:ext cx="2025447" cy="2815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3177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rot="10800000">
            <a:off x="1681381" y="1487461"/>
            <a:ext cx="6192688" cy="4992714"/>
            <a:chOff x="1656408" y="-19746"/>
            <a:chExt cx="6192688" cy="4992714"/>
          </a:xfrm>
        </p:grpSpPr>
        <p:sp>
          <p:nvSpPr>
            <p:cNvPr id="5" name="矩形 4"/>
            <p:cNvSpPr/>
            <p:nvPr/>
          </p:nvSpPr>
          <p:spPr>
            <a:xfrm>
              <a:off x="1656408" y="-19746"/>
              <a:ext cx="6192688" cy="286401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rot="18995375">
              <a:off x="2504201" y="715569"/>
              <a:ext cx="4497103" cy="4257399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同心圆 6"/>
            <p:cNvSpPr/>
            <p:nvPr/>
          </p:nvSpPr>
          <p:spPr>
            <a:xfrm>
              <a:off x="3888656" y="3384103"/>
              <a:ext cx="1584176" cy="1584176"/>
            </a:xfrm>
            <a:prstGeom prst="donut">
              <a:avLst>
                <a:gd name="adj" fmla="val 909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 rot="10800000">
              <a:off x="4148812" y="3580382"/>
              <a:ext cx="110799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方正姚体" pitchFamily="2" charset="-122"/>
                  <a:ea typeface="方正姚体" pitchFamily="2" charset="-122"/>
                </a:rPr>
                <a:t>折叠字</a:t>
              </a:r>
              <a:endParaRPr lang="en-US" altLang="zh-CN" sz="2400" b="1" dirty="0" smtClean="0">
                <a:latin typeface="方正姚体" pitchFamily="2" charset="-122"/>
                <a:ea typeface="方正姚体" pitchFamily="2" charset="-122"/>
              </a:endParaRPr>
            </a:p>
            <a:p>
              <a:endParaRPr lang="en-US" altLang="zh-CN" sz="2400" b="1" dirty="0" smtClean="0">
                <a:latin typeface="方正姚体" pitchFamily="2" charset="-122"/>
                <a:ea typeface="方正姚体" pitchFamily="2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852842" y="3312095"/>
            <a:ext cx="1980030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latin typeface="方正姚体" pitchFamily="2" charset="-122"/>
                <a:ea typeface="方正姚体" pitchFamily="2" charset="-122"/>
              </a:rPr>
              <a:t>就是这么简单</a:t>
            </a:r>
            <a:endParaRPr lang="en-US" altLang="zh-CN" sz="2000" b="1" dirty="0" smtClean="0">
              <a:latin typeface="方正姚体" pitchFamily="2" charset="-122"/>
              <a:ea typeface="方正姚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latin typeface="方正姚体" pitchFamily="2" charset="-122"/>
                <a:ea typeface="方正姚体" pitchFamily="2" charset="-122"/>
              </a:rPr>
              <a:t>你会了吗</a:t>
            </a:r>
            <a:endParaRPr lang="en-US" altLang="zh-CN" sz="2000" b="1" dirty="0" smtClean="0">
              <a:latin typeface="方正姚体" pitchFamily="2" charset="-122"/>
              <a:ea typeface="方正姚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latin typeface="方正姚体" pitchFamily="2" charset="-122"/>
                <a:ea typeface="方正姚体" pitchFamily="2" charset="-122"/>
              </a:rPr>
              <a:t>存在的不足地方</a:t>
            </a:r>
            <a:endParaRPr lang="en-US" altLang="zh-CN" sz="2000" b="1" dirty="0" smtClean="0">
              <a:latin typeface="方正姚体" pitchFamily="2" charset="-122"/>
              <a:ea typeface="方正姚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latin typeface="方正姚体" pitchFamily="2" charset="-122"/>
                <a:ea typeface="方正姚体" pitchFamily="2" charset="-122"/>
              </a:rPr>
              <a:t>可以期待我们</a:t>
            </a:r>
            <a:endParaRPr lang="en-US" altLang="zh-CN" sz="2000" b="1" dirty="0" smtClean="0">
              <a:latin typeface="方正姚体" pitchFamily="2" charset="-122"/>
              <a:ea typeface="方正姚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@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张</a:t>
            </a:r>
            <a:r>
              <a:rPr lang="zh-CN" altLang="en-US" sz="2000" b="1" dirty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辰</a:t>
            </a:r>
            <a:r>
              <a:rPr lang="en-US" altLang="zh-CN" sz="2000" b="1" dirty="0" smtClean="0">
                <a:solidFill>
                  <a:srgbClr val="C00000"/>
                </a:solidFill>
                <a:latin typeface="方正姚体" pitchFamily="2" charset="-122"/>
                <a:ea typeface="方正姚体" pitchFamily="2" charset="-122"/>
              </a:rPr>
              <a:t>tobymz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latin typeface="方正姚体" pitchFamily="2" charset="-122"/>
                <a:ea typeface="方正姚体" pitchFamily="2" charset="-122"/>
              </a:rPr>
              <a:t>升级版教程</a:t>
            </a:r>
            <a:endParaRPr lang="zh-CN" altLang="en-US" sz="2000" b="1" dirty="0">
              <a:latin typeface="方正姚体" pitchFamily="2" charset="-122"/>
              <a:ea typeface="方正姚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0328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istrator\Desktop\ps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62" y="503784"/>
            <a:ext cx="9375850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543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721891" y="2869420"/>
            <a:ext cx="458323" cy="504309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02076">
              <a:defRPr/>
            </a:pPr>
            <a:endParaRPr lang="zh-CN" altLang="en-US" sz="1382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4596" y="2872189"/>
            <a:ext cx="7186892" cy="50464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211" tIns="0" rIns="138211" bIns="0" anchor="ctr"/>
          <a:lstStyle/>
          <a:p>
            <a:pPr algn="ctr" defTabSz="702076">
              <a:defRPr/>
            </a:pPr>
            <a:r>
              <a:rPr lang="en-US" altLang="zh-CN" sz="215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5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282663"/>
            <a:ext cx="7150324" cy="5952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702076">
              <a:defRPr/>
            </a:pPr>
            <a:r>
              <a:rPr lang="zh-CN" altLang="en-US" sz="2457" spc="154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50" spc="154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50" spc="154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50" spc="154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50" spc="154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50" spc="154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50" spc="154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50" spc="154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7150324" y="2279561"/>
            <a:ext cx="655505" cy="598390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02076">
              <a:defRPr/>
            </a:pPr>
            <a:endParaRPr lang="zh-CN" altLang="en-US" sz="1382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82429" y="3617881"/>
            <a:ext cx="5303007" cy="12997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702076">
              <a:lnSpc>
                <a:spcPts val="1843"/>
              </a:lnSpc>
            </a:pPr>
            <a:r>
              <a:rPr lang="en-US" altLang="zh-CN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21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702076">
              <a:lnSpc>
                <a:spcPts val="1843"/>
              </a:lnSpc>
            </a:pPr>
            <a:r>
              <a:rPr lang="en-US" altLang="zh-CN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21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702076">
              <a:lnSpc>
                <a:spcPts val="1843"/>
              </a:lnSpc>
            </a:pPr>
            <a:r>
              <a:rPr lang="en-US" altLang="zh-CN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21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702076">
              <a:lnSpc>
                <a:spcPts val="1843"/>
              </a:lnSpc>
            </a:pPr>
            <a:r>
              <a:rPr lang="zh-CN" altLang="en-US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2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21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124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355</Words>
  <Application>Microsoft Office PowerPoint</Application>
  <PresentationFormat>自定义</PresentationFormat>
  <Paragraphs>44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方正姚体</vt:lpstr>
      <vt:lpstr>Calibri</vt:lpstr>
      <vt:lpstr>方正超粗黑简体</vt:lpstr>
      <vt:lpstr>微软雅黑</vt:lpstr>
      <vt:lpstr>Wingdings</vt:lpstr>
      <vt:lpstr>Meiryo</vt:lpstr>
      <vt:lpstr>Arial</vt:lpstr>
      <vt:lpstr>宋体</vt:lpstr>
      <vt:lpstr>Calibri Light</vt:lpstr>
      <vt:lpstr>经典综艺体简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优品PPT</cp:lastModifiedBy>
  <cp:revision>10</cp:revision>
  <dcterms:created xsi:type="dcterms:W3CDTF">2013-04-19T15:09:33Z</dcterms:created>
  <dcterms:modified xsi:type="dcterms:W3CDTF">2017-10-25T01:42:41Z</dcterms:modified>
</cp:coreProperties>
</file>