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3" r:id="rId3"/>
  </p:sldMasterIdLst>
  <p:notesMasterIdLst>
    <p:notesMasterId r:id="rId16"/>
  </p:notesMasterIdLst>
  <p:sldIdLst>
    <p:sldId id="256" r:id="rId4"/>
    <p:sldId id="258" r:id="rId5"/>
    <p:sldId id="257" r:id="rId6"/>
    <p:sldId id="259" r:id="rId7"/>
    <p:sldId id="260" r:id="rId8"/>
    <p:sldId id="261" r:id="rId9"/>
    <p:sldId id="262" r:id="rId10"/>
    <p:sldId id="263" r:id="rId11"/>
    <p:sldId id="264" r:id="rId12"/>
    <p:sldId id="266" r:id="rId13"/>
    <p:sldId id="267" r:id="rId14"/>
    <p:sldId id="268" r:id="rId1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D7E33"/>
    <a:srgbClr val="FF9D6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 varScale="1">
        <p:scale>
          <a:sx n="84" d="100"/>
          <a:sy n="84" d="100"/>
        </p:scale>
        <p:origin x="378" y="84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10" Type="http://schemas.openxmlformats.org/officeDocument/2006/relationships/slide" Target="slides/slide7.xml"/><Relationship Id="rId19" Type="http://schemas.openxmlformats.org/officeDocument/2006/relationships/theme" Target="theme/theme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D2D7840-1817-4BDF-BA7C-7F696B79F1D9}" type="datetimeFigureOut">
              <a:rPr lang="zh-CN" altLang="en-US" smtClean="0"/>
              <a:t>2017/10/24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40D7DB4-D977-4FE8-9FB0-03F2E2249E2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10157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902808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CA6A8B-D328-4FB7-9873-FA03278D5B86}" type="datetimeFigureOut">
              <a:rPr lang="zh-CN" altLang="en-US" smtClean="0"/>
              <a:t>2017/10/24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FAC41E-72AF-46BD-B951-118C7700857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60908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CA6A8B-D328-4FB7-9873-FA03278D5B86}" type="datetimeFigureOut">
              <a:rPr lang="zh-CN" altLang="en-US" smtClean="0"/>
              <a:t>2017/10/24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FAC41E-72AF-46BD-B951-118C7700857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88256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CA6A8B-D328-4FB7-9873-FA03278D5B86}" type="datetimeFigureOut">
              <a:rPr lang="zh-CN" altLang="en-US" smtClean="0"/>
              <a:t>2017/10/24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FAC41E-72AF-46BD-B951-118C7700857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585920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29944C-CB5D-409A-AFD5-72F78E978B1B}" type="datetimeFigureOut">
              <a:rPr lang="zh-CN" altLang="en-US" smtClean="0"/>
              <a:t>2017/10/24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B903E5-9653-4B36-8804-24288D9EABB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669318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29944C-CB5D-409A-AFD5-72F78E978B1B}" type="datetimeFigureOut">
              <a:rPr lang="zh-CN" altLang="en-US" smtClean="0"/>
              <a:t>2017/10/24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B903E5-9653-4B36-8804-24288D9EABB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131573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29944C-CB5D-409A-AFD5-72F78E978B1B}" type="datetimeFigureOut">
              <a:rPr lang="zh-CN" altLang="en-US" smtClean="0"/>
              <a:t>2017/10/24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B903E5-9653-4B36-8804-24288D9EABB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568223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29944C-CB5D-409A-AFD5-72F78E978B1B}" type="datetimeFigureOut">
              <a:rPr lang="zh-CN" altLang="en-US" smtClean="0"/>
              <a:t>2017/10/24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B903E5-9653-4B36-8804-24288D9EABB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36092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29944C-CB5D-409A-AFD5-72F78E978B1B}" type="datetimeFigureOut">
              <a:rPr lang="zh-CN" altLang="en-US" smtClean="0"/>
              <a:t>2017/10/24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B903E5-9653-4B36-8804-24288D9EABB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708495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29944C-CB5D-409A-AFD5-72F78E978B1B}" type="datetimeFigureOut">
              <a:rPr lang="zh-CN" altLang="en-US" smtClean="0"/>
              <a:t>2017/10/24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B903E5-9653-4B36-8804-24288D9EABB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153453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29944C-CB5D-409A-AFD5-72F78E978B1B}" type="datetimeFigureOut">
              <a:rPr lang="zh-CN" altLang="en-US" smtClean="0"/>
              <a:t>2017/10/24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B903E5-9653-4B36-8804-24288D9EABB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880641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29944C-CB5D-409A-AFD5-72F78E978B1B}" type="datetimeFigureOut">
              <a:rPr lang="zh-CN" altLang="en-US" smtClean="0"/>
              <a:t>2017/10/24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B903E5-9653-4B36-8804-24288D9EABB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89078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CA6A8B-D328-4FB7-9873-FA03278D5B86}" type="datetimeFigureOut">
              <a:rPr lang="zh-CN" altLang="en-US" smtClean="0"/>
              <a:t>2017/10/24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FAC41E-72AF-46BD-B951-118C7700857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162060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29944C-CB5D-409A-AFD5-72F78E978B1B}" type="datetimeFigureOut">
              <a:rPr lang="zh-CN" altLang="en-US" smtClean="0"/>
              <a:t>2017/10/24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B903E5-9653-4B36-8804-24288D9EABB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19283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29944C-CB5D-409A-AFD5-72F78E978B1B}" type="datetimeFigureOut">
              <a:rPr lang="zh-CN" altLang="en-US" smtClean="0"/>
              <a:t>2017/10/24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B903E5-9653-4B36-8804-24288D9EABB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963833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29944C-CB5D-409A-AFD5-72F78E978B1B}" type="datetimeFigureOut">
              <a:rPr lang="zh-CN" altLang="en-US" smtClean="0"/>
              <a:t>2017/10/24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B903E5-9653-4B36-8804-24288D9EABB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699910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矩形 39"/>
          <p:cNvSpPr/>
          <p:nvPr userDrawn="1"/>
        </p:nvSpPr>
        <p:spPr>
          <a:xfrm>
            <a:off x="15772" y="2792"/>
            <a:ext cx="12192000" cy="6869721"/>
          </a:xfrm>
          <a:prstGeom prst="rect">
            <a:avLst/>
          </a:prstGeom>
          <a:gradFill flip="none" rotWithShape="1">
            <a:gsLst>
              <a:gs pos="24000">
                <a:srgbClr val="FFFFFF">
                  <a:alpha val="44000"/>
                </a:srgbClr>
              </a:gs>
              <a:gs pos="0">
                <a:schemeClr val="bg1">
                  <a:alpha val="0"/>
                </a:schemeClr>
              </a:gs>
              <a:gs pos="69000">
                <a:schemeClr val="bg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1" name="组合 40"/>
          <p:cNvGrpSpPr/>
          <p:nvPr userDrawn="1"/>
        </p:nvGrpSpPr>
        <p:grpSpPr>
          <a:xfrm>
            <a:off x="8349470" y="-408703"/>
            <a:ext cx="7692712" cy="7692712"/>
            <a:chOff x="2289956" y="-279909"/>
            <a:chExt cx="7913869" cy="7913869"/>
          </a:xfrm>
          <a:solidFill>
            <a:srgbClr val="E31161">
              <a:alpha val="16000"/>
            </a:srgbClr>
          </a:solidFill>
        </p:grpSpPr>
        <p:sp>
          <p:nvSpPr>
            <p:cNvPr id="42" name="Freeform 5"/>
            <p:cNvSpPr>
              <a:spLocks noEditPoints="1"/>
            </p:cNvSpPr>
            <p:nvPr/>
          </p:nvSpPr>
          <p:spPr bwMode="auto">
            <a:xfrm>
              <a:off x="2289956" y="-279909"/>
              <a:ext cx="7913869" cy="7913869"/>
            </a:xfrm>
            <a:custGeom>
              <a:avLst/>
              <a:gdLst>
                <a:gd name="T0" fmla="*/ 272 w 544"/>
                <a:gd name="T1" fmla="*/ 0 h 545"/>
                <a:gd name="T2" fmla="*/ 544 w 544"/>
                <a:gd name="T3" fmla="*/ 272 h 545"/>
                <a:gd name="T4" fmla="*/ 272 w 544"/>
                <a:gd name="T5" fmla="*/ 545 h 545"/>
                <a:gd name="T6" fmla="*/ 0 w 544"/>
                <a:gd name="T7" fmla="*/ 272 h 545"/>
                <a:gd name="T8" fmla="*/ 272 w 544"/>
                <a:gd name="T9" fmla="*/ 0 h 545"/>
                <a:gd name="T10" fmla="*/ 272 w 544"/>
                <a:gd name="T11" fmla="*/ 4 h 545"/>
                <a:gd name="T12" fmla="*/ 4 w 544"/>
                <a:gd name="T13" fmla="*/ 272 h 545"/>
                <a:gd name="T14" fmla="*/ 272 w 544"/>
                <a:gd name="T15" fmla="*/ 541 h 545"/>
                <a:gd name="T16" fmla="*/ 540 w 544"/>
                <a:gd name="T17" fmla="*/ 272 h 545"/>
                <a:gd name="T18" fmla="*/ 272 w 544"/>
                <a:gd name="T19" fmla="*/ 4 h 5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44" h="545">
                  <a:moveTo>
                    <a:pt x="272" y="0"/>
                  </a:moveTo>
                  <a:cubicBezTo>
                    <a:pt x="422" y="0"/>
                    <a:pt x="544" y="122"/>
                    <a:pt x="544" y="272"/>
                  </a:cubicBezTo>
                  <a:cubicBezTo>
                    <a:pt x="544" y="422"/>
                    <a:pt x="422" y="545"/>
                    <a:pt x="272" y="545"/>
                  </a:cubicBezTo>
                  <a:cubicBezTo>
                    <a:pt x="122" y="545"/>
                    <a:pt x="0" y="422"/>
                    <a:pt x="0" y="272"/>
                  </a:cubicBezTo>
                  <a:cubicBezTo>
                    <a:pt x="0" y="122"/>
                    <a:pt x="122" y="0"/>
                    <a:pt x="272" y="0"/>
                  </a:cubicBezTo>
                  <a:close/>
                  <a:moveTo>
                    <a:pt x="272" y="4"/>
                  </a:moveTo>
                  <a:cubicBezTo>
                    <a:pt x="124" y="4"/>
                    <a:pt x="4" y="125"/>
                    <a:pt x="4" y="272"/>
                  </a:cubicBezTo>
                  <a:cubicBezTo>
                    <a:pt x="4" y="420"/>
                    <a:pt x="124" y="541"/>
                    <a:pt x="272" y="541"/>
                  </a:cubicBezTo>
                  <a:cubicBezTo>
                    <a:pt x="419" y="541"/>
                    <a:pt x="540" y="420"/>
                    <a:pt x="540" y="272"/>
                  </a:cubicBezTo>
                  <a:cubicBezTo>
                    <a:pt x="540" y="125"/>
                    <a:pt x="419" y="4"/>
                    <a:pt x="272" y="4"/>
                  </a:cubicBezTo>
                  <a:close/>
                </a:path>
              </a:pathLst>
            </a:custGeom>
            <a:grpFill/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3" name="Freeform 6"/>
            <p:cNvSpPr>
              <a:spLocks noEditPoints="1"/>
            </p:cNvSpPr>
            <p:nvPr/>
          </p:nvSpPr>
          <p:spPr bwMode="auto">
            <a:xfrm>
              <a:off x="2842944" y="2767668"/>
              <a:ext cx="6820182" cy="4319447"/>
            </a:xfrm>
            <a:custGeom>
              <a:avLst/>
              <a:gdLst>
                <a:gd name="T0" fmla="*/ 5 w 469"/>
                <a:gd name="T1" fmla="*/ 22 h 297"/>
                <a:gd name="T2" fmla="*/ 36 w 469"/>
                <a:gd name="T3" fmla="*/ 31 h 297"/>
                <a:gd name="T4" fmla="*/ 8 w 469"/>
                <a:gd name="T5" fmla="*/ 42 h 297"/>
                <a:gd name="T6" fmla="*/ 29 w 469"/>
                <a:gd name="T7" fmla="*/ 57 h 297"/>
                <a:gd name="T8" fmla="*/ 28 w 469"/>
                <a:gd name="T9" fmla="*/ 75 h 297"/>
                <a:gd name="T10" fmla="*/ 28 w 469"/>
                <a:gd name="T11" fmla="*/ 88 h 297"/>
                <a:gd name="T12" fmla="*/ 36 w 469"/>
                <a:gd name="T13" fmla="*/ 94 h 297"/>
                <a:gd name="T14" fmla="*/ 3 w 469"/>
                <a:gd name="T15" fmla="*/ 99 h 297"/>
                <a:gd name="T16" fmla="*/ 41 w 469"/>
                <a:gd name="T17" fmla="*/ 134 h 297"/>
                <a:gd name="T18" fmla="*/ 28 w 469"/>
                <a:gd name="T19" fmla="*/ 143 h 297"/>
                <a:gd name="T20" fmla="*/ 45 w 469"/>
                <a:gd name="T21" fmla="*/ 131 h 297"/>
                <a:gd name="T22" fmla="*/ 60 w 469"/>
                <a:gd name="T23" fmla="*/ 163 h 297"/>
                <a:gd name="T24" fmla="*/ 54 w 469"/>
                <a:gd name="T25" fmla="*/ 151 h 297"/>
                <a:gd name="T26" fmla="*/ 35 w 469"/>
                <a:gd name="T27" fmla="*/ 185 h 297"/>
                <a:gd name="T28" fmla="*/ 79 w 469"/>
                <a:gd name="T29" fmla="*/ 189 h 297"/>
                <a:gd name="T30" fmla="*/ 57 w 469"/>
                <a:gd name="T31" fmla="*/ 195 h 297"/>
                <a:gd name="T32" fmla="*/ 79 w 469"/>
                <a:gd name="T33" fmla="*/ 189 h 297"/>
                <a:gd name="T34" fmla="*/ 73 w 469"/>
                <a:gd name="T35" fmla="*/ 231 h 297"/>
                <a:gd name="T36" fmla="*/ 104 w 469"/>
                <a:gd name="T37" fmla="*/ 215 h 297"/>
                <a:gd name="T38" fmla="*/ 105 w 469"/>
                <a:gd name="T39" fmla="*/ 225 h 297"/>
                <a:gd name="T40" fmla="*/ 108 w 469"/>
                <a:gd name="T41" fmla="*/ 240 h 297"/>
                <a:gd name="T42" fmla="*/ 113 w 469"/>
                <a:gd name="T43" fmla="*/ 229 h 297"/>
                <a:gd name="T44" fmla="*/ 132 w 469"/>
                <a:gd name="T45" fmla="*/ 265 h 297"/>
                <a:gd name="T46" fmla="*/ 150 w 469"/>
                <a:gd name="T47" fmla="*/ 271 h 297"/>
                <a:gd name="T48" fmla="*/ 185 w 469"/>
                <a:gd name="T49" fmla="*/ 289 h 297"/>
                <a:gd name="T50" fmla="*/ 197 w 469"/>
                <a:gd name="T51" fmla="*/ 268 h 297"/>
                <a:gd name="T52" fmla="*/ 173 w 469"/>
                <a:gd name="T53" fmla="*/ 255 h 297"/>
                <a:gd name="T54" fmla="*/ 206 w 469"/>
                <a:gd name="T55" fmla="*/ 269 h 297"/>
                <a:gd name="T56" fmla="*/ 208 w 469"/>
                <a:gd name="T57" fmla="*/ 262 h 297"/>
                <a:gd name="T58" fmla="*/ 233 w 469"/>
                <a:gd name="T59" fmla="*/ 296 h 297"/>
                <a:gd name="T60" fmla="*/ 262 w 469"/>
                <a:gd name="T61" fmla="*/ 295 h 297"/>
                <a:gd name="T62" fmla="*/ 251 w 469"/>
                <a:gd name="T63" fmla="*/ 269 h 297"/>
                <a:gd name="T64" fmla="*/ 287 w 469"/>
                <a:gd name="T65" fmla="*/ 259 h 297"/>
                <a:gd name="T66" fmla="*/ 291 w 469"/>
                <a:gd name="T67" fmla="*/ 274 h 297"/>
                <a:gd name="T68" fmla="*/ 282 w 469"/>
                <a:gd name="T69" fmla="*/ 289 h 297"/>
                <a:gd name="T70" fmla="*/ 314 w 469"/>
                <a:gd name="T71" fmla="*/ 256 h 297"/>
                <a:gd name="T72" fmla="*/ 309 w 469"/>
                <a:gd name="T73" fmla="*/ 285 h 297"/>
                <a:gd name="T74" fmla="*/ 320 w 469"/>
                <a:gd name="T75" fmla="*/ 259 h 297"/>
                <a:gd name="T76" fmla="*/ 331 w 469"/>
                <a:gd name="T77" fmla="*/ 241 h 297"/>
                <a:gd name="T78" fmla="*/ 344 w 469"/>
                <a:gd name="T79" fmla="*/ 269 h 297"/>
                <a:gd name="T80" fmla="*/ 340 w 469"/>
                <a:gd name="T81" fmla="*/ 257 h 297"/>
                <a:gd name="T82" fmla="*/ 346 w 469"/>
                <a:gd name="T83" fmla="*/ 237 h 297"/>
                <a:gd name="T84" fmla="*/ 348 w 469"/>
                <a:gd name="T85" fmla="*/ 227 h 297"/>
                <a:gd name="T86" fmla="*/ 378 w 469"/>
                <a:gd name="T87" fmla="*/ 247 h 297"/>
                <a:gd name="T88" fmla="*/ 349 w 469"/>
                <a:gd name="T89" fmla="*/ 227 h 297"/>
                <a:gd name="T90" fmla="*/ 388 w 469"/>
                <a:gd name="T91" fmla="*/ 195 h 297"/>
                <a:gd name="T92" fmla="*/ 403 w 469"/>
                <a:gd name="T93" fmla="*/ 224 h 297"/>
                <a:gd name="T94" fmla="*/ 423 w 469"/>
                <a:gd name="T95" fmla="*/ 190 h 297"/>
                <a:gd name="T96" fmla="*/ 424 w 469"/>
                <a:gd name="T97" fmla="*/ 166 h 297"/>
                <a:gd name="T98" fmla="*/ 418 w 469"/>
                <a:gd name="T99" fmla="*/ 146 h 297"/>
                <a:gd name="T100" fmla="*/ 432 w 469"/>
                <a:gd name="T101" fmla="*/ 153 h 297"/>
                <a:gd name="T102" fmla="*/ 415 w 469"/>
                <a:gd name="T103" fmla="*/ 157 h 297"/>
                <a:gd name="T104" fmla="*/ 459 w 469"/>
                <a:gd name="T105" fmla="*/ 121 h 297"/>
                <a:gd name="T106" fmla="*/ 427 w 469"/>
                <a:gd name="T107" fmla="*/ 113 h 297"/>
                <a:gd name="T108" fmla="*/ 462 w 469"/>
                <a:gd name="T109" fmla="*/ 100 h 297"/>
                <a:gd name="T110" fmla="*/ 441 w 469"/>
                <a:gd name="T111" fmla="*/ 80 h 297"/>
                <a:gd name="T112" fmla="*/ 438 w 469"/>
                <a:gd name="T113" fmla="*/ 98 h 297"/>
                <a:gd name="T114" fmla="*/ 464 w 469"/>
                <a:gd name="T115" fmla="*/ 67 h 297"/>
                <a:gd name="T116" fmla="*/ 457 w 469"/>
                <a:gd name="T117" fmla="*/ 38 h 297"/>
                <a:gd name="T118" fmla="*/ 461 w 469"/>
                <a:gd name="T119" fmla="*/ 56 h 297"/>
                <a:gd name="T120" fmla="*/ 449 w 469"/>
                <a:gd name="T121" fmla="*/ 23 h 297"/>
                <a:gd name="T122" fmla="*/ 458 w 469"/>
                <a:gd name="T123" fmla="*/ 9 h 297"/>
                <a:gd name="T124" fmla="*/ 464 w 469"/>
                <a:gd name="T125" fmla="*/ 28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469" h="297">
                  <a:moveTo>
                    <a:pt x="35" y="35"/>
                  </a:moveTo>
                  <a:cubicBezTo>
                    <a:pt x="28" y="33"/>
                    <a:pt x="28" y="33"/>
                    <a:pt x="28" y="33"/>
                  </a:cubicBezTo>
                  <a:cubicBezTo>
                    <a:pt x="34" y="28"/>
                    <a:pt x="34" y="28"/>
                    <a:pt x="34" y="28"/>
                  </a:cubicBezTo>
                  <a:cubicBezTo>
                    <a:pt x="34" y="28"/>
                    <a:pt x="34" y="28"/>
                    <a:pt x="34" y="27"/>
                  </a:cubicBezTo>
                  <a:cubicBezTo>
                    <a:pt x="35" y="27"/>
                    <a:pt x="35" y="27"/>
                    <a:pt x="35" y="26"/>
                  </a:cubicBezTo>
                  <a:cubicBezTo>
                    <a:pt x="35" y="23"/>
                    <a:pt x="34" y="20"/>
                    <a:pt x="32" y="18"/>
                  </a:cubicBezTo>
                  <a:cubicBezTo>
                    <a:pt x="30" y="16"/>
                    <a:pt x="26" y="14"/>
                    <a:pt x="21" y="13"/>
                  </a:cubicBezTo>
                  <a:cubicBezTo>
                    <a:pt x="17" y="13"/>
                    <a:pt x="13" y="13"/>
                    <a:pt x="10" y="14"/>
                  </a:cubicBezTo>
                  <a:cubicBezTo>
                    <a:pt x="7" y="15"/>
                    <a:pt x="5" y="18"/>
                    <a:pt x="5" y="21"/>
                  </a:cubicBezTo>
                  <a:cubicBezTo>
                    <a:pt x="5" y="21"/>
                    <a:pt x="5" y="22"/>
                    <a:pt x="5" y="22"/>
                  </a:cubicBezTo>
                  <a:cubicBezTo>
                    <a:pt x="5" y="23"/>
                    <a:pt x="5" y="23"/>
                    <a:pt x="5" y="24"/>
                  </a:cubicBezTo>
                  <a:cubicBezTo>
                    <a:pt x="9" y="31"/>
                    <a:pt x="9" y="31"/>
                    <a:pt x="9" y="31"/>
                  </a:cubicBezTo>
                  <a:cubicBezTo>
                    <a:pt x="2" y="29"/>
                    <a:pt x="2" y="29"/>
                    <a:pt x="2" y="29"/>
                  </a:cubicBezTo>
                  <a:cubicBezTo>
                    <a:pt x="2" y="27"/>
                    <a:pt x="2" y="25"/>
                    <a:pt x="2" y="24"/>
                  </a:cubicBezTo>
                  <a:cubicBezTo>
                    <a:pt x="2" y="23"/>
                    <a:pt x="2" y="21"/>
                    <a:pt x="2" y="20"/>
                  </a:cubicBezTo>
                  <a:cubicBezTo>
                    <a:pt x="3" y="15"/>
                    <a:pt x="6" y="12"/>
                    <a:pt x="9" y="9"/>
                  </a:cubicBezTo>
                  <a:cubicBezTo>
                    <a:pt x="12" y="7"/>
                    <a:pt x="16" y="7"/>
                    <a:pt x="22" y="7"/>
                  </a:cubicBezTo>
                  <a:cubicBezTo>
                    <a:pt x="27" y="8"/>
                    <a:pt x="31" y="11"/>
                    <a:pt x="34" y="14"/>
                  </a:cubicBezTo>
                  <a:cubicBezTo>
                    <a:pt x="37" y="17"/>
                    <a:pt x="38" y="22"/>
                    <a:pt x="37" y="26"/>
                  </a:cubicBezTo>
                  <a:cubicBezTo>
                    <a:pt x="37" y="28"/>
                    <a:pt x="36" y="29"/>
                    <a:pt x="36" y="31"/>
                  </a:cubicBezTo>
                  <a:cubicBezTo>
                    <a:pt x="36" y="32"/>
                    <a:pt x="35" y="33"/>
                    <a:pt x="35" y="35"/>
                  </a:cubicBezTo>
                  <a:close/>
                  <a:moveTo>
                    <a:pt x="35" y="37"/>
                  </a:moveTo>
                  <a:cubicBezTo>
                    <a:pt x="34" y="38"/>
                    <a:pt x="33" y="38"/>
                    <a:pt x="32" y="38"/>
                  </a:cubicBezTo>
                  <a:cubicBezTo>
                    <a:pt x="31" y="38"/>
                    <a:pt x="29" y="38"/>
                    <a:pt x="28" y="38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7" y="37"/>
                    <a:pt x="6" y="36"/>
                    <a:pt x="5" y="36"/>
                  </a:cubicBezTo>
                  <a:cubicBezTo>
                    <a:pt x="4" y="36"/>
                    <a:pt x="3" y="35"/>
                    <a:pt x="1" y="34"/>
                  </a:cubicBezTo>
                  <a:cubicBezTo>
                    <a:pt x="1" y="43"/>
                    <a:pt x="1" y="43"/>
                    <a:pt x="1" y="43"/>
                  </a:cubicBezTo>
                  <a:cubicBezTo>
                    <a:pt x="2" y="43"/>
                    <a:pt x="3" y="42"/>
                    <a:pt x="4" y="42"/>
                  </a:cubicBezTo>
                  <a:cubicBezTo>
                    <a:pt x="5" y="42"/>
                    <a:pt x="6" y="42"/>
                    <a:pt x="8" y="42"/>
                  </a:cubicBezTo>
                  <a:cubicBezTo>
                    <a:pt x="27" y="44"/>
                    <a:pt x="27" y="44"/>
                    <a:pt x="27" y="44"/>
                  </a:cubicBezTo>
                  <a:cubicBezTo>
                    <a:pt x="27" y="44"/>
                    <a:pt x="27" y="44"/>
                    <a:pt x="27" y="44"/>
                  </a:cubicBezTo>
                  <a:cubicBezTo>
                    <a:pt x="29" y="44"/>
                    <a:pt x="30" y="44"/>
                    <a:pt x="31" y="44"/>
                  </a:cubicBezTo>
                  <a:cubicBezTo>
                    <a:pt x="32" y="45"/>
                    <a:pt x="33" y="45"/>
                    <a:pt x="34" y="46"/>
                  </a:cubicBezTo>
                  <a:cubicBezTo>
                    <a:pt x="35" y="37"/>
                    <a:pt x="35" y="37"/>
                    <a:pt x="35" y="37"/>
                  </a:cubicBezTo>
                  <a:close/>
                  <a:moveTo>
                    <a:pt x="33" y="48"/>
                  </a:moveTo>
                  <a:cubicBezTo>
                    <a:pt x="33" y="58"/>
                    <a:pt x="33" y="58"/>
                    <a:pt x="33" y="58"/>
                  </a:cubicBezTo>
                  <a:cubicBezTo>
                    <a:pt x="33" y="58"/>
                    <a:pt x="32" y="57"/>
                    <a:pt x="31" y="57"/>
                  </a:cubicBezTo>
                  <a:cubicBezTo>
                    <a:pt x="31" y="57"/>
                    <a:pt x="31" y="57"/>
                    <a:pt x="30" y="57"/>
                  </a:cubicBezTo>
                  <a:cubicBezTo>
                    <a:pt x="30" y="57"/>
                    <a:pt x="30" y="57"/>
                    <a:pt x="29" y="57"/>
                  </a:cubicBezTo>
                  <a:cubicBezTo>
                    <a:pt x="29" y="57"/>
                    <a:pt x="29" y="57"/>
                    <a:pt x="28" y="57"/>
                  </a:cubicBezTo>
                  <a:cubicBezTo>
                    <a:pt x="6" y="65"/>
                    <a:pt x="6" y="65"/>
                    <a:pt x="6" y="65"/>
                  </a:cubicBezTo>
                  <a:cubicBezTo>
                    <a:pt x="29" y="72"/>
                    <a:pt x="29" y="72"/>
                    <a:pt x="29" y="72"/>
                  </a:cubicBezTo>
                  <a:cubicBezTo>
                    <a:pt x="30" y="72"/>
                    <a:pt x="30" y="72"/>
                    <a:pt x="30" y="72"/>
                  </a:cubicBezTo>
                  <a:cubicBezTo>
                    <a:pt x="30" y="72"/>
                    <a:pt x="31" y="72"/>
                    <a:pt x="31" y="72"/>
                  </a:cubicBezTo>
                  <a:cubicBezTo>
                    <a:pt x="31" y="72"/>
                    <a:pt x="32" y="72"/>
                    <a:pt x="33" y="71"/>
                  </a:cubicBezTo>
                  <a:cubicBezTo>
                    <a:pt x="33" y="71"/>
                    <a:pt x="34" y="71"/>
                    <a:pt x="34" y="71"/>
                  </a:cubicBezTo>
                  <a:cubicBezTo>
                    <a:pt x="34" y="79"/>
                    <a:pt x="34" y="79"/>
                    <a:pt x="34" y="79"/>
                  </a:cubicBezTo>
                  <a:cubicBezTo>
                    <a:pt x="33" y="78"/>
                    <a:pt x="32" y="77"/>
                    <a:pt x="31" y="77"/>
                  </a:cubicBezTo>
                  <a:cubicBezTo>
                    <a:pt x="30" y="76"/>
                    <a:pt x="29" y="76"/>
                    <a:pt x="28" y="75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28" y="52"/>
                    <a:pt x="28" y="52"/>
                    <a:pt x="28" y="52"/>
                  </a:cubicBezTo>
                  <a:cubicBezTo>
                    <a:pt x="29" y="51"/>
                    <a:pt x="30" y="51"/>
                    <a:pt x="31" y="50"/>
                  </a:cubicBezTo>
                  <a:cubicBezTo>
                    <a:pt x="32" y="50"/>
                    <a:pt x="32" y="49"/>
                    <a:pt x="33" y="48"/>
                  </a:cubicBezTo>
                  <a:close/>
                  <a:moveTo>
                    <a:pt x="34" y="80"/>
                  </a:moveTo>
                  <a:cubicBezTo>
                    <a:pt x="35" y="89"/>
                    <a:pt x="35" y="89"/>
                    <a:pt x="35" y="89"/>
                  </a:cubicBezTo>
                  <a:cubicBezTo>
                    <a:pt x="34" y="89"/>
                    <a:pt x="33" y="88"/>
                    <a:pt x="32" y="88"/>
                  </a:cubicBezTo>
                  <a:cubicBezTo>
                    <a:pt x="31" y="88"/>
                    <a:pt x="30" y="88"/>
                    <a:pt x="28" y="88"/>
                  </a:cubicBezTo>
                  <a:cubicBezTo>
                    <a:pt x="28" y="88"/>
                    <a:pt x="28" y="88"/>
                    <a:pt x="28" y="88"/>
                  </a:cubicBezTo>
                  <a:cubicBezTo>
                    <a:pt x="9" y="91"/>
                    <a:pt x="9" y="91"/>
                    <a:pt x="9" y="91"/>
                  </a:cubicBezTo>
                  <a:cubicBezTo>
                    <a:pt x="7" y="91"/>
                    <a:pt x="6" y="91"/>
                    <a:pt x="5" y="91"/>
                  </a:cubicBezTo>
                  <a:cubicBezTo>
                    <a:pt x="4" y="92"/>
                    <a:pt x="3" y="92"/>
                    <a:pt x="2" y="93"/>
                  </a:cubicBezTo>
                  <a:cubicBezTo>
                    <a:pt x="1" y="84"/>
                    <a:pt x="1" y="84"/>
                    <a:pt x="1" y="84"/>
                  </a:cubicBezTo>
                  <a:cubicBezTo>
                    <a:pt x="2" y="85"/>
                    <a:pt x="3" y="85"/>
                    <a:pt x="4" y="85"/>
                  </a:cubicBezTo>
                  <a:cubicBezTo>
                    <a:pt x="5" y="85"/>
                    <a:pt x="7" y="85"/>
                    <a:pt x="8" y="85"/>
                  </a:cubicBezTo>
                  <a:cubicBezTo>
                    <a:pt x="27" y="83"/>
                    <a:pt x="27" y="83"/>
                    <a:pt x="27" y="83"/>
                  </a:cubicBezTo>
                  <a:cubicBezTo>
                    <a:pt x="29" y="83"/>
                    <a:pt x="30" y="83"/>
                    <a:pt x="31" y="82"/>
                  </a:cubicBezTo>
                  <a:cubicBezTo>
                    <a:pt x="32" y="82"/>
                    <a:pt x="33" y="81"/>
                    <a:pt x="34" y="80"/>
                  </a:cubicBezTo>
                  <a:close/>
                  <a:moveTo>
                    <a:pt x="36" y="94"/>
                  </a:moveTo>
                  <a:cubicBezTo>
                    <a:pt x="38" y="103"/>
                    <a:pt x="38" y="103"/>
                    <a:pt x="38" y="103"/>
                  </a:cubicBezTo>
                  <a:cubicBezTo>
                    <a:pt x="36" y="103"/>
                    <a:pt x="35" y="102"/>
                    <a:pt x="34" y="102"/>
                  </a:cubicBezTo>
                  <a:cubicBezTo>
                    <a:pt x="33" y="102"/>
                    <a:pt x="32" y="102"/>
                    <a:pt x="30" y="102"/>
                  </a:cubicBezTo>
                  <a:cubicBezTo>
                    <a:pt x="6" y="106"/>
                    <a:pt x="6" y="106"/>
                    <a:pt x="6" y="106"/>
                  </a:cubicBezTo>
                  <a:cubicBezTo>
                    <a:pt x="7" y="111"/>
                    <a:pt x="7" y="111"/>
                    <a:pt x="7" y="111"/>
                  </a:cubicBezTo>
                  <a:cubicBezTo>
                    <a:pt x="7" y="111"/>
                    <a:pt x="7" y="112"/>
                    <a:pt x="7" y="112"/>
                  </a:cubicBezTo>
                  <a:cubicBezTo>
                    <a:pt x="7" y="112"/>
                    <a:pt x="8" y="113"/>
                    <a:pt x="8" y="113"/>
                  </a:cubicBezTo>
                  <a:cubicBezTo>
                    <a:pt x="13" y="118"/>
                    <a:pt x="13" y="118"/>
                    <a:pt x="13" y="118"/>
                  </a:cubicBezTo>
                  <a:cubicBezTo>
                    <a:pt x="6" y="118"/>
                    <a:pt x="6" y="118"/>
                    <a:pt x="6" y="118"/>
                  </a:cubicBezTo>
                  <a:cubicBezTo>
                    <a:pt x="3" y="99"/>
                    <a:pt x="3" y="99"/>
                    <a:pt x="3" y="99"/>
                  </a:cubicBezTo>
                  <a:cubicBezTo>
                    <a:pt x="4" y="100"/>
                    <a:pt x="5" y="100"/>
                    <a:pt x="6" y="100"/>
                  </a:cubicBezTo>
                  <a:cubicBezTo>
                    <a:pt x="7" y="100"/>
                    <a:pt x="8" y="100"/>
                    <a:pt x="10" y="100"/>
                  </a:cubicBezTo>
                  <a:cubicBezTo>
                    <a:pt x="10" y="100"/>
                    <a:pt x="10" y="100"/>
                    <a:pt x="10" y="100"/>
                  </a:cubicBezTo>
                  <a:cubicBezTo>
                    <a:pt x="29" y="97"/>
                    <a:pt x="29" y="97"/>
                    <a:pt x="29" y="97"/>
                  </a:cubicBezTo>
                  <a:cubicBezTo>
                    <a:pt x="31" y="97"/>
                    <a:pt x="32" y="96"/>
                    <a:pt x="33" y="96"/>
                  </a:cubicBezTo>
                  <a:cubicBezTo>
                    <a:pt x="34" y="96"/>
                    <a:pt x="35" y="95"/>
                    <a:pt x="36" y="94"/>
                  </a:cubicBezTo>
                  <a:close/>
                  <a:moveTo>
                    <a:pt x="41" y="134"/>
                  </a:moveTo>
                  <a:cubicBezTo>
                    <a:pt x="28" y="134"/>
                    <a:pt x="28" y="134"/>
                    <a:pt x="28" y="134"/>
                  </a:cubicBezTo>
                  <a:cubicBezTo>
                    <a:pt x="30" y="141"/>
                    <a:pt x="30" y="141"/>
                    <a:pt x="30" y="141"/>
                  </a:cubicBezTo>
                  <a:cubicBezTo>
                    <a:pt x="41" y="134"/>
                    <a:pt x="41" y="134"/>
                    <a:pt x="41" y="134"/>
                  </a:cubicBezTo>
                  <a:close/>
                  <a:moveTo>
                    <a:pt x="48" y="134"/>
                  </a:moveTo>
                  <a:cubicBezTo>
                    <a:pt x="25" y="152"/>
                    <a:pt x="25" y="152"/>
                    <a:pt x="25" y="152"/>
                  </a:cubicBezTo>
                  <a:cubicBezTo>
                    <a:pt x="24" y="153"/>
                    <a:pt x="23" y="154"/>
                    <a:pt x="22" y="155"/>
                  </a:cubicBezTo>
                  <a:cubicBezTo>
                    <a:pt x="21" y="156"/>
                    <a:pt x="20" y="157"/>
                    <a:pt x="20" y="158"/>
                  </a:cubicBezTo>
                  <a:cubicBezTo>
                    <a:pt x="16" y="149"/>
                    <a:pt x="16" y="149"/>
                    <a:pt x="16" y="149"/>
                  </a:cubicBezTo>
                  <a:cubicBezTo>
                    <a:pt x="17" y="149"/>
                    <a:pt x="18" y="149"/>
                    <a:pt x="18" y="149"/>
                  </a:cubicBezTo>
                  <a:cubicBezTo>
                    <a:pt x="19" y="149"/>
                    <a:pt x="19" y="149"/>
                    <a:pt x="20" y="149"/>
                  </a:cubicBezTo>
                  <a:cubicBezTo>
                    <a:pt x="20" y="149"/>
                    <a:pt x="20" y="149"/>
                    <a:pt x="20" y="149"/>
                  </a:cubicBezTo>
                  <a:cubicBezTo>
                    <a:pt x="21" y="149"/>
                    <a:pt x="21" y="148"/>
                    <a:pt x="22" y="148"/>
                  </a:cubicBezTo>
                  <a:cubicBezTo>
                    <a:pt x="28" y="143"/>
                    <a:pt x="28" y="143"/>
                    <a:pt x="28" y="143"/>
                  </a:cubicBezTo>
                  <a:cubicBezTo>
                    <a:pt x="25" y="134"/>
                    <a:pt x="25" y="134"/>
                    <a:pt x="25" y="134"/>
                  </a:cubicBezTo>
                  <a:cubicBezTo>
                    <a:pt x="16" y="134"/>
                    <a:pt x="16" y="134"/>
                    <a:pt x="16" y="134"/>
                  </a:cubicBezTo>
                  <a:cubicBezTo>
                    <a:pt x="16" y="134"/>
                    <a:pt x="16" y="134"/>
                    <a:pt x="16" y="134"/>
                  </a:cubicBezTo>
                  <a:cubicBezTo>
                    <a:pt x="15" y="134"/>
                    <a:pt x="14" y="134"/>
                    <a:pt x="14" y="134"/>
                  </a:cubicBezTo>
                  <a:cubicBezTo>
                    <a:pt x="14" y="134"/>
                    <a:pt x="13" y="135"/>
                    <a:pt x="13" y="135"/>
                  </a:cubicBezTo>
                  <a:cubicBezTo>
                    <a:pt x="12" y="135"/>
                    <a:pt x="12" y="136"/>
                    <a:pt x="12" y="137"/>
                  </a:cubicBezTo>
                  <a:cubicBezTo>
                    <a:pt x="9" y="129"/>
                    <a:pt x="9" y="129"/>
                    <a:pt x="9" y="129"/>
                  </a:cubicBezTo>
                  <a:cubicBezTo>
                    <a:pt x="10" y="130"/>
                    <a:pt x="11" y="130"/>
                    <a:pt x="12" y="130"/>
                  </a:cubicBezTo>
                  <a:cubicBezTo>
                    <a:pt x="13" y="131"/>
                    <a:pt x="15" y="131"/>
                    <a:pt x="17" y="131"/>
                  </a:cubicBezTo>
                  <a:cubicBezTo>
                    <a:pt x="45" y="131"/>
                    <a:pt x="45" y="131"/>
                    <a:pt x="45" y="131"/>
                  </a:cubicBezTo>
                  <a:cubicBezTo>
                    <a:pt x="48" y="134"/>
                    <a:pt x="48" y="134"/>
                    <a:pt x="48" y="134"/>
                  </a:cubicBezTo>
                  <a:close/>
                  <a:moveTo>
                    <a:pt x="50" y="142"/>
                  </a:moveTo>
                  <a:cubicBezTo>
                    <a:pt x="49" y="143"/>
                    <a:pt x="49" y="144"/>
                    <a:pt x="48" y="145"/>
                  </a:cubicBezTo>
                  <a:cubicBezTo>
                    <a:pt x="48" y="146"/>
                    <a:pt x="47" y="147"/>
                    <a:pt x="46" y="148"/>
                  </a:cubicBezTo>
                  <a:cubicBezTo>
                    <a:pt x="25" y="168"/>
                    <a:pt x="25" y="168"/>
                    <a:pt x="25" y="168"/>
                  </a:cubicBezTo>
                  <a:cubicBezTo>
                    <a:pt x="27" y="171"/>
                    <a:pt x="27" y="171"/>
                    <a:pt x="27" y="171"/>
                  </a:cubicBezTo>
                  <a:cubicBezTo>
                    <a:pt x="56" y="169"/>
                    <a:pt x="56" y="169"/>
                    <a:pt x="56" y="169"/>
                  </a:cubicBezTo>
                  <a:cubicBezTo>
                    <a:pt x="58" y="169"/>
                    <a:pt x="59" y="169"/>
                    <a:pt x="60" y="169"/>
                  </a:cubicBezTo>
                  <a:cubicBezTo>
                    <a:pt x="61" y="169"/>
                    <a:pt x="62" y="169"/>
                    <a:pt x="63" y="169"/>
                  </a:cubicBezTo>
                  <a:cubicBezTo>
                    <a:pt x="60" y="163"/>
                    <a:pt x="60" y="163"/>
                    <a:pt x="60" y="163"/>
                  </a:cubicBezTo>
                  <a:cubicBezTo>
                    <a:pt x="60" y="163"/>
                    <a:pt x="60" y="163"/>
                    <a:pt x="60" y="163"/>
                  </a:cubicBezTo>
                  <a:cubicBezTo>
                    <a:pt x="59" y="164"/>
                    <a:pt x="58" y="165"/>
                    <a:pt x="58" y="165"/>
                  </a:cubicBezTo>
                  <a:cubicBezTo>
                    <a:pt x="58" y="165"/>
                    <a:pt x="58" y="165"/>
                    <a:pt x="57" y="165"/>
                  </a:cubicBezTo>
                  <a:cubicBezTo>
                    <a:pt x="57" y="165"/>
                    <a:pt x="57" y="165"/>
                    <a:pt x="56" y="165"/>
                  </a:cubicBezTo>
                  <a:cubicBezTo>
                    <a:pt x="32" y="168"/>
                    <a:pt x="32" y="168"/>
                    <a:pt x="32" y="168"/>
                  </a:cubicBezTo>
                  <a:cubicBezTo>
                    <a:pt x="49" y="153"/>
                    <a:pt x="49" y="153"/>
                    <a:pt x="49" y="153"/>
                  </a:cubicBezTo>
                  <a:cubicBezTo>
                    <a:pt x="49" y="152"/>
                    <a:pt x="50" y="152"/>
                    <a:pt x="50" y="152"/>
                  </a:cubicBezTo>
                  <a:cubicBezTo>
                    <a:pt x="50" y="151"/>
                    <a:pt x="51" y="151"/>
                    <a:pt x="51" y="151"/>
                  </a:cubicBezTo>
                  <a:cubicBezTo>
                    <a:pt x="51" y="151"/>
                    <a:pt x="51" y="151"/>
                    <a:pt x="52" y="151"/>
                  </a:cubicBezTo>
                  <a:cubicBezTo>
                    <a:pt x="52" y="151"/>
                    <a:pt x="53" y="151"/>
                    <a:pt x="54" y="151"/>
                  </a:cubicBezTo>
                  <a:cubicBezTo>
                    <a:pt x="50" y="142"/>
                    <a:pt x="50" y="142"/>
                    <a:pt x="50" y="142"/>
                  </a:cubicBezTo>
                  <a:close/>
                  <a:moveTo>
                    <a:pt x="64" y="169"/>
                  </a:moveTo>
                  <a:cubicBezTo>
                    <a:pt x="69" y="176"/>
                    <a:pt x="69" y="176"/>
                    <a:pt x="69" y="176"/>
                  </a:cubicBezTo>
                  <a:cubicBezTo>
                    <a:pt x="67" y="176"/>
                    <a:pt x="66" y="176"/>
                    <a:pt x="65" y="177"/>
                  </a:cubicBezTo>
                  <a:cubicBezTo>
                    <a:pt x="64" y="177"/>
                    <a:pt x="63" y="178"/>
                    <a:pt x="62" y="178"/>
                  </a:cubicBezTo>
                  <a:cubicBezTo>
                    <a:pt x="61" y="178"/>
                    <a:pt x="61" y="178"/>
                    <a:pt x="61" y="178"/>
                  </a:cubicBezTo>
                  <a:cubicBezTo>
                    <a:pt x="45" y="188"/>
                    <a:pt x="45" y="188"/>
                    <a:pt x="45" y="188"/>
                  </a:cubicBezTo>
                  <a:cubicBezTo>
                    <a:pt x="43" y="189"/>
                    <a:pt x="42" y="190"/>
                    <a:pt x="42" y="190"/>
                  </a:cubicBezTo>
                  <a:cubicBezTo>
                    <a:pt x="41" y="191"/>
                    <a:pt x="40" y="192"/>
                    <a:pt x="40" y="193"/>
                  </a:cubicBezTo>
                  <a:cubicBezTo>
                    <a:pt x="35" y="185"/>
                    <a:pt x="35" y="185"/>
                    <a:pt x="35" y="185"/>
                  </a:cubicBezTo>
                  <a:cubicBezTo>
                    <a:pt x="36" y="185"/>
                    <a:pt x="37" y="185"/>
                    <a:pt x="38" y="185"/>
                  </a:cubicBezTo>
                  <a:cubicBezTo>
                    <a:pt x="40" y="185"/>
                    <a:pt x="41" y="184"/>
                    <a:pt x="42" y="183"/>
                  </a:cubicBezTo>
                  <a:cubicBezTo>
                    <a:pt x="58" y="174"/>
                    <a:pt x="58" y="174"/>
                    <a:pt x="58" y="174"/>
                  </a:cubicBezTo>
                  <a:cubicBezTo>
                    <a:pt x="60" y="173"/>
                    <a:pt x="61" y="172"/>
                    <a:pt x="62" y="171"/>
                  </a:cubicBezTo>
                  <a:cubicBezTo>
                    <a:pt x="63" y="171"/>
                    <a:pt x="63" y="170"/>
                    <a:pt x="64" y="169"/>
                  </a:cubicBezTo>
                  <a:close/>
                  <a:moveTo>
                    <a:pt x="73" y="191"/>
                  </a:moveTo>
                  <a:cubicBezTo>
                    <a:pt x="60" y="195"/>
                    <a:pt x="60" y="195"/>
                    <a:pt x="60" y="195"/>
                  </a:cubicBezTo>
                  <a:cubicBezTo>
                    <a:pt x="65" y="201"/>
                    <a:pt x="65" y="201"/>
                    <a:pt x="65" y="201"/>
                  </a:cubicBezTo>
                  <a:cubicBezTo>
                    <a:pt x="73" y="191"/>
                    <a:pt x="73" y="191"/>
                    <a:pt x="73" y="191"/>
                  </a:cubicBezTo>
                  <a:close/>
                  <a:moveTo>
                    <a:pt x="79" y="189"/>
                  </a:moveTo>
                  <a:cubicBezTo>
                    <a:pt x="76" y="187"/>
                    <a:pt x="76" y="187"/>
                    <a:pt x="76" y="187"/>
                  </a:cubicBezTo>
                  <a:cubicBezTo>
                    <a:pt x="49" y="194"/>
                    <a:pt x="49" y="194"/>
                    <a:pt x="49" y="194"/>
                  </a:cubicBezTo>
                  <a:cubicBezTo>
                    <a:pt x="47" y="195"/>
                    <a:pt x="45" y="195"/>
                    <a:pt x="44" y="196"/>
                  </a:cubicBezTo>
                  <a:cubicBezTo>
                    <a:pt x="43" y="196"/>
                    <a:pt x="42" y="196"/>
                    <a:pt x="41" y="195"/>
                  </a:cubicBezTo>
                  <a:cubicBezTo>
                    <a:pt x="46" y="202"/>
                    <a:pt x="46" y="202"/>
                    <a:pt x="46" y="202"/>
                  </a:cubicBezTo>
                  <a:cubicBezTo>
                    <a:pt x="46" y="201"/>
                    <a:pt x="46" y="200"/>
                    <a:pt x="46" y="200"/>
                  </a:cubicBezTo>
                  <a:cubicBezTo>
                    <a:pt x="46" y="199"/>
                    <a:pt x="47" y="199"/>
                    <a:pt x="47" y="199"/>
                  </a:cubicBezTo>
                  <a:cubicBezTo>
                    <a:pt x="47" y="199"/>
                    <a:pt x="48" y="198"/>
                    <a:pt x="49" y="198"/>
                  </a:cubicBezTo>
                  <a:cubicBezTo>
                    <a:pt x="49" y="198"/>
                    <a:pt x="49" y="198"/>
                    <a:pt x="49" y="198"/>
                  </a:cubicBezTo>
                  <a:cubicBezTo>
                    <a:pt x="57" y="195"/>
                    <a:pt x="57" y="195"/>
                    <a:pt x="57" y="195"/>
                  </a:cubicBezTo>
                  <a:cubicBezTo>
                    <a:pt x="64" y="203"/>
                    <a:pt x="64" y="203"/>
                    <a:pt x="64" y="203"/>
                  </a:cubicBezTo>
                  <a:cubicBezTo>
                    <a:pt x="59" y="210"/>
                    <a:pt x="59" y="210"/>
                    <a:pt x="59" y="210"/>
                  </a:cubicBezTo>
                  <a:cubicBezTo>
                    <a:pt x="58" y="210"/>
                    <a:pt x="58" y="211"/>
                    <a:pt x="58" y="211"/>
                  </a:cubicBezTo>
                  <a:cubicBezTo>
                    <a:pt x="57" y="211"/>
                    <a:pt x="57" y="211"/>
                    <a:pt x="57" y="211"/>
                  </a:cubicBezTo>
                  <a:cubicBezTo>
                    <a:pt x="57" y="212"/>
                    <a:pt x="56" y="212"/>
                    <a:pt x="56" y="212"/>
                  </a:cubicBezTo>
                  <a:cubicBezTo>
                    <a:pt x="55" y="212"/>
                    <a:pt x="55" y="212"/>
                    <a:pt x="54" y="212"/>
                  </a:cubicBezTo>
                  <a:cubicBezTo>
                    <a:pt x="60" y="220"/>
                    <a:pt x="60" y="220"/>
                    <a:pt x="60" y="220"/>
                  </a:cubicBezTo>
                  <a:cubicBezTo>
                    <a:pt x="60" y="219"/>
                    <a:pt x="60" y="218"/>
                    <a:pt x="61" y="217"/>
                  </a:cubicBezTo>
                  <a:cubicBezTo>
                    <a:pt x="61" y="215"/>
                    <a:pt x="62" y="214"/>
                    <a:pt x="63" y="213"/>
                  </a:cubicBezTo>
                  <a:cubicBezTo>
                    <a:pt x="79" y="189"/>
                    <a:pt x="79" y="189"/>
                    <a:pt x="79" y="189"/>
                  </a:cubicBezTo>
                  <a:close/>
                  <a:moveTo>
                    <a:pt x="84" y="196"/>
                  </a:moveTo>
                  <a:cubicBezTo>
                    <a:pt x="103" y="214"/>
                    <a:pt x="103" y="214"/>
                    <a:pt x="103" y="214"/>
                  </a:cubicBezTo>
                  <a:cubicBezTo>
                    <a:pt x="98" y="219"/>
                    <a:pt x="98" y="219"/>
                    <a:pt x="98" y="219"/>
                  </a:cubicBezTo>
                  <a:cubicBezTo>
                    <a:pt x="97" y="213"/>
                    <a:pt x="97" y="213"/>
                    <a:pt x="97" y="213"/>
                  </a:cubicBezTo>
                  <a:cubicBezTo>
                    <a:pt x="97" y="213"/>
                    <a:pt x="97" y="212"/>
                    <a:pt x="97" y="212"/>
                  </a:cubicBezTo>
                  <a:cubicBezTo>
                    <a:pt x="96" y="212"/>
                    <a:pt x="96" y="211"/>
                    <a:pt x="96" y="211"/>
                  </a:cubicBezTo>
                  <a:cubicBezTo>
                    <a:pt x="93" y="209"/>
                    <a:pt x="93" y="209"/>
                    <a:pt x="93" y="209"/>
                  </a:cubicBezTo>
                  <a:cubicBezTo>
                    <a:pt x="76" y="225"/>
                    <a:pt x="76" y="225"/>
                    <a:pt x="76" y="225"/>
                  </a:cubicBezTo>
                  <a:cubicBezTo>
                    <a:pt x="75" y="226"/>
                    <a:pt x="74" y="227"/>
                    <a:pt x="74" y="228"/>
                  </a:cubicBezTo>
                  <a:cubicBezTo>
                    <a:pt x="73" y="229"/>
                    <a:pt x="73" y="230"/>
                    <a:pt x="73" y="231"/>
                  </a:cubicBezTo>
                  <a:cubicBezTo>
                    <a:pt x="66" y="225"/>
                    <a:pt x="66" y="225"/>
                    <a:pt x="66" y="225"/>
                  </a:cubicBezTo>
                  <a:cubicBezTo>
                    <a:pt x="67" y="225"/>
                    <a:pt x="68" y="224"/>
                    <a:pt x="69" y="224"/>
                  </a:cubicBezTo>
                  <a:cubicBezTo>
                    <a:pt x="70" y="223"/>
                    <a:pt x="71" y="222"/>
                    <a:pt x="73" y="221"/>
                  </a:cubicBezTo>
                  <a:cubicBezTo>
                    <a:pt x="90" y="205"/>
                    <a:pt x="90" y="205"/>
                    <a:pt x="90" y="205"/>
                  </a:cubicBezTo>
                  <a:cubicBezTo>
                    <a:pt x="87" y="202"/>
                    <a:pt x="87" y="202"/>
                    <a:pt x="87" y="202"/>
                  </a:cubicBezTo>
                  <a:cubicBezTo>
                    <a:pt x="87" y="202"/>
                    <a:pt x="86" y="202"/>
                    <a:pt x="86" y="202"/>
                  </a:cubicBezTo>
                  <a:cubicBezTo>
                    <a:pt x="86" y="201"/>
                    <a:pt x="85" y="201"/>
                    <a:pt x="85" y="201"/>
                  </a:cubicBezTo>
                  <a:cubicBezTo>
                    <a:pt x="79" y="201"/>
                    <a:pt x="79" y="201"/>
                    <a:pt x="79" y="201"/>
                  </a:cubicBezTo>
                  <a:cubicBezTo>
                    <a:pt x="84" y="196"/>
                    <a:pt x="84" y="196"/>
                    <a:pt x="84" y="196"/>
                  </a:cubicBezTo>
                  <a:close/>
                  <a:moveTo>
                    <a:pt x="104" y="215"/>
                  </a:moveTo>
                  <a:cubicBezTo>
                    <a:pt x="103" y="217"/>
                    <a:pt x="103" y="218"/>
                    <a:pt x="103" y="219"/>
                  </a:cubicBezTo>
                  <a:cubicBezTo>
                    <a:pt x="102" y="220"/>
                    <a:pt x="101" y="221"/>
                    <a:pt x="100" y="222"/>
                  </a:cubicBezTo>
                  <a:cubicBezTo>
                    <a:pt x="88" y="236"/>
                    <a:pt x="88" y="236"/>
                    <a:pt x="88" y="236"/>
                  </a:cubicBezTo>
                  <a:cubicBezTo>
                    <a:pt x="87" y="237"/>
                    <a:pt x="86" y="238"/>
                    <a:pt x="85" y="239"/>
                  </a:cubicBezTo>
                  <a:cubicBezTo>
                    <a:pt x="84" y="240"/>
                    <a:pt x="83" y="240"/>
                    <a:pt x="82" y="240"/>
                  </a:cubicBezTo>
                  <a:cubicBezTo>
                    <a:pt x="89" y="246"/>
                    <a:pt x="89" y="246"/>
                    <a:pt x="89" y="246"/>
                  </a:cubicBezTo>
                  <a:cubicBezTo>
                    <a:pt x="89" y="245"/>
                    <a:pt x="90" y="244"/>
                    <a:pt x="90" y="243"/>
                  </a:cubicBezTo>
                  <a:cubicBezTo>
                    <a:pt x="90" y="242"/>
                    <a:pt x="91" y="241"/>
                    <a:pt x="92" y="240"/>
                  </a:cubicBezTo>
                  <a:cubicBezTo>
                    <a:pt x="105" y="226"/>
                    <a:pt x="105" y="226"/>
                    <a:pt x="105" y="226"/>
                  </a:cubicBezTo>
                  <a:cubicBezTo>
                    <a:pt x="105" y="225"/>
                    <a:pt x="105" y="225"/>
                    <a:pt x="105" y="225"/>
                  </a:cubicBezTo>
                  <a:cubicBezTo>
                    <a:pt x="106" y="224"/>
                    <a:pt x="107" y="223"/>
                    <a:pt x="108" y="223"/>
                  </a:cubicBezTo>
                  <a:cubicBezTo>
                    <a:pt x="109" y="222"/>
                    <a:pt x="110" y="222"/>
                    <a:pt x="111" y="221"/>
                  </a:cubicBezTo>
                  <a:cubicBezTo>
                    <a:pt x="104" y="215"/>
                    <a:pt x="104" y="215"/>
                    <a:pt x="104" y="215"/>
                  </a:cubicBezTo>
                  <a:close/>
                  <a:moveTo>
                    <a:pt x="124" y="233"/>
                  </a:moveTo>
                  <a:cubicBezTo>
                    <a:pt x="126" y="234"/>
                    <a:pt x="127" y="237"/>
                    <a:pt x="127" y="240"/>
                  </a:cubicBezTo>
                  <a:cubicBezTo>
                    <a:pt x="127" y="243"/>
                    <a:pt x="126" y="246"/>
                    <a:pt x="123" y="250"/>
                  </a:cubicBezTo>
                  <a:cubicBezTo>
                    <a:pt x="120" y="254"/>
                    <a:pt x="118" y="256"/>
                    <a:pt x="115" y="258"/>
                  </a:cubicBezTo>
                  <a:cubicBezTo>
                    <a:pt x="112" y="259"/>
                    <a:pt x="109" y="259"/>
                    <a:pt x="107" y="257"/>
                  </a:cubicBezTo>
                  <a:cubicBezTo>
                    <a:pt x="105" y="256"/>
                    <a:pt x="104" y="253"/>
                    <a:pt x="104" y="250"/>
                  </a:cubicBezTo>
                  <a:cubicBezTo>
                    <a:pt x="104" y="247"/>
                    <a:pt x="105" y="244"/>
                    <a:pt x="108" y="240"/>
                  </a:cubicBezTo>
                  <a:cubicBezTo>
                    <a:pt x="111" y="236"/>
                    <a:pt x="113" y="233"/>
                    <a:pt x="116" y="232"/>
                  </a:cubicBezTo>
                  <a:cubicBezTo>
                    <a:pt x="119" y="231"/>
                    <a:pt x="121" y="231"/>
                    <a:pt x="124" y="233"/>
                  </a:cubicBezTo>
                  <a:close/>
                  <a:moveTo>
                    <a:pt x="103" y="237"/>
                  </a:moveTo>
                  <a:cubicBezTo>
                    <a:pt x="100" y="241"/>
                    <a:pt x="98" y="245"/>
                    <a:pt x="99" y="249"/>
                  </a:cubicBezTo>
                  <a:cubicBezTo>
                    <a:pt x="99" y="253"/>
                    <a:pt x="102" y="256"/>
                    <a:pt x="105" y="259"/>
                  </a:cubicBezTo>
                  <a:cubicBezTo>
                    <a:pt x="109" y="261"/>
                    <a:pt x="113" y="262"/>
                    <a:pt x="118" y="261"/>
                  </a:cubicBezTo>
                  <a:cubicBezTo>
                    <a:pt x="122" y="260"/>
                    <a:pt x="125" y="257"/>
                    <a:pt x="129" y="253"/>
                  </a:cubicBezTo>
                  <a:cubicBezTo>
                    <a:pt x="132" y="248"/>
                    <a:pt x="133" y="245"/>
                    <a:pt x="132" y="241"/>
                  </a:cubicBezTo>
                  <a:cubicBezTo>
                    <a:pt x="132" y="237"/>
                    <a:pt x="129" y="234"/>
                    <a:pt x="126" y="231"/>
                  </a:cubicBezTo>
                  <a:cubicBezTo>
                    <a:pt x="122" y="228"/>
                    <a:pt x="118" y="228"/>
                    <a:pt x="113" y="229"/>
                  </a:cubicBezTo>
                  <a:cubicBezTo>
                    <a:pt x="109" y="230"/>
                    <a:pt x="106" y="233"/>
                    <a:pt x="103" y="237"/>
                  </a:cubicBezTo>
                  <a:close/>
                  <a:moveTo>
                    <a:pt x="139" y="240"/>
                  </a:moveTo>
                  <a:cubicBezTo>
                    <a:pt x="140" y="241"/>
                    <a:pt x="140" y="242"/>
                    <a:pt x="139" y="244"/>
                  </a:cubicBezTo>
                  <a:cubicBezTo>
                    <a:pt x="139" y="245"/>
                    <a:pt x="139" y="246"/>
                    <a:pt x="138" y="247"/>
                  </a:cubicBezTo>
                  <a:cubicBezTo>
                    <a:pt x="130" y="264"/>
                    <a:pt x="130" y="264"/>
                    <a:pt x="130" y="264"/>
                  </a:cubicBezTo>
                  <a:cubicBezTo>
                    <a:pt x="129" y="265"/>
                    <a:pt x="128" y="266"/>
                    <a:pt x="127" y="267"/>
                  </a:cubicBezTo>
                  <a:cubicBezTo>
                    <a:pt x="127" y="268"/>
                    <a:pt x="126" y="269"/>
                    <a:pt x="125" y="269"/>
                  </a:cubicBezTo>
                  <a:cubicBezTo>
                    <a:pt x="131" y="272"/>
                    <a:pt x="131" y="272"/>
                    <a:pt x="131" y="272"/>
                  </a:cubicBezTo>
                  <a:cubicBezTo>
                    <a:pt x="131" y="271"/>
                    <a:pt x="131" y="270"/>
                    <a:pt x="131" y="269"/>
                  </a:cubicBezTo>
                  <a:cubicBezTo>
                    <a:pt x="131" y="268"/>
                    <a:pt x="132" y="267"/>
                    <a:pt x="132" y="265"/>
                  </a:cubicBezTo>
                  <a:cubicBezTo>
                    <a:pt x="141" y="248"/>
                    <a:pt x="141" y="248"/>
                    <a:pt x="141" y="248"/>
                  </a:cubicBezTo>
                  <a:cubicBezTo>
                    <a:pt x="146" y="280"/>
                    <a:pt x="146" y="280"/>
                    <a:pt x="146" y="280"/>
                  </a:cubicBezTo>
                  <a:cubicBezTo>
                    <a:pt x="148" y="281"/>
                    <a:pt x="148" y="281"/>
                    <a:pt x="148" y="281"/>
                  </a:cubicBezTo>
                  <a:cubicBezTo>
                    <a:pt x="160" y="258"/>
                    <a:pt x="160" y="258"/>
                    <a:pt x="160" y="258"/>
                  </a:cubicBezTo>
                  <a:cubicBezTo>
                    <a:pt x="161" y="256"/>
                    <a:pt x="161" y="255"/>
                    <a:pt x="162" y="254"/>
                  </a:cubicBezTo>
                  <a:cubicBezTo>
                    <a:pt x="163" y="253"/>
                    <a:pt x="164" y="253"/>
                    <a:pt x="165" y="252"/>
                  </a:cubicBezTo>
                  <a:cubicBezTo>
                    <a:pt x="159" y="249"/>
                    <a:pt x="159" y="249"/>
                    <a:pt x="159" y="249"/>
                  </a:cubicBezTo>
                  <a:cubicBezTo>
                    <a:pt x="159" y="250"/>
                    <a:pt x="159" y="252"/>
                    <a:pt x="159" y="253"/>
                  </a:cubicBezTo>
                  <a:cubicBezTo>
                    <a:pt x="158" y="254"/>
                    <a:pt x="158" y="255"/>
                    <a:pt x="157" y="256"/>
                  </a:cubicBezTo>
                  <a:cubicBezTo>
                    <a:pt x="150" y="271"/>
                    <a:pt x="150" y="271"/>
                    <a:pt x="150" y="271"/>
                  </a:cubicBezTo>
                  <a:cubicBezTo>
                    <a:pt x="146" y="243"/>
                    <a:pt x="146" y="243"/>
                    <a:pt x="146" y="243"/>
                  </a:cubicBezTo>
                  <a:cubicBezTo>
                    <a:pt x="139" y="240"/>
                    <a:pt x="139" y="240"/>
                    <a:pt x="139" y="240"/>
                  </a:cubicBezTo>
                  <a:close/>
                  <a:moveTo>
                    <a:pt x="173" y="255"/>
                  </a:moveTo>
                  <a:cubicBezTo>
                    <a:pt x="182" y="257"/>
                    <a:pt x="182" y="257"/>
                    <a:pt x="182" y="257"/>
                  </a:cubicBezTo>
                  <a:cubicBezTo>
                    <a:pt x="181" y="258"/>
                    <a:pt x="181" y="259"/>
                    <a:pt x="180" y="260"/>
                  </a:cubicBezTo>
                  <a:cubicBezTo>
                    <a:pt x="180" y="261"/>
                    <a:pt x="179" y="262"/>
                    <a:pt x="179" y="264"/>
                  </a:cubicBezTo>
                  <a:cubicBezTo>
                    <a:pt x="175" y="278"/>
                    <a:pt x="175" y="278"/>
                    <a:pt x="175" y="278"/>
                  </a:cubicBezTo>
                  <a:cubicBezTo>
                    <a:pt x="174" y="281"/>
                    <a:pt x="174" y="284"/>
                    <a:pt x="175" y="286"/>
                  </a:cubicBezTo>
                  <a:cubicBezTo>
                    <a:pt x="176" y="287"/>
                    <a:pt x="177" y="288"/>
                    <a:pt x="180" y="289"/>
                  </a:cubicBezTo>
                  <a:cubicBezTo>
                    <a:pt x="182" y="289"/>
                    <a:pt x="183" y="289"/>
                    <a:pt x="185" y="289"/>
                  </a:cubicBezTo>
                  <a:cubicBezTo>
                    <a:pt x="186" y="289"/>
                    <a:pt x="187" y="288"/>
                    <a:pt x="188" y="287"/>
                  </a:cubicBezTo>
                  <a:cubicBezTo>
                    <a:pt x="188" y="287"/>
                    <a:pt x="189" y="286"/>
                    <a:pt x="189" y="285"/>
                  </a:cubicBezTo>
                  <a:cubicBezTo>
                    <a:pt x="189" y="285"/>
                    <a:pt x="190" y="284"/>
                    <a:pt x="190" y="282"/>
                  </a:cubicBezTo>
                  <a:cubicBezTo>
                    <a:pt x="191" y="280"/>
                    <a:pt x="191" y="280"/>
                    <a:pt x="191" y="280"/>
                  </a:cubicBezTo>
                  <a:cubicBezTo>
                    <a:pt x="194" y="267"/>
                    <a:pt x="194" y="267"/>
                    <a:pt x="194" y="267"/>
                  </a:cubicBezTo>
                  <a:cubicBezTo>
                    <a:pt x="194" y="266"/>
                    <a:pt x="194" y="265"/>
                    <a:pt x="194" y="263"/>
                  </a:cubicBezTo>
                  <a:cubicBezTo>
                    <a:pt x="194" y="262"/>
                    <a:pt x="194" y="261"/>
                    <a:pt x="194" y="260"/>
                  </a:cubicBezTo>
                  <a:cubicBezTo>
                    <a:pt x="201" y="262"/>
                    <a:pt x="201" y="262"/>
                    <a:pt x="201" y="262"/>
                  </a:cubicBezTo>
                  <a:cubicBezTo>
                    <a:pt x="200" y="263"/>
                    <a:pt x="199" y="264"/>
                    <a:pt x="199" y="265"/>
                  </a:cubicBezTo>
                  <a:cubicBezTo>
                    <a:pt x="198" y="266"/>
                    <a:pt x="198" y="267"/>
                    <a:pt x="197" y="268"/>
                  </a:cubicBezTo>
                  <a:cubicBezTo>
                    <a:pt x="194" y="283"/>
                    <a:pt x="194" y="283"/>
                    <a:pt x="194" y="283"/>
                  </a:cubicBezTo>
                  <a:cubicBezTo>
                    <a:pt x="193" y="284"/>
                    <a:pt x="193" y="286"/>
                    <a:pt x="192" y="287"/>
                  </a:cubicBezTo>
                  <a:cubicBezTo>
                    <a:pt x="192" y="288"/>
                    <a:pt x="192" y="288"/>
                    <a:pt x="191" y="289"/>
                  </a:cubicBezTo>
                  <a:cubicBezTo>
                    <a:pt x="190" y="290"/>
                    <a:pt x="188" y="291"/>
                    <a:pt x="186" y="291"/>
                  </a:cubicBezTo>
                  <a:cubicBezTo>
                    <a:pt x="184" y="292"/>
                    <a:pt x="181" y="292"/>
                    <a:pt x="179" y="291"/>
                  </a:cubicBezTo>
                  <a:cubicBezTo>
                    <a:pt x="174" y="290"/>
                    <a:pt x="172" y="288"/>
                    <a:pt x="170" y="286"/>
                  </a:cubicBezTo>
                  <a:cubicBezTo>
                    <a:pt x="169" y="284"/>
                    <a:pt x="168" y="282"/>
                    <a:pt x="169" y="278"/>
                  </a:cubicBezTo>
                  <a:cubicBezTo>
                    <a:pt x="173" y="263"/>
                    <a:pt x="173" y="263"/>
                    <a:pt x="173" y="263"/>
                  </a:cubicBezTo>
                  <a:cubicBezTo>
                    <a:pt x="174" y="261"/>
                    <a:pt x="174" y="260"/>
                    <a:pt x="174" y="259"/>
                  </a:cubicBezTo>
                  <a:cubicBezTo>
                    <a:pt x="174" y="257"/>
                    <a:pt x="174" y="256"/>
                    <a:pt x="173" y="255"/>
                  </a:cubicBezTo>
                  <a:close/>
                  <a:moveTo>
                    <a:pt x="202" y="262"/>
                  </a:moveTo>
                  <a:cubicBezTo>
                    <a:pt x="202" y="263"/>
                    <a:pt x="202" y="264"/>
                    <a:pt x="203" y="265"/>
                  </a:cubicBezTo>
                  <a:cubicBezTo>
                    <a:pt x="203" y="266"/>
                    <a:pt x="203" y="267"/>
                    <a:pt x="203" y="269"/>
                  </a:cubicBezTo>
                  <a:cubicBezTo>
                    <a:pt x="201" y="287"/>
                    <a:pt x="201" y="287"/>
                    <a:pt x="201" y="287"/>
                  </a:cubicBezTo>
                  <a:cubicBezTo>
                    <a:pt x="201" y="289"/>
                    <a:pt x="201" y="290"/>
                    <a:pt x="200" y="291"/>
                  </a:cubicBezTo>
                  <a:cubicBezTo>
                    <a:pt x="200" y="292"/>
                    <a:pt x="199" y="293"/>
                    <a:pt x="199" y="294"/>
                  </a:cubicBezTo>
                  <a:cubicBezTo>
                    <a:pt x="205" y="295"/>
                    <a:pt x="205" y="295"/>
                    <a:pt x="205" y="295"/>
                  </a:cubicBezTo>
                  <a:cubicBezTo>
                    <a:pt x="205" y="294"/>
                    <a:pt x="204" y="293"/>
                    <a:pt x="204" y="291"/>
                  </a:cubicBezTo>
                  <a:cubicBezTo>
                    <a:pt x="204" y="290"/>
                    <a:pt x="204" y="289"/>
                    <a:pt x="204" y="287"/>
                  </a:cubicBezTo>
                  <a:cubicBezTo>
                    <a:pt x="206" y="269"/>
                    <a:pt x="206" y="269"/>
                    <a:pt x="206" y="269"/>
                  </a:cubicBezTo>
                  <a:cubicBezTo>
                    <a:pt x="222" y="296"/>
                    <a:pt x="222" y="296"/>
                    <a:pt x="222" y="296"/>
                  </a:cubicBezTo>
                  <a:cubicBezTo>
                    <a:pt x="225" y="297"/>
                    <a:pt x="225" y="297"/>
                    <a:pt x="225" y="297"/>
                  </a:cubicBezTo>
                  <a:cubicBezTo>
                    <a:pt x="227" y="271"/>
                    <a:pt x="227" y="271"/>
                    <a:pt x="227" y="271"/>
                  </a:cubicBezTo>
                  <a:cubicBezTo>
                    <a:pt x="227" y="269"/>
                    <a:pt x="228" y="268"/>
                    <a:pt x="228" y="267"/>
                  </a:cubicBezTo>
                  <a:cubicBezTo>
                    <a:pt x="228" y="266"/>
                    <a:pt x="229" y="265"/>
                    <a:pt x="230" y="264"/>
                  </a:cubicBezTo>
                  <a:cubicBezTo>
                    <a:pt x="223" y="263"/>
                    <a:pt x="223" y="263"/>
                    <a:pt x="223" y="263"/>
                  </a:cubicBezTo>
                  <a:cubicBezTo>
                    <a:pt x="224" y="265"/>
                    <a:pt x="224" y="266"/>
                    <a:pt x="224" y="267"/>
                  </a:cubicBezTo>
                  <a:cubicBezTo>
                    <a:pt x="224" y="268"/>
                    <a:pt x="224" y="269"/>
                    <a:pt x="224" y="271"/>
                  </a:cubicBezTo>
                  <a:cubicBezTo>
                    <a:pt x="223" y="287"/>
                    <a:pt x="223" y="287"/>
                    <a:pt x="223" y="287"/>
                  </a:cubicBezTo>
                  <a:cubicBezTo>
                    <a:pt x="208" y="262"/>
                    <a:pt x="208" y="262"/>
                    <a:pt x="208" y="262"/>
                  </a:cubicBezTo>
                  <a:cubicBezTo>
                    <a:pt x="202" y="262"/>
                    <a:pt x="202" y="262"/>
                    <a:pt x="202" y="262"/>
                  </a:cubicBezTo>
                  <a:close/>
                  <a:moveTo>
                    <a:pt x="232" y="264"/>
                  </a:moveTo>
                  <a:cubicBezTo>
                    <a:pt x="241" y="263"/>
                    <a:pt x="241" y="263"/>
                    <a:pt x="241" y="263"/>
                  </a:cubicBezTo>
                  <a:cubicBezTo>
                    <a:pt x="241" y="264"/>
                    <a:pt x="240" y="265"/>
                    <a:pt x="240" y="266"/>
                  </a:cubicBezTo>
                  <a:cubicBezTo>
                    <a:pt x="240" y="267"/>
                    <a:pt x="240" y="269"/>
                    <a:pt x="240" y="270"/>
                  </a:cubicBezTo>
                  <a:cubicBezTo>
                    <a:pt x="240" y="271"/>
                    <a:pt x="240" y="271"/>
                    <a:pt x="240" y="271"/>
                  </a:cubicBezTo>
                  <a:cubicBezTo>
                    <a:pt x="240" y="289"/>
                    <a:pt x="240" y="289"/>
                    <a:pt x="240" y="289"/>
                  </a:cubicBezTo>
                  <a:cubicBezTo>
                    <a:pt x="240" y="291"/>
                    <a:pt x="241" y="292"/>
                    <a:pt x="241" y="293"/>
                  </a:cubicBezTo>
                  <a:cubicBezTo>
                    <a:pt x="241" y="294"/>
                    <a:pt x="242" y="295"/>
                    <a:pt x="242" y="296"/>
                  </a:cubicBezTo>
                  <a:cubicBezTo>
                    <a:pt x="233" y="296"/>
                    <a:pt x="233" y="296"/>
                    <a:pt x="233" y="296"/>
                  </a:cubicBezTo>
                  <a:cubicBezTo>
                    <a:pt x="234" y="295"/>
                    <a:pt x="234" y="294"/>
                    <a:pt x="234" y="293"/>
                  </a:cubicBezTo>
                  <a:cubicBezTo>
                    <a:pt x="235" y="292"/>
                    <a:pt x="235" y="291"/>
                    <a:pt x="235" y="289"/>
                  </a:cubicBezTo>
                  <a:cubicBezTo>
                    <a:pt x="234" y="271"/>
                    <a:pt x="234" y="271"/>
                    <a:pt x="234" y="271"/>
                  </a:cubicBezTo>
                  <a:cubicBezTo>
                    <a:pt x="234" y="269"/>
                    <a:pt x="234" y="268"/>
                    <a:pt x="233" y="267"/>
                  </a:cubicBezTo>
                  <a:cubicBezTo>
                    <a:pt x="233" y="266"/>
                    <a:pt x="233" y="265"/>
                    <a:pt x="232" y="264"/>
                  </a:cubicBezTo>
                  <a:close/>
                  <a:moveTo>
                    <a:pt x="241" y="265"/>
                  </a:moveTo>
                  <a:cubicBezTo>
                    <a:pt x="242" y="265"/>
                    <a:pt x="242" y="266"/>
                    <a:pt x="243" y="267"/>
                  </a:cubicBezTo>
                  <a:cubicBezTo>
                    <a:pt x="244" y="268"/>
                    <a:pt x="244" y="269"/>
                    <a:pt x="245" y="270"/>
                  </a:cubicBezTo>
                  <a:cubicBezTo>
                    <a:pt x="258" y="295"/>
                    <a:pt x="258" y="295"/>
                    <a:pt x="258" y="295"/>
                  </a:cubicBezTo>
                  <a:cubicBezTo>
                    <a:pt x="262" y="295"/>
                    <a:pt x="262" y="295"/>
                    <a:pt x="262" y="295"/>
                  </a:cubicBezTo>
                  <a:cubicBezTo>
                    <a:pt x="269" y="267"/>
                    <a:pt x="269" y="267"/>
                    <a:pt x="269" y="267"/>
                  </a:cubicBezTo>
                  <a:cubicBezTo>
                    <a:pt x="269" y="266"/>
                    <a:pt x="270" y="264"/>
                    <a:pt x="270" y="263"/>
                  </a:cubicBezTo>
                  <a:cubicBezTo>
                    <a:pt x="271" y="262"/>
                    <a:pt x="271" y="261"/>
                    <a:pt x="272" y="260"/>
                  </a:cubicBezTo>
                  <a:cubicBezTo>
                    <a:pt x="264" y="262"/>
                    <a:pt x="264" y="262"/>
                    <a:pt x="264" y="262"/>
                  </a:cubicBezTo>
                  <a:cubicBezTo>
                    <a:pt x="264" y="262"/>
                    <a:pt x="264" y="262"/>
                    <a:pt x="264" y="262"/>
                  </a:cubicBezTo>
                  <a:cubicBezTo>
                    <a:pt x="265" y="263"/>
                    <a:pt x="266" y="264"/>
                    <a:pt x="266" y="264"/>
                  </a:cubicBezTo>
                  <a:cubicBezTo>
                    <a:pt x="266" y="264"/>
                    <a:pt x="266" y="264"/>
                    <a:pt x="266" y="265"/>
                  </a:cubicBezTo>
                  <a:cubicBezTo>
                    <a:pt x="266" y="265"/>
                    <a:pt x="266" y="265"/>
                    <a:pt x="266" y="266"/>
                  </a:cubicBezTo>
                  <a:cubicBezTo>
                    <a:pt x="261" y="289"/>
                    <a:pt x="261" y="289"/>
                    <a:pt x="261" y="289"/>
                  </a:cubicBezTo>
                  <a:cubicBezTo>
                    <a:pt x="251" y="269"/>
                    <a:pt x="251" y="269"/>
                    <a:pt x="251" y="269"/>
                  </a:cubicBezTo>
                  <a:cubicBezTo>
                    <a:pt x="250" y="268"/>
                    <a:pt x="250" y="268"/>
                    <a:pt x="250" y="267"/>
                  </a:cubicBezTo>
                  <a:cubicBezTo>
                    <a:pt x="250" y="267"/>
                    <a:pt x="250" y="267"/>
                    <a:pt x="250" y="266"/>
                  </a:cubicBezTo>
                  <a:cubicBezTo>
                    <a:pt x="250" y="266"/>
                    <a:pt x="250" y="266"/>
                    <a:pt x="250" y="265"/>
                  </a:cubicBezTo>
                  <a:cubicBezTo>
                    <a:pt x="250" y="265"/>
                    <a:pt x="250" y="264"/>
                    <a:pt x="251" y="263"/>
                  </a:cubicBezTo>
                  <a:cubicBezTo>
                    <a:pt x="241" y="265"/>
                    <a:pt x="241" y="265"/>
                    <a:pt x="241" y="265"/>
                  </a:cubicBezTo>
                  <a:close/>
                  <a:moveTo>
                    <a:pt x="272" y="261"/>
                  </a:moveTo>
                  <a:cubicBezTo>
                    <a:pt x="292" y="255"/>
                    <a:pt x="292" y="255"/>
                    <a:pt x="292" y="255"/>
                  </a:cubicBezTo>
                  <a:cubicBezTo>
                    <a:pt x="294" y="261"/>
                    <a:pt x="294" y="261"/>
                    <a:pt x="294" y="261"/>
                  </a:cubicBezTo>
                  <a:cubicBezTo>
                    <a:pt x="288" y="259"/>
                    <a:pt x="288" y="259"/>
                    <a:pt x="288" y="259"/>
                  </a:cubicBezTo>
                  <a:cubicBezTo>
                    <a:pt x="288" y="259"/>
                    <a:pt x="288" y="259"/>
                    <a:pt x="287" y="259"/>
                  </a:cubicBezTo>
                  <a:cubicBezTo>
                    <a:pt x="287" y="259"/>
                    <a:pt x="286" y="259"/>
                    <a:pt x="285" y="259"/>
                  </a:cubicBezTo>
                  <a:cubicBezTo>
                    <a:pt x="280" y="261"/>
                    <a:pt x="280" y="261"/>
                    <a:pt x="280" y="261"/>
                  </a:cubicBezTo>
                  <a:cubicBezTo>
                    <a:pt x="284" y="273"/>
                    <a:pt x="284" y="273"/>
                    <a:pt x="284" y="273"/>
                  </a:cubicBezTo>
                  <a:cubicBezTo>
                    <a:pt x="289" y="272"/>
                    <a:pt x="289" y="272"/>
                    <a:pt x="289" y="272"/>
                  </a:cubicBezTo>
                  <a:cubicBezTo>
                    <a:pt x="289" y="272"/>
                    <a:pt x="290" y="271"/>
                    <a:pt x="290" y="271"/>
                  </a:cubicBezTo>
                  <a:cubicBezTo>
                    <a:pt x="290" y="271"/>
                    <a:pt x="291" y="270"/>
                    <a:pt x="291" y="270"/>
                  </a:cubicBezTo>
                  <a:cubicBezTo>
                    <a:pt x="294" y="267"/>
                    <a:pt x="294" y="267"/>
                    <a:pt x="294" y="267"/>
                  </a:cubicBezTo>
                  <a:cubicBezTo>
                    <a:pt x="296" y="275"/>
                    <a:pt x="296" y="275"/>
                    <a:pt x="296" y="275"/>
                  </a:cubicBezTo>
                  <a:cubicBezTo>
                    <a:pt x="292" y="274"/>
                    <a:pt x="292" y="274"/>
                    <a:pt x="292" y="274"/>
                  </a:cubicBezTo>
                  <a:cubicBezTo>
                    <a:pt x="292" y="274"/>
                    <a:pt x="291" y="274"/>
                    <a:pt x="291" y="274"/>
                  </a:cubicBezTo>
                  <a:cubicBezTo>
                    <a:pt x="290" y="274"/>
                    <a:pt x="290" y="274"/>
                    <a:pt x="289" y="274"/>
                  </a:cubicBezTo>
                  <a:cubicBezTo>
                    <a:pt x="284" y="275"/>
                    <a:pt x="284" y="275"/>
                    <a:pt x="284" y="275"/>
                  </a:cubicBezTo>
                  <a:cubicBezTo>
                    <a:pt x="288" y="288"/>
                    <a:pt x="288" y="288"/>
                    <a:pt x="288" y="288"/>
                  </a:cubicBezTo>
                  <a:cubicBezTo>
                    <a:pt x="294" y="286"/>
                    <a:pt x="294" y="286"/>
                    <a:pt x="294" y="286"/>
                  </a:cubicBezTo>
                  <a:cubicBezTo>
                    <a:pt x="295" y="286"/>
                    <a:pt x="295" y="286"/>
                    <a:pt x="296" y="286"/>
                  </a:cubicBezTo>
                  <a:cubicBezTo>
                    <a:pt x="296" y="285"/>
                    <a:pt x="296" y="285"/>
                    <a:pt x="297" y="284"/>
                  </a:cubicBezTo>
                  <a:cubicBezTo>
                    <a:pt x="301" y="279"/>
                    <a:pt x="301" y="279"/>
                    <a:pt x="301" y="279"/>
                  </a:cubicBezTo>
                  <a:cubicBezTo>
                    <a:pt x="302" y="286"/>
                    <a:pt x="302" y="286"/>
                    <a:pt x="302" y="286"/>
                  </a:cubicBezTo>
                  <a:cubicBezTo>
                    <a:pt x="282" y="292"/>
                    <a:pt x="282" y="292"/>
                    <a:pt x="282" y="292"/>
                  </a:cubicBezTo>
                  <a:cubicBezTo>
                    <a:pt x="282" y="291"/>
                    <a:pt x="282" y="290"/>
                    <a:pt x="282" y="289"/>
                  </a:cubicBezTo>
                  <a:cubicBezTo>
                    <a:pt x="282" y="288"/>
                    <a:pt x="282" y="287"/>
                    <a:pt x="282" y="285"/>
                  </a:cubicBezTo>
                  <a:cubicBezTo>
                    <a:pt x="282" y="285"/>
                    <a:pt x="282" y="285"/>
                    <a:pt x="282" y="285"/>
                  </a:cubicBezTo>
                  <a:cubicBezTo>
                    <a:pt x="276" y="267"/>
                    <a:pt x="276" y="267"/>
                    <a:pt x="276" y="267"/>
                  </a:cubicBezTo>
                  <a:cubicBezTo>
                    <a:pt x="275" y="265"/>
                    <a:pt x="275" y="264"/>
                    <a:pt x="274" y="263"/>
                  </a:cubicBezTo>
                  <a:cubicBezTo>
                    <a:pt x="274" y="263"/>
                    <a:pt x="273" y="262"/>
                    <a:pt x="272" y="261"/>
                  </a:cubicBezTo>
                  <a:close/>
                  <a:moveTo>
                    <a:pt x="303" y="253"/>
                  </a:moveTo>
                  <a:cubicBezTo>
                    <a:pt x="309" y="265"/>
                    <a:pt x="309" y="265"/>
                    <a:pt x="309" y="265"/>
                  </a:cubicBezTo>
                  <a:cubicBezTo>
                    <a:pt x="311" y="265"/>
                    <a:pt x="311" y="265"/>
                    <a:pt x="311" y="265"/>
                  </a:cubicBezTo>
                  <a:cubicBezTo>
                    <a:pt x="313" y="264"/>
                    <a:pt x="314" y="263"/>
                    <a:pt x="315" y="261"/>
                  </a:cubicBezTo>
                  <a:cubicBezTo>
                    <a:pt x="315" y="260"/>
                    <a:pt x="315" y="258"/>
                    <a:pt x="314" y="256"/>
                  </a:cubicBezTo>
                  <a:cubicBezTo>
                    <a:pt x="313" y="254"/>
                    <a:pt x="312" y="253"/>
                    <a:pt x="311" y="252"/>
                  </a:cubicBezTo>
                  <a:cubicBezTo>
                    <a:pt x="309" y="252"/>
                    <a:pt x="308" y="252"/>
                    <a:pt x="306" y="252"/>
                  </a:cubicBezTo>
                  <a:cubicBezTo>
                    <a:pt x="303" y="253"/>
                    <a:pt x="303" y="253"/>
                    <a:pt x="303" y="253"/>
                  </a:cubicBezTo>
                  <a:close/>
                  <a:moveTo>
                    <a:pt x="296" y="254"/>
                  </a:moveTo>
                  <a:cubicBezTo>
                    <a:pt x="297" y="255"/>
                    <a:pt x="298" y="256"/>
                    <a:pt x="298" y="257"/>
                  </a:cubicBezTo>
                  <a:cubicBezTo>
                    <a:pt x="299" y="258"/>
                    <a:pt x="300" y="259"/>
                    <a:pt x="300" y="260"/>
                  </a:cubicBezTo>
                  <a:cubicBezTo>
                    <a:pt x="308" y="277"/>
                    <a:pt x="308" y="277"/>
                    <a:pt x="308" y="277"/>
                  </a:cubicBezTo>
                  <a:cubicBezTo>
                    <a:pt x="308" y="278"/>
                    <a:pt x="308" y="278"/>
                    <a:pt x="308" y="278"/>
                  </a:cubicBezTo>
                  <a:cubicBezTo>
                    <a:pt x="309" y="279"/>
                    <a:pt x="309" y="280"/>
                    <a:pt x="309" y="281"/>
                  </a:cubicBezTo>
                  <a:cubicBezTo>
                    <a:pt x="309" y="282"/>
                    <a:pt x="309" y="283"/>
                    <a:pt x="309" y="285"/>
                  </a:cubicBezTo>
                  <a:cubicBezTo>
                    <a:pt x="318" y="281"/>
                    <a:pt x="318" y="281"/>
                    <a:pt x="318" y="281"/>
                  </a:cubicBezTo>
                  <a:cubicBezTo>
                    <a:pt x="316" y="280"/>
                    <a:pt x="316" y="280"/>
                    <a:pt x="315" y="279"/>
                  </a:cubicBezTo>
                  <a:cubicBezTo>
                    <a:pt x="314" y="278"/>
                    <a:pt x="314" y="277"/>
                    <a:pt x="313" y="275"/>
                  </a:cubicBezTo>
                  <a:cubicBezTo>
                    <a:pt x="309" y="266"/>
                    <a:pt x="309" y="266"/>
                    <a:pt x="309" y="266"/>
                  </a:cubicBezTo>
                  <a:cubicBezTo>
                    <a:pt x="326" y="277"/>
                    <a:pt x="326" y="277"/>
                    <a:pt x="326" y="277"/>
                  </a:cubicBezTo>
                  <a:cubicBezTo>
                    <a:pt x="334" y="274"/>
                    <a:pt x="334" y="274"/>
                    <a:pt x="334" y="274"/>
                  </a:cubicBezTo>
                  <a:cubicBezTo>
                    <a:pt x="333" y="274"/>
                    <a:pt x="332" y="273"/>
                    <a:pt x="330" y="273"/>
                  </a:cubicBezTo>
                  <a:cubicBezTo>
                    <a:pt x="329" y="272"/>
                    <a:pt x="328" y="272"/>
                    <a:pt x="326" y="271"/>
                  </a:cubicBezTo>
                  <a:cubicBezTo>
                    <a:pt x="315" y="264"/>
                    <a:pt x="315" y="264"/>
                    <a:pt x="315" y="264"/>
                  </a:cubicBezTo>
                  <a:cubicBezTo>
                    <a:pt x="317" y="263"/>
                    <a:pt x="319" y="261"/>
                    <a:pt x="320" y="259"/>
                  </a:cubicBezTo>
                  <a:cubicBezTo>
                    <a:pt x="320" y="257"/>
                    <a:pt x="320" y="255"/>
                    <a:pt x="319" y="253"/>
                  </a:cubicBezTo>
                  <a:cubicBezTo>
                    <a:pt x="319" y="252"/>
                    <a:pt x="318" y="251"/>
                    <a:pt x="317" y="250"/>
                  </a:cubicBezTo>
                  <a:cubicBezTo>
                    <a:pt x="316" y="249"/>
                    <a:pt x="315" y="249"/>
                    <a:pt x="314" y="248"/>
                  </a:cubicBezTo>
                  <a:cubicBezTo>
                    <a:pt x="313" y="248"/>
                    <a:pt x="312" y="248"/>
                    <a:pt x="311" y="248"/>
                  </a:cubicBezTo>
                  <a:cubicBezTo>
                    <a:pt x="310" y="249"/>
                    <a:pt x="309" y="249"/>
                    <a:pt x="307" y="250"/>
                  </a:cubicBezTo>
                  <a:cubicBezTo>
                    <a:pt x="296" y="254"/>
                    <a:pt x="296" y="254"/>
                    <a:pt x="296" y="254"/>
                  </a:cubicBezTo>
                  <a:close/>
                  <a:moveTo>
                    <a:pt x="336" y="236"/>
                  </a:moveTo>
                  <a:cubicBezTo>
                    <a:pt x="339" y="241"/>
                    <a:pt x="339" y="241"/>
                    <a:pt x="339" y="241"/>
                  </a:cubicBezTo>
                  <a:cubicBezTo>
                    <a:pt x="333" y="241"/>
                    <a:pt x="333" y="241"/>
                    <a:pt x="333" y="241"/>
                  </a:cubicBezTo>
                  <a:cubicBezTo>
                    <a:pt x="332" y="241"/>
                    <a:pt x="332" y="241"/>
                    <a:pt x="331" y="241"/>
                  </a:cubicBezTo>
                  <a:cubicBezTo>
                    <a:pt x="331" y="241"/>
                    <a:pt x="330" y="241"/>
                    <a:pt x="330" y="241"/>
                  </a:cubicBezTo>
                  <a:cubicBezTo>
                    <a:pt x="328" y="242"/>
                    <a:pt x="327" y="243"/>
                    <a:pt x="327" y="244"/>
                  </a:cubicBezTo>
                  <a:cubicBezTo>
                    <a:pt x="326" y="246"/>
                    <a:pt x="327" y="247"/>
                    <a:pt x="327" y="248"/>
                  </a:cubicBezTo>
                  <a:cubicBezTo>
                    <a:pt x="328" y="249"/>
                    <a:pt x="329" y="250"/>
                    <a:pt x="330" y="250"/>
                  </a:cubicBezTo>
                  <a:cubicBezTo>
                    <a:pt x="331" y="251"/>
                    <a:pt x="332" y="251"/>
                    <a:pt x="335" y="251"/>
                  </a:cubicBezTo>
                  <a:cubicBezTo>
                    <a:pt x="341" y="251"/>
                    <a:pt x="341" y="251"/>
                    <a:pt x="341" y="251"/>
                  </a:cubicBezTo>
                  <a:cubicBezTo>
                    <a:pt x="343" y="251"/>
                    <a:pt x="345" y="252"/>
                    <a:pt x="346" y="252"/>
                  </a:cubicBezTo>
                  <a:cubicBezTo>
                    <a:pt x="347" y="253"/>
                    <a:pt x="349" y="254"/>
                    <a:pt x="350" y="255"/>
                  </a:cubicBezTo>
                  <a:cubicBezTo>
                    <a:pt x="351" y="258"/>
                    <a:pt x="351" y="260"/>
                    <a:pt x="351" y="263"/>
                  </a:cubicBezTo>
                  <a:cubicBezTo>
                    <a:pt x="350" y="265"/>
                    <a:pt x="348" y="268"/>
                    <a:pt x="344" y="269"/>
                  </a:cubicBezTo>
                  <a:cubicBezTo>
                    <a:pt x="343" y="270"/>
                    <a:pt x="342" y="271"/>
                    <a:pt x="341" y="271"/>
                  </a:cubicBezTo>
                  <a:cubicBezTo>
                    <a:pt x="339" y="272"/>
                    <a:pt x="338" y="272"/>
                    <a:pt x="336" y="272"/>
                  </a:cubicBezTo>
                  <a:cubicBezTo>
                    <a:pt x="333" y="267"/>
                    <a:pt x="333" y="267"/>
                    <a:pt x="333" y="267"/>
                  </a:cubicBezTo>
                  <a:cubicBezTo>
                    <a:pt x="340" y="268"/>
                    <a:pt x="340" y="268"/>
                    <a:pt x="340" y="268"/>
                  </a:cubicBezTo>
                  <a:cubicBezTo>
                    <a:pt x="341" y="268"/>
                    <a:pt x="341" y="268"/>
                    <a:pt x="342" y="268"/>
                  </a:cubicBezTo>
                  <a:cubicBezTo>
                    <a:pt x="342" y="268"/>
                    <a:pt x="343" y="268"/>
                    <a:pt x="343" y="267"/>
                  </a:cubicBezTo>
                  <a:cubicBezTo>
                    <a:pt x="345" y="266"/>
                    <a:pt x="346" y="265"/>
                    <a:pt x="347" y="264"/>
                  </a:cubicBezTo>
                  <a:cubicBezTo>
                    <a:pt x="347" y="262"/>
                    <a:pt x="347" y="261"/>
                    <a:pt x="346" y="260"/>
                  </a:cubicBezTo>
                  <a:cubicBezTo>
                    <a:pt x="346" y="259"/>
                    <a:pt x="345" y="258"/>
                    <a:pt x="344" y="258"/>
                  </a:cubicBezTo>
                  <a:cubicBezTo>
                    <a:pt x="343" y="257"/>
                    <a:pt x="342" y="257"/>
                    <a:pt x="340" y="257"/>
                  </a:cubicBezTo>
                  <a:cubicBezTo>
                    <a:pt x="333" y="257"/>
                    <a:pt x="333" y="257"/>
                    <a:pt x="333" y="257"/>
                  </a:cubicBezTo>
                  <a:cubicBezTo>
                    <a:pt x="331" y="256"/>
                    <a:pt x="329" y="256"/>
                    <a:pt x="328" y="255"/>
                  </a:cubicBezTo>
                  <a:cubicBezTo>
                    <a:pt x="326" y="255"/>
                    <a:pt x="325" y="254"/>
                    <a:pt x="324" y="252"/>
                  </a:cubicBezTo>
                  <a:cubicBezTo>
                    <a:pt x="323" y="250"/>
                    <a:pt x="322" y="248"/>
                    <a:pt x="323" y="245"/>
                  </a:cubicBezTo>
                  <a:cubicBezTo>
                    <a:pt x="324" y="243"/>
                    <a:pt x="326" y="241"/>
                    <a:pt x="329" y="239"/>
                  </a:cubicBezTo>
                  <a:cubicBezTo>
                    <a:pt x="330" y="238"/>
                    <a:pt x="331" y="238"/>
                    <a:pt x="332" y="237"/>
                  </a:cubicBezTo>
                  <a:cubicBezTo>
                    <a:pt x="333" y="237"/>
                    <a:pt x="335" y="236"/>
                    <a:pt x="336" y="236"/>
                  </a:cubicBezTo>
                  <a:close/>
                  <a:moveTo>
                    <a:pt x="340" y="232"/>
                  </a:moveTo>
                  <a:cubicBezTo>
                    <a:pt x="341" y="233"/>
                    <a:pt x="342" y="234"/>
                    <a:pt x="343" y="234"/>
                  </a:cubicBezTo>
                  <a:cubicBezTo>
                    <a:pt x="344" y="235"/>
                    <a:pt x="345" y="236"/>
                    <a:pt x="346" y="237"/>
                  </a:cubicBezTo>
                  <a:cubicBezTo>
                    <a:pt x="357" y="253"/>
                    <a:pt x="357" y="253"/>
                    <a:pt x="357" y="253"/>
                  </a:cubicBezTo>
                  <a:cubicBezTo>
                    <a:pt x="358" y="254"/>
                    <a:pt x="358" y="255"/>
                    <a:pt x="359" y="256"/>
                  </a:cubicBezTo>
                  <a:cubicBezTo>
                    <a:pt x="359" y="257"/>
                    <a:pt x="359" y="258"/>
                    <a:pt x="359" y="260"/>
                  </a:cubicBezTo>
                  <a:cubicBezTo>
                    <a:pt x="367" y="255"/>
                    <a:pt x="367" y="255"/>
                    <a:pt x="367" y="255"/>
                  </a:cubicBezTo>
                  <a:cubicBezTo>
                    <a:pt x="366" y="254"/>
                    <a:pt x="365" y="253"/>
                    <a:pt x="364" y="253"/>
                  </a:cubicBezTo>
                  <a:cubicBezTo>
                    <a:pt x="363" y="252"/>
                    <a:pt x="362" y="251"/>
                    <a:pt x="361" y="250"/>
                  </a:cubicBezTo>
                  <a:cubicBezTo>
                    <a:pt x="351" y="234"/>
                    <a:pt x="351" y="234"/>
                    <a:pt x="351" y="234"/>
                  </a:cubicBezTo>
                  <a:cubicBezTo>
                    <a:pt x="350" y="234"/>
                    <a:pt x="350" y="234"/>
                    <a:pt x="350" y="234"/>
                  </a:cubicBezTo>
                  <a:cubicBezTo>
                    <a:pt x="350" y="233"/>
                    <a:pt x="349" y="232"/>
                    <a:pt x="349" y="231"/>
                  </a:cubicBezTo>
                  <a:cubicBezTo>
                    <a:pt x="348" y="230"/>
                    <a:pt x="348" y="229"/>
                    <a:pt x="348" y="227"/>
                  </a:cubicBezTo>
                  <a:cubicBezTo>
                    <a:pt x="340" y="232"/>
                    <a:pt x="340" y="232"/>
                    <a:pt x="340" y="232"/>
                  </a:cubicBezTo>
                  <a:close/>
                  <a:moveTo>
                    <a:pt x="349" y="227"/>
                  </a:moveTo>
                  <a:cubicBezTo>
                    <a:pt x="354" y="232"/>
                    <a:pt x="354" y="232"/>
                    <a:pt x="354" y="232"/>
                  </a:cubicBezTo>
                  <a:cubicBezTo>
                    <a:pt x="355" y="226"/>
                    <a:pt x="355" y="226"/>
                    <a:pt x="355" y="226"/>
                  </a:cubicBezTo>
                  <a:cubicBezTo>
                    <a:pt x="355" y="226"/>
                    <a:pt x="355" y="226"/>
                    <a:pt x="355" y="225"/>
                  </a:cubicBezTo>
                  <a:cubicBezTo>
                    <a:pt x="356" y="225"/>
                    <a:pt x="356" y="224"/>
                    <a:pt x="356" y="224"/>
                  </a:cubicBezTo>
                  <a:cubicBezTo>
                    <a:pt x="359" y="222"/>
                    <a:pt x="359" y="222"/>
                    <a:pt x="359" y="222"/>
                  </a:cubicBezTo>
                  <a:cubicBezTo>
                    <a:pt x="374" y="240"/>
                    <a:pt x="374" y="240"/>
                    <a:pt x="374" y="240"/>
                  </a:cubicBezTo>
                  <a:cubicBezTo>
                    <a:pt x="375" y="241"/>
                    <a:pt x="376" y="242"/>
                    <a:pt x="377" y="243"/>
                  </a:cubicBezTo>
                  <a:cubicBezTo>
                    <a:pt x="377" y="244"/>
                    <a:pt x="378" y="245"/>
                    <a:pt x="378" y="247"/>
                  </a:cubicBezTo>
                  <a:cubicBezTo>
                    <a:pt x="385" y="241"/>
                    <a:pt x="385" y="241"/>
                    <a:pt x="385" y="241"/>
                  </a:cubicBezTo>
                  <a:cubicBezTo>
                    <a:pt x="384" y="240"/>
                    <a:pt x="383" y="240"/>
                    <a:pt x="382" y="239"/>
                  </a:cubicBezTo>
                  <a:cubicBezTo>
                    <a:pt x="381" y="239"/>
                    <a:pt x="380" y="238"/>
                    <a:pt x="379" y="236"/>
                  </a:cubicBezTo>
                  <a:cubicBezTo>
                    <a:pt x="363" y="219"/>
                    <a:pt x="363" y="219"/>
                    <a:pt x="363" y="219"/>
                  </a:cubicBezTo>
                  <a:cubicBezTo>
                    <a:pt x="366" y="216"/>
                    <a:pt x="366" y="216"/>
                    <a:pt x="366" y="216"/>
                  </a:cubicBezTo>
                  <a:cubicBezTo>
                    <a:pt x="366" y="216"/>
                    <a:pt x="367" y="216"/>
                    <a:pt x="367" y="216"/>
                  </a:cubicBezTo>
                  <a:cubicBezTo>
                    <a:pt x="367" y="216"/>
                    <a:pt x="368" y="216"/>
                    <a:pt x="368" y="216"/>
                  </a:cubicBezTo>
                  <a:cubicBezTo>
                    <a:pt x="374" y="215"/>
                    <a:pt x="374" y="215"/>
                    <a:pt x="374" y="215"/>
                  </a:cubicBezTo>
                  <a:cubicBezTo>
                    <a:pt x="370" y="210"/>
                    <a:pt x="370" y="210"/>
                    <a:pt x="370" y="210"/>
                  </a:cubicBezTo>
                  <a:cubicBezTo>
                    <a:pt x="349" y="227"/>
                    <a:pt x="349" y="227"/>
                    <a:pt x="349" y="227"/>
                  </a:cubicBezTo>
                  <a:close/>
                  <a:moveTo>
                    <a:pt x="371" y="210"/>
                  </a:moveTo>
                  <a:cubicBezTo>
                    <a:pt x="378" y="202"/>
                    <a:pt x="378" y="202"/>
                    <a:pt x="378" y="202"/>
                  </a:cubicBezTo>
                  <a:cubicBezTo>
                    <a:pt x="378" y="203"/>
                    <a:pt x="378" y="203"/>
                    <a:pt x="378" y="204"/>
                  </a:cubicBezTo>
                  <a:cubicBezTo>
                    <a:pt x="379" y="204"/>
                    <a:pt x="379" y="204"/>
                    <a:pt x="379" y="204"/>
                  </a:cubicBezTo>
                  <a:cubicBezTo>
                    <a:pt x="379" y="205"/>
                    <a:pt x="379" y="205"/>
                    <a:pt x="380" y="205"/>
                  </a:cubicBezTo>
                  <a:cubicBezTo>
                    <a:pt x="380" y="205"/>
                    <a:pt x="380" y="205"/>
                    <a:pt x="381" y="205"/>
                  </a:cubicBezTo>
                  <a:cubicBezTo>
                    <a:pt x="393" y="208"/>
                    <a:pt x="393" y="208"/>
                    <a:pt x="393" y="208"/>
                  </a:cubicBezTo>
                  <a:cubicBezTo>
                    <a:pt x="389" y="196"/>
                    <a:pt x="389" y="196"/>
                    <a:pt x="389" y="196"/>
                  </a:cubicBezTo>
                  <a:cubicBezTo>
                    <a:pt x="389" y="196"/>
                    <a:pt x="389" y="196"/>
                    <a:pt x="389" y="196"/>
                  </a:cubicBezTo>
                  <a:cubicBezTo>
                    <a:pt x="389" y="195"/>
                    <a:pt x="388" y="195"/>
                    <a:pt x="388" y="195"/>
                  </a:cubicBezTo>
                  <a:cubicBezTo>
                    <a:pt x="388" y="194"/>
                    <a:pt x="387" y="194"/>
                    <a:pt x="387" y="194"/>
                  </a:cubicBezTo>
                  <a:cubicBezTo>
                    <a:pt x="387" y="194"/>
                    <a:pt x="386" y="194"/>
                    <a:pt x="385" y="194"/>
                  </a:cubicBezTo>
                  <a:cubicBezTo>
                    <a:pt x="391" y="188"/>
                    <a:pt x="391" y="188"/>
                    <a:pt x="391" y="188"/>
                  </a:cubicBezTo>
                  <a:cubicBezTo>
                    <a:pt x="391" y="189"/>
                    <a:pt x="391" y="191"/>
                    <a:pt x="391" y="192"/>
                  </a:cubicBezTo>
                  <a:cubicBezTo>
                    <a:pt x="391" y="193"/>
                    <a:pt x="392" y="195"/>
                    <a:pt x="392" y="196"/>
                  </a:cubicBezTo>
                  <a:cubicBezTo>
                    <a:pt x="396" y="208"/>
                    <a:pt x="396" y="208"/>
                    <a:pt x="396" y="208"/>
                  </a:cubicBezTo>
                  <a:cubicBezTo>
                    <a:pt x="403" y="214"/>
                    <a:pt x="403" y="214"/>
                    <a:pt x="403" y="214"/>
                  </a:cubicBezTo>
                  <a:cubicBezTo>
                    <a:pt x="404" y="215"/>
                    <a:pt x="405" y="216"/>
                    <a:pt x="406" y="216"/>
                  </a:cubicBezTo>
                  <a:cubicBezTo>
                    <a:pt x="407" y="217"/>
                    <a:pt x="408" y="217"/>
                    <a:pt x="409" y="217"/>
                  </a:cubicBezTo>
                  <a:cubicBezTo>
                    <a:pt x="403" y="224"/>
                    <a:pt x="403" y="224"/>
                    <a:pt x="403" y="224"/>
                  </a:cubicBezTo>
                  <a:cubicBezTo>
                    <a:pt x="403" y="223"/>
                    <a:pt x="402" y="222"/>
                    <a:pt x="402" y="221"/>
                  </a:cubicBezTo>
                  <a:cubicBezTo>
                    <a:pt x="401" y="220"/>
                    <a:pt x="400" y="219"/>
                    <a:pt x="399" y="218"/>
                  </a:cubicBezTo>
                  <a:cubicBezTo>
                    <a:pt x="393" y="213"/>
                    <a:pt x="393" y="213"/>
                    <a:pt x="393" y="213"/>
                  </a:cubicBezTo>
                  <a:cubicBezTo>
                    <a:pt x="378" y="210"/>
                    <a:pt x="378" y="210"/>
                    <a:pt x="378" y="210"/>
                  </a:cubicBezTo>
                  <a:cubicBezTo>
                    <a:pt x="376" y="210"/>
                    <a:pt x="375" y="209"/>
                    <a:pt x="374" y="209"/>
                  </a:cubicBezTo>
                  <a:cubicBezTo>
                    <a:pt x="373" y="209"/>
                    <a:pt x="372" y="209"/>
                    <a:pt x="371" y="210"/>
                  </a:cubicBezTo>
                  <a:close/>
                  <a:moveTo>
                    <a:pt x="404" y="171"/>
                  </a:moveTo>
                  <a:cubicBezTo>
                    <a:pt x="402" y="174"/>
                    <a:pt x="402" y="176"/>
                    <a:pt x="404" y="179"/>
                  </a:cubicBezTo>
                  <a:cubicBezTo>
                    <a:pt x="405" y="181"/>
                    <a:pt x="408" y="184"/>
                    <a:pt x="412" y="186"/>
                  </a:cubicBezTo>
                  <a:cubicBezTo>
                    <a:pt x="416" y="188"/>
                    <a:pt x="420" y="190"/>
                    <a:pt x="423" y="190"/>
                  </a:cubicBezTo>
                  <a:cubicBezTo>
                    <a:pt x="426" y="190"/>
                    <a:pt x="429" y="189"/>
                    <a:pt x="430" y="186"/>
                  </a:cubicBezTo>
                  <a:cubicBezTo>
                    <a:pt x="432" y="184"/>
                    <a:pt x="432" y="181"/>
                    <a:pt x="430" y="179"/>
                  </a:cubicBezTo>
                  <a:cubicBezTo>
                    <a:pt x="429" y="176"/>
                    <a:pt x="426" y="174"/>
                    <a:pt x="422" y="171"/>
                  </a:cubicBezTo>
                  <a:cubicBezTo>
                    <a:pt x="418" y="169"/>
                    <a:pt x="414" y="168"/>
                    <a:pt x="411" y="168"/>
                  </a:cubicBezTo>
                  <a:cubicBezTo>
                    <a:pt x="408" y="168"/>
                    <a:pt x="405" y="169"/>
                    <a:pt x="404" y="171"/>
                  </a:cubicBezTo>
                  <a:close/>
                  <a:moveTo>
                    <a:pt x="410" y="192"/>
                  </a:moveTo>
                  <a:cubicBezTo>
                    <a:pt x="414" y="194"/>
                    <a:pt x="418" y="195"/>
                    <a:pt x="422" y="194"/>
                  </a:cubicBezTo>
                  <a:cubicBezTo>
                    <a:pt x="426" y="194"/>
                    <a:pt x="430" y="192"/>
                    <a:pt x="432" y="188"/>
                  </a:cubicBezTo>
                  <a:cubicBezTo>
                    <a:pt x="434" y="184"/>
                    <a:pt x="435" y="180"/>
                    <a:pt x="434" y="176"/>
                  </a:cubicBezTo>
                  <a:cubicBezTo>
                    <a:pt x="432" y="172"/>
                    <a:pt x="429" y="168"/>
                    <a:pt x="424" y="166"/>
                  </a:cubicBezTo>
                  <a:cubicBezTo>
                    <a:pt x="420" y="163"/>
                    <a:pt x="416" y="162"/>
                    <a:pt x="412" y="163"/>
                  </a:cubicBezTo>
                  <a:cubicBezTo>
                    <a:pt x="408" y="164"/>
                    <a:pt x="405" y="166"/>
                    <a:pt x="402" y="170"/>
                  </a:cubicBezTo>
                  <a:cubicBezTo>
                    <a:pt x="400" y="174"/>
                    <a:pt x="399" y="178"/>
                    <a:pt x="400" y="182"/>
                  </a:cubicBezTo>
                  <a:cubicBezTo>
                    <a:pt x="402" y="185"/>
                    <a:pt x="405" y="189"/>
                    <a:pt x="410" y="192"/>
                  </a:cubicBezTo>
                  <a:close/>
                  <a:moveTo>
                    <a:pt x="411" y="157"/>
                  </a:moveTo>
                  <a:cubicBezTo>
                    <a:pt x="419" y="138"/>
                    <a:pt x="419" y="138"/>
                    <a:pt x="419" y="138"/>
                  </a:cubicBezTo>
                  <a:cubicBezTo>
                    <a:pt x="426" y="140"/>
                    <a:pt x="426" y="140"/>
                    <a:pt x="426" y="140"/>
                  </a:cubicBezTo>
                  <a:cubicBezTo>
                    <a:pt x="420" y="143"/>
                    <a:pt x="420" y="143"/>
                    <a:pt x="420" y="143"/>
                  </a:cubicBezTo>
                  <a:cubicBezTo>
                    <a:pt x="420" y="143"/>
                    <a:pt x="419" y="144"/>
                    <a:pt x="419" y="144"/>
                  </a:cubicBezTo>
                  <a:cubicBezTo>
                    <a:pt x="419" y="144"/>
                    <a:pt x="419" y="145"/>
                    <a:pt x="418" y="146"/>
                  </a:cubicBezTo>
                  <a:cubicBezTo>
                    <a:pt x="416" y="151"/>
                    <a:pt x="416" y="151"/>
                    <a:pt x="416" y="151"/>
                  </a:cubicBezTo>
                  <a:cubicBezTo>
                    <a:pt x="428" y="156"/>
                    <a:pt x="428" y="156"/>
                    <a:pt x="428" y="156"/>
                  </a:cubicBezTo>
                  <a:cubicBezTo>
                    <a:pt x="430" y="151"/>
                    <a:pt x="430" y="151"/>
                    <a:pt x="430" y="151"/>
                  </a:cubicBezTo>
                  <a:cubicBezTo>
                    <a:pt x="431" y="151"/>
                    <a:pt x="431" y="150"/>
                    <a:pt x="431" y="150"/>
                  </a:cubicBezTo>
                  <a:cubicBezTo>
                    <a:pt x="431" y="149"/>
                    <a:pt x="431" y="149"/>
                    <a:pt x="431" y="148"/>
                  </a:cubicBezTo>
                  <a:cubicBezTo>
                    <a:pt x="430" y="144"/>
                    <a:pt x="430" y="144"/>
                    <a:pt x="430" y="144"/>
                  </a:cubicBezTo>
                  <a:cubicBezTo>
                    <a:pt x="438" y="148"/>
                    <a:pt x="438" y="148"/>
                    <a:pt x="438" y="148"/>
                  </a:cubicBezTo>
                  <a:cubicBezTo>
                    <a:pt x="434" y="150"/>
                    <a:pt x="434" y="150"/>
                    <a:pt x="434" y="150"/>
                  </a:cubicBezTo>
                  <a:cubicBezTo>
                    <a:pt x="434" y="150"/>
                    <a:pt x="433" y="150"/>
                    <a:pt x="433" y="151"/>
                  </a:cubicBezTo>
                  <a:cubicBezTo>
                    <a:pt x="433" y="151"/>
                    <a:pt x="433" y="152"/>
                    <a:pt x="432" y="153"/>
                  </a:cubicBezTo>
                  <a:cubicBezTo>
                    <a:pt x="430" y="157"/>
                    <a:pt x="430" y="157"/>
                    <a:pt x="430" y="157"/>
                  </a:cubicBezTo>
                  <a:cubicBezTo>
                    <a:pt x="439" y="160"/>
                    <a:pt x="439" y="160"/>
                    <a:pt x="439" y="160"/>
                  </a:cubicBezTo>
                  <a:cubicBezTo>
                    <a:pt x="440" y="161"/>
                    <a:pt x="441" y="161"/>
                    <a:pt x="442" y="161"/>
                  </a:cubicBezTo>
                  <a:cubicBezTo>
                    <a:pt x="443" y="161"/>
                    <a:pt x="445" y="161"/>
                    <a:pt x="446" y="161"/>
                  </a:cubicBezTo>
                  <a:cubicBezTo>
                    <a:pt x="442" y="169"/>
                    <a:pt x="442" y="169"/>
                    <a:pt x="442" y="169"/>
                  </a:cubicBezTo>
                  <a:cubicBezTo>
                    <a:pt x="441" y="168"/>
                    <a:pt x="441" y="168"/>
                    <a:pt x="440" y="167"/>
                  </a:cubicBezTo>
                  <a:cubicBezTo>
                    <a:pt x="439" y="166"/>
                    <a:pt x="438" y="166"/>
                    <a:pt x="436" y="165"/>
                  </a:cubicBezTo>
                  <a:cubicBezTo>
                    <a:pt x="436" y="165"/>
                    <a:pt x="436" y="165"/>
                    <a:pt x="436" y="165"/>
                  </a:cubicBezTo>
                  <a:cubicBezTo>
                    <a:pt x="419" y="158"/>
                    <a:pt x="419" y="158"/>
                    <a:pt x="419" y="158"/>
                  </a:cubicBezTo>
                  <a:cubicBezTo>
                    <a:pt x="417" y="157"/>
                    <a:pt x="416" y="157"/>
                    <a:pt x="415" y="157"/>
                  </a:cubicBezTo>
                  <a:cubicBezTo>
                    <a:pt x="414" y="156"/>
                    <a:pt x="412" y="156"/>
                    <a:pt x="411" y="157"/>
                  </a:cubicBezTo>
                  <a:close/>
                  <a:moveTo>
                    <a:pt x="430" y="105"/>
                  </a:moveTo>
                  <a:cubicBezTo>
                    <a:pt x="437" y="107"/>
                    <a:pt x="437" y="107"/>
                    <a:pt x="437" y="107"/>
                  </a:cubicBezTo>
                  <a:cubicBezTo>
                    <a:pt x="431" y="111"/>
                    <a:pt x="431" y="111"/>
                    <a:pt x="431" y="111"/>
                  </a:cubicBezTo>
                  <a:cubicBezTo>
                    <a:pt x="430" y="112"/>
                    <a:pt x="430" y="112"/>
                    <a:pt x="430" y="112"/>
                  </a:cubicBezTo>
                  <a:cubicBezTo>
                    <a:pt x="430" y="112"/>
                    <a:pt x="429" y="113"/>
                    <a:pt x="429" y="114"/>
                  </a:cubicBezTo>
                  <a:cubicBezTo>
                    <a:pt x="428" y="117"/>
                    <a:pt x="429" y="119"/>
                    <a:pt x="431" y="122"/>
                  </a:cubicBezTo>
                  <a:cubicBezTo>
                    <a:pt x="433" y="124"/>
                    <a:pt x="437" y="126"/>
                    <a:pt x="441" y="127"/>
                  </a:cubicBezTo>
                  <a:cubicBezTo>
                    <a:pt x="446" y="128"/>
                    <a:pt x="450" y="128"/>
                    <a:pt x="453" y="127"/>
                  </a:cubicBezTo>
                  <a:cubicBezTo>
                    <a:pt x="456" y="126"/>
                    <a:pt x="458" y="124"/>
                    <a:pt x="459" y="121"/>
                  </a:cubicBezTo>
                  <a:cubicBezTo>
                    <a:pt x="459" y="121"/>
                    <a:pt x="459" y="120"/>
                    <a:pt x="459" y="120"/>
                  </a:cubicBezTo>
                  <a:cubicBezTo>
                    <a:pt x="459" y="119"/>
                    <a:pt x="459" y="119"/>
                    <a:pt x="459" y="118"/>
                  </a:cubicBezTo>
                  <a:cubicBezTo>
                    <a:pt x="456" y="111"/>
                    <a:pt x="456" y="111"/>
                    <a:pt x="456" y="111"/>
                  </a:cubicBezTo>
                  <a:cubicBezTo>
                    <a:pt x="462" y="114"/>
                    <a:pt x="462" y="114"/>
                    <a:pt x="462" y="114"/>
                  </a:cubicBezTo>
                  <a:cubicBezTo>
                    <a:pt x="462" y="115"/>
                    <a:pt x="462" y="117"/>
                    <a:pt x="462" y="118"/>
                  </a:cubicBezTo>
                  <a:cubicBezTo>
                    <a:pt x="461" y="120"/>
                    <a:pt x="461" y="121"/>
                    <a:pt x="461" y="122"/>
                  </a:cubicBezTo>
                  <a:cubicBezTo>
                    <a:pt x="459" y="127"/>
                    <a:pt x="457" y="131"/>
                    <a:pt x="454" y="132"/>
                  </a:cubicBezTo>
                  <a:cubicBezTo>
                    <a:pt x="450" y="134"/>
                    <a:pt x="446" y="135"/>
                    <a:pt x="440" y="133"/>
                  </a:cubicBezTo>
                  <a:cubicBezTo>
                    <a:pt x="435" y="132"/>
                    <a:pt x="431" y="129"/>
                    <a:pt x="429" y="126"/>
                  </a:cubicBezTo>
                  <a:cubicBezTo>
                    <a:pt x="426" y="122"/>
                    <a:pt x="426" y="118"/>
                    <a:pt x="427" y="113"/>
                  </a:cubicBezTo>
                  <a:cubicBezTo>
                    <a:pt x="427" y="112"/>
                    <a:pt x="428" y="110"/>
                    <a:pt x="428" y="109"/>
                  </a:cubicBezTo>
                  <a:cubicBezTo>
                    <a:pt x="429" y="108"/>
                    <a:pt x="430" y="106"/>
                    <a:pt x="430" y="105"/>
                  </a:cubicBezTo>
                  <a:close/>
                  <a:moveTo>
                    <a:pt x="430" y="104"/>
                  </a:moveTo>
                  <a:cubicBezTo>
                    <a:pt x="431" y="104"/>
                    <a:pt x="433" y="103"/>
                    <a:pt x="434" y="103"/>
                  </a:cubicBezTo>
                  <a:cubicBezTo>
                    <a:pt x="435" y="103"/>
                    <a:pt x="436" y="103"/>
                    <a:pt x="438" y="103"/>
                  </a:cubicBezTo>
                  <a:cubicBezTo>
                    <a:pt x="457" y="105"/>
                    <a:pt x="457" y="105"/>
                    <a:pt x="457" y="105"/>
                  </a:cubicBezTo>
                  <a:cubicBezTo>
                    <a:pt x="458" y="106"/>
                    <a:pt x="460" y="106"/>
                    <a:pt x="461" y="106"/>
                  </a:cubicBezTo>
                  <a:cubicBezTo>
                    <a:pt x="462" y="107"/>
                    <a:pt x="463" y="107"/>
                    <a:pt x="464" y="108"/>
                  </a:cubicBezTo>
                  <a:cubicBezTo>
                    <a:pt x="465" y="99"/>
                    <a:pt x="465" y="99"/>
                    <a:pt x="465" y="99"/>
                  </a:cubicBezTo>
                  <a:cubicBezTo>
                    <a:pt x="464" y="100"/>
                    <a:pt x="463" y="100"/>
                    <a:pt x="462" y="100"/>
                  </a:cubicBezTo>
                  <a:cubicBezTo>
                    <a:pt x="460" y="100"/>
                    <a:pt x="459" y="100"/>
                    <a:pt x="458" y="100"/>
                  </a:cubicBezTo>
                  <a:cubicBezTo>
                    <a:pt x="449" y="99"/>
                    <a:pt x="449" y="99"/>
                    <a:pt x="449" y="99"/>
                  </a:cubicBezTo>
                  <a:cubicBezTo>
                    <a:pt x="450" y="86"/>
                    <a:pt x="450" y="86"/>
                    <a:pt x="450" y="86"/>
                  </a:cubicBezTo>
                  <a:cubicBezTo>
                    <a:pt x="459" y="87"/>
                    <a:pt x="459" y="87"/>
                    <a:pt x="459" y="87"/>
                  </a:cubicBezTo>
                  <a:cubicBezTo>
                    <a:pt x="461" y="87"/>
                    <a:pt x="462" y="88"/>
                    <a:pt x="463" y="88"/>
                  </a:cubicBezTo>
                  <a:cubicBezTo>
                    <a:pt x="464" y="88"/>
                    <a:pt x="465" y="89"/>
                    <a:pt x="466" y="90"/>
                  </a:cubicBezTo>
                  <a:cubicBezTo>
                    <a:pt x="467" y="81"/>
                    <a:pt x="467" y="81"/>
                    <a:pt x="467" y="81"/>
                  </a:cubicBezTo>
                  <a:cubicBezTo>
                    <a:pt x="466" y="81"/>
                    <a:pt x="465" y="82"/>
                    <a:pt x="464" y="82"/>
                  </a:cubicBezTo>
                  <a:cubicBezTo>
                    <a:pt x="463" y="82"/>
                    <a:pt x="461" y="82"/>
                    <a:pt x="460" y="82"/>
                  </a:cubicBezTo>
                  <a:cubicBezTo>
                    <a:pt x="441" y="80"/>
                    <a:pt x="441" y="80"/>
                    <a:pt x="441" y="80"/>
                  </a:cubicBezTo>
                  <a:cubicBezTo>
                    <a:pt x="441" y="80"/>
                    <a:pt x="441" y="80"/>
                    <a:pt x="441" y="80"/>
                  </a:cubicBezTo>
                  <a:cubicBezTo>
                    <a:pt x="439" y="79"/>
                    <a:pt x="438" y="79"/>
                    <a:pt x="437" y="79"/>
                  </a:cubicBezTo>
                  <a:cubicBezTo>
                    <a:pt x="436" y="78"/>
                    <a:pt x="435" y="78"/>
                    <a:pt x="434" y="77"/>
                  </a:cubicBezTo>
                  <a:cubicBezTo>
                    <a:pt x="433" y="86"/>
                    <a:pt x="433" y="86"/>
                    <a:pt x="433" y="86"/>
                  </a:cubicBezTo>
                  <a:cubicBezTo>
                    <a:pt x="434" y="85"/>
                    <a:pt x="435" y="85"/>
                    <a:pt x="436" y="85"/>
                  </a:cubicBezTo>
                  <a:cubicBezTo>
                    <a:pt x="437" y="85"/>
                    <a:pt x="439" y="85"/>
                    <a:pt x="440" y="85"/>
                  </a:cubicBezTo>
                  <a:cubicBezTo>
                    <a:pt x="448" y="86"/>
                    <a:pt x="448" y="86"/>
                    <a:pt x="448" y="86"/>
                  </a:cubicBezTo>
                  <a:cubicBezTo>
                    <a:pt x="446" y="99"/>
                    <a:pt x="446" y="99"/>
                    <a:pt x="446" y="99"/>
                  </a:cubicBezTo>
                  <a:cubicBezTo>
                    <a:pt x="439" y="98"/>
                    <a:pt x="439" y="98"/>
                    <a:pt x="439" y="98"/>
                  </a:cubicBezTo>
                  <a:cubicBezTo>
                    <a:pt x="438" y="98"/>
                    <a:pt x="438" y="98"/>
                    <a:pt x="438" y="98"/>
                  </a:cubicBezTo>
                  <a:cubicBezTo>
                    <a:pt x="437" y="98"/>
                    <a:pt x="435" y="97"/>
                    <a:pt x="434" y="97"/>
                  </a:cubicBezTo>
                  <a:cubicBezTo>
                    <a:pt x="433" y="97"/>
                    <a:pt x="432" y="96"/>
                    <a:pt x="431" y="95"/>
                  </a:cubicBezTo>
                  <a:cubicBezTo>
                    <a:pt x="430" y="104"/>
                    <a:pt x="430" y="104"/>
                    <a:pt x="430" y="104"/>
                  </a:cubicBezTo>
                  <a:close/>
                  <a:moveTo>
                    <a:pt x="434" y="74"/>
                  </a:moveTo>
                  <a:cubicBezTo>
                    <a:pt x="434" y="65"/>
                    <a:pt x="434" y="65"/>
                    <a:pt x="434" y="65"/>
                  </a:cubicBezTo>
                  <a:cubicBezTo>
                    <a:pt x="435" y="66"/>
                    <a:pt x="436" y="66"/>
                    <a:pt x="437" y="66"/>
                  </a:cubicBezTo>
                  <a:cubicBezTo>
                    <a:pt x="438" y="67"/>
                    <a:pt x="439" y="67"/>
                    <a:pt x="441" y="67"/>
                  </a:cubicBezTo>
                  <a:cubicBezTo>
                    <a:pt x="441" y="67"/>
                    <a:pt x="441" y="67"/>
                    <a:pt x="441" y="67"/>
                  </a:cubicBezTo>
                  <a:cubicBezTo>
                    <a:pt x="460" y="67"/>
                    <a:pt x="460" y="67"/>
                    <a:pt x="460" y="67"/>
                  </a:cubicBezTo>
                  <a:cubicBezTo>
                    <a:pt x="462" y="67"/>
                    <a:pt x="463" y="67"/>
                    <a:pt x="464" y="67"/>
                  </a:cubicBezTo>
                  <a:cubicBezTo>
                    <a:pt x="465" y="67"/>
                    <a:pt x="466" y="66"/>
                    <a:pt x="468" y="66"/>
                  </a:cubicBezTo>
                  <a:cubicBezTo>
                    <a:pt x="467" y="75"/>
                    <a:pt x="467" y="75"/>
                    <a:pt x="467" y="75"/>
                  </a:cubicBezTo>
                  <a:cubicBezTo>
                    <a:pt x="466" y="74"/>
                    <a:pt x="465" y="73"/>
                    <a:pt x="464" y="73"/>
                  </a:cubicBezTo>
                  <a:cubicBezTo>
                    <a:pt x="463" y="73"/>
                    <a:pt x="462" y="73"/>
                    <a:pt x="460" y="73"/>
                  </a:cubicBezTo>
                  <a:cubicBezTo>
                    <a:pt x="441" y="72"/>
                    <a:pt x="441" y="72"/>
                    <a:pt x="441" y="72"/>
                  </a:cubicBezTo>
                  <a:cubicBezTo>
                    <a:pt x="439" y="72"/>
                    <a:pt x="438" y="72"/>
                    <a:pt x="437" y="73"/>
                  </a:cubicBezTo>
                  <a:cubicBezTo>
                    <a:pt x="436" y="73"/>
                    <a:pt x="435" y="73"/>
                    <a:pt x="434" y="74"/>
                  </a:cubicBezTo>
                  <a:close/>
                  <a:moveTo>
                    <a:pt x="435" y="63"/>
                  </a:moveTo>
                  <a:cubicBezTo>
                    <a:pt x="434" y="56"/>
                    <a:pt x="434" y="56"/>
                    <a:pt x="434" y="56"/>
                  </a:cubicBezTo>
                  <a:cubicBezTo>
                    <a:pt x="457" y="38"/>
                    <a:pt x="457" y="38"/>
                    <a:pt x="457" y="38"/>
                  </a:cubicBezTo>
                  <a:cubicBezTo>
                    <a:pt x="440" y="39"/>
                    <a:pt x="440" y="39"/>
                    <a:pt x="440" y="39"/>
                  </a:cubicBezTo>
                  <a:cubicBezTo>
                    <a:pt x="438" y="40"/>
                    <a:pt x="437" y="40"/>
                    <a:pt x="436" y="40"/>
                  </a:cubicBezTo>
                  <a:cubicBezTo>
                    <a:pt x="435" y="41"/>
                    <a:pt x="434" y="41"/>
                    <a:pt x="433" y="42"/>
                  </a:cubicBezTo>
                  <a:cubicBezTo>
                    <a:pt x="432" y="35"/>
                    <a:pt x="432" y="35"/>
                    <a:pt x="432" y="35"/>
                  </a:cubicBezTo>
                  <a:cubicBezTo>
                    <a:pt x="433" y="36"/>
                    <a:pt x="435" y="36"/>
                    <a:pt x="436" y="36"/>
                  </a:cubicBezTo>
                  <a:cubicBezTo>
                    <a:pt x="437" y="37"/>
                    <a:pt x="438" y="37"/>
                    <a:pt x="440" y="36"/>
                  </a:cubicBezTo>
                  <a:cubicBezTo>
                    <a:pt x="466" y="34"/>
                    <a:pt x="466" y="34"/>
                    <a:pt x="466" y="34"/>
                  </a:cubicBezTo>
                  <a:cubicBezTo>
                    <a:pt x="467" y="37"/>
                    <a:pt x="467" y="37"/>
                    <a:pt x="467" y="37"/>
                  </a:cubicBezTo>
                  <a:cubicBezTo>
                    <a:pt x="441" y="57"/>
                    <a:pt x="441" y="57"/>
                    <a:pt x="441" y="57"/>
                  </a:cubicBezTo>
                  <a:cubicBezTo>
                    <a:pt x="461" y="56"/>
                    <a:pt x="461" y="56"/>
                    <a:pt x="461" y="56"/>
                  </a:cubicBezTo>
                  <a:cubicBezTo>
                    <a:pt x="462" y="55"/>
                    <a:pt x="464" y="55"/>
                    <a:pt x="465" y="55"/>
                  </a:cubicBezTo>
                  <a:cubicBezTo>
                    <a:pt x="466" y="54"/>
                    <a:pt x="467" y="54"/>
                    <a:pt x="468" y="53"/>
                  </a:cubicBezTo>
                  <a:cubicBezTo>
                    <a:pt x="469" y="60"/>
                    <a:pt x="469" y="60"/>
                    <a:pt x="469" y="60"/>
                  </a:cubicBezTo>
                  <a:cubicBezTo>
                    <a:pt x="467" y="59"/>
                    <a:pt x="466" y="59"/>
                    <a:pt x="465" y="59"/>
                  </a:cubicBezTo>
                  <a:cubicBezTo>
                    <a:pt x="464" y="58"/>
                    <a:pt x="463" y="58"/>
                    <a:pt x="461" y="58"/>
                  </a:cubicBezTo>
                  <a:cubicBezTo>
                    <a:pt x="442" y="60"/>
                    <a:pt x="442" y="60"/>
                    <a:pt x="442" y="60"/>
                  </a:cubicBezTo>
                  <a:cubicBezTo>
                    <a:pt x="440" y="60"/>
                    <a:pt x="439" y="60"/>
                    <a:pt x="438" y="61"/>
                  </a:cubicBezTo>
                  <a:cubicBezTo>
                    <a:pt x="437" y="61"/>
                    <a:pt x="436" y="62"/>
                    <a:pt x="435" y="63"/>
                  </a:cubicBezTo>
                  <a:close/>
                  <a:moveTo>
                    <a:pt x="436" y="22"/>
                  </a:moveTo>
                  <a:cubicBezTo>
                    <a:pt x="449" y="23"/>
                    <a:pt x="449" y="23"/>
                    <a:pt x="449" y="23"/>
                  </a:cubicBezTo>
                  <a:cubicBezTo>
                    <a:pt x="447" y="15"/>
                    <a:pt x="447" y="15"/>
                    <a:pt x="447" y="15"/>
                  </a:cubicBezTo>
                  <a:cubicBezTo>
                    <a:pt x="436" y="22"/>
                    <a:pt x="436" y="22"/>
                    <a:pt x="436" y="22"/>
                  </a:cubicBezTo>
                  <a:close/>
                  <a:moveTo>
                    <a:pt x="429" y="20"/>
                  </a:moveTo>
                  <a:cubicBezTo>
                    <a:pt x="454" y="5"/>
                    <a:pt x="454" y="5"/>
                    <a:pt x="454" y="5"/>
                  </a:cubicBezTo>
                  <a:cubicBezTo>
                    <a:pt x="455" y="4"/>
                    <a:pt x="456" y="3"/>
                    <a:pt x="457" y="3"/>
                  </a:cubicBezTo>
                  <a:cubicBezTo>
                    <a:pt x="458" y="2"/>
                    <a:pt x="459" y="1"/>
                    <a:pt x="460" y="0"/>
                  </a:cubicBezTo>
                  <a:cubicBezTo>
                    <a:pt x="462" y="9"/>
                    <a:pt x="462" y="9"/>
                    <a:pt x="462" y="9"/>
                  </a:cubicBezTo>
                  <a:cubicBezTo>
                    <a:pt x="461" y="9"/>
                    <a:pt x="460" y="9"/>
                    <a:pt x="460" y="9"/>
                  </a:cubicBezTo>
                  <a:cubicBezTo>
                    <a:pt x="459" y="9"/>
                    <a:pt x="459" y="9"/>
                    <a:pt x="459" y="9"/>
                  </a:cubicBezTo>
                  <a:cubicBezTo>
                    <a:pt x="458" y="9"/>
                    <a:pt x="458" y="9"/>
                    <a:pt x="458" y="9"/>
                  </a:cubicBezTo>
                  <a:cubicBezTo>
                    <a:pt x="457" y="9"/>
                    <a:pt x="457" y="9"/>
                    <a:pt x="456" y="10"/>
                  </a:cubicBezTo>
                  <a:cubicBezTo>
                    <a:pt x="449" y="14"/>
                    <a:pt x="449" y="14"/>
                    <a:pt x="449" y="14"/>
                  </a:cubicBezTo>
                  <a:cubicBezTo>
                    <a:pt x="451" y="23"/>
                    <a:pt x="451" y="23"/>
                    <a:pt x="451" y="23"/>
                  </a:cubicBezTo>
                  <a:cubicBezTo>
                    <a:pt x="460" y="24"/>
                    <a:pt x="460" y="24"/>
                    <a:pt x="460" y="24"/>
                  </a:cubicBezTo>
                  <a:cubicBezTo>
                    <a:pt x="460" y="24"/>
                    <a:pt x="460" y="24"/>
                    <a:pt x="460" y="24"/>
                  </a:cubicBezTo>
                  <a:cubicBezTo>
                    <a:pt x="461" y="24"/>
                    <a:pt x="462" y="24"/>
                    <a:pt x="462" y="24"/>
                  </a:cubicBezTo>
                  <a:cubicBezTo>
                    <a:pt x="463" y="24"/>
                    <a:pt x="463" y="24"/>
                    <a:pt x="464" y="24"/>
                  </a:cubicBezTo>
                  <a:cubicBezTo>
                    <a:pt x="464" y="23"/>
                    <a:pt x="464" y="23"/>
                    <a:pt x="465" y="22"/>
                  </a:cubicBezTo>
                  <a:cubicBezTo>
                    <a:pt x="467" y="30"/>
                    <a:pt x="467" y="30"/>
                    <a:pt x="467" y="30"/>
                  </a:cubicBezTo>
                  <a:cubicBezTo>
                    <a:pt x="466" y="29"/>
                    <a:pt x="465" y="29"/>
                    <a:pt x="464" y="28"/>
                  </a:cubicBezTo>
                  <a:cubicBezTo>
                    <a:pt x="463" y="28"/>
                    <a:pt x="461" y="28"/>
                    <a:pt x="459" y="27"/>
                  </a:cubicBezTo>
                  <a:cubicBezTo>
                    <a:pt x="431" y="23"/>
                    <a:pt x="431" y="23"/>
                    <a:pt x="431" y="23"/>
                  </a:cubicBezTo>
                  <a:lnTo>
                    <a:pt x="429" y="20"/>
                  </a:lnTo>
                  <a:close/>
                </a:path>
              </a:pathLst>
            </a:custGeom>
            <a:grpFill/>
            <a:ln w="0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4" name="Freeform 7"/>
            <p:cNvSpPr>
              <a:spLocks noEditPoints="1"/>
            </p:cNvSpPr>
            <p:nvPr/>
          </p:nvSpPr>
          <p:spPr bwMode="auto">
            <a:xfrm>
              <a:off x="3027273" y="1710847"/>
              <a:ext cx="964654" cy="694305"/>
            </a:xfrm>
            <a:custGeom>
              <a:avLst/>
              <a:gdLst>
                <a:gd name="T0" fmla="*/ 7 w 66"/>
                <a:gd name="T1" fmla="*/ 18 h 48"/>
                <a:gd name="T2" fmla="*/ 14 w 66"/>
                <a:gd name="T3" fmla="*/ 22 h 48"/>
                <a:gd name="T4" fmla="*/ 13 w 66"/>
                <a:gd name="T5" fmla="*/ 31 h 48"/>
                <a:gd name="T6" fmla="*/ 10 w 66"/>
                <a:gd name="T7" fmla="*/ 35 h 48"/>
                <a:gd name="T8" fmla="*/ 21 w 66"/>
                <a:gd name="T9" fmla="*/ 41 h 48"/>
                <a:gd name="T10" fmla="*/ 36 w 66"/>
                <a:gd name="T11" fmla="*/ 36 h 48"/>
                <a:gd name="T12" fmla="*/ 37 w 66"/>
                <a:gd name="T13" fmla="*/ 35 h 48"/>
                <a:gd name="T14" fmla="*/ 56 w 66"/>
                <a:gd name="T15" fmla="*/ 48 h 48"/>
                <a:gd name="T16" fmla="*/ 60 w 66"/>
                <a:gd name="T17" fmla="*/ 48 h 48"/>
                <a:gd name="T18" fmla="*/ 63 w 66"/>
                <a:gd name="T19" fmla="*/ 47 h 48"/>
                <a:gd name="T20" fmla="*/ 54 w 66"/>
                <a:gd name="T21" fmla="*/ 36 h 48"/>
                <a:gd name="T22" fmla="*/ 38 w 66"/>
                <a:gd name="T23" fmla="*/ 26 h 48"/>
                <a:gd name="T24" fmla="*/ 38 w 66"/>
                <a:gd name="T25" fmla="*/ 24 h 48"/>
                <a:gd name="T26" fmla="*/ 37 w 66"/>
                <a:gd name="T27" fmla="*/ 19 h 48"/>
                <a:gd name="T28" fmla="*/ 35 w 66"/>
                <a:gd name="T29" fmla="*/ 18 h 48"/>
                <a:gd name="T30" fmla="*/ 35 w 66"/>
                <a:gd name="T31" fmla="*/ 15 h 48"/>
                <a:gd name="T32" fmla="*/ 33 w 66"/>
                <a:gd name="T33" fmla="*/ 9 h 48"/>
                <a:gd name="T34" fmla="*/ 31 w 66"/>
                <a:gd name="T35" fmla="*/ 5 h 48"/>
                <a:gd name="T36" fmla="*/ 27 w 66"/>
                <a:gd name="T37" fmla="*/ 2 h 48"/>
                <a:gd name="T38" fmla="*/ 23 w 66"/>
                <a:gd name="T39" fmla="*/ 2 h 48"/>
                <a:gd name="T40" fmla="*/ 22 w 66"/>
                <a:gd name="T41" fmla="*/ 2 h 48"/>
                <a:gd name="T42" fmla="*/ 20 w 66"/>
                <a:gd name="T43" fmla="*/ 4 h 48"/>
                <a:gd name="T44" fmla="*/ 18 w 66"/>
                <a:gd name="T45" fmla="*/ 7 h 48"/>
                <a:gd name="T46" fmla="*/ 17 w 66"/>
                <a:gd name="T47" fmla="*/ 10 h 48"/>
                <a:gd name="T48" fmla="*/ 16 w 66"/>
                <a:gd name="T49" fmla="*/ 14 h 48"/>
                <a:gd name="T50" fmla="*/ 11 w 66"/>
                <a:gd name="T51" fmla="*/ 10 h 48"/>
                <a:gd name="T52" fmla="*/ 7 w 66"/>
                <a:gd name="T53" fmla="*/ 8 h 48"/>
                <a:gd name="T54" fmla="*/ 1 w 66"/>
                <a:gd name="T55" fmla="*/ 13 h 48"/>
                <a:gd name="T56" fmla="*/ 4 w 66"/>
                <a:gd name="T57" fmla="*/ 17 h 48"/>
                <a:gd name="T58" fmla="*/ 7 w 66"/>
                <a:gd name="T59" fmla="*/ 18 h 48"/>
                <a:gd name="T60" fmla="*/ 27 w 66"/>
                <a:gd name="T61" fmla="*/ 30 h 48"/>
                <a:gd name="T62" fmla="*/ 27 w 66"/>
                <a:gd name="T63" fmla="*/ 31 h 48"/>
                <a:gd name="T64" fmla="*/ 24 w 66"/>
                <a:gd name="T65" fmla="*/ 30 h 48"/>
                <a:gd name="T66" fmla="*/ 22 w 66"/>
                <a:gd name="T67" fmla="*/ 30 h 48"/>
                <a:gd name="T68" fmla="*/ 19 w 66"/>
                <a:gd name="T69" fmla="*/ 30 h 48"/>
                <a:gd name="T70" fmla="*/ 20 w 66"/>
                <a:gd name="T71" fmla="*/ 28 h 48"/>
                <a:gd name="T72" fmla="*/ 20 w 66"/>
                <a:gd name="T73" fmla="*/ 25 h 48"/>
                <a:gd name="T74" fmla="*/ 27 w 66"/>
                <a:gd name="T75" fmla="*/ 30 h 48"/>
                <a:gd name="T76" fmla="*/ 28 w 66"/>
                <a:gd name="T77" fmla="*/ 21 h 48"/>
                <a:gd name="T78" fmla="*/ 22 w 66"/>
                <a:gd name="T79" fmla="*/ 17 h 48"/>
                <a:gd name="T80" fmla="*/ 23 w 66"/>
                <a:gd name="T81" fmla="*/ 15 h 48"/>
                <a:gd name="T82" fmla="*/ 29 w 66"/>
                <a:gd name="T83" fmla="*/ 18 h 48"/>
                <a:gd name="T84" fmla="*/ 29 w 66"/>
                <a:gd name="T85" fmla="*/ 19 h 48"/>
                <a:gd name="T86" fmla="*/ 28 w 66"/>
                <a:gd name="T87" fmla="*/ 21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66" h="48">
                  <a:moveTo>
                    <a:pt x="7" y="18"/>
                  </a:moveTo>
                  <a:cubicBezTo>
                    <a:pt x="14" y="22"/>
                    <a:pt x="14" y="22"/>
                    <a:pt x="14" y="22"/>
                  </a:cubicBezTo>
                  <a:cubicBezTo>
                    <a:pt x="14" y="22"/>
                    <a:pt x="13" y="30"/>
                    <a:pt x="13" y="31"/>
                  </a:cubicBezTo>
                  <a:cubicBezTo>
                    <a:pt x="12" y="32"/>
                    <a:pt x="11" y="34"/>
                    <a:pt x="10" y="35"/>
                  </a:cubicBezTo>
                  <a:cubicBezTo>
                    <a:pt x="10" y="37"/>
                    <a:pt x="10" y="41"/>
                    <a:pt x="21" y="41"/>
                  </a:cubicBezTo>
                  <a:cubicBezTo>
                    <a:pt x="31" y="41"/>
                    <a:pt x="34" y="39"/>
                    <a:pt x="36" y="36"/>
                  </a:cubicBezTo>
                  <a:cubicBezTo>
                    <a:pt x="36" y="36"/>
                    <a:pt x="35" y="34"/>
                    <a:pt x="37" y="35"/>
                  </a:cubicBezTo>
                  <a:cubicBezTo>
                    <a:pt x="37" y="35"/>
                    <a:pt x="46" y="40"/>
                    <a:pt x="56" y="48"/>
                  </a:cubicBezTo>
                  <a:cubicBezTo>
                    <a:pt x="58" y="48"/>
                    <a:pt x="58" y="48"/>
                    <a:pt x="60" y="48"/>
                  </a:cubicBezTo>
                  <a:cubicBezTo>
                    <a:pt x="61" y="48"/>
                    <a:pt x="62" y="47"/>
                    <a:pt x="63" y="47"/>
                  </a:cubicBezTo>
                  <a:cubicBezTo>
                    <a:pt x="63" y="46"/>
                    <a:pt x="66" y="40"/>
                    <a:pt x="54" y="36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6"/>
                    <a:pt x="37" y="25"/>
                    <a:pt x="38" y="24"/>
                  </a:cubicBezTo>
                  <a:cubicBezTo>
                    <a:pt x="38" y="23"/>
                    <a:pt x="38" y="20"/>
                    <a:pt x="37" y="19"/>
                  </a:cubicBezTo>
                  <a:cubicBezTo>
                    <a:pt x="36" y="18"/>
                    <a:pt x="35" y="18"/>
                    <a:pt x="35" y="18"/>
                  </a:cubicBezTo>
                  <a:cubicBezTo>
                    <a:pt x="35" y="17"/>
                    <a:pt x="35" y="17"/>
                    <a:pt x="35" y="15"/>
                  </a:cubicBezTo>
                  <a:cubicBezTo>
                    <a:pt x="34" y="14"/>
                    <a:pt x="34" y="10"/>
                    <a:pt x="33" y="9"/>
                  </a:cubicBezTo>
                  <a:cubicBezTo>
                    <a:pt x="32" y="7"/>
                    <a:pt x="31" y="6"/>
                    <a:pt x="31" y="5"/>
                  </a:cubicBezTo>
                  <a:cubicBezTo>
                    <a:pt x="31" y="5"/>
                    <a:pt x="30" y="3"/>
                    <a:pt x="27" y="2"/>
                  </a:cubicBezTo>
                  <a:cubicBezTo>
                    <a:pt x="25" y="0"/>
                    <a:pt x="24" y="1"/>
                    <a:pt x="23" y="2"/>
                  </a:cubicBezTo>
                  <a:cubicBezTo>
                    <a:pt x="23" y="2"/>
                    <a:pt x="23" y="1"/>
                    <a:pt x="22" y="2"/>
                  </a:cubicBezTo>
                  <a:cubicBezTo>
                    <a:pt x="21" y="3"/>
                    <a:pt x="21" y="3"/>
                    <a:pt x="20" y="4"/>
                  </a:cubicBezTo>
                  <a:cubicBezTo>
                    <a:pt x="19" y="5"/>
                    <a:pt x="19" y="6"/>
                    <a:pt x="18" y="7"/>
                  </a:cubicBezTo>
                  <a:cubicBezTo>
                    <a:pt x="17" y="8"/>
                    <a:pt x="17" y="9"/>
                    <a:pt x="17" y="10"/>
                  </a:cubicBezTo>
                  <a:cubicBezTo>
                    <a:pt x="18" y="11"/>
                    <a:pt x="16" y="14"/>
                    <a:pt x="16" y="14"/>
                  </a:cubicBezTo>
                  <a:cubicBezTo>
                    <a:pt x="16" y="14"/>
                    <a:pt x="13" y="11"/>
                    <a:pt x="11" y="10"/>
                  </a:cubicBezTo>
                  <a:cubicBezTo>
                    <a:pt x="10" y="9"/>
                    <a:pt x="8" y="8"/>
                    <a:pt x="7" y="8"/>
                  </a:cubicBezTo>
                  <a:cubicBezTo>
                    <a:pt x="5" y="8"/>
                    <a:pt x="2" y="11"/>
                    <a:pt x="1" y="13"/>
                  </a:cubicBezTo>
                  <a:cubicBezTo>
                    <a:pt x="0" y="15"/>
                    <a:pt x="1" y="17"/>
                    <a:pt x="4" y="17"/>
                  </a:cubicBezTo>
                  <a:cubicBezTo>
                    <a:pt x="6" y="17"/>
                    <a:pt x="6" y="17"/>
                    <a:pt x="7" y="18"/>
                  </a:cubicBezTo>
                  <a:close/>
                  <a:moveTo>
                    <a:pt x="27" y="30"/>
                  </a:moveTo>
                  <a:cubicBezTo>
                    <a:pt x="28" y="30"/>
                    <a:pt x="28" y="30"/>
                    <a:pt x="27" y="31"/>
                  </a:cubicBezTo>
                  <a:cubicBezTo>
                    <a:pt x="27" y="31"/>
                    <a:pt x="24" y="30"/>
                    <a:pt x="24" y="30"/>
                  </a:cubicBezTo>
                  <a:cubicBezTo>
                    <a:pt x="24" y="30"/>
                    <a:pt x="23" y="31"/>
                    <a:pt x="22" y="30"/>
                  </a:cubicBezTo>
                  <a:cubicBezTo>
                    <a:pt x="21" y="30"/>
                    <a:pt x="19" y="30"/>
                    <a:pt x="19" y="30"/>
                  </a:cubicBezTo>
                  <a:cubicBezTo>
                    <a:pt x="19" y="30"/>
                    <a:pt x="20" y="28"/>
                    <a:pt x="20" y="28"/>
                  </a:cubicBezTo>
                  <a:cubicBezTo>
                    <a:pt x="20" y="27"/>
                    <a:pt x="20" y="25"/>
                    <a:pt x="20" y="25"/>
                  </a:cubicBezTo>
                  <a:cubicBezTo>
                    <a:pt x="27" y="30"/>
                    <a:pt x="27" y="30"/>
                    <a:pt x="27" y="30"/>
                  </a:cubicBezTo>
                  <a:close/>
                  <a:moveTo>
                    <a:pt x="28" y="21"/>
                  </a:moveTo>
                  <a:cubicBezTo>
                    <a:pt x="22" y="17"/>
                    <a:pt x="22" y="17"/>
                    <a:pt x="22" y="17"/>
                  </a:cubicBezTo>
                  <a:cubicBezTo>
                    <a:pt x="22" y="17"/>
                    <a:pt x="22" y="16"/>
                    <a:pt x="23" y="15"/>
                  </a:cubicBezTo>
                  <a:cubicBezTo>
                    <a:pt x="23" y="15"/>
                    <a:pt x="29" y="18"/>
                    <a:pt x="29" y="18"/>
                  </a:cubicBezTo>
                  <a:cubicBezTo>
                    <a:pt x="29" y="18"/>
                    <a:pt x="29" y="19"/>
                    <a:pt x="29" y="19"/>
                  </a:cubicBezTo>
                  <a:cubicBezTo>
                    <a:pt x="29" y="20"/>
                    <a:pt x="28" y="21"/>
                    <a:pt x="28" y="21"/>
                  </a:cubicBezTo>
                  <a:close/>
                </a:path>
              </a:pathLst>
            </a:custGeom>
            <a:grpFill/>
            <a:ln w="14288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5" name="Freeform 8"/>
            <p:cNvSpPr>
              <a:spLocks noEditPoints="1"/>
            </p:cNvSpPr>
            <p:nvPr/>
          </p:nvSpPr>
          <p:spPr bwMode="auto">
            <a:xfrm>
              <a:off x="4047228" y="678603"/>
              <a:ext cx="755748" cy="989232"/>
            </a:xfrm>
            <a:custGeom>
              <a:avLst/>
              <a:gdLst>
                <a:gd name="T0" fmla="*/ 9 w 52"/>
                <a:gd name="T1" fmla="*/ 22 h 68"/>
                <a:gd name="T2" fmla="*/ 4 w 52"/>
                <a:gd name="T3" fmla="*/ 34 h 68"/>
                <a:gd name="T4" fmla="*/ 9 w 52"/>
                <a:gd name="T5" fmla="*/ 36 h 68"/>
                <a:gd name="T6" fmla="*/ 15 w 52"/>
                <a:gd name="T7" fmla="*/ 40 h 68"/>
                <a:gd name="T8" fmla="*/ 14 w 52"/>
                <a:gd name="T9" fmla="*/ 50 h 68"/>
                <a:gd name="T10" fmla="*/ 2 w 52"/>
                <a:gd name="T11" fmla="*/ 46 h 68"/>
                <a:gd name="T12" fmla="*/ 19 w 52"/>
                <a:gd name="T13" fmla="*/ 61 h 68"/>
                <a:gd name="T14" fmla="*/ 28 w 52"/>
                <a:gd name="T15" fmla="*/ 67 h 68"/>
                <a:gd name="T16" fmla="*/ 23 w 52"/>
                <a:gd name="T17" fmla="*/ 58 h 68"/>
                <a:gd name="T18" fmla="*/ 25 w 52"/>
                <a:gd name="T19" fmla="*/ 46 h 68"/>
                <a:gd name="T20" fmla="*/ 31 w 52"/>
                <a:gd name="T21" fmla="*/ 39 h 68"/>
                <a:gd name="T22" fmla="*/ 36 w 52"/>
                <a:gd name="T23" fmla="*/ 35 h 68"/>
                <a:gd name="T24" fmla="*/ 29 w 52"/>
                <a:gd name="T25" fmla="*/ 24 h 68"/>
                <a:gd name="T26" fmla="*/ 24 w 52"/>
                <a:gd name="T27" fmla="*/ 20 h 68"/>
                <a:gd name="T28" fmla="*/ 24 w 52"/>
                <a:gd name="T29" fmla="*/ 26 h 68"/>
                <a:gd name="T30" fmla="*/ 15 w 52"/>
                <a:gd name="T31" fmla="*/ 17 h 68"/>
                <a:gd name="T32" fmla="*/ 8 w 52"/>
                <a:gd name="T33" fmla="*/ 14 h 68"/>
                <a:gd name="T34" fmla="*/ 26 w 52"/>
                <a:gd name="T35" fmla="*/ 44 h 68"/>
                <a:gd name="T36" fmla="*/ 25 w 52"/>
                <a:gd name="T37" fmla="*/ 45 h 68"/>
                <a:gd name="T38" fmla="*/ 25 w 52"/>
                <a:gd name="T39" fmla="*/ 37 h 68"/>
                <a:gd name="T40" fmla="*/ 26 w 52"/>
                <a:gd name="T41" fmla="*/ 44 h 68"/>
                <a:gd name="T42" fmla="*/ 13 w 52"/>
                <a:gd name="T43" fmla="*/ 24 h 68"/>
                <a:gd name="T44" fmla="*/ 20 w 52"/>
                <a:gd name="T45" fmla="*/ 38 h 68"/>
                <a:gd name="T46" fmla="*/ 19 w 52"/>
                <a:gd name="T47" fmla="*/ 32 h 68"/>
                <a:gd name="T48" fmla="*/ 13 w 52"/>
                <a:gd name="T49" fmla="*/ 30 h 68"/>
                <a:gd name="T50" fmla="*/ 13 w 52"/>
                <a:gd name="T51" fmla="*/ 27 h 68"/>
                <a:gd name="T52" fmla="*/ 21 w 52"/>
                <a:gd name="T53" fmla="*/ 12 h 68"/>
                <a:gd name="T54" fmla="*/ 18 w 52"/>
                <a:gd name="T55" fmla="*/ 15 h 68"/>
                <a:gd name="T56" fmla="*/ 14 w 52"/>
                <a:gd name="T57" fmla="*/ 14 h 68"/>
                <a:gd name="T58" fmla="*/ 15 w 52"/>
                <a:gd name="T59" fmla="*/ 10 h 68"/>
                <a:gd name="T60" fmla="*/ 19 w 52"/>
                <a:gd name="T61" fmla="*/ 9 h 68"/>
                <a:gd name="T62" fmla="*/ 6 w 52"/>
                <a:gd name="T63" fmla="*/ 3 h 68"/>
                <a:gd name="T64" fmla="*/ 16 w 52"/>
                <a:gd name="T65" fmla="*/ 1 h 68"/>
                <a:gd name="T66" fmla="*/ 35 w 52"/>
                <a:gd name="T67" fmla="*/ 14 h 68"/>
                <a:gd name="T68" fmla="*/ 48 w 52"/>
                <a:gd name="T69" fmla="*/ 54 h 68"/>
                <a:gd name="T70" fmla="*/ 42 w 52"/>
                <a:gd name="T71" fmla="*/ 51 h 68"/>
                <a:gd name="T72" fmla="*/ 30 w 52"/>
                <a:gd name="T73" fmla="*/ 62 h 68"/>
                <a:gd name="T74" fmla="*/ 34 w 52"/>
                <a:gd name="T75" fmla="*/ 51 h 68"/>
                <a:gd name="T76" fmla="*/ 39 w 52"/>
                <a:gd name="T77" fmla="*/ 46 h 68"/>
                <a:gd name="T78" fmla="*/ 43 w 52"/>
                <a:gd name="T79" fmla="*/ 44 h 68"/>
                <a:gd name="T80" fmla="*/ 12 w 52"/>
                <a:gd name="T81" fmla="*/ 6 h 68"/>
                <a:gd name="T82" fmla="*/ 4 w 52"/>
                <a:gd name="T83" fmla="*/ 12 h 68"/>
                <a:gd name="T84" fmla="*/ 1 w 52"/>
                <a:gd name="T85" fmla="*/ 7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52" h="68">
                  <a:moveTo>
                    <a:pt x="6" y="18"/>
                  </a:moveTo>
                  <a:cubicBezTo>
                    <a:pt x="9" y="22"/>
                    <a:pt x="9" y="22"/>
                    <a:pt x="9" y="22"/>
                  </a:cubicBezTo>
                  <a:cubicBezTo>
                    <a:pt x="9" y="22"/>
                    <a:pt x="6" y="25"/>
                    <a:pt x="4" y="26"/>
                  </a:cubicBezTo>
                  <a:cubicBezTo>
                    <a:pt x="3" y="28"/>
                    <a:pt x="2" y="33"/>
                    <a:pt x="4" y="34"/>
                  </a:cubicBezTo>
                  <a:cubicBezTo>
                    <a:pt x="5" y="35"/>
                    <a:pt x="7" y="35"/>
                    <a:pt x="8" y="33"/>
                  </a:cubicBezTo>
                  <a:cubicBezTo>
                    <a:pt x="8" y="33"/>
                    <a:pt x="9" y="34"/>
                    <a:pt x="9" y="36"/>
                  </a:cubicBezTo>
                  <a:cubicBezTo>
                    <a:pt x="9" y="37"/>
                    <a:pt x="8" y="40"/>
                    <a:pt x="9" y="41"/>
                  </a:cubicBezTo>
                  <a:cubicBezTo>
                    <a:pt x="11" y="42"/>
                    <a:pt x="14" y="41"/>
                    <a:pt x="15" y="40"/>
                  </a:cubicBezTo>
                  <a:cubicBezTo>
                    <a:pt x="15" y="40"/>
                    <a:pt x="16" y="50"/>
                    <a:pt x="18" y="53"/>
                  </a:cubicBezTo>
                  <a:cubicBezTo>
                    <a:pt x="18" y="53"/>
                    <a:pt x="16" y="53"/>
                    <a:pt x="14" y="50"/>
                  </a:cubicBezTo>
                  <a:cubicBezTo>
                    <a:pt x="11" y="48"/>
                    <a:pt x="9" y="46"/>
                    <a:pt x="8" y="45"/>
                  </a:cubicBezTo>
                  <a:cubicBezTo>
                    <a:pt x="8" y="45"/>
                    <a:pt x="4" y="43"/>
                    <a:pt x="2" y="46"/>
                  </a:cubicBezTo>
                  <a:cubicBezTo>
                    <a:pt x="1" y="48"/>
                    <a:pt x="7" y="53"/>
                    <a:pt x="8" y="54"/>
                  </a:cubicBezTo>
                  <a:cubicBezTo>
                    <a:pt x="10" y="54"/>
                    <a:pt x="16" y="59"/>
                    <a:pt x="19" y="61"/>
                  </a:cubicBezTo>
                  <a:cubicBezTo>
                    <a:pt x="21" y="62"/>
                    <a:pt x="22" y="63"/>
                    <a:pt x="23" y="64"/>
                  </a:cubicBezTo>
                  <a:cubicBezTo>
                    <a:pt x="24" y="65"/>
                    <a:pt x="27" y="68"/>
                    <a:pt x="28" y="67"/>
                  </a:cubicBezTo>
                  <a:cubicBezTo>
                    <a:pt x="30" y="66"/>
                    <a:pt x="29" y="63"/>
                    <a:pt x="27" y="62"/>
                  </a:cubicBezTo>
                  <a:cubicBezTo>
                    <a:pt x="26" y="61"/>
                    <a:pt x="23" y="58"/>
                    <a:pt x="23" y="58"/>
                  </a:cubicBezTo>
                  <a:cubicBezTo>
                    <a:pt x="23" y="58"/>
                    <a:pt x="25" y="57"/>
                    <a:pt x="25" y="55"/>
                  </a:cubicBezTo>
                  <a:cubicBezTo>
                    <a:pt x="26" y="54"/>
                    <a:pt x="26" y="50"/>
                    <a:pt x="25" y="46"/>
                  </a:cubicBezTo>
                  <a:cubicBezTo>
                    <a:pt x="25" y="46"/>
                    <a:pt x="28" y="42"/>
                    <a:pt x="29" y="39"/>
                  </a:cubicBezTo>
                  <a:cubicBezTo>
                    <a:pt x="29" y="39"/>
                    <a:pt x="30" y="39"/>
                    <a:pt x="31" y="39"/>
                  </a:cubicBezTo>
                  <a:cubicBezTo>
                    <a:pt x="32" y="39"/>
                    <a:pt x="36" y="41"/>
                    <a:pt x="37" y="40"/>
                  </a:cubicBezTo>
                  <a:cubicBezTo>
                    <a:pt x="38" y="40"/>
                    <a:pt x="38" y="37"/>
                    <a:pt x="36" y="35"/>
                  </a:cubicBezTo>
                  <a:cubicBezTo>
                    <a:pt x="34" y="33"/>
                    <a:pt x="32" y="33"/>
                    <a:pt x="31" y="30"/>
                  </a:cubicBezTo>
                  <a:cubicBezTo>
                    <a:pt x="29" y="28"/>
                    <a:pt x="29" y="24"/>
                    <a:pt x="29" y="24"/>
                  </a:cubicBezTo>
                  <a:cubicBezTo>
                    <a:pt x="29" y="23"/>
                    <a:pt x="29" y="22"/>
                    <a:pt x="28" y="20"/>
                  </a:cubicBezTo>
                  <a:cubicBezTo>
                    <a:pt x="27" y="19"/>
                    <a:pt x="24" y="19"/>
                    <a:pt x="24" y="20"/>
                  </a:cubicBezTo>
                  <a:cubicBezTo>
                    <a:pt x="24" y="20"/>
                    <a:pt x="23" y="22"/>
                    <a:pt x="24" y="22"/>
                  </a:cubicBezTo>
                  <a:cubicBezTo>
                    <a:pt x="24" y="23"/>
                    <a:pt x="25" y="26"/>
                    <a:pt x="24" y="26"/>
                  </a:cubicBezTo>
                  <a:cubicBezTo>
                    <a:pt x="24" y="27"/>
                    <a:pt x="21" y="24"/>
                    <a:pt x="20" y="23"/>
                  </a:cubicBezTo>
                  <a:cubicBezTo>
                    <a:pt x="20" y="23"/>
                    <a:pt x="15" y="18"/>
                    <a:pt x="15" y="17"/>
                  </a:cubicBezTo>
                  <a:cubicBezTo>
                    <a:pt x="14" y="16"/>
                    <a:pt x="12" y="15"/>
                    <a:pt x="12" y="15"/>
                  </a:cubicBezTo>
                  <a:cubicBezTo>
                    <a:pt x="12" y="15"/>
                    <a:pt x="9" y="14"/>
                    <a:pt x="8" y="14"/>
                  </a:cubicBezTo>
                  <a:cubicBezTo>
                    <a:pt x="7" y="15"/>
                    <a:pt x="4" y="16"/>
                    <a:pt x="6" y="18"/>
                  </a:cubicBezTo>
                  <a:close/>
                  <a:moveTo>
                    <a:pt x="26" y="44"/>
                  </a:moveTo>
                  <a:cubicBezTo>
                    <a:pt x="25" y="45"/>
                    <a:pt x="25" y="45"/>
                    <a:pt x="25" y="45"/>
                  </a:cubicBezTo>
                  <a:cubicBezTo>
                    <a:pt x="25" y="45"/>
                    <a:pt x="25" y="45"/>
                    <a:pt x="25" y="45"/>
                  </a:cubicBezTo>
                  <a:cubicBezTo>
                    <a:pt x="25" y="45"/>
                    <a:pt x="25" y="44"/>
                    <a:pt x="25" y="43"/>
                  </a:cubicBezTo>
                  <a:cubicBezTo>
                    <a:pt x="25" y="43"/>
                    <a:pt x="25" y="37"/>
                    <a:pt x="25" y="37"/>
                  </a:cubicBezTo>
                  <a:cubicBezTo>
                    <a:pt x="26" y="37"/>
                    <a:pt x="27" y="37"/>
                    <a:pt x="27" y="38"/>
                  </a:cubicBezTo>
                  <a:cubicBezTo>
                    <a:pt x="26" y="38"/>
                    <a:pt x="26" y="43"/>
                    <a:pt x="26" y="44"/>
                  </a:cubicBezTo>
                  <a:close/>
                  <a:moveTo>
                    <a:pt x="13" y="27"/>
                  </a:moveTo>
                  <a:cubicBezTo>
                    <a:pt x="13" y="24"/>
                    <a:pt x="13" y="24"/>
                    <a:pt x="13" y="24"/>
                  </a:cubicBezTo>
                  <a:cubicBezTo>
                    <a:pt x="13" y="24"/>
                    <a:pt x="22" y="30"/>
                    <a:pt x="22" y="31"/>
                  </a:cubicBezTo>
                  <a:cubicBezTo>
                    <a:pt x="23" y="32"/>
                    <a:pt x="21" y="38"/>
                    <a:pt x="20" y="38"/>
                  </a:cubicBezTo>
                  <a:cubicBezTo>
                    <a:pt x="19" y="38"/>
                    <a:pt x="19" y="35"/>
                    <a:pt x="19" y="34"/>
                  </a:cubicBezTo>
                  <a:cubicBezTo>
                    <a:pt x="19" y="33"/>
                    <a:pt x="19" y="33"/>
                    <a:pt x="19" y="32"/>
                  </a:cubicBezTo>
                  <a:cubicBezTo>
                    <a:pt x="18" y="31"/>
                    <a:pt x="17" y="29"/>
                    <a:pt x="16" y="28"/>
                  </a:cubicBezTo>
                  <a:cubicBezTo>
                    <a:pt x="16" y="28"/>
                    <a:pt x="14" y="27"/>
                    <a:pt x="13" y="30"/>
                  </a:cubicBezTo>
                  <a:cubicBezTo>
                    <a:pt x="13" y="30"/>
                    <a:pt x="12" y="30"/>
                    <a:pt x="12" y="30"/>
                  </a:cubicBezTo>
                  <a:cubicBezTo>
                    <a:pt x="12" y="29"/>
                    <a:pt x="13" y="28"/>
                    <a:pt x="13" y="27"/>
                  </a:cubicBezTo>
                  <a:close/>
                  <a:moveTo>
                    <a:pt x="19" y="9"/>
                  </a:moveTo>
                  <a:cubicBezTo>
                    <a:pt x="19" y="9"/>
                    <a:pt x="21" y="11"/>
                    <a:pt x="21" y="12"/>
                  </a:cubicBezTo>
                  <a:cubicBezTo>
                    <a:pt x="21" y="13"/>
                    <a:pt x="21" y="13"/>
                    <a:pt x="21" y="14"/>
                  </a:cubicBezTo>
                  <a:cubicBezTo>
                    <a:pt x="21" y="14"/>
                    <a:pt x="19" y="15"/>
                    <a:pt x="18" y="15"/>
                  </a:cubicBezTo>
                  <a:cubicBezTo>
                    <a:pt x="17" y="15"/>
                    <a:pt x="16" y="15"/>
                    <a:pt x="16" y="15"/>
                  </a:cubicBezTo>
                  <a:cubicBezTo>
                    <a:pt x="16" y="14"/>
                    <a:pt x="14" y="14"/>
                    <a:pt x="14" y="14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3" y="13"/>
                    <a:pt x="14" y="11"/>
                    <a:pt x="15" y="10"/>
                  </a:cubicBezTo>
                  <a:cubicBezTo>
                    <a:pt x="16" y="9"/>
                    <a:pt x="17" y="9"/>
                    <a:pt x="17" y="9"/>
                  </a:cubicBezTo>
                  <a:cubicBezTo>
                    <a:pt x="17" y="9"/>
                    <a:pt x="19" y="9"/>
                    <a:pt x="19" y="9"/>
                  </a:cubicBezTo>
                  <a:close/>
                  <a:moveTo>
                    <a:pt x="1" y="7"/>
                  </a:moveTo>
                  <a:cubicBezTo>
                    <a:pt x="1" y="7"/>
                    <a:pt x="5" y="4"/>
                    <a:pt x="6" y="3"/>
                  </a:cubicBezTo>
                  <a:cubicBezTo>
                    <a:pt x="8" y="2"/>
                    <a:pt x="9" y="1"/>
                    <a:pt x="11" y="0"/>
                  </a:cubicBezTo>
                  <a:cubicBezTo>
                    <a:pt x="12" y="0"/>
                    <a:pt x="14" y="1"/>
                    <a:pt x="16" y="1"/>
                  </a:cubicBezTo>
                  <a:cubicBezTo>
                    <a:pt x="17" y="1"/>
                    <a:pt x="19" y="1"/>
                    <a:pt x="19" y="1"/>
                  </a:cubicBezTo>
                  <a:cubicBezTo>
                    <a:pt x="23" y="3"/>
                    <a:pt x="30" y="7"/>
                    <a:pt x="35" y="14"/>
                  </a:cubicBezTo>
                  <a:cubicBezTo>
                    <a:pt x="41" y="22"/>
                    <a:pt x="49" y="36"/>
                    <a:pt x="50" y="40"/>
                  </a:cubicBezTo>
                  <a:cubicBezTo>
                    <a:pt x="51" y="45"/>
                    <a:pt x="52" y="52"/>
                    <a:pt x="48" y="54"/>
                  </a:cubicBezTo>
                  <a:cubicBezTo>
                    <a:pt x="45" y="56"/>
                    <a:pt x="42" y="52"/>
                    <a:pt x="42" y="52"/>
                  </a:cubicBezTo>
                  <a:cubicBezTo>
                    <a:pt x="42" y="52"/>
                    <a:pt x="42" y="51"/>
                    <a:pt x="42" y="51"/>
                  </a:cubicBezTo>
                  <a:cubicBezTo>
                    <a:pt x="41" y="51"/>
                    <a:pt x="39" y="55"/>
                    <a:pt x="37" y="59"/>
                  </a:cubicBezTo>
                  <a:cubicBezTo>
                    <a:pt x="35" y="62"/>
                    <a:pt x="31" y="63"/>
                    <a:pt x="30" y="62"/>
                  </a:cubicBezTo>
                  <a:cubicBezTo>
                    <a:pt x="28" y="60"/>
                    <a:pt x="32" y="55"/>
                    <a:pt x="32" y="55"/>
                  </a:cubicBezTo>
                  <a:cubicBezTo>
                    <a:pt x="33" y="54"/>
                    <a:pt x="34" y="52"/>
                    <a:pt x="34" y="51"/>
                  </a:cubicBezTo>
                  <a:cubicBezTo>
                    <a:pt x="34" y="49"/>
                    <a:pt x="36" y="47"/>
                    <a:pt x="37" y="46"/>
                  </a:cubicBezTo>
                  <a:cubicBezTo>
                    <a:pt x="38" y="45"/>
                    <a:pt x="38" y="46"/>
                    <a:pt x="39" y="46"/>
                  </a:cubicBezTo>
                  <a:cubicBezTo>
                    <a:pt x="40" y="46"/>
                    <a:pt x="41" y="47"/>
                    <a:pt x="41" y="47"/>
                  </a:cubicBezTo>
                  <a:cubicBezTo>
                    <a:pt x="41" y="47"/>
                    <a:pt x="43" y="44"/>
                    <a:pt x="43" y="44"/>
                  </a:cubicBezTo>
                  <a:cubicBezTo>
                    <a:pt x="44" y="41"/>
                    <a:pt x="30" y="19"/>
                    <a:pt x="23" y="11"/>
                  </a:cubicBezTo>
                  <a:cubicBezTo>
                    <a:pt x="16" y="4"/>
                    <a:pt x="15" y="4"/>
                    <a:pt x="12" y="6"/>
                  </a:cubicBezTo>
                  <a:cubicBezTo>
                    <a:pt x="10" y="7"/>
                    <a:pt x="10" y="9"/>
                    <a:pt x="9" y="10"/>
                  </a:cubicBezTo>
                  <a:cubicBezTo>
                    <a:pt x="8" y="12"/>
                    <a:pt x="6" y="12"/>
                    <a:pt x="4" y="12"/>
                  </a:cubicBezTo>
                  <a:cubicBezTo>
                    <a:pt x="2" y="13"/>
                    <a:pt x="0" y="10"/>
                    <a:pt x="0" y="10"/>
                  </a:cubicBezTo>
                  <a:cubicBezTo>
                    <a:pt x="0" y="9"/>
                    <a:pt x="1" y="7"/>
                    <a:pt x="1" y="7"/>
                  </a:cubicBezTo>
                  <a:close/>
                </a:path>
              </a:pathLst>
            </a:custGeom>
            <a:grpFill/>
            <a:ln w="14288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6" name="Freeform 9"/>
            <p:cNvSpPr>
              <a:spLocks noEditPoints="1"/>
            </p:cNvSpPr>
            <p:nvPr/>
          </p:nvSpPr>
          <p:spPr bwMode="auto">
            <a:xfrm>
              <a:off x="5257659" y="137904"/>
              <a:ext cx="743459" cy="946223"/>
            </a:xfrm>
            <a:custGeom>
              <a:avLst/>
              <a:gdLst>
                <a:gd name="T0" fmla="*/ 9 w 51"/>
                <a:gd name="T1" fmla="*/ 7 h 65"/>
                <a:gd name="T2" fmla="*/ 13 w 51"/>
                <a:gd name="T3" fmla="*/ 11 h 65"/>
                <a:gd name="T4" fmla="*/ 14 w 51"/>
                <a:gd name="T5" fmla="*/ 16 h 65"/>
                <a:gd name="T6" fmla="*/ 17 w 51"/>
                <a:gd name="T7" fmla="*/ 20 h 65"/>
                <a:gd name="T8" fmla="*/ 22 w 51"/>
                <a:gd name="T9" fmla="*/ 16 h 65"/>
                <a:gd name="T10" fmla="*/ 21 w 51"/>
                <a:gd name="T11" fmla="*/ 10 h 65"/>
                <a:gd name="T12" fmla="*/ 21 w 51"/>
                <a:gd name="T13" fmla="*/ 2 h 65"/>
                <a:gd name="T14" fmla="*/ 11 w 51"/>
                <a:gd name="T15" fmla="*/ 5 h 65"/>
                <a:gd name="T16" fmla="*/ 9 w 51"/>
                <a:gd name="T17" fmla="*/ 7 h 65"/>
                <a:gd name="T18" fmla="*/ 27 w 51"/>
                <a:gd name="T19" fmla="*/ 26 h 65"/>
                <a:gd name="T20" fmla="*/ 24 w 51"/>
                <a:gd name="T21" fmla="*/ 27 h 65"/>
                <a:gd name="T22" fmla="*/ 21 w 51"/>
                <a:gd name="T23" fmla="*/ 25 h 65"/>
                <a:gd name="T24" fmla="*/ 18 w 51"/>
                <a:gd name="T25" fmla="*/ 26 h 65"/>
                <a:gd name="T26" fmla="*/ 19 w 51"/>
                <a:gd name="T27" fmla="*/ 31 h 65"/>
                <a:gd name="T28" fmla="*/ 17 w 51"/>
                <a:gd name="T29" fmla="*/ 34 h 65"/>
                <a:gd name="T30" fmla="*/ 14 w 51"/>
                <a:gd name="T31" fmla="*/ 39 h 65"/>
                <a:gd name="T32" fmla="*/ 16 w 51"/>
                <a:gd name="T33" fmla="*/ 41 h 65"/>
                <a:gd name="T34" fmla="*/ 13 w 51"/>
                <a:gd name="T35" fmla="*/ 46 h 65"/>
                <a:gd name="T36" fmla="*/ 9 w 51"/>
                <a:gd name="T37" fmla="*/ 51 h 65"/>
                <a:gd name="T38" fmla="*/ 12 w 51"/>
                <a:gd name="T39" fmla="*/ 34 h 65"/>
                <a:gd name="T40" fmla="*/ 11 w 51"/>
                <a:gd name="T41" fmla="*/ 29 h 65"/>
                <a:gd name="T42" fmla="*/ 8 w 51"/>
                <a:gd name="T43" fmla="*/ 25 h 65"/>
                <a:gd name="T44" fmla="*/ 4 w 51"/>
                <a:gd name="T45" fmla="*/ 24 h 65"/>
                <a:gd name="T46" fmla="*/ 1 w 51"/>
                <a:gd name="T47" fmla="*/ 37 h 65"/>
                <a:gd name="T48" fmla="*/ 4 w 51"/>
                <a:gd name="T49" fmla="*/ 50 h 65"/>
                <a:gd name="T50" fmla="*/ 5 w 51"/>
                <a:gd name="T51" fmla="*/ 60 h 65"/>
                <a:gd name="T52" fmla="*/ 11 w 51"/>
                <a:gd name="T53" fmla="*/ 65 h 65"/>
                <a:gd name="T54" fmla="*/ 15 w 51"/>
                <a:gd name="T55" fmla="*/ 56 h 65"/>
                <a:gd name="T56" fmla="*/ 16 w 51"/>
                <a:gd name="T57" fmla="*/ 47 h 65"/>
                <a:gd name="T58" fmla="*/ 17 w 51"/>
                <a:gd name="T59" fmla="*/ 41 h 65"/>
                <a:gd name="T60" fmla="*/ 22 w 51"/>
                <a:gd name="T61" fmla="*/ 40 h 65"/>
                <a:gd name="T62" fmla="*/ 26 w 51"/>
                <a:gd name="T63" fmla="*/ 45 h 65"/>
                <a:gd name="T64" fmla="*/ 34 w 51"/>
                <a:gd name="T65" fmla="*/ 55 h 65"/>
                <a:gd name="T66" fmla="*/ 47 w 51"/>
                <a:gd name="T67" fmla="*/ 60 h 65"/>
                <a:gd name="T68" fmla="*/ 49 w 51"/>
                <a:gd name="T69" fmla="*/ 52 h 65"/>
                <a:gd name="T70" fmla="*/ 47 w 51"/>
                <a:gd name="T71" fmla="*/ 49 h 65"/>
                <a:gd name="T72" fmla="*/ 45 w 51"/>
                <a:gd name="T73" fmla="*/ 47 h 65"/>
                <a:gd name="T74" fmla="*/ 43 w 51"/>
                <a:gd name="T75" fmla="*/ 48 h 65"/>
                <a:gd name="T76" fmla="*/ 35 w 51"/>
                <a:gd name="T77" fmla="*/ 43 h 65"/>
                <a:gd name="T78" fmla="*/ 30 w 51"/>
                <a:gd name="T79" fmla="*/ 34 h 65"/>
                <a:gd name="T80" fmla="*/ 31 w 51"/>
                <a:gd name="T81" fmla="*/ 29 h 65"/>
                <a:gd name="T82" fmla="*/ 30 w 51"/>
                <a:gd name="T83" fmla="*/ 26 h 65"/>
                <a:gd name="T84" fmla="*/ 27 w 51"/>
                <a:gd name="T85" fmla="*/ 26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51" h="65">
                  <a:moveTo>
                    <a:pt x="9" y="7"/>
                  </a:moveTo>
                  <a:cubicBezTo>
                    <a:pt x="9" y="7"/>
                    <a:pt x="12" y="8"/>
                    <a:pt x="13" y="11"/>
                  </a:cubicBezTo>
                  <a:cubicBezTo>
                    <a:pt x="14" y="14"/>
                    <a:pt x="14" y="16"/>
                    <a:pt x="14" y="16"/>
                  </a:cubicBezTo>
                  <a:cubicBezTo>
                    <a:pt x="14" y="16"/>
                    <a:pt x="12" y="20"/>
                    <a:pt x="17" y="20"/>
                  </a:cubicBezTo>
                  <a:cubicBezTo>
                    <a:pt x="22" y="20"/>
                    <a:pt x="23" y="17"/>
                    <a:pt x="22" y="16"/>
                  </a:cubicBezTo>
                  <a:cubicBezTo>
                    <a:pt x="22" y="14"/>
                    <a:pt x="20" y="12"/>
                    <a:pt x="21" y="10"/>
                  </a:cubicBezTo>
                  <a:cubicBezTo>
                    <a:pt x="21" y="8"/>
                    <a:pt x="22" y="3"/>
                    <a:pt x="21" y="2"/>
                  </a:cubicBezTo>
                  <a:cubicBezTo>
                    <a:pt x="21" y="1"/>
                    <a:pt x="15" y="0"/>
                    <a:pt x="11" y="5"/>
                  </a:cubicBezTo>
                  <a:cubicBezTo>
                    <a:pt x="11" y="6"/>
                    <a:pt x="9" y="6"/>
                    <a:pt x="9" y="7"/>
                  </a:cubicBezTo>
                  <a:close/>
                  <a:moveTo>
                    <a:pt x="27" y="26"/>
                  </a:moveTo>
                  <a:cubicBezTo>
                    <a:pt x="24" y="27"/>
                    <a:pt x="24" y="27"/>
                    <a:pt x="24" y="27"/>
                  </a:cubicBezTo>
                  <a:cubicBezTo>
                    <a:pt x="24" y="27"/>
                    <a:pt x="23" y="26"/>
                    <a:pt x="21" y="25"/>
                  </a:cubicBezTo>
                  <a:cubicBezTo>
                    <a:pt x="18" y="25"/>
                    <a:pt x="18" y="26"/>
                    <a:pt x="18" y="26"/>
                  </a:cubicBezTo>
                  <a:cubicBezTo>
                    <a:pt x="18" y="27"/>
                    <a:pt x="19" y="31"/>
                    <a:pt x="19" y="31"/>
                  </a:cubicBezTo>
                  <a:cubicBezTo>
                    <a:pt x="19" y="31"/>
                    <a:pt x="19" y="33"/>
                    <a:pt x="17" y="34"/>
                  </a:cubicBezTo>
                  <a:cubicBezTo>
                    <a:pt x="16" y="35"/>
                    <a:pt x="15" y="37"/>
                    <a:pt x="14" y="39"/>
                  </a:cubicBezTo>
                  <a:cubicBezTo>
                    <a:pt x="14" y="40"/>
                    <a:pt x="15" y="42"/>
                    <a:pt x="16" y="41"/>
                  </a:cubicBezTo>
                  <a:cubicBezTo>
                    <a:pt x="16" y="41"/>
                    <a:pt x="14" y="45"/>
                    <a:pt x="13" y="46"/>
                  </a:cubicBezTo>
                  <a:cubicBezTo>
                    <a:pt x="12" y="47"/>
                    <a:pt x="10" y="51"/>
                    <a:pt x="9" y="51"/>
                  </a:cubicBezTo>
                  <a:cubicBezTo>
                    <a:pt x="7" y="51"/>
                    <a:pt x="8" y="38"/>
                    <a:pt x="12" y="34"/>
                  </a:cubicBezTo>
                  <a:cubicBezTo>
                    <a:pt x="12" y="34"/>
                    <a:pt x="11" y="30"/>
                    <a:pt x="11" y="29"/>
                  </a:cubicBezTo>
                  <a:cubicBezTo>
                    <a:pt x="10" y="28"/>
                    <a:pt x="9" y="27"/>
                    <a:pt x="8" y="25"/>
                  </a:cubicBezTo>
                  <a:cubicBezTo>
                    <a:pt x="7" y="24"/>
                    <a:pt x="5" y="23"/>
                    <a:pt x="4" y="24"/>
                  </a:cubicBezTo>
                  <a:cubicBezTo>
                    <a:pt x="4" y="24"/>
                    <a:pt x="0" y="27"/>
                    <a:pt x="1" y="37"/>
                  </a:cubicBezTo>
                  <a:cubicBezTo>
                    <a:pt x="1" y="37"/>
                    <a:pt x="2" y="43"/>
                    <a:pt x="4" y="50"/>
                  </a:cubicBezTo>
                  <a:cubicBezTo>
                    <a:pt x="4" y="53"/>
                    <a:pt x="4" y="58"/>
                    <a:pt x="5" y="60"/>
                  </a:cubicBezTo>
                  <a:cubicBezTo>
                    <a:pt x="6" y="63"/>
                    <a:pt x="8" y="65"/>
                    <a:pt x="11" y="65"/>
                  </a:cubicBezTo>
                  <a:cubicBezTo>
                    <a:pt x="14" y="64"/>
                    <a:pt x="15" y="62"/>
                    <a:pt x="15" y="56"/>
                  </a:cubicBezTo>
                  <a:cubicBezTo>
                    <a:pt x="15" y="50"/>
                    <a:pt x="15" y="48"/>
                    <a:pt x="16" y="47"/>
                  </a:cubicBezTo>
                  <a:cubicBezTo>
                    <a:pt x="17" y="46"/>
                    <a:pt x="17" y="42"/>
                    <a:pt x="17" y="41"/>
                  </a:cubicBezTo>
                  <a:cubicBezTo>
                    <a:pt x="17" y="41"/>
                    <a:pt x="21" y="40"/>
                    <a:pt x="22" y="40"/>
                  </a:cubicBezTo>
                  <a:cubicBezTo>
                    <a:pt x="23" y="41"/>
                    <a:pt x="24" y="41"/>
                    <a:pt x="26" y="45"/>
                  </a:cubicBezTo>
                  <a:cubicBezTo>
                    <a:pt x="28" y="48"/>
                    <a:pt x="31" y="52"/>
                    <a:pt x="34" y="55"/>
                  </a:cubicBezTo>
                  <a:cubicBezTo>
                    <a:pt x="37" y="59"/>
                    <a:pt x="45" y="60"/>
                    <a:pt x="47" y="60"/>
                  </a:cubicBezTo>
                  <a:cubicBezTo>
                    <a:pt x="49" y="59"/>
                    <a:pt x="51" y="57"/>
                    <a:pt x="49" y="52"/>
                  </a:cubicBezTo>
                  <a:cubicBezTo>
                    <a:pt x="49" y="52"/>
                    <a:pt x="48" y="50"/>
                    <a:pt x="47" y="49"/>
                  </a:cubicBezTo>
                  <a:cubicBezTo>
                    <a:pt x="46" y="48"/>
                    <a:pt x="46" y="47"/>
                    <a:pt x="45" y="47"/>
                  </a:cubicBezTo>
                  <a:cubicBezTo>
                    <a:pt x="45" y="47"/>
                    <a:pt x="44" y="49"/>
                    <a:pt x="43" y="48"/>
                  </a:cubicBezTo>
                  <a:cubicBezTo>
                    <a:pt x="41" y="48"/>
                    <a:pt x="38" y="45"/>
                    <a:pt x="35" y="43"/>
                  </a:cubicBezTo>
                  <a:cubicBezTo>
                    <a:pt x="33" y="41"/>
                    <a:pt x="30" y="35"/>
                    <a:pt x="30" y="34"/>
                  </a:cubicBezTo>
                  <a:cubicBezTo>
                    <a:pt x="30" y="34"/>
                    <a:pt x="31" y="31"/>
                    <a:pt x="31" y="29"/>
                  </a:cubicBezTo>
                  <a:cubicBezTo>
                    <a:pt x="31" y="27"/>
                    <a:pt x="31" y="27"/>
                    <a:pt x="30" y="26"/>
                  </a:cubicBezTo>
                  <a:cubicBezTo>
                    <a:pt x="30" y="26"/>
                    <a:pt x="29" y="25"/>
                    <a:pt x="27" y="26"/>
                  </a:cubicBezTo>
                  <a:close/>
                </a:path>
              </a:pathLst>
            </a:custGeom>
            <a:grpFill/>
            <a:ln w="14288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7" name="Freeform 10"/>
            <p:cNvSpPr>
              <a:spLocks noEditPoints="1"/>
            </p:cNvSpPr>
            <p:nvPr/>
          </p:nvSpPr>
          <p:spPr bwMode="auto">
            <a:xfrm>
              <a:off x="6375923" y="156339"/>
              <a:ext cx="989232" cy="958512"/>
            </a:xfrm>
            <a:custGeom>
              <a:avLst/>
              <a:gdLst>
                <a:gd name="T0" fmla="*/ 31 w 68"/>
                <a:gd name="T1" fmla="*/ 1 h 66"/>
                <a:gd name="T2" fmla="*/ 33 w 68"/>
                <a:gd name="T3" fmla="*/ 5 h 66"/>
                <a:gd name="T4" fmla="*/ 30 w 68"/>
                <a:gd name="T5" fmla="*/ 11 h 66"/>
                <a:gd name="T6" fmla="*/ 26 w 68"/>
                <a:gd name="T7" fmla="*/ 7 h 66"/>
                <a:gd name="T8" fmla="*/ 27 w 68"/>
                <a:gd name="T9" fmla="*/ 5 h 66"/>
                <a:gd name="T10" fmla="*/ 54 w 68"/>
                <a:gd name="T11" fmla="*/ 3 h 66"/>
                <a:gd name="T12" fmla="*/ 54 w 68"/>
                <a:gd name="T13" fmla="*/ 9 h 66"/>
                <a:gd name="T14" fmla="*/ 60 w 68"/>
                <a:gd name="T15" fmla="*/ 10 h 66"/>
                <a:gd name="T16" fmla="*/ 54 w 68"/>
                <a:gd name="T17" fmla="*/ 3 h 66"/>
                <a:gd name="T18" fmla="*/ 33 w 68"/>
                <a:gd name="T19" fmla="*/ 19 h 66"/>
                <a:gd name="T20" fmla="*/ 24 w 68"/>
                <a:gd name="T21" fmla="*/ 24 h 66"/>
                <a:gd name="T22" fmla="*/ 23 w 68"/>
                <a:gd name="T23" fmla="*/ 33 h 66"/>
                <a:gd name="T24" fmla="*/ 25 w 68"/>
                <a:gd name="T25" fmla="*/ 25 h 66"/>
                <a:gd name="T26" fmla="*/ 30 w 68"/>
                <a:gd name="T27" fmla="*/ 28 h 66"/>
                <a:gd name="T28" fmla="*/ 30 w 68"/>
                <a:gd name="T29" fmla="*/ 33 h 66"/>
                <a:gd name="T30" fmla="*/ 34 w 68"/>
                <a:gd name="T31" fmla="*/ 20 h 66"/>
                <a:gd name="T32" fmla="*/ 35 w 68"/>
                <a:gd name="T33" fmla="*/ 33 h 66"/>
                <a:gd name="T34" fmla="*/ 32 w 68"/>
                <a:gd name="T35" fmla="*/ 49 h 66"/>
                <a:gd name="T36" fmla="*/ 23 w 68"/>
                <a:gd name="T37" fmla="*/ 60 h 66"/>
                <a:gd name="T38" fmla="*/ 27 w 68"/>
                <a:gd name="T39" fmla="*/ 45 h 66"/>
                <a:gd name="T40" fmla="*/ 28 w 68"/>
                <a:gd name="T41" fmla="*/ 39 h 66"/>
                <a:gd name="T42" fmla="*/ 25 w 68"/>
                <a:gd name="T43" fmla="*/ 41 h 66"/>
                <a:gd name="T44" fmla="*/ 19 w 68"/>
                <a:gd name="T45" fmla="*/ 42 h 66"/>
                <a:gd name="T46" fmla="*/ 17 w 68"/>
                <a:gd name="T47" fmla="*/ 42 h 66"/>
                <a:gd name="T48" fmla="*/ 8 w 68"/>
                <a:gd name="T49" fmla="*/ 52 h 66"/>
                <a:gd name="T50" fmla="*/ 11 w 68"/>
                <a:gd name="T51" fmla="*/ 44 h 66"/>
                <a:gd name="T52" fmla="*/ 5 w 68"/>
                <a:gd name="T53" fmla="*/ 35 h 66"/>
                <a:gd name="T54" fmla="*/ 14 w 68"/>
                <a:gd name="T55" fmla="*/ 35 h 66"/>
                <a:gd name="T56" fmla="*/ 21 w 68"/>
                <a:gd name="T57" fmla="*/ 19 h 66"/>
                <a:gd name="T58" fmla="*/ 34 w 68"/>
                <a:gd name="T59" fmla="*/ 18 h 66"/>
                <a:gd name="T60" fmla="*/ 50 w 68"/>
                <a:gd name="T61" fmla="*/ 18 h 66"/>
                <a:gd name="T62" fmla="*/ 39 w 68"/>
                <a:gd name="T63" fmla="*/ 22 h 66"/>
                <a:gd name="T64" fmla="*/ 48 w 68"/>
                <a:gd name="T65" fmla="*/ 26 h 66"/>
                <a:gd name="T66" fmla="*/ 49 w 68"/>
                <a:gd name="T67" fmla="*/ 29 h 66"/>
                <a:gd name="T68" fmla="*/ 34 w 68"/>
                <a:gd name="T69" fmla="*/ 50 h 66"/>
                <a:gd name="T70" fmla="*/ 39 w 68"/>
                <a:gd name="T71" fmla="*/ 53 h 66"/>
                <a:gd name="T72" fmla="*/ 50 w 68"/>
                <a:gd name="T73" fmla="*/ 40 h 66"/>
                <a:gd name="T74" fmla="*/ 47 w 68"/>
                <a:gd name="T75" fmla="*/ 55 h 66"/>
                <a:gd name="T76" fmla="*/ 65 w 68"/>
                <a:gd name="T77" fmla="*/ 66 h 66"/>
                <a:gd name="T78" fmla="*/ 67 w 68"/>
                <a:gd name="T79" fmla="*/ 56 h 66"/>
                <a:gd name="T80" fmla="*/ 65 w 68"/>
                <a:gd name="T81" fmla="*/ 55 h 66"/>
                <a:gd name="T82" fmla="*/ 53 w 68"/>
                <a:gd name="T83" fmla="*/ 53 h 66"/>
                <a:gd name="T84" fmla="*/ 60 w 68"/>
                <a:gd name="T85" fmla="*/ 40 h 66"/>
                <a:gd name="T86" fmla="*/ 56 w 68"/>
                <a:gd name="T87" fmla="*/ 30 h 66"/>
                <a:gd name="T88" fmla="*/ 61 w 68"/>
                <a:gd name="T89" fmla="*/ 25 h 66"/>
                <a:gd name="T90" fmla="*/ 55 w 68"/>
                <a:gd name="T91" fmla="*/ 17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68" h="66">
                  <a:moveTo>
                    <a:pt x="28" y="2"/>
                  </a:moveTo>
                  <a:cubicBezTo>
                    <a:pt x="28" y="2"/>
                    <a:pt x="29" y="0"/>
                    <a:pt x="31" y="1"/>
                  </a:cubicBezTo>
                  <a:cubicBezTo>
                    <a:pt x="33" y="1"/>
                    <a:pt x="33" y="1"/>
                    <a:pt x="33" y="3"/>
                  </a:cubicBezTo>
                  <a:cubicBezTo>
                    <a:pt x="33" y="4"/>
                    <a:pt x="33" y="5"/>
                    <a:pt x="33" y="5"/>
                  </a:cubicBezTo>
                  <a:cubicBezTo>
                    <a:pt x="33" y="6"/>
                    <a:pt x="34" y="8"/>
                    <a:pt x="34" y="9"/>
                  </a:cubicBezTo>
                  <a:cubicBezTo>
                    <a:pt x="33" y="10"/>
                    <a:pt x="31" y="11"/>
                    <a:pt x="30" y="11"/>
                  </a:cubicBezTo>
                  <a:cubicBezTo>
                    <a:pt x="29" y="11"/>
                    <a:pt x="28" y="9"/>
                    <a:pt x="28" y="9"/>
                  </a:cubicBezTo>
                  <a:cubicBezTo>
                    <a:pt x="27" y="8"/>
                    <a:pt x="26" y="8"/>
                    <a:pt x="26" y="7"/>
                  </a:cubicBezTo>
                  <a:cubicBezTo>
                    <a:pt x="25" y="7"/>
                    <a:pt x="26" y="7"/>
                    <a:pt x="26" y="7"/>
                  </a:cubicBezTo>
                  <a:cubicBezTo>
                    <a:pt x="26" y="7"/>
                    <a:pt x="27" y="6"/>
                    <a:pt x="27" y="5"/>
                  </a:cubicBezTo>
                  <a:cubicBezTo>
                    <a:pt x="28" y="4"/>
                    <a:pt x="28" y="3"/>
                    <a:pt x="28" y="2"/>
                  </a:cubicBezTo>
                  <a:close/>
                  <a:moveTo>
                    <a:pt x="54" y="3"/>
                  </a:moveTo>
                  <a:cubicBezTo>
                    <a:pt x="53" y="3"/>
                    <a:pt x="52" y="4"/>
                    <a:pt x="52" y="5"/>
                  </a:cubicBezTo>
                  <a:cubicBezTo>
                    <a:pt x="52" y="6"/>
                    <a:pt x="54" y="8"/>
                    <a:pt x="54" y="9"/>
                  </a:cubicBezTo>
                  <a:cubicBezTo>
                    <a:pt x="55" y="10"/>
                    <a:pt x="55" y="12"/>
                    <a:pt x="57" y="12"/>
                  </a:cubicBezTo>
                  <a:cubicBezTo>
                    <a:pt x="58" y="12"/>
                    <a:pt x="60" y="11"/>
                    <a:pt x="60" y="10"/>
                  </a:cubicBezTo>
                  <a:cubicBezTo>
                    <a:pt x="61" y="8"/>
                    <a:pt x="61" y="5"/>
                    <a:pt x="58" y="4"/>
                  </a:cubicBezTo>
                  <a:cubicBezTo>
                    <a:pt x="57" y="4"/>
                    <a:pt x="55" y="3"/>
                    <a:pt x="54" y="3"/>
                  </a:cubicBezTo>
                  <a:close/>
                  <a:moveTo>
                    <a:pt x="34" y="18"/>
                  </a:moveTo>
                  <a:cubicBezTo>
                    <a:pt x="34" y="18"/>
                    <a:pt x="33" y="19"/>
                    <a:pt x="33" y="19"/>
                  </a:cubicBezTo>
                  <a:cubicBezTo>
                    <a:pt x="32" y="20"/>
                    <a:pt x="32" y="20"/>
                    <a:pt x="30" y="21"/>
                  </a:cubicBezTo>
                  <a:cubicBezTo>
                    <a:pt x="29" y="21"/>
                    <a:pt x="24" y="23"/>
                    <a:pt x="24" y="24"/>
                  </a:cubicBezTo>
                  <a:cubicBezTo>
                    <a:pt x="23" y="25"/>
                    <a:pt x="21" y="33"/>
                    <a:pt x="21" y="33"/>
                  </a:cubicBezTo>
                  <a:cubicBezTo>
                    <a:pt x="21" y="33"/>
                    <a:pt x="23" y="34"/>
                    <a:pt x="23" y="33"/>
                  </a:cubicBezTo>
                  <a:cubicBezTo>
                    <a:pt x="23" y="33"/>
                    <a:pt x="25" y="28"/>
                    <a:pt x="25" y="27"/>
                  </a:cubicBezTo>
                  <a:cubicBezTo>
                    <a:pt x="25" y="26"/>
                    <a:pt x="25" y="26"/>
                    <a:pt x="25" y="25"/>
                  </a:cubicBezTo>
                  <a:cubicBezTo>
                    <a:pt x="25" y="25"/>
                    <a:pt x="26" y="24"/>
                    <a:pt x="27" y="25"/>
                  </a:cubicBezTo>
                  <a:cubicBezTo>
                    <a:pt x="28" y="25"/>
                    <a:pt x="30" y="26"/>
                    <a:pt x="30" y="28"/>
                  </a:cubicBezTo>
                  <a:cubicBezTo>
                    <a:pt x="30" y="31"/>
                    <a:pt x="28" y="33"/>
                    <a:pt x="28" y="33"/>
                  </a:cubicBezTo>
                  <a:cubicBezTo>
                    <a:pt x="29" y="34"/>
                    <a:pt x="30" y="33"/>
                    <a:pt x="30" y="33"/>
                  </a:cubicBezTo>
                  <a:cubicBezTo>
                    <a:pt x="30" y="32"/>
                    <a:pt x="32" y="25"/>
                    <a:pt x="32" y="23"/>
                  </a:cubicBezTo>
                  <a:cubicBezTo>
                    <a:pt x="33" y="21"/>
                    <a:pt x="34" y="20"/>
                    <a:pt x="34" y="20"/>
                  </a:cubicBezTo>
                  <a:cubicBezTo>
                    <a:pt x="35" y="21"/>
                    <a:pt x="38" y="23"/>
                    <a:pt x="37" y="25"/>
                  </a:cubicBezTo>
                  <a:cubicBezTo>
                    <a:pt x="37" y="28"/>
                    <a:pt x="35" y="30"/>
                    <a:pt x="35" y="33"/>
                  </a:cubicBezTo>
                  <a:cubicBezTo>
                    <a:pt x="35" y="36"/>
                    <a:pt x="36" y="37"/>
                    <a:pt x="34" y="40"/>
                  </a:cubicBezTo>
                  <a:cubicBezTo>
                    <a:pt x="34" y="40"/>
                    <a:pt x="33" y="45"/>
                    <a:pt x="32" y="49"/>
                  </a:cubicBezTo>
                  <a:cubicBezTo>
                    <a:pt x="30" y="53"/>
                    <a:pt x="30" y="55"/>
                    <a:pt x="29" y="56"/>
                  </a:cubicBezTo>
                  <a:cubicBezTo>
                    <a:pt x="28" y="58"/>
                    <a:pt x="26" y="61"/>
                    <a:pt x="23" y="60"/>
                  </a:cubicBezTo>
                  <a:cubicBezTo>
                    <a:pt x="19" y="60"/>
                    <a:pt x="20" y="56"/>
                    <a:pt x="21" y="54"/>
                  </a:cubicBezTo>
                  <a:cubicBezTo>
                    <a:pt x="22" y="53"/>
                    <a:pt x="26" y="49"/>
                    <a:pt x="27" y="45"/>
                  </a:cubicBezTo>
                  <a:cubicBezTo>
                    <a:pt x="28" y="42"/>
                    <a:pt x="28" y="40"/>
                    <a:pt x="28" y="39"/>
                  </a:cubicBezTo>
                  <a:cubicBezTo>
                    <a:pt x="28" y="39"/>
                    <a:pt x="28" y="39"/>
                    <a:pt x="28" y="39"/>
                  </a:cubicBezTo>
                  <a:cubicBezTo>
                    <a:pt x="28" y="39"/>
                    <a:pt x="27" y="40"/>
                    <a:pt x="26" y="40"/>
                  </a:cubicBezTo>
                  <a:cubicBezTo>
                    <a:pt x="26" y="40"/>
                    <a:pt x="25" y="40"/>
                    <a:pt x="25" y="41"/>
                  </a:cubicBezTo>
                  <a:cubicBezTo>
                    <a:pt x="24" y="41"/>
                    <a:pt x="22" y="47"/>
                    <a:pt x="20" y="46"/>
                  </a:cubicBezTo>
                  <a:cubicBezTo>
                    <a:pt x="17" y="45"/>
                    <a:pt x="18" y="42"/>
                    <a:pt x="19" y="42"/>
                  </a:cubicBezTo>
                  <a:cubicBezTo>
                    <a:pt x="19" y="42"/>
                    <a:pt x="20" y="41"/>
                    <a:pt x="20" y="41"/>
                  </a:cubicBezTo>
                  <a:cubicBezTo>
                    <a:pt x="20" y="41"/>
                    <a:pt x="17" y="41"/>
                    <a:pt x="17" y="42"/>
                  </a:cubicBezTo>
                  <a:cubicBezTo>
                    <a:pt x="17" y="43"/>
                    <a:pt x="16" y="45"/>
                    <a:pt x="15" y="47"/>
                  </a:cubicBezTo>
                  <a:cubicBezTo>
                    <a:pt x="14" y="49"/>
                    <a:pt x="11" y="53"/>
                    <a:pt x="8" y="52"/>
                  </a:cubicBezTo>
                  <a:cubicBezTo>
                    <a:pt x="5" y="51"/>
                    <a:pt x="8" y="48"/>
                    <a:pt x="8" y="48"/>
                  </a:cubicBezTo>
                  <a:cubicBezTo>
                    <a:pt x="9" y="48"/>
                    <a:pt x="11" y="44"/>
                    <a:pt x="11" y="44"/>
                  </a:cubicBezTo>
                  <a:cubicBezTo>
                    <a:pt x="11" y="44"/>
                    <a:pt x="7" y="45"/>
                    <a:pt x="4" y="40"/>
                  </a:cubicBezTo>
                  <a:cubicBezTo>
                    <a:pt x="0" y="35"/>
                    <a:pt x="3" y="34"/>
                    <a:pt x="5" y="35"/>
                  </a:cubicBezTo>
                  <a:cubicBezTo>
                    <a:pt x="7" y="35"/>
                    <a:pt x="8" y="35"/>
                    <a:pt x="10" y="35"/>
                  </a:cubicBezTo>
                  <a:cubicBezTo>
                    <a:pt x="11" y="35"/>
                    <a:pt x="13" y="35"/>
                    <a:pt x="14" y="35"/>
                  </a:cubicBezTo>
                  <a:cubicBezTo>
                    <a:pt x="14" y="35"/>
                    <a:pt x="16" y="35"/>
                    <a:pt x="17" y="32"/>
                  </a:cubicBezTo>
                  <a:cubicBezTo>
                    <a:pt x="17" y="29"/>
                    <a:pt x="20" y="22"/>
                    <a:pt x="21" y="19"/>
                  </a:cubicBezTo>
                  <a:cubicBezTo>
                    <a:pt x="23" y="17"/>
                    <a:pt x="25" y="15"/>
                    <a:pt x="27" y="16"/>
                  </a:cubicBezTo>
                  <a:cubicBezTo>
                    <a:pt x="29" y="17"/>
                    <a:pt x="31" y="17"/>
                    <a:pt x="34" y="18"/>
                  </a:cubicBezTo>
                  <a:close/>
                  <a:moveTo>
                    <a:pt x="55" y="17"/>
                  </a:moveTo>
                  <a:cubicBezTo>
                    <a:pt x="54" y="17"/>
                    <a:pt x="52" y="18"/>
                    <a:pt x="50" y="18"/>
                  </a:cubicBezTo>
                  <a:cubicBezTo>
                    <a:pt x="47" y="18"/>
                    <a:pt x="43" y="17"/>
                    <a:pt x="42" y="17"/>
                  </a:cubicBezTo>
                  <a:cubicBezTo>
                    <a:pt x="40" y="17"/>
                    <a:pt x="39" y="19"/>
                    <a:pt x="39" y="22"/>
                  </a:cubicBezTo>
                  <a:cubicBezTo>
                    <a:pt x="39" y="24"/>
                    <a:pt x="40" y="26"/>
                    <a:pt x="42" y="26"/>
                  </a:cubicBezTo>
                  <a:cubicBezTo>
                    <a:pt x="44" y="27"/>
                    <a:pt x="47" y="26"/>
                    <a:pt x="48" y="26"/>
                  </a:cubicBezTo>
                  <a:cubicBezTo>
                    <a:pt x="49" y="26"/>
                    <a:pt x="50" y="26"/>
                    <a:pt x="50" y="27"/>
                  </a:cubicBezTo>
                  <a:cubicBezTo>
                    <a:pt x="50" y="27"/>
                    <a:pt x="49" y="29"/>
                    <a:pt x="49" y="29"/>
                  </a:cubicBezTo>
                  <a:cubicBezTo>
                    <a:pt x="49" y="29"/>
                    <a:pt x="43" y="35"/>
                    <a:pt x="41" y="39"/>
                  </a:cubicBezTo>
                  <a:cubicBezTo>
                    <a:pt x="39" y="42"/>
                    <a:pt x="35" y="48"/>
                    <a:pt x="34" y="50"/>
                  </a:cubicBezTo>
                  <a:cubicBezTo>
                    <a:pt x="34" y="52"/>
                    <a:pt x="34" y="53"/>
                    <a:pt x="35" y="54"/>
                  </a:cubicBezTo>
                  <a:cubicBezTo>
                    <a:pt x="36" y="55"/>
                    <a:pt x="37" y="55"/>
                    <a:pt x="39" y="53"/>
                  </a:cubicBezTo>
                  <a:cubicBezTo>
                    <a:pt x="41" y="51"/>
                    <a:pt x="46" y="47"/>
                    <a:pt x="47" y="44"/>
                  </a:cubicBezTo>
                  <a:cubicBezTo>
                    <a:pt x="48" y="42"/>
                    <a:pt x="50" y="40"/>
                    <a:pt x="50" y="40"/>
                  </a:cubicBezTo>
                  <a:cubicBezTo>
                    <a:pt x="51" y="40"/>
                    <a:pt x="51" y="41"/>
                    <a:pt x="50" y="46"/>
                  </a:cubicBezTo>
                  <a:cubicBezTo>
                    <a:pt x="49" y="51"/>
                    <a:pt x="48" y="49"/>
                    <a:pt x="47" y="55"/>
                  </a:cubicBezTo>
                  <a:cubicBezTo>
                    <a:pt x="47" y="61"/>
                    <a:pt x="52" y="64"/>
                    <a:pt x="57" y="65"/>
                  </a:cubicBezTo>
                  <a:cubicBezTo>
                    <a:pt x="61" y="66"/>
                    <a:pt x="64" y="66"/>
                    <a:pt x="65" y="66"/>
                  </a:cubicBezTo>
                  <a:cubicBezTo>
                    <a:pt x="65" y="65"/>
                    <a:pt x="68" y="63"/>
                    <a:pt x="68" y="61"/>
                  </a:cubicBezTo>
                  <a:cubicBezTo>
                    <a:pt x="68" y="59"/>
                    <a:pt x="67" y="58"/>
                    <a:pt x="67" y="56"/>
                  </a:cubicBezTo>
                  <a:cubicBezTo>
                    <a:pt x="67" y="55"/>
                    <a:pt x="67" y="53"/>
                    <a:pt x="66" y="53"/>
                  </a:cubicBezTo>
                  <a:cubicBezTo>
                    <a:pt x="66" y="53"/>
                    <a:pt x="65" y="54"/>
                    <a:pt x="65" y="55"/>
                  </a:cubicBezTo>
                  <a:cubicBezTo>
                    <a:pt x="64" y="57"/>
                    <a:pt x="61" y="57"/>
                    <a:pt x="59" y="57"/>
                  </a:cubicBezTo>
                  <a:cubicBezTo>
                    <a:pt x="57" y="58"/>
                    <a:pt x="53" y="57"/>
                    <a:pt x="53" y="53"/>
                  </a:cubicBezTo>
                  <a:cubicBezTo>
                    <a:pt x="54" y="49"/>
                    <a:pt x="55" y="45"/>
                    <a:pt x="55" y="45"/>
                  </a:cubicBezTo>
                  <a:cubicBezTo>
                    <a:pt x="55" y="45"/>
                    <a:pt x="59" y="42"/>
                    <a:pt x="60" y="40"/>
                  </a:cubicBezTo>
                  <a:cubicBezTo>
                    <a:pt x="60" y="38"/>
                    <a:pt x="59" y="34"/>
                    <a:pt x="54" y="33"/>
                  </a:cubicBezTo>
                  <a:cubicBezTo>
                    <a:pt x="54" y="33"/>
                    <a:pt x="56" y="31"/>
                    <a:pt x="56" y="30"/>
                  </a:cubicBezTo>
                  <a:cubicBezTo>
                    <a:pt x="57" y="28"/>
                    <a:pt x="58" y="28"/>
                    <a:pt x="59" y="27"/>
                  </a:cubicBezTo>
                  <a:cubicBezTo>
                    <a:pt x="60" y="26"/>
                    <a:pt x="61" y="26"/>
                    <a:pt x="61" y="25"/>
                  </a:cubicBezTo>
                  <a:cubicBezTo>
                    <a:pt x="61" y="24"/>
                    <a:pt x="60" y="20"/>
                    <a:pt x="59" y="19"/>
                  </a:cubicBezTo>
                  <a:cubicBezTo>
                    <a:pt x="59" y="18"/>
                    <a:pt x="56" y="17"/>
                    <a:pt x="55" y="17"/>
                  </a:cubicBezTo>
                  <a:close/>
                </a:path>
              </a:pathLst>
            </a:custGeom>
            <a:grpFill/>
            <a:ln w="14288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8" name="Freeform 11"/>
            <p:cNvSpPr>
              <a:spLocks noEditPoints="1"/>
            </p:cNvSpPr>
            <p:nvPr/>
          </p:nvSpPr>
          <p:spPr bwMode="auto">
            <a:xfrm>
              <a:off x="7727671" y="807635"/>
              <a:ext cx="804902" cy="872492"/>
            </a:xfrm>
            <a:custGeom>
              <a:avLst/>
              <a:gdLst>
                <a:gd name="T0" fmla="*/ 32 w 55"/>
                <a:gd name="T1" fmla="*/ 13 h 60"/>
                <a:gd name="T2" fmla="*/ 29 w 55"/>
                <a:gd name="T3" fmla="*/ 13 h 60"/>
                <a:gd name="T4" fmla="*/ 23 w 55"/>
                <a:gd name="T5" fmla="*/ 11 h 60"/>
                <a:gd name="T6" fmla="*/ 19 w 55"/>
                <a:gd name="T7" fmla="*/ 8 h 60"/>
                <a:gd name="T8" fmla="*/ 18 w 55"/>
                <a:gd name="T9" fmla="*/ 10 h 60"/>
                <a:gd name="T10" fmla="*/ 18 w 55"/>
                <a:gd name="T11" fmla="*/ 17 h 60"/>
                <a:gd name="T12" fmla="*/ 22 w 55"/>
                <a:gd name="T13" fmla="*/ 19 h 60"/>
                <a:gd name="T14" fmla="*/ 16 w 55"/>
                <a:gd name="T15" fmla="*/ 22 h 60"/>
                <a:gd name="T16" fmla="*/ 7 w 55"/>
                <a:gd name="T17" fmla="*/ 26 h 60"/>
                <a:gd name="T18" fmla="*/ 4 w 55"/>
                <a:gd name="T19" fmla="*/ 24 h 60"/>
                <a:gd name="T20" fmla="*/ 3 w 55"/>
                <a:gd name="T21" fmla="*/ 22 h 60"/>
                <a:gd name="T22" fmla="*/ 1 w 55"/>
                <a:gd name="T23" fmla="*/ 28 h 60"/>
                <a:gd name="T24" fmla="*/ 2 w 55"/>
                <a:gd name="T25" fmla="*/ 34 h 60"/>
                <a:gd name="T26" fmla="*/ 11 w 55"/>
                <a:gd name="T27" fmla="*/ 34 h 60"/>
                <a:gd name="T28" fmla="*/ 22 w 55"/>
                <a:gd name="T29" fmla="*/ 27 h 60"/>
                <a:gd name="T30" fmla="*/ 26 w 55"/>
                <a:gd name="T31" fmla="*/ 25 h 60"/>
                <a:gd name="T32" fmla="*/ 28 w 55"/>
                <a:gd name="T33" fmla="*/ 24 h 60"/>
                <a:gd name="T34" fmla="*/ 31 w 55"/>
                <a:gd name="T35" fmla="*/ 23 h 60"/>
                <a:gd name="T36" fmla="*/ 39 w 55"/>
                <a:gd name="T37" fmla="*/ 24 h 60"/>
                <a:gd name="T38" fmla="*/ 44 w 55"/>
                <a:gd name="T39" fmla="*/ 26 h 60"/>
                <a:gd name="T40" fmla="*/ 46 w 55"/>
                <a:gd name="T41" fmla="*/ 28 h 60"/>
                <a:gd name="T42" fmla="*/ 47 w 55"/>
                <a:gd name="T43" fmla="*/ 29 h 60"/>
                <a:gd name="T44" fmla="*/ 52 w 55"/>
                <a:gd name="T45" fmla="*/ 29 h 60"/>
                <a:gd name="T46" fmla="*/ 55 w 55"/>
                <a:gd name="T47" fmla="*/ 27 h 60"/>
                <a:gd name="T48" fmla="*/ 54 w 55"/>
                <a:gd name="T49" fmla="*/ 23 h 60"/>
                <a:gd name="T50" fmla="*/ 49 w 55"/>
                <a:gd name="T51" fmla="*/ 19 h 60"/>
                <a:gd name="T52" fmla="*/ 42 w 55"/>
                <a:gd name="T53" fmla="*/ 17 h 60"/>
                <a:gd name="T54" fmla="*/ 46 w 55"/>
                <a:gd name="T55" fmla="*/ 13 h 60"/>
                <a:gd name="T56" fmla="*/ 47 w 55"/>
                <a:gd name="T57" fmla="*/ 9 h 60"/>
                <a:gd name="T58" fmla="*/ 44 w 55"/>
                <a:gd name="T59" fmla="*/ 1 h 60"/>
                <a:gd name="T60" fmla="*/ 38 w 55"/>
                <a:gd name="T61" fmla="*/ 6 h 60"/>
                <a:gd name="T62" fmla="*/ 35 w 55"/>
                <a:gd name="T63" fmla="*/ 10 h 60"/>
                <a:gd name="T64" fmla="*/ 32 w 55"/>
                <a:gd name="T65" fmla="*/ 13 h 60"/>
                <a:gd name="T66" fmla="*/ 31 w 55"/>
                <a:gd name="T67" fmla="*/ 34 h 60"/>
                <a:gd name="T68" fmla="*/ 36 w 55"/>
                <a:gd name="T69" fmla="*/ 39 h 60"/>
                <a:gd name="T70" fmla="*/ 37 w 55"/>
                <a:gd name="T71" fmla="*/ 42 h 60"/>
                <a:gd name="T72" fmla="*/ 37 w 55"/>
                <a:gd name="T73" fmla="*/ 50 h 60"/>
                <a:gd name="T74" fmla="*/ 33 w 55"/>
                <a:gd name="T75" fmla="*/ 58 h 60"/>
                <a:gd name="T76" fmla="*/ 27 w 55"/>
                <a:gd name="T77" fmla="*/ 57 h 60"/>
                <a:gd name="T78" fmla="*/ 24 w 55"/>
                <a:gd name="T79" fmla="*/ 50 h 60"/>
                <a:gd name="T80" fmla="*/ 25 w 55"/>
                <a:gd name="T81" fmla="*/ 44 h 60"/>
                <a:gd name="T82" fmla="*/ 27 w 55"/>
                <a:gd name="T83" fmla="*/ 40 h 60"/>
                <a:gd name="T84" fmla="*/ 27 w 55"/>
                <a:gd name="T85" fmla="*/ 36 h 60"/>
                <a:gd name="T86" fmla="*/ 28 w 55"/>
                <a:gd name="T87" fmla="*/ 34 h 60"/>
                <a:gd name="T88" fmla="*/ 30 w 55"/>
                <a:gd name="T89" fmla="*/ 34 h 60"/>
                <a:gd name="T90" fmla="*/ 31 w 55"/>
                <a:gd name="T91" fmla="*/ 34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55" h="60">
                  <a:moveTo>
                    <a:pt x="32" y="13"/>
                  </a:moveTo>
                  <a:cubicBezTo>
                    <a:pt x="32" y="13"/>
                    <a:pt x="30" y="13"/>
                    <a:pt x="29" y="13"/>
                  </a:cubicBezTo>
                  <a:cubicBezTo>
                    <a:pt x="28" y="13"/>
                    <a:pt x="24" y="12"/>
                    <a:pt x="23" y="11"/>
                  </a:cubicBezTo>
                  <a:cubicBezTo>
                    <a:pt x="22" y="10"/>
                    <a:pt x="20" y="8"/>
                    <a:pt x="19" y="8"/>
                  </a:cubicBezTo>
                  <a:cubicBezTo>
                    <a:pt x="19" y="8"/>
                    <a:pt x="18" y="9"/>
                    <a:pt x="18" y="10"/>
                  </a:cubicBezTo>
                  <a:cubicBezTo>
                    <a:pt x="17" y="12"/>
                    <a:pt x="17" y="16"/>
                    <a:pt x="18" y="17"/>
                  </a:cubicBezTo>
                  <a:cubicBezTo>
                    <a:pt x="19" y="18"/>
                    <a:pt x="21" y="20"/>
                    <a:pt x="22" y="19"/>
                  </a:cubicBezTo>
                  <a:cubicBezTo>
                    <a:pt x="22" y="19"/>
                    <a:pt x="19" y="21"/>
                    <a:pt x="16" y="22"/>
                  </a:cubicBezTo>
                  <a:cubicBezTo>
                    <a:pt x="13" y="24"/>
                    <a:pt x="8" y="27"/>
                    <a:pt x="7" y="26"/>
                  </a:cubicBezTo>
                  <a:cubicBezTo>
                    <a:pt x="6" y="26"/>
                    <a:pt x="4" y="24"/>
                    <a:pt x="4" y="24"/>
                  </a:cubicBezTo>
                  <a:cubicBezTo>
                    <a:pt x="4" y="24"/>
                    <a:pt x="3" y="22"/>
                    <a:pt x="3" y="22"/>
                  </a:cubicBezTo>
                  <a:cubicBezTo>
                    <a:pt x="2" y="22"/>
                    <a:pt x="1" y="25"/>
                    <a:pt x="1" y="28"/>
                  </a:cubicBezTo>
                  <a:cubicBezTo>
                    <a:pt x="0" y="32"/>
                    <a:pt x="1" y="33"/>
                    <a:pt x="2" y="34"/>
                  </a:cubicBezTo>
                  <a:cubicBezTo>
                    <a:pt x="3" y="35"/>
                    <a:pt x="7" y="36"/>
                    <a:pt x="11" y="34"/>
                  </a:cubicBezTo>
                  <a:cubicBezTo>
                    <a:pt x="16" y="31"/>
                    <a:pt x="21" y="28"/>
                    <a:pt x="22" y="27"/>
                  </a:cubicBezTo>
                  <a:cubicBezTo>
                    <a:pt x="24" y="26"/>
                    <a:pt x="25" y="26"/>
                    <a:pt x="26" y="25"/>
                  </a:cubicBezTo>
                  <a:cubicBezTo>
                    <a:pt x="26" y="25"/>
                    <a:pt x="27" y="25"/>
                    <a:pt x="28" y="24"/>
                  </a:cubicBezTo>
                  <a:cubicBezTo>
                    <a:pt x="29" y="24"/>
                    <a:pt x="30" y="23"/>
                    <a:pt x="31" y="23"/>
                  </a:cubicBezTo>
                  <a:cubicBezTo>
                    <a:pt x="33" y="24"/>
                    <a:pt x="38" y="24"/>
                    <a:pt x="39" y="24"/>
                  </a:cubicBezTo>
                  <a:cubicBezTo>
                    <a:pt x="40" y="24"/>
                    <a:pt x="43" y="25"/>
                    <a:pt x="44" y="26"/>
                  </a:cubicBezTo>
                  <a:cubicBezTo>
                    <a:pt x="45" y="27"/>
                    <a:pt x="45" y="28"/>
                    <a:pt x="46" y="28"/>
                  </a:cubicBezTo>
                  <a:cubicBezTo>
                    <a:pt x="46" y="28"/>
                    <a:pt x="46" y="29"/>
                    <a:pt x="47" y="29"/>
                  </a:cubicBezTo>
                  <a:cubicBezTo>
                    <a:pt x="47" y="30"/>
                    <a:pt x="50" y="30"/>
                    <a:pt x="52" y="29"/>
                  </a:cubicBezTo>
                  <a:cubicBezTo>
                    <a:pt x="54" y="28"/>
                    <a:pt x="54" y="28"/>
                    <a:pt x="55" y="27"/>
                  </a:cubicBezTo>
                  <a:cubicBezTo>
                    <a:pt x="55" y="26"/>
                    <a:pt x="55" y="25"/>
                    <a:pt x="54" y="23"/>
                  </a:cubicBezTo>
                  <a:cubicBezTo>
                    <a:pt x="52" y="22"/>
                    <a:pt x="50" y="20"/>
                    <a:pt x="49" y="19"/>
                  </a:cubicBezTo>
                  <a:cubicBezTo>
                    <a:pt x="48" y="19"/>
                    <a:pt x="42" y="17"/>
                    <a:pt x="42" y="17"/>
                  </a:cubicBezTo>
                  <a:cubicBezTo>
                    <a:pt x="42" y="17"/>
                    <a:pt x="45" y="15"/>
                    <a:pt x="46" y="13"/>
                  </a:cubicBezTo>
                  <a:cubicBezTo>
                    <a:pt x="48" y="12"/>
                    <a:pt x="47" y="10"/>
                    <a:pt x="47" y="9"/>
                  </a:cubicBezTo>
                  <a:cubicBezTo>
                    <a:pt x="46" y="7"/>
                    <a:pt x="47" y="3"/>
                    <a:pt x="44" y="1"/>
                  </a:cubicBezTo>
                  <a:cubicBezTo>
                    <a:pt x="40" y="0"/>
                    <a:pt x="38" y="5"/>
                    <a:pt x="38" y="6"/>
                  </a:cubicBezTo>
                  <a:cubicBezTo>
                    <a:pt x="38" y="6"/>
                    <a:pt x="36" y="9"/>
                    <a:pt x="35" y="10"/>
                  </a:cubicBezTo>
                  <a:cubicBezTo>
                    <a:pt x="33" y="12"/>
                    <a:pt x="32" y="13"/>
                    <a:pt x="32" y="13"/>
                  </a:cubicBezTo>
                  <a:close/>
                  <a:moveTo>
                    <a:pt x="31" y="34"/>
                  </a:moveTo>
                  <a:cubicBezTo>
                    <a:pt x="32" y="35"/>
                    <a:pt x="35" y="38"/>
                    <a:pt x="36" y="39"/>
                  </a:cubicBezTo>
                  <a:cubicBezTo>
                    <a:pt x="36" y="40"/>
                    <a:pt x="37" y="40"/>
                    <a:pt x="37" y="42"/>
                  </a:cubicBezTo>
                  <a:cubicBezTo>
                    <a:pt x="38" y="44"/>
                    <a:pt x="38" y="48"/>
                    <a:pt x="37" y="50"/>
                  </a:cubicBezTo>
                  <a:cubicBezTo>
                    <a:pt x="36" y="52"/>
                    <a:pt x="35" y="55"/>
                    <a:pt x="33" y="58"/>
                  </a:cubicBezTo>
                  <a:cubicBezTo>
                    <a:pt x="31" y="60"/>
                    <a:pt x="29" y="59"/>
                    <a:pt x="27" y="57"/>
                  </a:cubicBezTo>
                  <a:cubicBezTo>
                    <a:pt x="25" y="55"/>
                    <a:pt x="24" y="53"/>
                    <a:pt x="24" y="50"/>
                  </a:cubicBezTo>
                  <a:cubicBezTo>
                    <a:pt x="24" y="47"/>
                    <a:pt x="25" y="45"/>
                    <a:pt x="25" y="44"/>
                  </a:cubicBezTo>
                  <a:cubicBezTo>
                    <a:pt x="26" y="44"/>
                    <a:pt x="26" y="41"/>
                    <a:pt x="27" y="40"/>
                  </a:cubicBezTo>
                  <a:cubicBezTo>
                    <a:pt x="27" y="40"/>
                    <a:pt x="27" y="37"/>
                    <a:pt x="27" y="36"/>
                  </a:cubicBezTo>
                  <a:cubicBezTo>
                    <a:pt x="27" y="35"/>
                    <a:pt x="27" y="34"/>
                    <a:pt x="28" y="34"/>
                  </a:cubicBezTo>
                  <a:cubicBezTo>
                    <a:pt x="28" y="33"/>
                    <a:pt x="30" y="34"/>
                    <a:pt x="30" y="34"/>
                  </a:cubicBezTo>
                  <a:cubicBezTo>
                    <a:pt x="30" y="34"/>
                    <a:pt x="30" y="34"/>
                    <a:pt x="31" y="34"/>
                  </a:cubicBezTo>
                  <a:close/>
                </a:path>
              </a:pathLst>
            </a:custGeom>
            <a:grpFill/>
            <a:ln w="14288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9" name="Freeform 12"/>
            <p:cNvSpPr>
              <a:spLocks noEditPoints="1"/>
            </p:cNvSpPr>
            <p:nvPr/>
          </p:nvSpPr>
          <p:spPr bwMode="auto">
            <a:xfrm>
              <a:off x="8458841" y="1692416"/>
              <a:ext cx="1019955" cy="774183"/>
            </a:xfrm>
            <a:custGeom>
              <a:avLst/>
              <a:gdLst>
                <a:gd name="T0" fmla="*/ 51 w 70"/>
                <a:gd name="T1" fmla="*/ 15 h 53"/>
                <a:gd name="T2" fmla="*/ 49 w 70"/>
                <a:gd name="T3" fmla="*/ 17 h 53"/>
                <a:gd name="T4" fmla="*/ 51 w 70"/>
                <a:gd name="T5" fmla="*/ 17 h 53"/>
                <a:gd name="T6" fmla="*/ 54 w 70"/>
                <a:gd name="T7" fmla="*/ 17 h 53"/>
                <a:gd name="T8" fmla="*/ 59 w 70"/>
                <a:gd name="T9" fmla="*/ 16 h 53"/>
                <a:gd name="T10" fmla="*/ 56 w 70"/>
                <a:gd name="T11" fmla="*/ 12 h 53"/>
                <a:gd name="T12" fmla="*/ 62 w 70"/>
                <a:gd name="T13" fmla="*/ 12 h 53"/>
                <a:gd name="T14" fmla="*/ 69 w 70"/>
                <a:gd name="T15" fmla="*/ 11 h 53"/>
                <a:gd name="T16" fmla="*/ 70 w 70"/>
                <a:gd name="T17" fmla="*/ 15 h 53"/>
                <a:gd name="T18" fmla="*/ 68 w 70"/>
                <a:gd name="T19" fmla="*/ 19 h 53"/>
                <a:gd name="T20" fmla="*/ 61 w 70"/>
                <a:gd name="T21" fmla="*/ 21 h 53"/>
                <a:gd name="T22" fmla="*/ 53 w 70"/>
                <a:gd name="T23" fmla="*/ 24 h 53"/>
                <a:gd name="T24" fmla="*/ 46 w 70"/>
                <a:gd name="T25" fmla="*/ 18 h 53"/>
                <a:gd name="T26" fmla="*/ 45 w 70"/>
                <a:gd name="T27" fmla="*/ 16 h 53"/>
                <a:gd name="T28" fmla="*/ 42 w 70"/>
                <a:gd name="T29" fmla="*/ 14 h 53"/>
                <a:gd name="T30" fmla="*/ 37 w 70"/>
                <a:gd name="T31" fmla="*/ 16 h 53"/>
                <a:gd name="T32" fmla="*/ 49 w 70"/>
                <a:gd name="T33" fmla="*/ 25 h 53"/>
                <a:gd name="T34" fmla="*/ 59 w 70"/>
                <a:gd name="T35" fmla="*/ 34 h 53"/>
                <a:gd name="T36" fmla="*/ 50 w 70"/>
                <a:gd name="T37" fmla="*/ 44 h 53"/>
                <a:gd name="T38" fmla="*/ 48 w 70"/>
                <a:gd name="T39" fmla="*/ 36 h 53"/>
                <a:gd name="T40" fmla="*/ 42 w 70"/>
                <a:gd name="T41" fmla="*/ 24 h 53"/>
                <a:gd name="T42" fmla="*/ 28 w 70"/>
                <a:gd name="T43" fmla="*/ 13 h 53"/>
                <a:gd name="T44" fmla="*/ 15 w 70"/>
                <a:gd name="T45" fmla="*/ 12 h 53"/>
                <a:gd name="T46" fmla="*/ 32 w 70"/>
                <a:gd name="T47" fmla="*/ 7 h 53"/>
                <a:gd name="T48" fmla="*/ 35 w 70"/>
                <a:gd name="T49" fmla="*/ 13 h 53"/>
                <a:gd name="T50" fmla="*/ 36 w 70"/>
                <a:gd name="T51" fmla="*/ 8 h 53"/>
                <a:gd name="T52" fmla="*/ 47 w 70"/>
                <a:gd name="T53" fmla="*/ 0 h 53"/>
                <a:gd name="T54" fmla="*/ 49 w 70"/>
                <a:gd name="T55" fmla="*/ 5 h 53"/>
                <a:gd name="T56" fmla="*/ 51 w 70"/>
                <a:gd name="T57" fmla="*/ 8 h 53"/>
                <a:gd name="T58" fmla="*/ 54 w 70"/>
                <a:gd name="T59" fmla="*/ 6 h 53"/>
                <a:gd name="T60" fmla="*/ 57 w 70"/>
                <a:gd name="T61" fmla="*/ 7 h 53"/>
                <a:gd name="T62" fmla="*/ 57 w 70"/>
                <a:gd name="T63" fmla="*/ 9 h 53"/>
                <a:gd name="T64" fmla="*/ 52 w 70"/>
                <a:gd name="T65" fmla="*/ 12 h 53"/>
                <a:gd name="T66" fmla="*/ 30 w 70"/>
                <a:gd name="T67" fmla="*/ 17 h 53"/>
                <a:gd name="T68" fmla="*/ 25 w 70"/>
                <a:gd name="T69" fmla="*/ 24 h 53"/>
                <a:gd name="T70" fmla="*/ 29 w 70"/>
                <a:gd name="T71" fmla="*/ 27 h 53"/>
                <a:gd name="T72" fmla="*/ 28 w 70"/>
                <a:gd name="T73" fmla="*/ 29 h 53"/>
                <a:gd name="T74" fmla="*/ 24 w 70"/>
                <a:gd name="T75" fmla="*/ 31 h 53"/>
                <a:gd name="T76" fmla="*/ 17 w 70"/>
                <a:gd name="T77" fmla="*/ 28 h 53"/>
                <a:gd name="T78" fmla="*/ 10 w 70"/>
                <a:gd name="T79" fmla="*/ 28 h 53"/>
                <a:gd name="T80" fmla="*/ 16 w 70"/>
                <a:gd name="T81" fmla="*/ 37 h 53"/>
                <a:gd name="T82" fmla="*/ 3 w 70"/>
                <a:gd name="T83" fmla="*/ 34 h 53"/>
                <a:gd name="T84" fmla="*/ 2 w 70"/>
                <a:gd name="T85" fmla="*/ 45 h 53"/>
                <a:gd name="T86" fmla="*/ 23 w 70"/>
                <a:gd name="T87" fmla="*/ 44 h 53"/>
                <a:gd name="T88" fmla="*/ 29 w 70"/>
                <a:gd name="T89" fmla="*/ 49 h 53"/>
                <a:gd name="T90" fmla="*/ 33 w 70"/>
                <a:gd name="T91" fmla="*/ 52 h 53"/>
                <a:gd name="T92" fmla="*/ 31 w 70"/>
                <a:gd name="T93" fmla="*/ 41 h 53"/>
                <a:gd name="T94" fmla="*/ 32 w 70"/>
                <a:gd name="T95" fmla="*/ 35 h 53"/>
                <a:gd name="T96" fmla="*/ 40 w 70"/>
                <a:gd name="T97" fmla="*/ 28 h 53"/>
                <a:gd name="T98" fmla="*/ 31 w 70"/>
                <a:gd name="T99" fmla="*/ 19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70" h="53">
                  <a:moveTo>
                    <a:pt x="52" y="12"/>
                  </a:moveTo>
                  <a:cubicBezTo>
                    <a:pt x="52" y="12"/>
                    <a:pt x="52" y="15"/>
                    <a:pt x="51" y="15"/>
                  </a:cubicBezTo>
                  <a:cubicBezTo>
                    <a:pt x="50" y="16"/>
                    <a:pt x="47" y="15"/>
                    <a:pt x="47" y="16"/>
                  </a:cubicBezTo>
                  <a:cubicBezTo>
                    <a:pt x="47" y="16"/>
                    <a:pt x="48" y="17"/>
                    <a:pt x="49" y="17"/>
                  </a:cubicBezTo>
                  <a:cubicBezTo>
                    <a:pt x="50" y="17"/>
                    <a:pt x="49" y="17"/>
                    <a:pt x="50" y="17"/>
                  </a:cubicBezTo>
                  <a:cubicBezTo>
                    <a:pt x="51" y="17"/>
                    <a:pt x="50" y="17"/>
                    <a:pt x="51" y="17"/>
                  </a:cubicBezTo>
                  <a:cubicBezTo>
                    <a:pt x="52" y="16"/>
                    <a:pt x="52" y="16"/>
                    <a:pt x="53" y="16"/>
                  </a:cubicBezTo>
                  <a:cubicBezTo>
                    <a:pt x="53" y="16"/>
                    <a:pt x="54" y="16"/>
                    <a:pt x="54" y="17"/>
                  </a:cubicBezTo>
                  <a:cubicBezTo>
                    <a:pt x="55" y="17"/>
                    <a:pt x="56" y="18"/>
                    <a:pt x="57" y="18"/>
                  </a:cubicBezTo>
                  <a:cubicBezTo>
                    <a:pt x="58" y="17"/>
                    <a:pt x="59" y="16"/>
                    <a:pt x="59" y="16"/>
                  </a:cubicBezTo>
                  <a:cubicBezTo>
                    <a:pt x="59" y="16"/>
                    <a:pt x="59" y="15"/>
                    <a:pt x="58" y="15"/>
                  </a:cubicBezTo>
                  <a:cubicBezTo>
                    <a:pt x="58" y="15"/>
                    <a:pt x="56" y="12"/>
                    <a:pt x="56" y="12"/>
                  </a:cubicBezTo>
                  <a:cubicBezTo>
                    <a:pt x="57" y="11"/>
                    <a:pt x="59" y="12"/>
                    <a:pt x="59" y="12"/>
                  </a:cubicBezTo>
                  <a:cubicBezTo>
                    <a:pt x="60" y="12"/>
                    <a:pt x="62" y="12"/>
                    <a:pt x="62" y="12"/>
                  </a:cubicBezTo>
                  <a:cubicBezTo>
                    <a:pt x="62" y="11"/>
                    <a:pt x="65" y="11"/>
                    <a:pt x="66" y="10"/>
                  </a:cubicBezTo>
                  <a:cubicBezTo>
                    <a:pt x="68" y="10"/>
                    <a:pt x="69" y="10"/>
                    <a:pt x="69" y="11"/>
                  </a:cubicBezTo>
                  <a:cubicBezTo>
                    <a:pt x="70" y="11"/>
                    <a:pt x="70" y="13"/>
                    <a:pt x="70" y="13"/>
                  </a:cubicBezTo>
                  <a:cubicBezTo>
                    <a:pt x="70" y="14"/>
                    <a:pt x="69" y="14"/>
                    <a:pt x="70" y="15"/>
                  </a:cubicBezTo>
                  <a:cubicBezTo>
                    <a:pt x="70" y="16"/>
                    <a:pt x="70" y="17"/>
                    <a:pt x="70" y="17"/>
                  </a:cubicBezTo>
                  <a:cubicBezTo>
                    <a:pt x="70" y="18"/>
                    <a:pt x="69" y="18"/>
                    <a:pt x="68" y="19"/>
                  </a:cubicBezTo>
                  <a:cubicBezTo>
                    <a:pt x="67" y="19"/>
                    <a:pt x="64" y="19"/>
                    <a:pt x="63" y="19"/>
                  </a:cubicBezTo>
                  <a:cubicBezTo>
                    <a:pt x="63" y="19"/>
                    <a:pt x="62" y="20"/>
                    <a:pt x="61" y="21"/>
                  </a:cubicBezTo>
                  <a:cubicBezTo>
                    <a:pt x="61" y="21"/>
                    <a:pt x="59" y="24"/>
                    <a:pt x="58" y="24"/>
                  </a:cubicBezTo>
                  <a:cubicBezTo>
                    <a:pt x="57" y="25"/>
                    <a:pt x="55" y="25"/>
                    <a:pt x="53" y="24"/>
                  </a:cubicBezTo>
                  <a:cubicBezTo>
                    <a:pt x="50" y="24"/>
                    <a:pt x="50" y="23"/>
                    <a:pt x="49" y="22"/>
                  </a:cubicBezTo>
                  <a:cubicBezTo>
                    <a:pt x="48" y="21"/>
                    <a:pt x="47" y="19"/>
                    <a:pt x="46" y="18"/>
                  </a:cubicBezTo>
                  <a:cubicBezTo>
                    <a:pt x="46" y="17"/>
                    <a:pt x="46" y="16"/>
                    <a:pt x="46" y="16"/>
                  </a:cubicBezTo>
                  <a:cubicBezTo>
                    <a:pt x="46" y="16"/>
                    <a:pt x="45" y="16"/>
                    <a:pt x="45" y="16"/>
                  </a:cubicBezTo>
                  <a:cubicBezTo>
                    <a:pt x="45" y="16"/>
                    <a:pt x="45" y="16"/>
                    <a:pt x="45" y="16"/>
                  </a:cubicBezTo>
                  <a:cubicBezTo>
                    <a:pt x="45" y="16"/>
                    <a:pt x="43" y="15"/>
                    <a:pt x="42" y="14"/>
                  </a:cubicBezTo>
                  <a:cubicBezTo>
                    <a:pt x="41" y="14"/>
                    <a:pt x="40" y="14"/>
                    <a:pt x="39" y="14"/>
                  </a:cubicBezTo>
                  <a:cubicBezTo>
                    <a:pt x="39" y="14"/>
                    <a:pt x="37" y="15"/>
                    <a:pt x="37" y="16"/>
                  </a:cubicBezTo>
                  <a:cubicBezTo>
                    <a:pt x="37" y="16"/>
                    <a:pt x="41" y="17"/>
                    <a:pt x="43" y="19"/>
                  </a:cubicBezTo>
                  <a:cubicBezTo>
                    <a:pt x="44" y="20"/>
                    <a:pt x="45" y="20"/>
                    <a:pt x="49" y="25"/>
                  </a:cubicBezTo>
                  <a:cubicBezTo>
                    <a:pt x="49" y="25"/>
                    <a:pt x="54" y="28"/>
                    <a:pt x="55" y="29"/>
                  </a:cubicBezTo>
                  <a:cubicBezTo>
                    <a:pt x="56" y="31"/>
                    <a:pt x="58" y="32"/>
                    <a:pt x="59" y="34"/>
                  </a:cubicBezTo>
                  <a:cubicBezTo>
                    <a:pt x="60" y="36"/>
                    <a:pt x="59" y="41"/>
                    <a:pt x="57" y="43"/>
                  </a:cubicBezTo>
                  <a:cubicBezTo>
                    <a:pt x="54" y="45"/>
                    <a:pt x="51" y="44"/>
                    <a:pt x="50" y="44"/>
                  </a:cubicBezTo>
                  <a:cubicBezTo>
                    <a:pt x="50" y="44"/>
                    <a:pt x="44" y="42"/>
                    <a:pt x="43" y="40"/>
                  </a:cubicBezTo>
                  <a:cubicBezTo>
                    <a:pt x="43" y="38"/>
                    <a:pt x="45" y="37"/>
                    <a:pt x="48" y="36"/>
                  </a:cubicBezTo>
                  <a:cubicBezTo>
                    <a:pt x="50" y="34"/>
                    <a:pt x="51" y="32"/>
                    <a:pt x="49" y="29"/>
                  </a:cubicBezTo>
                  <a:cubicBezTo>
                    <a:pt x="47" y="26"/>
                    <a:pt x="44" y="26"/>
                    <a:pt x="42" y="24"/>
                  </a:cubicBezTo>
                  <a:cubicBezTo>
                    <a:pt x="42" y="24"/>
                    <a:pt x="40" y="21"/>
                    <a:pt x="39" y="20"/>
                  </a:cubicBezTo>
                  <a:cubicBezTo>
                    <a:pt x="38" y="18"/>
                    <a:pt x="29" y="13"/>
                    <a:pt x="28" y="13"/>
                  </a:cubicBezTo>
                  <a:cubicBezTo>
                    <a:pt x="28" y="13"/>
                    <a:pt x="26" y="14"/>
                    <a:pt x="24" y="15"/>
                  </a:cubicBezTo>
                  <a:cubicBezTo>
                    <a:pt x="21" y="17"/>
                    <a:pt x="17" y="15"/>
                    <a:pt x="15" y="12"/>
                  </a:cubicBezTo>
                  <a:cubicBezTo>
                    <a:pt x="13" y="9"/>
                    <a:pt x="15" y="7"/>
                    <a:pt x="17" y="6"/>
                  </a:cubicBezTo>
                  <a:cubicBezTo>
                    <a:pt x="19" y="5"/>
                    <a:pt x="30" y="4"/>
                    <a:pt x="32" y="7"/>
                  </a:cubicBezTo>
                  <a:cubicBezTo>
                    <a:pt x="32" y="7"/>
                    <a:pt x="31" y="8"/>
                    <a:pt x="32" y="10"/>
                  </a:cubicBezTo>
                  <a:cubicBezTo>
                    <a:pt x="33" y="11"/>
                    <a:pt x="34" y="13"/>
                    <a:pt x="35" y="13"/>
                  </a:cubicBezTo>
                  <a:cubicBezTo>
                    <a:pt x="35" y="13"/>
                    <a:pt x="36" y="12"/>
                    <a:pt x="36" y="12"/>
                  </a:cubicBezTo>
                  <a:cubicBezTo>
                    <a:pt x="36" y="12"/>
                    <a:pt x="36" y="10"/>
                    <a:pt x="36" y="8"/>
                  </a:cubicBezTo>
                  <a:cubicBezTo>
                    <a:pt x="36" y="7"/>
                    <a:pt x="37" y="5"/>
                    <a:pt x="40" y="4"/>
                  </a:cubicBezTo>
                  <a:cubicBezTo>
                    <a:pt x="42" y="2"/>
                    <a:pt x="46" y="0"/>
                    <a:pt x="47" y="0"/>
                  </a:cubicBezTo>
                  <a:cubicBezTo>
                    <a:pt x="48" y="0"/>
                    <a:pt x="49" y="0"/>
                    <a:pt x="49" y="1"/>
                  </a:cubicBezTo>
                  <a:cubicBezTo>
                    <a:pt x="49" y="1"/>
                    <a:pt x="49" y="3"/>
                    <a:pt x="49" y="5"/>
                  </a:cubicBezTo>
                  <a:cubicBezTo>
                    <a:pt x="49" y="7"/>
                    <a:pt x="49" y="8"/>
                    <a:pt x="49" y="8"/>
                  </a:cubicBezTo>
                  <a:cubicBezTo>
                    <a:pt x="50" y="9"/>
                    <a:pt x="51" y="8"/>
                    <a:pt x="51" y="8"/>
                  </a:cubicBezTo>
                  <a:cubicBezTo>
                    <a:pt x="52" y="7"/>
                    <a:pt x="53" y="7"/>
                    <a:pt x="53" y="7"/>
                  </a:cubicBezTo>
                  <a:cubicBezTo>
                    <a:pt x="53" y="7"/>
                    <a:pt x="53" y="6"/>
                    <a:pt x="54" y="6"/>
                  </a:cubicBezTo>
                  <a:cubicBezTo>
                    <a:pt x="54" y="6"/>
                    <a:pt x="55" y="5"/>
                    <a:pt x="56" y="5"/>
                  </a:cubicBezTo>
                  <a:cubicBezTo>
                    <a:pt x="56" y="5"/>
                    <a:pt x="57" y="6"/>
                    <a:pt x="57" y="7"/>
                  </a:cubicBezTo>
                  <a:cubicBezTo>
                    <a:pt x="57" y="7"/>
                    <a:pt x="57" y="8"/>
                    <a:pt x="57" y="8"/>
                  </a:cubicBezTo>
                  <a:cubicBezTo>
                    <a:pt x="57" y="8"/>
                    <a:pt x="58" y="9"/>
                    <a:pt x="57" y="9"/>
                  </a:cubicBezTo>
                  <a:cubicBezTo>
                    <a:pt x="56" y="10"/>
                    <a:pt x="56" y="10"/>
                    <a:pt x="56" y="10"/>
                  </a:cubicBezTo>
                  <a:cubicBezTo>
                    <a:pt x="55" y="11"/>
                    <a:pt x="52" y="12"/>
                    <a:pt x="52" y="12"/>
                  </a:cubicBezTo>
                  <a:close/>
                  <a:moveTo>
                    <a:pt x="31" y="19"/>
                  </a:moveTo>
                  <a:cubicBezTo>
                    <a:pt x="31" y="19"/>
                    <a:pt x="31" y="18"/>
                    <a:pt x="30" y="17"/>
                  </a:cubicBezTo>
                  <a:cubicBezTo>
                    <a:pt x="30" y="17"/>
                    <a:pt x="29" y="16"/>
                    <a:pt x="27" y="17"/>
                  </a:cubicBezTo>
                  <a:cubicBezTo>
                    <a:pt x="25" y="19"/>
                    <a:pt x="24" y="22"/>
                    <a:pt x="25" y="24"/>
                  </a:cubicBezTo>
                  <a:cubicBezTo>
                    <a:pt x="26" y="25"/>
                    <a:pt x="26" y="25"/>
                    <a:pt x="27" y="26"/>
                  </a:cubicBezTo>
                  <a:cubicBezTo>
                    <a:pt x="28" y="26"/>
                    <a:pt x="29" y="27"/>
                    <a:pt x="29" y="27"/>
                  </a:cubicBezTo>
                  <a:cubicBezTo>
                    <a:pt x="30" y="28"/>
                    <a:pt x="30" y="29"/>
                    <a:pt x="29" y="29"/>
                  </a:cubicBezTo>
                  <a:cubicBezTo>
                    <a:pt x="29" y="29"/>
                    <a:pt x="28" y="29"/>
                    <a:pt x="28" y="29"/>
                  </a:cubicBezTo>
                  <a:cubicBezTo>
                    <a:pt x="28" y="29"/>
                    <a:pt x="26" y="28"/>
                    <a:pt x="25" y="29"/>
                  </a:cubicBezTo>
                  <a:cubicBezTo>
                    <a:pt x="24" y="30"/>
                    <a:pt x="25" y="31"/>
                    <a:pt x="24" y="31"/>
                  </a:cubicBezTo>
                  <a:cubicBezTo>
                    <a:pt x="24" y="32"/>
                    <a:pt x="23" y="33"/>
                    <a:pt x="23" y="32"/>
                  </a:cubicBezTo>
                  <a:cubicBezTo>
                    <a:pt x="22" y="32"/>
                    <a:pt x="19" y="30"/>
                    <a:pt x="17" y="28"/>
                  </a:cubicBezTo>
                  <a:cubicBezTo>
                    <a:pt x="16" y="26"/>
                    <a:pt x="14" y="24"/>
                    <a:pt x="13" y="22"/>
                  </a:cubicBezTo>
                  <a:cubicBezTo>
                    <a:pt x="13" y="22"/>
                    <a:pt x="9" y="25"/>
                    <a:pt x="10" y="28"/>
                  </a:cubicBezTo>
                  <a:cubicBezTo>
                    <a:pt x="10" y="32"/>
                    <a:pt x="13" y="35"/>
                    <a:pt x="14" y="35"/>
                  </a:cubicBezTo>
                  <a:cubicBezTo>
                    <a:pt x="15" y="36"/>
                    <a:pt x="16" y="37"/>
                    <a:pt x="16" y="37"/>
                  </a:cubicBezTo>
                  <a:cubicBezTo>
                    <a:pt x="16" y="37"/>
                    <a:pt x="11" y="43"/>
                    <a:pt x="6" y="39"/>
                  </a:cubicBezTo>
                  <a:cubicBezTo>
                    <a:pt x="6" y="39"/>
                    <a:pt x="3" y="35"/>
                    <a:pt x="3" y="34"/>
                  </a:cubicBezTo>
                  <a:cubicBezTo>
                    <a:pt x="2" y="34"/>
                    <a:pt x="2" y="34"/>
                    <a:pt x="2" y="35"/>
                  </a:cubicBezTo>
                  <a:cubicBezTo>
                    <a:pt x="2" y="36"/>
                    <a:pt x="0" y="41"/>
                    <a:pt x="2" y="45"/>
                  </a:cubicBezTo>
                  <a:cubicBezTo>
                    <a:pt x="5" y="49"/>
                    <a:pt x="10" y="53"/>
                    <a:pt x="14" y="50"/>
                  </a:cubicBezTo>
                  <a:cubicBezTo>
                    <a:pt x="18" y="48"/>
                    <a:pt x="23" y="44"/>
                    <a:pt x="23" y="44"/>
                  </a:cubicBezTo>
                  <a:cubicBezTo>
                    <a:pt x="23" y="44"/>
                    <a:pt x="25" y="44"/>
                    <a:pt x="26" y="46"/>
                  </a:cubicBezTo>
                  <a:cubicBezTo>
                    <a:pt x="28" y="48"/>
                    <a:pt x="29" y="49"/>
                    <a:pt x="29" y="49"/>
                  </a:cubicBezTo>
                  <a:cubicBezTo>
                    <a:pt x="29" y="50"/>
                    <a:pt x="29" y="51"/>
                    <a:pt x="30" y="52"/>
                  </a:cubicBezTo>
                  <a:cubicBezTo>
                    <a:pt x="31" y="53"/>
                    <a:pt x="32" y="53"/>
                    <a:pt x="33" y="52"/>
                  </a:cubicBezTo>
                  <a:cubicBezTo>
                    <a:pt x="34" y="51"/>
                    <a:pt x="37" y="48"/>
                    <a:pt x="36" y="46"/>
                  </a:cubicBezTo>
                  <a:cubicBezTo>
                    <a:pt x="35" y="43"/>
                    <a:pt x="32" y="41"/>
                    <a:pt x="31" y="41"/>
                  </a:cubicBezTo>
                  <a:cubicBezTo>
                    <a:pt x="30" y="40"/>
                    <a:pt x="29" y="38"/>
                    <a:pt x="30" y="37"/>
                  </a:cubicBezTo>
                  <a:cubicBezTo>
                    <a:pt x="31" y="37"/>
                    <a:pt x="32" y="35"/>
                    <a:pt x="32" y="35"/>
                  </a:cubicBezTo>
                  <a:cubicBezTo>
                    <a:pt x="33" y="35"/>
                    <a:pt x="37" y="36"/>
                    <a:pt x="38" y="35"/>
                  </a:cubicBezTo>
                  <a:cubicBezTo>
                    <a:pt x="40" y="33"/>
                    <a:pt x="42" y="30"/>
                    <a:pt x="40" y="28"/>
                  </a:cubicBezTo>
                  <a:cubicBezTo>
                    <a:pt x="38" y="25"/>
                    <a:pt x="37" y="24"/>
                    <a:pt x="35" y="23"/>
                  </a:cubicBezTo>
                  <a:cubicBezTo>
                    <a:pt x="33" y="21"/>
                    <a:pt x="31" y="19"/>
                    <a:pt x="31" y="19"/>
                  </a:cubicBezTo>
                  <a:close/>
                </a:path>
              </a:pathLst>
            </a:custGeom>
            <a:grpFill/>
            <a:ln w="14288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0" name="Rectangle 13"/>
            <p:cNvSpPr>
              <a:spLocks noChangeArrowheads="1"/>
            </p:cNvSpPr>
            <p:nvPr/>
          </p:nvSpPr>
          <p:spPr bwMode="auto">
            <a:xfrm>
              <a:off x="4225415" y="2392867"/>
              <a:ext cx="1308735" cy="45719"/>
            </a:xfrm>
            <a:prstGeom prst="rect">
              <a:avLst/>
            </a:prstGeom>
            <a:grpFill/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1" name="Rectangle 14"/>
            <p:cNvSpPr>
              <a:spLocks noChangeArrowheads="1"/>
            </p:cNvSpPr>
            <p:nvPr/>
          </p:nvSpPr>
          <p:spPr bwMode="auto">
            <a:xfrm>
              <a:off x="6941199" y="2402445"/>
              <a:ext cx="1327171" cy="45719"/>
            </a:xfrm>
            <a:prstGeom prst="rect">
              <a:avLst/>
            </a:prstGeom>
            <a:grpFill/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2" name="Rectangle 15"/>
            <p:cNvSpPr>
              <a:spLocks noChangeArrowheads="1"/>
            </p:cNvSpPr>
            <p:nvPr/>
          </p:nvSpPr>
          <p:spPr bwMode="auto">
            <a:xfrm>
              <a:off x="8225358" y="3652449"/>
              <a:ext cx="393236" cy="61444"/>
            </a:xfrm>
            <a:prstGeom prst="rect">
              <a:avLst/>
            </a:prstGeom>
            <a:grpFill/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3" name="Rectangle 16"/>
            <p:cNvSpPr>
              <a:spLocks noChangeArrowheads="1"/>
            </p:cNvSpPr>
            <p:nvPr/>
          </p:nvSpPr>
          <p:spPr bwMode="auto">
            <a:xfrm>
              <a:off x="3856758" y="3658595"/>
              <a:ext cx="411666" cy="55297"/>
            </a:xfrm>
            <a:prstGeom prst="rect">
              <a:avLst/>
            </a:prstGeom>
            <a:grpFill/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4" name="Rectangle 17"/>
            <p:cNvSpPr>
              <a:spLocks noChangeArrowheads="1"/>
            </p:cNvSpPr>
            <p:nvPr/>
          </p:nvSpPr>
          <p:spPr bwMode="auto">
            <a:xfrm>
              <a:off x="4237704" y="4918176"/>
              <a:ext cx="1255045" cy="61443"/>
            </a:xfrm>
            <a:prstGeom prst="rect">
              <a:avLst/>
            </a:prstGeom>
            <a:grpFill/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5" name="Rectangle 18"/>
            <p:cNvSpPr>
              <a:spLocks noChangeArrowheads="1"/>
            </p:cNvSpPr>
            <p:nvPr/>
          </p:nvSpPr>
          <p:spPr bwMode="auto">
            <a:xfrm>
              <a:off x="6991349" y="4918176"/>
              <a:ext cx="1264731" cy="61443"/>
            </a:xfrm>
            <a:prstGeom prst="rect">
              <a:avLst/>
            </a:prstGeom>
            <a:grpFill/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6" name="Freeform 19"/>
            <p:cNvSpPr>
              <a:spLocks noEditPoints="1"/>
            </p:cNvSpPr>
            <p:nvPr/>
          </p:nvSpPr>
          <p:spPr bwMode="auto">
            <a:xfrm>
              <a:off x="3832179" y="1274603"/>
              <a:ext cx="4829426" cy="4804849"/>
            </a:xfrm>
            <a:custGeom>
              <a:avLst/>
              <a:gdLst>
                <a:gd name="T0" fmla="*/ 166 w 332"/>
                <a:gd name="T1" fmla="*/ 0 h 331"/>
                <a:gd name="T2" fmla="*/ 283 w 332"/>
                <a:gd name="T3" fmla="*/ 48 h 331"/>
                <a:gd name="T4" fmla="*/ 332 w 332"/>
                <a:gd name="T5" fmla="*/ 165 h 331"/>
                <a:gd name="T6" fmla="*/ 283 w 332"/>
                <a:gd name="T7" fmla="*/ 283 h 331"/>
                <a:gd name="T8" fmla="*/ 166 w 332"/>
                <a:gd name="T9" fmla="*/ 331 h 331"/>
                <a:gd name="T10" fmla="*/ 49 w 332"/>
                <a:gd name="T11" fmla="*/ 283 h 331"/>
                <a:gd name="T12" fmla="*/ 0 w 332"/>
                <a:gd name="T13" fmla="*/ 165 h 331"/>
                <a:gd name="T14" fmla="*/ 49 w 332"/>
                <a:gd name="T15" fmla="*/ 48 h 331"/>
                <a:gd name="T16" fmla="*/ 166 w 332"/>
                <a:gd name="T17" fmla="*/ 0 h 331"/>
                <a:gd name="T18" fmla="*/ 166 w 332"/>
                <a:gd name="T19" fmla="*/ 4 h 331"/>
                <a:gd name="T20" fmla="*/ 51 w 332"/>
                <a:gd name="T21" fmla="*/ 51 h 331"/>
                <a:gd name="T22" fmla="*/ 4 w 332"/>
                <a:gd name="T23" fmla="*/ 165 h 331"/>
                <a:gd name="T24" fmla="*/ 51 w 332"/>
                <a:gd name="T25" fmla="*/ 280 h 331"/>
                <a:gd name="T26" fmla="*/ 166 w 332"/>
                <a:gd name="T27" fmla="*/ 327 h 331"/>
                <a:gd name="T28" fmla="*/ 280 w 332"/>
                <a:gd name="T29" fmla="*/ 280 h 331"/>
                <a:gd name="T30" fmla="*/ 328 w 332"/>
                <a:gd name="T31" fmla="*/ 165 h 331"/>
                <a:gd name="T32" fmla="*/ 280 w 332"/>
                <a:gd name="T33" fmla="*/ 51 h 331"/>
                <a:gd name="T34" fmla="*/ 166 w 332"/>
                <a:gd name="T35" fmla="*/ 4 h 3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32" h="331">
                  <a:moveTo>
                    <a:pt x="166" y="0"/>
                  </a:moveTo>
                  <a:cubicBezTo>
                    <a:pt x="211" y="0"/>
                    <a:pt x="253" y="18"/>
                    <a:pt x="283" y="48"/>
                  </a:cubicBezTo>
                  <a:cubicBezTo>
                    <a:pt x="313" y="78"/>
                    <a:pt x="332" y="120"/>
                    <a:pt x="332" y="165"/>
                  </a:cubicBezTo>
                  <a:cubicBezTo>
                    <a:pt x="332" y="211"/>
                    <a:pt x="313" y="252"/>
                    <a:pt x="283" y="283"/>
                  </a:cubicBezTo>
                  <a:cubicBezTo>
                    <a:pt x="253" y="313"/>
                    <a:pt x="211" y="331"/>
                    <a:pt x="166" y="331"/>
                  </a:cubicBezTo>
                  <a:cubicBezTo>
                    <a:pt x="120" y="331"/>
                    <a:pt x="79" y="313"/>
                    <a:pt x="49" y="283"/>
                  </a:cubicBezTo>
                  <a:cubicBezTo>
                    <a:pt x="19" y="252"/>
                    <a:pt x="0" y="211"/>
                    <a:pt x="0" y="165"/>
                  </a:cubicBezTo>
                  <a:cubicBezTo>
                    <a:pt x="0" y="120"/>
                    <a:pt x="19" y="78"/>
                    <a:pt x="49" y="48"/>
                  </a:cubicBezTo>
                  <a:cubicBezTo>
                    <a:pt x="79" y="18"/>
                    <a:pt x="120" y="0"/>
                    <a:pt x="166" y="0"/>
                  </a:cubicBezTo>
                  <a:close/>
                  <a:moveTo>
                    <a:pt x="166" y="4"/>
                  </a:moveTo>
                  <a:cubicBezTo>
                    <a:pt x="121" y="4"/>
                    <a:pt x="81" y="22"/>
                    <a:pt x="51" y="51"/>
                  </a:cubicBezTo>
                  <a:cubicBezTo>
                    <a:pt x="22" y="80"/>
                    <a:pt x="4" y="121"/>
                    <a:pt x="4" y="165"/>
                  </a:cubicBezTo>
                  <a:cubicBezTo>
                    <a:pt x="4" y="210"/>
                    <a:pt x="22" y="250"/>
                    <a:pt x="51" y="280"/>
                  </a:cubicBezTo>
                  <a:cubicBezTo>
                    <a:pt x="81" y="309"/>
                    <a:pt x="121" y="327"/>
                    <a:pt x="166" y="327"/>
                  </a:cubicBezTo>
                  <a:cubicBezTo>
                    <a:pt x="210" y="327"/>
                    <a:pt x="251" y="309"/>
                    <a:pt x="280" y="280"/>
                  </a:cubicBezTo>
                  <a:cubicBezTo>
                    <a:pt x="309" y="250"/>
                    <a:pt x="328" y="210"/>
                    <a:pt x="328" y="165"/>
                  </a:cubicBezTo>
                  <a:cubicBezTo>
                    <a:pt x="328" y="121"/>
                    <a:pt x="309" y="80"/>
                    <a:pt x="280" y="51"/>
                  </a:cubicBezTo>
                  <a:cubicBezTo>
                    <a:pt x="251" y="22"/>
                    <a:pt x="210" y="4"/>
                    <a:pt x="166" y="4"/>
                  </a:cubicBezTo>
                  <a:close/>
                </a:path>
              </a:pathLst>
            </a:custGeom>
            <a:grpFill/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7" name="Freeform 20"/>
            <p:cNvSpPr>
              <a:spLocks/>
            </p:cNvSpPr>
            <p:nvPr/>
          </p:nvSpPr>
          <p:spPr bwMode="auto">
            <a:xfrm>
              <a:off x="4661659" y="1299180"/>
              <a:ext cx="1222715" cy="1646675"/>
            </a:xfrm>
            <a:custGeom>
              <a:avLst/>
              <a:gdLst>
                <a:gd name="T0" fmla="*/ 84 w 84"/>
                <a:gd name="T1" fmla="*/ 3 h 113"/>
                <a:gd name="T2" fmla="*/ 3 w 84"/>
                <a:gd name="T3" fmla="*/ 113 h 113"/>
                <a:gd name="T4" fmla="*/ 0 w 84"/>
                <a:gd name="T5" fmla="*/ 113 h 113"/>
                <a:gd name="T6" fmla="*/ 81 w 84"/>
                <a:gd name="T7" fmla="*/ 0 h 113"/>
                <a:gd name="T8" fmla="*/ 84 w 84"/>
                <a:gd name="T9" fmla="*/ 3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4" h="113">
                  <a:moveTo>
                    <a:pt x="84" y="3"/>
                  </a:moveTo>
                  <a:cubicBezTo>
                    <a:pt x="83" y="4"/>
                    <a:pt x="15" y="50"/>
                    <a:pt x="3" y="113"/>
                  </a:cubicBezTo>
                  <a:cubicBezTo>
                    <a:pt x="0" y="113"/>
                    <a:pt x="0" y="113"/>
                    <a:pt x="0" y="113"/>
                  </a:cubicBezTo>
                  <a:cubicBezTo>
                    <a:pt x="11" y="48"/>
                    <a:pt x="81" y="0"/>
                    <a:pt x="81" y="0"/>
                  </a:cubicBezTo>
                  <a:lnTo>
                    <a:pt x="84" y="3"/>
                  </a:lnTo>
                  <a:close/>
                </a:path>
              </a:pathLst>
            </a:custGeom>
            <a:grpFill/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8" name="Freeform 21"/>
            <p:cNvSpPr>
              <a:spLocks/>
            </p:cNvSpPr>
            <p:nvPr/>
          </p:nvSpPr>
          <p:spPr bwMode="auto">
            <a:xfrm>
              <a:off x="6609407" y="1299180"/>
              <a:ext cx="1222715" cy="1646675"/>
            </a:xfrm>
            <a:custGeom>
              <a:avLst/>
              <a:gdLst>
                <a:gd name="T0" fmla="*/ 2 w 84"/>
                <a:gd name="T1" fmla="*/ 0 h 113"/>
                <a:gd name="T2" fmla="*/ 84 w 84"/>
                <a:gd name="T3" fmla="*/ 113 h 113"/>
                <a:gd name="T4" fmla="*/ 80 w 84"/>
                <a:gd name="T5" fmla="*/ 113 h 113"/>
                <a:gd name="T6" fmla="*/ 0 w 84"/>
                <a:gd name="T7" fmla="*/ 3 h 113"/>
                <a:gd name="T8" fmla="*/ 2 w 84"/>
                <a:gd name="T9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4" h="113">
                  <a:moveTo>
                    <a:pt x="2" y="0"/>
                  </a:moveTo>
                  <a:cubicBezTo>
                    <a:pt x="2" y="0"/>
                    <a:pt x="72" y="48"/>
                    <a:pt x="84" y="113"/>
                  </a:cubicBezTo>
                  <a:cubicBezTo>
                    <a:pt x="80" y="113"/>
                    <a:pt x="80" y="113"/>
                    <a:pt x="80" y="113"/>
                  </a:cubicBezTo>
                  <a:cubicBezTo>
                    <a:pt x="69" y="50"/>
                    <a:pt x="0" y="4"/>
                    <a:pt x="0" y="3"/>
                  </a:cubicBezTo>
                  <a:lnTo>
                    <a:pt x="2" y="0"/>
                  </a:lnTo>
                  <a:close/>
                </a:path>
              </a:pathLst>
            </a:custGeom>
            <a:grpFill/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9" name="Freeform 22"/>
            <p:cNvSpPr>
              <a:spLocks/>
            </p:cNvSpPr>
            <p:nvPr/>
          </p:nvSpPr>
          <p:spPr bwMode="auto">
            <a:xfrm>
              <a:off x="4661659" y="4408200"/>
              <a:ext cx="1222715" cy="1646675"/>
            </a:xfrm>
            <a:custGeom>
              <a:avLst/>
              <a:gdLst>
                <a:gd name="T0" fmla="*/ 81 w 84"/>
                <a:gd name="T1" fmla="*/ 113 h 113"/>
                <a:gd name="T2" fmla="*/ 0 w 84"/>
                <a:gd name="T3" fmla="*/ 1 h 113"/>
                <a:gd name="T4" fmla="*/ 3 w 84"/>
                <a:gd name="T5" fmla="*/ 0 h 113"/>
                <a:gd name="T6" fmla="*/ 84 w 84"/>
                <a:gd name="T7" fmla="*/ 110 h 113"/>
                <a:gd name="T8" fmla="*/ 81 w 84"/>
                <a:gd name="T9" fmla="*/ 113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4" h="113">
                  <a:moveTo>
                    <a:pt x="81" y="113"/>
                  </a:moveTo>
                  <a:cubicBezTo>
                    <a:pt x="81" y="113"/>
                    <a:pt x="11" y="65"/>
                    <a:pt x="0" y="1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5" y="63"/>
                    <a:pt x="83" y="110"/>
                    <a:pt x="84" y="110"/>
                  </a:cubicBezTo>
                  <a:lnTo>
                    <a:pt x="81" y="113"/>
                  </a:lnTo>
                  <a:close/>
                </a:path>
              </a:pathLst>
            </a:custGeom>
            <a:grpFill/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60" name="Freeform 23"/>
            <p:cNvSpPr>
              <a:spLocks/>
            </p:cNvSpPr>
            <p:nvPr/>
          </p:nvSpPr>
          <p:spPr bwMode="auto">
            <a:xfrm>
              <a:off x="6609407" y="4408200"/>
              <a:ext cx="1222715" cy="1646675"/>
            </a:xfrm>
            <a:custGeom>
              <a:avLst/>
              <a:gdLst>
                <a:gd name="T0" fmla="*/ 0 w 84"/>
                <a:gd name="T1" fmla="*/ 110 h 113"/>
                <a:gd name="T2" fmla="*/ 80 w 84"/>
                <a:gd name="T3" fmla="*/ 0 h 113"/>
                <a:gd name="T4" fmla="*/ 84 w 84"/>
                <a:gd name="T5" fmla="*/ 1 h 113"/>
                <a:gd name="T6" fmla="*/ 2 w 84"/>
                <a:gd name="T7" fmla="*/ 113 h 113"/>
                <a:gd name="T8" fmla="*/ 0 w 84"/>
                <a:gd name="T9" fmla="*/ 11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4" h="113">
                  <a:moveTo>
                    <a:pt x="0" y="110"/>
                  </a:moveTo>
                  <a:cubicBezTo>
                    <a:pt x="0" y="110"/>
                    <a:pt x="69" y="63"/>
                    <a:pt x="80" y="0"/>
                  </a:cubicBezTo>
                  <a:cubicBezTo>
                    <a:pt x="84" y="1"/>
                    <a:pt x="84" y="1"/>
                    <a:pt x="84" y="1"/>
                  </a:cubicBezTo>
                  <a:cubicBezTo>
                    <a:pt x="72" y="65"/>
                    <a:pt x="2" y="113"/>
                    <a:pt x="2" y="113"/>
                  </a:cubicBezTo>
                  <a:lnTo>
                    <a:pt x="0" y="110"/>
                  </a:lnTo>
                  <a:close/>
                </a:path>
              </a:pathLst>
            </a:custGeom>
            <a:grpFill/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61" name="Freeform 24"/>
            <p:cNvSpPr>
              <a:spLocks/>
            </p:cNvSpPr>
            <p:nvPr/>
          </p:nvSpPr>
          <p:spPr bwMode="auto">
            <a:xfrm>
              <a:off x="4268423" y="1710847"/>
              <a:ext cx="1831004" cy="3662008"/>
            </a:xfrm>
            <a:custGeom>
              <a:avLst/>
              <a:gdLst>
                <a:gd name="T0" fmla="*/ 121 w 126"/>
                <a:gd name="T1" fmla="*/ 71 h 252"/>
                <a:gd name="T2" fmla="*/ 126 w 126"/>
                <a:gd name="T3" fmla="*/ 0 h 252"/>
                <a:gd name="T4" fmla="*/ 89 w 126"/>
                <a:gd name="T5" fmla="*/ 16 h 252"/>
                <a:gd name="T6" fmla="*/ 84 w 126"/>
                <a:gd name="T7" fmla="*/ 57 h 252"/>
                <a:gd name="T8" fmla="*/ 27 w 126"/>
                <a:gd name="T9" fmla="*/ 84 h 252"/>
                <a:gd name="T10" fmla="*/ 0 w 126"/>
                <a:gd name="T11" fmla="*/ 110 h 252"/>
                <a:gd name="T12" fmla="*/ 0 w 126"/>
                <a:gd name="T13" fmla="*/ 192 h 252"/>
                <a:gd name="T14" fmla="*/ 81 w 126"/>
                <a:gd name="T15" fmla="*/ 177 h 252"/>
                <a:gd name="T16" fmla="*/ 86 w 126"/>
                <a:gd name="T17" fmla="*/ 252 h 252"/>
                <a:gd name="T18" fmla="*/ 124 w 126"/>
                <a:gd name="T19" fmla="*/ 228 h 252"/>
                <a:gd name="T20" fmla="*/ 121 w 126"/>
                <a:gd name="T21" fmla="*/ 133 h 252"/>
                <a:gd name="T22" fmla="*/ 32 w 126"/>
                <a:gd name="T23" fmla="*/ 153 h 252"/>
                <a:gd name="T24" fmla="*/ 32 w 126"/>
                <a:gd name="T25" fmla="*/ 133 h 252"/>
                <a:gd name="T26" fmla="*/ 48 w 126"/>
                <a:gd name="T27" fmla="*/ 118 h 252"/>
                <a:gd name="T28" fmla="*/ 99 w 126"/>
                <a:gd name="T29" fmla="*/ 95 h 252"/>
                <a:gd name="T30" fmla="*/ 121 w 126"/>
                <a:gd name="T31" fmla="*/ 71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6" h="252">
                  <a:moveTo>
                    <a:pt x="121" y="71"/>
                  </a:moveTo>
                  <a:cubicBezTo>
                    <a:pt x="126" y="0"/>
                    <a:pt x="126" y="0"/>
                    <a:pt x="126" y="0"/>
                  </a:cubicBezTo>
                  <a:cubicBezTo>
                    <a:pt x="89" y="16"/>
                    <a:pt x="89" y="16"/>
                    <a:pt x="89" y="16"/>
                  </a:cubicBezTo>
                  <a:cubicBezTo>
                    <a:pt x="84" y="57"/>
                    <a:pt x="84" y="57"/>
                    <a:pt x="84" y="57"/>
                  </a:cubicBezTo>
                  <a:cubicBezTo>
                    <a:pt x="27" y="84"/>
                    <a:pt x="27" y="84"/>
                    <a:pt x="27" y="84"/>
                  </a:cubicBezTo>
                  <a:cubicBezTo>
                    <a:pt x="15" y="90"/>
                    <a:pt x="1" y="94"/>
                    <a:pt x="0" y="110"/>
                  </a:cubicBezTo>
                  <a:cubicBezTo>
                    <a:pt x="0" y="192"/>
                    <a:pt x="0" y="192"/>
                    <a:pt x="0" y="192"/>
                  </a:cubicBezTo>
                  <a:cubicBezTo>
                    <a:pt x="81" y="177"/>
                    <a:pt x="81" y="177"/>
                    <a:pt x="81" y="177"/>
                  </a:cubicBezTo>
                  <a:cubicBezTo>
                    <a:pt x="86" y="252"/>
                    <a:pt x="86" y="252"/>
                    <a:pt x="86" y="252"/>
                  </a:cubicBezTo>
                  <a:cubicBezTo>
                    <a:pt x="124" y="228"/>
                    <a:pt x="124" y="228"/>
                    <a:pt x="124" y="228"/>
                  </a:cubicBezTo>
                  <a:cubicBezTo>
                    <a:pt x="121" y="133"/>
                    <a:pt x="121" y="133"/>
                    <a:pt x="121" y="133"/>
                  </a:cubicBezTo>
                  <a:cubicBezTo>
                    <a:pt x="32" y="153"/>
                    <a:pt x="32" y="153"/>
                    <a:pt x="32" y="153"/>
                  </a:cubicBezTo>
                  <a:cubicBezTo>
                    <a:pt x="32" y="133"/>
                    <a:pt x="32" y="133"/>
                    <a:pt x="32" y="133"/>
                  </a:cubicBezTo>
                  <a:cubicBezTo>
                    <a:pt x="32" y="133"/>
                    <a:pt x="35" y="124"/>
                    <a:pt x="48" y="118"/>
                  </a:cubicBezTo>
                  <a:cubicBezTo>
                    <a:pt x="60" y="113"/>
                    <a:pt x="99" y="95"/>
                    <a:pt x="99" y="95"/>
                  </a:cubicBezTo>
                  <a:cubicBezTo>
                    <a:pt x="99" y="95"/>
                    <a:pt x="120" y="86"/>
                    <a:pt x="121" y="71"/>
                  </a:cubicBezTo>
                  <a:close/>
                </a:path>
              </a:pathLst>
            </a:custGeom>
            <a:grpFill/>
            <a:ln w="14288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62" name="Freeform 25"/>
            <p:cNvSpPr>
              <a:spLocks/>
            </p:cNvSpPr>
            <p:nvPr/>
          </p:nvSpPr>
          <p:spPr bwMode="auto">
            <a:xfrm>
              <a:off x="6388212" y="1710847"/>
              <a:ext cx="1837146" cy="3662008"/>
            </a:xfrm>
            <a:custGeom>
              <a:avLst/>
              <a:gdLst>
                <a:gd name="T0" fmla="*/ 5 w 126"/>
                <a:gd name="T1" fmla="*/ 71 h 252"/>
                <a:gd name="T2" fmla="*/ 0 w 126"/>
                <a:gd name="T3" fmla="*/ 0 h 252"/>
                <a:gd name="T4" fmla="*/ 37 w 126"/>
                <a:gd name="T5" fmla="*/ 16 h 252"/>
                <a:gd name="T6" fmla="*/ 42 w 126"/>
                <a:gd name="T7" fmla="*/ 57 h 252"/>
                <a:gd name="T8" fmla="*/ 99 w 126"/>
                <a:gd name="T9" fmla="*/ 84 h 252"/>
                <a:gd name="T10" fmla="*/ 126 w 126"/>
                <a:gd name="T11" fmla="*/ 110 h 252"/>
                <a:gd name="T12" fmla="*/ 126 w 126"/>
                <a:gd name="T13" fmla="*/ 192 h 252"/>
                <a:gd name="T14" fmla="*/ 44 w 126"/>
                <a:gd name="T15" fmla="*/ 177 h 252"/>
                <a:gd name="T16" fmla="*/ 40 w 126"/>
                <a:gd name="T17" fmla="*/ 252 h 252"/>
                <a:gd name="T18" fmla="*/ 1 w 126"/>
                <a:gd name="T19" fmla="*/ 228 h 252"/>
                <a:gd name="T20" fmla="*/ 5 w 126"/>
                <a:gd name="T21" fmla="*/ 133 h 252"/>
                <a:gd name="T22" fmla="*/ 93 w 126"/>
                <a:gd name="T23" fmla="*/ 153 h 252"/>
                <a:gd name="T24" fmla="*/ 94 w 126"/>
                <a:gd name="T25" fmla="*/ 133 h 252"/>
                <a:gd name="T26" fmla="*/ 78 w 126"/>
                <a:gd name="T27" fmla="*/ 118 h 252"/>
                <a:gd name="T28" fmla="*/ 27 w 126"/>
                <a:gd name="T29" fmla="*/ 95 h 252"/>
                <a:gd name="T30" fmla="*/ 5 w 126"/>
                <a:gd name="T31" fmla="*/ 71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6" h="252">
                  <a:moveTo>
                    <a:pt x="5" y="7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37" y="16"/>
                    <a:pt x="37" y="16"/>
                    <a:pt x="37" y="16"/>
                  </a:cubicBezTo>
                  <a:cubicBezTo>
                    <a:pt x="42" y="57"/>
                    <a:pt x="42" y="57"/>
                    <a:pt x="42" y="57"/>
                  </a:cubicBezTo>
                  <a:cubicBezTo>
                    <a:pt x="99" y="84"/>
                    <a:pt x="99" y="84"/>
                    <a:pt x="99" y="84"/>
                  </a:cubicBezTo>
                  <a:cubicBezTo>
                    <a:pt x="111" y="90"/>
                    <a:pt x="124" y="94"/>
                    <a:pt x="126" y="110"/>
                  </a:cubicBezTo>
                  <a:cubicBezTo>
                    <a:pt x="126" y="192"/>
                    <a:pt x="126" y="192"/>
                    <a:pt x="126" y="192"/>
                  </a:cubicBezTo>
                  <a:cubicBezTo>
                    <a:pt x="44" y="177"/>
                    <a:pt x="44" y="177"/>
                    <a:pt x="44" y="177"/>
                  </a:cubicBezTo>
                  <a:cubicBezTo>
                    <a:pt x="40" y="252"/>
                    <a:pt x="40" y="252"/>
                    <a:pt x="40" y="252"/>
                  </a:cubicBezTo>
                  <a:cubicBezTo>
                    <a:pt x="1" y="228"/>
                    <a:pt x="1" y="228"/>
                    <a:pt x="1" y="228"/>
                  </a:cubicBezTo>
                  <a:cubicBezTo>
                    <a:pt x="5" y="133"/>
                    <a:pt x="5" y="133"/>
                    <a:pt x="5" y="133"/>
                  </a:cubicBezTo>
                  <a:cubicBezTo>
                    <a:pt x="93" y="153"/>
                    <a:pt x="93" y="153"/>
                    <a:pt x="93" y="153"/>
                  </a:cubicBezTo>
                  <a:cubicBezTo>
                    <a:pt x="94" y="133"/>
                    <a:pt x="94" y="133"/>
                    <a:pt x="94" y="133"/>
                  </a:cubicBezTo>
                  <a:cubicBezTo>
                    <a:pt x="94" y="133"/>
                    <a:pt x="91" y="124"/>
                    <a:pt x="78" y="118"/>
                  </a:cubicBezTo>
                  <a:cubicBezTo>
                    <a:pt x="65" y="113"/>
                    <a:pt x="27" y="95"/>
                    <a:pt x="27" y="95"/>
                  </a:cubicBezTo>
                  <a:cubicBezTo>
                    <a:pt x="27" y="95"/>
                    <a:pt x="6" y="86"/>
                    <a:pt x="5" y="71"/>
                  </a:cubicBezTo>
                  <a:close/>
                </a:path>
              </a:pathLst>
            </a:custGeom>
            <a:grpFill/>
            <a:ln w="14288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63" name="Freeform 26"/>
            <p:cNvSpPr>
              <a:spLocks noEditPoints="1"/>
            </p:cNvSpPr>
            <p:nvPr/>
          </p:nvSpPr>
          <p:spPr bwMode="auto">
            <a:xfrm>
              <a:off x="5792212" y="5354424"/>
              <a:ext cx="847915" cy="307215"/>
            </a:xfrm>
            <a:custGeom>
              <a:avLst/>
              <a:gdLst>
                <a:gd name="T0" fmla="*/ 5 w 58"/>
                <a:gd name="T1" fmla="*/ 21 h 21"/>
                <a:gd name="T2" fmla="*/ 0 w 58"/>
                <a:gd name="T3" fmla="*/ 9 h 21"/>
                <a:gd name="T4" fmla="*/ 3 w 58"/>
                <a:gd name="T5" fmla="*/ 3 h 21"/>
                <a:gd name="T6" fmla="*/ 9 w 58"/>
                <a:gd name="T7" fmla="*/ 0 h 21"/>
                <a:gd name="T8" fmla="*/ 15 w 58"/>
                <a:gd name="T9" fmla="*/ 16 h 21"/>
                <a:gd name="T10" fmla="*/ 20 w 58"/>
                <a:gd name="T11" fmla="*/ 17 h 21"/>
                <a:gd name="T12" fmla="*/ 24 w 58"/>
                <a:gd name="T13" fmla="*/ 17 h 21"/>
                <a:gd name="T14" fmla="*/ 21 w 58"/>
                <a:gd name="T15" fmla="*/ 14 h 21"/>
                <a:gd name="T16" fmla="*/ 14 w 58"/>
                <a:gd name="T17" fmla="*/ 7 h 21"/>
                <a:gd name="T18" fmla="*/ 21 w 58"/>
                <a:gd name="T19" fmla="*/ 0 h 21"/>
                <a:gd name="T20" fmla="*/ 29 w 58"/>
                <a:gd name="T21" fmla="*/ 10 h 21"/>
                <a:gd name="T22" fmla="*/ 21 w 58"/>
                <a:gd name="T23" fmla="*/ 21 h 21"/>
                <a:gd name="T24" fmla="*/ 15 w 58"/>
                <a:gd name="T25" fmla="*/ 16 h 21"/>
                <a:gd name="T26" fmla="*/ 23 w 58"/>
                <a:gd name="T27" fmla="*/ 4 h 21"/>
                <a:gd name="T28" fmla="*/ 19 w 58"/>
                <a:gd name="T29" fmla="*/ 4 h 21"/>
                <a:gd name="T30" fmla="*/ 19 w 58"/>
                <a:gd name="T31" fmla="*/ 10 h 21"/>
                <a:gd name="T32" fmla="*/ 24 w 58"/>
                <a:gd name="T33" fmla="*/ 10 h 21"/>
                <a:gd name="T34" fmla="*/ 31 w 58"/>
                <a:gd name="T35" fmla="*/ 15 h 21"/>
                <a:gd name="T36" fmla="*/ 36 w 58"/>
                <a:gd name="T37" fmla="*/ 17 h 21"/>
                <a:gd name="T38" fmla="*/ 41 w 58"/>
                <a:gd name="T39" fmla="*/ 17 h 21"/>
                <a:gd name="T40" fmla="*/ 41 w 58"/>
                <a:gd name="T41" fmla="*/ 11 h 21"/>
                <a:gd name="T42" fmla="*/ 35 w 58"/>
                <a:gd name="T43" fmla="*/ 11 h 21"/>
                <a:gd name="T44" fmla="*/ 34 w 58"/>
                <a:gd name="T45" fmla="*/ 0 h 21"/>
                <a:gd name="T46" fmla="*/ 45 w 58"/>
                <a:gd name="T47" fmla="*/ 4 h 21"/>
                <a:gd name="T48" fmla="*/ 36 w 58"/>
                <a:gd name="T49" fmla="*/ 7 h 21"/>
                <a:gd name="T50" fmla="*/ 44 w 58"/>
                <a:gd name="T51" fmla="*/ 9 h 21"/>
                <a:gd name="T52" fmla="*/ 44 w 58"/>
                <a:gd name="T53" fmla="*/ 18 h 21"/>
                <a:gd name="T54" fmla="*/ 33 w 58"/>
                <a:gd name="T55" fmla="*/ 19 h 21"/>
                <a:gd name="T56" fmla="*/ 58 w 58"/>
                <a:gd name="T57" fmla="*/ 21 h 21"/>
                <a:gd name="T58" fmla="*/ 54 w 58"/>
                <a:gd name="T59" fmla="*/ 6 h 21"/>
                <a:gd name="T60" fmla="*/ 48 w 58"/>
                <a:gd name="T61" fmla="*/ 5 h 21"/>
                <a:gd name="T62" fmla="*/ 54 w 58"/>
                <a:gd name="T63" fmla="*/ 0 h 21"/>
                <a:gd name="T64" fmla="*/ 58 w 58"/>
                <a:gd name="T65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8" h="21">
                  <a:moveTo>
                    <a:pt x="9" y="21"/>
                  </a:moveTo>
                  <a:cubicBezTo>
                    <a:pt x="5" y="21"/>
                    <a:pt x="5" y="21"/>
                    <a:pt x="5" y="21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4" y="7"/>
                    <a:pt x="2" y="8"/>
                    <a:pt x="0" y="9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" y="5"/>
                    <a:pt x="2" y="4"/>
                    <a:pt x="3" y="3"/>
                  </a:cubicBezTo>
                  <a:cubicBezTo>
                    <a:pt x="5" y="2"/>
                    <a:pt x="5" y="1"/>
                    <a:pt x="6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21"/>
                    <a:pt x="9" y="21"/>
                    <a:pt x="9" y="21"/>
                  </a:cubicBezTo>
                  <a:close/>
                  <a:moveTo>
                    <a:pt x="15" y="16"/>
                  </a:moveTo>
                  <a:cubicBezTo>
                    <a:pt x="19" y="15"/>
                    <a:pt x="19" y="15"/>
                    <a:pt x="19" y="15"/>
                  </a:cubicBezTo>
                  <a:cubicBezTo>
                    <a:pt x="19" y="16"/>
                    <a:pt x="19" y="17"/>
                    <a:pt x="20" y="17"/>
                  </a:cubicBezTo>
                  <a:cubicBezTo>
                    <a:pt x="20" y="17"/>
                    <a:pt x="21" y="18"/>
                    <a:pt x="21" y="18"/>
                  </a:cubicBezTo>
                  <a:cubicBezTo>
                    <a:pt x="22" y="18"/>
                    <a:pt x="23" y="17"/>
                    <a:pt x="24" y="17"/>
                  </a:cubicBezTo>
                  <a:cubicBezTo>
                    <a:pt x="24" y="16"/>
                    <a:pt x="25" y="14"/>
                    <a:pt x="25" y="12"/>
                  </a:cubicBezTo>
                  <a:cubicBezTo>
                    <a:pt x="24" y="13"/>
                    <a:pt x="22" y="14"/>
                    <a:pt x="21" y="14"/>
                  </a:cubicBezTo>
                  <a:cubicBezTo>
                    <a:pt x="19" y="14"/>
                    <a:pt x="18" y="13"/>
                    <a:pt x="16" y="12"/>
                  </a:cubicBezTo>
                  <a:cubicBezTo>
                    <a:pt x="15" y="10"/>
                    <a:pt x="14" y="9"/>
                    <a:pt x="14" y="7"/>
                  </a:cubicBezTo>
                  <a:cubicBezTo>
                    <a:pt x="14" y="5"/>
                    <a:pt x="15" y="3"/>
                    <a:pt x="16" y="2"/>
                  </a:cubicBezTo>
                  <a:cubicBezTo>
                    <a:pt x="18" y="0"/>
                    <a:pt x="19" y="0"/>
                    <a:pt x="21" y="0"/>
                  </a:cubicBezTo>
                  <a:cubicBezTo>
                    <a:pt x="24" y="0"/>
                    <a:pt x="26" y="0"/>
                    <a:pt x="27" y="2"/>
                  </a:cubicBezTo>
                  <a:cubicBezTo>
                    <a:pt x="28" y="4"/>
                    <a:pt x="29" y="6"/>
                    <a:pt x="29" y="10"/>
                  </a:cubicBezTo>
                  <a:cubicBezTo>
                    <a:pt x="29" y="14"/>
                    <a:pt x="28" y="17"/>
                    <a:pt x="27" y="18"/>
                  </a:cubicBezTo>
                  <a:cubicBezTo>
                    <a:pt x="25" y="20"/>
                    <a:pt x="23" y="21"/>
                    <a:pt x="21" y="21"/>
                  </a:cubicBezTo>
                  <a:cubicBezTo>
                    <a:pt x="19" y="21"/>
                    <a:pt x="18" y="21"/>
                    <a:pt x="17" y="20"/>
                  </a:cubicBezTo>
                  <a:cubicBezTo>
                    <a:pt x="16" y="19"/>
                    <a:pt x="15" y="17"/>
                    <a:pt x="15" y="16"/>
                  </a:cubicBezTo>
                  <a:close/>
                  <a:moveTo>
                    <a:pt x="24" y="7"/>
                  </a:moveTo>
                  <a:cubicBezTo>
                    <a:pt x="24" y="6"/>
                    <a:pt x="24" y="5"/>
                    <a:pt x="23" y="4"/>
                  </a:cubicBezTo>
                  <a:cubicBezTo>
                    <a:pt x="23" y="3"/>
                    <a:pt x="22" y="3"/>
                    <a:pt x="21" y="3"/>
                  </a:cubicBezTo>
                  <a:cubicBezTo>
                    <a:pt x="20" y="3"/>
                    <a:pt x="20" y="3"/>
                    <a:pt x="19" y="4"/>
                  </a:cubicBezTo>
                  <a:cubicBezTo>
                    <a:pt x="19" y="4"/>
                    <a:pt x="19" y="5"/>
                    <a:pt x="19" y="7"/>
                  </a:cubicBezTo>
                  <a:cubicBezTo>
                    <a:pt x="19" y="8"/>
                    <a:pt x="19" y="9"/>
                    <a:pt x="19" y="10"/>
                  </a:cubicBezTo>
                  <a:cubicBezTo>
                    <a:pt x="20" y="10"/>
                    <a:pt x="21" y="11"/>
                    <a:pt x="21" y="11"/>
                  </a:cubicBezTo>
                  <a:cubicBezTo>
                    <a:pt x="22" y="11"/>
                    <a:pt x="23" y="10"/>
                    <a:pt x="24" y="10"/>
                  </a:cubicBezTo>
                  <a:cubicBezTo>
                    <a:pt x="24" y="9"/>
                    <a:pt x="24" y="8"/>
                    <a:pt x="24" y="7"/>
                  </a:cubicBezTo>
                  <a:close/>
                  <a:moveTo>
                    <a:pt x="31" y="15"/>
                  </a:moveTo>
                  <a:cubicBezTo>
                    <a:pt x="35" y="15"/>
                    <a:pt x="35" y="15"/>
                    <a:pt x="35" y="15"/>
                  </a:cubicBezTo>
                  <a:cubicBezTo>
                    <a:pt x="35" y="16"/>
                    <a:pt x="36" y="16"/>
                    <a:pt x="36" y="17"/>
                  </a:cubicBezTo>
                  <a:cubicBezTo>
                    <a:pt x="37" y="17"/>
                    <a:pt x="38" y="18"/>
                    <a:pt x="38" y="18"/>
                  </a:cubicBezTo>
                  <a:cubicBezTo>
                    <a:pt x="39" y="18"/>
                    <a:pt x="40" y="17"/>
                    <a:pt x="41" y="17"/>
                  </a:cubicBezTo>
                  <a:cubicBezTo>
                    <a:pt x="41" y="16"/>
                    <a:pt x="41" y="15"/>
                    <a:pt x="41" y="14"/>
                  </a:cubicBezTo>
                  <a:cubicBezTo>
                    <a:pt x="41" y="12"/>
                    <a:pt x="41" y="11"/>
                    <a:pt x="41" y="11"/>
                  </a:cubicBezTo>
                  <a:cubicBezTo>
                    <a:pt x="40" y="10"/>
                    <a:pt x="39" y="10"/>
                    <a:pt x="38" y="10"/>
                  </a:cubicBezTo>
                  <a:cubicBezTo>
                    <a:pt x="37" y="10"/>
                    <a:pt x="36" y="10"/>
                    <a:pt x="35" y="11"/>
                  </a:cubicBezTo>
                  <a:cubicBezTo>
                    <a:pt x="31" y="11"/>
                    <a:pt x="31" y="11"/>
                    <a:pt x="31" y="11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4"/>
                    <a:pt x="45" y="4"/>
                    <a:pt x="45" y="4"/>
                  </a:cubicBezTo>
                  <a:cubicBezTo>
                    <a:pt x="37" y="4"/>
                    <a:pt x="37" y="4"/>
                    <a:pt x="37" y="4"/>
                  </a:cubicBezTo>
                  <a:cubicBezTo>
                    <a:pt x="36" y="7"/>
                    <a:pt x="36" y="7"/>
                    <a:pt x="36" y="7"/>
                  </a:cubicBezTo>
                  <a:cubicBezTo>
                    <a:pt x="37" y="7"/>
                    <a:pt x="38" y="7"/>
                    <a:pt x="39" y="7"/>
                  </a:cubicBezTo>
                  <a:cubicBezTo>
                    <a:pt x="41" y="7"/>
                    <a:pt x="43" y="7"/>
                    <a:pt x="44" y="9"/>
                  </a:cubicBezTo>
                  <a:cubicBezTo>
                    <a:pt x="45" y="10"/>
                    <a:pt x="46" y="12"/>
                    <a:pt x="46" y="14"/>
                  </a:cubicBezTo>
                  <a:cubicBezTo>
                    <a:pt x="46" y="15"/>
                    <a:pt x="45" y="17"/>
                    <a:pt x="44" y="18"/>
                  </a:cubicBezTo>
                  <a:cubicBezTo>
                    <a:pt x="43" y="20"/>
                    <a:pt x="41" y="21"/>
                    <a:pt x="38" y="21"/>
                  </a:cubicBezTo>
                  <a:cubicBezTo>
                    <a:pt x="36" y="21"/>
                    <a:pt x="35" y="20"/>
                    <a:pt x="33" y="19"/>
                  </a:cubicBezTo>
                  <a:cubicBezTo>
                    <a:pt x="32" y="18"/>
                    <a:pt x="31" y="17"/>
                    <a:pt x="31" y="15"/>
                  </a:cubicBezTo>
                  <a:close/>
                  <a:moveTo>
                    <a:pt x="58" y="21"/>
                  </a:moveTo>
                  <a:cubicBezTo>
                    <a:pt x="54" y="21"/>
                    <a:pt x="54" y="21"/>
                    <a:pt x="54" y="21"/>
                  </a:cubicBezTo>
                  <a:cubicBezTo>
                    <a:pt x="54" y="6"/>
                    <a:pt x="54" y="6"/>
                    <a:pt x="54" y="6"/>
                  </a:cubicBezTo>
                  <a:cubicBezTo>
                    <a:pt x="52" y="7"/>
                    <a:pt x="50" y="8"/>
                    <a:pt x="48" y="9"/>
                  </a:cubicBezTo>
                  <a:cubicBezTo>
                    <a:pt x="48" y="5"/>
                    <a:pt x="48" y="5"/>
                    <a:pt x="48" y="5"/>
                  </a:cubicBezTo>
                  <a:cubicBezTo>
                    <a:pt x="49" y="5"/>
                    <a:pt x="51" y="4"/>
                    <a:pt x="52" y="3"/>
                  </a:cubicBezTo>
                  <a:cubicBezTo>
                    <a:pt x="53" y="2"/>
                    <a:pt x="54" y="1"/>
                    <a:pt x="54" y="0"/>
                  </a:cubicBezTo>
                  <a:cubicBezTo>
                    <a:pt x="58" y="0"/>
                    <a:pt x="58" y="0"/>
                    <a:pt x="58" y="0"/>
                  </a:cubicBezTo>
                  <a:lnTo>
                    <a:pt x="58" y="21"/>
                  </a:lnTo>
                  <a:close/>
                </a:path>
              </a:pathLst>
            </a:custGeom>
            <a:grpFill/>
            <a:ln w="14288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6996824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2017/10/24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861296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2017/10/24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616890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2017/10/24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496193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2017/10/24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5030349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2017/10/24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6715943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2017/10/24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91157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CA6A8B-D328-4FB7-9873-FA03278D5B86}" type="datetimeFigureOut">
              <a:rPr lang="zh-CN" altLang="en-US" smtClean="0"/>
              <a:t>2017/10/24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FAC41E-72AF-46BD-B951-118C7700857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612277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2017/10/24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2514144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2017/10/24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0320997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2017/10/24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5822032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2017/10/24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6339712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2017/10/24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17302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CA6A8B-D328-4FB7-9873-FA03278D5B86}" type="datetimeFigureOut">
              <a:rPr lang="zh-CN" altLang="en-US" smtClean="0"/>
              <a:t>2017/10/24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FAC41E-72AF-46BD-B951-118C7700857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68368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CA6A8B-D328-4FB7-9873-FA03278D5B86}" type="datetimeFigureOut">
              <a:rPr lang="zh-CN" altLang="en-US" smtClean="0"/>
              <a:t>2017/10/24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FAC41E-72AF-46BD-B951-118C7700857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93166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CA6A8B-D328-4FB7-9873-FA03278D5B86}" type="datetimeFigureOut">
              <a:rPr lang="zh-CN" altLang="en-US" smtClean="0"/>
              <a:t>2017/10/24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FAC41E-72AF-46BD-B951-118C7700857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83664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CA6A8B-D328-4FB7-9873-FA03278D5B86}" type="datetimeFigureOut">
              <a:rPr lang="zh-CN" altLang="en-US" smtClean="0"/>
              <a:t>2017/10/24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FAC41E-72AF-46BD-B951-118C7700857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86002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CA6A8B-D328-4FB7-9873-FA03278D5B86}" type="datetimeFigureOut">
              <a:rPr lang="zh-CN" altLang="en-US" smtClean="0"/>
              <a:t>2017/10/24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FAC41E-72AF-46BD-B951-118C7700857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20311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CA6A8B-D328-4FB7-9873-FA03278D5B86}" type="datetimeFigureOut">
              <a:rPr lang="zh-CN" altLang="en-US" smtClean="0"/>
              <a:t>2017/10/24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FAC41E-72AF-46BD-B951-118C7700857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6089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CA6A8B-D328-4FB7-9873-FA03278D5B86}" type="datetimeFigureOut">
              <a:rPr lang="zh-CN" altLang="en-US" smtClean="0"/>
              <a:t>2017/10/24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FAC41E-72AF-46BD-B951-118C7700857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6688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29944C-CB5D-409A-AFD5-72F78E978B1B}" type="datetimeFigureOut">
              <a:rPr lang="zh-CN" altLang="en-US" smtClean="0"/>
              <a:t>2017/10/24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B903E5-9653-4B36-8804-24288D9EABB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68721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2017/10/24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25752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0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0B0F0"/>
            </a:gs>
            <a:gs pos="35000">
              <a:srgbClr val="00B0F0"/>
            </a:gs>
            <a:gs pos="100000">
              <a:srgbClr val="00B0F0"/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2" name="组合 51"/>
          <p:cNvGrpSpPr/>
          <p:nvPr/>
        </p:nvGrpSpPr>
        <p:grpSpPr>
          <a:xfrm>
            <a:off x="8573029" y="1418842"/>
            <a:ext cx="2082858" cy="764467"/>
            <a:chOff x="8759313" y="1892927"/>
            <a:chExt cx="2082858" cy="764467"/>
          </a:xfrm>
        </p:grpSpPr>
        <p:sp>
          <p:nvSpPr>
            <p:cNvPr id="49" name="对话气泡: 圆角矩形 48"/>
            <p:cNvSpPr/>
            <p:nvPr/>
          </p:nvSpPr>
          <p:spPr>
            <a:xfrm>
              <a:off x="8759313" y="1892927"/>
              <a:ext cx="2082858" cy="764467"/>
            </a:xfrm>
            <a:prstGeom prst="wedgeRoundRectCallout">
              <a:avLst>
                <a:gd name="adj1" fmla="val -36860"/>
                <a:gd name="adj2" fmla="val 87182"/>
                <a:gd name="adj3" fmla="val 16667"/>
              </a:avLst>
            </a:prstGeom>
            <a:solidFill>
              <a:schemeClr val="bg1">
                <a:alpha val="4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文本框 50"/>
            <p:cNvSpPr txBox="1"/>
            <p:nvPr/>
          </p:nvSpPr>
          <p:spPr>
            <a:xfrm>
              <a:off x="9002275" y="2089213"/>
              <a:ext cx="1596933" cy="371894"/>
            </a:xfrm>
            <a:custGeom>
              <a:avLst/>
              <a:gdLst/>
              <a:ahLst/>
              <a:cxnLst/>
              <a:rect l="l" t="t" r="r" b="b"/>
              <a:pathLst>
                <a:path w="1596933" h="371894">
                  <a:moveTo>
                    <a:pt x="1102985" y="224857"/>
                  </a:moveTo>
                  <a:lnTo>
                    <a:pt x="1103395" y="224857"/>
                  </a:lnTo>
                  <a:cubicBezTo>
                    <a:pt x="1107183" y="224934"/>
                    <a:pt x="1110357" y="226213"/>
                    <a:pt x="1112917" y="228697"/>
                  </a:cubicBezTo>
                  <a:cubicBezTo>
                    <a:pt x="1115477" y="231180"/>
                    <a:pt x="1116808" y="234405"/>
                    <a:pt x="1116911" y="238373"/>
                  </a:cubicBezTo>
                  <a:lnTo>
                    <a:pt x="1116911" y="320288"/>
                  </a:lnTo>
                  <a:cubicBezTo>
                    <a:pt x="1116919" y="323752"/>
                    <a:pt x="1117517" y="326858"/>
                    <a:pt x="1118703" y="329606"/>
                  </a:cubicBezTo>
                  <a:cubicBezTo>
                    <a:pt x="1119889" y="332353"/>
                    <a:pt x="1121612" y="334845"/>
                    <a:pt x="1123873" y="337080"/>
                  </a:cubicBezTo>
                  <a:cubicBezTo>
                    <a:pt x="1128447" y="341517"/>
                    <a:pt x="1134045" y="343702"/>
                    <a:pt x="1140666" y="343634"/>
                  </a:cubicBezTo>
                  <a:lnTo>
                    <a:pt x="1177937" y="343634"/>
                  </a:lnTo>
                  <a:cubicBezTo>
                    <a:pt x="1181726" y="343762"/>
                    <a:pt x="1184900" y="345144"/>
                    <a:pt x="1187460" y="347780"/>
                  </a:cubicBezTo>
                  <a:cubicBezTo>
                    <a:pt x="1190020" y="350417"/>
                    <a:pt x="1191351" y="353540"/>
                    <a:pt x="1191453" y="357149"/>
                  </a:cubicBezTo>
                  <a:lnTo>
                    <a:pt x="1191453" y="357969"/>
                  </a:lnTo>
                  <a:cubicBezTo>
                    <a:pt x="1191351" y="361757"/>
                    <a:pt x="1190020" y="364931"/>
                    <a:pt x="1187460" y="367491"/>
                  </a:cubicBezTo>
                  <a:cubicBezTo>
                    <a:pt x="1184900" y="370051"/>
                    <a:pt x="1181726" y="371382"/>
                    <a:pt x="1177937" y="371485"/>
                  </a:cubicBezTo>
                  <a:lnTo>
                    <a:pt x="1140666" y="371485"/>
                  </a:lnTo>
                  <a:cubicBezTo>
                    <a:pt x="1137014" y="371493"/>
                    <a:pt x="1133567" y="371169"/>
                    <a:pt x="1130324" y="370512"/>
                  </a:cubicBezTo>
                  <a:cubicBezTo>
                    <a:pt x="1127082" y="369855"/>
                    <a:pt x="1123839" y="368814"/>
                    <a:pt x="1120597" y="367389"/>
                  </a:cubicBezTo>
                  <a:cubicBezTo>
                    <a:pt x="1114436" y="364701"/>
                    <a:pt x="1109043" y="361066"/>
                    <a:pt x="1104419" y="356484"/>
                  </a:cubicBezTo>
                  <a:cubicBezTo>
                    <a:pt x="1099794" y="351902"/>
                    <a:pt x="1096039" y="346526"/>
                    <a:pt x="1093155" y="340357"/>
                  </a:cubicBezTo>
                  <a:cubicBezTo>
                    <a:pt x="1090698" y="333872"/>
                    <a:pt x="1089469" y="327182"/>
                    <a:pt x="1089469" y="320288"/>
                  </a:cubicBezTo>
                  <a:lnTo>
                    <a:pt x="1089469" y="238373"/>
                  </a:lnTo>
                  <a:cubicBezTo>
                    <a:pt x="1089571" y="234405"/>
                    <a:pt x="1090903" y="231180"/>
                    <a:pt x="1093463" y="228697"/>
                  </a:cubicBezTo>
                  <a:cubicBezTo>
                    <a:pt x="1096022" y="226213"/>
                    <a:pt x="1099197" y="224934"/>
                    <a:pt x="1102985" y="224857"/>
                  </a:cubicBezTo>
                  <a:close/>
                  <a:moveTo>
                    <a:pt x="618867" y="224038"/>
                  </a:moveTo>
                  <a:lnTo>
                    <a:pt x="619687" y="224038"/>
                  </a:lnTo>
                  <a:cubicBezTo>
                    <a:pt x="623475" y="224123"/>
                    <a:pt x="626649" y="225386"/>
                    <a:pt x="629209" y="227826"/>
                  </a:cubicBezTo>
                  <a:cubicBezTo>
                    <a:pt x="631769" y="230267"/>
                    <a:pt x="633100" y="233373"/>
                    <a:pt x="633203" y="237144"/>
                  </a:cubicBezTo>
                  <a:lnTo>
                    <a:pt x="633203" y="291618"/>
                  </a:lnTo>
                  <a:cubicBezTo>
                    <a:pt x="633100" y="295406"/>
                    <a:pt x="631769" y="298580"/>
                    <a:pt x="629209" y="301140"/>
                  </a:cubicBezTo>
                  <a:cubicBezTo>
                    <a:pt x="626649" y="303700"/>
                    <a:pt x="623475" y="305031"/>
                    <a:pt x="619687" y="305133"/>
                  </a:cubicBezTo>
                  <a:lnTo>
                    <a:pt x="618867" y="305133"/>
                  </a:lnTo>
                  <a:cubicBezTo>
                    <a:pt x="614900" y="305031"/>
                    <a:pt x="611674" y="303700"/>
                    <a:pt x="609191" y="301140"/>
                  </a:cubicBezTo>
                  <a:cubicBezTo>
                    <a:pt x="606708" y="298580"/>
                    <a:pt x="605428" y="295406"/>
                    <a:pt x="605351" y="291618"/>
                  </a:cubicBezTo>
                  <a:lnTo>
                    <a:pt x="605351" y="237144"/>
                  </a:lnTo>
                  <a:cubicBezTo>
                    <a:pt x="605428" y="233373"/>
                    <a:pt x="606708" y="230267"/>
                    <a:pt x="609191" y="227826"/>
                  </a:cubicBezTo>
                  <a:cubicBezTo>
                    <a:pt x="611674" y="225386"/>
                    <a:pt x="614900" y="224123"/>
                    <a:pt x="618867" y="224038"/>
                  </a:cubicBezTo>
                  <a:close/>
                  <a:moveTo>
                    <a:pt x="526304" y="224038"/>
                  </a:moveTo>
                  <a:lnTo>
                    <a:pt x="527123" y="224038"/>
                  </a:lnTo>
                  <a:cubicBezTo>
                    <a:pt x="531090" y="224123"/>
                    <a:pt x="534316" y="225386"/>
                    <a:pt x="536799" y="227826"/>
                  </a:cubicBezTo>
                  <a:cubicBezTo>
                    <a:pt x="539282" y="230267"/>
                    <a:pt x="540562" y="233373"/>
                    <a:pt x="540639" y="237144"/>
                  </a:cubicBezTo>
                  <a:lnTo>
                    <a:pt x="540639" y="321107"/>
                  </a:lnTo>
                  <a:cubicBezTo>
                    <a:pt x="540707" y="326841"/>
                    <a:pt x="543028" y="331756"/>
                    <a:pt x="547601" y="335852"/>
                  </a:cubicBezTo>
                  <a:cubicBezTo>
                    <a:pt x="552039" y="339947"/>
                    <a:pt x="557499" y="341995"/>
                    <a:pt x="563984" y="341995"/>
                  </a:cubicBezTo>
                  <a:lnTo>
                    <a:pt x="679894" y="341995"/>
                  </a:lnTo>
                  <a:cubicBezTo>
                    <a:pt x="683683" y="342098"/>
                    <a:pt x="686857" y="343429"/>
                    <a:pt x="689417" y="345989"/>
                  </a:cubicBezTo>
                  <a:cubicBezTo>
                    <a:pt x="691977" y="348548"/>
                    <a:pt x="693308" y="351723"/>
                    <a:pt x="693410" y="355511"/>
                  </a:cubicBezTo>
                  <a:lnTo>
                    <a:pt x="693410" y="356330"/>
                  </a:lnTo>
                  <a:cubicBezTo>
                    <a:pt x="693308" y="360119"/>
                    <a:pt x="691977" y="363293"/>
                    <a:pt x="689417" y="365853"/>
                  </a:cubicBezTo>
                  <a:cubicBezTo>
                    <a:pt x="686857" y="368413"/>
                    <a:pt x="683683" y="369744"/>
                    <a:pt x="679894" y="369846"/>
                  </a:cubicBezTo>
                  <a:lnTo>
                    <a:pt x="563984" y="369846"/>
                  </a:lnTo>
                  <a:cubicBezTo>
                    <a:pt x="560477" y="369821"/>
                    <a:pt x="557047" y="369462"/>
                    <a:pt x="553694" y="368771"/>
                  </a:cubicBezTo>
                  <a:cubicBezTo>
                    <a:pt x="550340" y="368080"/>
                    <a:pt x="547217" y="367210"/>
                    <a:pt x="544325" y="366160"/>
                  </a:cubicBezTo>
                  <a:cubicBezTo>
                    <a:pt x="538156" y="363481"/>
                    <a:pt x="532780" y="359931"/>
                    <a:pt x="528198" y="355511"/>
                  </a:cubicBezTo>
                  <a:cubicBezTo>
                    <a:pt x="523616" y="351091"/>
                    <a:pt x="519981" y="345903"/>
                    <a:pt x="517293" y="339947"/>
                  </a:cubicBezTo>
                  <a:cubicBezTo>
                    <a:pt x="515851" y="336858"/>
                    <a:pt x="514742" y="333718"/>
                    <a:pt x="513965" y="330527"/>
                  </a:cubicBezTo>
                  <a:cubicBezTo>
                    <a:pt x="513189" y="327336"/>
                    <a:pt x="512796" y="324196"/>
                    <a:pt x="512788" y="321107"/>
                  </a:cubicBezTo>
                  <a:lnTo>
                    <a:pt x="512788" y="237144"/>
                  </a:lnTo>
                  <a:cubicBezTo>
                    <a:pt x="512890" y="233373"/>
                    <a:pt x="514221" y="230267"/>
                    <a:pt x="516781" y="227826"/>
                  </a:cubicBezTo>
                  <a:cubicBezTo>
                    <a:pt x="519341" y="225386"/>
                    <a:pt x="522515" y="224123"/>
                    <a:pt x="526304" y="224038"/>
                  </a:cubicBezTo>
                  <a:close/>
                  <a:moveTo>
                    <a:pt x="726880" y="219743"/>
                  </a:moveTo>
                  <a:cubicBezTo>
                    <a:pt x="728552" y="219991"/>
                    <a:pt x="730161" y="220552"/>
                    <a:pt x="731705" y="221427"/>
                  </a:cubicBezTo>
                  <a:cubicBezTo>
                    <a:pt x="734794" y="223176"/>
                    <a:pt x="736910" y="225821"/>
                    <a:pt x="738054" y="229362"/>
                  </a:cubicBezTo>
                  <a:lnTo>
                    <a:pt x="772868" y="351415"/>
                  </a:lnTo>
                  <a:cubicBezTo>
                    <a:pt x="774037" y="355042"/>
                    <a:pt x="773746" y="358438"/>
                    <a:pt x="771997" y="361604"/>
                  </a:cubicBezTo>
                  <a:cubicBezTo>
                    <a:pt x="770248" y="364769"/>
                    <a:pt x="767398" y="366834"/>
                    <a:pt x="763447" y="367798"/>
                  </a:cubicBezTo>
                  <a:lnTo>
                    <a:pt x="763038" y="368208"/>
                  </a:lnTo>
                  <a:cubicBezTo>
                    <a:pt x="759241" y="369172"/>
                    <a:pt x="755776" y="368780"/>
                    <a:pt x="752645" y="367030"/>
                  </a:cubicBezTo>
                  <a:cubicBezTo>
                    <a:pt x="749513" y="365281"/>
                    <a:pt x="747380" y="362534"/>
                    <a:pt x="746245" y="358788"/>
                  </a:cubicBezTo>
                  <a:lnTo>
                    <a:pt x="711431" y="237144"/>
                  </a:lnTo>
                  <a:cubicBezTo>
                    <a:pt x="710493" y="233552"/>
                    <a:pt x="710937" y="230190"/>
                    <a:pt x="712763" y="227058"/>
                  </a:cubicBezTo>
                  <a:cubicBezTo>
                    <a:pt x="714589" y="223927"/>
                    <a:pt x="717285" y="221691"/>
                    <a:pt x="720852" y="220351"/>
                  </a:cubicBezTo>
                  <a:lnTo>
                    <a:pt x="721671" y="219942"/>
                  </a:lnTo>
                  <a:cubicBezTo>
                    <a:pt x="723471" y="219562"/>
                    <a:pt x="725208" y="219496"/>
                    <a:pt x="726880" y="219743"/>
                  </a:cubicBezTo>
                  <a:close/>
                  <a:moveTo>
                    <a:pt x="1259033" y="219532"/>
                  </a:moveTo>
                  <a:lnTo>
                    <a:pt x="1259033" y="324793"/>
                  </a:lnTo>
                  <a:cubicBezTo>
                    <a:pt x="1259016" y="326841"/>
                    <a:pt x="1259357" y="328786"/>
                    <a:pt x="1260057" y="330630"/>
                  </a:cubicBezTo>
                  <a:cubicBezTo>
                    <a:pt x="1260757" y="332473"/>
                    <a:pt x="1261917" y="334213"/>
                    <a:pt x="1263539" y="335852"/>
                  </a:cubicBezTo>
                  <a:cubicBezTo>
                    <a:pt x="1264989" y="337490"/>
                    <a:pt x="1266696" y="338719"/>
                    <a:pt x="1268658" y="339538"/>
                  </a:cubicBezTo>
                  <a:cubicBezTo>
                    <a:pt x="1270621" y="340357"/>
                    <a:pt x="1272737" y="340767"/>
                    <a:pt x="1275007" y="340767"/>
                  </a:cubicBezTo>
                  <a:lnTo>
                    <a:pt x="1356512" y="340767"/>
                  </a:lnTo>
                  <a:cubicBezTo>
                    <a:pt x="1361017" y="340767"/>
                    <a:pt x="1364703" y="339128"/>
                    <a:pt x="1367571" y="335852"/>
                  </a:cubicBezTo>
                  <a:cubicBezTo>
                    <a:pt x="1369388" y="334213"/>
                    <a:pt x="1370668" y="332473"/>
                    <a:pt x="1371410" y="330630"/>
                  </a:cubicBezTo>
                  <a:cubicBezTo>
                    <a:pt x="1372153" y="328786"/>
                    <a:pt x="1372511" y="326841"/>
                    <a:pt x="1372485" y="324793"/>
                  </a:cubicBezTo>
                  <a:lnTo>
                    <a:pt x="1372485" y="219532"/>
                  </a:lnTo>
                  <a:close/>
                  <a:moveTo>
                    <a:pt x="462819" y="219532"/>
                  </a:moveTo>
                  <a:lnTo>
                    <a:pt x="463639" y="219942"/>
                  </a:lnTo>
                  <a:cubicBezTo>
                    <a:pt x="467606" y="220471"/>
                    <a:pt x="470729" y="222177"/>
                    <a:pt x="473008" y="225062"/>
                  </a:cubicBezTo>
                  <a:cubicBezTo>
                    <a:pt x="475286" y="227946"/>
                    <a:pt x="476259" y="231291"/>
                    <a:pt x="475926" y="235096"/>
                  </a:cubicBezTo>
                  <a:cubicBezTo>
                    <a:pt x="472581" y="258374"/>
                    <a:pt x="468212" y="280218"/>
                    <a:pt x="462819" y="300628"/>
                  </a:cubicBezTo>
                  <a:cubicBezTo>
                    <a:pt x="460140" y="310466"/>
                    <a:pt x="457205" y="320177"/>
                    <a:pt x="454013" y="329759"/>
                  </a:cubicBezTo>
                  <a:cubicBezTo>
                    <a:pt x="450822" y="339342"/>
                    <a:pt x="447477" y="348745"/>
                    <a:pt x="443979" y="357969"/>
                  </a:cubicBezTo>
                  <a:cubicBezTo>
                    <a:pt x="442426" y="361296"/>
                    <a:pt x="440003" y="363651"/>
                    <a:pt x="436709" y="365034"/>
                  </a:cubicBezTo>
                  <a:cubicBezTo>
                    <a:pt x="433415" y="366416"/>
                    <a:pt x="429968" y="366519"/>
                    <a:pt x="426367" y="365341"/>
                  </a:cubicBezTo>
                  <a:lnTo>
                    <a:pt x="425958" y="364931"/>
                  </a:lnTo>
                  <a:cubicBezTo>
                    <a:pt x="422425" y="363549"/>
                    <a:pt x="419968" y="361194"/>
                    <a:pt x="418585" y="357866"/>
                  </a:cubicBezTo>
                  <a:cubicBezTo>
                    <a:pt x="417203" y="354538"/>
                    <a:pt x="417203" y="351159"/>
                    <a:pt x="418585" y="347729"/>
                  </a:cubicBezTo>
                  <a:cubicBezTo>
                    <a:pt x="425548" y="329136"/>
                    <a:pt x="431487" y="310210"/>
                    <a:pt x="436402" y="290952"/>
                  </a:cubicBezTo>
                  <a:cubicBezTo>
                    <a:pt x="441317" y="271693"/>
                    <a:pt x="445208" y="251846"/>
                    <a:pt x="448075" y="231410"/>
                  </a:cubicBezTo>
                  <a:cubicBezTo>
                    <a:pt x="448587" y="227664"/>
                    <a:pt x="450225" y="224712"/>
                    <a:pt x="452990" y="222553"/>
                  </a:cubicBezTo>
                  <a:cubicBezTo>
                    <a:pt x="455754" y="220394"/>
                    <a:pt x="459031" y="219387"/>
                    <a:pt x="462819" y="219532"/>
                  </a:cubicBezTo>
                  <a:close/>
                  <a:moveTo>
                    <a:pt x="133521" y="193729"/>
                  </a:moveTo>
                  <a:lnTo>
                    <a:pt x="134340" y="193729"/>
                  </a:lnTo>
                  <a:cubicBezTo>
                    <a:pt x="138112" y="193831"/>
                    <a:pt x="141218" y="195163"/>
                    <a:pt x="143658" y="197722"/>
                  </a:cubicBezTo>
                  <a:cubicBezTo>
                    <a:pt x="146098" y="200282"/>
                    <a:pt x="147361" y="203456"/>
                    <a:pt x="147447" y="207245"/>
                  </a:cubicBezTo>
                  <a:lnTo>
                    <a:pt x="147447" y="358378"/>
                  </a:lnTo>
                  <a:cubicBezTo>
                    <a:pt x="147361" y="362167"/>
                    <a:pt x="146098" y="365341"/>
                    <a:pt x="143658" y="367901"/>
                  </a:cubicBezTo>
                  <a:cubicBezTo>
                    <a:pt x="141218" y="370461"/>
                    <a:pt x="138112" y="371792"/>
                    <a:pt x="134340" y="371894"/>
                  </a:cubicBezTo>
                  <a:lnTo>
                    <a:pt x="133521" y="371894"/>
                  </a:lnTo>
                  <a:cubicBezTo>
                    <a:pt x="129553" y="371792"/>
                    <a:pt x="126328" y="370461"/>
                    <a:pt x="123845" y="367901"/>
                  </a:cubicBezTo>
                  <a:cubicBezTo>
                    <a:pt x="121362" y="365341"/>
                    <a:pt x="120082" y="362167"/>
                    <a:pt x="120005" y="358378"/>
                  </a:cubicBezTo>
                  <a:lnTo>
                    <a:pt x="120005" y="207245"/>
                  </a:lnTo>
                  <a:cubicBezTo>
                    <a:pt x="120082" y="203456"/>
                    <a:pt x="121362" y="200282"/>
                    <a:pt x="123845" y="197722"/>
                  </a:cubicBezTo>
                  <a:cubicBezTo>
                    <a:pt x="126328" y="195163"/>
                    <a:pt x="129553" y="193831"/>
                    <a:pt x="133521" y="193729"/>
                  </a:cubicBezTo>
                  <a:close/>
                  <a:moveTo>
                    <a:pt x="1455642" y="128927"/>
                  </a:moveTo>
                  <a:cubicBezTo>
                    <a:pt x="1457383" y="128995"/>
                    <a:pt x="1459085" y="129434"/>
                    <a:pt x="1460749" y="130245"/>
                  </a:cubicBezTo>
                  <a:cubicBezTo>
                    <a:pt x="1464077" y="131866"/>
                    <a:pt x="1466329" y="134460"/>
                    <a:pt x="1467507" y="138027"/>
                  </a:cubicBezTo>
                  <a:lnTo>
                    <a:pt x="1510103" y="265814"/>
                  </a:lnTo>
                  <a:cubicBezTo>
                    <a:pt x="1511280" y="269603"/>
                    <a:pt x="1511075" y="273084"/>
                    <a:pt x="1509488" y="276258"/>
                  </a:cubicBezTo>
                  <a:cubicBezTo>
                    <a:pt x="1507901" y="279433"/>
                    <a:pt x="1505239" y="281685"/>
                    <a:pt x="1501502" y="283016"/>
                  </a:cubicBezTo>
                  <a:lnTo>
                    <a:pt x="1501092" y="283016"/>
                  </a:lnTo>
                  <a:cubicBezTo>
                    <a:pt x="1497286" y="284390"/>
                    <a:pt x="1493737" y="284305"/>
                    <a:pt x="1490443" y="282760"/>
                  </a:cubicBezTo>
                  <a:cubicBezTo>
                    <a:pt x="1487149" y="281216"/>
                    <a:pt x="1484829" y="278571"/>
                    <a:pt x="1483480" y="274825"/>
                  </a:cubicBezTo>
                  <a:lnTo>
                    <a:pt x="1441294" y="146628"/>
                  </a:lnTo>
                  <a:cubicBezTo>
                    <a:pt x="1440142" y="143189"/>
                    <a:pt x="1440398" y="139827"/>
                    <a:pt x="1442062" y="136542"/>
                  </a:cubicBezTo>
                  <a:cubicBezTo>
                    <a:pt x="1443726" y="133257"/>
                    <a:pt x="1446337" y="131021"/>
                    <a:pt x="1449895" y="129835"/>
                  </a:cubicBezTo>
                  <a:lnTo>
                    <a:pt x="1450305" y="129835"/>
                  </a:lnTo>
                  <a:cubicBezTo>
                    <a:pt x="1452122" y="129161"/>
                    <a:pt x="1453901" y="128858"/>
                    <a:pt x="1455642" y="128927"/>
                  </a:cubicBezTo>
                  <a:close/>
                  <a:moveTo>
                    <a:pt x="133521" y="122873"/>
                  </a:moveTo>
                  <a:lnTo>
                    <a:pt x="134340" y="122873"/>
                  </a:lnTo>
                  <a:cubicBezTo>
                    <a:pt x="138112" y="122983"/>
                    <a:pt x="141218" y="124298"/>
                    <a:pt x="143658" y="126815"/>
                  </a:cubicBezTo>
                  <a:cubicBezTo>
                    <a:pt x="146098" y="129332"/>
                    <a:pt x="147361" y="132387"/>
                    <a:pt x="147447" y="135979"/>
                  </a:cubicBezTo>
                  <a:lnTo>
                    <a:pt x="147447" y="158096"/>
                  </a:lnTo>
                  <a:cubicBezTo>
                    <a:pt x="147361" y="161885"/>
                    <a:pt x="146098" y="165059"/>
                    <a:pt x="143658" y="167619"/>
                  </a:cubicBezTo>
                  <a:cubicBezTo>
                    <a:pt x="141218" y="170178"/>
                    <a:pt x="138112" y="171510"/>
                    <a:pt x="134340" y="171612"/>
                  </a:cubicBezTo>
                  <a:lnTo>
                    <a:pt x="133521" y="171612"/>
                  </a:lnTo>
                  <a:cubicBezTo>
                    <a:pt x="129553" y="171510"/>
                    <a:pt x="126328" y="170178"/>
                    <a:pt x="123845" y="167619"/>
                  </a:cubicBezTo>
                  <a:cubicBezTo>
                    <a:pt x="121362" y="165059"/>
                    <a:pt x="120082" y="161885"/>
                    <a:pt x="120005" y="158096"/>
                  </a:cubicBezTo>
                  <a:lnTo>
                    <a:pt x="120005" y="135979"/>
                  </a:lnTo>
                  <a:cubicBezTo>
                    <a:pt x="120082" y="132387"/>
                    <a:pt x="121362" y="129332"/>
                    <a:pt x="123845" y="126815"/>
                  </a:cubicBezTo>
                  <a:cubicBezTo>
                    <a:pt x="126328" y="124298"/>
                    <a:pt x="129553" y="122983"/>
                    <a:pt x="133521" y="122873"/>
                  </a:cubicBezTo>
                  <a:close/>
                  <a:moveTo>
                    <a:pt x="28260" y="122463"/>
                  </a:moveTo>
                  <a:lnTo>
                    <a:pt x="29079" y="122463"/>
                  </a:lnTo>
                  <a:cubicBezTo>
                    <a:pt x="32868" y="122582"/>
                    <a:pt x="36042" y="123982"/>
                    <a:pt x="38602" y="126661"/>
                  </a:cubicBezTo>
                  <a:cubicBezTo>
                    <a:pt x="41162" y="129340"/>
                    <a:pt x="42493" y="132583"/>
                    <a:pt x="42595" y="136389"/>
                  </a:cubicBezTo>
                  <a:lnTo>
                    <a:pt x="36861" y="357149"/>
                  </a:lnTo>
                  <a:cubicBezTo>
                    <a:pt x="36768" y="360947"/>
                    <a:pt x="35419" y="364104"/>
                    <a:pt x="32817" y="366621"/>
                  </a:cubicBezTo>
                  <a:cubicBezTo>
                    <a:pt x="30214" y="369138"/>
                    <a:pt x="26921" y="370350"/>
                    <a:pt x="22936" y="370256"/>
                  </a:cubicBezTo>
                  <a:lnTo>
                    <a:pt x="22526" y="370256"/>
                  </a:lnTo>
                  <a:cubicBezTo>
                    <a:pt x="18738" y="370136"/>
                    <a:pt x="15563" y="368737"/>
                    <a:pt x="13004" y="366058"/>
                  </a:cubicBezTo>
                  <a:cubicBezTo>
                    <a:pt x="10444" y="363378"/>
                    <a:pt x="9113" y="360136"/>
                    <a:pt x="9010" y="356330"/>
                  </a:cubicBezTo>
                  <a:lnTo>
                    <a:pt x="14744" y="135569"/>
                  </a:lnTo>
                  <a:cubicBezTo>
                    <a:pt x="14872" y="131798"/>
                    <a:pt x="16255" y="128692"/>
                    <a:pt x="18891" y="126252"/>
                  </a:cubicBezTo>
                  <a:cubicBezTo>
                    <a:pt x="21528" y="123811"/>
                    <a:pt x="24651" y="122548"/>
                    <a:pt x="28260" y="122463"/>
                  </a:cubicBezTo>
                  <a:close/>
                  <a:moveTo>
                    <a:pt x="941613" y="122053"/>
                  </a:moveTo>
                  <a:lnTo>
                    <a:pt x="942022" y="122053"/>
                  </a:lnTo>
                  <a:cubicBezTo>
                    <a:pt x="945811" y="122130"/>
                    <a:pt x="948985" y="123410"/>
                    <a:pt x="951545" y="125893"/>
                  </a:cubicBezTo>
                  <a:cubicBezTo>
                    <a:pt x="954105" y="128376"/>
                    <a:pt x="955436" y="131602"/>
                    <a:pt x="955538" y="135569"/>
                  </a:cubicBezTo>
                  <a:lnTo>
                    <a:pt x="955538" y="357559"/>
                  </a:lnTo>
                  <a:cubicBezTo>
                    <a:pt x="955436" y="361348"/>
                    <a:pt x="954105" y="364522"/>
                    <a:pt x="951545" y="367082"/>
                  </a:cubicBezTo>
                  <a:cubicBezTo>
                    <a:pt x="948985" y="369642"/>
                    <a:pt x="945811" y="370973"/>
                    <a:pt x="942022" y="371075"/>
                  </a:cubicBezTo>
                  <a:lnTo>
                    <a:pt x="941613" y="371075"/>
                  </a:lnTo>
                  <a:cubicBezTo>
                    <a:pt x="937824" y="370973"/>
                    <a:pt x="934650" y="369642"/>
                    <a:pt x="932090" y="367082"/>
                  </a:cubicBezTo>
                  <a:cubicBezTo>
                    <a:pt x="929530" y="364522"/>
                    <a:pt x="928199" y="361348"/>
                    <a:pt x="928097" y="357559"/>
                  </a:cubicBezTo>
                  <a:lnTo>
                    <a:pt x="928097" y="135569"/>
                  </a:lnTo>
                  <a:cubicBezTo>
                    <a:pt x="928199" y="131602"/>
                    <a:pt x="929530" y="128376"/>
                    <a:pt x="932090" y="125893"/>
                  </a:cubicBezTo>
                  <a:cubicBezTo>
                    <a:pt x="934650" y="123410"/>
                    <a:pt x="937824" y="122130"/>
                    <a:pt x="941613" y="122053"/>
                  </a:cubicBezTo>
                  <a:close/>
                  <a:moveTo>
                    <a:pt x="845362" y="122053"/>
                  </a:moveTo>
                  <a:lnTo>
                    <a:pt x="846182" y="122053"/>
                  </a:lnTo>
                  <a:cubicBezTo>
                    <a:pt x="849953" y="122156"/>
                    <a:pt x="853059" y="123487"/>
                    <a:pt x="855499" y="126047"/>
                  </a:cubicBezTo>
                  <a:cubicBezTo>
                    <a:pt x="857940" y="128607"/>
                    <a:pt x="859203" y="131781"/>
                    <a:pt x="859288" y="135569"/>
                  </a:cubicBezTo>
                  <a:lnTo>
                    <a:pt x="853963" y="355921"/>
                  </a:lnTo>
                  <a:cubicBezTo>
                    <a:pt x="853844" y="359692"/>
                    <a:pt x="852445" y="362798"/>
                    <a:pt x="849765" y="365239"/>
                  </a:cubicBezTo>
                  <a:cubicBezTo>
                    <a:pt x="847086" y="367679"/>
                    <a:pt x="843844" y="368942"/>
                    <a:pt x="840038" y="369027"/>
                  </a:cubicBezTo>
                  <a:lnTo>
                    <a:pt x="839219" y="369027"/>
                  </a:lnTo>
                  <a:cubicBezTo>
                    <a:pt x="835618" y="368754"/>
                    <a:pt x="832580" y="367355"/>
                    <a:pt x="830106" y="364829"/>
                  </a:cubicBezTo>
                  <a:cubicBezTo>
                    <a:pt x="827631" y="362303"/>
                    <a:pt x="826437" y="359061"/>
                    <a:pt x="826522" y="355102"/>
                  </a:cubicBezTo>
                  <a:lnTo>
                    <a:pt x="831437" y="135160"/>
                  </a:lnTo>
                  <a:cubicBezTo>
                    <a:pt x="831736" y="131184"/>
                    <a:pt x="833186" y="127975"/>
                    <a:pt x="835789" y="125535"/>
                  </a:cubicBezTo>
                  <a:cubicBezTo>
                    <a:pt x="838391" y="123094"/>
                    <a:pt x="841582" y="121934"/>
                    <a:pt x="845362" y="122053"/>
                  </a:cubicBezTo>
                  <a:close/>
                  <a:moveTo>
                    <a:pt x="1275007" y="75771"/>
                  </a:moveTo>
                  <a:cubicBezTo>
                    <a:pt x="1272737" y="75780"/>
                    <a:pt x="1270621" y="76172"/>
                    <a:pt x="1268658" y="76949"/>
                  </a:cubicBezTo>
                  <a:cubicBezTo>
                    <a:pt x="1266696" y="77725"/>
                    <a:pt x="1264989" y="78835"/>
                    <a:pt x="1263539" y="80277"/>
                  </a:cubicBezTo>
                  <a:cubicBezTo>
                    <a:pt x="1261917" y="81727"/>
                    <a:pt x="1260757" y="83434"/>
                    <a:pt x="1260057" y="85396"/>
                  </a:cubicBezTo>
                  <a:cubicBezTo>
                    <a:pt x="1259357" y="87359"/>
                    <a:pt x="1259016" y="89475"/>
                    <a:pt x="1259033" y="91745"/>
                  </a:cubicBezTo>
                  <a:lnTo>
                    <a:pt x="1259033" y="191681"/>
                  </a:lnTo>
                  <a:lnTo>
                    <a:pt x="1372485" y="191681"/>
                  </a:lnTo>
                  <a:lnTo>
                    <a:pt x="1372485" y="91745"/>
                  </a:lnTo>
                  <a:cubicBezTo>
                    <a:pt x="1372511" y="89475"/>
                    <a:pt x="1372153" y="87359"/>
                    <a:pt x="1371410" y="85396"/>
                  </a:cubicBezTo>
                  <a:cubicBezTo>
                    <a:pt x="1370668" y="83434"/>
                    <a:pt x="1369388" y="81727"/>
                    <a:pt x="1367571" y="80277"/>
                  </a:cubicBezTo>
                  <a:cubicBezTo>
                    <a:pt x="1364703" y="77341"/>
                    <a:pt x="1361017" y="75840"/>
                    <a:pt x="1356512" y="75771"/>
                  </a:cubicBezTo>
                  <a:close/>
                  <a:moveTo>
                    <a:pt x="13516" y="75362"/>
                  </a:moveTo>
                  <a:lnTo>
                    <a:pt x="142941" y="75362"/>
                  </a:lnTo>
                  <a:cubicBezTo>
                    <a:pt x="146909" y="75439"/>
                    <a:pt x="150134" y="76719"/>
                    <a:pt x="152617" y="79202"/>
                  </a:cubicBezTo>
                  <a:cubicBezTo>
                    <a:pt x="155101" y="81685"/>
                    <a:pt x="156380" y="84910"/>
                    <a:pt x="156457" y="88878"/>
                  </a:cubicBezTo>
                  <a:lnTo>
                    <a:pt x="156457" y="89287"/>
                  </a:lnTo>
                  <a:cubicBezTo>
                    <a:pt x="156380" y="93076"/>
                    <a:pt x="155101" y="96250"/>
                    <a:pt x="152617" y="98810"/>
                  </a:cubicBezTo>
                  <a:cubicBezTo>
                    <a:pt x="150134" y="101370"/>
                    <a:pt x="146909" y="102701"/>
                    <a:pt x="142941" y="102803"/>
                  </a:cubicBezTo>
                  <a:lnTo>
                    <a:pt x="92154" y="102803"/>
                  </a:lnTo>
                  <a:lnTo>
                    <a:pt x="92154" y="358378"/>
                  </a:lnTo>
                  <a:cubicBezTo>
                    <a:pt x="92026" y="362167"/>
                    <a:pt x="90644" y="365341"/>
                    <a:pt x="88007" y="367901"/>
                  </a:cubicBezTo>
                  <a:cubicBezTo>
                    <a:pt x="85370" y="370461"/>
                    <a:pt x="82247" y="371792"/>
                    <a:pt x="78638" y="371894"/>
                  </a:cubicBezTo>
                  <a:lnTo>
                    <a:pt x="77819" y="371894"/>
                  </a:lnTo>
                  <a:cubicBezTo>
                    <a:pt x="74030" y="371792"/>
                    <a:pt x="70856" y="370461"/>
                    <a:pt x="68296" y="367901"/>
                  </a:cubicBezTo>
                  <a:cubicBezTo>
                    <a:pt x="65736" y="365341"/>
                    <a:pt x="64405" y="362167"/>
                    <a:pt x="64303" y="358378"/>
                  </a:cubicBezTo>
                  <a:lnTo>
                    <a:pt x="64303" y="102803"/>
                  </a:lnTo>
                  <a:lnTo>
                    <a:pt x="13516" y="102803"/>
                  </a:lnTo>
                  <a:cubicBezTo>
                    <a:pt x="9727" y="102701"/>
                    <a:pt x="6553" y="101370"/>
                    <a:pt x="3993" y="98810"/>
                  </a:cubicBezTo>
                  <a:cubicBezTo>
                    <a:pt x="1433" y="96250"/>
                    <a:pt x="102" y="93076"/>
                    <a:pt x="0" y="89287"/>
                  </a:cubicBezTo>
                  <a:lnTo>
                    <a:pt x="0" y="88878"/>
                  </a:lnTo>
                  <a:cubicBezTo>
                    <a:pt x="102" y="84910"/>
                    <a:pt x="1433" y="81685"/>
                    <a:pt x="3993" y="79202"/>
                  </a:cubicBezTo>
                  <a:cubicBezTo>
                    <a:pt x="6553" y="76719"/>
                    <a:pt x="9727" y="75439"/>
                    <a:pt x="13516" y="75362"/>
                  </a:cubicBezTo>
                  <a:close/>
                  <a:moveTo>
                    <a:pt x="832666" y="74133"/>
                  </a:moveTo>
                  <a:lnTo>
                    <a:pt x="949394" y="74133"/>
                  </a:lnTo>
                  <a:cubicBezTo>
                    <a:pt x="953183" y="74261"/>
                    <a:pt x="956357" y="75643"/>
                    <a:pt x="958917" y="78280"/>
                  </a:cubicBezTo>
                  <a:cubicBezTo>
                    <a:pt x="961477" y="80917"/>
                    <a:pt x="962808" y="84040"/>
                    <a:pt x="962910" y="87649"/>
                  </a:cubicBezTo>
                  <a:lnTo>
                    <a:pt x="962910" y="88468"/>
                  </a:lnTo>
                  <a:cubicBezTo>
                    <a:pt x="962808" y="92257"/>
                    <a:pt x="961477" y="95431"/>
                    <a:pt x="958917" y="97991"/>
                  </a:cubicBezTo>
                  <a:cubicBezTo>
                    <a:pt x="956357" y="100551"/>
                    <a:pt x="953183" y="101882"/>
                    <a:pt x="949394" y="101984"/>
                  </a:cubicBezTo>
                  <a:lnTo>
                    <a:pt x="904751" y="101984"/>
                  </a:lnTo>
                  <a:lnTo>
                    <a:pt x="904751" y="357559"/>
                  </a:lnTo>
                  <a:cubicBezTo>
                    <a:pt x="904674" y="361348"/>
                    <a:pt x="903394" y="364522"/>
                    <a:pt x="900911" y="367082"/>
                  </a:cubicBezTo>
                  <a:cubicBezTo>
                    <a:pt x="898428" y="369642"/>
                    <a:pt x="895203" y="370973"/>
                    <a:pt x="891235" y="371075"/>
                  </a:cubicBezTo>
                  <a:lnTo>
                    <a:pt x="890416" y="371075"/>
                  </a:lnTo>
                  <a:cubicBezTo>
                    <a:pt x="886448" y="370973"/>
                    <a:pt x="883222" y="369642"/>
                    <a:pt x="880739" y="367082"/>
                  </a:cubicBezTo>
                  <a:cubicBezTo>
                    <a:pt x="878256" y="364522"/>
                    <a:pt x="876976" y="361348"/>
                    <a:pt x="876900" y="357559"/>
                  </a:cubicBezTo>
                  <a:lnTo>
                    <a:pt x="876900" y="101984"/>
                  </a:lnTo>
                  <a:lnTo>
                    <a:pt x="832666" y="101984"/>
                  </a:lnTo>
                  <a:cubicBezTo>
                    <a:pt x="828877" y="101882"/>
                    <a:pt x="825703" y="100551"/>
                    <a:pt x="823143" y="97991"/>
                  </a:cubicBezTo>
                  <a:cubicBezTo>
                    <a:pt x="820583" y="95431"/>
                    <a:pt x="819252" y="92257"/>
                    <a:pt x="819150" y="88468"/>
                  </a:cubicBezTo>
                  <a:lnTo>
                    <a:pt x="819150" y="87649"/>
                  </a:lnTo>
                  <a:cubicBezTo>
                    <a:pt x="819252" y="84040"/>
                    <a:pt x="820583" y="80917"/>
                    <a:pt x="823143" y="78280"/>
                  </a:cubicBezTo>
                  <a:cubicBezTo>
                    <a:pt x="825703" y="75643"/>
                    <a:pt x="828877" y="74261"/>
                    <a:pt x="832666" y="74133"/>
                  </a:cubicBezTo>
                  <a:close/>
                  <a:moveTo>
                    <a:pt x="1080459" y="68809"/>
                  </a:moveTo>
                  <a:lnTo>
                    <a:pt x="1081278" y="68809"/>
                  </a:lnTo>
                  <a:cubicBezTo>
                    <a:pt x="1085066" y="68911"/>
                    <a:pt x="1088240" y="70242"/>
                    <a:pt x="1090800" y="72802"/>
                  </a:cubicBezTo>
                  <a:cubicBezTo>
                    <a:pt x="1093360" y="75362"/>
                    <a:pt x="1094691" y="78536"/>
                    <a:pt x="1094793" y="82325"/>
                  </a:cubicBezTo>
                  <a:lnTo>
                    <a:pt x="1094793" y="165878"/>
                  </a:lnTo>
                  <a:cubicBezTo>
                    <a:pt x="1094862" y="196664"/>
                    <a:pt x="1091858" y="223150"/>
                    <a:pt x="1085783" y="245336"/>
                  </a:cubicBezTo>
                  <a:cubicBezTo>
                    <a:pt x="1082711" y="256582"/>
                    <a:pt x="1079127" y="266958"/>
                    <a:pt x="1075032" y="276463"/>
                  </a:cubicBezTo>
                  <a:cubicBezTo>
                    <a:pt x="1070936" y="285969"/>
                    <a:pt x="1066328" y="294706"/>
                    <a:pt x="1061208" y="302676"/>
                  </a:cubicBezTo>
                  <a:cubicBezTo>
                    <a:pt x="1056072" y="310671"/>
                    <a:pt x="1050372" y="318027"/>
                    <a:pt x="1044109" y="324742"/>
                  </a:cubicBezTo>
                  <a:cubicBezTo>
                    <a:pt x="1037846" y="331457"/>
                    <a:pt x="1031122" y="337481"/>
                    <a:pt x="1023937" y="342814"/>
                  </a:cubicBezTo>
                  <a:cubicBezTo>
                    <a:pt x="1012947" y="351074"/>
                    <a:pt x="1001342" y="358310"/>
                    <a:pt x="989123" y="364522"/>
                  </a:cubicBezTo>
                  <a:cubicBezTo>
                    <a:pt x="985369" y="366638"/>
                    <a:pt x="981819" y="366911"/>
                    <a:pt x="978474" y="365341"/>
                  </a:cubicBezTo>
                  <a:cubicBezTo>
                    <a:pt x="976614" y="364727"/>
                    <a:pt x="975010" y="363805"/>
                    <a:pt x="973662" y="362576"/>
                  </a:cubicBezTo>
                  <a:cubicBezTo>
                    <a:pt x="972313" y="361348"/>
                    <a:pt x="971324" y="359812"/>
                    <a:pt x="970692" y="357969"/>
                  </a:cubicBezTo>
                  <a:lnTo>
                    <a:pt x="970283" y="357559"/>
                  </a:lnTo>
                  <a:cubicBezTo>
                    <a:pt x="968900" y="353984"/>
                    <a:pt x="968798" y="350588"/>
                    <a:pt x="969976" y="347371"/>
                  </a:cubicBezTo>
                  <a:cubicBezTo>
                    <a:pt x="971153" y="344154"/>
                    <a:pt x="973303" y="341679"/>
                    <a:pt x="976426" y="339947"/>
                  </a:cubicBezTo>
                  <a:cubicBezTo>
                    <a:pt x="987007" y="334623"/>
                    <a:pt x="996973" y="328479"/>
                    <a:pt x="1006325" y="321516"/>
                  </a:cubicBezTo>
                  <a:cubicBezTo>
                    <a:pt x="1012469" y="316994"/>
                    <a:pt x="1018203" y="311806"/>
                    <a:pt x="1023527" y="305953"/>
                  </a:cubicBezTo>
                  <a:cubicBezTo>
                    <a:pt x="1028852" y="300099"/>
                    <a:pt x="1033767" y="293682"/>
                    <a:pt x="1038272" y="286703"/>
                  </a:cubicBezTo>
                  <a:cubicBezTo>
                    <a:pt x="1047283" y="272436"/>
                    <a:pt x="1054246" y="255507"/>
                    <a:pt x="1059161" y="235915"/>
                  </a:cubicBezTo>
                  <a:cubicBezTo>
                    <a:pt x="1061814" y="226111"/>
                    <a:pt x="1063777" y="215411"/>
                    <a:pt x="1065048" y="203815"/>
                  </a:cubicBezTo>
                  <a:cubicBezTo>
                    <a:pt x="1066320" y="192219"/>
                    <a:pt x="1066951" y="179573"/>
                    <a:pt x="1066943" y="165878"/>
                  </a:cubicBezTo>
                  <a:lnTo>
                    <a:pt x="1066943" y="82325"/>
                  </a:lnTo>
                  <a:cubicBezTo>
                    <a:pt x="1067045" y="78536"/>
                    <a:pt x="1068376" y="75362"/>
                    <a:pt x="1070936" y="72802"/>
                  </a:cubicBezTo>
                  <a:cubicBezTo>
                    <a:pt x="1073496" y="70242"/>
                    <a:pt x="1076670" y="68911"/>
                    <a:pt x="1080459" y="68809"/>
                  </a:cubicBezTo>
                  <a:close/>
                  <a:moveTo>
                    <a:pt x="226085" y="63075"/>
                  </a:moveTo>
                  <a:cubicBezTo>
                    <a:pt x="223397" y="63083"/>
                    <a:pt x="220889" y="63680"/>
                    <a:pt x="218559" y="64866"/>
                  </a:cubicBezTo>
                  <a:cubicBezTo>
                    <a:pt x="216230" y="66053"/>
                    <a:pt x="214233" y="67776"/>
                    <a:pt x="212569" y="70037"/>
                  </a:cubicBezTo>
                  <a:cubicBezTo>
                    <a:pt x="208883" y="75021"/>
                    <a:pt x="206835" y="80618"/>
                    <a:pt x="206425" y="86830"/>
                  </a:cubicBezTo>
                  <a:lnTo>
                    <a:pt x="204378" y="145399"/>
                  </a:lnTo>
                  <a:lnTo>
                    <a:pt x="263766" y="145399"/>
                  </a:lnTo>
                  <a:lnTo>
                    <a:pt x="263766" y="63075"/>
                  </a:lnTo>
                  <a:close/>
                  <a:moveTo>
                    <a:pt x="19250" y="9420"/>
                  </a:moveTo>
                  <a:lnTo>
                    <a:pt x="137617" y="9420"/>
                  </a:lnTo>
                  <a:cubicBezTo>
                    <a:pt x="141226" y="9548"/>
                    <a:pt x="144349" y="10931"/>
                    <a:pt x="146986" y="13567"/>
                  </a:cubicBezTo>
                  <a:cubicBezTo>
                    <a:pt x="149623" y="16204"/>
                    <a:pt x="151005" y="19327"/>
                    <a:pt x="151133" y="22936"/>
                  </a:cubicBezTo>
                  <a:lnTo>
                    <a:pt x="151133" y="23755"/>
                  </a:lnTo>
                  <a:cubicBezTo>
                    <a:pt x="151005" y="27723"/>
                    <a:pt x="149623" y="30949"/>
                    <a:pt x="146986" y="33432"/>
                  </a:cubicBezTo>
                  <a:cubicBezTo>
                    <a:pt x="144349" y="35915"/>
                    <a:pt x="141226" y="37195"/>
                    <a:pt x="137617" y="37271"/>
                  </a:cubicBezTo>
                  <a:lnTo>
                    <a:pt x="19250" y="37271"/>
                  </a:lnTo>
                  <a:cubicBezTo>
                    <a:pt x="15461" y="37195"/>
                    <a:pt x="12287" y="35915"/>
                    <a:pt x="9727" y="33432"/>
                  </a:cubicBezTo>
                  <a:cubicBezTo>
                    <a:pt x="7167" y="30949"/>
                    <a:pt x="5836" y="27723"/>
                    <a:pt x="5734" y="23755"/>
                  </a:cubicBezTo>
                  <a:lnTo>
                    <a:pt x="5734" y="22936"/>
                  </a:lnTo>
                  <a:cubicBezTo>
                    <a:pt x="5836" y="19327"/>
                    <a:pt x="7167" y="16204"/>
                    <a:pt x="9727" y="13567"/>
                  </a:cubicBezTo>
                  <a:cubicBezTo>
                    <a:pt x="12287" y="10931"/>
                    <a:pt x="15461" y="9548"/>
                    <a:pt x="19250" y="9420"/>
                  </a:cubicBezTo>
                  <a:close/>
                  <a:moveTo>
                    <a:pt x="837990" y="9011"/>
                  </a:moveTo>
                  <a:lnTo>
                    <a:pt x="944479" y="9011"/>
                  </a:lnTo>
                  <a:cubicBezTo>
                    <a:pt x="948268" y="9113"/>
                    <a:pt x="951442" y="10444"/>
                    <a:pt x="954002" y="13004"/>
                  </a:cubicBezTo>
                  <a:cubicBezTo>
                    <a:pt x="956562" y="15564"/>
                    <a:pt x="957893" y="18738"/>
                    <a:pt x="957995" y="22527"/>
                  </a:cubicBezTo>
                  <a:lnTo>
                    <a:pt x="957995" y="23346"/>
                  </a:lnTo>
                  <a:cubicBezTo>
                    <a:pt x="957893" y="26955"/>
                    <a:pt x="956562" y="30078"/>
                    <a:pt x="954002" y="32715"/>
                  </a:cubicBezTo>
                  <a:cubicBezTo>
                    <a:pt x="951442" y="35351"/>
                    <a:pt x="948268" y="36734"/>
                    <a:pt x="944479" y="36862"/>
                  </a:cubicBezTo>
                  <a:lnTo>
                    <a:pt x="837990" y="36862"/>
                  </a:lnTo>
                  <a:cubicBezTo>
                    <a:pt x="834201" y="36734"/>
                    <a:pt x="831027" y="35351"/>
                    <a:pt x="828467" y="32715"/>
                  </a:cubicBezTo>
                  <a:cubicBezTo>
                    <a:pt x="825908" y="30078"/>
                    <a:pt x="824576" y="26955"/>
                    <a:pt x="824474" y="23346"/>
                  </a:cubicBezTo>
                  <a:lnTo>
                    <a:pt x="824474" y="22527"/>
                  </a:lnTo>
                  <a:cubicBezTo>
                    <a:pt x="824576" y="18738"/>
                    <a:pt x="825908" y="15564"/>
                    <a:pt x="828467" y="13004"/>
                  </a:cubicBezTo>
                  <a:cubicBezTo>
                    <a:pt x="831027" y="10444"/>
                    <a:pt x="834201" y="9113"/>
                    <a:pt x="837990" y="9011"/>
                  </a:cubicBezTo>
                  <a:close/>
                  <a:moveTo>
                    <a:pt x="1445428" y="4281"/>
                  </a:moveTo>
                  <a:cubicBezTo>
                    <a:pt x="1447152" y="4290"/>
                    <a:pt x="1448914" y="4638"/>
                    <a:pt x="1450714" y="5324"/>
                  </a:cubicBezTo>
                  <a:cubicBezTo>
                    <a:pt x="1452532" y="6135"/>
                    <a:pt x="1454017" y="7176"/>
                    <a:pt x="1455169" y="8448"/>
                  </a:cubicBezTo>
                  <a:cubicBezTo>
                    <a:pt x="1456320" y="9719"/>
                    <a:pt x="1457293" y="11272"/>
                    <a:pt x="1458087" y="13106"/>
                  </a:cubicBezTo>
                  <a:cubicBezTo>
                    <a:pt x="1459725" y="16451"/>
                    <a:pt x="1459725" y="20001"/>
                    <a:pt x="1458087" y="23755"/>
                  </a:cubicBezTo>
                  <a:lnTo>
                    <a:pt x="1449076" y="42596"/>
                  </a:lnTo>
                  <a:lnTo>
                    <a:pt x="1545736" y="42596"/>
                  </a:lnTo>
                  <a:cubicBezTo>
                    <a:pt x="1549217" y="42613"/>
                    <a:pt x="1552596" y="42988"/>
                    <a:pt x="1555873" y="43722"/>
                  </a:cubicBezTo>
                  <a:cubicBezTo>
                    <a:pt x="1559149" y="44456"/>
                    <a:pt x="1562323" y="45446"/>
                    <a:pt x="1565395" y="46692"/>
                  </a:cubicBezTo>
                  <a:cubicBezTo>
                    <a:pt x="1571735" y="49379"/>
                    <a:pt x="1577179" y="53014"/>
                    <a:pt x="1581727" y="57596"/>
                  </a:cubicBezTo>
                  <a:cubicBezTo>
                    <a:pt x="1586275" y="62179"/>
                    <a:pt x="1589978" y="67554"/>
                    <a:pt x="1592837" y="73724"/>
                  </a:cubicBezTo>
                  <a:cubicBezTo>
                    <a:pt x="1594083" y="76992"/>
                    <a:pt x="1595073" y="80285"/>
                    <a:pt x="1595806" y="83605"/>
                  </a:cubicBezTo>
                  <a:cubicBezTo>
                    <a:pt x="1596540" y="86924"/>
                    <a:pt x="1596915" y="90320"/>
                    <a:pt x="1596933" y="93793"/>
                  </a:cubicBezTo>
                  <a:lnTo>
                    <a:pt x="1596933" y="319878"/>
                  </a:lnTo>
                  <a:cubicBezTo>
                    <a:pt x="1596915" y="323351"/>
                    <a:pt x="1596540" y="326747"/>
                    <a:pt x="1595806" y="330066"/>
                  </a:cubicBezTo>
                  <a:cubicBezTo>
                    <a:pt x="1595073" y="333386"/>
                    <a:pt x="1594083" y="336679"/>
                    <a:pt x="1592837" y="339947"/>
                  </a:cubicBezTo>
                  <a:cubicBezTo>
                    <a:pt x="1589978" y="346117"/>
                    <a:pt x="1586275" y="351492"/>
                    <a:pt x="1581727" y="356074"/>
                  </a:cubicBezTo>
                  <a:cubicBezTo>
                    <a:pt x="1577179" y="360656"/>
                    <a:pt x="1571735" y="364291"/>
                    <a:pt x="1565395" y="366979"/>
                  </a:cubicBezTo>
                  <a:cubicBezTo>
                    <a:pt x="1559252" y="369778"/>
                    <a:pt x="1552699" y="371143"/>
                    <a:pt x="1545736" y="371075"/>
                  </a:cubicBezTo>
                  <a:lnTo>
                    <a:pt x="1497406" y="371075"/>
                  </a:lnTo>
                  <a:cubicBezTo>
                    <a:pt x="1493617" y="370973"/>
                    <a:pt x="1490443" y="369642"/>
                    <a:pt x="1487883" y="367082"/>
                  </a:cubicBezTo>
                  <a:cubicBezTo>
                    <a:pt x="1485323" y="364522"/>
                    <a:pt x="1483992" y="361348"/>
                    <a:pt x="1483890" y="357559"/>
                  </a:cubicBezTo>
                  <a:lnTo>
                    <a:pt x="1483890" y="356740"/>
                  </a:lnTo>
                  <a:cubicBezTo>
                    <a:pt x="1483992" y="353131"/>
                    <a:pt x="1485323" y="350008"/>
                    <a:pt x="1487883" y="347371"/>
                  </a:cubicBezTo>
                  <a:cubicBezTo>
                    <a:pt x="1490443" y="344734"/>
                    <a:pt x="1493617" y="343352"/>
                    <a:pt x="1497406" y="343224"/>
                  </a:cubicBezTo>
                  <a:lnTo>
                    <a:pt x="1545736" y="343224"/>
                  </a:lnTo>
                  <a:cubicBezTo>
                    <a:pt x="1548995" y="343215"/>
                    <a:pt x="1551999" y="342618"/>
                    <a:pt x="1554746" y="341432"/>
                  </a:cubicBezTo>
                  <a:cubicBezTo>
                    <a:pt x="1557494" y="340246"/>
                    <a:pt x="1560088" y="338522"/>
                    <a:pt x="1562528" y="336261"/>
                  </a:cubicBezTo>
                  <a:cubicBezTo>
                    <a:pt x="1566965" y="331824"/>
                    <a:pt x="1569150" y="326363"/>
                    <a:pt x="1569081" y="319878"/>
                  </a:cubicBezTo>
                  <a:lnTo>
                    <a:pt x="1569081" y="93793"/>
                  </a:lnTo>
                  <a:cubicBezTo>
                    <a:pt x="1569090" y="90328"/>
                    <a:pt x="1568561" y="87222"/>
                    <a:pt x="1567494" y="84475"/>
                  </a:cubicBezTo>
                  <a:cubicBezTo>
                    <a:pt x="1566428" y="81727"/>
                    <a:pt x="1564772" y="79236"/>
                    <a:pt x="1562528" y="77000"/>
                  </a:cubicBezTo>
                  <a:cubicBezTo>
                    <a:pt x="1560088" y="74935"/>
                    <a:pt x="1557494" y="73331"/>
                    <a:pt x="1554746" y="72188"/>
                  </a:cubicBezTo>
                  <a:cubicBezTo>
                    <a:pt x="1551999" y="71044"/>
                    <a:pt x="1548995" y="70464"/>
                    <a:pt x="1545736" y="70447"/>
                  </a:cubicBezTo>
                  <a:lnTo>
                    <a:pt x="1427778" y="70447"/>
                  </a:lnTo>
                  <a:cubicBezTo>
                    <a:pt x="1422735" y="70208"/>
                    <a:pt x="1418998" y="68126"/>
                    <a:pt x="1416566" y="64201"/>
                  </a:cubicBezTo>
                  <a:cubicBezTo>
                    <a:pt x="1414134" y="60276"/>
                    <a:pt x="1413776" y="55941"/>
                    <a:pt x="1415491" y="51197"/>
                  </a:cubicBezTo>
                  <a:lnTo>
                    <a:pt x="1433103" y="12287"/>
                  </a:lnTo>
                  <a:cubicBezTo>
                    <a:pt x="1434656" y="8951"/>
                    <a:pt x="1437079" y="6613"/>
                    <a:pt x="1440373" y="5273"/>
                  </a:cubicBezTo>
                  <a:cubicBezTo>
                    <a:pt x="1442019" y="4603"/>
                    <a:pt x="1443705" y="4273"/>
                    <a:pt x="1445428" y="4281"/>
                  </a:cubicBezTo>
                  <a:close/>
                  <a:moveTo>
                    <a:pt x="1306544" y="3686"/>
                  </a:moveTo>
                  <a:lnTo>
                    <a:pt x="1306953" y="3686"/>
                  </a:lnTo>
                  <a:cubicBezTo>
                    <a:pt x="1310742" y="3789"/>
                    <a:pt x="1313916" y="5120"/>
                    <a:pt x="1316476" y="7680"/>
                  </a:cubicBezTo>
                  <a:cubicBezTo>
                    <a:pt x="1319036" y="10239"/>
                    <a:pt x="1320367" y="13414"/>
                    <a:pt x="1320469" y="17202"/>
                  </a:cubicBezTo>
                  <a:lnTo>
                    <a:pt x="1320469" y="47920"/>
                  </a:lnTo>
                  <a:lnTo>
                    <a:pt x="1356512" y="47920"/>
                  </a:lnTo>
                  <a:cubicBezTo>
                    <a:pt x="1362178" y="47989"/>
                    <a:pt x="1367639" y="49081"/>
                    <a:pt x="1372895" y="51197"/>
                  </a:cubicBezTo>
                  <a:cubicBezTo>
                    <a:pt x="1378441" y="53475"/>
                    <a:pt x="1383220" y="56598"/>
                    <a:pt x="1387230" y="60566"/>
                  </a:cubicBezTo>
                  <a:cubicBezTo>
                    <a:pt x="1391241" y="64534"/>
                    <a:pt x="1394381" y="69193"/>
                    <a:pt x="1396650" y="74543"/>
                  </a:cubicBezTo>
                  <a:cubicBezTo>
                    <a:pt x="1397700" y="77205"/>
                    <a:pt x="1398570" y="79970"/>
                    <a:pt x="1399261" y="82837"/>
                  </a:cubicBezTo>
                  <a:cubicBezTo>
                    <a:pt x="1399953" y="85704"/>
                    <a:pt x="1400311" y="88673"/>
                    <a:pt x="1400337" y="91745"/>
                  </a:cubicBezTo>
                  <a:lnTo>
                    <a:pt x="1400337" y="324793"/>
                  </a:lnTo>
                  <a:cubicBezTo>
                    <a:pt x="1400243" y="334077"/>
                    <a:pt x="1397768" y="342132"/>
                    <a:pt x="1392913" y="348958"/>
                  </a:cubicBezTo>
                  <a:cubicBezTo>
                    <a:pt x="1388058" y="355784"/>
                    <a:pt x="1381385" y="360972"/>
                    <a:pt x="1372895" y="364522"/>
                  </a:cubicBezTo>
                  <a:cubicBezTo>
                    <a:pt x="1367639" y="366979"/>
                    <a:pt x="1362178" y="368208"/>
                    <a:pt x="1356512" y="368208"/>
                  </a:cubicBezTo>
                  <a:lnTo>
                    <a:pt x="1275007" y="368208"/>
                  </a:lnTo>
                  <a:cubicBezTo>
                    <a:pt x="1271952" y="368208"/>
                    <a:pt x="1269051" y="367901"/>
                    <a:pt x="1266303" y="367286"/>
                  </a:cubicBezTo>
                  <a:cubicBezTo>
                    <a:pt x="1263556" y="366672"/>
                    <a:pt x="1260859" y="365751"/>
                    <a:pt x="1258214" y="364522"/>
                  </a:cubicBezTo>
                  <a:cubicBezTo>
                    <a:pt x="1249920" y="360972"/>
                    <a:pt x="1243367" y="355784"/>
                    <a:pt x="1238554" y="348958"/>
                  </a:cubicBezTo>
                  <a:cubicBezTo>
                    <a:pt x="1233742" y="342132"/>
                    <a:pt x="1231285" y="334077"/>
                    <a:pt x="1231182" y="324793"/>
                  </a:cubicBezTo>
                  <a:lnTo>
                    <a:pt x="1231182" y="91745"/>
                  </a:lnTo>
                  <a:cubicBezTo>
                    <a:pt x="1231216" y="85960"/>
                    <a:pt x="1232377" y="80430"/>
                    <a:pt x="1234663" y="75157"/>
                  </a:cubicBezTo>
                  <a:cubicBezTo>
                    <a:pt x="1236950" y="69884"/>
                    <a:pt x="1240159" y="65174"/>
                    <a:pt x="1244289" y="61027"/>
                  </a:cubicBezTo>
                  <a:cubicBezTo>
                    <a:pt x="1248410" y="56897"/>
                    <a:pt x="1253069" y="53688"/>
                    <a:pt x="1258265" y="51402"/>
                  </a:cubicBezTo>
                  <a:cubicBezTo>
                    <a:pt x="1263462" y="49115"/>
                    <a:pt x="1269042" y="47954"/>
                    <a:pt x="1275007" y="47920"/>
                  </a:cubicBezTo>
                  <a:lnTo>
                    <a:pt x="1293028" y="47920"/>
                  </a:lnTo>
                  <a:lnTo>
                    <a:pt x="1293028" y="17202"/>
                  </a:lnTo>
                  <a:cubicBezTo>
                    <a:pt x="1293130" y="13414"/>
                    <a:pt x="1294461" y="10239"/>
                    <a:pt x="1297021" y="7680"/>
                  </a:cubicBezTo>
                  <a:cubicBezTo>
                    <a:pt x="1299581" y="5120"/>
                    <a:pt x="1302755" y="3789"/>
                    <a:pt x="1306544" y="3686"/>
                  </a:cubicBezTo>
                  <a:close/>
                  <a:moveTo>
                    <a:pt x="482690" y="3635"/>
                  </a:moveTo>
                  <a:cubicBezTo>
                    <a:pt x="484388" y="3703"/>
                    <a:pt x="486093" y="4130"/>
                    <a:pt x="487803" y="4915"/>
                  </a:cubicBezTo>
                  <a:lnTo>
                    <a:pt x="489851" y="5324"/>
                  </a:lnTo>
                  <a:cubicBezTo>
                    <a:pt x="493196" y="7279"/>
                    <a:pt x="495517" y="9924"/>
                    <a:pt x="496814" y="13260"/>
                  </a:cubicBezTo>
                  <a:cubicBezTo>
                    <a:pt x="498111" y="16596"/>
                    <a:pt x="497975" y="19958"/>
                    <a:pt x="496405" y="23346"/>
                  </a:cubicBezTo>
                  <a:lnTo>
                    <a:pt x="493128" y="30718"/>
                  </a:lnTo>
                  <a:lnTo>
                    <a:pt x="710612" y="30718"/>
                  </a:lnTo>
                  <a:cubicBezTo>
                    <a:pt x="717242" y="30761"/>
                    <a:pt x="723642" y="32109"/>
                    <a:pt x="729811" y="34763"/>
                  </a:cubicBezTo>
                  <a:cubicBezTo>
                    <a:pt x="735980" y="37416"/>
                    <a:pt x="741458" y="41120"/>
                    <a:pt x="746245" y="45872"/>
                  </a:cubicBezTo>
                  <a:cubicBezTo>
                    <a:pt x="750751" y="50309"/>
                    <a:pt x="754437" y="55770"/>
                    <a:pt x="757304" y="62255"/>
                  </a:cubicBezTo>
                  <a:cubicBezTo>
                    <a:pt x="758550" y="65148"/>
                    <a:pt x="759539" y="68271"/>
                    <a:pt x="760273" y="71624"/>
                  </a:cubicBezTo>
                  <a:cubicBezTo>
                    <a:pt x="761007" y="74978"/>
                    <a:pt x="761382" y="78408"/>
                    <a:pt x="761399" y="81915"/>
                  </a:cubicBezTo>
                  <a:lnTo>
                    <a:pt x="761399" y="162192"/>
                  </a:lnTo>
                  <a:cubicBezTo>
                    <a:pt x="761382" y="165869"/>
                    <a:pt x="761007" y="169368"/>
                    <a:pt x="760273" y="172687"/>
                  </a:cubicBezTo>
                  <a:cubicBezTo>
                    <a:pt x="759539" y="176006"/>
                    <a:pt x="758550" y="179198"/>
                    <a:pt x="757304" y="182261"/>
                  </a:cubicBezTo>
                  <a:cubicBezTo>
                    <a:pt x="754616" y="188626"/>
                    <a:pt x="750981" y="194122"/>
                    <a:pt x="746399" y="198746"/>
                  </a:cubicBezTo>
                  <a:cubicBezTo>
                    <a:pt x="741817" y="203371"/>
                    <a:pt x="736441" y="207023"/>
                    <a:pt x="730272" y="209702"/>
                  </a:cubicBezTo>
                  <a:cubicBezTo>
                    <a:pt x="727021" y="210752"/>
                    <a:pt x="723795" y="211622"/>
                    <a:pt x="720596" y="212314"/>
                  </a:cubicBezTo>
                  <a:cubicBezTo>
                    <a:pt x="717396" y="213005"/>
                    <a:pt x="714068" y="213363"/>
                    <a:pt x="710612" y="213389"/>
                  </a:cubicBezTo>
                  <a:lnTo>
                    <a:pt x="694639" y="213389"/>
                  </a:lnTo>
                  <a:cubicBezTo>
                    <a:pt x="690850" y="213286"/>
                    <a:pt x="687676" y="211955"/>
                    <a:pt x="685116" y="209395"/>
                  </a:cubicBezTo>
                  <a:cubicBezTo>
                    <a:pt x="682556" y="206835"/>
                    <a:pt x="681225" y="203661"/>
                    <a:pt x="681123" y="199873"/>
                  </a:cubicBezTo>
                  <a:lnTo>
                    <a:pt x="681123" y="199054"/>
                  </a:lnTo>
                  <a:cubicBezTo>
                    <a:pt x="681225" y="195265"/>
                    <a:pt x="682556" y="192091"/>
                    <a:pt x="685116" y="189531"/>
                  </a:cubicBezTo>
                  <a:cubicBezTo>
                    <a:pt x="687676" y="186971"/>
                    <a:pt x="690850" y="185640"/>
                    <a:pt x="694639" y="185538"/>
                  </a:cubicBezTo>
                  <a:lnTo>
                    <a:pt x="710612" y="185538"/>
                  </a:lnTo>
                  <a:cubicBezTo>
                    <a:pt x="717234" y="185606"/>
                    <a:pt x="722831" y="183421"/>
                    <a:pt x="727405" y="178984"/>
                  </a:cubicBezTo>
                  <a:cubicBezTo>
                    <a:pt x="729453" y="176544"/>
                    <a:pt x="730989" y="173950"/>
                    <a:pt x="732013" y="171202"/>
                  </a:cubicBezTo>
                  <a:cubicBezTo>
                    <a:pt x="733036" y="168455"/>
                    <a:pt x="733548" y="165451"/>
                    <a:pt x="733548" y="162192"/>
                  </a:cubicBezTo>
                  <a:lnTo>
                    <a:pt x="733548" y="81915"/>
                  </a:lnTo>
                  <a:cubicBezTo>
                    <a:pt x="733548" y="78826"/>
                    <a:pt x="733036" y="75891"/>
                    <a:pt x="732013" y="73109"/>
                  </a:cubicBezTo>
                  <a:cubicBezTo>
                    <a:pt x="730989" y="70327"/>
                    <a:pt x="729453" y="67802"/>
                    <a:pt x="727405" y="65532"/>
                  </a:cubicBezTo>
                  <a:cubicBezTo>
                    <a:pt x="725144" y="63092"/>
                    <a:pt x="722601" y="61317"/>
                    <a:pt x="719776" y="60208"/>
                  </a:cubicBezTo>
                  <a:cubicBezTo>
                    <a:pt x="716952" y="59098"/>
                    <a:pt x="713897" y="58552"/>
                    <a:pt x="710612" y="58569"/>
                  </a:cubicBezTo>
                  <a:lnTo>
                    <a:pt x="664740" y="58569"/>
                  </a:lnTo>
                  <a:cubicBezTo>
                    <a:pt x="664723" y="59175"/>
                    <a:pt x="664655" y="59704"/>
                    <a:pt x="664535" y="60156"/>
                  </a:cubicBezTo>
                  <a:cubicBezTo>
                    <a:pt x="664415" y="60609"/>
                    <a:pt x="664347" y="61035"/>
                    <a:pt x="664330" y="61436"/>
                  </a:cubicBezTo>
                  <a:cubicBezTo>
                    <a:pt x="660644" y="75430"/>
                    <a:pt x="656548" y="88400"/>
                    <a:pt x="652043" y="100346"/>
                  </a:cubicBezTo>
                  <a:cubicBezTo>
                    <a:pt x="646147" y="115313"/>
                    <a:pt x="639099" y="129511"/>
                    <a:pt x="630899" y="142942"/>
                  </a:cubicBezTo>
                  <a:cubicBezTo>
                    <a:pt x="622699" y="156372"/>
                    <a:pt x="613091" y="168933"/>
                    <a:pt x="602075" y="180623"/>
                  </a:cubicBezTo>
                  <a:cubicBezTo>
                    <a:pt x="598192" y="184548"/>
                    <a:pt x="594182" y="188575"/>
                    <a:pt x="590044" y="192705"/>
                  </a:cubicBezTo>
                  <a:cubicBezTo>
                    <a:pt x="585905" y="196835"/>
                    <a:pt x="581588" y="200862"/>
                    <a:pt x="577091" y="204788"/>
                  </a:cubicBezTo>
                  <a:cubicBezTo>
                    <a:pt x="575837" y="206025"/>
                    <a:pt x="574352" y="206929"/>
                    <a:pt x="572637" y="207501"/>
                  </a:cubicBezTo>
                  <a:cubicBezTo>
                    <a:pt x="570922" y="208073"/>
                    <a:pt x="569130" y="208260"/>
                    <a:pt x="567261" y="208064"/>
                  </a:cubicBezTo>
                  <a:cubicBezTo>
                    <a:pt x="563507" y="207655"/>
                    <a:pt x="560367" y="206016"/>
                    <a:pt x="557841" y="203149"/>
                  </a:cubicBezTo>
                  <a:lnTo>
                    <a:pt x="557431" y="202740"/>
                  </a:lnTo>
                  <a:cubicBezTo>
                    <a:pt x="555179" y="199753"/>
                    <a:pt x="554155" y="196511"/>
                    <a:pt x="554359" y="193012"/>
                  </a:cubicBezTo>
                  <a:cubicBezTo>
                    <a:pt x="554564" y="189514"/>
                    <a:pt x="555998" y="186476"/>
                    <a:pt x="558660" y="183899"/>
                  </a:cubicBezTo>
                  <a:cubicBezTo>
                    <a:pt x="562576" y="180435"/>
                    <a:pt x="566416" y="176919"/>
                    <a:pt x="570179" y="173353"/>
                  </a:cubicBezTo>
                  <a:cubicBezTo>
                    <a:pt x="573942" y="169786"/>
                    <a:pt x="577475" y="166066"/>
                    <a:pt x="580777" y="162192"/>
                  </a:cubicBezTo>
                  <a:cubicBezTo>
                    <a:pt x="594617" y="147635"/>
                    <a:pt x="606051" y="131695"/>
                    <a:pt x="615079" y="114374"/>
                  </a:cubicBezTo>
                  <a:cubicBezTo>
                    <a:pt x="624107" y="97052"/>
                    <a:pt x="631240" y="78451"/>
                    <a:pt x="636479" y="58569"/>
                  </a:cubicBezTo>
                  <a:lnTo>
                    <a:pt x="559889" y="58569"/>
                  </a:lnTo>
                  <a:cubicBezTo>
                    <a:pt x="559957" y="59866"/>
                    <a:pt x="559820" y="60958"/>
                    <a:pt x="559479" y="61846"/>
                  </a:cubicBezTo>
                  <a:cubicBezTo>
                    <a:pt x="554581" y="76573"/>
                    <a:pt x="548711" y="90636"/>
                    <a:pt x="541867" y="104032"/>
                  </a:cubicBezTo>
                  <a:cubicBezTo>
                    <a:pt x="535024" y="117429"/>
                    <a:pt x="527106" y="130262"/>
                    <a:pt x="518112" y="142532"/>
                  </a:cubicBezTo>
                  <a:cubicBezTo>
                    <a:pt x="509724" y="153923"/>
                    <a:pt x="500697" y="164419"/>
                    <a:pt x="491029" y="174018"/>
                  </a:cubicBezTo>
                  <a:cubicBezTo>
                    <a:pt x="481361" y="183618"/>
                    <a:pt x="471002" y="192782"/>
                    <a:pt x="459952" y="201511"/>
                  </a:cubicBezTo>
                  <a:cubicBezTo>
                    <a:pt x="457085" y="203900"/>
                    <a:pt x="453809" y="204856"/>
                    <a:pt x="450123" y="204378"/>
                  </a:cubicBezTo>
                  <a:cubicBezTo>
                    <a:pt x="445959" y="203491"/>
                    <a:pt x="442818" y="201579"/>
                    <a:pt x="440702" y="198644"/>
                  </a:cubicBezTo>
                  <a:lnTo>
                    <a:pt x="440293" y="198234"/>
                  </a:lnTo>
                  <a:cubicBezTo>
                    <a:pt x="438245" y="195248"/>
                    <a:pt x="437426" y="192005"/>
                    <a:pt x="437835" y="188507"/>
                  </a:cubicBezTo>
                  <a:cubicBezTo>
                    <a:pt x="438245" y="185009"/>
                    <a:pt x="439883" y="181971"/>
                    <a:pt x="442750" y="179394"/>
                  </a:cubicBezTo>
                  <a:cubicBezTo>
                    <a:pt x="447025" y="176117"/>
                    <a:pt x="451172" y="172738"/>
                    <a:pt x="455191" y="169257"/>
                  </a:cubicBezTo>
                  <a:cubicBezTo>
                    <a:pt x="459210" y="165776"/>
                    <a:pt x="463255" y="162192"/>
                    <a:pt x="467325" y="158506"/>
                  </a:cubicBezTo>
                  <a:cubicBezTo>
                    <a:pt x="478144" y="148283"/>
                    <a:pt x="487838" y="137293"/>
                    <a:pt x="496405" y="125535"/>
                  </a:cubicBezTo>
                  <a:cubicBezTo>
                    <a:pt x="504971" y="113777"/>
                    <a:pt x="512617" y="101148"/>
                    <a:pt x="519341" y="87649"/>
                  </a:cubicBezTo>
                  <a:cubicBezTo>
                    <a:pt x="523846" y="78570"/>
                    <a:pt x="527942" y="68877"/>
                    <a:pt x="531628" y="58569"/>
                  </a:cubicBezTo>
                  <a:lnTo>
                    <a:pt x="469373" y="58569"/>
                  </a:lnTo>
                  <a:cubicBezTo>
                    <a:pt x="464125" y="58330"/>
                    <a:pt x="460285" y="56248"/>
                    <a:pt x="457853" y="52323"/>
                  </a:cubicBezTo>
                  <a:cubicBezTo>
                    <a:pt x="455421" y="48398"/>
                    <a:pt x="455165" y="44063"/>
                    <a:pt x="457085" y="39319"/>
                  </a:cubicBezTo>
                  <a:lnTo>
                    <a:pt x="470192" y="11468"/>
                  </a:lnTo>
                  <a:cubicBezTo>
                    <a:pt x="471770" y="8123"/>
                    <a:pt x="474245" y="5802"/>
                    <a:pt x="477615" y="4505"/>
                  </a:cubicBezTo>
                  <a:cubicBezTo>
                    <a:pt x="479301" y="3857"/>
                    <a:pt x="480992" y="3567"/>
                    <a:pt x="482690" y="3635"/>
                  </a:cubicBezTo>
                  <a:close/>
                  <a:moveTo>
                    <a:pt x="1030900" y="2457"/>
                  </a:moveTo>
                  <a:lnTo>
                    <a:pt x="1137799" y="2457"/>
                  </a:lnTo>
                  <a:cubicBezTo>
                    <a:pt x="1150001" y="2773"/>
                    <a:pt x="1160206" y="7057"/>
                    <a:pt x="1168415" y="15308"/>
                  </a:cubicBezTo>
                  <a:cubicBezTo>
                    <a:pt x="1176623" y="23559"/>
                    <a:pt x="1180890" y="33884"/>
                    <a:pt x="1181214" y="46282"/>
                  </a:cubicBezTo>
                  <a:lnTo>
                    <a:pt x="1181214" y="236325"/>
                  </a:lnTo>
                  <a:cubicBezTo>
                    <a:pt x="1181111" y="240113"/>
                    <a:pt x="1179780" y="243288"/>
                    <a:pt x="1177221" y="245847"/>
                  </a:cubicBezTo>
                  <a:cubicBezTo>
                    <a:pt x="1174661" y="248407"/>
                    <a:pt x="1171487" y="249738"/>
                    <a:pt x="1167698" y="249841"/>
                  </a:cubicBezTo>
                  <a:lnTo>
                    <a:pt x="1167288" y="249841"/>
                  </a:lnTo>
                  <a:cubicBezTo>
                    <a:pt x="1163321" y="249738"/>
                    <a:pt x="1160095" y="248407"/>
                    <a:pt x="1157612" y="245847"/>
                  </a:cubicBezTo>
                  <a:cubicBezTo>
                    <a:pt x="1155129" y="243288"/>
                    <a:pt x="1153849" y="240113"/>
                    <a:pt x="1153772" y="236325"/>
                  </a:cubicBezTo>
                  <a:lnTo>
                    <a:pt x="1153772" y="46282"/>
                  </a:lnTo>
                  <a:cubicBezTo>
                    <a:pt x="1153670" y="41478"/>
                    <a:pt x="1152134" y="37570"/>
                    <a:pt x="1149165" y="34558"/>
                  </a:cubicBezTo>
                  <a:cubicBezTo>
                    <a:pt x="1146195" y="31546"/>
                    <a:pt x="1142407" y="29993"/>
                    <a:pt x="1137799" y="29899"/>
                  </a:cubicBezTo>
                  <a:lnTo>
                    <a:pt x="1030900" y="29899"/>
                  </a:lnTo>
                  <a:cubicBezTo>
                    <a:pt x="1026113" y="29993"/>
                    <a:pt x="1022273" y="31546"/>
                    <a:pt x="1019381" y="34558"/>
                  </a:cubicBezTo>
                  <a:cubicBezTo>
                    <a:pt x="1016488" y="37570"/>
                    <a:pt x="1015003" y="41478"/>
                    <a:pt x="1014926" y="46282"/>
                  </a:cubicBezTo>
                  <a:lnTo>
                    <a:pt x="1014926" y="236325"/>
                  </a:lnTo>
                  <a:cubicBezTo>
                    <a:pt x="1014824" y="240113"/>
                    <a:pt x="1013493" y="243288"/>
                    <a:pt x="1010933" y="245847"/>
                  </a:cubicBezTo>
                  <a:cubicBezTo>
                    <a:pt x="1008373" y="248407"/>
                    <a:pt x="1005199" y="249738"/>
                    <a:pt x="1001410" y="249841"/>
                  </a:cubicBezTo>
                  <a:lnTo>
                    <a:pt x="1001001" y="249841"/>
                  </a:lnTo>
                  <a:cubicBezTo>
                    <a:pt x="997212" y="249738"/>
                    <a:pt x="994038" y="248407"/>
                    <a:pt x="991478" y="245847"/>
                  </a:cubicBezTo>
                  <a:cubicBezTo>
                    <a:pt x="988918" y="243288"/>
                    <a:pt x="987587" y="240113"/>
                    <a:pt x="987485" y="236325"/>
                  </a:cubicBezTo>
                  <a:lnTo>
                    <a:pt x="987485" y="46282"/>
                  </a:lnTo>
                  <a:cubicBezTo>
                    <a:pt x="987809" y="33884"/>
                    <a:pt x="992075" y="23559"/>
                    <a:pt x="1000284" y="15308"/>
                  </a:cubicBezTo>
                  <a:cubicBezTo>
                    <a:pt x="1008493" y="7057"/>
                    <a:pt x="1018698" y="2773"/>
                    <a:pt x="1030900" y="2457"/>
                  </a:cubicBezTo>
                  <a:close/>
                  <a:moveTo>
                    <a:pt x="277282" y="0"/>
                  </a:moveTo>
                  <a:cubicBezTo>
                    <a:pt x="281250" y="102"/>
                    <a:pt x="284475" y="1434"/>
                    <a:pt x="286958" y="3993"/>
                  </a:cubicBezTo>
                  <a:cubicBezTo>
                    <a:pt x="289441" y="6553"/>
                    <a:pt x="290721" y="9727"/>
                    <a:pt x="290798" y="13516"/>
                  </a:cubicBezTo>
                  <a:lnTo>
                    <a:pt x="290798" y="35633"/>
                  </a:lnTo>
                  <a:lnTo>
                    <a:pt x="323154" y="35633"/>
                  </a:lnTo>
                  <a:cubicBezTo>
                    <a:pt x="329571" y="35659"/>
                    <a:pt x="335680" y="36939"/>
                    <a:pt x="341483" y="39473"/>
                  </a:cubicBezTo>
                  <a:cubicBezTo>
                    <a:pt x="347285" y="42007"/>
                    <a:pt x="352371" y="45642"/>
                    <a:pt x="356739" y="50378"/>
                  </a:cubicBezTo>
                  <a:cubicBezTo>
                    <a:pt x="360835" y="54815"/>
                    <a:pt x="364112" y="60276"/>
                    <a:pt x="366569" y="66761"/>
                  </a:cubicBezTo>
                  <a:cubicBezTo>
                    <a:pt x="369505" y="72904"/>
                    <a:pt x="371006" y="79458"/>
                    <a:pt x="371075" y="86420"/>
                  </a:cubicBezTo>
                  <a:lnTo>
                    <a:pt x="371075" y="99527"/>
                  </a:lnTo>
                  <a:cubicBezTo>
                    <a:pt x="370947" y="103315"/>
                    <a:pt x="369564" y="106490"/>
                    <a:pt x="366928" y="109049"/>
                  </a:cubicBezTo>
                  <a:cubicBezTo>
                    <a:pt x="364291" y="111609"/>
                    <a:pt x="361168" y="112940"/>
                    <a:pt x="357559" y="113043"/>
                  </a:cubicBezTo>
                  <a:lnTo>
                    <a:pt x="356739" y="113043"/>
                  </a:lnTo>
                  <a:cubicBezTo>
                    <a:pt x="352772" y="112940"/>
                    <a:pt x="349546" y="111609"/>
                    <a:pt x="347063" y="109049"/>
                  </a:cubicBezTo>
                  <a:cubicBezTo>
                    <a:pt x="344580" y="106490"/>
                    <a:pt x="343300" y="103315"/>
                    <a:pt x="343223" y="99527"/>
                  </a:cubicBezTo>
                  <a:lnTo>
                    <a:pt x="343223" y="86420"/>
                  </a:lnTo>
                  <a:cubicBezTo>
                    <a:pt x="343223" y="83332"/>
                    <a:pt x="342711" y="80396"/>
                    <a:pt x="341688" y="77614"/>
                  </a:cubicBezTo>
                  <a:cubicBezTo>
                    <a:pt x="340664" y="74833"/>
                    <a:pt x="339128" y="72307"/>
                    <a:pt x="337080" y="70037"/>
                  </a:cubicBezTo>
                  <a:cubicBezTo>
                    <a:pt x="335220" y="67597"/>
                    <a:pt x="333104" y="65822"/>
                    <a:pt x="330731" y="64713"/>
                  </a:cubicBezTo>
                  <a:cubicBezTo>
                    <a:pt x="328359" y="63604"/>
                    <a:pt x="325834" y="63058"/>
                    <a:pt x="323154" y="63075"/>
                  </a:cubicBezTo>
                  <a:lnTo>
                    <a:pt x="290798" y="63075"/>
                  </a:lnTo>
                  <a:lnTo>
                    <a:pt x="290798" y="145399"/>
                  </a:lnTo>
                  <a:lnTo>
                    <a:pt x="348548" y="145399"/>
                  </a:lnTo>
                  <a:cubicBezTo>
                    <a:pt x="350826" y="145408"/>
                    <a:pt x="352925" y="145903"/>
                    <a:pt x="354845" y="146884"/>
                  </a:cubicBezTo>
                  <a:cubicBezTo>
                    <a:pt x="356765" y="147865"/>
                    <a:pt x="358352" y="149282"/>
                    <a:pt x="359606" y="151133"/>
                  </a:cubicBezTo>
                  <a:cubicBezTo>
                    <a:pt x="362132" y="154888"/>
                    <a:pt x="362815" y="158847"/>
                    <a:pt x="361654" y="163011"/>
                  </a:cubicBezTo>
                  <a:cubicBezTo>
                    <a:pt x="354726" y="184539"/>
                    <a:pt x="346568" y="205274"/>
                    <a:pt x="337182" y="225215"/>
                  </a:cubicBezTo>
                  <a:cubicBezTo>
                    <a:pt x="327796" y="245156"/>
                    <a:pt x="316977" y="264150"/>
                    <a:pt x="304723" y="282197"/>
                  </a:cubicBezTo>
                  <a:lnTo>
                    <a:pt x="362064" y="342405"/>
                  </a:lnTo>
                  <a:cubicBezTo>
                    <a:pt x="363489" y="343659"/>
                    <a:pt x="364530" y="345144"/>
                    <a:pt x="365187" y="346859"/>
                  </a:cubicBezTo>
                  <a:cubicBezTo>
                    <a:pt x="365844" y="348574"/>
                    <a:pt x="366168" y="350366"/>
                    <a:pt x="366160" y="352235"/>
                  </a:cubicBezTo>
                  <a:cubicBezTo>
                    <a:pt x="365946" y="354257"/>
                    <a:pt x="365451" y="356049"/>
                    <a:pt x="364675" y="357610"/>
                  </a:cubicBezTo>
                  <a:cubicBezTo>
                    <a:pt x="363898" y="359172"/>
                    <a:pt x="362892" y="360656"/>
                    <a:pt x="361654" y="362064"/>
                  </a:cubicBezTo>
                  <a:cubicBezTo>
                    <a:pt x="358676" y="364530"/>
                    <a:pt x="355417" y="365742"/>
                    <a:pt x="351876" y="365699"/>
                  </a:cubicBezTo>
                  <a:cubicBezTo>
                    <a:pt x="348335" y="365657"/>
                    <a:pt x="345177" y="364309"/>
                    <a:pt x="342404" y="361655"/>
                  </a:cubicBezTo>
                  <a:lnTo>
                    <a:pt x="287931" y="304724"/>
                  </a:lnTo>
                  <a:cubicBezTo>
                    <a:pt x="279125" y="315603"/>
                    <a:pt x="269500" y="325996"/>
                    <a:pt x="259056" y="335903"/>
                  </a:cubicBezTo>
                  <a:cubicBezTo>
                    <a:pt x="248612" y="345809"/>
                    <a:pt x="237348" y="355076"/>
                    <a:pt x="225266" y="363703"/>
                  </a:cubicBezTo>
                  <a:cubicBezTo>
                    <a:pt x="222092" y="365972"/>
                    <a:pt x="218713" y="366860"/>
                    <a:pt x="215129" y="366365"/>
                  </a:cubicBezTo>
                  <a:cubicBezTo>
                    <a:pt x="211545" y="365870"/>
                    <a:pt x="208371" y="363890"/>
                    <a:pt x="205606" y="360426"/>
                  </a:cubicBezTo>
                  <a:cubicBezTo>
                    <a:pt x="203388" y="357192"/>
                    <a:pt x="202603" y="353728"/>
                    <a:pt x="203251" y="350033"/>
                  </a:cubicBezTo>
                  <a:cubicBezTo>
                    <a:pt x="203900" y="346338"/>
                    <a:pt x="205777" y="343386"/>
                    <a:pt x="208883" y="341176"/>
                  </a:cubicBezTo>
                  <a:cubicBezTo>
                    <a:pt x="220359" y="332967"/>
                    <a:pt x="231094" y="324093"/>
                    <a:pt x="241086" y="314554"/>
                  </a:cubicBezTo>
                  <a:cubicBezTo>
                    <a:pt x="251078" y="305014"/>
                    <a:pt x="260276" y="294911"/>
                    <a:pt x="268681" y="284245"/>
                  </a:cubicBezTo>
                  <a:lnTo>
                    <a:pt x="208064" y="220351"/>
                  </a:lnTo>
                  <a:cubicBezTo>
                    <a:pt x="206809" y="219123"/>
                    <a:pt x="205837" y="217689"/>
                    <a:pt x="205145" y="216051"/>
                  </a:cubicBezTo>
                  <a:cubicBezTo>
                    <a:pt x="204454" y="214413"/>
                    <a:pt x="204198" y="212570"/>
                    <a:pt x="204378" y="210522"/>
                  </a:cubicBezTo>
                  <a:cubicBezTo>
                    <a:pt x="204369" y="208661"/>
                    <a:pt x="204693" y="206955"/>
                    <a:pt x="205350" y="205402"/>
                  </a:cubicBezTo>
                  <a:cubicBezTo>
                    <a:pt x="206007" y="203849"/>
                    <a:pt x="207048" y="202552"/>
                    <a:pt x="208473" y="201511"/>
                  </a:cubicBezTo>
                  <a:lnTo>
                    <a:pt x="208883" y="201101"/>
                  </a:lnTo>
                  <a:cubicBezTo>
                    <a:pt x="211861" y="198456"/>
                    <a:pt x="215120" y="197193"/>
                    <a:pt x="218661" y="197313"/>
                  </a:cubicBezTo>
                  <a:cubicBezTo>
                    <a:pt x="222203" y="197432"/>
                    <a:pt x="225360" y="198832"/>
                    <a:pt x="228133" y="201511"/>
                  </a:cubicBezTo>
                  <a:lnTo>
                    <a:pt x="285473" y="261719"/>
                  </a:lnTo>
                  <a:cubicBezTo>
                    <a:pt x="294484" y="248177"/>
                    <a:pt x="302471" y="233995"/>
                    <a:pt x="309434" y="219174"/>
                  </a:cubicBezTo>
                  <a:cubicBezTo>
                    <a:pt x="316396" y="204352"/>
                    <a:pt x="322335" y="189045"/>
                    <a:pt x="327250" y="173250"/>
                  </a:cubicBezTo>
                  <a:lnTo>
                    <a:pt x="203558" y="173250"/>
                  </a:lnTo>
                  <a:lnTo>
                    <a:pt x="197415" y="357969"/>
                  </a:lnTo>
                  <a:cubicBezTo>
                    <a:pt x="197321" y="361766"/>
                    <a:pt x="195973" y="364923"/>
                    <a:pt x="193370" y="367440"/>
                  </a:cubicBezTo>
                  <a:cubicBezTo>
                    <a:pt x="190768" y="369957"/>
                    <a:pt x="187474" y="371169"/>
                    <a:pt x="183489" y="371075"/>
                  </a:cubicBezTo>
                  <a:lnTo>
                    <a:pt x="183080" y="371075"/>
                  </a:lnTo>
                  <a:cubicBezTo>
                    <a:pt x="179129" y="370956"/>
                    <a:pt x="175972" y="369556"/>
                    <a:pt x="173608" y="366877"/>
                  </a:cubicBezTo>
                  <a:cubicBezTo>
                    <a:pt x="171245" y="364198"/>
                    <a:pt x="170033" y="360955"/>
                    <a:pt x="169973" y="357149"/>
                  </a:cubicBezTo>
                  <a:lnTo>
                    <a:pt x="178984" y="86011"/>
                  </a:lnTo>
                  <a:cubicBezTo>
                    <a:pt x="178916" y="79389"/>
                    <a:pt x="180281" y="72973"/>
                    <a:pt x="183080" y="66761"/>
                  </a:cubicBezTo>
                  <a:cubicBezTo>
                    <a:pt x="185358" y="60600"/>
                    <a:pt x="188583" y="55207"/>
                    <a:pt x="192756" y="50583"/>
                  </a:cubicBezTo>
                  <a:cubicBezTo>
                    <a:pt x="196928" y="45958"/>
                    <a:pt x="201895" y="42203"/>
                    <a:pt x="207654" y="39319"/>
                  </a:cubicBezTo>
                  <a:cubicBezTo>
                    <a:pt x="210521" y="37911"/>
                    <a:pt x="213491" y="36939"/>
                    <a:pt x="216562" y="36401"/>
                  </a:cubicBezTo>
                  <a:cubicBezTo>
                    <a:pt x="219634" y="35863"/>
                    <a:pt x="222808" y="35607"/>
                    <a:pt x="226085" y="35633"/>
                  </a:cubicBezTo>
                  <a:lnTo>
                    <a:pt x="263766" y="35633"/>
                  </a:lnTo>
                  <a:lnTo>
                    <a:pt x="263766" y="13516"/>
                  </a:lnTo>
                  <a:cubicBezTo>
                    <a:pt x="263843" y="9727"/>
                    <a:pt x="265123" y="6553"/>
                    <a:pt x="267606" y="3993"/>
                  </a:cubicBezTo>
                  <a:cubicBezTo>
                    <a:pt x="270089" y="1434"/>
                    <a:pt x="273314" y="102"/>
                    <a:pt x="277282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3200" dirty="0">
                <a:solidFill>
                  <a:schemeClr val="bg1">
                    <a:lumMod val="95000"/>
                  </a:schemeClr>
                </a:solidFill>
              </a:endParaRPr>
            </a:p>
          </p:txBody>
        </p:sp>
      </p:grpSp>
      <p:sp>
        <p:nvSpPr>
          <p:cNvPr id="16" name="文本框 15"/>
          <p:cNvSpPr txBox="1"/>
          <p:nvPr/>
        </p:nvSpPr>
        <p:spPr>
          <a:xfrm rot="20061142">
            <a:off x="3433188" y="2779987"/>
            <a:ext cx="798577" cy="943661"/>
          </a:xfrm>
          <a:custGeom>
            <a:avLst/>
            <a:gdLst/>
            <a:ahLst/>
            <a:cxnLst/>
            <a:rect l="l" t="t" r="r" b="b"/>
            <a:pathLst>
              <a:path w="798577" h="943661">
                <a:moveTo>
                  <a:pt x="673303" y="11888"/>
                </a:moveTo>
                <a:cubicBezTo>
                  <a:pt x="680923" y="19508"/>
                  <a:pt x="684886" y="28956"/>
                  <a:pt x="685191" y="40234"/>
                </a:cubicBezTo>
                <a:lnTo>
                  <a:pt x="685191" y="136551"/>
                </a:lnTo>
                <a:lnTo>
                  <a:pt x="758343" y="136551"/>
                </a:lnTo>
                <a:cubicBezTo>
                  <a:pt x="770154" y="136780"/>
                  <a:pt x="779755" y="140590"/>
                  <a:pt x="787147" y="147981"/>
                </a:cubicBezTo>
                <a:cubicBezTo>
                  <a:pt x="794538" y="155373"/>
                  <a:pt x="798347" y="164974"/>
                  <a:pt x="798577" y="176785"/>
                </a:cubicBezTo>
                <a:lnTo>
                  <a:pt x="798576" y="178003"/>
                </a:lnTo>
                <a:cubicBezTo>
                  <a:pt x="798348" y="189282"/>
                  <a:pt x="794538" y="198731"/>
                  <a:pt x="787146" y="206350"/>
                </a:cubicBezTo>
                <a:cubicBezTo>
                  <a:pt x="779755" y="213970"/>
                  <a:pt x="770154" y="217932"/>
                  <a:pt x="758342" y="218237"/>
                </a:cubicBezTo>
                <a:lnTo>
                  <a:pt x="685191" y="218237"/>
                </a:lnTo>
                <a:lnTo>
                  <a:pt x="685191" y="791262"/>
                </a:lnTo>
                <a:cubicBezTo>
                  <a:pt x="685140" y="802133"/>
                  <a:pt x="684023" y="812394"/>
                  <a:pt x="681838" y="822046"/>
                </a:cubicBezTo>
                <a:cubicBezTo>
                  <a:pt x="679654" y="831698"/>
                  <a:pt x="676707" y="841350"/>
                  <a:pt x="672999" y="851002"/>
                </a:cubicBezTo>
                <a:cubicBezTo>
                  <a:pt x="664998" y="869366"/>
                  <a:pt x="654177" y="885368"/>
                  <a:pt x="640538" y="899008"/>
                </a:cubicBezTo>
                <a:cubicBezTo>
                  <a:pt x="626898" y="912648"/>
                  <a:pt x="610896" y="923468"/>
                  <a:pt x="592531" y="931470"/>
                </a:cubicBezTo>
                <a:cubicBezTo>
                  <a:pt x="582829" y="935711"/>
                  <a:pt x="572973" y="938810"/>
                  <a:pt x="562966" y="940766"/>
                </a:cubicBezTo>
                <a:cubicBezTo>
                  <a:pt x="552958" y="942722"/>
                  <a:pt x="542493" y="943686"/>
                  <a:pt x="531571" y="943661"/>
                </a:cubicBezTo>
                <a:lnTo>
                  <a:pt x="388926" y="943661"/>
                </a:lnTo>
                <a:cubicBezTo>
                  <a:pt x="377647" y="943357"/>
                  <a:pt x="368198" y="939394"/>
                  <a:pt x="360579" y="931775"/>
                </a:cubicBezTo>
                <a:cubicBezTo>
                  <a:pt x="352958" y="924154"/>
                  <a:pt x="348997" y="914706"/>
                  <a:pt x="348692" y="903428"/>
                </a:cubicBezTo>
                <a:lnTo>
                  <a:pt x="348692" y="902208"/>
                </a:lnTo>
                <a:cubicBezTo>
                  <a:pt x="348996" y="890931"/>
                  <a:pt x="352959" y="881482"/>
                  <a:pt x="360579" y="873863"/>
                </a:cubicBezTo>
                <a:cubicBezTo>
                  <a:pt x="368199" y="866242"/>
                  <a:pt x="377647" y="862279"/>
                  <a:pt x="388925" y="861975"/>
                </a:cubicBezTo>
                <a:lnTo>
                  <a:pt x="531572" y="861975"/>
                </a:lnTo>
                <a:cubicBezTo>
                  <a:pt x="552298" y="861771"/>
                  <a:pt x="569367" y="854864"/>
                  <a:pt x="582778" y="841249"/>
                </a:cubicBezTo>
                <a:cubicBezTo>
                  <a:pt x="595986" y="827635"/>
                  <a:pt x="602488" y="810972"/>
                  <a:pt x="602285" y="791261"/>
                </a:cubicBezTo>
                <a:lnTo>
                  <a:pt x="602286" y="218237"/>
                </a:lnTo>
                <a:lnTo>
                  <a:pt x="40234" y="218237"/>
                </a:lnTo>
                <a:cubicBezTo>
                  <a:pt x="28956" y="217933"/>
                  <a:pt x="19507" y="213970"/>
                  <a:pt x="11888" y="206350"/>
                </a:cubicBezTo>
                <a:cubicBezTo>
                  <a:pt x="4268" y="198730"/>
                  <a:pt x="305" y="189282"/>
                  <a:pt x="1" y="178004"/>
                </a:cubicBezTo>
                <a:lnTo>
                  <a:pt x="0" y="176785"/>
                </a:lnTo>
                <a:cubicBezTo>
                  <a:pt x="305" y="164974"/>
                  <a:pt x="4268" y="155372"/>
                  <a:pt x="11888" y="147981"/>
                </a:cubicBezTo>
                <a:cubicBezTo>
                  <a:pt x="19508" y="140590"/>
                  <a:pt x="28956" y="136779"/>
                  <a:pt x="40234" y="136551"/>
                </a:cubicBezTo>
                <a:lnTo>
                  <a:pt x="602285" y="136551"/>
                </a:lnTo>
                <a:lnTo>
                  <a:pt x="602286" y="40234"/>
                </a:lnTo>
                <a:cubicBezTo>
                  <a:pt x="602590" y="28957"/>
                  <a:pt x="606552" y="19508"/>
                  <a:pt x="614172" y="11888"/>
                </a:cubicBezTo>
                <a:cubicBezTo>
                  <a:pt x="621792" y="4267"/>
                  <a:pt x="631241" y="305"/>
                  <a:pt x="642519" y="0"/>
                </a:cubicBezTo>
                <a:lnTo>
                  <a:pt x="644957" y="1"/>
                </a:lnTo>
                <a:cubicBezTo>
                  <a:pt x="656235" y="305"/>
                  <a:pt x="665683" y="4268"/>
                  <a:pt x="673303" y="11888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9600" b="1" dirty="0"/>
          </a:p>
        </p:txBody>
      </p:sp>
      <p:sp>
        <p:nvSpPr>
          <p:cNvPr id="15" name="文本框 14"/>
          <p:cNvSpPr txBox="1"/>
          <p:nvPr/>
        </p:nvSpPr>
        <p:spPr>
          <a:xfrm rot="17905783">
            <a:off x="3144147" y="3047207"/>
            <a:ext cx="81687" cy="208484"/>
          </a:xfrm>
          <a:custGeom>
            <a:avLst/>
            <a:gdLst/>
            <a:ahLst/>
            <a:cxnLst/>
            <a:rect l="l" t="t" r="r" b="b"/>
            <a:pathLst>
              <a:path w="81687" h="208484">
                <a:moveTo>
                  <a:pt x="70257" y="11278"/>
                </a:moveTo>
                <a:cubicBezTo>
                  <a:pt x="77648" y="18542"/>
                  <a:pt x="81458" y="27788"/>
                  <a:pt x="81687" y="39014"/>
                </a:cubicBezTo>
                <a:lnTo>
                  <a:pt x="81687" y="168250"/>
                </a:lnTo>
                <a:cubicBezTo>
                  <a:pt x="81458" y="179527"/>
                  <a:pt x="77648" y="188976"/>
                  <a:pt x="70257" y="196596"/>
                </a:cubicBezTo>
                <a:cubicBezTo>
                  <a:pt x="62865" y="204216"/>
                  <a:pt x="53264" y="208179"/>
                  <a:pt x="41453" y="208484"/>
                </a:cubicBezTo>
                <a:lnTo>
                  <a:pt x="40234" y="208483"/>
                </a:lnTo>
                <a:cubicBezTo>
                  <a:pt x="28422" y="208179"/>
                  <a:pt x="18822" y="204216"/>
                  <a:pt x="11431" y="196596"/>
                </a:cubicBezTo>
                <a:cubicBezTo>
                  <a:pt x="4038" y="188976"/>
                  <a:pt x="229" y="179527"/>
                  <a:pt x="1" y="168250"/>
                </a:cubicBezTo>
                <a:lnTo>
                  <a:pt x="0" y="39014"/>
                </a:lnTo>
                <a:lnTo>
                  <a:pt x="8274" y="18937"/>
                </a:lnTo>
                <a:lnTo>
                  <a:pt x="12072" y="11026"/>
                </a:lnTo>
                <a:lnTo>
                  <a:pt x="40234" y="0"/>
                </a:lnTo>
                <a:lnTo>
                  <a:pt x="41453" y="1"/>
                </a:lnTo>
                <a:cubicBezTo>
                  <a:pt x="53264" y="254"/>
                  <a:pt x="62865" y="4013"/>
                  <a:pt x="70257" y="11278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9600" b="1" dirty="0"/>
          </a:p>
        </p:txBody>
      </p:sp>
      <p:sp>
        <p:nvSpPr>
          <p:cNvPr id="14" name="文本框 13"/>
          <p:cNvSpPr txBox="1"/>
          <p:nvPr/>
        </p:nvSpPr>
        <p:spPr>
          <a:xfrm rot="20061142">
            <a:off x="3584751" y="3176683"/>
            <a:ext cx="249921" cy="390552"/>
          </a:xfrm>
          <a:custGeom>
            <a:avLst/>
            <a:gdLst/>
            <a:ahLst/>
            <a:cxnLst/>
            <a:rect l="l" t="t" r="r" b="b"/>
            <a:pathLst>
              <a:path w="249921" h="390552">
                <a:moveTo>
                  <a:pt x="50801" y="1424"/>
                </a:moveTo>
                <a:cubicBezTo>
                  <a:pt x="60961" y="4319"/>
                  <a:pt x="68987" y="10720"/>
                  <a:pt x="74880" y="20626"/>
                </a:cubicBezTo>
                <a:lnTo>
                  <a:pt x="245568" y="330303"/>
                </a:lnTo>
                <a:cubicBezTo>
                  <a:pt x="250317" y="340438"/>
                  <a:pt x="251181" y="350648"/>
                  <a:pt x="248159" y="360935"/>
                </a:cubicBezTo>
                <a:cubicBezTo>
                  <a:pt x="245136" y="371223"/>
                  <a:pt x="238989" y="379300"/>
                  <a:pt x="229718" y="385167"/>
                </a:cubicBezTo>
                <a:cubicBezTo>
                  <a:pt x="219000" y="390602"/>
                  <a:pt x="208433" y="391924"/>
                  <a:pt x="198019" y="389130"/>
                </a:cubicBezTo>
                <a:cubicBezTo>
                  <a:pt x="187605" y="386335"/>
                  <a:pt x="179477" y="379731"/>
                  <a:pt x="173635" y="369318"/>
                </a:cubicBezTo>
                <a:lnTo>
                  <a:pt x="5386" y="59641"/>
                </a:lnTo>
                <a:cubicBezTo>
                  <a:pt x="-50" y="50090"/>
                  <a:pt x="-1371" y="40236"/>
                  <a:pt x="1424" y="30075"/>
                </a:cubicBezTo>
                <a:cubicBezTo>
                  <a:pt x="4217" y="19915"/>
                  <a:pt x="10821" y="11889"/>
                  <a:pt x="21235" y="5995"/>
                </a:cubicBezTo>
                <a:cubicBezTo>
                  <a:pt x="26011" y="3024"/>
                  <a:pt x="30862" y="1158"/>
                  <a:pt x="35789" y="395"/>
                </a:cubicBezTo>
                <a:cubicBezTo>
                  <a:pt x="40717" y="-367"/>
                  <a:pt x="45721" y="-24"/>
                  <a:pt x="50801" y="1424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9600" b="1" dirty="0"/>
          </a:p>
        </p:txBody>
      </p:sp>
      <p:sp>
        <p:nvSpPr>
          <p:cNvPr id="13" name="文本框 12"/>
          <p:cNvSpPr txBox="1"/>
          <p:nvPr/>
        </p:nvSpPr>
        <p:spPr>
          <a:xfrm rot="20061142">
            <a:off x="3335591" y="3091153"/>
            <a:ext cx="999752" cy="798576"/>
          </a:xfrm>
          <a:custGeom>
            <a:avLst/>
            <a:gdLst/>
            <a:ahLst/>
            <a:cxnLst/>
            <a:rect l="l" t="t" r="r" b="b"/>
            <a:pathLst>
              <a:path w="999752" h="798576">
                <a:moveTo>
                  <a:pt x="70264" y="11887"/>
                </a:moveTo>
                <a:cubicBezTo>
                  <a:pt x="77655" y="19507"/>
                  <a:pt x="81465" y="28956"/>
                  <a:pt x="81694" y="40233"/>
                </a:cubicBezTo>
                <a:lnTo>
                  <a:pt x="81694" y="647395"/>
                </a:lnTo>
                <a:cubicBezTo>
                  <a:pt x="81719" y="656590"/>
                  <a:pt x="83497" y="665327"/>
                  <a:pt x="87028" y="673608"/>
                </a:cubicBezTo>
                <a:cubicBezTo>
                  <a:pt x="90559" y="681889"/>
                  <a:pt x="95689" y="689407"/>
                  <a:pt x="102421" y="696163"/>
                </a:cubicBezTo>
                <a:cubicBezTo>
                  <a:pt x="109177" y="702844"/>
                  <a:pt x="116695" y="707771"/>
                  <a:pt x="124975" y="710946"/>
                </a:cubicBezTo>
                <a:cubicBezTo>
                  <a:pt x="133256" y="714121"/>
                  <a:pt x="141994" y="715695"/>
                  <a:pt x="151188" y="715671"/>
                </a:cubicBezTo>
                <a:lnTo>
                  <a:pt x="959518" y="715670"/>
                </a:lnTo>
                <a:cubicBezTo>
                  <a:pt x="971329" y="716051"/>
                  <a:pt x="980930" y="720166"/>
                  <a:pt x="988321" y="728015"/>
                </a:cubicBezTo>
                <a:cubicBezTo>
                  <a:pt x="995713" y="735863"/>
                  <a:pt x="999523" y="745160"/>
                  <a:pt x="999751" y="755904"/>
                </a:cubicBezTo>
                <a:lnTo>
                  <a:pt x="999752" y="758342"/>
                </a:lnTo>
                <a:cubicBezTo>
                  <a:pt x="999523" y="769620"/>
                  <a:pt x="995713" y="779069"/>
                  <a:pt x="988321" y="786689"/>
                </a:cubicBezTo>
                <a:cubicBezTo>
                  <a:pt x="980930" y="794309"/>
                  <a:pt x="971329" y="798271"/>
                  <a:pt x="959518" y="798576"/>
                </a:cubicBezTo>
                <a:lnTo>
                  <a:pt x="151188" y="798576"/>
                </a:lnTo>
                <a:cubicBezTo>
                  <a:pt x="141358" y="798602"/>
                  <a:pt x="131452" y="797636"/>
                  <a:pt x="121470" y="795681"/>
                </a:cubicBezTo>
                <a:cubicBezTo>
                  <a:pt x="111488" y="793724"/>
                  <a:pt x="101887" y="790625"/>
                  <a:pt x="92667" y="786384"/>
                </a:cubicBezTo>
                <a:cubicBezTo>
                  <a:pt x="73769" y="778383"/>
                  <a:pt x="57615" y="767563"/>
                  <a:pt x="44203" y="753923"/>
                </a:cubicBezTo>
                <a:cubicBezTo>
                  <a:pt x="30792" y="740283"/>
                  <a:pt x="20124" y="724281"/>
                  <a:pt x="12200" y="705917"/>
                </a:cubicBezTo>
                <a:cubicBezTo>
                  <a:pt x="3868" y="686409"/>
                  <a:pt x="-196" y="666902"/>
                  <a:pt x="8" y="647395"/>
                </a:cubicBezTo>
                <a:lnTo>
                  <a:pt x="8" y="40234"/>
                </a:lnTo>
                <a:cubicBezTo>
                  <a:pt x="236" y="28956"/>
                  <a:pt x="4046" y="19507"/>
                  <a:pt x="11437" y="11887"/>
                </a:cubicBezTo>
                <a:cubicBezTo>
                  <a:pt x="18829" y="4267"/>
                  <a:pt x="28430" y="305"/>
                  <a:pt x="40241" y="0"/>
                </a:cubicBezTo>
                <a:lnTo>
                  <a:pt x="41461" y="0"/>
                </a:lnTo>
                <a:cubicBezTo>
                  <a:pt x="53271" y="305"/>
                  <a:pt x="62872" y="4267"/>
                  <a:pt x="70264" y="11887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9600" b="1" dirty="0"/>
          </a:p>
        </p:txBody>
      </p:sp>
      <p:sp>
        <p:nvSpPr>
          <p:cNvPr id="25" name="文本框 24"/>
          <p:cNvSpPr txBox="1"/>
          <p:nvPr/>
        </p:nvSpPr>
        <p:spPr>
          <a:xfrm rot="1069987">
            <a:off x="5064809" y="2653665"/>
            <a:ext cx="82907" cy="229210"/>
          </a:xfrm>
          <a:custGeom>
            <a:avLst/>
            <a:gdLst/>
            <a:ahLst/>
            <a:cxnLst/>
            <a:rect l="l" t="t" r="r" b="b"/>
            <a:pathLst>
              <a:path w="82907" h="229210">
                <a:moveTo>
                  <a:pt x="40234" y="1"/>
                </a:moveTo>
                <a:lnTo>
                  <a:pt x="42672" y="0"/>
                </a:lnTo>
                <a:cubicBezTo>
                  <a:pt x="53951" y="305"/>
                  <a:pt x="63399" y="4267"/>
                  <a:pt x="71019" y="11888"/>
                </a:cubicBezTo>
                <a:cubicBezTo>
                  <a:pt x="78639" y="19508"/>
                  <a:pt x="82602" y="28956"/>
                  <a:pt x="82906" y="40234"/>
                </a:cubicBezTo>
                <a:lnTo>
                  <a:pt x="82907" y="188976"/>
                </a:lnTo>
                <a:cubicBezTo>
                  <a:pt x="82602" y="200253"/>
                  <a:pt x="78639" y="209703"/>
                  <a:pt x="71019" y="217323"/>
                </a:cubicBezTo>
                <a:cubicBezTo>
                  <a:pt x="63399" y="224942"/>
                  <a:pt x="53951" y="228905"/>
                  <a:pt x="42673" y="229210"/>
                </a:cubicBezTo>
                <a:lnTo>
                  <a:pt x="40234" y="229210"/>
                </a:lnTo>
                <a:cubicBezTo>
                  <a:pt x="28957" y="228906"/>
                  <a:pt x="19508" y="224943"/>
                  <a:pt x="11887" y="217323"/>
                </a:cubicBezTo>
                <a:cubicBezTo>
                  <a:pt x="4268" y="209703"/>
                  <a:pt x="306" y="200254"/>
                  <a:pt x="0" y="188977"/>
                </a:cubicBezTo>
                <a:lnTo>
                  <a:pt x="1" y="40234"/>
                </a:lnTo>
                <a:cubicBezTo>
                  <a:pt x="305" y="28956"/>
                  <a:pt x="4268" y="19507"/>
                  <a:pt x="11888" y="11888"/>
                </a:cubicBezTo>
                <a:cubicBezTo>
                  <a:pt x="19508" y="4268"/>
                  <a:pt x="28957" y="305"/>
                  <a:pt x="40234" y="1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9600" b="1" dirty="0"/>
          </a:p>
        </p:txBody>
      </p:sp>
      <p:sp>
        <p:nvSpPr>
          <p:cNvPr id="24" name="文本框 23"/>
          <p:cNvSpPr txBox="1"/>
          <p:nvPr/>
        </p:nvSpPr>
        <p:spPr>
          <a:xfrm rot="1069987">
            <a:off x="5092152" y="2779543"/>
            <a:ext cx="809571" cy="1099741"/>
          </a:xfrm>
          <a:custGeom>
            <a:avLst/>
            <a:gdLst/>
            <a:ahLst/>
            <a:cxnLst/>
            <a:rect l="l" t="t" r="r" b="b"/>
            <a:pathLst>
              <a:path w="809571" h="1099741">
                <a:moveTo>
                  <a:pt x="157147" y="94337"/>
                </a:moveTo>
                <a:cubicBezTo>
                  <a:pt x="166672" y="92381"/>
                  <a:pt x="176883" y="91415"/>
                  <a:pt x="187779" y="91441"/>
                </a:cubicBezTo>
                <a:lnTo>
                  <a:pt x="423085" y="91441"/>
                </a:lnTo>
                <a:lnTo>
                  <a:pt x="423085" y="40235"/>
                </a:lnTo>
                <a:cubicBezTo>
                  <a:pt x="423466" y="28957"/>
                  <a:pt x="427581" y="19508"/>
                  <a:pt x="435429" y="11888"/>
                </a:cubicBezTo>
                <a:cubicBezTo>
                  <a:pt x="443278" y="4268"/>
                  <a:pt x="452574" y="305"/>
                  <a:pt x="463318" y="1"/>
                </a:cubicBezTo>
                <a:lnTo>
                  <a:pt x="465757" y="0"/>
                </a:lnTo>
                <a:cubicBezTo>
                  <a:pt x="477034" y="306"/>
                  <a:pt x="486483" y="4268"/>
                  <a:pt x="494103" y="11888"/>
                </a:cubicBezTo>
                <a:cubicBezTo>
                  <a:pt x="501723" y="19508"/>
                  <a:pt x="505685" y="28957"/>
                  <a:pt x="505990" y="40234"/>
                </a:cubicBezTo>
                <a:lnTo>
                  <a:pt x="505990" y="91441"/>
                </a:lnTo>
                <a:lnTo>
                  <a:pt x="769337" y="91441"/>
                </a:lnTo>
                <a:cubicBezTo>
                  <a:pt x="780615" y="91670"/>
                  <a:pt x="790064" y="95479"/>
                  <a:pt x="797684" y="102871"/>
                </a:cubicBezTo>
                <a:cubicBezTo>
                  <a:pt x="805303" y="110263"/>
                  <a:pt x="809266" y="119863"/>
                  <a:pt x="809571" y="131675"/>
                </a:cubicBezTo>
                <a:lnTo>
                  <a:pt x="809571" y="132894"/>
                </a:lnTo>
                <a:cubicBezTo>
                  <a:pt x="809267" y="144705"/>
                  <a:pt x="805303" y="154306"/>
                  <a:pt x="797684" y="161697"/>
                </a:cubicBezTo>
                <a:cubicBezTo>
                  <a:pt x="790064" y="169089"/>
                  <a:pt x="780615" y="172899"/>
                  <a:pt x="769338" y="173128"/>
                </a:cubicBezTo>
                <a:lnTo>
                  <a:pt x="187779" y="173127"/>
                </a:lnTo>
                <a:cubicBezTo>
                  <a:pt x="178584" y="173127"/>
                  <a:pt x="169846" y="174956"/>
                  <a:pt x="161566" y="178614"/>
                </a:cubicBezTo>
                <a:cubicBezTo>
                  <a:pt x="153286" y="182271"/>
                  <a:pt x="145767" y="187758"/>
                  <a:pt x="139011" y="195073"/>
                </a:cubicBezTo>
                <a:cubicBezTo>
                  <a:pt x="132381" y="202388"/>
                  <a:pt x="127353" y="210313"/>
                  <a:pt x="123924" y="218847"/>
                </a:cubicBezTo>
                <a:cubicBezTo>
                  <a:pt x="120494" y="227382"/>
                  <a:pt x="118209" y="236526"/>
                  <a:pt x="117066" y="246280"/>
                </a:cubicBezTo>
                <a:lnTo>
                  <a:pt x="81709" y="1061924"/>
                </a:lnTo>
                <a:cubicBezTo>
                  <a:pt x="80820" y="1073176"/>
                  <a:pt x="76501" y="1082371"/>
                  <a:pt x="68755" y="1089509"/>
                </a:cubicBezTo>
                <a:cubicBezTo>
                  <a:pt x="61008" y="1096646"/>
                  <a:pt x="51508" y="1100050"/>
                  <a:pt x="40256" y="1099719"/>
                </a:cubicBezTo>
                <a:lnTo>
                  <a:pt x="37818" y="1099720"/>
                </a:lnTo>
                <a:cubicBezTo>
                  <a:pt x="26565" y="1098780"/>
                  <a:pt x="17371" y="1094258"/>
                  <a:pt x="10233" y="1086156"/>
                </a:cubicBezTo>
                <a:cubicBezTo>
                  <a:pt x="3096" y="1078053"/>
                  <a:pt x="-308" y="1068350"/>
                  <a:pt x="22" y="1057047"/>
                </a:cubicBezTo>
                <a:lnTo>
                  <a:pt x="35379" y="241403"/>
                </a:lnTo>
                <a:cubicBezTo>
                  <a:pt x="35481" y="231014"/>
                  <a:pt x="36802" y="221006"/>
                  <a:pt x="39342" y="211380"/>
                </a:cubicBezTo>
                <a:cubicBezTo>
                  <a:pt x="41882" y="201753"/>
                  <a:pt x="45031" y="192660"/>
                  <a:pt x="48790" y="184100"/>
                </a:cubicBezTo>
                <a:cubicBezTo>
                  <a:pt x="65859" y="146305"/>
                  <a:pt x="92681" y="119483"/>
                  <a:pt x="129258" y="103633"/>
                </a:cubicBezTo>
                <a:cubicBezTo>
                  <a:pt x="138326" y="99391"/>
                  <a:pt x="147621" y="96293"/>
                  <a:pt x="157147" y="94337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9600" b="1" dirty="0"/>
          </a:p>
        </p:txBody>
      </p:sp>
      <p:sp>
        <p:nvSpPr>
          <p:cNvPr id="23" name="文本框 22"/>
          <p:cNvSpPr txBox="1"/>
          <p:nvPr/>
        </p:nvSpPr>
        <p:spPr>
          <a:xfrm rot="1069987">
            <a:off x="4961569" y="2975187"/>
            <a:ext cx="82906" cy="227990"/>
          </a:xfrm>
          <a:custGeom>
            <a:avLst/>
            <a:gdLst/>
            <a:ahLst/>
            <a:cxnLst/>
            <a:rect l="l" t="t" r="r" b="b"/>
            <a:pathLst>
              <a:path w="82906" h="227990">
                <a:moveTo>
                  <a:pt x="40234" y="0"/>
                </a:moveTo>
                <a:lnTo>
                  <a:pt x="42672" y="0"/>
                </a:lnTo>
                <a:cubicBezTo>
                  <a:pt x="53950" y="304"/>
                  <a:pt x="63399" y="4267"/>
                  <a:pt x="71019" y="11887"/>
                </a:cubicBezTo>
                <a:cubicBezTo>
                  <a:pt x="78639" y="19507"/>
                  <a:pt x="82601" y="28956"/>
                  <a:pt x="82906" y="40233"/>
                </a:cubicBezTo>
                <a:lnTo>
                  <a:pt x="82906" y="187756"/>
                </a:lnTo>
                <a:cubicBezTo>
                  <a:pt x="82602" y="199568"/>
                  <a:pt x="78639" y="209169"/>
                  <a:pt x="71019" y="216561"/>
                </a:cubicBezTo>
                <a:cubicBezTo>
                  <a:pt x="63399" y="223951"/>
                  <a:pt x="53950" y="227762"/>
                  <a:pt x="42672" y="227990"/>
                </a:cubicBezTo>
                <a:lnTo>
                  <a:pt x="40234" y="227990"/>
                </a:lnTo>
                <a:cubicBezTo>
                  <a:pt x="28956" y="227761"/>
                  <a:pt x="19508" y="223952"/>
                  <a:pt x="11888" y="216560"/>
                </a:cubicBezTo>
                <a:cubicBezTo>
                  <a:pt x="4268" y="209169"/>
                  <a:pt x="305" y="199568"/>
                  <a:pt x="1" y="187757"/>
                </a:cubicBezTo>
                <a:lnTo>
                  <a:pt x="0" y="40234"/>
                </a:lnTo>
                <a:cubicBezTo>
                  <a:pt x="305" y="28955"/>
                  <a:pt x="4268" y="19507"/>
                  <a:pt x="11888" y="11887"/>
                </a:cubicBezTo>
                <a:cubicBezTo>
                  <a:pt x="19508" y="4267"/>
                  <a:pt x="28957" y="304"/>
                  <a:pt x="40234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9600" b="1" dirty="0"/>
          </a:p>
        </p:txBody>
      </p:sp>
      <p:sp>
        <p:nvSpPr>
          <p:cNvPr id="22" name="文本框 21"/>
          <p:cNvSpPr txBox="1"/>
          <p:nvPr/>
        </p:nvSpPr>
        <p:spPr>
          <a:xfrm rot="1069987">
            <a:off x="5291048" y="3027719"/>
            <a:ext cx="636423" cy="366981"/>
          </a:xfrm>
          <a:custGeom>
            <a:avLst/>
            <a:gdLst/>
            <a:ahLst/>
            <a:cxnLst/>
            <a:rect l="l" t="t" r="r" b="b"/>
            <a:pathLst>
              <a:path w="636423" h="366981">
                <a:moveTo>
                  <a:pt x="136551" y="0"/>
                </a:moveTo>
                <a:lnTo>
                  <a:pt x="138989" y="0"/>
                </a:lnTo>
                <a:cubicBezTo>
                  <a:pt x="150216" y="304"/>
                  <a:pt x="159461" y="4267"/>
                  <a:pt x="166726" y="11887"/>
                </a:cubicBezTo>
                <a:cubicBezTo>
                  <a:pt x="173990" y="19507"/>
                  <a:pt x="177749" y="28956"/>
                  <a:pt x="178003" y="40234"/>
                </a:cubicBezTo>
                <a:lnTo>
                  <a:pt x="178004" y="71933"/>
                </a:lnTo>
                <a:lnTo>
                  <a:pt x="457200" y="71932"/>
                </a:lnTo>
                <a:lnTo>
                  <a:pt x="457200" y="40233"/>
                </a:lnTo>
                <a:cubicBezTo>
                  <a:pt x="457504" y="28956"/>
                  <a:pt x="461467" y="19508"/>
                  <a:pt x="469088" y="11887"/>
                </a:cubicBezTo>
                <a:cubicBezTo>
                  <a:pt x="476707" y="4267"/>
                  <a:pt x="486156" y="305"/>
                  <a:pt x="497433" y="0"/>
                </a:cubicBezTo>
                <a:lnTo>
                  <a:pt x="499872" y="0"/>
                </a:lnTo>
                <a:cubicBezTo>
                  <a:pt x="511683" y="305"/>
                  <a:pt x="521284" y="4268"/>
                  <a:pt x="528676" y="11887"/>
                </a:cubicBezTo>
                <a:cubicBezTo>
                  <a:pt x="536067" y="19507"/>
                  <a:pt x="539877" y="28956"/>
                  <a:pt x="540106" y="40234"/>
                </a:cubicBezTo>
                <a:lnTo>
                  <a:pt x="540106" y="71933"/>
                </a:lnTo>
                <a:lnTo>
                  <a:pt x="596188" y="71933"/>
                </a:lnTo>
                <a:cubicBezTo>
                  <a:pt x="607466" y="72161"/>
                  <a:pt x="616915" y="75971"/>
                  <a:pt x="624536" y="83363"/>
                </a:cubicBezTo>
                <a:cubicBezTo>
                  <a:pt x="632155" y="90754"/>
                  <a:pt x="636118" y="100355"/>
                  <a:pt x="636423" y="112166"/>
                </a:cubicBezTo>
                <a:lnTo>
                  <a:pt x="636422" y="113386"/>
                </a:lnTo>
                <a:cubicBezTo>
                  <a:pt x="636117" y="124663"/>
                  <a:pt x="632155" y="134112"/>
                  <a:pt x="624535" y="141732"/>
                </a:cubicBezTo>
                <a:cubicBezTo>
                  <a:pt x="616915" y="149352"/>
                  <a:pt x="607466" y="153314"/>
                  <a:pt x="596188" y="153620"/>
                </a:cubicBezTo>
                <a:lnTo>
                  <a:pt x="540106" y="153619"/>
                </a:lnTo>
                <a:lnTo>
                  <a:pt x="540105" y="237744"/>
                </a:lnTo>
                <a:cubicBezTo>
                  <a:pt x="539800" y="264897"/>
                  <a:pt x="532486" y="288925"/>
                  <a:pt x="518160" y="309829"/>
                </a:cubicBezTo>
                <a:cubicBezTo>
                  <a:pt x="503834" y="330734"/>
                  <a:pt x="484328" y="346532"/>
                  <a:pt x="459638" y="357225"/>
                </a:cubicBezTo>
                <a:cubicBezTo>
                  <a:pt x="452298" y="360833"/>
                  <a:pt x="444423" y="363372"/>
                  <a:pt x="436017" y="364845"/>
                </a:cubicBezTo>
                <a:cubicBezTo>
                  <a:pt x="427609" y="366319"/>
                  <a:pt x="418820" y="367030"/>
                  <a:pt x="409651" y="366979"/>
                </a:cubicBezTo>
                <a:lnTo>
                  <a:pt x="226771" y="366979"/>
                </a:lnTo>
                <a:cubicBezTo>
                  <a:pt x="217601" y="367030"/>
                  <a:pt x="208813" y="366319"/>
                  <a:pt x="200406" y="364845"/>
                </a:cubicBezTo>
                <a:cubicBezTo>
                  <a:pt x="191999" y="363372"/>
                  <a:pt x="184125" y="360832"/>
                  <a:pt x="176783" y="357225"/>
                </a:cubicBezTo>
                <a:cubicBezTo>
                  <a:pt x="152096" y="346532"/>
                  <a:pt x="132588" y="330733"/>
                  <a:pt x="118263" y="309829"/>
                </a:cubicBezTo>
                <a:cubicBezTo>
                  <a:pt x="103937" y="288925"/>
                  <a:pt x="96622" y="264896"/>
                  <a:pt x="96317" y="237744"/>
                </a:cubicBezTo>
                <a:lnTo>
                  <a:pt x="96317" y="153619"/>
                </a:lnTo>
                <a:lnTo>
                  <a:pt x="40233" y="153619"/>
                </a:lnTo>
                <a:cubicBezTo>
                  <a:pt x="28956" y="153314"/>
                  <a:pt x="19507" y="149352"/>
                  <a:pt x="11888" y="141732"/>
                </a:cubicBezTo>
                <a:cubicBezTo>
                  <a:pt x="4267" y="134112"/>
                  <a:pt x="305" y="124663"/>
                  <a:pt x="0" y="113386"/>
                </a:cubicBezTo>
                <a:lnTo>
                  <a:pt x="0" y="112166"/>
                </a:lnTo>
                <a:cubicBezTo>
                  <a:pt x="305" y="100355"/>
                  <a:pt x="4267" y="90754"/>
                  <a:pt x="11887" y="83363"/>
                </a:cubicBezTo>
                <a:cubicBezTo>
                  <a:pt x="19507" y="75972"/>
                  <a:pt x="28956" y="72161"/>
                  <a:pt x="40234" y="71932"/>
                </a:cubicBezTo>
                <a:lnTo>
                  <a:pt x="96317" y="71933"/>
                </a:lnTo>
                <a:lnTo>
                  <a:pt x="96317" y="40233"/>
                </a:lnTo>
                <a:cubicBezTo>
                  <a:pt x="96545" y="28956"/>
                  <a:pt x="100356" y="19507"/>
                  <a:pt x="107747" y="11887"/>
                </a:cubicBezTo>
                <a:cubicBezTo>
                  <a:pt x="115138" y="4267"/>
                  <a:pt x="124739" y="304"/>
                  <a:pt x="136551" y="0"/>
                </a:cubicBezTo>
                <a:close/>
                <a:moveTo>
                  <a:pt x="178004" y="153619"/>
                </a:moveTo>
                <a:lnTo>
                  <a:pt x="178003" y="237744"/>
                </a:lnTo>
                <a:cubicBezTo>
                  <a:pt x="178283" y="251993"/>
                  <a:pt x="182905" y="263424"/>
                  <a:pt x="191872" y="272034"/>
                </a:cubicBezTo>
                <a:cubicBezTo>
                  <a:pt x="200838" y="280644"/>
                  <a:pt x="212471" y="285064"/>
                  <a:pt x="226771" y="285293"/>
                </a:cubicBezTo>
                <a:lnTo>
                  <a:pt x="409651" y="285292"/>
                </a:lnTo>
                <a:cubicBezTo>
                  <a:pt x="423901" y="285065"/>
                  <a:pt x="435331" y="280645"/>
                  <a:pt x="443941" y="272034"/>
                </a:cubicBezTo>
                <a:cubicBezTo>
                  <a:pt x="452552" y="263423"/>
                  <a:pt x="456971" y="251994"/>
                  <a:pt x="457200" y="237744"/>
                </a:cubicBezTo>
                <a:lnTo>
                  <a:pt x="457200" y="153619"/>
                </a:lnTo>
                <a:lnTo>
                  <a:pt x="178004" y="15361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9600" b="1" dirty="0"/>
          </a:p>
        </p:txBody>
      </p:sp>
      <p:sp>
        <p:nvSpPr>
          <p:cNvPr id="21" name="文本框 20"/>
          <p:cNvSpPr txBox="1"/>
          <p:nvPr/>
        </p:nvSpPr>
        <p:spPr>
          <a:xfrm rot="1069987">
            <a:off x="4735800" y="3288195"/>
            <a:ext cx="238813" cy="390368"/>
          </a:xfrm>
          <a:custGeom>
            <a:avLst/>
            <a:gdLst/>
            <a:ahLst/>
            <a:cxnLst/>
            <a:rect l="l" t="t" r="r" b="b"/>
            <a:pathLst>
              <a:path w="238813" h="390368">
                <a:moveTo>
                  <a:pt x="185730" y="1735"/>
                </a:moveTo>
                <a:cubicBezTo>
                  <a:pt x="190810" y="109"/>
                  <a:pt x="195890" y="-374"/>
                  <a:pt x="200970" y="287"/>
                </a:cubicBezTo>
                <a:cubicBezTo>
                  <a:pt x="206050" y="947"/>
                  <a:pt x="211130" y="2751"/>
                  <a:pt x="216210" y="5697"/>
                </a:cubicBezTo>
                <a:lnTo>
                  <a:pt x="217429" y="5698"/>
                </a:lnTo>
                <a:cubicBezTo>
                  <a:pt x="227284" y="10981"/>
                  <a:pt x="233786" y="18702"/>
                  <a:pt x="236936" y="28862"/>
                </a:cubicBezTo>
                <a:cubicBezTo>
                  <a:pt x="240086" y="39022"/>
                  <a:pt x="239273" y="49182"/>
                  <a:pt x="234498" y="59342"/>
                </a:cubicBezTo>
                <a:lnTo>
                  <a:pt x="78440" y="367800"/>
                </a:lnTo>
                <a:cubicBezTo>
                  <a:pt x="73107" y="378239"/>
                  <a:pt x="65181" y="385097"/>
                  <a:pt x="54666" y="388374"/>
                </a:cubicBezTo>
                <a:cubicBezTo>
                  <a:pt x="44151" y="391651"/>
                  <a:pt x="33787" y="390889"/>
                  <a:pt x="23577" y="386088"/>
                </a:cubicBezTo>
                <a:lnTo>
                  <a:pt x="22357" y="386088"/>
                </a:lnTo>
                <a:cubicBezTo>
                  <a:pt x="12451" y="380220"/>
                  <a:pt x="5746" y="372144"/>
                  <a:pt x="2240" y="361856"/>
                </a:cubicBezTo>
                <a:cubicBezTo>
                  <a:pt x="-1265" y="351569"/>
                  <a:pt x="-655" y="341359"/>
                  <a:pt x="4069" y="331224"/>
                </a:cubicBezTo>
                <a:lnTo>
                  <a:pt x="162566" y="21547"/>
                </a:lnTo>
                <a:cubicBezTo>
                  <a:pt x="167848" y="11590"/>
                  <a:pt x="175570" y="4986"/>
                  <a:pt x="185730" y="1735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9600" b="1" dirty="0"/>
          </a:p>
        </p:txBody>
      </p:sp>
      <p:sp>
        <p:nvSpPr>
          <p:cNvPr id="20" name="文本框 19"/>
          <p:cNvSpPr txBox="1"/>
          <p:nvPr/>
        </p:nvSpPr>
        <p:spPr>
          <a:xfrm rot="1069987">
            <a:off x="5141079" y="3414257"/>
            <a:ext cx="648558" cy="466244"/>
          </a:xfrm>
          <a:custGeom>
            <a:avLst/>
            <a:gdLst/>
            <a:ahLst/>
            <a:cxnLst/>
            <a:rect l="l" t="t" r="r" b="b"/>
            <a:pathLst>
              <a:path w="648558" h="466244">
                <a:moveTo>
                  <a:pt x="91165" y="0"/>
                </a:moveTo>
                <a:lnTo>
                  <a:pt x="560557" y="0"/>
                </a:lnTo>
                <a:cubicBezTo>
                  <a:pt x="576254" y="813"/>
                  <a:pt x="587836" y="7417"/>
                  <a:pt x="595303" y="19812"/>
                </a:cubicBezTo>
                <a:cubicBezTo>
                  <a:pt x="602771" y="32207"/>
                  <a:pt x="603381" y="45517"/>
                  <a:pt x="597132" y="59741"/>
                </a:cubicBezTo>
                <a:cubicBezTo>
                  <a:pt x="574526" y="102439"/>
                  <a:pt x="548720" y="142011"/>
                  <a:pt x="519713" y="178461"/>
                </a:cubicBezTo>
                <a:cubicBezTo>
                  <a:pt x="490706" y="214909"/>
                  <a:pt x="458804" y="248082"/>
                  <a:pt x="424006" y="277978"/>
                </a:cubicBezTo>
                <a:lnTo>
                  <a:pt x="626393" y="381610"/>
                </a:lnTo>
                <a:cubicBezTo>
                  <a:pt x="636858" y="387477"/>
                  <a:pt x="643666" y="395555"/>
                  <a:pt x="646815" y="405841"/>
                </a:cubicBezTo>
                <a:cubicBezTo>
                  <a:pt x="649965" y="416128"/>
                  <a:pt x="648847" y="426339"/>
                  <a:pt x="643462" y="436474"/>
                </a:cubicBezTo>
                <a:lnTo>
                  <a:pt x="643462" y="437692"/>
                </a:lnTo>
                <a:cubicBezTo>
                  <a:pt x="638204" y="447548"/>
                  <a:pt x="630432" y="454051"/>
                  <a:pt x="620145" y="457201"/>
                </a:cubicBezTo>
                <a:cubicBezTo>
                  <a:pt x="609857" y="460349"/>
                  <a:pt x="599342" y="459537"/>
                  <a:pt x="588598" y="454762"/>
                </a:cubicBezTo>
                <a:lnTo>
                  <a:pt x="350854" y="332842"/>
                </a:lnTo>
                <a:cubicBezTo>
                  <a:pt x="305617" y="363322"/>
                  <a:pt x="257712" y="389535"/>
                  <a:pt x="207141" y="411481"/>
                </a:cubicBezTo>
                <a:cubicBezTo>
                  <a:pt x="156570" y="433425"/>
                  <a:pt x="104093" y="451104"/>
                  <a:pt x="49712" y="464516"/>
                </a:cubicBezTo>
                <a:cubicBezTo>
                  <a:pt x="44784" y="466293"/>
                  <a:pt x="39704" y="466700"/>
                  <a:pt x="34472" y="465735"/>
                </a:cubicBezTo>
                <a:cubicBezTo>
                  <a:pt x="29240" y="464769"/>
                  <a:pt x="24159" y="462738"/>
                  <a:pt x="19232" y="459639"/>
                </a:cubicBezTo>
                <a:cubicBezTo>
                  <a:pt x="8259" y="453746"/>
                  <a:pt x="2163" y="444805"/>
                  <a:pt x="944" y="432817"/>
                </a:cubicBezTo>
                <a:cubicBezTo>
                  <a:pt x="-1267" y="422148"/>
                  <a:pt x="410" y="412395"/>
                  <a:pt x="5973" y="403555"/>
                </a:cubicBezTo>
                <a:cubicBezTo>
                  <a:pt x="11536" y="394716"/>
                  <a:pt x="19613" y="388620"/>
                  <a:pt x="30204" y="385267"/>
                </a:cubicBezTo>
                <a:cubicBezTo>
                  <a:pt x="74756" y="374396"/>
                  <a:pt x="117326" y="361391"/>
                  <a:pt x="157915" y="346253"/>
                </a:cubicBezTo>
                <a:cubicBezTo>
                  <a:pt x="198505" y="331115"/>
                  <a:pt x="236808" y="313232"/>
                  <a:pt x="272825" y="292609"/>
                </a:cubicBezTo>
                <a:lnTo>
                  <a:pt x="80192" y="192634"/>
                </a:lnTo>
                <a:cubicBezTo>
                  <a:pt x="70337" y="186233"/>
                  <a:pt x="63834" y="178004"/>
                  <a:pt x="60684" y="167945"/>
                </a:cubicBezTo>
                <a:cubicBezTo>
                  <a:pt x="57535" y="157886"/>
                  <a:pt x="58347" y="147828"/>
                  <a:pt x="63122" y="137769"/>
                </a:cubicBezTo>
                <a:lnTo>
                  <a:pt x="64342" y="135332"/>
                </a:lnTo>
                <a:cubicBezTo>
                  <a:pt x="69549" y="124866"/>
                  <a:pt x="77119" y="118059"/>
                  <a:pt x="87049" y="114910"/>
                </a:cubicBezTo>
                <a:cubicBezTo>
                  <a:pt x="96981" y="111760"/>
                  <a:pt x="107294" y="112877"/>
                  <a:pt x="117986" y="118262"/>
                </a:cubicBezTo>
                <a:lnTo>
                  <a:pt x="350854" y="238963"/>
                </a:lnTo>
                <a:cubicBezTo>
                  <a:pt x="377016" y="218288"/>
                  <a:pt x="401502" y="195021"/>
                  <a:pt x="424311" y="169164"/>
                </a:cubicBezTo>
                <a:cubicBezTo>
                  <a:pt x="447120" y="143307"/>
                  <a:pt x="468558" y="114554"/>
                  <a:pt x="488624" y="82905"/>
                </a:cubicBezTo>
                <a:lnTo>
                  <a:pt x="91165" y="82906"/>
                </a:lnTo>
                <a:cubicBezTo>
                  <a:pt x="79353" y="82601"/>
                  <a:pt x="69752" y="78639"/>
                  <a:pt x="62361" y="71019"/>
                </a:cubicBezTo>
                <a:cubicBezTo>
                  <a:pt x="54970" y="63399"/>
                  <a:pt x="51159" y="53950"/>
                  <a:pt x="50930" y="42672"/>
                </a:cubicBezTo>
                <a:lnTo>
                  <a:pt x="50931" y="40234"/>
                </a:lnTo>
                <a:cubicBezTo>
                  <a:pt x="51159" y="28956"/>
                  <a:pt x="54969" y="19507"/>
                  <a:pt x="62361" y="11887"/>
                </a:cubicBezTo>
                <a:cubicBezTo>
                  <a:pt x="69753" y="4268"/>
                  <a:pt x="79353" y="305"/>
                  <a:pt x="91165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9600" b="1" dirty="0"/>
          </a:p>
        </p:txBody>
      </p:sp>
      <p:sp>
        <p:nvSpPr>
          <p:cNvPr id="32" name="文本框 31"/>
          <p:cNvSpPr txBox="1"/>
          <p:nvPr/>
        </p:nvSpPr>
        <p:spPr>
          <a:xfrm rot="21285183">
            <a:off x="6975525" y="2678837"/>
            <a:ext cx="518012" cy="1070041"/>
          </a:xfrm>
          <a:custGeom>
            <a:avLst/>
            <a:gdLst/>
            <a:ahLst/>
            <a:cxnLst/>
            <a:rect l="l" t="t" r="r" b="b"/>
            <a:pathLst>
              <a:path w="518012" h="1070041">
                <a:moveTo>
                  <a:pt x="93730" y="494"/>
                </a:moveTo>
                <a:cubicBezTo>
                  <a:pt x="104398" y="2146"/>
                  <a:pt x="112932" y="7378"/>
                  <a:pt x="119333" y="16191"/>
                </a:cubicBezTo>
                <a:cubicBezTo>
                  <a:pt x="125734" y="25005"/>
                  <a:pt x="128172" y="34810"/>
                  <a:pt x="126649" y="45604"/>
                </a:cubicBezTo>
                <a:lnTo>
                  <a:pt x="119333" y="111441"/>
                </a:lnTo>
                <a:lnTo>
                  <a:pt x="477778" y="111442"/>
                </a:lnTo>
                <a:cubicBezTo>
                  <a:pt x="489056" y="111746"/>
                  <a:pt x="498504" y="115709"/>
                  <a:pt x="506124" y="123329"/>
                </a:cubicBezTo>
                <a:cubicBezTo>
                  <a:pt x="513744" y="130948"/>
                  <a:pt x="517707" y="140397"/>
                  <a:pt x="518011" y="151675"/>
                </a:cubicBezTo>
                <a:lnTo>
                  <a:pt x="518012" y="154114"/>
                </a:lnTo>
                <a:cubicBezTo>
                  <a:pt x="517707" y="165391"/>
                  <a:pt x="513744" y="174840"/>
                  <a:pt x="506125" y="182459"/>
                </a:cubicBezTo>
                <a:cubicBezTo>
                  <a:pt x="498505" y="190080"/>
                  <a:pt x="489056" y="194042"/>
                  <a:pt x="477778" y="194347"/>
                </a:cubicBezTo>
                <a:lnTo>
                  <a:pt x="466805" y="194348"/>
                </a:lnTo>
                <a:lnTo>
                  <a:pt x="466805" y="201662"/>
                </a:lnTo>
                <a:cubicBezTo>
                  <a:pt x="456493" y="253427"/>
                  <a:pt x="445418" y="302602"/>
                  <a:pt x="433582" y="349185"/>
                </a:cubicBezTo>
                <a:cubicBezTo>
                  <a:pt x="421745" y="395769"/>
                  <a:pt x="408842" y="440067"/>
                  <a:pt x="394873" y="482078"/>
                </a:cubicBezTo>
                <a:cubicBezTo>
                  <a:pt x="370691" y="556449"/>
                  <a:pt x="344681" y="624725"/>
                  <a:pt x="316844" y="686904"/>
                </a:cubicBezTo>
                <a:lnTo>
                  <a:pt x="508258" y="1007554"/>
                </a:lnTo>
                <a:cubicBezTo>
                  <a:pt x="514176" y="1017662"/>
                  <a:pt x="515751" y="1027924"/>
                  <a:pt x="512982" y="1038338"/>
                </a:cubicBezTo>
                <a:cubicBezTo>
                  <a:pt x="510213" y="1048752"/>
                  <a:pt x="504169" y="1057185"/>
                  <a:pt x="494847" y="1063636"/>
                </a:cubicBezTo>
                <a:lnTo>
                  <a:pt x="492408" y="1064856"/>
                </a:lnTo>
                <a:cubicBezTo>
                  <a:pt x="482274" y="1070190"/>
                  <a:pt x="472063" y="1071409"/>
                  <a:pt x="461776" y="1068514"/>
                </a:cubicBezTo>
                <a:cubicBezTo>
                  <a:pt x="451489" y="1065618"/>
                  <a:pt x="443412" y="1059522"/>
                  <a:pt x="437544" y="1050225"/>
                </a:cubicBezTo>
                <a:lnTo>
                  <a:pt x="272952" y="774687"/>
                </a:lnTo>
                <a:cubicBezTo>
                  <a:pt x="241050" y="832192"/>
                  <a:pt x="208537" y="884211"/>
                  <a:pt x="175416" y="930744"/>
                </a:cubicBezTo>
                <a:cubicBezTo>
                  <a:pt x="158424" y="953325"/>
                  <a:pt x="141203" y="975220"/>
                  <a:pt x="123753" y="996428"/>
                </a:cubicBezTo>
                <a:cubicBezTo>
                  <a:pt x="106303" y="1017637"/>
                  <a:pt x="88167" y="1038008"/>
                  <a:pt x="69345" y="1057540"/>
                </a:cubicBezTo>
                <a:cubicBezTo>
                  <a:pt x="66247" y="1061783"/>
                  <a:pt x="62386" y="1064882"/>
                  <a:pt x="57764" y="1066837"/>
                </a:cubicBezTo>
                <a:cubicBezTo>
                  <a:pt x="53140" y="1068793"/>
                  <a:pt x="48061" y="1069758"/>
                  <a:pt x="42523" y="1069733"/>
                </a:cubicBezTo>
                <a:cubicBezTo>
                  <a:pt x="36427" y="1069835"/>
                  <a:pt x="30942" y="1069021"/>
                  <a:pt x="26064" y="1067294"/>
                </a:cubicBezTo>
                <a:cubicBezTo>
                  <a:pt x="21188" y="1065567"/>
                  <a:pt x="16920" y="1062316"/>
                  <a:pt x="13262" y="1057541"/>
                </a:cubicBezTo>
                <a:lnTo>
                  <a:pt x="12044" y="1056322"/>
                </a:lnTo>
                <a:cubicBezTo>
                  <a:pt x="4144" y="1048574"/>
                  <a:pt x="131" y="1039380"/>
                  <a:pt x="4" y="1028737"/>
                </a:cubicBezTo>
                <a:cubicBezTo>
                  <a:pt x="-123" y="1018094"/>
                  <a:pt x="3483" y="1008595"/>
                  <a:pt x="10824" y="1000239"/>
                </a:cubicBezTo>
                <a:cubicBezTo>
                  <a:pt x="27360" y="982509"/>
                  <a:pt x="43971" y="963713"/>
                  <a:pt x="60659" y="943851"/>
                </a:cubicBezTo>
                <a:cubicBezTo>
                  <a:pt x="77347" y="923987"/>
                  <a:pt x="93654" y="903362"/>
                  <a:pt x="109579" y="881976"/>
                </a:cubicBezTo>
                <a:cubicBezTo>
                  <a:pt x="149813" y="827315"/>
                  <a:pt x="187608" y="764729"/>
                  <a:pt x="222965" y="694219"/>
                </a:cubicBezTo>
                <a:cubicBezTo>
                  <a:pt x="222940" y="694169"/>
                  <a:pt x="222991" y="693966"/>
                  <a:pt x="223118" y="693610"/>
                </a:cubicBezTo>
                <a:cubicBezTo>
                  <a:pt x="223245" y="693254"/>
                  <a:pt x="223600" y="693050"/>
                  <a:pt x="224184" y="693000"/>
                </a:cubicBezTo>
                <a:lnTo>
                  <a:pt x="43742" y="390639"/>
                </a:lnTo>
                <a:cubicBezTo>
                  <a:pt x="38358" y="381113"/>
                  <a:pt x="36936" y="371208"/>
                  <a:pt x="39475" y="360920"/>
                </a:cubicBezTo>
                <a:cubicBezTo>
                  <a:pt x="42016" y="350633"/>
                  <a:pt x="47909" y="342252"/>
                  <a:pt x="57154" y="335774"/>
                </a:cubicBezTo>
                <a:lnTo>
                  <a:pt x="59593" y="334555"/>
                </a:lnTo>
                <a:cubicBezTo>
                  <a:pt x="69778" y="328612"/>
                  <a:pt x="80192" y="327088"/>
                  <a:pt x="90835" y="329983"/>
                </a:cubicBezTo>
                <a:cubicBezTo>
                  <a:pt x="101477" y="332878"/>
                  <a:pt x="109758" y="339279"/>
                  <a:pt x="115676" y="349185"/>
                </a:cubicBezTo>
                <a:lnTo>
                  <a:pt x="264418" y="600341"/>
                </a:lnTo>
                <a:cubicBezTo>
                  <a:pt x="283925" y="554011"/>
                  <a:pt x="302213" y="505244"/>
                  <a:pt x="319281" y="454037"/>
                </a:cubicBezTo>
                <a:cubicBezTo>
                  <a:pt x="343666" y="377227"/>
                  <a:pt x="365612" y="290664"/>
                  <a:pt x="385118" y="194347"/>
                </a:cubicBezTo>
                <a:lnTo>
                  <a:pt x="66907" y="194347"/>
                </a:lnTo>
                <a:cubicBezTo>
                  <a:pt x="60760" y="194347"/>
                  <a:pt x="55071" y="193128"/>
                  <a:pt x="49839" y="190689"/>
                </a:cubicBezTo>
                <a:cubicBezTo>
                  <a:pt x="44606" y="188251"/>
                  <a:pt x="40136" y="184593"/>
                  <a:pt x="36427" y="179717"/>
                </a:cubicBezTo>
                <a:cubicBezTo>
                  <a:pt x="32745" y="175399"/>
                  <a:pt x="30052" y="170624"/>
                  <a:pt x="28350" y="165391"/>
                </a:cubicBezTo>
                <a:cubicBezTo>
                  <a:pt x="26649" y="160159"/>
                  <a:pt x="26090" y="154774"/>
                  <a:pt x="26674" y="149237"/>
                </a:cubicBezTo>
                <a:lnTo>
                  <a:pt x="43743" y="33413"/>
                </a:lnTo>
                <a:cubicBezTo>
                  <a:pt x="45902" y="22211"/>
                  <a:pt x="51338" y="13525"/>
                  <a:pt x="60050" y="7352"/>
                </a:cubicBezTo>
                <a:cubicBezTo>
                  <a:pt x="68762" y="1180"/>
                  <a:pt x="78770" y="-1106"/>
                  <a:pt x="90073" y="495"/>
                </a:cubicBezTo>
                <a:lnTo>
                  <a:pt x="93730" y="494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9600" b="1" dirty="0"/>
          </a:p>
        </p:txBody>
      </p:sp>
      <p:sp>
        <p:nvSpPr>
          <p:cNvPr id="31" name="文本框 30"/>
          <p:cNvSpPr txBox="1"/>
          <p:nvPr/>
        </p:nvSpPr>
        <p:spPr>
          <a:xfrm rot="21285183">
            <a:off x="6355982" y="2713127"/>
            <a:ext cx="554737" cy="202388"/>
          </a:xfrm>
          <a:custGeom>
            <a:avLst/>
            <a:gdLst/>
            <a:ahLst/>
            <a:cxnLst/>
            <a:rect l="l" t="t" r="r" b="b"/>
            <a:pathLst>
              <a:path w="554737" h="202388">
                <a:moveTo>
                  <a:pt x="277978" y="0"/>
                </a:moveTo>
                <a:cubicBezTo>
                  <a:pt x="289789" y="305"/>
                  <a:pt x="299390" y="4268"/>
                  <a:pt x="306781" y="11888"/>
                </a:cubicBezTo>
                <a:cubicBezTo>
                  <a:pt x="314173" y="19507"/>
                  <a:pt x="317983" y="28956"/>
                  <a:pt x="318212" y="40234"/>
                </a:cubicBezTo>
                <a:lnTo>
                  <a:pt x="318212" y="119482"/>
                </a:lnTo>
                <a:lnTo>
                  <a:pt x="514502" y="119481"/>
                </a:lnTo>
                <a:cubicBezTo>
                  <a:pt x="525781" y="119863"/>
                  <a:pt x="535229" y="123977"/>
                  <a:pt x="542849" y="131826"/>
                </a:cubicBezTo>
                <a:cubicBezTo>
                  <a:pt x="550469" y="139675"/>
                  <a:pt x="554432" y="148971"/>
                  <a:pt x="554736" y="159715"/>
                </a:cubicBezTo>
                <a:lnTo>
                  <a:pt x="554737" y="162153"/>
                </a:lnTo>
                <a:cubicBezTo>
                  <a:pt x="554432" y="173432"/>
                  <a:pt x="550469" y="182880"/>
                  <a:pt x="542849" y="190500"/>
                </a:cubicBezTo>
                <a:cubicBezTo>
                  <a:pt x="535229" y="198120"/>
                  <a:pt x="525781" y="202083"/>
                  <a:pt x="514503" y="202388"/>
                </a:cubicBezTo>
                <a:lnTo>
                  <a:pt x="40234" y="202387"/>
                </a:lnTo>
                <a:cubicBezTo>
                  <a:pt x="28956" y="202083"/>
                  <a:pt x="19508" y="198120"/>
                  <a:pt x="11888" y="190500"/>
                </a:cubicBezTo>
                <a:cubicBezTo>
                  <a:pt x="4268" y="182880"/>
                  <a:pt x="305" y="173432"/>
                  <a:pt x="0" y="162153"/>
                </a:cubicBezTo>
                <a:lnTo>
                  <a:pt x="0" y="159715"/>
                </a:lnTo>
                <a:cubicBezTo>
                  <a:pt x="305" y="148971"/>
                  <a:pt x="4268" y="139675"/>
                  <a:pt x="11887" y="131826"/>
                </a:cubicBezTo>
                <a:cubicBezTo>
                  <a:pt x="19508" y="123977"/>
                  <a:pt x="28957" y="119862"/>
                  <a:pt x="40234" y="119482"/>
                </a:cubicBezTo>
                <a:lnTo>
                  <a:pt x="236525" y="119482"/>
                </a:lnTo>
                <a:lnTo>
                  <a:pt x="236526" y="40234"/>
                </a:lnTo>
                <a:cubicBezTo>
                  <a:pt x="236754" y="28956"/>
                  <a:pt x="240564" y="19507"/>
                  <a:pt x="247955" y="11887"/>
                </a:cubicBezTo>
                <a:cubicBezTo>
                  <a:pt x="255347" y="4267"/>
                  <a:pt x="264948" y="304"/>
                  <a:pt x="276758" y="0"/>
                </a:cubicBezTo>
                <a:lnTo>
                  <a:pt x="277978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9600" b="1" dirty="0"/>
          </a:p>
        </p:txBody>
      </p:sp>
      <p:sp>
        <p:nvSpPr>
          <p:cNvPr id="30" name="文本框 29"/>
          <p:cNvSpPr txBox="1"/>
          <p:nvPr/>
        </p:nvSpPr>
        <p:spPr>
          <a:xfrm rot="21285183">
            <a:off x="6726811" y="2931534"/>
            <a:ext cx="206253" cy="316507"/>
          </a:xfrm>
          <a:custGeom>
            <a:avLst/>
            <a:gdLst/>
            <a:ahLst/>
            <a:cxnLst/>
            <a:rect l="l" t="t" r="r" b="b"/>
            <a:pathLst>
              <a:path w="206253" h="316507">
                <a:moveTo>
                  <a:pt x="39672" y="77"/>
                </a:moveTo>
                <a:cubicBezTo>
                  <a:pt x="44676" y="-228"/>
                  <a:pt x="49661" y="382"/>
                  <a:pt x="54627" y="1905"/>
                </a:cubicBezTo>
                <a:cubicBezTo>
                  <a:pt x="64558" y="4954"/>
                  <a:pt x="72433" y="11659"/>
                  <a:pt x="78248" y="22022"/>
                </a:cubicBezTo>
                <a:lnTo>
                  <a:pt x="201388" y="256108"/>
                </a:lnTo>
                <a:cubicBezTo>
                  <a:pt x="206696" y="266853"/>
                  <a:pt x="207661" y="277368"/>
                  <a:pt x="204284" y="287655"/>
                </a:cubicBezTo>
                <a:cubicBezTo>
                  <a:pt x="200906" y="297942"/>
                  <a:pt x="194251" y="305715"/>
                  <a:pt x="184320" y="310972"/>
                </a:cubicBezTo>
                <a:lnTo>
                  <a:pt x="181881" y="312192"/>
                </a:lnTo>
                <a:cubicBezTo>
                  <a:pt x="171721" y="316967"/>
                  <a:pt x="161561" y="317780"/>
                  <a:pt x="151401" y="314630"/>
                </a:cubicBezTo>
                <a:cubicBezTo>
                  <a:pt x="141241" y="311481"/>
                  <a:pt x="133519" y="304978"/>
                  <a:pt x="128236" y="295123"/>
                </a:cubicBezTo>
                <a:lnTo>
                  <a:pt x="5096" y="59817"/>
                </a:lnTo>
                <a:cubicBezTo>
                  <a:pt x="-288" y="49149"/>
                  <a:pt x="-1406" y="38786"/>
                  <a:pt x="1743" y="28728"/>
                </a:cubicBezTo>
                <a:cubicBezTo>
                  <a:pt x="4893" y="18669"/>
                  <a:pt x="11701" y="10744"/>
                  <a:pt x="22165" y="4953"/>
                </a:cubicBezTo>
                <a:lnTo>
                  <a:pt x="24604" y="3734"/>
                </a:lnTo>
                <a:cubicBezTo>
                  <a:pt x="29646" y="1600"/>
                  <a:pt x="34669" y="381"/>
                  <a:pt x="39672" y="77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9600" b="1" dirty="0"/>
          </a:p>
        </p:txBody>
      </p:sp>
      <p:sp>
        <p:nvSpPr>
          <p:cNvPr id="29" name="文本框 28"/>
          <p:cNvSpPr txBox="1"/>
          <p:nvPr/>
        </p:nvSpPr>
        <p:spPr>
          <a:xfrm rot="21285183">
            <a:off x="6393252" y="2967710"/>
            <a:ext cx="188856" cy="305751"/>
          </a:xfrm>
          <a:custGeom>
            <a:avLst/>
            <a:gdLst/>
            <a:ahLst/>
            <a:cxnLst/>
            <a:rect l="l" t="t" r="r" b="b"/>
            <a:pathLst>
              <a:path w="188856" h="305751">
                <a:moveTo>
                  <a:pt x="155938" y="1424"/>
                </a:moveTo>
                <a:lnTo>
                  <a:pt x="159595" y="2643"/>
                </a:lnTo>
                <a:cubicBezTo>
                  <a:pt x="165031" y="3836"/>
                  <a:pt x="169704" y="6021"/>
                  <a:pt x="173616" y="9196"/>
                </a:cubicBezTo>
                <a:cubicBezTo>
                  <a:pt x="177527" y="12371"/>
                  <a:pt x="180982" y="16689"/>
                  <a:pt x="183979" y="22150"/>
                </a:cubicBezTo>
                <a:cubicBezTo>
                  <a:pt x="186417" y="26468"/>
                  <a:pt x="187942" y="31243"/>
                  <a:pt x="188551" y="36476"/>
                </a:cubicBezTo>
                <a:cubicBezTo>
                  <a:pt x="189161" y="41708"/>
                  <a:pt x="188856" y="47093"/>
                  <a:pt x="187637" y="52630"/>
                </a:cubicBezTo>
                <a:cubicBezTo>
                  <a:pt x="174937" y="96268"/>
                  <a:pt x="159188" y="137313"/>
                  <a:pt x="140393" y="175769"/>
                </a:cubicBezTo>
                <a:cubicBezTo>
                  <a:pt x="121596" y="214225"/>
                  <a:pt x="99143" y="251613"/>
                  <a:pt x="73032" y="287936"/>
                </a:cubicBezTo>
                <a:cubicBezTo>
                  <a:pt x="70466" y="293371"/>
                  <a:pt x="66758" y="297436"/>
                  <a:pt x="61907" y="300127"/>
                </a:cubicBezTo>
                <a:cubicBezTo>
                  <a:pt x="57055" y="302820"/>
                  <a:pt x="51823" y="304445"/>
                  <a:pt x="46210" y="305004"/>
                </a:cubicBezTo>
                <a:cubicBezTo>
                  <a:pt x="40139" y="306173"/>
                  <a:pt x="34602" y="305970"/>
                  <a:pt x="29598" y="304395"/>
                </a:cubicBezTo>
                <a:cubicBezTo>
                  <a:pt x="24594" y="302821"/>
                  <a:pt x="19971" y="300179"/>
                  <a:pt x="15730" y="296470"/>
                </a:cubicBezTo>
                <a:cubicBezTo>
                  <a:pt x="7145" y="289460"/>
                  <a:pt x="2064" y="280925"/>
                  <a:pt x="489" y="270867"/>
                </a:cubicBezTo>
                <a:cubicBezTo>
                  <a:pt x="-1086" y="260808"/>
                  <a:pt x="1150" y="251055"/>
                  <a:pt x="7195" y="241606"/>
                </a:cubicBezTo>
                <a:cubicBezTo>
                  <a:pt x="30157" y="208840"/>
                  <a:pt x="49766" y="175007"/>
                  <a:pt x="66022" y="140107"/>
                </a:cubicBezTo>
                <a:cubicBezTo>
                  <a:pt x="82277" y="105208"/>
                  <a:pt x="96400" y="68327"/>
                  <a:pt x="108389" y="29465"/>
                </a:cubicBezTo>
                <a:cubicBezTo>
                  <a:pt x="111208" y="18848"/>
                  <a:pt x="117152" y="10821"/>
                  <a:pt x="126220" y="5386"/>
                </a:cubicBezTo>
                <a:cubicBezTo>
                  <a:pt x="130753" y="2668"/>
                  <a:pt x="135497" y="980"/>
                  <a:pt x="140450" y="319"/>
                </a:cubicBezTo>
                <a:cubicBezTo>
                  <a:pt x="145403" y="-342"/>
                  <a:pt x="150565" y="27"/>
                  <a:pt x="155938" y="1424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9600" b="1" dirty="0"/>
          </a:p>
        </p:txBody>
      </p:sp>
      <p:sp>
        <p:nvSpPr>
          <p:cNvPr id="28" name="文本框 27"/>
          <p:cNvSpPr txBox="1"/>
          <p:nvPr/>
        </p:nvSpPr>
        <p:spPr>
          <a:xfrm rot="21285183">
            <a:off x="6433970" y="3214665"/>
            <a:ext cx="516967" cy="586233"/>
          </a:xfrm>
          <a:custGeom>
            <a:avLst/>
            <a:gdLst/>
            <a:ahLst/>
            <a:cxnLst/>
            <a:rect l="l" t="t" r="r" b="b"/>
            <a:pathLst>
              <a:path w="516967" h="586233">
                <a:moveTo>
                  <a:pt x="399632" y="46"/>
                </a:moveTo>
                <a:cubicBezTo>
                  <a:pt x="404661" y="-182"/>
                  <a:pt x="409728" y="446"/>
                  <a:pt x="414834" y="1932"/>
                </a:cubicBezTo>
                <a:lnTo>
                  <a:pt x="417272" y="3151"/>
                </a:lnTo>
                <a:cubicBezTo>
                  <a:pt x="427838" y="7317"/>
                  <a:pt x="435357" y="14531"/>
                  <a:pt x="439827" y="24793"/>
                </a:cubicBezTo>
                <a:cubicBezTo>
                  <a:pt x="444298" y="35053"/>
                  <a:pt x="444501" y="45315"/>
                  <a:pt x="440436" y="55577"/>
                </a:cubicBezTo>
                <a:cubicBezTo>
                  <a:pt x="416256" y="116334"/>
                  <a:pt x="390247" y="171604"/>
                  <a:pt x="362408" y="221388"/>
                </a:cubicBezTo>
                <a:lnTo>
                  <a:pt x="339243" y="262841"/>
                </a:lnTo>
                <a:lnTo>
                  <a:pt x="508712" y="479859"/>
                </a:lnTo>
                <a:cubicBezTo>
                  <a:pt x="515316" y="488824"/>
                  <a:pt x="517958" y="498629"/>
                  <a:pt x="516637" y="509272"/>
                </a:cubicBezTo>
                <a:cubicBezTo>
                  <a:pt x="515316" y="519915"/>
                  <a:pt x="510643" y="528804"/>
                  <a:pt x="502616" y="535941"/>
                </a:cubicBezTo>
                <a:cubicBezTo>
                  <a:pt x="497257" y="539650"/>
                  <a:pt x="492126" y="542292"/>
                  <a:pt x="487224" y="543867"/>
                </a:cubicBezTo>
                <a:cubicBezTo>
                  <a:pt x="482322" y="545441"/>
                  <a:pt x="476886" y="545645"/>
                  <a:pt x="470917" y="544476"/>
                </a:cubicBezTo>
                <a:cubicBezTo>
                  <a:pt x="465380" y="543943"/>
                  <a:pt x="460300" y="542571"/>
                  <a:pt x="455676" y="540361"/>
                </a:cubicBezTo>
                <a:cubicBezTo>
                  <a:pt x="451054" y="538151"/>
                  <a:pt x="447194" y="534647"/>
                  <a:pt x="444095" y="529846"/>
                </a:cubicBezTo>
                <a:lnTo>
                  <a:pt x="292913" y="337212"/>
                </a:lnTo>
                <a:lnTo>
                  <a:pt x="261215" y="381104"/>
                </a:lnTo>
                <a:cubicBezTo>
                  <a:pt x="224841" y="427433"/>
                  <a:pt x="187860" y="468885"/>
                  <a:pt x="150267" y="505462"/>
                </a:cubicBezTo>
                <a:cubicBezTo>
                  <a:pt x="122225" y="531065"/>
                  <a:pt x="94184" y="555448"/>
                  <a:pt x="66142" y="578613"/>
                </a:cubicBezTo>
                <a:cubicBezTo>
                  <a:pt x="57608" y="584709"/>
                  <a:pt x="47854" y="587147"/>
                  <a:pt x="36882" y="585929"/>
                </a:cubicBezTo>
                <a:cubicBezTo>
                  <a:pt x="24487" y="584913"/>
                  <a:pt x="15140" y="579629"/>
                  <a:pt x="8840" y="570079"/>
                </a:cubicBezTo>
                <a:lnTo>
                  <a:pt x="7621" y="568860"/>
                </a:lnTo>
                <a:cubicBezTo>
                  <a:pt x="1525" y="559412"/>
                  <a:pt x="-914" y="549658"/>
                  <a:pt x="306" y="539599"/>
                </a:cubicBezTo>
                <a:cubicBezTo>
                  <a:pt x="1525" y="529540"/>
                  <a:pt x="6402" y="521007"/>
                  <a:pt x="14936" y="513996"/>
                </a:cubicBezTo>
                <a:cubicBezTo>
                  <a:pt x="41555" y="492051"/>
                  <a:pt x="67565" y="468885"/>
                  <a:pt x="92965" y="444502"/>
                </a:cubicBezTo>
                <a:cubicBezTo>
                  <a:pt x="128321" y="410161"/>
                  <a:pt x="162459" y="371553"/>
                  <a:pt x="195378" y="328677"/>
                </a:cubicBezTo>
                <a:cubicBezTo>
                  <a:pt x="202718" y="318975"/>
                  <a:pt x="209983" y="309120"/>
                  <a:pt x="217171" y="299112"/>
                </a:cubicBezTo>
                <a:cubicBezTo>
                  <a:pt x="224359" y="289105"/>
                  <a:pt x="231318" y="278639"/>
                  <a:pt x="238050" y="267717"/>
                </a:cubicBezTo>
                <a:lnTo>
                  <a:pt x="107595" y="99468"/>
                </a:lnTo>
                <a:cubicBezTo>
                  <a:pt x="100966" y="90578"/>
                  <a:pt x="98375" y="80926"/>
                  <a:pt x="99822" y="70512"/>
                </a:cubicBezTo>
                <a:cubicBezTo>
                  <a:pt x="101271" y="60098"/>
                  <a:pt x="106300" y="51056"/>
                  <a:pt x="114910" y="43385"/>
                </a:cubicBezTo>
                <a:lnTo>
                  <a:pt x="117349" y="42166"/>
                </a:lnTo>
                <a:cubicBezTo>
                  <a:pt x="125705" y="34927"/>
                  <a:pt x="135205" y="32032"/>
                  <a:pt x="145848" y="33479"/>
                </a:cubicBezTo>
                <a:cubicBezTo>
                  <a:pt x="156490" y="34926"/>
                  <a:pt x="165685" y="40260"/>
                  <a:pt x="173432" y="49481"/>
                </a:cubicBezTo>
                <a:lnTo>
                  <a:pt x="283160" y="192128"/>
                </a:lnTo>
                <a:lnTo>
                  <a:pt x="290475" y="178716"/>
                </a:lnTo>
                <a:cubicBezTo>
                  <a:pt x="303810" y="155577"/>
                  <a:pt x="316460" y="131142"/>
                  <a:pt x="328423" y="105412"/>
                </a:cubicBezTo>
                <a:cubicBezTo>
                  <a:pt x="340386" y="79682"/>
                  <a:pt x="352122" y="52503"/>
                  <a:pt x="363628" y="23877"/>
                </a:cubicBezTo>
                <a:cubicBezTo>
                  <a:pt x="367742" y="14047"/>
                  <a:pt x="374752" y="7190"/>
                  <a:pt x="384658" y="3303"/>
                </a:cubicBezTo>
                <a:cubicBezTo>
                  <a:pt x="389612" y="1360"/>
                  <a:pt x="394603" y="275"/>
                  <a:pt x="399632" y="46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9600" b="1" dirty="0"/>
          </a:p>
        </p:txBody>
      </p:sp>
      <p:sp>
        <p:nvSpPr>
          <p:cNvPr id="39" name="文本框 38"/>
          <p:cNvSpPr txBox="1"/>
          <p:nvPr/>
        </p:nvSpPr>
        <p:spPr>
          <a:xfrm rot="948408">
            <a:off x="7881152" y="2871666"/>
            <a:ext cx="1055579" cy="1104604"/>
          </a:xfrm>
          <a:custGeom>
            <a:avLst/>
            <a:gdLst/>
            <a:ahLst/>
            <a:cxnLst/>
            <a:rect l="l" t="t" r="r" b="b"/>
            <a:pathLst>
              <a:path w="1055579" h="1104604">
                <a:moveTo>
                  <a:pt x="193301" y="2448"/>
                </a:moveTo>
                <a:cubicBezTo>
                  <a:pt x="202952" y="721"/>
                  <a:pt x="213214" y="-92"/>
                  <a:pt x="224085" y="9"/>
                </a:cubicBezTo>
                <a:lnTo>
                  <a:pt x="832466" y="9"/>
                </a:lnTo>
                <a:cubicBezTo>
                  <a:pt x="842905" y="-92"/>
                  <a:pt x="853116" y="721"/>
                  <a:pt x="863099" y="2448"/>
                </a:cubicBezTo>
                <a:cubicBezTo>
                  <a:pt x="873081" y="4175"/>
                  <a:pt x="882377" y="7426"/>
                  <a:pt x="890987" y="12201"/>
                </a:cubicBezTo>
                <a:cubicBezTo>
                  <a:pt x="909936" y="19593"/>
                  <a:pt x="926294" y="30108"/>
                  <a:pt x="940060" y="43748"/>
                </a:cubicBezTo>
                <a:cubicBezTo>
                  <a:pt x="953827" y="57388"/>
                  <a:pt x="964698" y="73695"/>
                  <a:pt x="972674" y="92669"/>
                </a:cubicBezTo>
                <a:cubicBezTo>
                  <a:pt x="981005" y="110957"/>
                  <a:pt x="985069" y="130464"/>
                  <a:pt x="984866" y="151190"/>
                </a:cubicBezTo>
                <a:lnTo>
                  <a:pt x="984866" y="406003"/>
                </a:lnTo>
                <a:cubicBezTo>
                  <a:pt x="984891" y="415807"/>
                  <a:pt x="983926" y="425765"/>
                  <a:pt x="981970" y="435874"/>
                </a:cubicBezTo>
                <a:cubicBezTo>
                  <a:pt x="980014" y="445983"/>
                  <a:pt x="976916" y="455939"/>
                  <a:pt x="972674" y="465743"/>
                </a:cubicBezTo>
                <a:cubicBezTo>
                  <a:pt x="964698" y="484108"/>
                  <a:pt x="953827" y="500110"/>
                  <a:pt x="940061" y="513749"/>
                </a:cubicBezTo>
                <a:cubicBezTo>
                  <a:pt x="926293" y="527389"/>
                  <a:pt x="909935" y="538210"/>
                  <a:pt x="890987" y="546211"/>
                </a:cubicBezTo>
                <a:cubicBezTo>
                  <a:pt x="882377" y="549919"/>
                  <a:pt x="873081" y="552866"/>
                  <a:pt x="863098" y="555050"/>
                </a:cubicBezTo>
                <a:cubicBezTo>
                  <a:pt x="853116" y="557235"/>
                  <a:pt x="842905" y="558353"/>
                  <a:pt x="832466" y="558403"/>
                </a:cubicBezTo>
                <a:lnTo>
                  <a:pt x="569119" y="558403"/>
                </a:lnTo>
                <a:lnTo>
                  <a:pt x="569119" y="647405"/>
                </a:lnTo>
                <a:lnTo>
                  <a:pt x="1010469" y="647405"/>
                </a:lnTo>
                <a:cubicBezTo>
                  <a:pt x="1021746" y="647709"/>
                  <a:pt x="1031195" y="651672"/>
                  <a:pt x="1038816" y="659292"/>
                </a:cubicBezTo>
                <a:cubicBezTo>
                  <a:pt x="1046436" y="666912"/>
                  <a:pt x="1050398" y="676360"/>
                  <a:pt x="1050703" y="687639"/>
                </a:cubicBezTo>
                <a:lnTo>
                  <a:pt x="1050703" y="690077"/>
                </a:lnTo>
                <a:cubicBezTo>
                  <a:pt x="1050398" y="701354"/>
                  <a:pt x="1046435" y="710803"/>
                  <a:pt x="1038816" y="718423"/>
                </a:cubicBezTo>
                <a:cubicBezTo>
                  <a:pt x="1031195" y="726043"/>
                  <a:pt x="1021746" y="730005"/>
                  <a:pt x="1010469" y="730311"/>
                </a:cubicBezTo>
                <a:lnTo>
                  <a:pt x="760533" y="730310"/>
                </a:lnTo>
                <a:lnTo>
                  <a:pt x="1043387" y="1016822"/>
                </a:lnTo>
                <a:cubicBezTo>
                  <a:pt x="1047096" y="1020581"/>
                  <a:pt x="1050042" y="1024950"/>
                  <a:pt x="1052226" y="1029929"/>
                </a:cubicBezTo>
                <a:cubicBezTo>
                  <a:pt x="1054411" y="1034907"/>
                  <a:pt x="1055528" y="1039885"/>
                  <a:pt x="1055579" y="1044864"/>
                </a:cubicBezTo>
                <a:cubicBezTo>
                  <a:pt x="1055021" y="1050883"/>
                  <a:pt x="1053700" y="1056218"/>
                  <a:pt x="1051617" y="1060866"/>
                </a:cubicBezTo>
                <a:cubicBezTo>
                  <a:pt x="1049535" y="1065514"/>
                  <a:pt x="1046385" y="1069934"/>
                  <a:pt x="1042168" y="1074125"/>
                </a:cubicBezTo>
                <a:cubicBezTo>
                  <a:pt x="1033837" y="1082049"/>
                  <a:pt x="1024286" y="1086011"/>
                  <a:pt x="1013517" y="1086012"/>
                </a:cubicBezTo>
                <a:cubicBezTo>
                  <a:pt x="1002747" y="1086012"/>
                  <a:pt x="993197" y="1082049"/>
                  <a:pt x="984866" y="1074125"/>
                </a:cubicBezTo>
                <a:lnTo>
                  <a:pt x="662997" y="746160"/>
                </a:lnTo>
                <a:cubicBezTo>
                  <a:pt x="658120" y="741486"/>
                  <a:pt x="654463" y="736203"/>
                  <a:pt x="652024" y="730310"/>
                </a:cubicBezTo>
                <a:lnTo>
                  <a:pt x="569118" y="730310"/>
                </a:lnTo>
                <a:lnTo>
                  <a:pt x="569119" y="1064371"/>
                </a:lnTo>
                <a:cubicBezTo>
                  <a:pt x="568814" y="1076182"/>
                  <a:pt x="564852" y="1085783"/>
                  <a:pt x="557231" y="1093175"/>
                </a:cubicBezTo>
                <a:cubicBezTo>
                  <a:pt x="549611" y="1100566"/>
                  <a:pt x="540163" y="1104375"/>
                  <a:pt x="528885" y="1104604"/>
                </a:cubicBezTo>
                <a:lnTo>
                  <a:pt x="526447" y="1104604"/>
                </a:lnTo>
                <a:cubicBezTo>
                  <a:pt x="515169" y="1104376"/>
                  <a:pt x="505721" y="1100566"/>
                  <a:pt x="498100" y="1093175"/>
                </a:cubicBezTo>
                <a:cubicBezTo>
                  <a:pt x="490481" y="1085784"/>
                  <a:pt x="486518" y="1076182"/>
                  <a:pt x="486213" y="1064371"/>
                </a:cubicBezTo>
                <a:lnTo>
                  <a:pt x="486213" y="730310"/>
                </a:lnTo>
                <a:lnTo>
                  <a:pt x="427692" y="730310"/>
                </a:lnTo>
                <a:cubicBezTo>
                  <a:pt x="427641" y="732749"/>
                  <a:pt x="427133" y="735187"/>
                  <a:pt x="426168" y="737626"/>
                </a:cubicBezTo>
                <a:cubicBezTo>
                  <a:pt x="425202" y="740064"/>
                  <a:pt x="424085" y="742502"/>
                  <a:pt x="422814" y="744941"/>
                </a:cubicBezTo>
                <a:cubicBezTo>
                  <a:pt x="400869" y="779764"/>
                  <a:pt x="377095" y="812835"/>
                  <a:pt x="351491" y="844153"/>
                </a:cubicBezTo>
                <a:cubicBezTo>
                  <a:pt x="325888" y="875471"/>
                  <a:pt x="298457" y="904580"/>
                  <a:pt x="269195" y="931479"/>
                </a:cubicBezTo>
                <a:cubicBezTo>
                  <a:pt x="239910" y="958961"/>
                  <a:pt x="207956" y="985377"/>
                  <a:pt x="173336" y="1010726"/>
                </a:cubicBezTo>
                <a:cubicBezTo>
                  <a:pt x="138716" y="1036076"/>
                  <a:pt x="101581" y="1060053"/>
                  <a:pt x="61931" y="1082659"/>
                </a:cubicBezTo>
                <a:cubicBezTo>
                  <a:pt x="51213" y="1088094"/>
                  <a:pt x="40646" y="1089415"/>
                  <a:pt x="30232" y="1086621"/>
                </a:cubicBezTo>
                <a:cubicBezTo>
                  <a:pt x="19818" y="1083827"/>
                  <a:pt x="11690" y="1077224"/>
                  <a:pt x="5848" y="1066809"/>
                </a:cubicBezTo>
                <a:lnTo>
                  <a:pt x="4629" y="1064371"/>
                </a:lnTo>
                <a:cubicBezTo>
                  <a:pt x="-171" y="1054821"/>
                  <a:pt x="-1238" y="1044965"/>
                  <a:pt x="1429" y="1034806"/>
                </a:cubicBezTo>
                <a:cubicBezTo>
                  <a:pt x="4096" y="1024645"/>
                  <a:pt x="10039" y="1016619"/>
                  <a:pt x="19260" y="1010726"/>
                </a:cubicBezTo>
                <a:cubicBezTo>
                  <a:pt x="56521" y="989340"/>
                  <a:pt x="91421" y="966886"/>
                  <a:pt x="123958" y="943366"/>
                </a:cubicBezTo>
                <a:cubicBezTo>
                  <a:pt x="156496" y="919845"/>
                  <a:pt x="186214" y="895563"/>
                  <a:pt x="213112" y="870518"/>
                </a:cubicBezTo>
                <a:cubicBezTo>
                  <a:pt x="258019" y="829269"/>
                  <a:pt x="298659" y="782532"/>
                  <a:pt x="335033" y="730310"/>
                </a:cubicBezTo>
                <a:lnTo>
                  <a:pt x="46082" y="730310"/>
                </a:lnTo>
                <a:cubicBezTo>
                  <a:pt x="34805" y="730006"/>
                  <a:pt x="25356" y="726043"/>
                  <a:pt x="17735" y="718423"/>
                </a:cubicBezTo>
                <a:cubicBezTo>
                  <a:pt x="10115" y="710803"/>
                  <a:pt x="6153" y="701354"/>
                  <a:pt x="5848" y="690076"/>
                </a:cubicBezTo>
                <a:lnTo>
                  <a:pt x="5848" y="687638"/>
                </a:lnTo>
                <a:cubicBezTo>
                  <a:pt x="6153" y="676361"/>
                  <a:pt x="10116" y="666912"/>
                  <a:pt x="17735" y="659292"/>
                </a:cubicBezTo>
                <a:cubicBezTo>
                  <a:pt x="25356" y="651671"/>
                  <a:pt x="34805" y="647710"/>
                  <a:pt x="46082" y="647404"/>
                </a:cubicBezTo>
                <a:lnTo>
                  <a:pt x="486214" y="647405"/>
                </a:lnTo>
                <a:lnTo>
                  <a:pt x="486213" y="558404"/>
                </a:lnTo>
                <a:lnTo>
                  <a:pt x="224085" y="558403"/>
                </a:lnTo>
                <a:cubicBezTo>
                  <a:pt x="213214" y="558352"/>
                  <a:pt x="202952" y="557235"/>
                  <a:pt x="193300" y="555051"/>
                </a:cubicBezTo>
                <a:cubicBezTo>
                  <a:pt x="183648" y="552866"/>
                  <a:pt x="173997" y="549920"/>
                  <a:pt x="164345" y="546211"/>
                </a:cubicBezTo>
                <a:cubicBezTo>
                  <a:pt x="145980" y="538211"/>
                  <a:pt x="129978" y="527389"/>
                  <a:pt x="116338" y="513750"/>
                </a:cubicBezTo>
                <a:cubicBezTo>
                  <a:pt x="102699" y="500110"/>
                  <a:pt x="91878" y="484108"/>
                  <a:pt x="83877" y="465744"/>
                </a:cubicBezTo>
                <a:cubicBezTo>
                  <a:pt x="79635" y="455940"/>
                  <a:pt x="76537" y="445983"/>
                  <a:pt x="74581" y="435873"/>
                </a:cubicBezTo>
                <a:cubicBezTo>
                  <a:pt x="72625" y="425764"/>
                  <a:pt x="71660" y="415807"/>
                  <a:pt x="71685" y="406003"/>
                </a:cubicBezTo>
                <a:lnTo>
                  <a:pt x="71685" y="151190"/>
                </a:lnTo>
                <a:cubicBezTo>
                  <a:pt x="71482" y="130464"/>
                  <a:pt x="75546" y="110957"/>
                  <a:pt x="83877" y="92668"/>
                </a:cubicBezTo>
                <a:cubicBezTo>
                  <a:pt x="91879" y="73695"/>
                  <a:pt x="102699" y="57388"/>
                  <a:pt x="116338" y="43748"/>
                </a:cubicBezTo>
                <a:cubicBezTo>
                  <a:pt x="129979" y="30109"/>
                  <a:pt x="145980" y="19592"/>
                  <a:pt x="164344" y="12202"/>
                </a:cubicBezTo>
                <a:cubicBezTo>
                  <a:pt x="173997" y="7426"/>
                  <a:pt x="183648" y="4175"/>
                  <a:pt x="193301" y="2448"/>
                </a:cubicBezTo>
                <a:close/>
                <a:moveTo>
                  <a:pt x="196805" y="85963"/>
                </a:moveTo>
                <a:cubicBezTo>
                  <a:pt x="188474" y="89620"/>
                  <a:pt x="180905" y="95107"/>
                  <a:pt x="174098" y="102422"/>
                </a:cubicBezTo>
                <a:cubicBezTo>
                  <a:pt x="167367" y="109178"/>
                  <a:pt x="162237" y="116697"/>
                  <a:pt x="158706" y="124977"/>
                </a:cubicBezTo>
                <a:cubicBezTo>
                  <a:pt x="155175" y="133258"/>
                  <a:pt x="153397" y="141996"/>
                  <a:pt x="153371" y="151190"/>
                </a:cubicBezTo>
                <a:lnTo>
                  <a:pt x="153372" y="238973"/>
                </a:lnTo>
                <a:lnTo>
                  <a:pt x="486213" y="238973"/>
                </a:lnTo>
                <a:lnTo>
                  <a:pt x="486214" y="80477"/>
                </a:lnTo>
                <a:lnTo>
                  <a:pt x="224085" y="80476"/>
                </a:lnTo>
                <a:cubicBezTo>
                  <a:pt x="214230" y="80476"/>
                  <a:pt x="205137" y="82305"/>
                  <a:pt x="196805" y="85963"/>
                </a:cubicBezTo>
                <a:close/>
                <a:moveTo>
                  <a:pt x="569119" y="80477"/>
                </a:moveTo>
                <a:lnTo>
                  <a:pt x="569119" y="238972"/>
                </a:lnTo>
                <a:lnTo>
                  <a:pt x="903179" y="238973"/>
                </a:lnTo>
                <a:lnTo>
                  <a:pt x="903180" y="151191"/>
                </a:lnTo>
                <a:cubicBezTo>
                  <a:pt x="903179" y="141995"/>
                  <a:pt x="901351" y="133258"/>
                  <a:pt x="897693" y="124977"/>
                </a:cubicBezTo>
                <a:cubicBezTo>
                  <a:pt x="894035" y="116697"/>
                  <a:pt x="888549" y="109178"/>
                  <a:pt x="881234" y="102422"/>
                </a:cubicBezTo>
                <a:cubicBezTo>
                  <a:pt x="874478" y="95107"/>
                  <a:pt x="866959" y="89621"/>
                  <a:pt x="858678" y="85963"/>
                </a:cubicBezTo>
                <a:cubicBezTo>
                  <a:pt x="850398" y="82305"/>
                  <a:pt x="841661" y="80477"/>
                  <a:pt x="832466" y="80477"/>
                </a:cubicBezTo>
                <a:lnTo>
                  <a:pt x="569119" y="80477"/>
                </a:lnTo>
                <a:close/>
                <a:moveTo>
                  <a:pt x="153371" y="320659"/>
                </a:moveTo>
                <a:lnTo>
                  <a:pt x="153372" y="406003"/>
                </a:lnTo>
                <a:cubicBezTo>
                  <a:pt x="153575" y="425307"/>
                  <a:pt x="160484" y="441563"/>
                  <a:pt x="174098" y="454771"/>
                </a:cubicBezTo>
                <a:cubicBezTo>
                  <a:pt x="187712" y="468386"/>
                  <a:pt x="204375" y="475294"/>
                  <a:pt x="224085" y="475498"/>
                </a:cubicBezTo>
                <a:lnTo>
                  <a:pt x="486213" y="475498"/>
                </a:lnTo>
                <a:lnTo>
                  <a:pt x="486213" y="320659"/>
                </a:lnTo>
                <a:lnTo>
                  <a:pt x="153371" y="320659"/>
                </a:lnTo>
                <a:close/>
                <a:moveTo>
                  <a:pt x="569119" y="320659"/>
                </a:moveTo>
                <a:lnTo>
                  <a:pt x="569119" y="475497"/>
                </a:lnTo>
                <a:lnTo>
                  <a:pt x="832465" y="475497"/>
                </a:lnTo>
                <a:cubicBezTo>
                  <a:pt x="841661" y="475472"/>
                  <a:pt x="850398" y="473694"/>
                  <a:pt x="858678" y="470163"/>
                </a:cubicBezTo>
                <a:cubicBezTo>
                  <a:pt x="866959" y="466633"/>
                  <a:pt x="874478" y="461502"/>
                  <a:pt x="881234" y="454771"/>
                </a:cubicBezTo>
                <a:cubicBezTo>
                  <a:pt x="895864" y="441563"/>
                  <a:pt x="903180" y="425307"/>
                  <a:pt x="903179" y="406003"/>
                </a:cubicBezTo>
                <a:lnTo>
                  <a:pt x="903179" y="320659"/>
                </a:lnTo>
                <a:lnTo>
                  <a:pt x="569119" y="32065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9600" b="1" dirty="0"/>
          </a:p>
        </p:txBody>
      </p:sp>
      <p:grpSp>
        <p:nvGrpSpPr>
          <p:cNvPr id="44" name="组合 43"/>
          <p:cNvGrpSpPr/>
          <p:nvPr/>
        </p:nvGrpSpPr>
        <p:grpSpPr>
          <a:xfrm>
            <a:off x="2488461" y="2277179"/>
            <a:ext cx="731954" cy="690790"/>
            <a:chOff x="2418357" y="2676381"/>
            <a:chExt cx="731954" cy="690790"/>
          </a:xfrm>
        </p:grpSpPr>
        <p:sp>
          <p:nvSpPr>
            <p:cNvPr id="41" name="等腰三角形 40"/>
            <p:cNvSpPr/>
            <p:nvPr/>
          </p:nvSpPr>
          <p:spPr>
            <a:xfrm rot="7906096">
              <a:off x="2685683" y="2770058"/>
              <a:ext cx="130628" cy="391971"/>
            </a:xfrm>
            <a:prstGeom prst="triangle">
              <a:avLst/>
            </a:prstGeom>
            <a:gradFill flip="none" rotWithShape="1">
              <a:gsLst>
                <a:gs pos="0">
                  <a:srgbClr val="FF9D67"/>
                </a:gs>
                <a:gs pos="100000">
                  <a:schemeClr val="accent4">
                    <a:lumMod val="60000"/>
                    <a:lumOff val="40000"/>
                  </a:scheme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等腰三角形 41"/>
            <p:cNvSpPr/>
            <p:nvPr/>
          </p:nvSpPr>
          <p:spPr>
            <a:xfrm rot="5400000">
              <a:off x="2549029" y="3105871"/>
              <a:ext cx="130628" cy="391971"/>
            </a:xfrm>
            <a:prstGeom prst="triangle">
              <a:avLst/>
            </a:prstGeom>
            <a:gradFill flip="none" rotWithShape="1">
              <a:gsLst>
                <a:gs pos="0">
                  <a:srgbClr val="FF9D67"/>
                </a:gs>
                <a:gs pos="100000">
                  <a:schemeClr val="accent4">
                    <a:lumMod val="60000"/>
                    <a:lumOff val="40000"/>
                  </a:scheme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等腰三角形 42"/>
            <p:cNvSpPr/>
            <p:nvPr/>
          </p:nvSpPr>
          <p:spPr>
            <a:xfrm rot="10800000">
              <a:off x="3019683" y="2676381"/>
              <a:ext cx="130628" cy="391971"/>
            </a:xfrm>
            <a:prstGeom prst="triangle">
              <a:avLst/>
            </a:prstGeom>
            <a:gradFill flip="none" rotWithShape="1">
              <a:gsLst>
                <a:gs pos="0">
                  <a:srgbClr val="FF9D67"/>
                </a:gs>
                <a:gs pos="100000">
                  <a:schemeClr val="accent4">
                    <a:lumMod val="60000"/>
                    <a:lumOff val="40000"/>
                  </a:scheme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5" name="组合 44"/>
          <p:cNvGrpSpPr/>
          <p:nvPr/>
        </p:nvGrpSpPr>
        <p:grpSpPr>
          <a:xfrm rot="11471822">
            <a:off x="9109828" y="3715780"/>
            <a:ext cx="731954" cy="690790"/>
            <a:chOff x="2418357" y="2676381"/>
            <a:chExt cx="731954" cy="690790"/>
          </a:xfrm>
        </p:grpSpPr>
        <p:sp>
          <p:nvSpPr>
            <p:cNvPr id="46" name="等腰三角形 45"/>
            <p:cNvSpPr/>
            <p:nvPr/>
          </p:nvSpPr>
          <p:spPr>
            <a:xfrm rot="7906096">
              <a:off x="2685683" y="2770058"/>
              <a:ext cx="130628" cy="391971"/>
            </a:xfrm>
            <a:prstGeom prst="triangle">
              <a:avLst/>
            </a:prstGeom>
            <a:gradFill flip="none" rotWithShape="1">
              <a:gsLst>
                <a:gs pos="0">
                  <a:srgbClr val="FF9D67"/>
                </a:gs>
                <a:gs pos="100000">
                  <a:schemeClr val="accent4">
                    <a:lumMod val="60000"/>
                    <a:lumOff val="40000"/>
                  </a:scheme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等腰三角形 46"/>
            <p:cNvSpPr/>
            <p:nvPr/>
          </p:nvSpPr>
          <p:spPr>
            <a:xfrm rot="5400000">
              <a:off x="2549029" y="3105871"/>
              <a:ext cx="130628" cy="391971"/>
            </a:xfrm>
            <a:prstGeom prst="triangle">
              <a:avLst/>
            </a:prstGeom>
            <a:gradFill flip="none" rotWithShape="1">
              <a:gsLst>
                <a:gs pos="0">
                  <a:srgbClr val="FF9D67"/>
                </a:gs>
                <a:gs pos="100000">
                  <a:schemeClr val="accent4">
                    <a:lumMod val="60000"/>
                    <a:lumOff val="40000"/>
                  </a:scheme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等腰三角形 47"/>
            <p:cNvSpPr/>
            <p:nvPr/>
          </p:nvSpPr>
          <p:spPr>
            <a:xfrm rot="10800000">
              <a:off x="3019683" y="2676381"/>
              <a:ext cx="130628" cy="391971"/>
            </a:xfrm>
            <a:prstGeom prst="triangle">
              <a:avLst/>
            </a:prstGeom>
            <a:gradFill flip="none" rotWithShape="1">
              <a:gsLst>
                <a:gs pos="0">
                  <a:srgbClr val="FF9D67"/>
                </a:gs>
                <a:gs pos="100000">
                  <a:schemeClr val="accent4">
                    <a:lumMod val="60000"/>
                    <a:lumOff val="40000"/>
                  </a:scheme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53" name="图片 5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544" y="174171"/>
            <a:ext cx="1935238" cy="464457"/>
          </a:xfrm>
          <a:prstGeom prst="rect">
            <a:avLst/>
          </a:prstGeom>
        </p:spPr>
      </p:pic>
      <p:sp>
        <p:nvSpPr>
          <p:cNvPr id="2" name="自由: 形状 1"/>
          <p:cNvSpPr/>
          <p:nvPr/>
        </p:nvSpPr>
        <p:spPr>
          <a:xfrm>
            <a:off x="2671511" y="3463686"/>
            <a:ext cx="5655076" cy="834501"/>
          </a:xfrm>
          <a:custGeom>
            <a:avLst/>
            <a:gdLst>
              <a:gd name="connsiteX0" fmla="*/ 0 w 5655076"/>
              <a:gd name="connsiteY0" fmla="*/ 0 h 834501"/>
              <a:gd name="connsiteX1" fmla="*/ 0 w 5655076"/>
              <a:gd name="connsiteY1" fmla="*/ 834501 h 834501"/>
              <a:gd name="connsiteX2" fmla="*/ 5655076 w 5655076"/>
              <a:gd name="connsiteY2" fmla="*/ 834501 h 834501"/>
              <a:gd name="connsiteX3" fmla="*/ 5637320 w 5655076"/>
              <a:gd name="connsiteY3" fmla="*/ 834501 h 834501"/>
              <a:gd name="connsiteX0" fmla="*/ 0 w 5655076"/>
              <a:gd name="connsiteY0" fmla="*/ 0 h 834501"/>
              <a:gd name="connsiteX1" fmla="*/ 716973 w 5655076"/>
              <a:gd name="connsiteY1" fmla="*/ 834501 h 834501"/>
              <a:gd name="connsiteX2" fmla="*/ 5655076 w 5655076"/>
              <a:gd name="connsiteY2" fmla="*/ 834501 h 834501"/>
              <a:gd name="connsiteX3" fmla="*/ 5637320 w 5655076"/>
              <a:gd name="connsiteY3" fmla="*/ 834501 h 8345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655076" h="834501">
                <a:moveTo>
                  <a:pt x="0" y="0"/>
                </a:moveTo>
                <a:lnTo>
                  <a:pt x="716973" y="834501"/>
                </a:lnTo>
                <a:lnTo>
                  <a:pt x="5655076" y="834501"/>
                </a:lnTo>
                <a:lnTo>
                  <a:pt x="5637320" y="834501"/>
                </a:lnTo>
              </a:path>
            </a:pathLst>
          </a:custGeom>
          <a:noFill/>
          <a:ln w="381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自由: 形状 33"/>
          <p:cNvSpPr/>
          <p:nvPr/>
        </p:nvSpPr>
        <p:spPr>
          <a:xfrm rot="10800000">
            <a:off x="3883567" y="2544090"/>
            <a:ext cx="5655076" cy="834501"/>
          </a:xfrm>
          <a:custGeom>
            <a:avLst/>
            <a:gdLst>
              <a:gd name="connsiteX0" fmla="*/ 0 w 5655076"/>
              <a:gd name="connsiteY0" fmla="*/ 0 h 834501"/>
              <a:gd name="connsiteX1" fmla="*/ 0 w 5655076"/>
              <a:gd name="connsiteY1" fmla="*/ 834501 h 834501"/>
              <a:gd name="connsiteX2" fmla="*/ 5655076 w 5655076"/>
              <a:gd name="connsiteY2" fmla="*/ 834501 h 834501"/>
              <a:gd name="connsiteX3" fmla="*/ 5637320 w 5655076"/>
              <a:gd name="connsiteY3" fmla="*/ 834501 h 834501"/>
              <a:gd name="connsiteX0" fmla="*/ 0 w 5655076"/>
              <a:gd name="connsiteY0" fmla="*/ 0 h 834501"/>
              <a:gd name="connsiteX1" fmla="*/ 716973 w 5655076"/>
              <a:gd name="connsiteY1" fmla="*/ 834501 h 834501"/>
              <a:gd name="connsiteX2" fmla="*/ 5655076 w 5655076"/>
              <a:gd name="connsiteY2" fmla="*/ 834501 h 834501"/>
              <a:gd name="connsiteX3" fmla="*/ 5637320 w 5655076"/>
              <a:gd name="connsiteY3" fmla="*/ 834501 h 8345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655076" h="834501">
                <a:moveTo>
                  <a:pt x="0" y="0"/>
                </a:moveTo>
                <a:lnTo>
                  <a:pt x="716973" y="834501"/>
                </a:lnTo>
                <a:lnTo>
                  <a:pt x="5655076" y="834501"/>
                </a:lnTo>
                <a:lnTo>
                  <a:pt x="5637320" y="834501"/>
                </a:lnTo>
              </a:path>
            </a:pathLst>
          </a:custGeom>
          <a:noFill/>
          <a:ln w="381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3" name="组合 32"/>
          <p:cNvGrpSpPr/>
          <p:nvPr/>
        </p:nvGrpSpPr>
        <p:grpSpPr>
          <a:xfrm>
            <a:off x="8573029" y="1399792"/>
            <a:ext cx="2082858" cy="764467"/>
            <a:chOff x="8759313" y="1892927"/>
            <a:chExt cx="2082858" cy="764467"/>
          </a:xfrm>
        </p:grpSpPr>
        <p:sp>
          <p:nvSpPr>
            <p:cNvPr id="35" name="对话气泡: 圆角矩形 34"/>
            <p:cNvSpPr/>
            <p:nvPr/>
          </p:nvSpPr>
          <p:spPr>
            <a:xfrm>
              <a:off x="8759313" y="1892927"/>
              <a:ext cx="2082858" cy="764467"/>
            </a:xfrm>
            <a:prstGeom prst="wedgeRoundRectCallout">
              <a:avLst>
                <a:gd name="adj1" fmla="val -36860"/>
                <a:gd name="adj2" fmla="val 87182"/>
                <a:gd name="adj3" fmla="val 16667"/>
              </a:avLst>
            </a:prstGeom>
            <a:solidFill>
              <a:schemeClr val="bg1">
                <a:alpha val="4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9002275" y="2089213"/>
              <a:ext cx="1596933" cy="371894"/>
            </a:xfrm>
            <a:custGeom>
              <a:avLst/>
              <a:gdLst/>
              <a:ahLst/>
              <a:cxnLst/>
              <a:rect l="l" t="t" r="r" b="b"/>
              <a:pathLst>
                <a:path w="1596933" h="371894">
                  <a:moveTo>
                    <a:pt x="1102985" y="224857"/>
                  </a:moveTo>
                  <a:lnTo>
                    <a:pt x="1103395" y="224857"/>
                  </a:lnTo>
                  <a:cubicBezTo>
                    <a:pt x="1107183" y="224934"/>
                    <a:pt x="1110357" y="226213"/>
                    <a:pt x="1112917" y="228697"/>
                  </a:cubicBezTo>
                  <a:cubicBezTo>
                    <a:pt x="1115477" y="231180"/>
                    <a:pt x="1116808" y="234405"/>
                    <a:pt x="1116911" y="238373"/>
                  </a:cubicBezTo>
                  <a:lnTo>
                    <a:pt x="1116911" y="320288"/>
                  </a:lnTo>
                  <a:cubicBezTo>
                    <a:pt x="1116919" y="323752"/>
                    <a:pt x="1117517" y="326858"/>
                    <a:pt x="1118703" y="329606"/>
                  </a:cubicBezTo>
                  <a:cubicBezTo>
                    <a:pt x="1119889" y="332353"/>
                    <a:pt x="1121612" y="334845"/>
                    <a:pt x="1123873" y="337080"/>
                  </a:cubicBezTo>
                  <a:cubicBezTo>
                    <a:pt x="1128447" y="341517"/>
                    <a:pt x="1134045" y="343702"/>
                    <a:pt x="1140666" y="343634"/>
                  </a:cubicBezTo>
                  <a:lnTo>
                    <a:pt x="1177937" y="343634"/>
                  </a:lnTo>
                  <a:cubicBezTo>
                    <a:pt x="1181726" y="343762"/>
                    <a:pt x="1184900" y="345144"/>
                    <a:pt x="1187460" y="347780"/>
                  </a:cubicBezTo>
                  <a:cubicBezTo>
                    <a:pt x="1190020" y="350417"/>
                    <a:pt x="1191351" y="353540"/>
                    <a:pt x="1191453" y="357149"/>
                  </a:cubicBezTo>
                  <a:lnTo>
                    <a:pt x="1191453" y="357969"/>
                  </a:lnTo>
                  <a:cubicBezTo>
                    <a:pt x="1191351" y="361757"/>
                    <a:pt x="1190020" y="364931"/>
                    <a:pt x="1187460" y="367491"/>
                  </a:cubicBezTo>
                  <a:cubicBezTo>
                    <a:pt x="1184900" y="370051"/>
                    <a:pt x="1181726" y="371382"/>
                    <a:pt x="1177937" y="371485"/>
                  </a:cubicBezTo>
                  <a:lnTo>
                    <a:pt x="1140666" y="371485"/>
                  </a:lnTo>
                  <a:cubicBezTo>
                    <a:pt x="1137014" y="371493"/>
                    <a:pt x="1133567" y="371169"/>
                    <a:pt x="1130324" y="370512"/>
                  </a:cubicBezTo>
                  <a:cubicBezTo>
                    <a:pt x="1127082" y="369855"/>
                    <a:pt x="1123839" y="368814"/>
                    <a:pt x="1120597" y="367389"/>
                  </a:cubicBezTo>
                  <a:cubicBezTo>
                    <a:pt x="1114436" y="364701"/>
                    <a:pt x="1109043" y="361066"/>
                    <a:pt x="1104419" y="356484"/>
                  </a:cubicBezTo>
                  <a:cubicBezTo>
                    <a:pt x="1099794" y="351902"/>
                    <a:pt x="1096039" y="346526"/>
                    <a:pt x="1093155" y="340357"/>
                  </a:cubicBezTo>
                  <a:cubicBezTo>
                    <a:pt x="1090698" y="333872"/>
                    <a:pt x="1089469" y="327182"/>
                    <a:pt x="1089469" y="320288"/>
                  </a:cubicBezTo>
                  <a:lnTo>
                    <a:pt x="1089469" y="238373"/>
                  </a:lnTo>
                  <a:cubicBezTo>
                    <a:pt x="1089571" y="234405"/>
                    <a:pt x="1090903" y="231180"/>
                    <a:pt x="1093463" y="228697"/>
                  </a:cubicBezTo>
                  <a:cubicBezTo>
                    <a:pt x="1096022" y="226213"/>
                    <a:pt x="1099197" y="224934"/>
                    <a:pt x="1102985" y="224857"/>
                  </a:cubicBezTo>
                  <a:close/>
                  <a:moveTo>
                    <a:pt x="618867" y="224038"/>
                  </a:moveTo>
                  <a:lnTo>
                    <a:pt x="619687" y="224038"/>
                  </a:lnTo>
                  <a:cubicBezTo>
                    <a:pt x="623475" y="224123"/>
                    <a:pt x="626649" y="225386"/>
                    <a:pt x="629209" y="227826"/>
                  </a:cubicBezTo>
                  <a:cubicBezTo>
                    <a:pt x="631769" y="230267"/>
                    <a:pt x="633100" y="233373"/>
                    <a:pt x="633203" y="237144"/>
                  </a:cubicBezTo>
                  <a:lnTo>
                    <a:pt x="633203" y="291618"/>
                  </a:lnTo>
                  <a:cubicBezTo>
                    <a:pt x="633100" y="295406"/>
                    <a:pt x="631769" y="298580"/>
                    <a:pt x="629209" y="301140"/>
                  </a:cubicBezTo>
                  <a:cubicBezTo>
                    <a:pt x="626649" y="303700"/>
                    <a:pt x="623475" y="305031"/>
                    <a:pt x="619687" y="305133"/>
                  </a:cubicBezTo>
                  <a:lnTo>
                    <a:pt x="618867" y="305133"/>
                  </a:lnTo>
                  <a:cubicBezTo>
                    <a:pt x="614900" y="305031"/>
                    <a:pt x="611674" y="303700"/>
                    <a:pt x="609191" y="301140"/>
                  </a:cubicBezTo>
                  <a:cubicBezTo>
                    <a:pt x="606708" y="298580"/>
                    <a:pt x="605428" y="295406"/>
                    <a:pt x="605351" y="291618"/>
                  </a:cubicBezTo>
                  <a:lnTo>
                    <a:pt x="605351" y="237144"/>
                  </a:lnTo>
                  <a:cubicBezTo>
                    <a:pt x="605428" y="233373"/>
                    <a:pt x="606708" y="230267"/>
                    <a:pt x="609191" y="227826"/>
                  </a:cubicBezTo>
                  <a:cubicBezTo>
                    <a:pt x="611674" y="225386"/>
                    <a:pt x="614900" y="224123"/>
                    <a:pt x="618867" y="224038"/>
                  </a:cubicBezTo>
                  <a:close/>
                  <a:moveTo>
                    <a:pt x="526304" y="224038"/>
                  </a:moveTo>
                  <a:lnTo>
                    <a:pt x="527123" y="224038"/>
                  </a:lnTo>
                  <a:cubicBezTo>
                    <a:pt x="531090" y="224123"/>
                    <a:pt x="534316" y="225386"/>
                    <a:pt x="536799" y="227826"/>
                  </a:cubicBezTo>
                  <a:cubicBezTo>
                    <a:pt x="539282" y="230267"/>
                    <a:pt x="540562" y="233373"/>
                    <a:pt x="540639" y="237144"/>
                  </a:cubicBezTo>
                  <a:lnTo>
                    <a:pt x="540639" y="321107"/>
                  </a:lnTo>
                  <a:cubicBezTo>
                    <a:pt x="540707" y="326841"/>
                    <a:pt x="543028" y="331756"/>
                    <a:pt x="547601" y="335852"/>
                  </a:cubicBezTo>
                  <a:cubicBezTo>
                    <a:pt x="552039" y="339947"/>
                    <a:pt x="557499" y="341995"/>
                    <a:pt x="563984" y="341995"/>
                  </a:cubicBezTo>
                  <a:lnTo>
                    <a:pt x="679894" y="341995"/>
                  </a:lnTo>
                  <a:cubicBezTo>
                    <a:pt x="683683" y="342098"/>
                    <a:pt x="686857" y="343429"/>
                    <a:pt x="689417" y="345989"/>
                  </a:cubicBezTo>
                  <a:cubicBezTo>
                    <a:pt x="691977" y="348548"/>
                    <a:pt x="693308" y="351723"/>
                    <a:pt x="693410" y="355511"/>
                  </a:cubicBezTo>
                  <a:lnTo>
                    <a:pt x="693410" y="356330"/>
                  </a:lnTo>
                  <a:cubicBezTo>
                    <a:pt x="693308" y="360119"/>
                    <a:pt x="691977" y="363293"/>
                    <a:pt x="689417" y="365853"/>
                  </a:cubicBezTo>
                  <a:cubicBezTo>
                    <a:pt x="686857" y="368413"/>
                    <a:pt x="683683" y="369744"/>
                    <a:pt x="679894" y="369846"/>
                  </a:cubicBezTo>
                  <a:lnTo>
                    <a:pt x="563984" y="369846"/>
                  </a:lnTo>
                  <a:cubicBezTo>
                    <a:pt x="560477" y="369821"/>
                    <a:pt x="557047" y="369462"/>
                    <a:pt x="553694" y="368771"/>
                  </a:cubicBezTo>
                  <a:cubicBezTo>
                    <a:pt x="550340" y="368080"/>
                    <a:pt x="547217" y="367210"/>
                    <a:pt x="544325" y="366160"/>
                  </a:cubicBezTo>
                  <a:cubicBezTo>
                    <a:pt x="538156" y="363481"/>
                    <a:pt x="532780" y="359931"/>
                    <a:pt x="528198" y="355511"/>
                  </a:cubicBezTo>
                  <a:cubicBezTo>
                    <a:pt x="523616" y="351091"/>
                    <a:pt x="519981" y="345903"/>
                    <a:pt x="517293" y="339947"/>
                  </a:cubicBezTo>
                  <a:cubicBezTo>
                    <a:pt x="515851" y="336858"/>
                    <a:pt x="514742" y="333718"/>
                    <a:pt x="513965" y="330527"/>
                  </a:cubicBezTo>
                  <a:cubicBezTo>
                    <a:pt x="513189" y="327336"/>
                    <a:pt x="512796" y="324196"/>
                    <a:pt x="512788" y="321107"/>
                  </a:cubicBezTo>
                  <a:lnTo>
                    <a:pt x="512788" y="237144"/>
                  </a:lnTo>
                  <a:cubicBezTo>
                    <a:pt x="512890" y="233373"/>
                    <a:pt x="514221" y="230267"/>
                    <a:pt x="516781" y="227826"/>
                  </a:cubicBezTo>
                  <a:cubicBezTo>
                    <a:pt x="519341" y="225386"/>
                    <a:pt x="522515" y="224123"/>
                    <a:pt x="526304" y="224038"/>
                  </a:cubicBezTo>
                  <a:close/>
                  <a:moveTo>
                    <a:pt x="726880" y="219743"/>
                  </a:moveTo>
                  <a:cubicBezTo>
                    <a:pt x="728552" y="219991"/>
                    <a:pt x="730161" y="220552"/>
                    <a:pt x="731705" y="221427"/>
                  </a:cubicBezTo>
                  <a:cubicBezTo>
                    <a:pt x="734794" y="223176"/>
                    <a:pt x="736910" y="225821"/>
                    <a:pt x="738054" y="229362"/>
                  </a:cubicBezTo>
                  <a:lnTo>
                    <a:pt x="772868" y="351415"/>
                  </a:lnTo>
                  <a:cubicBezTo>
                    <a:pt x="774037" y="355042"/>
                    <a:pt x="773746" y="358438"/>
                    <a:pt x="771997" y="361604"/>
                  </a:cubicBezTo>
                  <a:cubicBezTo>
                    <a:pt x="770248" y="364769"/>
                    <a:pt x="767398" y="366834"/>
                    <a:pt x="763447" y="367798"/>
                  </a:cubicBezTo>
                  <a:lnTo>
                    <a:pt x="763038" y="368208"/>
                  </a:lnTo>
                  <a:cubicBezTo>
                    <a:pt x="759241" y="369172"/>
                    <a:pt x="755776" y="368780"/>
                    <a:pt x="752645" y="367030"/>
                  </a:cubicBezTo>
                  <a:cubicBezTo>
                    <a:pt x="749513" y="365281"/>
                    <a:pt x="747380" y="362534"/>
                    <a:pt x="746245" y="358788"/>
                  </a:cubicBezTo>
                  <a:lnTo>
                    <a:pt x="711431" y="237144"/>
                  </a:lnTo>
                  <a:cubicBezTo>
                    <a:pt x="710493" y="233552"/>
                    <a:pt x="710937" y="230190"/>
                    <a:pt x="712763" y="227058"/>
                  </a:cubicBezTo>
                  <a:cubicBezTo>
                    <a:pt x="714589" y="223927"/>
                    <a:pt x="717285" y="221691"/>
                    <a:pt x="720852" y="220351"/>
                  </a:cubicBezTo>
                  <a:lnTo>
                    <a:pt x="721671" y="219942"/>
                  </a:lnTo>
                  <a:cubicBezTo>
                    <a:pt x="723471" y="219562"/>
                    <a:pt x="725208" y="219496"/>
                    <a:pt x="726880" y="219743"/>
                  </a:cubicBezTo>
                  <a:close/>
                  <a:moveTo>
                    <a:pt x="1259033" y="219532"/>
                  </a:moveTo>
                  <a:lnTo>
                    <a:pt x="1259033" y="324793"/>
                  </a:lnTo>
                  <a:cubicBezTo>
                    <a:pt x="1259016" y="326841"/>
                    <a:pt x="1259357" y="328786"/>
                    <a:pt x="1260057" y="330630"/>
                  </a:cubicBezTo>
                  <a:cubicBezTo>
                    <a:pt x="1260757" y="332473"/>
                    <a:pt x="1261917" y="334213"/>
                    <a:pt x="1263539" y="335852"/>
                  </a:cubicBezTo>
                  <a:cubicBezTo>
                    <a:pt x="1264989" y="337490"/>
                    <a:pt x="1266696" y="338719"/>
                    <a:pt x="1268658" y="339538"/>
                  </a:cubicBezTo>
                  <a:cubicBezTo>
                    <a:pt x="1270621" y="340357"/>
                    <a:pt x="1272737" y="340767"/>
                    <a:pt x="1275007" y="340767"/>
                  </a:cubicBezTo>
                  <a:lnTo>
                    <a:pt x="1356512" y="340767"/>
                  </a:lnTo>
                  <a:cubicBezTo>
                    <a:pt x="1361017" y="340767"/>
                    <a:pt x="1364703" y="339128"/>
                    <a:pt x="1367571" y="335852"/>
                  </a:cubicBezTo>
                  <a:cubicBezTo>
                    <a:pt x="1369388" y="334213"/>
                    <a:pt x="1370668" y="332473"/>
                    <a:pt x="1371410" y="330630"/>
                  </a:cubicBezTo>
                  <a:cubicBezTo>
                    <a:pt x="1372153" y="328786"/>
                    <a:pt x="1372511" y="326841"/>
                    <a:pt x="1372485" y="324793"/>
                  </a:cubicBezTo>
                  <a:lnTo>
                    <a:pt x="1372485" y="219532"/>
                  </a:lnTo>
                  <a:close/>
                  <a:moveTo>
                    <a:pt x="462819" y="219532"/>
                  </a:moveTo>
                  <a:lnTo>
                    <a:pt x="463639" y="219942"/>
                  </a:lnTo>
                  <a:cubicBezTo>
                    <a:pt x="467606" y="220471"/>
                    <a:pt x="470729" y="222177"/>
                    <a:pt x="473008" y="225062"/>
                  </a:cubicBezTo>
                  <a:cubicBezTo>
                    <a:pt x="475286" y="227946"/>
                    <a:pt x="476259" y="231291"/>
                    <a:pt x="475926" y="235096"/>
                  </a:cubicBezTo>
                  <a:cubicBezTo>
                    <a:pt x="472581" y="258374"/>
                    <a:pt x="468212" y="280218"/>
                    <a:pt x="462819" y="300628"/>
                  </a:cubicBezTo>
                  <a:cubicBezTo>
                    <a:pt x="460140" y="310466"/>
                    <a:pt x="457205" y="320177"/>
                    <a:pt x="454013" y="329759"/>
                  </a:cubicBezTo>
                  <a:cubicBezTo>
                    <a:pt x="450822" y="339342"/>
                    <a:pt x="447477" y="348745"/>
                    <a:pt x="443979" y="357969"/>
                  </a:cubicBezTo>
                  <a:cubicBezTo>
                    <a:pt x="442426" y="361296"/>
                    <a:pt x="440003" y="363651"/>
                    <a:pt x="436709" y="365034"/>
                  </a:cubicBezTo>
                  <a:cubicBezTo>
                    <a:pt x="433415" y="366416"/>
                    <a:pt x="429968" y="366519"/>
                    <a:pt x="426367" y="365341"/>
                  </a:cubicBezTo>
                  <a:lnTo>
                    <a:pt x="425958" y="364931"/>
                  </a:lnTo>
                  <a:cubicBezTo>
                    <a:pt x="422425" y="363549"/>
                    <a:pt x="419968" y="361194"/>
                    <a:pt x="418585" y="357866"/>
                  </a:cubicBezTo>
                  <a:cubicBezTo>
                    <a:pt x="417203" y="354538"/>
                    <a:pt x="417203" y="351159"/>
                    <a:pt x="418585" y="347729"/>
                  </a:cubicBezTo>
                  <a:cubicBezTo>
                    <a:pt x="425548" y="329136"/>
                    <a:pt x="431487" y="310210"/>
                    <a:pt x="436402" y="290952"/>
                  </a:cubicBezTo>
                  <a:cubicBezTo>
                    <a:pt x="441317" y="271693"/>
                    <a:pt x="445208" y="251846"/>
                    <a:pt x="448075" y="231410"/>
                  </a:cubicBezTo>
                  <a:cubicBezTo>
                    <a:pt x="448587" y="227664"/>
                    <a:pt x="450225" y="224712"/>
                    <a:pt x="452990" y="222553"/>
                  </a:cubicBezTo>
                  <a:cubicBezTo>
                    <a:pt x="455754" y="220394"/>
                    <a:pt x="459031" y="219387"/>
                    <a:pt x="462819" y="219532"/>
                  </a:cubicBezTo>
                  <a:close/>
                  <a:moveTo>
                    <a:pt x="133521" y="193729"/>
                  </a:moveTo>
                  <a:lnTo>
                    <a:pt x="134340" y="193729"/>
                  </a:lnTo>
                  <a:cubicBezTo>
                    <a:pt x="138112" y="193831"/>
                    <a:pt x="141218" y="195163"/>
                    <a:pt x="143658" y="197722"/>
                  </a:cubicBezTo>
                  <a:cubicBezTo>
                    <a:pt x="146098" y="200282"/>
                    <a:pt x="147361" y="203456"/>
                    <a:pt x="147447" y="207245"/>
                  </a:cubicBezTo>
                  <a:lnTo>
                    <a:pt x="147447" y="358378"/>
                  </a:lnTo>
                  <a:cubicBezTo>
                    <a:pt x="147361" y="362167"/>
                    <a:pt x="146098" y="365341"/>
                    <a:pt x="143658" y="367901"/>
                  </a:cubicBezTo>
                  <a:cubicBezTo>
                    <a:pt x="141218" y="370461"/>
                    <a:pt x="138112" y="371792"/>
                    <a:pt x="134340" y="371894"/>
                  </a:cubicBezTo>
                  <a:lnTo>
                    <a:pt x="133521" y="371894"/>
                  </a:lnTo>
                  <a:cubicBezTo>
                    <a:pt x="129553" y="371792"/>
                    <a:pt x="126328" y="370461"/>
                    <a:pt x="123845" y="367901"/>
                  </a:cubicBezTo>
                  <a:cubicBezTo>
                    <a:pt x="121362" y="365341"/>
                    <a:pt x="120082" y="362167"/>
                    <a:pt x="120005" y="358378"/>
                  </a:cubicBezTo>
                  <a:lnTo>
                    <a:pt x="120005" y="207245"/>
                  </a:lnTo>
                  <a:cubicBezTo>
                    <a:pt x="120082" y="203456"/>
                    <a:pt x="121362" y="200282"/>
                    <a:pt x="123845" y="197722"/>
                  </a:cubicBezTo>
                  <a:cubicBezTo>
                    <a:pt x="126328" y="195163"/>
                    <a:pt x="129553" y="193831"/>
                    <a:pt x="133521" y="193729"/>
                  </a:cubicBezTo>
                  <a:close/>
                  <a:moveTo>
                    <a:pt x="1455642" y="128927"/>
                  </a:moveTo>
                  <a:cubicBezTo>
                    <a:pt x="1457383" y="128995"/>
                    <a:pt x="1459085" y="129434"/>
                    <a:pt x="1460749" y="130245"/>
                  </a:cubicBezTo>
                  <a:cubicBezTo>
                    <a:pt x="1464077" y="131866"/>
                    <a:pt x="1466329" y="134460"/>
                    <a:pt x="1467507" y="138027"/>
                  </a:cubicBezTo>
                  <a:lnTo>
                    <a:pt x="1510103" y="265814"/>
                  </a:lnTo>
                  <a:cubicBezTo>
                    <a:pt x="1511280" y="269603"/>
                    <a:pt x="1511075" y="273084"/>
                    <a:pt x="1509488" y="276258"/>
                  </a:cubicBezTo>
                  <a:cubicBezTo>
                    <a:pt x="1507901" y="279433"/>
                    <a:pt x="1505239" y="281685"/>
                    <a:pt x="1501502" y="283016"/>
                  </a:cubicBezTo>
                  <a:lnTo>
                    <a:pt x="1501092" y="283016"/>
                  </a:lnTo>
                  <a:cubicBezTo>
                    <a:pt x="1497286" y="284390"/>
                    <a:pt x="1493737" y="284305"/>
                    <a:pt x="1490443" y="282760"/>
                  </a:cubicBezTo>
                  <a:cubicBezTo>
                    <a:pt x="1487149" y="281216"/>
                    <a:pt x="1484829" y="278571"/>
                    <a:pt x="1483480" y="274825"/>
                  </a:cubicBezTo>
                  <a:lnTo>
                    <a:pt x="1441294" y="146628"/>
                  </a:lnTo>
                  <a:cubicBezTo>
                    <a:pt x="1440142" y="143189"/>
                    <a:pt x="1440398" y="139827"/>
                    <a:pt x="1442062" y="136542"/>
                  </a:cubicBezTo>
                  <a:cubicBezTo>
                    <a:pt x="1443726" y="133257"/>
                    <a:pt x="1446337" y="131021"/>
                    <a:pt x="1449895" y="129835"/>
                  </a:cubicBezTo>
                  <a:lnTo>
                    <a:pt x="1450305" y="129835"/>
                  </a:lnTo>
                  <a:cubicBezTo>
                    <a:pt x="1452122" y="129161"/>
                    <a:pt x="1453901" y="128858"/>
                    <a:pt x="1455642" y="128927"/>
                  </a:cubicBezTo>
                  <a:close/>
                  <a:moveTo>
                    <a:pt x="133521" y="122873"/>
                  </a:moveTo>
                  <a:lnTo>
                    <a:pt x="134340" y="122873"/>
                  </a:lnTo>
                  <a:cubicBezTo>
                    <a:pt x="138112" y="122983"/>
                    <a:pt x="141218" y="124298"/>
                    <a:pt x="143658" y="126815"/>
                  </a:cubicBezTo>
                  <a:cubicBezTo>
                    <a:pt x="146098" y="129332"/>
                    <a:pt x="147361" y="132387"/>
                    <a:pt x="147447" y="135979"/>
                  </a:cubicBezTo>
                  <a:lnTo>
                    <a:pt x="147447" y="158096"/>
                  </a:lnTo>
                  <a:cubicBezTo>
                    <a:pt x="147361" y="161885"/>
                    <a:pt x="146098" y="165059"/>
                    <a:pt x="143658" y="167619"/>
                  </a:cubicBezTo>
                  <a:cubicBezTo>
                    <a:pt x="141218" y="170178"/>
                    <a:pt x="138112" y="171510"/>
                    <a:pt x="134340" y="171612"/>
                  </a:cubicBezTo>
                  <a:lnTo>
                    <a:pt x="133521" y="171612"/>
                  </a:lnTo>
                  <a:cubicBezTo>
                    <a:pt x="129553" y="171510"/>
                    <a:pt x="126328" y="170178"/>
                    <a:pt x="123845" y="167619"/>
                  </a:cubicBezTo>
                  <a:cubicBezTo>
                    <a:pt x="121362" y="165059"/>
                    <a:pt x="120082" y="161885"/>
                    <a:pt x="120005" y="158096"/>
                  </a:cubicBezTo>
                  <a:lnTo>
                    <a:pt x="120005" y="135979"/>
                  </a:lnTo>
                  <a:cubicBezTo>
                    <a:pt x="120082" y="132387"/>
                    <a:pt x="121362" y="129332"/>
                    <a:pt x="123845" y="126815"/>
                  </a:cubicBezTo>
                  <a:cubicBezTo>
                    <a:pt x="126328" y="124298"/>
                    <a:pt x="129553" y="122983"/>
                    <a:pt x="133521" y="122873"/>
                  </a:cubicBezTo>
                  <a:close/>
                  <a:moveTo>
                    <a:pt x="28260" y="122463"/>
                  </a:moveTo>
                  <a:lnTo>
                    <a:pt x="29079" y="122463"/>
                  </a:lnTo>
                  <a:cubicBezTo>
                    <a:pt x="32868" y="122582"/>
                    <a:pt x="36042" y="123982"/>
                    <a:pt x="38602" y="126661"/>
                  </a:cubicBezTo>
                  <a:cubicBezTo>
                    <a:pt x="41162" y="129340"/>
                    <a:pt x="42493" y="132583"/>
                    <a:pt x="42595" y="136389"/>
                  </a:cubicBezTo>
                  <a:lnTo>
                    <a:pt x="36861" y="357149"/>
                  </a:lnTo>
                  <a:cubicBezTo>
                    <a:pt x="36768" y="360947"/>
                    <a:pt x="35419" y="364104"/>
                    <a:pt x="32817" y="366621"/>
                  </a:cubicBezTo>
                  <a:cubicBezTo>
                    <a:pt x="30214" y="369138"/>
                    <a:pt x="26921" y="370350"/>
                    <a:pt x="22936" y="370256"/>
                  </a:cubicBezTo>
                  <a:lnTo>
                    <a:pt x="22526" y="370256"/>
                  </a:lnTo>
                  <a:cubicBezTo>
                    <a:pt x="18738" y="370136"/>
                    <a:pt x="15563" y="368737"/>
                    <a:pt x="13004" y="366058"/>
                  </a:cubicBezTo>
                  <a:cubicBezTo>
                    <a:pt x="10444" y="363378"/>
                    <a:pt x="9113" y="360136"/>
                    <a:pt x="9010" y="356330"/>
                  </a:cubicBezTo>
                  <a:lnTo>
                    <a:pt x="14744" y="135569"/>
                  </a:lnTo>
                  <a:cubicBezTo>
                    <a:pt x="14872" y="131798"/>
                    <a:pt x="16255" y="128692"/>
                    <a:pt x="18891" y="126252"/>
                  </a:cubicBezTo>
                  <a:cubicBezTo>
                    <a:pt x="21528" y="123811"/>
                    <a:pt x="24651" y="122548"/>
                    <a:pt x="28260" y="122463"/>
                  </a:cubicBezTo>
                  <a:close/>
                  <a:moveTo>
                    <a:pt x="941613" y="122053"/>
                  </a:moveTo>
                  <a:lnTo>
                    <a:pt x="942022" y="122053"/>
                  </a:lnTo>
                  <a:cubicBezTo>
                    <a:pt x="945811" y="122130"/>
                    <a:pt x="948985" y="123410"/>
                    <a:pt x="951545" y="125893"/>
                  </a:cubicBezTo>
                  <a:cubicBezTo>
                    <a:pt x="954105" y="128376"/>
                    <a:pt x="955436" y="131602"/>
                    <a:pt x="955538" y="135569"/>
                  </a:cubicBezTo>
                  <a:lnTo>
                    <a:pt x="955538" y="357559"/>
                  </a:lnTo>
                  <a:cubicBezTo>
                    <a:pt x="955436" y="361348"/>
                    <a:pt x="954105" y="364522"/>
                    <a:pt x="951545" y="367082"/>
                  </a:cubicBezTo>
                  <a:cubicBezTo>
                    <a:pt x="948985" y="369642"/>
                    <a:pt x="945811" y="370973"/>
                    <a:pt x="942022" y="371075"/>
                  </a:cubicBezTo>
                  <a:lnTo>
                    <a:pt x="941613" y="371075"/>
                  </a:lnTo>
                  <a:cubicBezTo>
                    <a:pt x="937824" y="370973"/>
                    <a:pt x="934650" y="369642"/>
                    <a:pt x="932090" y="367082"/>
                  </a:cubicBezTo>
                  <a:cubicBezTo>
                    <a:pt x="929530" y="364522"/>
                    <a:pt x="928199" y="361348"/>
                    <a:pt x="928097" y="357559"/>
                  </a:cubicBezTo>
                  <a:lnTo>
                    <a:pt x="928097" y="135569"/>
                  </a:lnTo>
                  <a:cubicBezTo>
                    <a:pt x="928199" y="131602"/>
                    <a:pt x="929530" y="128376"/>
                    <a:pt x="932090" y="125893"/>
                  </a:cubicBezTo>
                  <a:cubicBezTo>
                    <a:pt x="934650" y="123410"/>
                    <a:pt x="937824" y="122130"/>
                    <a:pt x="941613" y="122053"/>
                  </a:cubicBezTo>
                  <a:close/>
                  <a:moveTo>
                    <a:pt x="845362" y="122053"/>
                  </a:moveTo>
                  <a:lnTo>
                    <a:pt x="846182" y="122053"/>
                  </a:lnTo>
                  <a:cubicBezTo>
                    <a:pt x="849953" y="122156"/>
                    <a:pt x="853059" y="123487"/>
                    <a:pt x="855499" y="126047"/>
                  </a:cubicBezTo>
                  <a:cubicBezTo>
                    <a:pt x="857940" y="128607"/>
                    <a:pt x="859203" y="131781"/>
                    <a:pt x="859288" y="135569"/>
                  </a:cubicBezTo>
                  <a:lnTo>
                    <a:pt x="853963" y="355921"/>
                  </a:lnTo>
                  <a:cubicBezTo>
                    <a:pt x="853844" y="359692"/>
                    <a:pt x="852445" y="362798"/>
                    <a:pt x="849765" y="365239"/>
                  </a:cubicBezTo>
                  <a:cubicBezTo>
                    <a:pt x="847086" y="367679"/>
                    <a:pt x="843844" y="368942"/>
                    <a:pt x="840038" y="369027"/>
                  </a:cubicBezTo>
                  <a:lnTo>
                    <a:pt x="839219" y="369027"/>
                  </a:lnTo>
                  <a:cubicBezTo>
                    <a:pt x="835618" y="368754"/>
                    <a:pt x="832580" y="367355"/>
                    <a:pt x="830106" y="364829"/>
                  </a:cubicBezTo>
                  <a:cubicBezTo>
                    <a:pt x="827631" y="362303"/>
                    <a:pt x="826437" y="359061"/>
                    <a:pt x="826522" y="355102"/>
                  </a:cubicBezTo>
                  <a:lnTo>
                    <a:pt x="831437" y="135160"/>
                  </a:lnTo>
                  <a:cubicBezTo>
                    <a:pt x="831736" y="131184"/>
                    <a:pt x="833186" y="127975"/>
                    <a:pt x="835789" y="125535"/>
                  </a:cubicBezTo>
                  <a:cubicBezTo>
                    <a:pt x="838391" y="123094"/>
                    <a:pt x="841582" y="121934"/>
                    <a:pt x="845362" y="122053"/>
                  </a:cubicBezTo>
                  <a:close/>
                  <a:moveTo>
                    <a:pt x="1275007" y="75771"/>
                  </a:moveTo>
                  <a:cubicBezTo>
                    <a:pt x="1272737" y="75780"/>
                    <a:pt x="1270621" y="76172"/>
                    <a:pt x="1268658" y="76949"/>
                  </a:cubicBezTo>
                  <a:cubicBezTo>
                    <a:pt x="1266696" y="77725"/>
                    <a:pt x="1264989" y="78835"/>
                    <a:pt x="1263539" y="80277"/>
                  </a:cubicBezTo>
                  <a:cubicBezTo>
                    <a:pt x="1261917" y="81727"/>
                    <a:pt x="1260757" y="83434"/>
                    <a:pt x="1260057" y="85396"/>
                  </a:cubicBezTo>
                  <a:cubicBezTo>
                    <a:pt x="1259357" y="87359"/>
                    <a:pt x="1259016" y="89475"/>
                    <a:pt x="1259033" y="91745"/>
                  </a:cubicBezTo>
                  <a:lnTo>
                    <a:pt x="1259033" y="191681"/>
                  </a:lnTo>
                  <a:lnTo>
                    <a:pt x="1372485" y="191681"/>
                  </a:lnTo>
                  <a:lnTo>
                    <a:pt x="1372485" y="91745"/>
                  </a:lnTo>
                  <a:cubicBezTo>
                    <a:pt x="1372511" y="89475"/>
                    <a:pt x="1372153" y="87359"/>
                    <a:pt x="1371410" y="85396"/>
                  </a:cubicBezTo>
                  <a:cubicBezTo>
                    <a:pt x="1370668" y="83434"/>
                    <a:pt x="1369388" y="81727"/>
                    <a:pt x="1367571" y="80277"/>
                  </a:cubicBezTo>
                  <a:cubicBezTo>
                    <a:pt x="1364703" y="77341"/>
                    <a:pt x="1361017" y="75840"/>
                    <a:pt x="1356512" y="75771"/>
                  </a:cubicBezTo>
                  <a:close/>
                  <a:moveTo>
                    <a:pt x="13516" y="75362"/>
                  </a:moveTo>
                  <a:lnTo>
                    <a:pt x="142941" y="75362"/>
                  </a:lnTo>
                  <a:cubicBezTo>
                    <a:pt x="146909" y="75439"/>
                    <a:pt x="150134" y="76719"/>
                    <a:pt x="152617" y="79202"/>
                  </a:cubicBezTo>
                  <a:cubicBezTo>
                    <a:pt x="155101" y="81685"/>
                    <a:pt x="156380" y="84910"/>
                    <a:pt x="156457" y="88878"/>
                  </a:cubicBezTo>
                  <a:lnTo>
                    <a:pt x="156457" y="89287"/>
                  </a:lnTo>
                  <a:cubicBezTo>
                    <a:pt x="156380" y="93076"/>
                    <a:pt x="155101" y="96250"/>
                    <a:pt x="152617" y="98810"/>
                  </a:cubicBezTo>
                  <a:cubicBezTo>
                    <a:pt x="150134" y="101370"/>
                    <a:pt x="146909" y="102701"/>
                    <a:pt x="142941" y="102803"/>
                  </a:cubicBezTo>
                  <a:lnTo>
                    <a:pt x="92154" y="102803"/>
                  </a:lnTo>
                  <a:lnTo>
                    <a:pt x="92154" y="358378"/>
                  </a:lnTo>
                  <a:cubicBezTo>
                    <a:pt x="92026" y="362167"/>
                    <a:pt x="90644" y="365341"/>
                    <a:pt x="88007" y="367901"/>
                  </a:cubicBezTo>
                  <a:cubicBezTo>
                    <a:pt x="85370" y="370461"/>
                    <a:pt x="82247" y="371792"/>
                    <a:pt x="78638" y="371894"/>
                  </a:cubicBezTo>
                  <a:lnTo>
                    <a:pt x="77819" y="371894"/>
                  </a:lnTo>
                  <a:cubicBezTo>
                    <a:pt x="74030" y="371792"/>
                    <a:pt x="70856" y="370461"/>
                    <a:pt x="68296" y="367901"/>
                  </a:cubicBezTo>
                  <a:cubicBezTo>
                    <a:pt x="65736" y="365341"/>
                    <a:pt x="64405" y="362167"/>
                    <a:pt x="64303" y="358378"/>
                  </a:cubicBezTo>
                  <a:lnTo>
                    <a:pt x="64303" y="102803"/>
                  </a:lnTo>
                  <a:lnTo>
                    <a:pt x="13516" y="102803"/>
                  </a:lnTo>
                  <a:cubicBezTo>
                    <a:pt x="9727" y="102701"/>
                    <a:pt x="6553" y="101370"/>
                    <a:pt x="3993" y="98810"/>
                  </a:cubicBezTo>
                  <a:cubicBezTo>
                    <a:pt x="1433" y="96250"/>
                    <a:pt x="102" y="93076"/>
                    <a:pt x="0" y="89287"/>
                  </a:cubicBezTo>
                  <a:lnTo>
                    <a:pt x="0" y="88878"/>
                  </a:lnTo>
                  <a:cubicBezTo>
                    <a:pt x="102" y="84910"/>
                    <a:pt x="1433" y="81685"/>
                    <a:pt x="3993" y="79202"/>
                  </a:cubicBezTo>
                  <a:cubicBezTo>
                    <a:pt x="6553" y="76719"/>
                    <a:pt x="9727" y="75439"/>
                    <a:pt x="13516" y="75362"/>
                  </a:cubicBezTo>
                  <a:close/>
                  <a:moveTo>
                    <a:pt x="832666" y="74133"/>
                  </a:moveTo>
                  <a:lnTo>
                    <a:pt x="949394" y="74133"/>
                  </a:lnTo>
                  <a:cubicBezTo>
                    <a:pt x="953183" y="74261"/>
                    <a:pt x="956357" y="75643"/>
                    <a:pt x="958917" y="78280"/>
                  </a:cubicBezTo>
                  <a:cubicBezTo>
                    <a:pt x="961477" y="80917"/>
                    <a:pt x="962808" y="84040"/>
                    <a:pt x="962910" y="87649"/>
                  </a:cubicBezTo>
                  <a:lnTo>
                    <a:pt x="962910" y="88468"/>
                  </a:lnTo>
                  <a:cubicBezTo>
                    <a:pt x="962808" y="92257"/>
                    <a:pt x="961477" y="95431"/>
                    <a:pt x="958917" y="97991"/>
                  </a:cubicBezTo>
                  <a:cubicBezTo>
                    <a:pt x="956357" y="100551"/>
                    <a:pt x="953183" y="101882"/>
                    <a:pt x="949394" y="101984"/>
                  </a:cubicBezTo>
                  <a:lnTo>
                    <a:pt x="904751" y="101984"/>
                  </a:lnTo>
                  <a:lnTo>
                    <a:pt x="904751" y="357559"/>
                  </a:lnTo>
                  <a:cubicBezTo>
                    <a:pt x="904674" y="361348"/>
                    <a:pt x="903394" y="364522"/>
                    <a:pt x="900911" y="367082"/>
                  </a:cubicBezTo>
                  <a:cubicBezTo>
                    <a:pt x="898428" y="369642"/>
                    <a:pt x="895203" y="370973"/>
                    <a:pt x="891235" y="371075"/>
                  </a:cubicBezTo>
                  <a:lnTo>
                    <a:pt x="890416" y="371075"/>
                  </a:lnTo>
                  <a:cubicBezTo>
                    <a:pt x="886448" y="370973"/>
                    <a:pt x="883222" y="369642"/>
                    <a:pt x="880739" y="367082"/>
                  </a:cubicBezTo>
                  <a:cubicBezTo>
                    <a:pt x="878256" y="364522"/>
                    <a:pt x="876976" y="361348"/>
                    <a:pt x="876900" y="357559"/>
                  </a:cubicBezTo>
                  <a:lnTo>
                    <a:pt x="876900" y="101984"/>
                  </a:lnTo>
                  <a:lnTo>
                    <a:pt x="832666" y="101984"/>
                  </a:lnTo>
                  <a:cubicBezTo>
                    <a:pt x="828877" y="101882"/>
                    <a:pt x="825703" y="100551"/>
                    <a:pt x="823143" y="97991"/>
                  </a:cubicBezTo>
                  <a:cubicBezTo>
                    <a:pt x="820583" y="95431"/>
                    <a:pt x="819252" y="92257"/>
                    <a:pt x="819150" y="88468"/>
                  </a:cubicBezTo>
                  <a:lnTo>
                    <a:pt x="819150" y="87649"/>
                  </a:lnTo>
                  <a:cubicBezTo>
                    <a:pt x="819252" y="84040"/>
                    <a:pt x="820583" y="80917"/>
                    <a:pt x="823143" y="78280"/>
                  </a:cubicBezTo>
                  <a:cubicBezTo>
                    <a:pt x="825703" y="75643"/>
                    <a:pt x="828877" y="74261"/>
                    <a:pt x="832666" y="74133"/>
                  </a:cubicBezTo>
                  <a:close/>
                  <a:moveTo>
                    <a:pt x="1080459" y="68809"/>
                  </a:moveTo>
                  <a:lnTo>
                    <a:pt x="1081278" y="68809"/>
                  </a:lnTo>
                  <a:cubicBezTo>
                    <a:pt x="1085066" y="68911"/>
                    <a:pt x="1088240" y="70242"/>
                    <a:pt x="1090800" y="72802"/>
                  </a:cubicBezTo>
                  <a:cubicBezTo>
                    <a:pt x="1093360" y="75362"/>
                    <a:pt x="1094691" y="78536"/>
                    <a:pt x="1094793" y="82325"/>
                  </a:cubicBezTo>
                  <a:lnTo>
                    <a:pt x="1094793" y="165878"/>
                  </a:lnTo>
                  <a:cubicBezTo>
                    <a:pt x="1094862" y="196664"/>
                    <a:pt x="1091858" y="223150"/>
                    <a:pt x="1085783" y="245336"/>
                  </a:cubicBezTo>
                  <a:cubicBezTo>
                    <a:pt x="1082711" y="256582"/>
                    <a:pt x="1079127" y="266958"/>
                    <a:pt x="1075032" y="276463"/>
                  </a:cubicBezTo>
                  <a:cubicBezTo>
                    <a:pt x="1070936" y="285969"/>
                    <a:pt x="1066328" y="294706"/>
                    <a:pt x="1061208" y="302676"/>
                  </a:cubicBezTo>
                  <a:cubicBezTo>
                    <a:pt x="1056072" y="310671"/>
                    <a:pt x="1050372" y="318027"/>
                    <a:pt x="1044109" y="324742"/>
                  </a:cubicBezTo>
                  <a:cubicBezTo>
                    <a:pt x="1037846" y="331457"/>
                    <a:pt x="1031122" y="337481"/>
                    <a:pt x="1023937" y="342814"/>
                  </a:cubicBezTo>
                  <a:cubicBezTo>
                    <a:pt x="1012947" y="351074"/>
                    <a:pt x="1001342" y="358310"/>
                    <a:pt x="989123" y="364522"/>
                  </a:cubicBezTo>
                  <a:cubicBezTo>
                    <a:pt x="985369" y="366638"/>
                    <a:pt x="981819" y="366911"/>
                    <a:pt x="978474" y="365341"/>
                  </a:cubicBezTo>
                  <a:cubicBezTo>
                    <a:pt x="976614" y="364727"/>
                    <a:pt x="975010" y="363805"/>
                    <a:pt x="973662" y="362576"/>
                  </a:cubicBezTo>
                  <a:cubicBezTo>
                    <a:pt x="972313" y="361348"/>
                    <a:pt x="971324" y="359812"/>
                    <a:pt x="970692" y="357969"/>
                  </a:cubicBezTo>
                  <a:lnTo>
                    <a:pt x="970283" y="357559"/>
                  </a:lnTo>
                  <a:cubicBezTo>
                    <a:pt x="968900" y="353984"/>
                    <a:pt x="968798" y="350588"/>
                    <a:pt x="969976" y="347371"/>
                  </a:cubicBezTo>
                  <a:cubicBezTo>
                    <a:pt x="971153" y="344154"/>
                    <a:pt x="973303" y="341679"/>
                    <a:pt x="976426" y="339947"/>
                  </a:cubicBezTo>
                  <a:cubicBezTo>
                    <a:pt x="987007" y="334623"/>
                    <a:pt x="996973" y="328479"/>
                    <a:pt x="1006325" y="321516"/>
                  </a:cubicBezTo>
                  <a:cubicBezTo>
                    <a:pt x="1012469" y="316994"/>
                    <a:pt x="1018203" y="311806"/>
                    <a:pt x="1023527" y="305953"/>
                  </a:cubicBezTo>
                  <a:cubicBezTo>
                    <a:pt x="1028852" y="300099"/>
                    <a:pt x="1033767" y="293682"/>
                    <a:pt x="1038272" y="286703"/>
                  </a:cubicBezTo>
                  <a:cubicBezTo>
                    <a:pt x="1047283" y="272436"/>
                    <a:pt x="1054246" y="255507"/>
                    <a:pt x="1059161" y="235915"/>
                  </a:cubicBezTo>
                  <a:cubicBezTo>
                    <a:pt x="1061814" y="226111"/>
                    <a:pt x="1063777" y="215411"/>
                    <a:pt x="1065048" y="203815"/>
                  </a:cubicBezTo>
                  <a:cubicBezTo>
                    <a:pt x="1066320" y="192219"/>
                    <a:pt x="1066951" y="179573"/>
                    <a:pt x="1066943" y="165878"/>
                  </a:cubicBezTo>
                  <a:lnTo>
                    <a:pt x="1066943" y="82325"/>
                  </a:lnTo>
                  <a:cubicBezTo>
                    <a:pt x="1067045" y="78536"/>
                    <a:pt x="1068376" y="75362"/>
                    <a:pt x="1070936" y="72802"/>
                  </a:cubicBezTo>
                  <a:cubicBezTo>
                    <a:pt x="1073496" y="70242"/>
                    <a:pt x="1076670" y="68911"/>
                    <a:pt x="1080459" y="68809"/>
                  </a:cubicBezTo>
                  <a:close/>
                  <a:moveTo>
                    <a:pt x="226085" y="63075"/>
                  </a:moveTo>
                  <a:cubicBezTo>
                    <a:pt x="223397" y="63083"/>
                    <a:pt x="220889" y="63680"/>
                    <a:pt x="218559" y="64866"/>
                  </a:cubicBezTo>
                  <a:cubicBezTo>
                    <a:pt x="216230" y="66053"/>
                    <a:pt x="214233" y="67776"/>
                    <a:pt x="212569" y="70037"/>
                  </a:cubicBezTo>
                  <a:cubicBezTo>
                    <a:pt x="208883" y="75021"/>
                    <a:pt x="206835" y="80618"/>
                    <a:pt x="206425" y="86830"/>
                  </a:cubicBezTo>
                  <a:lnTo>
                    <a:pt x="204378" y="145399"/>
                  </a:lnTo>
                  <a:lnTo>
                    <a:pt x="263766" y="145399"/>
                  </a:lnTo>
                  <a:lnTo>
                    <a:pt x="263766" y="63075"/>
                  </a:lnTo>
                  <a:close/>
                  <a:moveTo>
                    <a:pt x="19250" y="9420"/>
                  </a:moveTo>
                  <a:lnTo>
                    <a:pt x="137617" y="9420"/>
                  </a:lnTo>
                  <a:cubicBezTo>
                    <a:pt x="141226" y="9548"/>
                    <a:pt x="144349" y="10931"/>
                    <a:pt x="146986" y="13567"/>
                  </a:cubicBezTo>
                  <a:cubicBezTo>
                    <a:pt x="149623" y="16204"/>
                    <a:pt x="151005" y="19327"/>
                    <a:pt x="151133" y="22936"/>
                  </a:cubicBezTo>
                  <a:lnTo>
                    <a:pt x="151133" y="23755"/>
                  </a:lnTo>
                  <a:cubicBezTo>
                    <a:pt x="151005" y="27723"/>
                    <a:pt x="149623" y="30949"/>
                    <a:pt x="146986" y="33432"/>
                  </a:cubicBezTo>
                  <a:cubicBezTo>
                    <a:pt x="144349" y="35915"/>
                    <a:pt x="141226" y="37195"/>
                    <a:pt x="137617" y="37271"/>
                  </a:cubicBezTo>
                  <a:lnTo>
                    <a:pt x="19250" y="37271"/>
                  </a:lnTo>
                  <a:cubicBezTo>
                    <a:pt x="15461" y="37195"/>
                    <a:pt x="12287" y="35915"/>
                    <a:pt x="9727" y="33432"/>
                  </a:cubicBezTo>
                  <a:cubicBezTo>
                    <a:pt x="7167" y="30949"/>
                    <a:pt x="5836" y="27723"/>
                    <a:pt x="5734" y="23755"/>
                  </a:cubicBezTo>
                  <a:lnTo>
                    <a:pt x="5734" y="22936"/>
                  </a:lnTo>
                  <a:cubicBezTo>
                    <a:pt x="5836" y="19327"/>
                    <a:pt x="7167" y="16204"/>
                    <a:pt x="9727" y="13567"/>
                  </a:cubicBezTo>
                  <a:cubicBezTo>
                    <a:pt x="12287" y="10931"/>
                    <a:pt x="15461" y="9548"/>
                    <a:pt x="19250" y="9420"/>
                  </a:cubicBezTo>
                  <a:close/>
                  <a:moveTo>
                    <a:pt x="837990" y="9011"/>
                  </a:moveTo>
                  <a:lnTo>
                    <a:pt x="944479" y="9011"/>
                  </a:lnTo>
                  <a:cubicBezTo>
                    <a:pt x="948268" y="9113"/>
                    <a:pt x="951442" y="10444"/>
                    <a:pt x="954002" y="13004"/>
                  </a:cubicBezTo>
                  <a:cubicBezTo>
                    <a:pt x="956562" y="15564"/>
                    <a:pt x="957893" y="18738"/>
                    <a:pt x="957995" y="22527"/>
                  </a:cubicBezTo>
                  <a:lnTo>
                    <a:pt x="957995" y="23346"/>
                  </a:lnTo>
                  <a:cubicBezTo>
                    <a:pt x="957893" y="26955"/>
                    <a:pt x="956562" y="30078"/>
                    <a:pt x="954002" y="32715"/>
                  </a:cubicBezTo>
                  <a:cubicBezTo>
                    <a:pt x="951442" y="35351"/>
                    <a:pt x="948268" y="36734"/>
                    <a:pt x="944479" y="36862"/>
                  </a:cubicBezTo>
                  <a:lnTo>
                    <a:pt x="837990" y="36862"/>
                  </a:lnTo>
                  <a:cubicBezTo>
                    <a:pt x="834201" y="36734"/>
                    <a:pt x="831027" y="35351"/>
                    <a:pt x="828467" y="32715"/>
                  </a:cubicBezTo>
                  <a:cubicBezTo>
                    <a:pt x="825908" y="30078"/>
                    <a:pt x="824576" y="26955"/>
                    <a:pt x="824474" y="23346"/>
                  </a:cubicBezTo>
                  <a:lnTo>
                    <a:pt x="824474" y="22527"/>
                  </a:lnTo>
                  <a:cubicBezTo>
                    <a:pt x="824576" y="18738"/>
                    <a:pt x="825908" y="15564"/>
                    <a:pt x="828467" y="13004"/>
                  </a:cubicBezTo>
                  <a:cubicBezTo>
                    <a:pt x="831027" y="10444"/>
                    <a:pt x="834201" y="9113"/>
                    <a:pt x="837990" y="9011"/>
                  </a:cubicBezTo>
                  <a:close/>
                  <a:moveTo>
                    <a:pt x="1445428" y="4281"/>
                  </a:moveTo>
                  <a:cubicBezTo>
                    <a:pt x="1447152" y="4290"/>
                    <a:pt x="1448914" y="4638"/>
                    <a:pt x="1450714" y="5324"/>
                  </a:cubicBezTo>
                  <a:cubicBezTo>
                    <a:pt x="1452532" y="6135"/>
                    <a:pt x="1454017" y="7176"/>
                    <a:pt x="1455169" y="8448"/>
                  </a:cubicBezTo>
                  <a:cubicBezTo>
                    <a:pt x="1456320" y="9719"/>
                    <a:pt x="1457293" y="11272"/>
                    <a:pt x="1458087" y="13106"/>
                  </a:cubicBezTo>
                  <a:cubicBezTo>
                    <a:pt x="1459725" y="16451"/>
                    <a:pt x="1459725" y="20001"/>
                    <a:pt x="1458087" y="23755"/>
                  </a:cubicBezTo>
                  <a:lnTo>
                    <a:pt x="1449076" y="42596"/>
                  </a:lnTo>
                  <a:lnTo>
                    <a:pt x="1545736" y="42596"/>
                  </a:lnTo>
                  <a:cubicBezTo>
                    <a:pt x="1549217" y="42613"/>
                    <a:pt x="1552596" y="42988"/>
                    <a:pt x="1555873" y="43722"/>
                  </a:cubicBezTo>
                  <a:cubicBezTo>
                    <a:pt x="1559149" y="44456"/>
                    <a:pt x="1562323" y="45446"/>
                    <a:pt x="1565395" y="46692"/>
                  </a:cubicBezTo>
                  <a:cubicBezTo>
                    <a:pt x="1571735" y="49379"/>
                    <a:pt x="1577179" y="53014"/>
                    <a:pt x="1581727" y="57596"/>
                  </a:cubicBezTo>
                  <a:cubicBezTo>
                    <a:pt x="1586275" y="62179"/>
                    <a:pt x="1589978" y="67554"/>
                    <a:pt x="1592837" y="73724"/>
                  </a:cubicBezTo>
                  <a:cubicBezTo>
                    <a:pt x="1594083" y="76992"/>
                    <a:pt x="1595073" y="80285"/>
                    <a:pt x="1595806" y="83605"/>
                  </a:cubicBezTo>
                  <a:cubicBezTo>
                    <a:pt x="1596540" y="86924"/>
                    <a:pt x="1596915" y="90320"/>
                    <a:pt x="1596933" y="93793"/>
                  </a:cubicBezTo>
                  <a:lnTo>
                    <a:pt x="1596933" y="319878"/>
                  </a:lnTo>
                  <a:cubicBezTo>
                    <a:pt x="1596915" y="323351"/>
                    <a:pt x="1596540" y="326747"/>
                    <a:pt x="1595806" y="330066"/>
                  </a:cubicBezTo>
                  <a:cubicBezTo>
                    <a:pt x="1595073" y="333386"/>
                    <a:pt x="1594083" y="336679"/>
                    <a:pt x="1592837" y="339947"/>
                  </a:cubicBezTo>
                  <a:cubicBezTo>
                    <a:pt x="1589978" y="346117"/>
                    <a:pt x="1586275" y="351492"/>
                    <a:pt x="1581727" y="356074"/>
                  </a:cubicBezTo>
                  <a:cubicBezTo>
                    <a:pt x="1577179" y="360656"/>
                    <a:pt x="1571735" y="364291"/>
                    <a:pt x="1565395" y="366979"/>
                  </a:cubicBezTo>
                  <a:cubicBezTo>
                    <a:pt x="1559252" y="369778"/>
                    <a:pt x="1552699" y="371143"/>
                    <a:pt x="1545736" y="371075"/>
                  </a:cubicBezTo>
                  <a:lnTo>
                    <a:pt x="1497406" y="371075"/>
                  </a:lnTo>
                  <a:cubicBezTo>
                    <a:pt x="1493617" y="370973"/>
                    <a:pt x="1490443" y="369642"/>
                    <a:pt x="1487883" y="367082"/>
                  </a:cubicBezTo>
                  <a:cubicBezTo>
                    <a:pt x="1485323" y="364522"/>
                    <a:pt x="1483992" y="361348"/>
                    <a:pt x="1483890" y="357559"/>
                  </a:cubicBezTo>
                  <a:lnTo>
                    <a:pt x="1483890" y="356740"/>
                  </a:lnTo>
                  <a:cubicBezTo>
                    <a:pt x="1483992" y="353131"/>
                    <a:pt x="1485323" y="350008"/>
                    <a:pt x="1487883" y="347371"/>
                  </a:cubicBezTo>
                  <a:cubicBezTo>
                    <a:pt x="1490443" y="344734"/>
                    <a:pt x="1493617" y="343352"/>
                    <a:pt x="1497406" y="343224"/>
                  </a:cubicBezTo>
                  <a:lnTo>
                    <a:pt x="1545736" y="343224"/>
                  </a:lnTo>
                  <a:cubicBezTo>
                    <a:pt x="1548995" y="343215"/>
                    <a:pt x="1551999" y="342618"/>
                    <a:pt x="1554746" y="341432"/>
                  </a:cubicBezTo>
                  <a:cubicBezTo>
                    <a:pt x="1557494" y="340246"/>
                    <a:pt x="1560088" y="338522"/>
                    <a:pt x="1562528" y="336261"/>
                  </a:cubicBezTo>
                  <a:cubicBezTo>
                    <a:pt x="1566965" y="331824"/>
                    <a:pt x="1569150" y="326363"/>
                    <a:pt x="1569081" y="319878"/>
                  </a:cubicBezTo>
                  <a:lnTo>
                    <a:pt x="1569081" y="93793"/>
                  </a:lnTo>
                  <a:cubicBezTo>
                    <a:pt x="1569090" y="90328"/>
                    <a:pt x="1568561" y="87222"/>
                    <a:pt x="1567494" y="84475"/>
                  </a:cubicBezTo>
                  <a:cubicBezTo>
                    <a:pt x="1566428" y="81727"/>
                    <a:pt x="1564772" y="79236"/>
                    <a:pt x="1562528" y="77000"/>
                  </a:cubicBezTo>
                  <a:cubicBezTo>
                    <a:pt x="1560088" y="74935"/>
                    <a:pt x="1557494" y="73331"/>
                    <a:pt x="1554746" y="72188"/>
                  </a:cubicBezTo>
                  <a:cubicBezTo>
                    <a:pt x="1551999" y="71044"/>
                    <a:pt x="1548995" y="70464"/>
                    <a:pt x="1545736" y="70447"/>
                  </a:cubicBezTo>
                  <a:lnTo>
                    <a:pt x="1427778" y="70447"/>
                  </a:lnTo>
                  <a:cubicBezTo>
                    <a:pt x="1422735" y="70208"/>
                    <a:pt x="1418998" y="68126"/>
                    <a:pt x="1416566" y="64201"/>
                  </a:cubicBezTo>
                  <a:cubicBezTo>
                    <a:pt x="1414134" y="60276"/>
                    <a:pt x="1413776" y="55941"/>
                    <a:pt x="1415491" y="51197"/>
                  </a:cubicBezTo>
                  <a:lnTo>
                    <a:pt x="1433103" y="12287"/>
                  </a:lnTo>
                  <a:cubicBezTo>
                    <a:pt x="1434656" y="8951"/>
                    <a:pt x="1437079" y="6613"/>
                    <a:pt x="1440373" y="5273"/>
                  </a:cubicBezTo>
                  <a:cubicBezTo>
                    <a:pt x="1442019" y="4603"/>
                    <a:pt x="1443705" y="4273"/>
                    <a:pt x="1445428" y="4281"/>
                  </a:cubicBezTo>
                  <a:close/>
                  <a:moveTo>
                    <a:pt x="1306544" y="3686"/>
                  </a:moveTo>
                  <a:lnTo>
                    <a:pt x="1306953" y="3686"/>
                  </a:lnTo>
                  <a:cubicBezTo>
                    <a:pt x="1310742" y="3789"/>
                    <a:pt x="1313916" y="5120"/>
                    <a:pt x="1316476" y="7680"/>
                  </a:cubicBezTo>
                  <a:cubicBezTo>
                    <a:pt x="1319036" y="10239"/>
                    <a:pt x="1320367" y="13414"/>
                    <a:pt x="1320469" y="17202"/>
                  </a:cubicBezTo>
                  <a:lnTo>
                    <a:pt x="1320469" y="47920"/>
                  </a:lnTo>
                  <a:lnTo>
                    <a:pt x="1356512" y="47920"/>
                  </a:lnTo>
                  <a:cubicBezTo>
                    <a:pt x="1362178" y="47989"/>
                    <a:pt x="1367639" y="49081"/>
                    <a:pt x="1372895" y="51197"/>
                  </a:cubicBezTo>
                  <a:cubicBezTo>
                    <a:pt x="1378441" y="53475"/>
                    <a:pt x="1383220" y="56598"/>
                    <a:pt x="1387230" y="60566"/>
                  </a:cubicBezTo>
                  <a:cubicBezTo>
                    <a:pt x="1391241" y="64534"/>
                    <a:pt x="1394381" y="69193"/>
                    <a:pt x="1396650" y="74543"/>
                  </a:cubicBezTo>
                  <a:cubicBezTo>
                    <a:pt x="1397700" y="77205"/>
                    <a:pt x="1398570" y="79970"/>
                    <a:pt x="1399261" y="82837"/>
                  </a:cubicBezTo>
                  <a:cubicBezTo>
                    <a:pt x="1399953" y="85704"/>
                    <a:pt x="1400311" y="88673"/>
                    <a:pt x="1400337" y="91745"/>
                  </a:cubicBezTo>
                  <a:lnTo>
                    <a:pt x="1400337" y="324793"/>
                  </a:lnTo>
                  <a:cubicBezTo>
                    <a:pt x="1400243" y="334077"/>
                    <a:pt x="1397768" y="342132"/>
                    <a:pt x="1392913" y="348958"/>
                  </a:cubicBezTo>
                  <a:cubicBezTo>
                    <a:pt x="1388058" y="355784"/>
                    <a:pt x="1381385" y="360972"/>
                    <a:pt x="1372895" y="364522"/>
                  </a:cubicBezTo>
                  <a:cubicBezTo>
                    <a:pt x="1367639" y="366979"/>
                    <a:pt x="1362178" y="368208"/>
                    <a:pt x="1356512" y="368208"/>
                  </a:cubicBezTo>
                  <a:lnTo>
                    <a:pt x="1275007" y="368208"/>
                  </a:lnTo>
                  <a:cubicBezTo>
                    <a:pt x="1271952" y="368208"/>
                    <a:pt x="1269051" y="367901"/>
                    <a:pt x="1266303" y="367286"/>
                  </a:cubicBezTo>
                  <a:cubicBezTo>
                    <a:pt x="1263556" y="366672"/>
                    <a:pt x="1260859" y="365751"/>
                    <a:pt x="1258214" y="364522"/>
                  </a:cubicBezTo>
                  <a:cubicBezTo>
                    <a:pt x="1249920" y="360972"/>
                    <a:pt x="1243367" y="355784"/>
                    <a:pt x="1238554" y="348958"/>
                  </a:cubicBezTo>
                  <a:cubicBezTo>
                    <a:pt x="1233742" y="342132"/>
                    <a:pt x="1231285" y="334077"/>
                    <a:pt x="1231182" y="324793"/>
                  </a:cubicBezTo>
                  <a:lnTo>
                    <a:pt x="1231182" y="91745"/>
                  </a:lnTo>
                  <a:cubicBezTo>
                    <a:pt x="1231216" y="85960"/>
                    <a:pt x="1232377" y="80430"/>
                    <a:pt x="1234663" y="75157"/>
                  </a:cubicBezTo>
                  <a:cubicBezTo>
                    <a:pt x="1236950" y="69884"/>
                    <a:pt x="1240159" y="65174"/>
                    <a:pt x="1244289" y="61027"/>
                  </a:cubicBezTo>
                  <a:cubicBezTo>
                    <a:pt x="1248410" y="56897"/>
                    <a:pt x="1253069" y="53688"/>
                    <a:pt x="1258265" y="51402"/>
                  </a:cubicBezTo>
                  <a:cubicBezTo>
                    <a:pt x="1263462" y="49115"/>
                    <a:pt x="1269042" y="47954"/>
                    <a:pt x="1275007" y="47920"/>
                  </a:cubicBezTo>
                  <a:lnTo>
                    <a:pt x="1293028" y="47920"/>
                  </a:lnTo>
                  <a:lnTo>
                    <a:pt x="1293028" y="17202"/>
                  </a:lnTo>
                  <a:cubicBezTo>
                    <a:pt x="1293130" y="13414"/>
                    <a:pt x="1294461" y="10239"/>
                    <a:pt x="1297021" y="7680"/>
                  </a:cubicBezTo>
                  <a:cubicBezTo>
                    <a:pt x="1299581" y="5120"/>
                    <a:pt x="1302755" y="3789"/>
                    <a:pt x="1306544" y="3686"/>
                  </a:cubicBezTo>
                  <a:close/>
                  <a:moveTo>
                    <a:pt x="482690" y="3635"/>
                  </a:moveTo>
                  <a:cubicBezTo>
                    <a:pt x="484388" y="3703"/>
                    <a:pt x="486093" y="4130"/>
                    <a:pt x="487803" y="4915"/>
                  </a:cubicBezTo>
                  <a:lnTo>
                    <a:pt x="489851" y="5324"/>
                  </a:lnTo>
                  <a:cubicBezTo>
                    <a:pt x="493196" y="7279"/>
                    <a:pt x="495517" y="9924"/>
                    <a:pt x="496814" y="13260"/>
                  </a:cubicBezTo>
                  <a:cubicBezTo>
                    <a:pt x="498111" y="16596"/>
                    <a:pt x="497975" y="19958"/>
                    <a:pt x="496405" y="23346"/>
                  </a:cubicBezTo>
                  <a:lnTo>
                    <a:pt x="493128" y="30718"/>
                  </a:lnTo>
                  <a:lnTo>
                    <a:pt x="710612" y="30718"/>
                  </a:lnTo>
                  <a:cubicBezTo>
                    <a:pt x="717242" y="30761"/>
                    <a:pt x="723642" y="32109"/>
                    <a:pt x="729811" y="34763"/>
                  </a:cubicBezTo>
                  <a:cubicBezTo>
                    <a:pt x="735980" y="37416"/>
                    <a:pt x="741458" y="41120"/>
                    <a:pt x="746245" y="45872"/>
                  </a:cubicBezTo>
                  <a:cubicBezTo>
                    <a:pt x="750751" y="50309"/>
                    <a:pt x="754437" y="55770"/>
                    <a:pt x="757304" y="62255"/>
                  </a:cubicBezTo>
                  <a:cubicBezTo>
                    <a:pt x="758550" y="65148"/>
                    <a:pt x="759539" y="68271"/>
                    <a:pt x="760273" y="71624"/>
                  </a:cubicBezTo>
                  <a:cubicBezTo>
                    <a:pt x="761007" y="74978"/>
                    <a:pt x="761382" y="78408"/>
                    <a:pt x="761399" y="81915"/>
                  </a:cubicBezTo>
                  <a:lnTo>
                    <a:pt x="761399" y="162192"/>
                  </a:lnTo>
                  <a:cubicBezTo>
                    <a:pt x="761382" y="165869"/>
                    <a:pt x="761007" y="169368"/>
                    <a:pt x="760273" y="172687"/>
                  </a:cubicBezTo>
                  <a:cubicBezTo>
                    <a:pt x="759539" y="176006"/>
                    <a:pt x="758550" y="179198"/>
                    <a:pt x="757304" y="182261"/>
                  </a:cubicBezTo>
                  <a:cubicBezTo>
                    <a:pt x="754616" y="188626"/>
                    <a:pt x="750981" y="194122"/>
                    <a:pt x="746399" y="198746"/>
                  </a:cubicBezTo>
                  <a:cubicBezTo>
                    <a:pt x="741817" y="203371"/>
                    <a:pt x="736441" y="207023"/>
                    <a:pt x="730272" y="209702"/>
                  </a:cubicBezTo>
                  <a:cubicBezTo>
                    <a:pt x="727021" y="210752"/>
                    <a:pt x="723795" y="211622"/>
                    <a:pt x="720596" y="212314"/>
                  </a:cubicBezTo>
                  <a:cubicBezTo>
                    <a:pt x="717396" y="213005"/>
                    <a:pt x="714068" y="213363"/>
                    <a:pt x="710612" y="213389"/>
                  </a:cubicBezTo>
                  <a:lnTo>
                    <a:pt x="694639" y="213389"/>
                  </a:lnTo>
                  <a:cubicBezTo>
                    <a:pt x="690850" y="213286"/>
                    <a:pt x="687676" y="211955"/>
                    <a:pt x="685116" y="209395"/>
                  </a:cubicBezTo>
                  <a:cubicBezTo>
                    <a:pt x="682556" y="206835"/>
                    <a:pt x="681225" y="203661"/>
                    <a:pt x="681123" y="199873"/>
                  </a:cubicBezTo>
                  <a:lnTo>
                    <a:pt x="681123" y="199054"/>
                  </a:lnTo>
                  <a:cubicBezTo>
                    <a:pt x="681225" y="195265"/>
                    <a:pt x="682556" y="192091"/>
                    <a:pt x="685116" y="189531"/>
                  </a:cubicBezTo>
                  <a:cubicBezTo>
                    <a:pt x="687676" y="186971"/>
                    <a:pt x="690850" y="185640"/>
                    <a:pt x="694639" y="185538"/>
                  </a:cubicBezTo>
                  <a:lnTo>
                    <a:pt x="710612" y="185538"/>
                  </a:lnTo>
                  <a:cubicBezTo>
                    <a:pt x="717234" y="185606"/>
                    <a:pt x="722831" y="183421"/>
                    <a:pt x="727405" y="178984"/>
                  </a:cubicBezTo>
                  <a:cubicBezTo>
                    <a:pt x="729453" y="176544"/>
                    <a:pt x="730989" y="173950"/>
                    <a:pt x="732013" y="171202"/>
                  </a:cubicBezTo>
                  <a:cubicBezTo>
                    <a:pt x="733036" y="168455"/>
                    <a:pt x="733548" y="165451"/>
                    <a:pt x="733548" y="162192"/>
                  </a:cubicBezTo>
                  <a:lnTo>
                    <a:pt x="733548" y="81915"/>
                  </a:lnTo>
                  <a:cubicBezTo>
                    <a:pt x="733548" y="78826"/>
                    <a:pt x="733036" y="75891"/>
                    <a:pt x="732013" y="73109"/>
                  </a:cubicBezTo>
                  <a:cubicBezTo>
                    <a:pt x="730989" y="70327"/>
                    <a:pt x="729453" y="67802"/>
                    <a:pt x="727405" y="65532"/>
                  </a:cubicBezTo>
                  <a:cubicBezTo>
                    <a:pt x="725144" y="63092"/>
                    <a:pt x="722601" y="61317"/>
                    <a:pt x="719776" y="60208"/>
                  </a:cubicBezTo>
                  <a:cubicBezTo>
                    <a:pt x="716952" y="59098"/>
                    <a:pt x="713897" y="58552"/>
                    <a:pt x="710612" y="58569"/>
                  </a:cubicBezTo>
                  <a:lnTo>
                    <a:pt x="664740" y="58569"/>
                  </a:lnTo>
                  <a:cubicBezTo>
                    <a:pt x="664723" y="59175"/>
                    <a:pt x="664655" y="59704"/>
                    <a:pt x="664535" y="60156"/>
                  </a:cubicBezTo>
                  <a:cubicBezTo>
                    <a:pt x="664415" y="60609"/>
                    <a:pt x="664347" y="61035"/>
                    <a:pt x="664330" y="61436"/>
                  </a:cubicBezTo>
                  <a:cubicBezTo>
                    <a:pt x="660644" y="75430"/>
                    <a:pt x="656548" y="88400"/>
                    <a:pt x="652043" y="100346"/>
                  </a:cubicBezTo>
                  <a:cubicBezTo>
                    <a:pt x="646147" y="115313"/>
                    <a:pt x="639099" y="129511"/>
                    <a:pt x="630899" y="142942"/>
                  </a:cubicBezTo>
                  <a:cubicBezTo>
                    <a:pt x="622699" y="156372"/>
                    <a:pt x="613091" y="168933"/>
                    <a:pt x="602075" y="180623"/>
                  </a:cubicBezTo>
                  <a:cubicBezTo>
                    <a:pt x="598192" y="184548"/>
                    <a:pt x="594182" y="188575"/>
                    <a:pt x="590044" y="192705"/>
                  </a:cubicBezTo>
                  <a:cubicBezTo>
                    <a:pt x="585905" y="196835"/>
                    <a:pt x="581588" y="200862"/>
                    <a:pt x="577091" y="204788"/>
                  </a:cubicBezTo>
                  <a:cubicBezTo>
                    <a:pt x="575837" y="206025"/>
                    <a:pt x="574352" y="206929"/>
                    <a:pt x="572637" y="207501"/>
                  </a:cubicBezTo>
                  <a:cubicBezTo>
                    <a:pt x="570922" y="208073"/>
                    <a:pt x="569130" y="208260"/>
                    <a:pt x="567261" y="208064"/>
                  </a:cubicBezTo>
                  <a:cubicBezTo>
                    <a:pt x="563507" y="207655"/>
                    <a:pt x="560367" y="206016"/>
                    <a:pt x="557841" y="203149"/>
                  </a:cubicBezTo>
                  <a:lnTo>
                    <a:pt x="557431" y="202740"/>
                  </a:lnTo>
                  <a:cubicBezTo>
                    <a:pt x="555179" y="199753"/>
                    <a:pt x="554155" y="196511"/>
                    <a:pt x="554359" y="193012"/>
                  </a:cubicBezTo>
                  <a:cubicBezTo>
                    <a:pt x="554564" y="189514"/>
                    <a:pt x="555998" y="186476"/>
                    <a:pt x="558660" y="183899"/>
                  </a:cubicBezTo>
                  <a:cubicBezTo>
                    <a:pt x="562576" y="180435"/>
                    <a:pt x="566416" y="176919"/>
                    <a:pt x="570179" y="173353"/>
                  </a:cubicBezTo>
                  <a:cubicBezTo>
                    <a:pt x="573942" y="169786"/>
                    <a:pt x="577475" y="166066"/>
                    <a:pt x="580777" y="162192"/>
                  </a:cubicBezTo>
                  <a:cubicBezTo>
                    <a:pt x="594617" y="147635"/>
                    <a:pt x="606051" y="131695"/>
                    <a:pt x="615079" y="114374"/>
                  </a:cubicBezTo>
                  <a:cubicBezTo>
                    <a:pt x="624107" y="97052"/>
                    <a:pt x="631240" y="78451"/>
                    <a:pt x="636479" y="58569"/>
                  </a:cubicBezTo>
                  <a:lnTo>
                    <a:pt x="559889" y="58569"/>
                  </a:lnTo>
                  <a:cubicBezTo>
                    <a:pt x="559957" y="59866"/>
                    <a:pt x="559820" y="60958"/>
                    <a:pt x="559479" y="61846"/>
                  </a:cubicBezTo>
                  <a:cubicBezTo>
                    <a:pt x="554581" y="76573"/>
                    <a:pt x="548711" y="90636"/>
                    <a:pt x="541867" y="104032"/>
                  </a:cubicBezTo>
                  <a:cubicBezTo>
                    <a:pt x="535024" y="117429"/>
                    <a:pt x="527106" y="130262"/>
                    <a:pt x="518112" y="142532"/>
                  </a:cubicBezTo>
                  <a:cubicBezTo>
                    <a:pt x="509724" y="153923"/>
                    <a:pt x="500697" y="164419"/>
                    <a:pt x="491029" y="174018"/>
                  </a:cubicBezTo>
                  <a:cubicBezTo>
                    <a:pt x="481361" y="183618"/>
                    <a:pt x="471002" y="192782"/>
                    <a:pt x="459952" y="201511"/>
                  </a:cubicBezTo>
                  <a:cubicBezTo>
                    <a:pt x="457085" y="203900"/>
                    <a:pt x="453809" y="204856"/>
                    <a:pt x="450123" y="204378"/>
                  </a:cubicBezTo>
                  <a:cubicBezTo>
                    <a:pt x="445959" y="203491"/>
                    <a:pt x="442818" y="201579"/>
                    <a:pt x="440702" y="198644"/>
                  </a:cubicBezTo>
                  <a:lnTo>
                    <a:pt x="440293" y="198234"/>
                  </a:lnTo>
                  <a:cubicBezTo>
                    <a:pt x="438245" y="195248"/>
                    <a:pt x="437426" y="192005"/>
                    <a:pt x="437835" y="188507"/>
                  </a:cubicBezTo>
                  <a:cubicBezTo>
                    <a:pt x="438245" y="185009"/>
                    <a:pt x="439883" y="181971"/>
                    <a:pt x="442750" y="179394"/>
                  </a:cubicBezTo>
                  <a:cubicBezTo>
                    <a:pt x="447025" y="176117"/>
                    <a:pt x="451172" y="172738"/>
                    <a:pt x="455191" y="169257"/>
                  </a:cubicBezTo>
                  <a:cubicBezTo>
                    <a:pt x="459210" y="165776"/>
                    <a:pt x="463255" y="162192"/>
                    <a:pt x="467325" y="158506"/>
                  </a:cubicBezTo>
                  <a:cubicBezTo>
                    <a:pt x="478144" y="148283"/>
                    <a:pt x="487838" y="137293"/>
                    <a:pt x="496405" y="125535"/>
                  </a:cubicBezTo>
                  <a:cubicBezTo>
                    <a:pt x="504971" y="113777"/>
                    <a:pt x="512617" y="101148"/>
                    <a:pt x="519341" y="87649"/>
                  </a:cubicBezTo>
                  <a:cubicBezTo>
                    <a:pt x="523846" y="78570"/>
                    <a:pt x="527942" y="68877"/>
                    <a:pt x="531628" y="58569"/>
                  </a:cubicBezTo>
                  <a:lnTo>
                    <a:pt x="469373" y="58569"/>
                  </a:lnTo>
                  <a:cubicBezTo>
                    <a:pt x="464125" y="58330"/>
                    <a:pt x="460285" y="56248"/>
                    <a:pt x="457853" y="52323"/>
                  </a:cubicBezTo>
                  <a:cubicBezTo>
                    <a:pt x="455421" y="48398"/>
                    <a:pt x="455165" y="44063"/>
                    <a:pt x="457085" y="39319"/>
                  </a:cubicBezTo>
                  <a:lnTo>
                    <a:pt x="470192" y="11468"/>
                  </a:lnTo>
                  <a:cubicBezTo>
                    <a:pt x="471770" y="8123"/>
                    <a:pt x="474245" y="5802"/>
                    <a:pt x="477615" y="4505"/>
                  </a:cubicBezTo>
                  <a:cubicBezTo>
                    <a:pt x="479301" y="3857"/>
                    <a:pt x="480992" y="3567"/>
                    <a:pt x="482690" y="3635"/>
                  </a:cubicBezTo>
                  <a:close/>
                  <a:moveTo>
                    <a:pt x="1030900" y="2457"/>
                  </a:moveTo>
                  <a:lnTo>
                    <a:pt x="1137799" y="2457"/>
                  </a:lnTo>
                  <a:cubicBezTo>
                    <a:pt x="1150001" y="2773"/>
                    <a:pt x="1160206" y="7057"/>
                    <a:pt x="1168415" y="15308"/>
                  </a:cubicBezTo>
                  <a:cubicBezTo>
                    <a:pt x="1176623" y="23559"/>
                    <a:pt x="1180890" y="33884"/>
                    <a:pt x="1181214" y="46282"/>
                  </a:cubicBezTo>
                  <a:lnTo>
                    <a:pt x="1181214" y="236325"/>
                  </a:lnTo>
                  <a:cubicBezTo>
                    <a:pt x="1181111" y="240113"/>
                    <a:pt x="1179780" y="243288"/>
                    <a:pt x="1177221" y="245847"/>
                  </a:cubicBezTo>
                  <a:cubicBezTo>
                    <a:pt x="1174661" y="248407"/>
                    <a:pt x="1171487" y="249738"/>
                    <a:pt x="1167698" y="249841"/>
                  </a:cubicBezTo>
                  <a:lnTo>
                    <a:pt x="1167288" y="249841"/>
                  </a:lnTo>
                  <a:cubicBezTo>
                    <a:pt x="1163321" y="249738"/>
                    <a:pt x="1160095" y="248407"/>
                    <a:pt x="1157612" y="245847"/>
                  </a:cubicBezTo>
                  <a:cubicBezTo>
                    <a:pt x="1155129" y="243288"/>
                    <a:pt x="1153849" y="240113"/>
                    <a:pt x="1153772" y="236325"/>
                  </a:cubicBezTo>
                  <a:lnTo>
                    <a:pt x="1153772" y="46282"/>
                  </a:lnTo>
                  <a:cubicBezTo>
                    <a:pt x="1153670" y="41478"/>
                    <a:pt x="1152134" y="37570"/>
                    <a:pt x="1149165" y="34558"/>
                  </a:cubicBezTo>
                  <a:cubicBezTo>
                    <a:pt x="1146195" y="31546"/>
                    <a:pt x="1142407" y="29993"/>
                    <a:pt x="1137799" y="29899"/>
                  </a:cubicBezTo>
                  <a:lnTo>
                    <a:pt x="1030900" y="29899"/>
                  </a:lnTo>
                  <a:cubicBezTo>
                    <a:pt x="1026113" y="29993"/>
                    <a:pt x="1022273" y="31546"/>
                    <a:pt x="1019381" y="34558"/>
                  </a:cubicBezTo>
                  <a:cubicBezTo>
                    <a:pt x="1016488" y="37570"/>
                    <a:pt x="1015003" y="41478"/>
                    <a:pt x="1014926" y="46282"/>
                  </a:cubicBezTo>
                  <a:lnTo>
                    <a:pt x="1014926" y="236325"/>
                  </a:lnTo>
                  <a:cubicBezTo>
                    <a:pt x="1014824" y="240113"/>
                    <a:pt x="1013493" y="243288"/>
                    <a:pt x="1010933" y="245847"/>
                  </a:cubicBezTo>
                  <a:cubicBezTo>
                    <a:pt x="1008373" y="248407"/>
                    <a:pt x="1005199" y="249738"/>
                    <a:pt x="1001410" y="249841"/>
                  </a:cubicBezTo>
                  <a:lnTo>
                    <a:pt x="1001001" y="249841"/>
                  </a:lnTo>
                  <a:cubicBezTo>
                    <a:pt x="997212" y="249738"/>
                    <a:pt x="994038" y="248407"/>
                    <a:pt x="991478" y="245847"/>
                  </a:cubicBezTo>
                  <a:cubicBezTo>
                    <a:pt x="988918" y="243288"/>
                    <a:pt x="987587" y="240113"/>
                    <a:pt x="987485" y="236325"/>
                  </a:cubicBezTo>
                  <a:lnTo>
                    <a:pt x="987485" y="46282"/>
                  </a:lnTo>
                  <a:cubicBezTo>
                    <a:pt x="987809" y="33884"/>
                    <a:pt x="992075" y="23559"/>
                    <a:pt x="1000284" y="15308"/>
                  </a:cubicBezTo>
                  <a:cubicBezTo>
                    <a:pt x="1008493" y="7057"/>
                    <a:pt x="1018698" y="2773"/>
                    <a:pt x="1030900" y="2457"/>
                  </a:cubicBezTo>
                  <a:close/>
                  <a:moveTo>
                    <a:pt x="277282" y="0"/>
                  </a:moveTo>
                  <a:cubicBezTo>
                    <a:pt x="281250" y="102"/>
                    <a:pt x="284475" y="1434"/>
                    <a:pt x="286958" y="3993"/>
                  </a:cubicBezTo>
                  <a:cubicBezTo>
                    <a:pt x="289441" y="6553"/>
                    <a:pt x="290721" y="9727"/>
                    <a:pt x="290798" y="13516"/>
                  </a:cubicBezTo>
                  <a:lnTo>
                    <a:pt x="290798" y="35633"/>
                  </a:lnTo>
                  <a:lnTo>
                    <a:pt x="323154" y="35633"/>
                  </a:lnTo>
                  <a:cubicBezTo>
                    <a:pt x="329571" y="35659"/>
                    <a:pt x="335680" y="36939"/>
                    <a:pt x="341483" y="39473"/>
                  </a:cubicBezTo>
                  <a:cubicBezTo>
                    <a:pt x="347285" y="42007"/>
                    <a:pt x="352371" y="45642"/>
                    <a:pt x="356739" y="50378"/>
                  </a:cubicBezTo>
                  <a:cubicBezTo>
                    <a:pt x="360835" y="54815"/>
                    <a:pt x="364112" y="60276"/>
                    <a:pt x="366569" y="66761"/>
                  </a:cubicBezTo>
                  <a:cubicBezTo>
                    <a:pt x="369505" y="72904"/>
                    <a:pt x="371006" y="79458"/>
                    <a:pt x="371075" y="86420"/>
                  </a:cubicBezTo>
                  <a:lnTo>
                    <a:pt x="371075" y="99527"/>
                  </a:lnTo>
                  <a:cubicBezTo>
                    <a:pt x="370947" y="103315"/>
                    <a:pt x="369564" y="106490"/>
                    <a:pt x="366928" y="109049"/>
                  </a:cubicBezTo>
                  <a:cubicBezTo>
                    <a:pt x="364291" y="111609"/>
                    <a:pt x="361168" y="112940"/>
                    <a:pt x="357559" y="113043"/>
                  </a:cubicBezTo>
                  <a:lnTo>
                    <a:pt x="356739" y="113043"/>
                  </a:lnTo>
                  <a:cubicBezTo>
                    <a:pt x="352772" y="112940"/>
                    <a:pt x="349546" y="111609"/>
                    <a:pt x="347063" y="109049"/>
                  </a:cubicBezTo>
                  <a:cubicBezTo>
                    <a:pt x="344580" y="106490"/>
                    <a:pt x="343300" y="103315"/>
                    <a:pt x="343223" y="99527"/>
                  </a:cubicBezTo>
                  <a:lnTo>
                    <a:pt x="343223" y="86420"/>
                  </a:lnTo>
                  <a:cubicBezTo>
                    <a:pt x="343223" y="83332"/>
                    <a:pt x="342711" y="80396"/>
                    <a:pt x="341688" y="77614"/>
                  </a:cubicBezTo>
                  <a:cubicBezTo>
                    <a:pt x="340664" y="74833"/>
                    <a:pt x="339128" y="72307"/>
                    <a:pt x="337080" y="70037"/>
                  </a:cubicBezTo>
                  <a:cubicBezTo>
                    <a:pt x="335220" y="67597"/>
                    <a:pt x="333104" y="65822"/>
                    <a:pt x="330731" y="64713"/>
                  </a:cubicBezTo>
                  <a:cubicBezTo>
                    <a:pt x="328359" y="63604"/>
                    <a:pt x="325834" y="63058"/>
                    <a:pt x="323154" y="63075"/>
                  </a:cubicBezTo>
                  <a:lnTo>
                    <a:pt x="290798" y="63075"/>
                  </a:lnTo>
                  <a:lnTo>
                    <a:pt x="290798" y="145399"/>
                  </a:lnTo>
                  <a:lnTo>
                    <a:pt x="348548" y="145399"/>
                  </a:lnTo>
                  <a:cubicBezTo>
                    <a:pt x="350826" y="145408"/>
                    <a:pt x="352925" y="145903"/>
                    <a:pt x="354845" y="146884"/>
                  </a:cubicBezTo>
                  <a:cubicBezTo>
                    <a:pt x="356765" y="147865"/>
                    <a:pt x="358352" y="149282"/>
                    <a:pt x="359606" y="151133"/>
                  </a:cubicBezTo>
                  <a:cubicBezTo>
                    <a:pt x="362132" y="154888"/>
                    <a:pt x="362815" y="158847"/>
                    <a:pt x="361654" y="163011"/>
                  </a:cubicBezTo>
                  <a:cubicBezTo>
                    <a:pt x="354726" y="184539"/>
                    <a:pt x="346568" y="205274"/>
                    <a:pt x="337182" y="225215"/>
                  </a:cubicBezTo>
                  <a:cubicBezTo>
                    <a:pt x="327796" y="245156"/>
                    <a:pt x="316977" y="264150"/>
                    <a:pt x="304723" y="282197"/>
                  </a:cubicBezTo>
                  <a:lnTo>
                    <a:pt x="362064" y="342405"/>
                  </a:lnTo>
                  <a:cubicBezTo>
                    <a:pt x="363489" y="343659"/>
                    <a:pt x="364530" y="345144"/>
                    <a:pt x="365187" y="346859"/>
                  </a:cubicBezTo>
                  <a:cubicBezTo>
                    <a:pt x="365844" y="348574"/>
                    <a:pt x="366168" y="350366"/>
                    <a:pt x="366160" y="352235"/>
                  </a:cubicBezTo>
                  <a:cubicBezTo>
                    <a:pt x="365946" y="354257"/>
                    <a:pt x="365451" y="356049"/>
                    <a:pt x="364675" y="357610"/>
                  </a:cubicBezTo>
                  <a:cubicBezTo>
                    <a:pt x="363898" y="359172"/>
                    <a:pt x="362892" y="360656"/>
                    <a:pt x="361654" y="362064"/>
                  </a:cubicBezTo>
                  <a:cubicBezTo>
                    <a:pt x="358676" y="364530"/>
                    <a:pt x="355417" y="365742"/>
                    <a:pt x="351876" y="365699"/>
                  </a:cubicBezTo>
                  <a:cubicBezTo>
                    <a:pt x="348335" y="365657"/>
                    <a:pt x="345177" y="364309"/>
                    <a:pt x="342404" y="361655"/>
                  </a:cubicBezTo>
                  <a:lnTo>
                    <a:pt x="287931" y="304724"/>
                  </a:lnTo>
                  <a:cubicBezTo>
                    <a:pt x="279125" y="315603"/>
                    <a:pt x="269500" y="325996"/>
                    <a:pt x="259056" y="335903"/>
                  </a:cubicBezTo>
                  <a:cubicBezTo>
                    <a:pt x="248612" y="345809"/>
                    <a:pt x="237348" y="355076"/>
                    <a:pt x="225266" y="363703"/>
                  </a:cubicBezTo>
                  <a:cubicBezTo>
                    <a:pt x="222092" y="365972"/>
                    <a:pt x="218713" y="366860"/>
                    <a:pt x="215129" y="366365"/>
                  </a:cubicBezTo>
                  <a:cubicBezTo>
                    <a:pt x="211545" y="365870"/>
                    <a:pt x="208371" y="363890"/>
                    <a:pt x="205606" y="360426"/>
                  </a:cubicBezTo>
                  <a:cubicBezTo>
                    <a:pt x="203388" y="357192"/>
                    <a:pt x="202603" y="353728"/>
                    <a:pt x="203251" y="350033"/>
                  </a:cubicBezTo>
                  <a:cubicBezTo>
                    <a:pt x="203900" y="346338"/>
                    <a:pt x="205777" y="343386"/>
                    <a:pt x="208883" y="341176"/>
                  </a:cubicBezTo>
                  <a:cubicBezTo>
                    <a:pt x="220359" y="332967"/>
                    <a:pt x="231094" y="324093"/>
                    <a:pt x="241086" y="314554"/>
                  </a:cubicBezTo>
                  <a:cubicBezTo>
                    <a:pt x="251078" y="305014"/>
                    <a:pt x="260276" y="294911"/>
                    <a:pt x="268681" y="284245"/>
                  </a:cubicBezTo>
                  <a:lnTo>
                    <a:pt x="208064" y="220351"/>
                  </a:lnTo>
                  <a:cubicBezTo>
                    <a:pt x="206809" y="219123"/>
                    <a:pt x="205837" y="217689"/>
                    <a:pt x="205145" y="216051"/>
                  </a:cubicBezTo>
                  <a:cubicBezTo>
                    <a:pt x="204454" y="214413"/>
                    <a:pt x="204198" y="212570"/>
                    <a:pt x="204378" y="210522"/>
                  </a:cubicBezTo>
                  <a:cubicBezTo>
                    <a:pt x="204369" y="208661"/>
                    <a:pt x="204693" y="206955"/>
                    <a:pt x="205350" y="205402"/>
                  </a:cubicBezTo>
                  <a:cubicBezTo>
                    <a:pt x="206007" y="203849"/>
                    <a:pt x="207048" y="202552"/>
                    <a:pt x="208473" y="201511"/>
                  </a:cubicBezTo>
                  <a:lnTo>
                    <a:pt x="208883" y="201101"/>
                  </a:lnTo>
                  <a:cubicBezTo>
                    <a:pt x="211861" y="198456"/>
                    <a:pt x="215120" y="197193"/>
                    <a:pt x="218661" y="197313"/>
                  </a:cubicBezTo>
                  <a:cubicBezTo>
                    <a:pt x="222203" y="197432"/>
                    <a:pt x="225360" y="198832"/>
                    <a:pt x="228133" y="201511"/>
                  </a:cubicBezTo>
                  <a:lnTo>
                    <a:pt x="285473" y="261719"/>
                  </a:lnTo>
                  <a:cubicBezTo>
                    <a:pt x="294484" y="248177"/>
                    <a:pt x="302471" y="233995"/>
                    <a:pt x="309434" y="219174"/>
                  </a:cubicBezTo>
                  <a:cubicBezTo>
                    <a:pt x="316396" y="204352"/>
                    <a:pt x="322335" y="189045"/>
                    <a:pt x="327250" y="173250"/>
                  </a:cubicBezTo>
                  <a:lnTo>
                    <a:pt x="203558" y="173250"/>
                  </a:lnTo>
                  <a:lnTo>
                    <a:pt x="197415" y="357969"/>
                  </a:lnTo>
                  <a:cubicBezTo>
                    <a:pt x="197321" y="361766"/>
                    <a:pt x="195973" y="364923"/>
                    <a:pt x="193370" y="367440"/>
                  </a:cubicBezTo>
                  <a:cubicBezTo>
                    <a:pt x="190768" y="369957"/>
                    <a:pt x="187474" y="371169"/>
                    <a:pt x="183489" y="371075"/>
                  </a:cubicBezTo>
                  <a:lnTo>
                    <a:pt x="183080" y="371075"/>
                  </a:lnTo>
                  <a:cubicBezTo>
                    <a:pt x="179129" y="370956"/>
                    <a:pt x="175972" y="369556"/>
                    <a:pt x="173608" y="366877"/>
                  </a:cubicBezTo>
                  <a:cubicBezTo>
                    <a:pt x="171245" y="364198"/>
                    <a:pt x="170033" y="360955"/>
                    <a:pt x="169973" y="357149"/>
                  </a:cubicBezTo>
                  <a:lnTo>
                    <a:pt x="178984" y="86011"/>
                  </a:lnTo>
                  <a:cubicBezTo>
                    <a:pt x="178916" y="79389"/>
                    <a:pt x="180281" y="72973"/>
                    <a:pt x="183080" y="66761"/>
                  </a:cubicBezTo>
                  <a:cubicBezTo>
                    <a:pt x="185358" y="60600"/>
                    <a:pt x="188583" y="55207"/>
                    <a:pt x="192756" y="50583"/>
                  </a:cubicBezTo>
                  <a:cubicBezTo>
                    <a:pt x="196928" y="45958"/>
                    <a:pt x="201895" y="42203"/>
                    <a:pt x="207654" y="39319"/>
                  </a:cubicBezTo>
                  <a:cubicBezTo>
                    <a:pt x="210521" y="37911"/>
                    <a:pt x="213491" y="36939"/>
                    <a:pt x="216562" y="36401"/>
                  </a:cubicBezTo>
                  <a:cubicBezTo>
                    <a:pt x="219634" y="35863"/>
                    <a:pt x="222808" y="35607"/>
                    <a:pt x="226085" y="35633"/>
                  </a:cubicBezTo>
                  <a:lnTo>
                    <a:pt x="263766" y="35633"/>
                  </a:lnTo>
                  <a:lnTo>
                    <a:pt x="263766" y="13516"/>
                  </a:lnTo>
                  <a:cubicBezTo>
                    <a:pt x="263843" y="9727"/>
                    <a:pt x="265123" y="6553"/>
                    <a:pt x="267606" y="3993"/>
                  </a:cubicBezTo>
                  <a:cubicBezTo>
                    <a:pt x="270089" y="1434"/>
                    <a:pt x="273314" y="102"/>
                    <a:pt x="277282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3200" dirty="0">
                <a:solidFill>
                  <a:schemeClr val="bg1">
                    <a:lumMod val="95000"/>
                  </a:schemeClr>
                </a:solidFill>
              </a:endParaRPr>
            </a:p>
          </p:txBody>
        </p:sp>
      </p:grpSp>
      <p:sp>
        <p:nvSpPr>
          <p:cNvPr id="37" name="文本框 36"/>
          <p:cNvSpPr txBox="1"/>
          <p:nvPr/>
        </p:nvSpPr>
        <p:spPr>
          <a:xfrm rot="20061142">
            <a:off x="3433188" y="2760937"/>
            <a:ext cx="798577" cy="943661"/>
          </a:xfrm>
          <a:custGeom>
            <a:avLst/>
            <a:gdLst/>
            <a:ahLst/>
            <a:cxnLst/>
            <a:rect l="l" t="t" r="r" b="b"/>
            <a:pathLst>
              <a:path w="798577" h="943661">
                <a:moveTo>
                  <a:pt x="673303" y="11888"/>
                </a:moveTo>
                <a:cubicBezTo>
                  <a:pt x="680923" y="19508"/>
                  <a:pt x="684886" y="28956"/>
                  <a:pt x="685191" y="40234"/>
                </a:cubicBezTo>
                <a:lnTo>
                  <a:pt x="685191" y="136551"/>
                </a:lnTo>
                <a:lnTo>
                  <a:pt x="758343" y="136551"/>
                </a:lnTo>
                <a:cubicBezTo>
                  <a:pt x="770154" y="136780"/>
                  <a:pt x="779755" y="140590"/>
                  <a:pt x="787147" y="147981"/>
                </a:cubicBezTo>
                <a:cubicBezTo>
                  <a:pt x="794538" y="155373"/>
                  <a:pt x="798347" y="164974"/>
                  <a:pt x="798577" y="176785"/>
                </a:cubicBezTo>
                <a:lnTo>
                  <a:pt x="798576" y="178003"/>
                </a:lnTo>
                <a:cubicBezTo>
                  <a:pt x="798348" y="189282"/>
                  <a:pt x="794538" y="198731"/>
                  <a:pt x="787146" y="206350"/>
                </a:cubicBezTo>
                <a:cubicBezTo>
                  <a:pt x="779755" y="213970"/>
                  <a:pt x="770154" y="217932"/>
                  <a:pt x="758342" y="218237"/>
                </a:cubicBezTo>
                <a:lnTo>
                  <a:pt x="685191" y="218237"/>
                </a:lnTo>
                <a:lnTo>
                  <a:pt x="685191" y="791262"/>
                </a:lnTo>
                <a:cubicBezTo>
                  <a:pt x="685140" y="802133"/>
                  <a:pt x="684023" y="812394"/>
                  <a:pt x="681838" y="822046"/>
                </a:cubicBezTo>
                <a:cubicBezTo>
                  <a:pt x="679654" y="831698"/>
                  <a:pt x="676707" y="841350"/>
                  <a:pt x="672999" y="851002"/>
                </a:cubicBezTo>
                <a:cubicBezTo>
                  <a:pt x="664998" y="869366"/>
                  <a:pt x="654177" y="885368"/>
                  <a:pt x="640538" y="899008"/>
                </a:cubicBezTo>
                <a:cubicBezTo>
                  <a:pt x="626898" y="912648"/>
                  <a:pt x="610896" y="923468"/>
                  <a:pt x="592531" y="931470"/>
                </a:cubicBezTo>
                <a:cubicBezTo>
                  <a:pt x="582829" y="935711"/>
                  <a:pt x="572973" y="938810"/>
                  <a:pt x="562966" y="940766"/>
                </a:cubicBezTo>
                <a:cubicBezTo>
                  <a:pt x="552958" y="942722"/>
                  <a:pt x="542493" y="943686"/>
                  <a:pt x="531571" y="943661"/>
                </a:cubicBezTo>
                <a:lnTo>
                  <a:pt x="388926" y="943661"/>
                </a:lnTo>
                <a:cubicBezTo>
                  <a:pt x="377647" y="943357"/>
                  <a:pt x="368198" y="939394"/>
                  <a:pt x="360579" y="931775"/>
                </a:cubicBezTo>
                <a:cubicBezTo>
                  <a:pt x="352958" y="924154"/>
                  <a:pt x="348997" y="914706"/>
                  <a:pt x="348692" y="903428"/>
                </a:cubicBezTo>
                <a:lnTo>
                  <a:pt x="348692" y="902208"/>
                </a:lnTo>
                <a:cubicBezTo>
                  <a:pt x="348996" y="890931"/>
                  <a:pt x="352959" y="881482"/>
                  <a:pt x="360579" y="873863"/>
                </a:cubicBezTo>
                <a:cubicBezTo>
                  <a:pt x="368199" y="866242"/>
                  <a:pt x="377647" y="862279"/>
                  <a:pt x="388925" y="861975"/>
                </a:cubicBezTo>
                <a:lnTo>
                  <a:pt x="531572" y="861975"/>
                </a:lnTo>
                <a:cubicBezTo>
                  <a:pt x="552298" y="861771"/>
                  <a:pt x="569367" y="854864"/>
                  <a:pt x="582778" y="841249"/>
                </a:cubicBezTo>
                <a:cubicBezTo>
                  <a:pt x="595986" y="827635"/>
                  <a:pt x="602488" y="810972"/>
                  <a:pt x="602285" y="791261"/>
                </a:cubicBezTo>
                <a:lnTo>
                  <a:pt x="602286" y="218237"/>
                </a:lnTo>
                <a:lnTo>
                  <a:pt x="40234" y="218237"/>
                </a:lnTo>
                <a:cubicBezTo>
                  <a:pt x="28956" y="217933"/>
                  <a:pt x="19507" y="213970"/>
                  <a:pt x="11888" y="206350"/>
                </a:cubicBezTo>
                <a:cubicBezTo>
                  <a:pt x="4268" y="198730"/>
                  <a:pt x="305" y="189282"/>
                  <a:pt x="1" y="178004"/>
                </a:cubicBezTo>
                <a:lnTo>
                  <a:pt x="0" y="176785"/>
                </a:lnTo>
                <a:cubicBezTo>
                  <a:pt x="305" y="164974"/>
                  <a:pt x="4268" y="155372"/>
                  <a:pt x="11888" y="147981"/>
                </a:cubicBezTo>
                <a:cubicBezTo>
                  <a:pt x="19508" y="140590"/>
                  <a:pt x="28956" y="136779"/>
                  <a:pt x="40234" y="136551"/>
                </a:cubicBezTo>
                <a:lnTo>
                  <a:pt x="602285" y="136551"/>
                </a:lnTo>
                <a:lnTo>
                  <a:pt x="602286" y="40234"/>
                </a:lnTo>
                <a:cubicBezTo>
                  <a:pt x="602590" y="28957"/>
                  <a:pt x="606552" y="19508"/>
                  <a:pt x="614172" y="11888"/>
                </a:cubicBezTo>
                <a:cubicBezTo>
                  <a:pt x="621792" y="4267"/>
                  <a:pt x="631241" y="305"/>
                  <a:pt x="642519" y="0"/>
                </a:cubicBezTo>
                <a:lnTo>
                  <a:pt x="644957" y="1"/>
                </a:lnTo>
                <a:cubicBezTo>
                  <a:pt x="656235" y="305"/>
                  <a:pt x="665683" y="4268"/>
                  <a:pt x="673303" y="11888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9600" b="1" dirty="0"/>
          </a:p>
        </p:txBody>
      </p:sp>
      <p:sp>
        <p:nvSpPr>
          <p:cNvPr id="38" name="文本框 37"/>
          <p:cNvSpPr txBox="1"/>
          <p:nvPr/>
        </p:nvSpPr>
        <p:spPr>
          <a:xfrm rot="17905783">
            <a:off x="3144147" y="3028157"/>
            <a:ext cx="81687" cy="208484"/>
          </a:xfrm>
          <a:custGeom>
            <a:avLst/>
            <a:gdLst/>
            <a:ahLst/>
            <a:cxnLst/>
            <a:rect l="l" t="t" r="r" b="b"/>
            <a:pathLst>
              <a:path w="81687" h="208484">
                <a:moveTo>
                  <a:pt x="70257" y="11278"/>
                </a:moveTo>
                <a:cubicBezTo>
                  <a:pt x="77648" y="18542"/>
                  <a:pt x="81458" y="27788"/>
                  <a:pt x="81687" y="39014"/>
                </a:cubicBezTo>
                <a:lnTo>
                  <a:pt x="81687" y="168250"/>
                </a:lnTo>
                <a:cubicBezTo>
                  <a:pt x="81458" y="179527"/>
                  <a:pt x="77648" y="188976"/>
                  <a:pt x="70257" y="196596"/>
                </a:cubicBezTo>
                <a:cubicBezTo>
                  <a:pt x="62865" y="204216"/>
                  <a:pt x="53264" y="208179"/>
                  <a:pt x="41453" y="208484"/>
                </a:cubicBezTo>
                <a:lnTo>
                  <a:pt x="40234" y="208483"/>
                </a:lnTo>
                <a:cubicBezTo>
                  <a:pt x="28422" y="208179"/>
                  <a:pt x="18822" y="204216"/>
                  <a:pt x="11431" y="196596"/>
                </a:cubicBezTo>
                <a:cubicBezTo>
                  <a:pt x="4038" y="188976"/>
                  <a:pt x="229" y="179527"/>
                  <a:pt x="1" y="168250"/>
                </a:cubicBezTo>
                <a:lnTo>
                  <a:pt x="0" y="39014"/>
                </a:lnTo>
                <a:lnTo>
                  <a:pt x="8274" y="18937"/>
                </a:lnTo>
                <a:lnTo>
                  <a:pt x="12072" y="11026"/>
                </a:lnTo>
                <a:lnTo>
                  <a:pt x="40234" y="0"/>
                </a:lnTo>
                <a:lnTo>
                  <a:pt x="41453" y="1"/>
                </a:lnTo>
                <a:cubicBezTo>
                  <a:pt x="53264" y="254"/>
                  <a:pt x="62865" y="4013"/>
                  <a:pt x="70257" y="11278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9600" b="1" dirty="0"/>
          </a:p>
        </p:txBody>
      </p:sp>
      <p:sp>
        <p:nvSpPr>
          <p:cNvPr id="40" name="文本框 39"/>
          <p:cNvSpPr txBox="1"/>
          <p:nvPr/>
        </p:nvSpPr>
        <p:spPr>
          <a:xfrm rot="20061142">
            <a:off x="3584751" y="3157633"/>
            <a:ext cx="249921" cy="390552"/>
          </a:xfrm>
          <a:custGeom>
            <a:avLst/>
            <a:gdLst/>
            <a:ahLst/>
            <a:cxnLst/>
            <a:rect l="l" t="t" r="r" b="b"/>
            <a:pathLst>
              <a:path w="249921" h="390552">
                <a:moveTo>
                  <a:pt x="50801" y="1424"/>
                </a:moveTo>
                <a:cubicBezTo>
                  <a:pt x="60961" y="4319"/>
                  <a:pt x="68987" y="10720"/>
                  <a:pt x="74880" y="20626"/>
                </a:cubicBezTo>
                <a:lnTo>
                  <a:pt x="245568" y="330303"/>
                </a:lnTo>
                <a:cubicBezTo>
                  <a:pt x="250317" y="340438"/>
                  <a:pt x="251181" y="350648"/>
                  <a:pt x="248159" y="360935"/>
                </a:cubicBezTo>
                <a:cubicBezTo>
                  <a:pt x="245136" y="371223"/>
                  <a:pt x="238989" y="379300"/>
                  <a:pt x="229718" y="385167"/>
                </a:cubicBezTo>
                <a:cubicBezTo>
                  <a:pt x="219000" y="390602"/>
                  <a:pt x="208433" y="391924"/>
                  <a:pt x="198019" y="389130"/>
                </a:cubicBezTo>
                <a:cubicBezTo>
                  <a:pt x="187605" y="386335"/>
                  <a:pt x="179477" y="379731"/>
                  <a:pt x="173635" y="369318"/>
                </a:cubicBezTo>
                <a:lnTo>
                  <a:pt x="5386" y="59641"/>
                </a:lnTo>
                <a:cubicBezTo>
                  <a:pt x="-50" y="50090"/>
                  <a:pt x="-1371" y="40236"/>
                  <a:pt x="1424" y="30075"/>
                </a:cubicBezTo>
                <a:cubicBezTo>
                  <a:pt x="4217" y="19915"/>
                  <a:pt x="10821" y="11889"/>
                  <a:pt x="21235" y="5995"/>
                </a:cubicBezTo>
                <a:cubicBezTo>
                  <a:pt x="26011" y="3024"/>
                  <a:pt x="30862" y="1158"/>
                  <a:pt x="35789" y="395"/>
                </a:cubicBezTo>
                <a:cubicBezTo>
                  <a:pt x="40717" y="-367"/>
                  <a:pt x="45721" y="-24"/>
                  <a:pt x="50801" y="1424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9600" b="1" dirty="0"/>
          </a:p>
        </p:txBody>
      </p:sp>
      <p:sp>
        <p:nvSpPr>
          <p:cNvPr id="50" name="文本框 49"/>
          <p:cNvSpPr txBox="1"/>
          <p:nvPr/>
        </p:nvSpPr>
        <p:spPr>
          <a:xfrm rot="20061142">
            <a:off x="3335591" y="3072103"/>
            <a:ext cx="999752" cy="798576"/>
          </a:xfrm>
          <a:custGeom>
            <a:avLst/>
            <a:gdLst/>
            <a:ahLst/>
            <a:cxnLst/>
            <a:rect l="l" t="t" r="r" b="b"/>
            <a:pathLst>
              <a:path w="999752" h="798576">
                <a:moveTo>
                  <a:pt x="70264" y="11887"/>
                </a:moveTo>
                <a:cubicBezTo>
                  <a:pt x="77655" y="19507"/>
                  <a:pt x="81465" y="28956"/>
                  <a:pt x="81694" y="40233"/>
                </a:cubicBezTo>
                <a:lnTo>
                  <a:pt x="81694" y="647395"/>
                </a:lnTo>
                <a:cubicBezTo>
                  <a:pt x="81719" y="656590"/>
                  <a:pt x="83497" y="665327"/>
                  <a:pt x="87028" y="673608"/>
                </a:cubicBezTo>
                <a:cubicBezTo>
                  <a:pt x="90559" y="681889"/>
                  <a:pt x="95689" y="689407"/>
                  <a:pt x="102421" y="696163"/>
                </a:cubicBezTo>
                <a:cubicBezTo>
                  <a:pt x="109177" y="702844"/>
                  <a:pt x="116695" y="707771"/>
                  <a:pt x="124975" y="710946"/>
                </a:cubicBezTo>
                <a:cubicBezTo>
                  <a:pt x="133256" y="714121"/>
                  <a:pt x="141994" y="715695"/>
                  <a:pt x="151188" y="715671"/>
                </a:cubicBezTo>
                <a:lnTo>
                  <a:pt x="959518" y="715670"/>
                </a:lnTo>
                <a:cubicBezTo>
                  <a:pt x="971329" y="716051"/>
                  <a:pt x="980930" y="720166"/>
                  <a:pt x="988321" y="728015"/>
                </a:cubicBezTo>
                <a:cubicBezTo>
                  <a:pt x="995713" y="735863"/>
                  <a:pt x="999523" y="745160"/>
                  <a:pt x="999751" y="755904"/>
                </a:cubicBezTo>
                <a:lnTo>
                  <a:pt x="999752" y="758342"/>
                </a:lnTo>
                <a:cubicBezTo>
                  <a:pt x="999523" y="769620"/>
                  <a:pt x="995713" y="779069"/>
                  <a:pt x="988321" y="786689"/>
                </a:cubicBezTo>
                <a:cubicBezTo>
                  <a:pt x="980930" y="794309"/>
                  <a:pt x="971329" y="798271"/>
                  <a:pt x="959518" y="798576"/>
                </a:cubicBezTo>
                <a:lnTo>
                  <a:pt x="151188" y="798576"/>
                </a:lnTo>
                <a:cubicBezTo>
                  <a:pt x="141358" y="798602"/>
                  <a:pt x="131452" y="797636"/>
                  <a:pt x="121470" y="795681"/>
                </a:cubicBezTo>
                <a:cubicBezTo>
                  <a:pt x="111488" y="793724"/>
                  <a:pt x="101887" y="790625"/>
                  <a:pt x="92667" y="786384"/>
                </a:cubicBezTo>
                <a:cubicBezTo>
                  <a:pt x="73769" y="778383"/>
                  <a:pt x="57615" y="767563"/>
                  <a:pt x="44203" y="753923"/>
                </a:cubicBezTo>
                <a:cubicBezTo>
                  <a:pt x="30792" y="740283"/>
                  <a:pt x="20124" y="724281"/>
                  <a:pt x="12200" y="705917"/>
                </a:cubicBezTo>
                <a:cubicBezTo>
                  <a:pt x="3868" y="686409"/>
                  <a:pt x="-196" y="666902"/>
                  <a:pt x="8" y="647395"/>
                </a:cubicBezTo>
                <a:lnTo>
                  <a:pt x="8" y="40234"/>
                </a:lnTo>
                <a:cubicBezTo>
                  <a:pt x="236" y="28956"/>
                  <a:pt x="4046" y="19507"/>
                  <a:pt x="11437" y="11887"/>
                </a:cubicBezTo>
                <a:cubicBezTo>
                  <a:pt x="18829" y="4267"/>
                  <a:pt x="28430" y="305"/>
                  <a:pt x="40241" y="0"/>
                </a:cubicBezTo>
                <a:lnTo>
                  <a:pt x="41461" y="0"/>
                </a:lnTo>
                <a:cubicBezTo>
                  <a:pt x="53271" y="305"/>
                  <a:pt x="62872" y="4267"/>
                  <a:pt x="70264" y="11887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9600" b="1" dirty="0"/>
          </a:p>
        </p:txBody>
      </p:sp>
      <p:sp>
        <p:nvSpPr>
          <p:cNvPr id="54" name="文本框 53"/>
          <p:cNvSpPr txBox="1"/>
          <p:nvPr/>
        </p:nvSpPr>
        <p:spPr>
          <a:xfrm rot="1069987">
            <a:off x="5064809" y="2634615"/>
            <a:ext cx="82907" cy="229210"/>
          </a:xfrm>
          <a:custGeom>
            <a:avLst/>
            <a:gdLst/>
            <a:ahLst/>
            <a:cxnLst/>
            <a:rect l="l" t="t" r="r" b="b"/>
            <a:pathLst>
              <a:path w="82907" h="229210">
                <a:moveTo>
                  <a:pt x="40234" y="1"/>
                </a:moveTo>
                <a:lnTo>
                  <a:pt x="42672" y="0"/>
                </a:lnTo>
                <a:cubicBezTo>
                  <a:pt x="53951" y="305"/>
                  <a:pt x="63399" y="4267"/>
                  <a:pt x="71019" y="11888"/>
                </a:cubicBezTo>
                <a:cubicBezTo>
                  <a:pt x="78639" y="19508"/>
                  <a:pt x="82602" y="28956"/>
                  <a:pt x="82906" y="40234"/>
                </a:cubicBezTo>
                <a:lnTo>
                  <a:pt x="82907" y="188976"/>
                </a:lnTo>
                <a:cubicBezTo>
                  <a:pt x="82602" y="200253"/>
                  <a:pt x="78639" y="209703"/>
                  <a:pt x="71019" y="217323"/>
                </a:cubicBezTo>
                <a:cubicBezTo>
                  <a:pt x="63399" y="224942"/>
                  <a:pt x="53951" y="228905"/>
                  <a:pt x="42673" y="229210"/>
                </a:cubicBezTo>
                <a:lnTo>
                  <a:pt x="40234" y="229210"/>
                </a:lnTo>
                <a:cubicBezTo>
                  <a:pt x="28957" y="228906"/>
                  <a:pt x="19508" y="224943"/>
                  <a:pt x="11887" y="217323"/>
                </a:cubicBezTo>
                <a:cubicBezTo>
                  <a:pt x="4268" y="209703"/>
                  <a:pt x="306" y="200254"/>
                  <a:pt x="0" y="188977"/>
                </a:cubicBezTo>
                <a:lnTo>
                  <a:pt x="1" y="40234"/>
                </a:lnTo>
                <a:cubicBezTo>
                  <a:pt x="305" y="28956"/>
                  <a:pt x="4268" y="19507"/>
                  <a:pt x="11888" y="11888"/>
                </a:cubicBezTo>
                <a:cubicBezTo>
                  <a:pt x="19508" y="4268"/>
                  <a:pt x="28957" y="305"/>
                  <a:pt x="40234" y="1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9600" b="1" dirty="0"/>
          </a:p>
        </p:txBody>
      </p:sp>
      <p:sp>
        <p:nvSpPr>
          <p:cNvPr id="55" name="文本框 54"/>
          <p:cNvSpPr txBox="1"/>
          <p:nvPr/>
        </p:nvSpPr>
        <p:spPr>
          <a:xfrm rot="1069987">
            <a:off x="5092152" y="2760493"/>
            <a:ext cx="809571" cy="1099741"/>
          </a:xfrm>
          <a:custGeom>
            <a:avLst/>
            <a:gdLst/>
            <a:ahLst/>
            <a:cxnLst/>
            <a:rect l="l" t="t" r="r" b="b"/>
            <a:pathLst>
              <a:path w="809571" h="1099741">
                <a:moveTo>
                  <a:pt x="157147" y="94337"/>
                </a:moveTo>
                <a:cubicBezTo>
                  <a:pt x="166672" y="92381"/>
                  <a:pt x="176883" y="91415"/>
                  <a:pt x="187779" y="91441"/>
                </a:cubicBezTo>
                <a:lnTo>
                  <a:pt x="423085" y="91441"/>
                </a:lnTo>
                <a:lnTo>
                  <a:pt x="423085" y="40235"/>
                </a:lnTo>
                <a:cubicBezTo>
                  <a:pt x="423466" y="28957"/>
                  <a:pt x="427581" y="19508"/>
                  <a:pt x="435429" y="11888"/>
                </a:cubicBezTo>
                <a:cubicBezTo>
                  <a:pt x="443278" y="4268"/>
                  <a:pt x="452574" y="305"/>
                  <a:pt x="463318" y="1"/>
                </a:cubicBezTo>
                <a:lnTo>
                  <a:pt x="465757" y="0"/>
                </a:lnTo>
                <a:cubicBezTo>
                  <a:pt x="477034" y="306"/>
                  <a:pt x="486483" y="4268"/>
                  <a:pt x="494103" y="11888"/>
                </a:cubicBezTo>
                <a:cubicBezTo>
                  <a:pt x="501723" y="19508"/>
                  <a:pt x="505685" y="28957"/>
                  <a:pt x="505990" y="40234"/>
                </a:cubicBezTo>
                <a:lnTo>
                  <a:pt x="505990" y="91441"/>
                </a:lnTo>
                <a:lnTo>
                  <a:pt x="769337" y="91441"/>
                </a:lnTo>
                <a:cubicBezTo>
                  <a:pt x="780615" y="91670"/>
                  <a:pt x="790064" y="95479"/>
                  <a:pt x="797684" y="102871"/>
                </a:cubicBezTo>
                <a:cubicBezTo>
                  <a:pt x="805303" y="110263"/>
                  <a:pt x="809266" y="119863"/>
                  <a:pt x="809571" y="131675"/>
                </a:cubicBezTo>
                <a:lnTo>
                  <a:pt x="809571" y="132894"/>
                </a:lnTo>
                <a:cubicBezTo>
                  <a:pt x="809267" y="144705"/>
                  <a:pt x="805303" y="154306"/>
                  <a:pt x="797684" y="161697"/>
                </a:cubicBezTo>
                <a:cubicBezTo>
                  <a:pt x="790064" y="169089"/>
                  <a:pt x="780615" y="172899"/>
                  <a:pt x="769338" y="173128"/>
                </a:cubicBezTo>
                <a:lnTo>
                  <a:pt x="187779" y="173127"/>
                </a:lnTo>
                <a:cubicBezTo>
                  <a:pt x="178584" y="173127"/>
                  <a:pt x="169846" y="174956"/>
                  <a:pt x="161566" y="178614"/>
                </a:cubicBezTo>
                <a:cubicBezTo>
                  <a:pt x="153286" y="182271"/>
                  <a:pt x="145767" y="187758"/>
                  <a:pt x="139011" y="195073"/>
                </a:cubicBezTo>
                <a:cubicBezTo>
                  <a:pt x="132381" y="202388"/>
                  <a:pt x="127353" y="210313"/>
                  <a:pt x="123924" y="218847"/>
                </a:cubicBezTo>
                <a:cubicBezTo>
                  <a:pt x="120494" y="227382"/>
                  <a:pt x="118209" y="236526"/>
                  <a:pt x="117066" y="246280"/>
                </a:cubicBezTo>
                <a:lnTo>
                  <a:pt x="81709" y="1061924"/>
                </a:lnTo>
                <a:cubicBezTo>
                  <a:pt x="80820" y="1073176"/>
                  <a:pt x="76501" y="1082371"/>
                  <a:pt x="68755" y="1089509"/>
                </a:cubicBezTo>
                <a:cubicBezTo>
                  <a:pt x="61008" y="1096646"/>
                  <a:pt x="51508" y="1100050"/>
                  <a:pt x="40256" y="1099719"/>
                </a:cubicBezTo>
                <a:lnTo>
                  <a:pt x="37818" y="1099720"/>
                </a:lnTo>
                <a:cubicBezTo>
                  <a:pt x="26565" y="1098780"/>
                  <a:pt x="17371" y="1094258"/>
                  <a:pt x="10233" y="1086156"/>
                </a:cubicBezTo>
                <a:cubicBezTo>
                  <a:pt x="3096" y="1078053"/>
                  <a:pt x="-308" y="1068350"/>
                  <a:pt x="22" y="1057047"/>
                </a:cubicBezTo>
                <a:lnTo>
                  <a:pt x="35379" y="241403"/>
                </a:lnTo>
                <a:cubicBezTo>
                  <a:pt x="35481" y="231014"/>
                  <a:pt x="36802" y="221006"/>
                  <a:pt x="39342" y="211380"/>
                </a:cubicBezTo>
                <a:cubicBezTo>
                  <a:pt x="41882" y="201753"/>
                  <a:pt x="45031" y="192660"/>
                  <a:pt x="48790" y="184100"/>
                </a:cubicBezTo>
                <a:cubicBezTo>
                  <a:pt x="65859" y="146305"/>
                  <a:pt x="92681" y="119483"/>
                  <a:pt x="129258" y="103633"/>
                </a:cubicBezTo>
                <a:cubicBezTo>
                  <a:pt x="138326" y="99391"/>
                  <a:pt x="147621" y="96293"/>
                  <a:pt x="157147" y="94337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9600" b="1" dirty="0"/>
          </a:p>
        </p:txBody>
      </p:sp>
      <p:sp>
        <p:nvSpPr>
          <p:cNvPr id="56" name="文本框 55"/>
          <p:cNvSpPr txBox="1"/>
          <p:nvPr/>
        </p:nvSpPr>
        <p:spPr>
          <a:xfrm rot="1069987">
            <a:off x="4961569" y="2956137"/>
            <a:ext cx="82906" cy="227990"/>
          </a:xfrm>
          <a:custGeom>
            <a:avLst/>
            <a:gdLst/>
            <a:ahLst/>
            <a:cxnLst/>
            <a:rect l="l" t="t" r="r" b="b"/>
            <a:pathLst>
              <a:path w="82906" h="227990">
                <a:moveTo>
                  <a:pt x="40234" y="0"/>
                </a:moveTo>
                <a:lnTo>
                  <a:pt x="42672" y="0"/>
                </a:lnTo>
                <a:cubicBezTo>
                  <a:pt x="53950" y="304"/>
                  <a:pt x="63399" y="4267"/>
                  <a:pt x="71019" y="11887"/>
                </a:cubicBezTo>
                <a:cubicBezTo>
                  <a:pt x="78639" y="19507"/>
                  <a:pt x="82601" y="28956"/>
                  <a:pt x="82906" y="40233"/>
                </a:cubicBezTo>
                <a:lnTo>
                  <a:pt x="82906" y="187756"/>
                </a:lnTo>
                <a:cubicBezTo>
                  <a:pt x="82602" y="199568"/>
                  <a:pt x="78639" y="209169"/>
                  <a:pt x="71019" y="216561"/>
                </a:cubicBezTo>
                <a:cubicBezTo>
                  <a:pt x="63399" y="223951"/>
                  <a:pt x="53950" y="227762"/>
                  <a:pt x="42672" y="227990"/>
                </a:cubicBezTo>
                <a:lnTo>
                  <a:pt x="40234" y="227990"/>
                </a:lnTo>
                <a:cubicBezTo>
                  <a:pt x="28956" y="227761"/>
                  <a:pt x="19508" y="223952"/>
                  <a:pt x="11888" y="216560"/>
                </a:cubicBezTo>
                <a:cubicBezTo>
                  <a:pt x="4268" y="209169"/>
                  <a:pt x="305" y="199568"/>
                  <a:pt x="1" y="187757"/>
                </a:cubicBezTo>
                <a:lnTo>
                  <a:pt x="0" y="40234"/>
                </a:lnTo>
                <a:cubicBezTo>
                  <a:pt x="305" y="28955"/>
                  <a:pt x="4268" y="19507"/>
                  <a:pt x="11888" y="11887"/>
                </a:cubicBezTo>
                <a:cubicBezTo>
                  <a:pt x="19508" y="4267"/>
                  <a:pt x="28957" y="304"/>
                  <a:pt x="40234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9600" b="1" dirty="0"/>
          </a:p>
        </p:txBody>
      </p:sp>
      <p:sp>
        <p:nvSpPr>
          <p:cNvPr id="57" name="文本框 56"/>
          <p:cNvSpPr txBox="1"/>
          <p:nvPr/>
        </p:nvSpPr>
        <p:spPr>
          <a:xfrm rot="1069987">
            <a:off x="5291048" y="3008669"/>
            <a:ext cx="636423" cy="366981"/>
          </a:xfrm>
          <a:custGeom>
            <a:avLst/>
            <a:gdLst/>
            <a:ahLst/>
            <a:cxnLst/>
            <a:rect l="l" t="t" r="r" b="b"/>
            <a:pathLst>
              <a:path w="636423" h="366981">
                <a:moveTo>
                  <a:pt x="136551" y="0"/>
                </a:moveTo>
                <a:lnTo>
                  <a:pt x="138989" y="0"/>
                </a:lnTo>
                <a:cubicBezTo>
                  <a:pt x="150216" y="304"/>
                  <a:pt x="159461" y="4267"/>
                  <a:pt x="166726" y="11887"/>
                </a:cubicBezTo>
                <a:cubicBezTo>
                  <a:pt x="173990" y="19507"/>
                  <a:pt x="177749" y="28956"/>
                  <a:pt x="178003" y="40234"/>
                </a:cubicBezTo>
                <a:lnTo>
                  <a:pt x="178004" y="71933"/>
                </a:lnTo>
                <a:lnTo>
                  <a:pt x="457200" y="71932"/>
                </a:lnTo>
                <a:lnTo>
                  <a:pt x="457200" y="40233"/>
                </a:lnTo>
                <a:cubicBezTo>
                  <a:pt x="457504" y="28956"/>
                  <a:pt x="461467" y="19508"/>
                  <a:pt x="469088" y="11887"/>
                </a:cubicBezTo>
                <a:cubicBezTo>
                  <a:pt x="476707" y="4267"/>
                  <a:pt x="486156" y="305"/>
                  <a:pt x="497433" y="0"/>
                </a:cubicBezTo>
                <a:lnTo>
                  <a:pt x="499872" y="0"/>
                </a:lnTo>
                <a:cubicBezTo>
                  <a:pt x="511683" y="305"/>
                  <a:pt x="521284" y="4268"/>
                  <a:pt x="528676" y="11887"/>
                </a:cubicBezTo>
                <a:cubicBezTo>
                  <a:pt x="536067" y="19507"/>
                  <a:pt x="539877" y="28956"/>
                  <a:pt x="540106" y="40234"/>
                </a:cubicBezTo>
                <a:lnTo>
                  <a:pt x="540106" y="71933"/>
                </a:lnTo>
                <a:lnTo>
                  <a:pt x="596188" y="71933"/>
                </a:lnTo>
                <a:cubicBezTo>
                  <a:pt x="607466" y="72161"/>
                  <a:pt x="616915" y="75971"/>
                  <a:pt x="624536" y="83363"/>
                </a:cubicBezTo>
                <a:cubicBezTo>
                  <a:pt x="632155" y="90754"/>
                  <a:pt x="636118" y="100355"/>
                  <a:pt x="636423" y="112166"/>
                </a:cubicBezTo>
                <a:lnTo>
                  <a:pt x="636422" y="113386"/>
                </a:lnTo>
                <a:cubicBezTo>
                  <a:pt x="636117" y="124663"/>
                  <a:pt x="632155" y="134112"/>
                  <a:pt x="624535" y="141732"/>
                </a:cubicBezTo>
                <a:cubicBezTo>
                  <a:pt x="616915" y="149352"/>
                  <a:pt x="607466" y="153314"/>
                  <a:pt x="596188" y="153620"/>
                </a:cubicBezTo>
                <a:lnTo>
                  <a:pt x="540106" y="153619"/>
                </a:lnTo>
                <a:lnTo>
                  <a:pt x="540105" y="237744"/>
                </a:lnTo>
                <a:cubicBezTo>
                  <a:pt x="539800" y="264897"/>
                  <a:pt x="532486" y="288925"/>
                  <a:pt x="518160" y="309829"/>
                </a:cubicBezTo>
                <a:cubicBezTo>
                  <a:pt x="503834" y="330734"/>
                  <a:pt x="484328" y="346532"/>
                  <a:pt x="459638" y="357225"/>
                </a:cubicBezTo>
                <a:cubicBezTo>
                  <a:pt x="452298" y="360833"/>
                  <a:pt x="444423" y="363372"/>
                  <a:pt x="436017" y="364845"/>
                </a:cubicBezTo>
                <a:cubicBezTo>
                  <a:pt x="427609" y="366319"/>
                  <a:pt x="418820" y="367030"/>
                  <a:pt x="409651" y="366979"/>
                </a:cubicBezTo>
                <a:lnTo>
                  <a:pt x="226771" y="366979"/>
                </a:lnTo>
                <a:cubicBezTo>
                  <a:pt x="217601" y="367030"/>
                  <a:pt x="208813" y="366319"/>
                  <a:pt x="200406" y="364845"/>
                </a:cubicBezTo>
                <a:cubicBezTo>
                  <a:pt x="191999" y="363372"/>
                  <a:pt x="184125" y="360832"/>
                  <a:pt x="176783" y="357225"/>
                </a:cubicBezTo>
                <a:cubicBezTo>
                  <a:pt x="152096" y="346532"/>
                  <a:pt x="132588" y="330733"/>
                  <a:pt x="118263" y="309829"/>
                </a:cubicBezTo>
                <a:cubicBezTo>
                  <a:pt x="103937" y="288925"/>
                  <a:pt x="96622" y="264896"/>
                  <a:pt x="96317" y="237744"/>
                </a:cubicBezTo>
                <a:lnTo>
                  <a:pt x="96317" y="153619"/>
                </a:lnTo>
                <a:lnTo>
                  <a:pt x="40233" y="153619"/>
                </a:lnTo>
                <a:cubicBezTo>
                  <a:pt x="28956" y="153314"/>
                  <a:pt x="19507" y="149352"/>
                  <a:pt x="11888" y="141732"/>
                </a:cubicBezTo>
                <a:cubicBezTo>
                  <a:pt x="4267" y="134112"/>
                  <a:pt x="305" y="124663"/>
                  <a:pt x="0" y="113386"/>
                </a:cubicBezTo>
                <a:lnTo>
                  <a:pt x="0" y="112166"/>
                </a:lnTo>
                <a:cubicBezTo>
                  <a:pt x="305" y="100355"/>
                  <a:pt x="4267" y="90754"/>
                  <a:pt x="11887" y="83363"/>
                </a:cubicBezTo>
                <a:cubicBezTo>
                  <a:pt x="19507" y="75972"/>
                  <a:pt x="28956" y="72161"/>
                  <a:pt x="40234" y="71932"/>
                </a:cubicBezTo>
                <a:lnTo>
                  <a:pt x="96317" y="71933"/>
                </a:lnTo>
                <a:lnTo>
                  <a:pt x="96317" y="40233"/>
                </a:lnTo>
                <a:cubicBezTo>
                  <a:pt x="96545" y="28956"/>
                  <a:pt x="100356" y="19507"/>
                  <a:pt x="107747" y="11887"/>
                </a:cubicBezTo>
                <a:cubicBezTo>
                  <a:pt x="115138" y="4267"/>
                  <a:pt x="124739" y="304"/>
                  <a:pt x="136551" y="0"/>
                </a:cubicBezTo>
                <a:close/>
                <a:moveTo>
                  <a:pt x="178004" y="153619"/>
                </a:moveTo>
                <a:lnTo>
                  <a:pt x="178003" y="237744"/>
                </a:lnTo>
                <a:cubicBezTo>
                  <a:pt x="178283" y="251993"/>
                  <a:pt x="182905" y="263424"/>
                  <a:pt x="191872" y="272034"/>
                </a:cubicBezTo>
                <a:cubicBezTo>
                  <a:pt x="200838" y="280644"/>
                  <a:pt x="212471" y="285064"/>
                  <a:pt x="226771" y="285293"/>
                </a:cubicBezTo>
                <a:lnTo>
                  <a:pt x="409651" y="285292"/>
                </a:lnTo>
                <a:cubicBezTo>
                  <a:pt x="423901" y="285065"/>
                  <a:pt x="435331" y="280645"/>
                  <a:pt x="443941" y="272034"/>
                </a:cubicBezTo>
                <a:cubicBezTo>
                  <a:pt x="452552" y="263423"/>
                  <a:pt x="456971" y="251994"/>
                  <a:pt x="457200" y="237744"/>
                </a:cubicBezTo>
                <a:lnTo>
                  <a:pt x="457200" y="153619"/>
                </a:lnTo>
                <a:lnTo>
                  <a:pt x="178004" y="15361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9600" b="1" dirty="0"/>
          </a:p>
        </p:txBody>
      </p:sp>
      <p:sp>
        <p:nvSpPr>
          <p:cNvPr id="58" name="文本框 57"/>
          <p:cNvSpPr txBox="1"/>
          <p:nvPr/>
        </p:nvSpPr>
        <p:spPr>
          <a:xfrm rot="1069987">
            <a:off x="4735800" y="3269145"/>
            <a:ext cx="238813" cy="390368"/>
          </a:xfrm>
          <a:custGeom>
            <a:avLst/>
            <a:gdLst/>
            <a:ahLst/>
            <a:cxnLst/>
            <a:rect l="l" t="t" r="r" b="b"/>
            <a:pathLst>
              <a:path w="238813" h="390368">
                <a:moveTo>
                  <a:pt x="185730" y="1735"/>
                </a:moveTo>
                <a:cubicBezTo>
                  <a:pt x="190810" y="109"/>
                  <a:pt x="195890" y="-374"/>
                  <a:pt x="200970" y="287"/>
                </a:cubicBezTo>
                <a:cubicBezTo>
                  <a:pt x="206050" y="947"/>
                  <a:pt x="211130" y="2751"/>
                  <a:pt x="216210" y="5697"/>
                </a:cubicBezTo>
                <a:lnTo>
                  <a:pt x="217429" y="5698"/>
                </a:lnTo>
                <a:cubicBezTo>
                  <a:pt x="227284" y="10981"/>
                  <a:pt x="233786" y="18702"/>
                  <a:pt x="236936" y="28862"/>
                </a:cubicBezTo>
                <a:cubicBezTo>
                  <a:pt x="240086" y="39022"/>
                  <a:pt x="239273" y="49182"/>
                  <a:pt x="234498" y="59342"/>
                </a:cubicBezTo>
                <a:lnTo>
                  <a:pt x="78440" y="367800"/>
                </a:lnTo>
                <a:cubicBezTo>
                  <a:pt x="73107" y="378239"/>
                  <a:pt x="65181" y="385097"/>
                  <a:pt x="54666" y="388374"/>
                </a:cubicBezTo>
                <a:cubicBezTo>
                  <a:pt x="44151" y="391651"/>
                  <a:pt x="33787" y="390889"/>
                  <a:pt x="23577" y="386088"/>
                </a:cubicBezTo>
                <a:lnTo>
                  <a:pt x="22357" y="386088"/>
                </a:lnTo>
                <a:cubicBezTo>
                  <a:pt x="12451" y="380220"/>
                  <a:pt x="5746" y="372144"/>
                  <a:pt x="2240" y="361856"/>
                </a:cubicBezTo>
                <a:cubicBezTo>
                  <a:pt x="-1265" y="351569"/>
                  <a:pt x="-655" y="341359"/>
                  <a:pt x="4069" y="331224"/>
                </a:cubicBezTo>
                <a:lnTo>
                  <a:pt x="162566" y="21547"/>
                </a:lnTo>
                <a:cubicBezTo>
                  <a:pt x="167848" y="11590"/>
                  <a:pt x="175570" y="4986"/>
                  <a:pt x="185730" y="1735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9600" b="1" dirty="0"/>
          </a:p>
        </p:txBody>
      </p:sp>
      <p:sp>
        <p:nvSpPr>
          <p:cNvPr id="59" name="文本框 58"/>
          <p:cNvSpPr txBox="1"/>
          <p:nvPr/>
        </p:nvSpPr>
        <p:spPr>
          <a:xfrm rot="1069987">
            <a:off x="5141079" y="3395207"/>
            <a:ext cx="648558" cy="466244"/>
          </a:xfrm>
          <a:custGeom>
            <a:avLst/>
            <a:gdLst/>
            <a:ahLst/>
            <a:cxnLst/>
            <a:rect l="l" t="t" r="r" b="b"/>
            <a:pathLst>
              <a:path w="648558" h="466244">
                <a:moveTo>
                  <a:pt x="91165" y="0"/>
                </a:moveTo>
                <a:lnTo>
                  <a:pt x="560557" y="0"/>
                </a:lnTo>
                <a:cubicBezTo>
                  <a:pt x="576254" y="813"/>
                  <a:pt x="587836" y="7417"/>
                  <a:pt x="595303" y="19812"/>
                </a:cubicBezTo>
                <a:cubicBezTo>
                  <a:pt x="602771" y="32207"/>
                  <a:pt x="603381" y="45517"/>
                  <a:pt x="597132" y="59741"/>
                </a:cubicBezTo>
                <a:cubicBezTo>
                  <a:pt x="574526" y="102439"/>
                  <a:pt x="548720" y="142011"/>
                  <a:pt x="519713" y="178461"/>
                </a:cubicBezTo>
                <a:cubicBezTo>
                  <a:pt x="490706" y="214909"/>
                  <a:pt x="458804" y="248082"/>
                  <a:pt x="424006" y="277978"/>
                </a:cubicBezTo>
                <a:lnTo>
                  <a:pt x="626393" y="381610"/>
                </a:lnTo>
                <a:cubicBezTo>
                  <a:pt x="636858" y="387477"/>
                  <a:pt x="643666" y="395555"/>
                  <a:pt x="646815" y="405841"/>
                </a:cubicBezTo>
                <a:cubicBezTo>
                  <a:pt x="649965" y="416128"/>
                  <a:pt x="648847" y="426339"/>
                  <a:pt x="643462" y="436474"/>
                </a:cubicBezTo>
                <a:lnTo>
                  <a:pt x="643462" y="437692"/>
                </a:lnTo>
                <a:cubicBezTo>
                  <a:pt x="638204" y="447548"/>
                  <a:pt x="630432" y="454051"/>
                  <a:pt x="620145" y="457201"/>
                </a:cubicBezTo>
                <a:cubicBezTo>
                  <a:pt x="609857" y="460349"/>
                  <a:pt x="599342" y="459537"/>
                  <a:pt x="588598" y="454762"/>
                </a:cubicBezTo>
                <a:lnTo>
                  <a:pt x="350854" y="332842"/>
                </a:lnTo>
                <a:cubicBezTo>
                  <a:pt x="305617" y="363322"/>
                  <a:pt x="257712" y="389535"/>
                  <a:pt x="207141" y="411481"/>
                </a:cubicBezTo>
                <a:cubicBezTo>
                  <a:pt x="156570" y="433425"/>
                  <a:pt x="104093" y="451104"/>
                  <a:pt x="49712" y="464516"/>
                </a:cubicBezTo>
                <a:cubicBezTo>
                  <a:pt x="44784" y="466293"/>
                  <a:pt x="39704" y="466700"/>
                  <a:pt x="34472" y="465735"/>
                </a:cubicBezTo>
                <a:cubicBezTo>
                  <a:pt x="29240" y="464769"/>
                  <a:pt x="24159" y="462738"/>
                  <a:pt x="19232" y="459639"/>
                </a:cubicBezTo>
                <a:cubicBezTo>
                  <a:pt x="8259" y="453746"/>
                  <a:pt x="2163" y="444805"/>
                  <a:pt x="944" y="432817"/>
                </a:cubicBezTo>
                <a:cubicBezTo>
                  <a:pt x="-1267" y="422148"/>
                  <a:pt x="410" y="412395"/>
                  <a:pt x="5973" y="403555"/>
                </a:cubicBezTo>
                <a:cubicBezTo>
                  <a:pt x="11536" y="394716"/>
                  <a:pt x="19613" y="388620"/>
                  <a:pt x="30204" y="385267"/>
                </a:cubicBezTo>
                <a:cubicBezTo>
                  <a:pt x="74756" y="374396"/>
                  <a:pt x="117326" y="361391"/>
                  <a:pt x="157915" y="346253"/>
                </a:cubicBezTo>
                <a:cubicBezTo>
                  <a:pt x="198505" y="331115"/>
                  <a:pt x="236808" y="313232"/>
                  <a:pt x="272825" y="292609"/>
                </a:cubicBezTo>
                <a:lnTo>
                  <a:pt x="80192" y="192634"/>
                </a:lnTo>
                <a:cubicBezTo>
                  <a:pt x="70337" y="186233"/>
                  <a:pt x="63834" y="178004"/>
                  <a:pt x="60684" y="167945"/>
                </a:cubicBezTo>
                <a:cubicBezTo>
                  <a:pt x="57535" y="157886"/>
                  <a:pt x="58347" y="147828"/>
                  <a:pt x="63122" y="137769"/>
                </a:cubicBezTo>
                <a:lnTo>
                  <a:pt x="64342" y="135332"/>
                </a:lnTo>
                <a:cubicBezTo>
                  <a:pt x="69549" y="124866"/>
                  <a:pt x="77119" y="118059"/>
                  <a:pt x="87049" y="114910"/>
                </a:cubicBezTo>
                <a:cubicBezTo>
                  <a:pt x="96981" y="111760"/>
                  <a:pt x="107294" y="112877"/>
                  <a:pt x="117986" y="118262"/>
                </a:cubicBezTo>
                <a:lnTo>
                  <a:pt x="350854" y="238963"/>
                </a:lnTo>
                <a:cubicBezTo>
                  <a:pt x="377016" y="218288"/>
                  <a:pt x="401502" y="195021"/>
                  <a:pt x="424311" y="169164"/>
                </a:cubicBezTo>
                <a:cubicBezTo>
                  <a:pt x="447120" y="143307"/>
                  <a:pt x="468558" y="114554"/>
                  <a:pt x="488624" y="82905"/>
                </a:cubicBezTo>
                <a:lnTo>
                  <a:pt x="91165" y="82906"/>
                </a:lnTo>
                <a:cubicBezTo>
                  <a:pt x="79353" y="82601"/>
                  <a:pt x="69752" y="78639"/>
                  <a:pt x="62361" y="71019"/>
                </a:cubicBezTo>
                <a:cubicBezTo>
                  <a:pt x="54970" y="63399"/>
                  <a:pt x="51159" y="53950"/>
                  <a:pt x="50930" y="42672"/>
                </a:cubicBezTo>
                <a:lnTo>
                  <a:pt x="50931" y="40234"/>
                </a:lnTo>
                <a:cubicBezTo>
                  <a:pt x="51159" y="28956"/>
                  <a:pt x="54969" y="19507"/>
                  <a:pt x="62361" y="11887"/>
                </a:cubicBezTo>
                <a:cubicBezTo>
                  <a:pt x="69753" y="4268"/>
                  <a:pt x="79353" y="305"/>
                  <a:pt x="91165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9600" b="1" dirty="0"/>
          </a:p>
        </p:txBody>
      </p:sp>
      <p:sp>
        <p:nvSpPr>
          <p:cNvPr id="60" name="文本框 59"/>
          <p:cNvSpPr txBox="1"/>
          <p:nvPr/>
        </p:nvSpPr>
        <p:spPr>
          <a:xfrm rot="21285183">
            <a:off x="6975525" y="2659787"/>
            <a:ext cx="518012" cy="1070041"/>
          </a:xfrm>
          <a:custGeom>
            <a:avLst/>
            <a:gdLst/>
            <a:ahLst/>
            <a:cxnLst/>
            <a:rect l="l" t="t" r="r" b="b"/>
            <a:pathLst>
              <a:path w="518012" h="1070041">
                <a:moveTo>
                  <a:pt x="93730" y="494"/>
                </a:moveTo>
                <a:cubicBezTo>
                  <a:pt x="104398" y="2146"/>
                  <a:pt x="112932" y="7378"/>
                  <a:pt x="119333" y="16191"/>
                </a:cubicBezTo>
                <a:cubicBezTo>
                  <a:pt x="125734" y="25005"/>
                  <a:pt x="128172" y="34810"/>
                  <a:pt x="126649" y="45604"/>
                </a:cubicBezTo>
                <a:lnTo>
                  <a:pt x="119333" y="111441"/>
                </a:lnTo>
                <a:lnTo>
                  <a:pt x="477778" y="111442"/>
                </a:lnTo>
                <a:cubicBezTo>
                  <a:pt x="489056" y="111746"/>
                  <a:pt x="498504" y="115709"/>
                  <a:pt x="506124" y="123329"/>
                </a:cubicBezTo>
                <a:cubicBezTo>
                  <a:pt x="513744" y="130948"/>
                  <a:pt x="517707" y="140397"/>
                  <a:pt x="518011" y="151675"/>
                </a:cubicBezTo>
                <a:lnTo>
                  <a:pt x="518012" y="154114"/>
                </a:lnTo>
                <a:cubicBezTo>
                  <a:pt x="517707" y="165391"/>
                  <a:pt x="513744" y="174840"/>
                  <a:pt x="506125" y="182459"/>
                </a:cubicBezTo>
                <a:cubicBezTo>
                  <a:pt x="498505" y="190080"/>
                  <a:pt x="489056" y="194042"/>
                  <a:pt x="477778" y="194347"/>
                </a:cubicBezTo>
                <a:lnTo>
                  <a:pt x="466805" y="194348"/>
                </a:lnTo>
                <a:lnTo>
                  <a:pt x="466805" y="201662"/>
                </a:lnTo>
                <a:cubicBezTo>
                  <a:pt x="456493" y="253427"/>
                  <a:pt x="445418" y="302602"/>
                  <a:pt x="433582" y="349185"/>
                </a:cubicBezTo>
                <a:cubicBezTo>
                  <a:pt x="421745" y="395769"/>
                  <a:pt x="408842" y="440067"/>
                  <a:pt x="394873" y="482078"/>
                </a:cubicBezTo>
                <a:cubicBezTo>
                  <a:pt x="370691" y="556449"/>
                  <a:pt x="344681" y="624725"/>
                  <a:pt x="316844" y="686904"/>
                </a:cubicBezTo>
                <a:lnTo>
                  <a:pt x="508258" y="1007554"/>
                </a:lnTo>
                <a:cubicBezTo>
                  <a:pt x="514176" y="1017662"/>
                  <a:pt x="515751" y="1027924"/>
                  <a:pt x="512982" y="1038338"/>
                </a:cubicBezTo>
                <a:cubicBezTo>
                  <a:pt x="510213" y="1048752"/>
                  <a:pt x="504169" y="1057185"/>
                  <a:pt x="494847" y="1063636"/>
                </a:cubicBezTo>
                <a:lnTo>
                  <a:pt x="492408" y="1064856"/>
                </a:lnTo>
                <a:cubicBezTo>
                  <a:pt x="482274" y="1070190"/>
                  <a:pt x="472063" y="1071409"/>
                  <a:pt x="461776" y="1068514"/>
                </a:cubicBezTo>
                <a:cubicBezTo>
                  <a:pt x="451489" y="1065618"/>
                  <a:pt x="443412" y="1059522"/>
                  <a:pt x="437544" y="1050225"/>
                </a:cubicBezTo>
                <a:lnTo>
                  <a:pt x="272952" y="774687"/>
                </a:lnTo>
                <a:cubicBezTo>
                  <a:pt x="241050" y="832192"/>
                  <a:pt x="208537" y="884211"/>
                  <a:pt x="175416" y="930744"/>
                </a:cubicBezTo>
                <a:cubicBezTo>
                  <a:pt x="158424" y="953325"/>
                  <a:pt x="141203" y="975220"/>
                  <a:pt x="123753" y="996428"/>
                </a:cubicBezTo>
                <a:cubicBezTo>
                  <a:pt x="106303" y="1017637"/>
                  <a:pt x="88167" y="1038008"/>
                  <a:pt x="69345" y="1057540"/>
                </a:cubicBezTo>
                <a:cubicBezTo>
                  <a:pt x="66247" y="1061783"/>
                  <a:pt x="62386" y="1064882"/>
                  <a:pt x="57764" y="1066837"/>
                </a:cubicBezTo>
                <a:cubicBezTo>
                  <a:pt x="53140" y="1068793"/>
                  <a:pt x="48061" y="1069758"/>
                  <a:pt x="42523" y="1069733"/>
                </a:cubicBezTo>
                <a:cubicBezTo>
                  <a:pt x="36427" y="1069835"/>
                  <a:pt x="30942" y="1069021"/>
                  <a:pt x="26064" y="1067294"/>
                </a:cubicBezTo>
                <a:cubicBezTo>
                  <a:pt x="21188" y="1065567"/>
                  <a:pt x="16920" y="1062316"/>
                  <a:pt x="13262" y="1057541"/>
                </a:cubicBezTo>
                <a:lnTo>
                  <a:pt x="12044" y="1056322"/>
                </a:lnTo>
                <a:cubicBezTo>
                  <a:pt x="4144" y="1048574"/>
                  <a:pt x="131" y="1039380"/>
                  <a:pt x="4" y="1028737"/>
                </a:cubicBezTo>
                <a:cubicBezTo>
                  <a:pt x="-123" y="1018094"/>
                  <a:pt x="3483" y="1008595"/>
                  <a:pt x="10824" y="1000239"/>
                </a:cubicBezTo>
                <a:cubicBezTo>
                  <a:pt x="27360" y="982509"/>
                  <a:pt x="43971" y="963713"/>
                  <a:pt x="60659" y="943851"/>
                </a:cubicBezTo>
                <a:cubicBezTo>
                  <a:pt x="77347" y="923987"/>
                  <a:pt x="93654" y="903362"/>
                  <a:pt x="109579" y="881976"/>
                </a:cubicBezTo>
                <a:cubicBezTo>
                  <a:pt x="149813" y="827315"/>
                  <a:pt x="187608" y="764729"/>
                  <a:pt x="222965" y="694219"/>
                </a:cubicBezTo>
                <a:cubicBezTo>
                  <a:pt x="222940" y="694169"/>
                  <a:pt x="222991" y="693966"/>
                  <a:pt x="223118" y="693610"/>
                </a:cubicBezTo>
                <a:cubicBezTo>
                  <a:pt x="223245" y="693254"/>
                  <a:pt x="223600" y="693050"/>
                  <a:pt x="224184" y="693000"/>
                </a:cubicBezTo>
                <a:lnTo>
                  <a:pt x="43742" y="390639"/>
                </a:lnTo>
                <a:cubicBezTo>
                  <a:pt x="38358" y="381113"/>
                  <a:pt x="36936" y="371208"/>
                  <a:pt x="39475" y="360920"/>
                </a:cubicBezTo>
                <a:cubicBezTo>
                  <a:pt x="42016" y="350633"/>
                  <a:pt x="47909" y="342252"/>
                  <a:pt x="57154" y="335774"/>
                </a:cubicBezTo>
                <a:lnTo>
                  <a:pt x="59593" y="334555"/>
                </a:lnTo>
                <a:cubicBezTo>
                  <a:pt x="69778" y="328612"/>
                  <a:pt x="80192" y="327088"/>
                  <a:pt x="90835" y="329983"/>
                </a:cubicBezTo>
                <a:cubicBezTo>
                  <a:pt x="101477" y="332878"/>
                  <a:pt x="109758" y="339279"/>
                  <a:pt x="115676" y="349185"/>
                </a:cubicBezTo>
                <a:lnTo>
                  <a:pt x="264418" y="600341"/>
                </a:lnTo>
                <a:cubicBezTo>
                  <a:pt x="283925" y="554011"/>
                  <a:pt x="302213" y="505244"/>
                  <a:pt x="319281" y="454037"/>
                </a:cubicBezTo>
                <a:cubicBezTo>
                  <a:pt x="343666" y="377227"/>
                  <a:pt x="365612" y="290664"/>
                  <a:pt x="385118" y="194347"/>
                </a:cubicBezTo>
                <a:lnTo>
                  <a:pt x="66907" y="194347"/>
                </a:lnTo>
                <a:cubicBezTo>
                  <a:pt x="60760" y="194347"/>
                  <a:pt x="55071" y="193128"/>
                  <a:pt x="49839" y="190689"/>
                </a:cubicBezTo>
                <a:cubicBezTo>
                  <a:pt x="44606" y="188251"/>
                  <a:pt x="40136" y="184593"/>
                  <a:pt x="36427" y="179717"/>
                </a:cubicBezTo>
                <a:cubicBezTo>
                  <a:pt x="32745" y="175399"/>
                  <a:pt x="30052" y="170624"/>
                  <a:pt x="28350" y="165391"/>
                </a:cubicBezTo>
                <a:cubicBezTo>
                  <a:pt x="26649" y="160159"/>
                  <a:pt x="26090" y="154774"/>
                  <a:pt x="26674" y="149237"/>
                </a:cubicBezTo>
                <a:lnTo>
                  <a:pt x="43743" y="33413"/>
                </a:lnTo>
                <a:cubicBezTo>
                  <a:pt x="45902" y="22211"/>
                  <a:pt x="51338" y="13525"/>
                  <a:pt x="60050" y="7352"/>
                </a:cubicBezTo>
                <a:cubicBezTo>
                  <a:pt x="68762" y="1180"/>
                  <a:pt x="78770" y="-1106"/>
                  <a:pt x="90073" y="495"/>
                </a:cubicBezTo>
                <a:lnTo>
                  <a:pt x="93730" y="494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9600" b="1" dirty="0"/>
          </a:p>
        </p:txBody>
      </p:sp>
      <p:sp>
        <p:nvSpPr>
          <p:cNvPr id="61" name="文本框 60"/>
          <p:cNvSpPr txBox="1"/>
          <p:nvPr/>
        </p:nvSpPr>
        <p:spPr>
          <a:xfrm rot="21285183">
            <a:off x="6355982" y="2694077"/>
            <a:ext cx="554737" cy="202388"/>
          </a:xfrm>
          <a:custGeom>
            <a:avLst/>
            <a:gdLst/>
            <a:ahLst/>
            <a:cxnLst/>
            <a:rect l="l" t="t" r="r" b="b"/>
            <a:pathLst>
              <a:path w="554737" h="202388">
                <a:moveTo>
                  <a:pt x="277978" y="0"/>
                </a:moveTo>
                <a:cubicBezTo>
                  <a:pt x="289789" y="305"/>
                  <a:pt x="299390" y="4268"/>
                  <a:pt x="306781" y="11888"/>
                </a:cubicBezTo>
                <a:cubicBezTo>
                  <a:pt x="314173" y="19507"/>
                  <a:pt x="317983" y="28956"/>
                  <a:pt x="318212" y="40234"/>
                </a:cubicBezTo>
                <a:lnTo>
                  <a:pt x="318212" y="119482"/>
                </a:lnTo>
                <a:lnTo>
                  <a:pt x="514502" y="119481"/>
                </a:lnTo>
                <a:cubicBezTo>
                  <a:pt x="525781" y="119863"/>
                  <a:pt x="535229" y="123977"/>
                  <a:pt x="542849" y="131826"/>
                </a:cubicBezTo>
                <a:cubicBezTo>
                  <a:pt x="550469" y="139675"/>
                  <a:pt x="554432" y="148971"/>
                  <a:pt x="554736" y="159715"/>
                </a:cubicBezTo>
                <a:lnTo>
                  <a:pt x="554737" y="162153"/>
                </a:lnTo>
                <a:cubicBezTo>
                  <a:pt x="554432" y="173432"/>
                  <a:pt x="550469" y="182880"/>
                  <a:pt x="542849" y="190500"/>
                </a:cubicBezTo>
                <a:cubicBezTo>
                  <a:pt x="535229" y="198120"/>
                  <a:pt x="525781" y="202083"/>
                  <a:pt x="514503" y="202388"/>
                </a:cubicBezTo>
                <a:lnTo>
                  <a:pt x="40234" y="202387"/>
                </a:lnTo>
                <a:cubicBezTo>
                  <a:pt x="28956" y="202083"/>
                  <a:pt x="19508" y="198120"/>
                  <a:pt x="11888" y="190500"/>
                </a:cubicBezTo>
                <a:cubicBezTo>
                  <a:pt x="4268" y="182880"/>
                  <a:pt x="305" y="173432"/>
                  <a:pt x="0" y="162153"/>
                </a:cubicBezTo>
                <a:lnTo>
                  <a:pt x="0" y="159715"/>
                </a:lnTo>
                <a:cubicBezTo>
                  <a:pt x="305" y="148971"/>
                  <a:pt x="4268" y="139675"/>
                  <a:pt x="11887" y="131826"/>
                </a:cubicBezTo>
                <a:cubicBezTo>
                  <a:pt x="19508" y="123977"/>
                  <a:pt x="28957" y="119862"/>
                  <a:pt x="40234" y="119482"/>
                </a:cubicBezTo>
                <a:lnTo>
                  <a:pt x="236525" y="119482"/>
                </a:lnTo>
                <a:lnTo>
                  <a:pt x="236526" y="40234"/>
                </a:lnTo>
                <a:cubicBezTo>
                  <a:pt x="236754" y="28956"/>
                  <a:pt x="240564" y="19507"/>
                  <a:pt x="247955" y="11887"/>
                </a:cubicBezTo>
                <a:cubicBezTo>
                  <a:pt x="255347" y="4267"/>
                  <a:pt x="264948" y="304"/>
                  <a:pt x="276758" y="0"/>
                </a:cubicBezTo>
                <a:lnTo>
                  <a:pt x="277978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9600" b="1" dirty="0"/>
          </a:p>
        </p:txBody>
      </p:sp>
      <p:sp>
        <p:nvSpPr>
          <p:cNvPr id="62" name="文本框 61"/>
          <p:cNvSpPr txBox="1"/>
          <p:nvPr/>
        </p:nvSpPr>
        <p:spPr>
          <a:xfrm rot="21285183">
            <a:off x="6726811" y="2912484"/>
            <a:ext cx="206253" cy="316507"/>
          </a:xfrm>
          <a:custGeom>
            <a:avLst/>
            <a:gdLst/>
            <a:ahLst/>
            <a:cxnLst/>
            <a:rect l="l" t="t" r="r" b="b"/>
            <a:pathLst>
              <a:path w="206253" h="316507">
                <a:moveTo>
                  <a:pt x="39672" y="77"/>
                </a:moveTo>
                <a:cubicBezTo>
                  <a:pt x="44676" y="-228"/>
                  <a:pt x="49661" y="382"/>
                  <a:pt x="54627" y="1905"/>
                </a:cubicBezTo>
                <a:cubicBezTo>
                  <a:pt x="64558" y="4954"/>
                  <a:pt x="72433" y="11659"/>
                  <a:pt x="78248" y="22022"/>
                </a:cubicBezTo>
                <a:lnTo>
                  <a:pt x="201388" y="256108"/>
                </a:lnTo>
                <a:cubicBezTo>
                  <a:pt x="206696" y="266853"/>
                  <a:pt x="207661" y="277368"/>
                  <a:pt x="204284" y="287655"/>
                </a:cubicBezTo>
                <a:cubicBezTo>
                  <a:pt x="200906" y="297942"/>
                  <a:pt x="194251" y="305715"/>
                  <a:pt x="184320" y="310972"/>
                </a:cubicBezTo>
                <a:lnTo>
                  <a:pt x="181881" y="312192"/>
                </a:lnTo>
                <a:cubicBezTo>
                  <a:pt x="171721" y="316967"/>
                  <a:pt x="161561" y="317780"/>
                  <a:pt x="151401" y="314630"/>
                </a:cubicBezTo>
                <a:cubicBezTo>
                  <a:pt x="141241" y="311481"/>
                  <a:pt x="133519" y="304978"/>
                  <a:pt x="128236" y="295123"/>
                </a:cubicBezTo>
                <a:lnTo>
                  <a:pt x="5096" y="59817"/>
                </a:lnTo>
                <a:cubicBezTo>
                  <a:pt x="-288" y="49149"/>
                  <a:pt x="-1406" y="38786"/>
                  <a:pt x="1743" y="28728"/>
                </a:cubicBezTo>
                <a:cubicBezTo>
                  <a:pt x="4893" y="18669"/>
                  <a:pt x="11701" y="10744"/>
                  <a:pt x="22165" y="4953"/>
                </a:cubicBezTo>
                <a:lnTo>
                  <a:pt x="24604" y="3734"/>
                </a:lnTo>
                <a:cubicBezTo>
                  <a:pt x="29646" y="1600"/>
                  <a:pt x="34669" y="381"/>
                  <a:pt x="39672" y="77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9600" b="1" dirty="0"/>
          </a:p>
        </p:txBody>
      </p:sp>
      <p:sp>
        <p:nvSpPr>
          <p:cNvPr id="63" name="文本框 62"/>
          <p:cNvSpPr txBox="1"/>
          <p:nvPr/>
        </p:nvSpPr>
        <p:spPr>
          <a:xfrm rot="21285183">
            <a:off x="6393252" y="2948660"/>
            <a:ext cx="188856" cy="305751"/>
          </a:xfrm>
          <a:custGeom>
            <a:avLst/>
            <a:gdLst/>
            <a:ahLst/>
            <a:cxnLst/>
            <a:rect l="l" t="t" r="r" b="b"/>
            <a:pathLst>
              <a:path w="188856" h="305751">
                <a:moveTo>
                  <a:pt x="155938" y="1424"/>
                </a:moveTo>
                <a:lnTo>
                  <a:pt x="159595" y="2643"/>
                </a:lnTo>
                <a:cubicBezTo>
                  <a:pt x="165031" y="3836"/>
                  <a:pt x="169704" y="6021"/>
                  <a:pt x="173616" y="9196"/>
                </a:cubicBezTo>
                <a:cubicBezTo>
                  <a:pt x="177527" y="12371"/>
                  <a:pt x="180982" y="16689"/>
                  <a:pt x="183979" y="22150"/>
                </a:cubicBezTo>
                <a:cubicBezTo>
                  <a:pt x="186417" y="26468"/>
                  <a:pt x="187942" y="31243"/>
                  <a:pt x="188551" y="36476"/>
                </a:cubicBezTo>
                <a:cubicBezTo>
                  <a:pt x="189161" y="41708"/>
                  <a:pt x="188856" y="47093"/>
                  <a:pt x="187637" y="52630"/>
                </a:cubicBezTo>
                <a:cubicBezTo>
                  <a:pt x="174937" y="96268"/>
                  <a:pt x="159188" y="137313"/>
                  <a:pt x="140393" y="175769"/>
                </a:cubicBezTo>
                <a:cubicBezTo>
                  <a:pt x="121596" y="214225"/>
                  <a:pt x="99143" y="251613"/>
                  <a:pt x="73032" y="287936"/>
                </a:cubicBezTo>
                <a:cubicBezTo>
                  <a:pt x="70466" y="293371"/>
                  <a:pt x="66758" y="297436"/>
                  <a:pt x="61907" y="300127"/>
                </a:cubicBezTo>
                <a:cubicBezTo>
                  <a:pt x="57055" y="302820"/>
                  <a:pt x="51823" y="304445"/>
                  <a:pt x="46210" y="305004"/>
                </a:cubicBezTo>
                <a:cubicBezTo>
                  <a:pt x="40139" y="306173"/>
                  <a:pt x="34602" y="305970"/>
                  <a:pt x="29598" y="304395"/>
                </a:cubicBezTo>
                <a:cubicBezTo>
                  <a:pt x="24594" y="302821"/>
                  <a:pt x="19971" y="300179"/>
                  <a:pt x="15730" y="296470"/>
                </a:cubicBezTo>
                <a:cubicBezTo>
                  <a:pt x="7145" y="289460"/>
                  <a:pt x="2064" y="280925"/>
                  <a:pt x="489" y="270867"/>
                </a:cubicBezTo>
                <a:cubicBezTo>
                  <a:pt x="-1086" y="260808"/>
                  <a:pt x="1150" y="251055"/>
                  <a:pt x="7195" y="241606"/>
                </a:cubicBezTo>
                <a:cubicBezTo>
                  <a:pt x="30157" y="208840"/>
                  <a:pt x="49766" y="175007"/>
                  <a:pt x="66022" y="140107"/>
                </a:cubicBezTo>
                <a:cubicBezTo>
                  <a:pt x="82277" y="105208"/>
                  <a:pt x="96400" y="68327"/>
                  <a:pt x="108389" y="29465"/>
                </a:cubicBezTo>
                <a:cubicBezTo>
                  <a:pt x="111208" y="18848"/>
                  <a:pt x="117152" y="10821"/>
                  <a:pt x="126220" y="5386"/>
                </a:cubicBezTo>
                <a:cubicBezTo>
                  <a:pt x="130753" y="2668"/>
                  <a:pt x="135497" y="980"/>
                  <a:pt x="140450" y="319"/>
                </a:cubicBezTo>
                <a:cubicBezTo>
                  <a:pt x="145403" y="-342"/>
                  <a:pt x="150565" y="27"/>
                  <a:pt x="155938" y="1424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9600" b="1" dirty="0"/>
          </a:p>
        </p:txBody>
      </p:sp>
      <p:sp>
        <p:nvSpPr>
          <p:cNvPr id="64" name="文本框 63"/>
          <p:cNvSpPr txBox="1"/>
          <p:nvPr/>
        </p:nvSpPr>
        <p:spPr>
          <a:xfrm rot="21285183">
            <a:off x="6433970" y="3195615"/>
            <a:ext cx="516967" cy="586233"/>
          </a:xfrm>
          <a:custGeom>
            <a:avLst/>
            <a:gdLst/>
            <a:ahLst/>
            <a:cxnLst/>
            <a:rect l="l" t="t" r="r" b="b"/>
            <a:pathLst>
              <a:path w="516967" h="586233">
                <a:moveTo>
                  <a:pt x="399632" y="46"/>
                </a:moveTo>
                <a:cubicBezTo>
                  <a:pt x="404661" y="-182"/>
                  <a:pt x="409728" y="446"/>
                  <a:pt x="414834" y="1932"/>
                </a:cubicBezTo>
                <a:lnTo>
                  <a:pt x="417272" y="3151"/>
                </a:lnTo>
                <a:cubicBezTo>
                  <a:pt x="427838" y="7317"/>
                  <a:pt x="435357" y="14531"/>
                  <a:pt x="439827" y="24793"/>
                </a:cubicBezTo>
                <a:cubicBezTo>
                  <a:pt x="444298" y="35053"/>
                  <a:pt x="444501" y="45315"/>
                  <a:pt x="440436" y="55577"/>
                </a:cubicBezTo>
                <a:cubicBezTo>
                  <a:pt x="416256" y="116334"/>
                  <a:pt x="390247" y="171604"/>
                  <a:pt x="362408" y="221388"/>
                </a:cubicBezTo>
                <a:lnTo>
                  <a:pt x="339243" y="262841"/>
                </a:lnTo>
                <a:lnTo>
                  <a:pt x="508712" y="479859"/>
                </a:lnTo>
                <a:cubicBezTo>
                  <a:pt x="515316" y="488824"/>
                  <a:pt x="517958" y="498629"/>
                  <a:pt x="516637" y="509272"/>
                </a:cubicBezTo>
                <a:cubicBezTo>
                  <a:pt x="515316" y="519915"/>
                  <a:pt x="510643" y="528804"/>
                  <a:pt x="502616" y="535941"/>
                </a:cubicBezTo>
                <a:cubicBezTo>
                  <a:pt x="497257" y="539650"/>
                  <a:pt x="492126" y="542292"/>
                  <a:pt x="487224" y="543867"/>
                </a:cubicBezTo>
                <a:cubicBezTo>
                  <a:pt x="482322" y="545441"/>
                  <a:pt x="476886" y="545645"/>
                  <a:pt x="470917" y="544476"/>
                </a:cubicBezTo>
                <a:cubicBezTo>
                  <a:pt x="465380" y="543943"/>
                  <a:pt x="460300" y="542571"/>
                  <a:pt x="455676" y="540361"/>
                </a:cubicBezTo>
                <a:cubicBezTo>
                  <a:pt x="451054" y="538151"/>
                  <a:pt x="447194" y="534647"/>
                  <a:pt x="444095" y="529846"/>
                </a:cubicBezTo>
                <a:lnTo>
                  <a:pt x="292913" y="337212"/>
                </a:lnTo>
                <a:lnTo>
                  <a:pt x="261215" y="381104"/>
                </a:lnTo>
                <a:cubicBezTo>
                  <a:pt x="224841" y="427433"/>
                  <a:pt x="187860" y="468885"/>
                  <a:pt x="150267" y="505462"/>
                </a:cubicBezTo>
                <a:cubicBezTo>
                  <a:pt x="122225" y="531065"/>
                  <a:pt x="94184" y="555448"/>
                  <a:pt x="66142" y="578613"/>
                </a:cubicBezTo>
                <a:cubicBezTo>
                  <a:pt x="57608" y="584709"/>
                  <a:pt x="47854" y="587147"/>
                  <a:pt x="36882" y="585929"/>
                </a:cubicBezTo>
                <a:cubicBezTo>
                  <a:pt x="24487" y="584913"/>
                  <a:pt x="15140" y="579629"/>
                  <a:pt x="8840" y="570079"/>
                </a:cubicBezTo>
                <a:lnTo>
                  <a:pt x="7621" y="568860"/>
                </a:lnTo>
                <a:cubicBezTo>
                  <a:pt x="1525" y="559412"/>
                  <a:pt x="-914" y="549658"/>
                  <a:pt x="306" y="539599"/>
                </a:cubicBezTo>
                <a:cubicBezTo>
                  <a:pt x="1525" y="529540"/>
                  <a:pt x="6402" y="521007"/>
                  <a:pt x="14936" y="513996"/>
                </a:cubicBezTo>
                <a:cubicBezTo>
                  <a:pt x="41555" y="492051"/>
                  <a:pt x="67565" y="468885"/>
                  <a:pt x="92965" y="444502"/>
                </a:cubicBezTo>
                <a:cubicBezTo>
                  <a:pt x="128321" y="410161"/>
                  <a:pt x="162459" y="371553"/>
                  <a:pt x="195378" y="328677"/>
                </a:cubicBezTo>
                <a:cubicBezTo>
                  <a:pt x="202718" y="318975"/>
                  <a:pt x="209983" y="309120"/>
                  <a:pt x="217171" y="299112"/>
                </a:cubicBezTo>
                <a:cubicBezTo>
                  <a:pt x="224359" y="289105"/>
                  <a:pt x="231318" y="278639"/>
                  <a:pt x="238050" y="267717"/>
                </a:cubicBezTo>
                <a:lnTo>
                  <a:pt x="107595" y="99468"/>
                </a:lnTo>
                <a:cubicBezTo>
                  <a:pt x="100966" y="90578"/>
                  <a:pt x="98375" y="80926"/>
                  <a:pt x="99822" y="70512"/>
                </a:cubicBezTo>
                <a:cubicBezTo>
                  <a:pt x="101271" y="60098"/>
                  <a:pt x="106300" y="51056"/>
                  <a:pt x="114910" y="43385"/>
                </a:cubicBezTo>
                <a:lnTo>
                  <a:pt x="117349" y="42166"/>
                </a:lnTo>
                <a:cubicBezTo>
                  <a:pt x="125705" y="34927"/>
                  <a:pt x="135205" y="32032"/>
                  <a:pt x="145848" y="33479"/>
                </a:cubicBezTo>
                <a:cubicBezTo>
                  <a:pt x="156490" y="34926"/>
                  <a:pt x="165685" y="40260"/>
                  <a:pt x="173432" y="49481"/>
                </a:cubicBezTo>
                <a:lnTo>
                  <a:pt x="283160" y="192128"/>
                </a:lnTo>
                <a:lnTo>
                  <a:pt x="290475" y="178716"/>
                </a:lnTo>
                <a:cubicBezTo>
                  <a:pt x="303810" y="155577"/>
                  <a:pt x="316460" y="131142"/>
                  <a:pt x="328423" y="105412"/>
                </a:cubicBezTo>
                <a:cubicBezTo>
                  <a:pt x="340386" y="79682"/>
                  <a:pt x="352122" y="52503"/>
                  <a:pt x="363628" y="23877"/>
                </a:cubicBezTo>
                <a:cubicBezTo>
                  <a:pt x="367742" y="14047"/>
                  <a:pt x="374752" y="7190"/>
                  <a:pt x="384658" y="3303"/>
                </a:cubicBezTo>
                <a:cubicBezTo>
                  <a:pt x="389612" y="1360"/>
                  <a:pt x="394603" y="275"/>
                  <a:pt x="399632" y="46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9600" b="1" dirty="0"/>
          </a:p>
        </p:txBody>
      </p:sp>
      <p:sp>
        <p:nvSpPr>
          <p:cNvPr id="65" name="文本框 64"/>
          <p:cNvSpPr txBox="1"/>
          <p:nvPr/>
        </p:nvSpPr>
        <p:spPr>
          <a:xfrm rot="948408">
            <a:off x="7881152" y="2852616"/>
            <a:ext cx="1055579" cy="1104604"/>
          </a:xfrm>
          <a:custGeom>
            <a:avLst/>
            <a:gdLst/>
            <a:ahLst/>
            <a:cxnLst/>
            <a:rect l="l" t="t" r="r" b="b"/>
            <a:pathLst>
              <a:path w="1055579" h="1104604">
                <a:moveTo>
                  <a:pt x="193301" y="2448"/>
                </a:moveTo>
                <a:cubicBezTo>
                  <a:pt x="202952" y="721"/>
                  <a:pt x="213214" y="-92"/>
                  <a:pt x="224085" y="9"/>
                </a:cubicBezTo>
                <a:lnTo>
                  <a:pt x="832466" y="9"/>
                </a:lnTo>
                <a:cubicBezTo>
                  <a:pt x="842905" y="-92"/>
                  <a:pt x="853116" y="721"/>
                  <a:pt x="863099" y="2448"/>
                </a:cubicBezTo>
                <a:cubicBezTo>
                  <a:pt x="873081" y="4175"/>
                  <a:pt x="882377" y="7426"/>
                  <a:pt x="890987" y="12201"/>
                </a:cubicBezTo>
                <a:cubicBezTo>
                  <a:pt x="909936" y="19593"/>
                  <a:pt x="926294" y="30108"/>
                  <a:pt x="940060" y="43748"/>
                </a:cubicBezTo>
                <a:cubicBezTo>
                  <a:pt x="953827" y="57388"/>
                  <a:pt x="964698" y="73695"/>
                  <a:pt x="972674" y="92669"/>
                </a:cubicBezTo>
                <a:cubicBezTo>
                  <a:pt x="981005" y="110957"/>
                  <a:pt x="985069" y="130464"/>
                  <a:pt x="984866" y="151190"/>
                </a:cubicBezTo>
                <a:lnTo>
                  <a:pt x="984866" y="406003"/>
                </a:lnTo>
                <a:cubicBezTo>
                  <a:pt x="984891" y="415807"/>
                  <a:pt x="983926" y="425765"/>
                  <a:pt x="981970" y="435874"/>
                </a:cubicBezTo>
                <a:cubicBezTo>
                  <a:pt x="980014" y="445983"/>
                  <a:pt x="976916" y="455939"/>
                  <a:pt x="972674" y="465743"/>
                </a:cubicBezTo>
                <a:cubicBezTo>
                  <a:pt x="964698" y="484108"/>
                  <a:pt x="953827" y="500110"/>
                  <a:pt x="940061" y="513749"/>
                </a:cubicBezTo>
                <a:cubicBezTo>
                  <a:pt x="926293" y="527389"/>
                  <a:pt x="909935" y="538210"/>
                  <a:pt x="890987" y="546211"/>
                </a:cubicBezTo>
                <a:cubicBezTo>
                  <a:pt x="882377" y="549919"/>
                  <a:pt x="873081" y="552866"/>
                  <a:pt x="863098" y="555050"/>
                </a:cubicBezTo>
                <a:cubicBezTo>
                  <a:pt x="853116" y="557235"/>
                  <a:pt x="842905" y="558353"/>
                  <a:pt x="832466" y="558403"/>
                </a:cubicBezTo>
                <a:lnTo>
                  <a:pt x="569119" y="558403"/>
                </a:lnTo>
                <a:lnTo>
                  <a:pt x="569119" y="647405"/>
                </a:lnTo>
                <a:lnTo>
                  <a:pt x="1010469" y="647405"/>
                </a:lnTo>
                <a:cubicBezTo>
                  <a:pt x="1021746" y="647709"/>
                  <a:pt x="1031195" y="651672"/>
                  <a:pt x="1038816" y="659292"/>
                </a:cubicBezTo>
                <a:cubicBezTo>
                  <a:pt x="1046436" y="666912"/>
                  <a:pt x="1050398" y="676360"/>
                  <a:pt x="1050703" y="687639"/>
                </a:cubicBezTo>
                <a:lnTo>
                  <a:pt x="1050703" y="690077"/>
                </a:lnTo>
                <a:cubicBezTo>
                  <a:pt x="1050398" y="701354"/>
                  <a:pt x="1046435" y="710803"/>
                  <a:pt x="1038816" y="718423"/>
                </a:cubicBezTo>
                <a:cubicBezTo>
                  <a:pt x="1031195" y="726043"/>
                  <a:pt x="1021746" y="730005"/>
                  <a:pt x="1010469" y="730311"/>
                </a:cubicBezTo>
                <a:lnTo>
                  <a:pt x="760533" y="730310"/>
                </a:lnTo>
                <a:lnTo>
                  <a:pt x="1043387" y="1016822"/>
                </a:lnTo>
                <a:cubicBezTo>
                  <a:pt x="1047096" y="1020581"/>
                  <a:pt x="1050042" y="1024950"/>
                  <a:pt x="1052226" y="1029929"/>
                </a:cubicBezTo>
                <a:cubicBezTo>
                  <a:pt x="1054411" y="1034907"/>
                  <a:pt x="1055528" y="1039885"/>
                  <a:pt x="1055579" y="1044864"/>
                </a:cubicBezTo>
                <a:cubicBezTo>
                  <a:pt x="1055021" y="1050883"/>
                  <a:pt x="1053700" y="1056218"/>
                  <a:pt x="1051617" y="1060866"/>
                </a:cubicBezTo>
                <a:cubicBezTo>
                  <a:pt x="1049535" y="1065514"/>
                  <a:pt x="1046385" y="1069934"/>
                  <a:pt x="1042168" y="1074125"/>
                </a:cubicBezTo>
                <a:cubicBezTo>
                  <a:pt x="1033837" y="1082049"/>
                  <a:pt x="1024286" y="1086011"/>
                  <a:pt x="1013517" y="1086012"/>
                </a:cubicBezTo>
                <a:cubicBezTo>
                  <a:pt x="1002747" y="1086012"/>
                  <a:pt x="993197" y="1082049"/>
                  <a:pt x="984866" y="1074125"/>
                </a:cubicBezTo>
                <a:lnTo>
                  <a:pt x="662997" y="746160"/>
                </a:lnTo>
                <a:cubicBezTo>
                  <a:pt x="658120" y="741486"/>
                  <a:pt x="654463" y="736203"/>
                  <a:pt x="652024" y="730310"/>
                </a:cubicBezTo>
                <a:lnTo>
                  <a:pt x="569118" y="730310"/>
                </a:lnTo>
                <a:lnTo>
                  <a:pt x="569119" y="1064371"/>
                </a:lnTo>
                <a:cubicBezTo>
                  <a:pt x="568814" y="1076182"/>
                  <a:pt x="564852" y="1085783"/>
                  <a:pt x="557231" y="1093175"/>
                </a:cubicBezTo>
                <a:cubicBezTo>
                  <a:pt x="549611" y="1100566"/>
                  <a:pt x="540163" y="1104375"/>
                  <a:pt x="528885" y="1104604"/>
                </a:cubicBezTo>
                <a:lnTo>
                  <a:pt x="526447" y="1104604"/>
                </a:lnTo>
                <a:cubicBezTo>
                  <a:pt x="515169" y="1104376"/>
                  <a:pt x="505721" y="1100566"/>
                  <a:pt x="498100" y="1093175"/>
                </a:cubicBezTo>
                <a:cubicBezTo>
                  <a:pt x="490481" y="1085784"/>
                  <a:pt x="486518" y="1076182"/>
                  <a:pt x="486213" y="1064371"/>
                </a:cubicBezTo>
                <a:lnTo>
                  <a:pt x="486213" y="730310"/>
                </a:lnTo>
                <a:lnTo>
                  <a:pt x="427692" y="730310"/>
                </a:lnTo>
                <a:cubicBezTo>
                  <a:pt x="427641" y="732749"/>
                  <a:pt x="427133" y="735187"/>
                  <a:pt x="426168" y="737626"/>
                </a:cubicBezTo>
                <a:cubicBezTo>
                  <a:pt x="425202" y="740064"/>
                  <a:pt x="424085" y="742502"/>
                  <a:pt x="422814" y="744941"/>
                </a:cubicBezTo>
                <a:cubicBezTo>
                  <a:pt x="400869" y="779764"/>
                  <a:pt x="377095" y="812835"/>
                  <a:pt x="351491" y="844153"/>
                </a:cubicBezTo>
                <a:cubicBezTo>
                  <a:pt x="325888" y="875471"/>
                  <a:pt x="298457" y="904580"/>
                  <a:pt x="269195" y="931479"/>
                </a:cubicBezTo>
                <a:cubicBezTo>
                  <a:pt x="239910" y="958961"/>
                  <a:pt x="207956" y="985377"/>
                  <a:pt x="173336" y="1010726"/>
                </a:cubicBezTo>
                <a:cubicBezTo>
                  <a:pt x="138716" y="1036076"/>
                  <a:pt x="101581" y="1060053"/>
                  <a:pt x="61931" y="1082659"/>
                </a:cubicBezTo>
                <a:cubicBezTo>
                  <a:pt x="51213" y="1088094"/>
                  <a:pt x="40646" y="1089415"/>
                  <a:pt x="30232" y="1086621"/>
                </a:cubicBezTo>
                <a:cubicBezTo>
                  <a:pt x="19818" y="1083827"/>
                  <a:pt x="11690" y="1077224"/>
                  <a:pt x="5848" y="1066809"/>
                </a:cubicBezTo>
                <a:lnTo>
                  <a:pt x="4629" y="1064371"/>
                </a:lnTo>
                <a:cubicBezTo>
                  <a:pt x="-171" y="1054821"/>
                  <a:pt x="-1238" y="1044965"/>
                  <a:pt x="1429" y="1034806"/>
                </a:cubicBezTo>
                <a:cubicBezTo>
                  <a:pt x="4096" y="1024645"/>
                  <a:pt x="10039" y="1016619"/>
                  <a:pt x="19260" y="1010726"/>
                </a:cubicBezTo>
                <a:cubicBezTo>
                  <a:pt x="56521" y="989340"/>
                  <a:pt x="91421" y="966886"/>
                  <a:pt x="123958" y="943366"/>
                </a:cubicBezTo>
                <a:cubicBezTo>
                  <a:pt x="156496" y="919845"/>
                  <a:pt x="186214" y="895563"/>
                  <a:pt x="213112" y="870518"/>
                </a:cubicBezTo>
                <a:cubicBezTo>
                  <a:pt x="258019" y="829269"/>
                  <a:pt x="298659" y="782532"/>
                  <a:pt x="335033" y="730310"/>
                </a:cubicBezTo>
                <a:lnTo>
                  <a:pt x="46082" y="730310"/>
                </a:lnTo>
                <a:cubicBezTo>
                  <a:pt x="34805" y="730006"/>
                  <a:pt x="25356" y="726043"/>
                  <a:pt x="17735" y="718423"/>
                </a:cubicBezTo>
                <a:cubicBezTo>
                  <a:pt x="10115" y="710803"/>
                  <a:pt x="6153" y="701354"/>
                  <a:pt x="5848" y="690076"/>
                </a:cubicBezTo>
                <a:lnTo>
                  <a:pt x="5848" y="687638"/>
                </a:lnTo>
                <a:cubicBezTo>
                  <a:pt x="6153" y="676361"/>
                  <a:pt x="10116" y="666912"/>
                  <a:pt x="17735" y="659292"/>
                </a:cubicBezTo>
                <a:cubicBezTo>
                  <a:pt x="25356" y="651671"/>
                  <a:pt x="34805" y="647710"/>
                  <a:pt x="46082" y="647404"/>
                </a:cubicBezTo>
                <a:lnTo>
                  <a:pt x="486214" y="647405"/>
                </a:lnTo>
                <a:lnTo>
                  <a:pt x="486213" y="558404"/>
                </a:lnTo>
                <a:lnTo>
                  <a:pt x="224085" y="558403"/>
                </a:lnTo>
                <a:cubicBezTo>
                  <a:pt x="213214" y="558352"/>
                  <a:pt x="202952" y="557235"/>
                  <a:pt x="193300" y="555051"/>
                </a:cubicBezTo>
                <a:cubicBezTo>
                  <a:pt x="183648" y="552866"/>
                  <a:pt x="173997" y="549920"/>
                  <a:pt x="164345" y="546211"/>
                </a:cubicBezTo>
                <a:cubicBezTo>
                  <a:pt x="145980" y="538211"/>
                  <a:pt x="129978" y="527389"/>
                  <a:pt x="116338" y="513750"/>
                </a:cubicBezTo>
                <a:cubicBezTo>
                  <a:pt x="102699" y="500110"/>
                  <a:pt x="91878" y="484108"/>
                  <a:pt x="83877" y="465744"/>
                </a:cubicBezTo>
                <a:cubicBezTo>
                  <a:pt x="79635" y="455940"/>
                  <a:pt x="76537" y="445983"/>
                  <a:pt x="74581" y="435873"/>
                </a:cubicBezTo>
                <a:cubicBezTo>
                  <a:pt x="72625" y="425764"/>
                  <a:pt x="71660" y="415807"/>
                  <a:pt x="71685" y="406003"/>
                </a:cubicBezTo>
                <a:lnTo>
                  <a:pt x="71685" y="151190"/>
                </a:lnTo>
                <a:cubicBezTo>
                  <a:pt x="71482" y="130464"/>
                  <a:pt x="75546" y="110957"/>
                  <a:pt x="83877" y="92668"/>
                </a:cubicBezTo>
                <a:cubicBezTo>
                  <a:pt x="91879" y="73695"/>
                  <a:pt x="102699" y="57388"/>
                  <a:pt x="116338" y="43748"/>
                </a:cubicBezTo>
                <a:cubicBezTo>
                  <a:pt x="129979" y="30109"/>
                  <a:pt x="145980" y="19592"/>
                  <a:pt x="164344" y="12202"/>
                </a:cubicBezTo>
                <a:cubicBezTo>
                  <a:pt x="173997" y="7426"/>
                  <a:pt x="183648" y="4175"/>
                  <a:pt x="193301" y="2448"/>
                </a:cubicBezTo>
                <a:close/>
                <a:moveTo>
                  <a:pt x="196805" y="85963"/>
                </a:moveTo>
                <a:cubicBezTo>
                  <a:pt x="188474" y="89620"/>
                  <a:pt x="180905" y="95107"/>
                  <a:pt x="174098" y="102422"/>
                </a:cubicBezTo>
                <a:cubicBezTo>
                  <a:pt x="167367" y="109178"/>
                  <a:pt x="162237" y="116697"/>
                  <a:pt x="158706" y="124977"/>
                </a:cubicBezTo>
                <a:cubicBezTo>
                  <a:pt x="155175" y="133258"/>
                  <a:pt x="153397" y="141996"/>
                  <a:pt x="153371" y="151190"/>
                </a:cubicBezTo>
                <a:lnTo>
                  <a:pt x="153372" y="238973"/>
                </a:lnTo>
                <a:lnTo>
                  <a:pt x="486213" y="238973"/>
                </a:lnTo>
                <a:lnTo>
                  <a:pt x="486214" y="80477"/>
                </a:lnTo>
                <a:lnTo>
                  <a:pt x="224085" y="80476"/>
                </a:lnTo>
                <a:cubicBezTo>
                  <a:pt x="214230" y="80476"/>
                  <a:pt x="205137" y="82305"/>
                  <a:pt x="196805" y="85963"/>
                </a:cubicBezTo>
                <a:close/>
                <a:moveTo>
                  <a:pt x="569119" y="80477"/>
                </a:moveTo>
                <a:lnTo>
                  <a:pt x="569119" y="238972"/>
                </a:lnTo>
                <a:lnTo>
                  <a:pt x="903179" y="238973"/>
                </a:lnTo>
                <a:lnTo>
                  <a:pt x="903180" y="151191"/>
                </a:lnTo>
                <a:cubicBezTo>
                  <a:pt x="903179" y="141995"/>
                  <a:pt x="901351" y="133258"/>
                  <a:pt x="897693" y="124977"/>
                </a:cubicBezTo>
                <a:cubicBezTo>
                  <a:pt x="894035" y="116697"/>
                  <a:pt x="888549" y="109178"/>
                  <a:pt x="881234" y="102422"/>
                </a:cubicBezTo>
                <a:cubicBezTo>
                  <a:pt x="874478" y="95107"/>
                  <a:pt x="866959" y="89621"/>
                  <a:pt x="858678" y="85963"/>
                </a:cubicBezTo>
                <a:cubicBezTo>
                  <a:pt x="850398" y="82305"/>
                  <a:pt x="841661" y="80477"/>
                  <a:pt x="832466" y="80477"/>
                </a:cubicBezTo>
                <a:lnTo>
                  <a:pt x="569119" y="80477"/>
                </a:lnTo>
                <a:close/>
                <a:moveTo>
                  <a:pt x="153371" y="320659"/>
                </a:moveTo>
                <a:lnTo>
                  <a:pt x="153372" y="406003"/>
                </a:lnTo>
                <a:cubicBezTo>
                  <a:pt x="153575" y="425307"/>
                  <a:pt x="160484" y="441563"/>
                  <a:pt x="174098" y="454771"/>
                </a:cubicBezTo>
                <a:cubicBezTo>
                  <a:pt x="187712" y="468386"/>
                  <a:pt x="204375" y="475294"/>
                  <a:pt x="224085" y="475498"/>
                </a:cubicBezTo>
                <a:lnTo>
                  <a:pt x="486213" y="475498"/>
                </a:lnTo>
                <a:lnTo>
                  <a:pt x="486213" y="320659"/>
                </a:lnTo>
                <a:lnTo>
                  <a:pt x="153371" y="320659"/>
                </a:lnTo>
                <a:close/>
                <a:moveTo>
                  <a:pt x="569119" y="320659"/>
                </a:moveTo>
                <a:lnTo>
                  <a:pt x="569119" y="475497"/>
                </a:lnTo>
                <a:lnTo>
                  <a:pt x="832465" y="475497"/>
                </a:lnTo>
                <a:cubicBezTo>
                  <a:pt x="841661" y="475472"/>
                  <a:pt x="850398" y="473694"/>
                  <a:pt x="858678" y="470163"/>
                </a:cubicBezTo>
                <a:cubicBezTo>
                  <a:pt x="866959" y="466633"/>
                  <a:pt x="874478" y="461502"/>
                  <a:pt x="881234" y="454771"/>
                </a:cubicBezTo>
                <a:cubicBezTo>
                  <a:pt x="895864" y="441563"/>
                  <a:pt x="903180" y="425307"/>
                  <a:pt x="903179" y="406003"/>
                </a:cubicBezTo>
                <a:lnTo>
                  <a:pt x="903179" y="320659"/>
                </a:lnTo>
                <a:lnTo>
                  <a:pt x="569119" y="32065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9600" b="1" dirty="0"/>
          </a:p>
        </p:txBody>
      </p:sp>
      <p:grpSp>
        <p:nvGrpSpPr>
          <p:cNvPr id="66" name="组合 65"/>
          <p:cNvGrpSpPr/>
          <p:nvPr/>
        </p:nvGrpSpPr>
        <p:grpSpPr>
          <a:xfrm>
            <a:off x="2488461" y="2258129"/>
            <a:ext cx="731954" cy="690790"/>
            <a:chOff x="2418357" y="2676381"/>
            <a:chExt cx="731954" cy="690790"/>
          </a:xfrm>
        </p:grpSpPr>
        <p:sp>
          <p:nvSpPr>
            <p:cNvPr id="67" name="等腰三角形 66"/>
            <p:cNvSpPr/>
            <p:nvPr/>
          </p:nvSpPr>
          <p:spPr>
            <a:xfrm rot="7906096">
              <a:off x="2685683" y="2770058"/>
              <a:ext cx="130628" cy="391971"/>
            </a:xfrm>
            <a:prstGeom prst="triangle">
              <a:avLst/>
            </a:prstGeom>
            <a:gradFill flip="none" rotWithShape="1">
              <a:gsLst>
                <a:gs pos="0">
                  <a:srgbClr val="FF9D67"/>
                </a:gs>
                <a:gs pos="100000">
                  <a:schemeClr val="accent4">
                    <a:lumMod val="60000"/>
                    <a:lumOff val="40000"/>
                  </a:scheme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等腰三角形 67"/>
            <p:cNvSpPr/>
            <p:nvPr/>
          </p:nvSpPr>
          <p:spPr>
            <a:xfrm rot="5400000">
              <a:off x="2549029" y="3105871"/>
              <a:ext cx="130628" cy="391971"/>
            </a:xfrm>
            <a:prstGeom prst="triangle">
              <a:avLst/>
            </a:prstGeom>
            <a:gradFill flip="none" rotWithShape="1">
              <a:gsLst>
                <a:gs pos="0">
                  <a:srgbClr val="FF9D67"/>
                </a:gs>
                <a:gs pos="100000">
                  <a:schemeClr val="accent4">
                    <a:lumMod val="60000"/>
                    <a:lumOff val="40000"/>
                  </a:scheme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等腰三角形 68"/>
            <p:cNvSpPr/>
            <p:nvPr/>
          </p:nvSpPr>
          <p:spPr>
            <a:xfrm rot="10800000">
              <a:off x="3019683" y="2676381"/>
              <a:ext cx="130628" cy="391971"/>
            </a:xfrm>
            <a:prstGeom prst="triangle">
              <a:avLst/>
            </a:prstGeom>
            <a:gradFill flip="none" rotWithShape="1">
              <a:gsLst>
                <a:gs pos="0">
                  <a:srgbClr val="FF9D67"/>
                </a:gs>
                <a:gs pos="100000">
                  <a:schemeClr val="accent4">
                    <a:lumMod val="60000"/>
                    <a:lumOff val="40000"/>
                  </a:scheme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0" name="组合 69"/>
          <p:cNvGrpSpPr/>
          <p:nvPr/>
        </p:nvGrpSpPr>
        <p:grpSpPr>
          <a:xfrm rot="11471822">
            <a:off x="9109828" y="3696730"/>
            <a:ext cx="731954" cy="690790"/>
            <a:chOff x="2418357" y="2676381"/>
            <a:chExt cx="731954" cy="690790"/>
          </a:xfrm>
        </p:grpSpPr>
        <p:sp>
          <p:nvSpPr>
            <p:cNvPr id="71" name="等腰三角形 70"/>
            <p:cNvSpPr/>
            <p:nvPr/>
          </p:nvSpPr>
          <p:spPr>
            <a:xfrm rot="7906096">
              <a:off x="2685683" y="2770058"/>
              <a:ext cx="130628" cy="391971"/>
            </a:xfrm>
            <a:prstGeom prst="triangle">
              <a:avLst/>
            </a:prstGeom>
            <a:gradFill flip="none" rotWithShape="1">
              <a:gsLst>
                <a:gs pos="0">
                  <a:srgbClr val="FF9D67"/>
                </a:gs>
                <a:gs pos="100000">
                  <a:schemeClr val="accent4">
                    <a:lumMod val="60000"/>
                    <a:lumOff val="40000"/>
                  </a:scheme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" name="等腰三角形 71"/>
            <p:cNvSpPr/>
            <p:nvPr/>
          </p:nvSpPr>
          <p:spPr>
            <a:xfrm rot="5400000">
              <a:off x="2549029" y="3105871"/>
              <a:ext cx="130628" cy="391971"/>
            </a:xfrm>
            <a:prstGeom prst="triangle">
              <a:avLst/>
            </a:prstGeom>
            <a:gradFill flip="none" rotWithShape="1">
              <a:gsLst>
                <a:gs pos="0">
                  <a:srgbClr val="FF9D67"/>
                </a:gs>
                <a:gs pos="100000">
                  <a:schemeClr val="accent4">
                    <a:lumMod val="60000"/>
                    <a:lumOff val="40000"/>
                  </a:scheme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" name="等腰三角形 72"/>
            <p:cNvSpPr/>
            <p:nvPr/>
          </p:nvSpPr>
          <p:spPr>
            <a:xfrm rot="10800000">
              <a:off x="3019683" y="2676381"/>
              <a:ext cx="130628" cy="391971"/>
            </a:xfrm>
            <a:prstGeom prst="triangle">
              <a:avLst/>
            </a:prstGeom>
            <a:gradFill flip="none" rotWithShape="1">
              <a:gsLst>
                <a:gs pos="0">
                  <a:srgbClr val="FF9D67"/>
                </a:gs>
                <a:gs pos="100000">
                  <a:schemeClr val="accent4">
                    <a:lumMod val="60000"/>
                    <a:lumOff val="40000"/>
                  </a:scheme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4" name="自由: 形状 73"/>
          <p:cNvSpPr/>
          <p:nvPr/>
        </p:nvSpPr>
        <p:spPr>
          <a:xfrm>
            <a:off x="2671511" y="3444636"/>
            <a:ext cx="5655076" cy="834501"/>
          </a:xfrm>
          <a:custGeom>
            <a:avLst/>
            <a:gdLst>
              <a:gd name="connsiteX0" fmla="*/ 0 w 5655076"/>
              <a:gd name="connsiteY0" fmla="*/ 0 h 834501"/>
              <a:gd name="connsiteX1" fmla="*/ 0 w 5655076"/>
              <a:gd name="connsiteY1" fmla="*/ 834501 h 834501"/>
              <a:gd name="connsiteX2" fmla="*/ 5655076 w 5655076"/>
              <a:gd name="connsiteY2" fmla="*/ 834501 h 834501"/>
              <a:gd name="connsiteX3" fmla="*/ 5637320 w 5655076"/>
              <a:gd name="connsiteY3" fmla="*/ 834501 h 834501"/>
              <a:gd name="connsiteX0" fmla="*/ 0 w 5655076"/>
              <a:gd name="connsiteY0" fmla="*/ 0 h 834501"/>
              <a:gd name="connsiteX1" fmla="*/ 716973 w 5655076"/>
              <a:gd name="connsiteY1" fmla="*/ 834501 h 834501"/>
              <a:gd name="connsiteX2" fmla="*/ 5655076 w 5655076"/>
              <a:gd name="connsiteY2" fmla="*/ 834501 h 834501"/>
              <a:gd name="connsiteX3" fmla="*/ 5637320 w 5655076"/>
              <a:gd name="connsiteY3" fmla="*/ 834501 h 8345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655076" h="834501">
                <a:moveTo>
                  <a:pt x="0" y="0"/>
                </a:moveTo>
                <a:lnTo>
                  <a:pt x="716973" y="834501"/>
                </a:lnTo>
                <a:lnTo>
                  <a:pt x="5655076" y="834501"/>
                </a:lnTo>
                <a:lnTo>
                  <a:pt x="5637320" y="834501"/>
                </a:lnTo>
              </a:path>
            </a:pathLst>
          </a:custGeom>
          <a:noFill/>
          <a:ln w="381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自由: 形状 74"/>
          <p:cNvSpPr/>
          <p:nvPr/>
        </p:nvSpPr>
        <p:spPr>
          <a:xfrm rot="10800000">
            <a:off x="3883567" y="2525040"/>
            <a:ext cx="5655076" cy="834501"/>
          </a:xfrm>
          <a:custGeom>
            <a:avLst/>
            <a:gdLst>
              <a:gd name="connsiteX0" fmla="*/ 0 w 5655076"/>
              <a:gd name="connsiteY0" fmla="*/ 0 h 834501"/>
              <a:gd name="connsiteX1" fmla="*/ 0 w 5655076"/>
              <a:gd name="connsiteY1" fmla="*/ 834501 h 834501"/>
              <a:gd name="connsiteX2" fmla="*/ 5655076 w 5655076"/>
              <a:gd name="connsiteY2" fmla="*/ 834501 h 834501"/>
              <a:gd name="connsiteX3" fmla="*/ 5637320 w 5655076"/>
              <a:gd name="connsiteY3" fmla="*/ 834501 h 834501"/>
              <a:gd name="connsiteX0" fmla="*/ 0 w 5655076"/>
              <a:gd name="connsiteY0" fmla="*/ 0 h 834501"/>
              <a:gd name="connsiteX1" fmla="*/ 716973 w 5655076"/>
              <a:gd name="connsiteY1" fmla="*/ 834501 h 834501"/>
              <a:gd name="connsiteX2" fmla="*/ 5655076 w 5655076"/>
              <a:gd name="connsiteY2" fmla="*/ 834501 h 834501"/>
              <a:gd name="connsiteX3" fmla="*/ 5637320 w 5655076"/>
              <a:gd name="connsiteY3" fmla="*/ 834501 h 8345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655076" h="834501">
                <a:moveTo>
                  <a:pt x="0" y="0"/>
                </a:moveTo>
                <a:lnTo>
                  <a:pt x="716973" y="834501"/>
                </a:lnTo>
                <a:lnTo>
                  <a:pt x="5655076" y="834501"/>
                </a:lnTo>
                <a:lnTo>
                  <a:pt x="5637320" y="834501"/>
                </a:lnTo>
              </a:path>
            </a:pathLst>
          </a:custGeom>
          <a:noFill/>
          <a:ln w="381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5009563" y="269296"/>
            <a:ext cx="22252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>
                    <a:lumMod val="95000"/>
                  </a:schemeClr>
                </a:solidFill>
              </a:rPr>
              <a:t>PPT</a:t>
            </a:r>
            <a:r>
              <a:rPr lang="zh-CN" altLang="en-US" dirty="0">
                <a:solidFill>
                  <a:schemeClr val="bg1">
                    <a:lumMod val="95000"/>
                  </a:schemeClr>
                </a:solidFill>
              </a:rPr>
              <a:t>提升计划</a:t>
            </a:r>
            <a:r>
              <a:rPr lang="en-US" altLang="zh-CN" dirty="0">
                <a:solidFill>
                  <a:schemeClr val="bg1">
                    <a:lumMod val="95000"/>
                  </a:schemeClr>
                </a:solidFill>
              </a:rPr>
              <a:t>·</a:t>
            </a:r>
            <a:r>
              <a:rPr lang="zh-CN" altLang="en-US" dirty="0">
                <a:solidFill>
                  <a:schemeClr val="bg1">
                    <a:lumMod val="95000"/>
                  </a:schemeClr>
                </a:solidFill>
              </a:rPr>
              <a:t>过渡篇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4099056" y="4816732"/>
            <a:ext cx="40463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>
                    <a:lumMod val="95000"/>
                  </a:schemeClr>
                </a:solidFill>
              </a:rPr>
              <a:t>（建议使用</a:t>
            </a:r>
            <a:r>
              <a:rPr lang="en-US" altLang="zh-CN" dirty="0">
                <a:solidFill>
                  <a:schemeClr val="bg1">
                    <a:lumMod val="95000"/>
                  </a:schemeClr>
                </a:solidFill>
              </a:rPr>
              <a:t>PPT2013</a:t>
            </a:r>
            <a:r>
              <a:rPr lang="zh-CN" altLang="en-US" dirty="0">
                <a:solidFill>
                  <a:schemeClr val="bg1">
                    <a:lumMod val="95000"/>
                  </a:schemeClr>
                </a:solidFill>
              </a:rPr>
              <a:t>及以上版本观看）</a:t>
            </a:r>
          </a:p>
        </p:txBody>
      </p:sp>
    </p:spTree>
    <p:extLst>
      <p:ext uri="{BB962C8B-B14F-4D97-AF65-F5344CB8AC3E}">
        <p14:creationId xmlns:p14="http://schemas.microsoft.com/office/powerpoint/2010/main" val="32497672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806212" y="2388069"/>
            <a:ext cx="5740726" cy="1862048"/>
            <a:chOff x="6096000" y="2288864"/>
            <a:chExt cx="5740726" cy="1862048"/>
          </a:xfrm>
        </p:grpSpPr>
        <p:sp>
          <p:nvSpPr>
            <p:cNvPr id="37" name="文本框 36"/>
            <p:cNvSpPr txBox="1"/>
            <p:nvPr/>
          </p:nvSpPr>
          <p:spPr>
            <a:xfrm>
              <a:off x="6096000" y="2288864"/>
              <a:ext cx="2133600" cy="186204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500" b="0" i="0" u="none" strike="noStrike" kern="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方正风雅宋简体" panose="02000000000000000000" pitchFamily="2" charset="-122"/>
                  <a:ea typeface="方正风雅宋简体" panose="02000000000000000000" pitchFamily="2" charset="-122"/>
                </a:rPr>
                <a:t>叁</a:t>
              </a:r>
            </a:p>
          </p:txBody>
        </p:sp>
        <p:cxnSp>
          <p:nvCxnSpPr>
            <p:cNvPr id="39" name="直接连接符 38"/>
            <p:cNvCxnSpPr/>
            <p:nvPr/>
          </p:nvCxnSpPr>
          <p:spPr>
            <a:xfrm>
              <a:off x="8365166" y="2871546"/>
              <a:ext cx="0" cy="696685"/>
            </a:xfrm>
            <a:prstGeom prst="line">
              <a:avLst/>
            </a:prstGeom>
            <a:ln w="31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3" name="组合 42"/>
            <p:cNvGrpSpPr/>
            <p:nvPr/>
          </p:nvGrpSpPr>
          <p:grpSpPr>
            <a:xfrm>
              <a:off x="8625591" y="2871546"/>
              <a:ext cx="3211135" cy="861774"/>
              <a:chOff x="4490432" y="3022600"/>
              <a:chExt cx="3211135" cy="861774"/>
            </a:xfrm>
          </p:grpSpPr>
          <p:sp>
            <p:nvSpPr>
              <p:cNvPr id="41" name="矩形 40"/>
              <p:cNvSpPr/>
              <p:nvPr/>
            </p:nvSpPr>
            <p:spPr>
              <a:xfrm>
                <a:off x="4490432" y="3022600"/>
                <a:ext cx="3211135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2800" b="0" i="0" u="none" strike="noStrike" kern="0" cap="none" spc="150" normalizeH="0" baseline="0" noProof="0" dirty="0">
                    <a:ln>
                      <a:noFill/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  <a:uLnTx/>
                    <a:uFillTx/>
                    <a:latin typeface="Source Han Sans Regular" panose="020B0500000000000000" pitchFamily="34" charset="-122"/>
                    <a:ea typeface="Source Han Sans Regular" panose="020B0500000000000000" pitchFamily="34" charset="-122"/>
                  </a:rPr>
                  <a:t>朝阳实习总结反思</a:t>
                </a:r>
                <a:endParaRPr kumimoji="0" lang="zh-CN" altLang="en-US" sz="2800" b="0" i="0" u="none" strike="noStrike" kern="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2" name="矩形 41"/>
              <p:cNvSpPr/>
              <p:nvPr/>
            </p:nvSpPr>
            <p:spPr>
              <a:xfrm>
                <a:off x="4501140" y="3545820"/>
                <a:ext cx="3143809" cy="33855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6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uLnTx/>
                    <a:uFillTx/>
                    <a:latin typeface="Source Han Sans Light" panose="020B0300000000000000" pitchFamily="34" charset="-122"/>
                    <a:ea typeface="Source Han Sans Light" panose="020B0300000000000000" pitchFamily="34" charset="-122"/>
                  </a:rPr>
                  <a:t>Civil </a:t>
                </a:r>
                <a:r>
                  <a:rPr kumimoji="0" lang="en-US" altLang="zh-CN" sz="1600" b="0" i="0" u="none" strike="noStrike" kern="0" cap="none" spc="0" normalizeH="0" baseline="0" noProof="0" dirty="0" err="1">
                    <a:ln>
                      <a:noFill/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uLnTx/>
                    <a:uFillTx/>
                    <a:latin typeface="Source Han Sans Light" panose="020B0300000000000000" pitchFamily="34" charset="-122"/>
                    <a:ea typeface="Source Han Sans Light" panose="020B0300000000000000" pitchFamily="34" charset="-122"/>
                  </a:rPr>
                  <a:t>Avaition</a:t>
                </a:r>
                <a:r>
                  <a:rPr kumimoji="0" lang="en-US" altLang="zh-CN" sz="16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uLnTx/>
                    <a:uFillTx/>
                    <a:latin typeface="Source Han Sans Light" panose="020B0300000000000000" pitchFamily="34" charset="-122"/>
                    <a:ea typeface="Source Han Sans Light" panose="020B0300000000000000" pitchFamily="34" charset="-122"/>
                  </a:rPr>
                  <a:t> University Of China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6864429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dir="u"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222828" y="1572687"/>
            <a:ext cx="9746343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200000"/>
              </a:lnSpc>
            </a:pPr>
            <a:r>
              <a:rPr lang="zh-CN" altLang="en-US" sz="2000" dirty="0">
                <a:solidFill>
                  <a:schemeClr val="bg1">
                    <a:lumMod val="95000"/>
                  </a:schemeClr>
                </a:solidFill>
              </a:rPr>
              <a:t>虽然这都是细节上的东西，但是在你的</a:t>
            </a:r>
            <a:r>
              <a:rPr lang="en-US" altLang="zh-CN" sz="2000" dirty="0">
                <a:solidFill>
                  <a:schemeClr val="bg1">
                    <a:lumMod val="95000"/>
                  </a:schemeClr>
                </a:solidFill>
              </a:rPr>
              <a:t>PPT</a:t>
            </a:r>
            <a:r>
              <a:rPr lang="zh-CN" altLang="en-US" sz="2000" dirty="0">
                <a:solidFill>
                  <a:schemeClr val="bg1">
                    <a:lumMod val="95000"/>
                  </a:schemeClr>
                </a:solidFill>
              </a:rPr>
              <a:t>中加上之后能够起到很大的加分作用。切换效果有非常多，在合适的场合选择合适的效果就显得尤为重要。打开你的</a:t>
            </a:r>
            <a:r>
              <a:rPr lang="en-US" altLang="zh-CN" sz="2000" dirty="0">
                <a:solidFill>
                  <a:schemeClr val="bg1">
                    <a:lumMod val="95000"/>
                  </a:schemeClr>
                </a:solidFill>
              </a:rPr>
              <a:t>PPT</a:t>
            </a:r>
            <a:r>
              <a:rPr lang="zh-CN" altLang="en-US" sz="2000" dirty="0">
                <a:solidFill>
                  <a:schemeClr val="bg1">
                    <a:lumMod val="95000"/>
                  </a:schemeClr>
                </a:solidFill>
              </a:rPr>
              <a:t>，玩玩不同的切换效果吧！</a:t>
            </a:r>
            <a:endParaRPr lang="en-US" altLang="zh-CN" sz="2000" dirty="0">
              <a:solidFill>
                <a:schemeClr val="bg1">
                  <a:lumMod val="95000"/>
                </a:schemeClr>
              </a:solidFill>
            </a:endParaRPr>
          </a:p>
          <a:p>
            <a:pPr indent="457200">
              <a:lnSpc>
                <a:spcPct val="200000"/>
              </a:lnSpc>
            </a:pPr>
            <a:r>
              <a:rPr lang="zh-CN" altLang="en-US" sz="2000" dirty="0">
                <a:solidFill>
                  <a:schemeClr val="bg1">
                    <a:lumMod val="95000"/>
                  </a:schemeClr>
                </a:solidFill>
              </a:rPr>
              <a:t>页面之间的过渡页（也可以叫标题页、分节页）能够帮助听众更好的理解你所表达的内容之间的逻辑关系，也不会显得很生硬。如果我们手机翻页时没有过渡效果，是不是就会减分很多呢？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5239657" y="725714"/>
            <a:ext cx="172354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solidFill>
                  <a:schemeClr val="bg1">
                    <a:lumMod val="95000"/>
                  </a:schemeClr>
                </a:solidFill>
              </a:rPr>
              <a:t>结束语</a:t>
            </a:r>
          </a:p>
        </p:txBody>
      </p:sp>
    </p:spTree>
    <p:extLst>
      <p:ext uri="{BB962C8B-B14F-4D97-AF65-F5344CB8AC3E}">
        <p14:creationId xmlns:p14="http://schemas.microsoft.com/office/powerpoint/2010/main" val="6277071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/</a:t>
            </a:r>
            <a:endParaRPr lang="en-US" altLang="zh-CN" sz="1200" kern="0" dirty="0" smtClean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05424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0B0F0"/>
            </a:gs>
            <a:gs pos="35000">
              <a:srgbClr val="00B0F0"/>
            </a:gs>
            <a:gs pos="100000">
              <a:srgbClr val="00B0F0"/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" name="图片 5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544" y="174171"/>
            <a:ext cx="1935238" cy="464457"/>
          </a:xfrm>
          <a:prstGeom prst="rect">
            <a:avLst/>
          </a:prstGeom>
        </p:spPr>
      </p:pic>
      <p:sp>
        <p:nvSpPr>
          <p:cNvPr id="16" name="文本框 15"/>
          <p:cNvSpPr txBox="1"/>
          <p:nvPr/>
        </p:nvSpPr>
        <p:spPr>
          <a:xfrm rot="20061142">
            <a:off x="4581604" y="3993009"/>
            <a:ext cx="435397" cy="514499"/>
          </a:xfrm>
          <a:custGeom>
            <a:avLst/>
            <a:gdLst/>
            <a:ahLst/>
            <a:cxnLst/>
            <a:rect l="l" t="t" r="r" b="b"/>
            <a:pathLst>
              <a:path w="798577" h="943661">
                <a:moveTo>
                  <a:pt x="673303" y="11888"/>
                </a:moveTo>
                <a:cubicBezTo>
                  <a:pt x="680923" y="19508"/>
                  <a:pt x="684886" y="28956"/>
                  <a:pt x="685191" y="40234"/>
                </a:cubicBezTo>
                <a:lnTo>
                  <a:pt x="685191" y="136551"/>
                </a:lnTo>
                <a:lnTo>
                  <a:pt x="758343" y="136551"/>
                </a:lnTo>
                <a:cubicBezTo>
                  <a:pt x="770154" y="136780"/>
                  <a:pt x="779755" y="140590"/>
                  <a:pt x="787147" y="147981"/>
                </a:cubicBezTo>
                <a:cubicBezTo>
                  <a:pt x="794538" y="155373"/>
                  <a:pt x="798347" y="164974"/>
                  <a:pt x="798577" y="176785"/>
                </a:cubicBezTo>
                <a:lnTo>
                  <a:pt x="798576" y="178003"/>
                </a:lnTo>
                <a:cubicBezTo>
                  <a:pt x="798348" y="189282"/>
                  <a:pt x="794538" y="198731"/>
                  <a:pt x="787146" y="206350"/>
                </a:cubicBezTo>
                <a:cubicBezTo>
                  <a:pt x="779755" y="213970"/>
                  <a:pt x="770154" y="217932"/>
                  <a:pt x="758342" y="218237"/>
                </a:cubicBezTo>
                <a:lnTo>
                  <a:pt x="685191" y="218237"/>
                </a:lnTo>
                <a:lnTo>
                  <a:pt x="685191" y="791262"/>
                </a:lnTo>
                <a:cubicBezTo>
                  <a:pt x="685140" y="802133"/>
                  <a:pt x="684023" y="812394"/>
                  <a:pt x="681838" y="822046"/>
                </a:cubicBezTo>
                <a:cubicBezTo>
                  <a:pt x="679654" y="831698"/>
                  <a:pt x="676707" y="841350"/>
                  <a:pt x="672999" y="851002"/>
                </a:cubicBezTo>
                <a:cubicBezTo>
                  <a:pt x="664998" y="869366"/>
                  <a:pt x="654177" y="885368"/>
                  <a:pt x="640538" y="899008"/>
                </a:cubicBezTo>
                <a:cubicBezTo>
                  <a:pt x="626898" y="912648"/>
                  <a:pt x="610896" y="923468"/>
                  <a:pt x="592531" y="931470"/>
                </a:cubicBezTo>
                <a:cubicBezTo>
                  <a:pt x="582829" y="935711"/>
                  <a:pt x="572973" y="938810"/>
                  <a:pt x="562966" y="940766"/>
                </a:cubicBezTo>
                <a:cubicBezTo>
                  <a:pt x="552958" y="942722"/>
                  <a:pt x="542493" y="943686"/>
                  <a:pt x="531571" y="943661"/>
                </a:cubicBezTo>
                <a:lnTo>
                  <a:pt x="388926" y="943661"/>
                </a:lnTo>
                <a:cubicBezTo>
                  <a:pt x="377647" y="943357"/>
                  <a:pt x="368198" y="939394"/>
                  <a:pt x="360579" y="931775"/>
                </a:cubicBezTo>
                <a:cubicBezTo>
                  <a:pt x="352958" y="924154"/>
                  <a:pt x="348997" y="914706"/>
                  <a:pt x="348692" y="903428"/>
                </a:cubicBezTo>
                <a:lnTo>
                  <a:pt x="348692" y="902208"/>
                </a:lnTo>
                <a:cubicBezTo>
                  <a:pt x="348996" y="890931"/>
                  <a:pt x="352959" y="881482"/>
                  <a:pt x="360579" y="873863"/>
                </a:cubicBezTo>
                <a:cubicBezTo>
                  <a:pt x="368199" y="866242"/>
                  <a:pt x="377647" y="862279"/>
                  <a:pt x="388925" y="861975"/>
                </a:cubicBezTo>
                <a:lnTo>
                  <a:pt x="531572" y="861975"/>
                </a:lnTo>
                <a:cubicBezTo>
                  <a:pt x="552298" y="861771"/>
                  <a:pt x="569367" y="854864"/>
                  <a:pt x="582778" y="841249"/>
                </a:cubicBezTo>
                <a:cubicBezTo>
                  <a:pt x="595986" y="827635"/>
                  <a:pt x="602488" y="810972"/>
                  <a:pt x="602285" y="791261"/>
                </a:cubicBezTo>
                <a:lnTo>
                  <a:pt x="602286" y="218237"/>
                </a:lnTo>
                <a:lnTo>
                  <a:pt x="40234" y="218237"/>
                </a:lnTo>
                <a:cubicBezTo>
                  <a:pt x="28956" y="217933"/>
                  <a:pt x="19507" y="213970"/>
                  <a:pt x="11888" y="206350"/>
                </a:cubicBezTo>
                <a:cubicBezTo>
                  <a:pt x="4268" y="198730"/>
                  <a:pt x="305" y="189282"/>
                  <a:pt x="1" y="178004"/>
                </a:cubicBezTo>
                <a:lnTo>
                  <a:pt x="0" y="176785"/>
                </a:lnTo>
                <a:cubicBezTo>
                  <a:pt x="305" y="164974"/>
                  <a:pt x="4268" y="155372"/>
                  <a:pt x="11888" y="147981"/>
                </a:cubicBezTo>
                <a:cubicBezTo>
                  <a:pt x="19508" y="140590"/>
                  <a:pt x="28956" y="136779"/>
                  <a:pt x="40234" y="136551"/>
                </a:cubicBezTo>
                <a:lnTo>
                  <a:pt x="602285" y="136551"/>
                </a:lnTo>
                <a:lnTo>
                  <a:pt x="602286" y="40234"/>
                </a:lnTo>
                <a:cubicBezTo>
                  <a:pt x="602590" y="28957"/>
                  <a:pt x="606552" y="19508"/>
                  <a:pt x="614172" y="11888"/>
                </a:cubicBezTo>
                <a:cubicBezTo>
                  <a:pt x="621792" y="4267"/>
                  <a:pt x="631241" y="305"/>
                  <a:pt x="642519" y="0"/>
                </a:cubicBezTo>
                <a:lnTo>
                  <a:pt x="644957" y="1"/>
                </a:lnTo>
                <a:cubicBezTo>
                  <a:pt x="656235" y="305"/>
                  <a:pt x="665683" y="4268"/>
                  <a:pt x="673303" y="11888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9600" b="1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5" name="文本框 14"/>
          <p:cNvSpPr txBox="1"/>
          <p:nvPr/>
        </p:nvSpPr>
        <p:spPr>
          <a:xfrm rot="17905783">
            <a:off x="4424014" y="4138702"/>
            <a:ext cx="44537" cy="113669"/>
          </a:xfrm>
          <a:custGeom>
            <a:avLst/>
            <a:gdLst/>
            <a:ahLst/>
            <a:cxnLst/>
            <a:rect l="l" t="t" r="r" b="b"/>
            <a:pathLst>
              <a:path w="81687" h="208484">
                <a:moveTo>
                  <a:pt x="70257" y="11278"/>
                </a:moveTo>
                <a:cubicBezTo>
                  <a:pt x="77648" y="18542"/>
                  <a:pt x="81458" y="27788"/>
                  <a:pt x="81687" y="39014"/>
                </a:cubicBezTo>
                <a:lnTo>
                  <a:pt x="81687" y="168250"/>
                </a:lnTo>
                <a:cubicBezTo>
                  <a:pt x="81458" y="179527"/>
                  <a:pt x="77648" y="188976"/>
                  <a:pt x="70257" y="196596"/>
                </a:cubicBezTo>
                <a:cubicBezTo>
                  <a:pt x="62865" y="204216"/>
                  <a:pt x="53264" y="208179"/>
                  <a:pt x="41453" y="208484"/>
                </a:cubicBezTo>
                <a:lnTo>
                  <a:pt x="40234" y="208483"/>
                </a:lnTo>
                <a:cubicBezTo>
                  <a:pt x="28422" y="208179"/>
                  <a:pt x="18822" y="204216"/>
                  <a:pt x="11431" y="196596"/>
                </a:cubicBezTo>
                <a:cubicBezTo>
                  <a:pt x="4038" y="188976"/>
                  <a:pt x="229" y="179527"/>
                  <a:pt x="1" y="168250"/>
                </a:cubicBezTo>
                <a:lnTo>
                  <a:pt x="0" y="39014"/>
                </a:lnTo>
                <a:lnTo>
                  <a:pt x="8274" y="18937"/>
                </a:lnTo>
                <a:lnTo>
                  <a:pt x="12072" y="11026"/>
                </a:lnTo>
                <a:lnTo>
                  <a:pt x="40234" y="0"/>
                </a:lnTo>
                <a:lnTo>
                  <a:pt x="41453" y="1"/>
                </a:lnTo>
                <a:cubicBezTo>
                  <a:pt x="53264" y="254"/>
                  <a:pt x="62865" y="4013"/>
                  <a:pt x="70257" y="11278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9600" b="1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4" name="文本框 13"/>
          <p:cNvSpPr txBox="1"/>
          <p:nvPr/>
        </p:nvSpPr>
        <p:spPr>
          <a:xfrm rot="20061142">
            <a:off x="4664239" y="4209294"/>
            <a:ext cx="136261" cy="212935"/>
          </a:xfrm>
          <a:custGeom>
            <a:avLst/>
            <a:gdLst/>
            <a:ahLst/>
            <a:cxnLst/>
            <a:rect l="l" t="t" r="r" b="b"/>
            <a:pathLst>
              <a:path w="249921" h="390552">
                <a:moveTo>
                  <a:pt x="50801" y="1424"/>
                </a:moveTo>
                <a:cubicBezTo>
                  <a:pt x="60961" y="4319"/>
                  <a:pt x="68987" y="10720"/>
                  <a:pt x="74880" y="20626"/>
                </a:cubicBezTo>
                <a:lnTo>
                  <a:pt x="245568" y="330303"/>
                </a:lnTo>
                <a:cubicBezTo>
                  <a:pt x="250317" y="340438"/>
                  <a:pt x="251181" y="350648"/>
                  <a:pt x="248159" y="360935"/>
                </a:cubicBezTo>
                <a:cubicBezTo>
                  <a:pt x="245136" y="371223"/>
                  <a:pt x="238989" y="379300"/>
                  <a:pt x="229718" y="385167"/>
                </a:cubicBezTo>
                <a:cubicBezTo>
                  <a:pt x="219000" y="390602"/>
                  <a:pt x="208433" y="391924"/>
                  <a:pt x="198019" y="389130"/>
                </a:cubicBezTo>
                <a:cubicBezTo>
                  <a:pt x="187605" y="386335"/>
                  <a:pt x="179477" y="379731"/>
                  <a:pt x="173635" y="369318"/>
                </a:cubicBezTo>
                <a:lnTo>
                  <a:pt x="5386" y="59641"/>
                </a:lnTo>
                <a:cubicBezTo>
                  <a:pt x="-50" y="50090"/>
                  <a:pt x="-1371" y="40236"/>
                  <a:pt x="1424" y="30075"/>
                </a:cubicBezTo>
                <a:cubicBezTo>
                  <a:pt x="4217" y="19915"/>
                  <a:pt x="10821" y="11889"/>
                  <a:pt x="21235" y="5995"/>
                </a:cubicBezTo>
                <a:cubicBezTo>
                  <a:pt x="26011" y="3024"/>
                  <a:pt x="30862" y="1158"/>
                  <a:pt x="35789" y="395"/>
                </a:cubicBezTo>
                <a:cubicBezTo>
                  <a:pt x="40717" y="-367"/>
                  <a:pt x="45721" y="-24"/>
                  <a:pt x="50801" y="1424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9600" b="1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3" name="文本框 12"/>
          <p:cNvSpPr txBox="1"/>
          <p:nvPr/>
        </p:nvSpPr>
        <p:spPr>
          <a:xfrm rot="20061142">
            <a:off x="4528392" y="4162662"/>
            <a:ext cx="545081" cy="435397"/>
          </a:xfrm>
          <a:custGeom>
            <a:avLst/>
            <a:gdLst/>
            <a:ahLst/>
            <a:cxnLst/>
            <a:rect l="l" t="t" r="r" b="b"/>
            <a:pathLst>
              <a:path w="999752" h="798576">
                <a:moveTo>
                  <a:pt x="70264" y="11887"/>
                </a:moveTo>
                <a:cubicBezTo>
                  <a:pt x="77655" y="19507"/>
                  <a:pt x="81465" y="28956"/>
                  <a:pt x="81694" y="40233"/>
                </a:cubicBezTo>
                <a:lnTo>
                  <a:pt x="81694" y="647395"/>
                </a:lnTo>
                <a:cubicBezTo>
                  <a:pt x="81719" y="656590"/>
                  <a:pt x="83497" y="665327"/>
                  <a:pt x="87028" y="673608"/>
                </a:cubicBezTo>
                <a:cubicBezTo>
                  <a:pt x="90559" y="681889"/>
                  <a:pt x="95689" y="689407"/>
                  <a:pt x="102421" y="696163"/>
                </a:cubicBezTo>
                <a:cubicBezTo>
                  <a:pt x="109177" y="702844"/>
                  <a:pt x="116695" y="707771"/>
                  <a:pt x="124975" y="710946"/>
                </a:cubicBezTo>
                <a:cubicBezTo>
                  <a:pt x="133256" y="714121"/>
                  <a:pt x="141994" y="715695"/>
                  <a:pt x="151188" y="715671"/>
                </a:cubicBezTo>
                <a:lnTo>
                  <a:pt x="959518" y="715670"/>
                </a:lnTo>
                <a:cubicBezTo>
                  <a:pt x="971329" y="716051"/>
                  <a:pt x="980930" y="720166"/>
                  <a:pt x="988321" y="728015"/>
                </a:cubicBezTo>
                <a:cubicBezTo>
                  <a:pt x="995713" y="735863"/>
                  <a:pt x="999523" y="745160"/>
                  <a:pt x="999751" y="755904"/>
                </a:cubicBezTo>
                <a:lnTo>
                  <a:pt x="999752" y="758342"/>
                </a:lnTo>
                <a:cubicBezTo>
                  <a:pt x="999523" y="769620"/>
                  <a:pt x="995713" y="779069"/>
                  <a:pt x="988321" y="786689"/>
                </a:cubicBezTo>
                <a:cubicBezTo>
                  <a:pt x="980930" y="794309"/>
                  <a:pt x="971329" y="798271"/>
                  <a:pt x="959518" y="798576"/>
                </a:cubicBezTo>
                <a:lnTo>
                  <a:pt x="151188" y="798576"/>
                </a:lnTo>
                <a:cubicBezTo>
                  <a:pt x="141358" y="798602"/>
                  <a:pt x="131452" y="797636"/>
                  <a:pt x="121470" y="795681"/>
                </a:cubicBezTo>
                <a:cubicBezTo>
                  <a:pt x="111488" y="793724"/>
                  <a:pt x="101887" y="790625"/>
                  <a:pt x="92667" y="786384"/>
                </a:cubicBezTo>
                <a:cubicBezTo>
                  <a:pt x="73769" y="778383"/>
                  <a:pt x="57615" y="767563"/>
                  <a:pt x="44203" y="753923"/>
                </a:cubicBezTo>
                <a:cubicBezTo>
                  <a:pt x="30792" y="740283"/>
                  <a:pt x="20124" y="724281"/>
                  <a:pt x="12200" y="705917"/>
                </a:cubicBezTo>
                <a:cubicBezTo>
                  <a:pt x="3868" y="686409"/>
                  <a:pt x="-196" y="666902"/>
                  <a:pt x="8" y="647395"/>
                </a:cubicBezTo>
                <a:lnTo>
                  <a:pt x="8" y="40234"/>
                </a:lnTo>
                <a:cubicBezTo>
                  <a:pt x="236" y="28956"/>
                  <a:pt x="4046" y="19507"/>
                  <a:pt x="11437" y="11887"/>
                </a:cubicBezTo>
                <a:cubicBezTo>
                  <a:pt x="18829" y="4267"/>
                  <a:pt x="28430" y="305"/>
                  <a:pt x="40241" y="0"/>
                </a:cubicBezTo>
                <a:lnTo>
                  <a:pt x="41461" y="0"/>
                </a:lnTo>
                <a:cubicBezTo>
                  <a:pt x="53271" y="305"/>
                  <a:pt x="62872" y="4267"/>
                  <a:pt x="70264" y="11887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9600" b="1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5" name="文本框 24"/>
          <p:cNvSpPr txBox="1"/>
          <p:nvPr/>
        </p:nvSpPr>
        <p:spPr>
          <a:xfrm rot="1069987">
            <a:off x="5471191" y="3924136"/>
            <a:ext cx="45202" cy="124969"/>
          </a:xfrm>
          <a:custGeom>
            <a:avLst/>
            <a:gdLst/>
            <a:ahLst/>
            <a:cxnLst/>
            <a:rect l="l" t="t" r="r" b="b"/>
            <a:pathLst>
              <a:path w="82907" h="229210">
                <a:moveTo>
                  <a:pt x="40234" y="1"/>
                </a:moveTo>
                <a:lnTo>
                  <a:pt x="42672" y="0"/>
                </a:lnTo>
                <a:cubicBezTo>
                  <a:pt x="53951" y="305"/>
                  <a:pt x="63399" y="4267"/>
                  <a:pt x="71019" y="11888"/>
                </a:cubicBezTo>
                <a:cubicBezTo>
                  <a:pt x="78639" y="19508"/>
                  <a:pt x="82602" y="28956"/>
                  <a:pt x="82906" y="40234"/>
                </a:cubicBezTo>
                <a:lnTo>
                  <a:pt x="82907" y="188976"/>
                </a:lnTo>
                <a:cubicBezTo>
                  <a:pt x="82602" y="200253"/>
                  <a:pt x="78639" y="209703"/>
                  <a:pt x="71019" y="217323"/>
                </a:cubicBezTo>
                <a:cubicBezTo>
                  <a:pt x="63399" y="224942"/>
                  <a:pt x="53951" y="228905"/>
                  <a:pt x="42673" y="229210"/>
                </a:cubicBezTo>
                <a:lnTo>
                  <a:pt x="40234" y="229210"/>
                </a:lnTo>
                <a:cubicBezTo>
                  <a:pt x="28957" y="228906"/>
                  <a:pt x="19508" y="224943"/>
                  <a:pt x="11887" y="217323"/>
                </a:cubicBezTo>
                <a:cubicBezTo>
                  <a:pt x="4268" y="209703"/>
                  <a:pt x="306" y="200254"/>
                  <a:pt x="0" y="188977"/>
                </a:cubicBezTo>
                <a:lnTo>
                  <a:pt x="1" y="40234"/>
                </a:lnTo>
                <a:cubicBezTo>
                  <a:pt x="305" y="28956"/>
                  <a:pt x="4268" y="19507"/>
                  <a:pt x="11888" y="11888"/>
                </a:cubicBezTo>
                <a:cubicBezTo>
                  <a:pt x="19508" y="4268"/>
                  <a:pt x="28957" y="305"/>
                  <a:pt x="40234" y="1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9600" b="1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4" name="文本框 23"/>
          <p:cNvSpPr txBox="1"/>
          <p:nvPr/>
        </p:nvSpPr>
        <p:spPr>
          <a:xfrm rot="1069987">
            <a:off x="5486099" y="3992767"/>
            <a:ext cx="441392" cy="599597"/>
          </a:xfrm>
          <a:custGeom>
            <a:avLst/>
            <a:gdLst/>
            <a:ahLst/>
            <a:cxnLst/>
            <a:rect l="l" t="t" r="r" b="b"/>
            <a:pathLst>
              <a:path w="809571" h="1099741">
                <a:moveTo>
                  <a:pt x="157147" y="94337"/>
                </a:moveTo>
                <a:cubicBezTo>
                  <a:pt x="166672" y="92381"/>
                  <a:pt x="176883" y="91415"/>
                  <a:pt x="187779" y="91441"/>
                </a:cubicBezTo>
                <a:lnTo>
                  <a:pt x="423085" y="91441"/>
                </a:lnTo>
                <a:lnTo>
                  <a:pt x="423085" y="40235"/>
                </a:lnTo>
                <a:cubicBezTo>
                  <a:pt x="423466" y="28957"/>
                  <a:pt x="427581" y="19508"/>
                  <a:pt x="435429" y="11888"/>
                </a:cubicBezTo>
                <a:cubicBezTo>
                  <a:pt x="443278" y="4268"/>
                  <a:pt x="452574" y="305"/>
                  <a:pt x="463318" y="1"/>
                </a:cubicBezTo>
                <a:lnTo>
                  <a:pt x="465757" y="0"/>
                </a:lnTo>
                <a:cubicBezTo>
                  <a:pt x="477034" y="306"/>
                  <a:pt x="486483" y="4268"/>
                  <a:pt x="494103" y="11888"/>
                </a:cubicBezTo>
                <a:cubicBezTo>
                  <a:pt x="501723" y="19508"/>
                  <a:pt x="505685" y="28957"/>
                  <a:pt x="505990" y="40234"/>
                </a:cubicBezTo>
                <a:lnTo>
                  <a:pt x="505990" y="91441"/>
                </a:lnTo>
                <a:lnTo>
                  <a:pt x="769337" y="91441"/>
                </a:lnTo>
                <a:cubicBezTo>
                  <a:pt x="780615" y="91670"/>
                  <a:pt x="790064" y="95479"/>
                  <a:pt x="797684" y="102871"/>
                </a:cubicBezTo>
                <a:cubicBezTo>
                  <a:pt x="805303" y="110263"/>
                  <a:pt x="809266" y="119863"/>
                  <a:pt x="809571" y="131675"/>
                </a:cubicBezTo>
                <a:lnTo>
                  <a:pt x="809571" y="132894"/>
                </a:lnTo>
                <a:cubicBezTo>
                  <a:pt x="809267" y="144705"/>
                  <a:pt x="805303" y="154306"/>
                  <a:pt x="797684" y="161697"/>
                </a:cubicBezTo>
                <a:cubicBezTo>
                  <a:pt x="790064" y="169089"/>
                  <a:pt x="780615" y="172899"/>
                  <a:pt x="769338" y="173128"/>
                </a:cubicBezTo>
                <a:lnTo>
                  <a:pt x="187779" y="173127"/>
                </a:lnTo>
                <a:cubicBezTo>
                  <a:pt x="178584" y="173127"/>
                  <a:pt x="169846" y="174956"/>
                  <a:pt x="161566" y="178614"/>
                </a:cubicBezTo>
                <a:cubicBezTo>
                  <a:pt x="153286" y="182271"/>
                  <a:pt x="145767" y="187758"/>
                  <a:pt x="139011" y="195073"/>
                </a:cubicBezTo>
                <a:cubicBezTo>
                  <a:pt x="132381" y="202388"/>
                  <a:pt x="127353" y="210313"/>
                  <a:pt x="123924" y="218847"/>
                </a:cubicBezTo>
                <a:cubicBezTo>
                  <a:pt x="120494" y="227382"/>
                  <a:pt x="118209" y="236526"/>
                  <a:pt x="117066" y="246280"/>
                </a:cubicBezTo>
                <a:lnTo>
                  <a:pt x="81709" y="1061924"/>
                </a:lnTo>
                <a:cubicBezTo>
                  <a:pt x="80820" y="1073176"/>
                  <a:pt x="76501" y="1082371"/>
                  <a:pt x="68755" y="1089509"/>
                </a:cubicBezTo>
                <a:cubicBezTo>
                  <a:pt x="61008" y="1096646"/>
                  <a:pt x="51508" y="1100050"/>
                  <a:pt x="40256" y="1099719"/>
                </a:cubicBezTo>
                <a:lnTo>
                  <a:pt x="37818" y="1099720"/>
                </a:lnTo>
                <a:cubicBezTo>
                  <a:pt x="26565" y="1098780"/>
                  <a:pt x="17371" y="1094258"/>
                  <a:pt x="10233" y="1086156"/>
                </a:cubicBezTo>
                <a:cubicBezTo>
                  <a:pt x="3096" y="1078053"/>
                  <a:pt x="-308" y="1068350"/>
                  <a:pt x="22" y="1057047"/>
                </a:cubicBezTo>
                <a:lnTo>
                  <a:pt x="35379" y="241403"/>
                </a:lnTo>
                <a:cubicBezTo>
                  <a:pt x="35481" y="231014"/>
                  <a:pt x="36802" y="221006"/>
                  <a:pt x="39342" y="211380"/>
                </a:cubicBezTo>
                <a:cubicBezTo>
                  <a:pt x="41882" y="201753"/>
                  <a:pt x="45031" y="192660"/>
                  <a:pt x="48790" y="184100"/>
                </a:cubicBezTo>
                <a:cubicBezTo>
                  <a:pt x="65859" y="146305"/>
                  <a:pt x="92681" y="119483"/>
                  <a:pt x="129258" y="103633"/>
                </a:cubicBezTo>
                <a:cubicBezTo>
                  <a:pt x="138326" y="99391"/>
                  <a:pt x="147621" y="96293"/>
                  <a:pt x="157147" y="94337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9600" b="1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3" name="文本框 22"/>
          <p:cNvSpPr txBox="1"/>
          <p:nvPr/>
        </p:nvSpPr>
        <p:spPr>
          <a:xfrm rot="1069987">
            <a:off x="5414903" y="4099435"/>
            <a:ext cx="45202" cy="124304"/>
          </a:xfrm>
          <a:custGeom>
            <a:avLst/>
            <a:gdLst/>
            <a:ahLst/>
            <a:cxnLst/>
            <a:rect l="l" t="t" r="r" b="b"/>
            <a:pathLst>
              <a:path w="82906" h="227990">
                <a:moveTo>
                  <a:pt x="40234" y="0"/>
                </a:moveTo>
                <a:lnTo>
                  <a:pt x="42672" y="0"/>
                </a:lnTo>
                <a:cubicBezTo>
                  <a:pt x="53950" y="304"/>
                  <a:pt x="63399" y="4267"/>
                  <a:pt x="71019" y="11887"/>
                </a:cubicBezTo>
                <a:cubicBezTo>
                  <a:pt x="78639" y="19507"/>
                  <a:pt x="82601" y="28956"/>
                  <a:pt x="82906" y="40233"/>
                </a:cubicBezTo>
                <a:lnTo>
                  <a:pt x="82906" y="187756"/>
                </a:lnTo>
                <a:cubicBezTo>
                  <a:pt x="82602" y="199568"/>
                  <a:pt x="78639" y="209169"/>
                  <a:pt x="71019" y="216561"/>
                </a:cubicBezTo>
                <a:cubicBezTo>
                  <a:pt x="63399" y="223951"/>
                  <a:pt x="53950" y="227762"/>
                  <a:pt x="42672" y="227990"/>
                </a:cubicBezTo>
                <a:lnTo>
                  <a:pt x="40234" y="227990"/>
                </a:lnTo>
                <a:cubicBezTo>
                  <a:pt x="28956" y="227761"/>
                  <a:pt x="19508" y="223952"/>
                  <a:pt x="11888" y="216560"/>
                </a:cubicBezTo>
                <a:cubicBezTo>
                  <a:pt x="4268" y="209169"/>
                  <a:pt x="305" y="199568"/>
                  <a:pt x="1" y="187757"/>
                </a:cubicBezTo>
                <a:lnTo>
                  <a:pt x="0" y="40234"/>
                </a:lnTo>
                <a:cubicBezTo>
                  <a:pt x="305" y="28955"/>
                  <a:pt x="4268" y="19507"/>
                  <a:pt x="11888" y="11887"/>
                </a:cubicBezTo>
                <a:cubicBezTo>
                  <a:pt x="19508" y="4267"/>
                  <a:pt x="28957" y="304"/>
                  <a:pt x="40234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9600" b="1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2" name="文本框 21"/>
          <p:cNvSpPr txBox="1"/>
          <p:nvPr/>
        </p:nvSpPr>
        <p:spPr>
          <a:xfrm rot="1069987">
            <a:off x="5594540" y="4128077"/>
            <a:ext cx="346988" cy="200084"/>
          </a:xfrm>
          <a:custGeom>
            <a:avLst/>
            <a:gdLst/>
            <a:ahLst/>
            <a:cxnLst/>
            <a:rect l="l" t="t" r="r" b="b"/>
            <a:pathLst>
              <a:path w="636423" h="366981">
                <a:moveTo>
                  <a:pt x="136551" y="0"/>
                </a:moveTo>
                <a:lnTo>
                  <a:pt x="138989" y="0"/>
                </a:lnTo>
                <a:cubicBezTo>
                  <a:pt x="150216" y="304"/>
                  <a:pt x="159461" y="4267"/>
                  <a:pt x="166726" y="11887"/>
                </a:cubicBezTo>
                <a:cubicBezTo>
                  <a:pt x="173990" y="19507"/>
                  <a:pt x="177749" y="28956"/>
                  <a:pt x="178003" y="40234"/>
                </a:cubicBezTo>
                <a:lnTo>
                  <a:pt x="178004" y="71933"/>
                </a:lnTo>
                <a:lnTo>
                  <a:pt x="457200" y="71932"/>
                </a:lnTo>
                <a:lnTo>
                  <a:pt x="457200" y="40233"/>
                </a:lnTo>
                <a:cubicBezTo>
                  <a:pt x="457504" y="28956"/>
                  <a:pt x="461467" y="19508"/>
                  <a:pt x="469088" y="11887"/>
                </a:cubicBezTo>
                <a:cubicBezTo>
                  <a:pt x="476707" y="4267"/>
                  <a:pt x="486156" y="305"/>
                  <a:pt x="497433" y="0"/>
                </a:cubicBezTo>
                <a:lnTo>
                  <a:pt x="499872" y="0"/>
                </a:lnTo>
                <a:cubicBezTo>
                  <a:pt x="511683" y="305"/>
                  <a:pt x="521284" y="4268"/>
                  <a:pt x="528676" y="11887"/>
                </a:cubicBezTo>
                <a:cubicBezTo>
                  <a:pt x="536067" y="19507"/>
                  <a:pt x="539877" y="28956"/>
                  <a:pt x="540106" y="40234"/>
                </a:cubicBezTo>
                <a:lnTo>
                  <a:pt x="540106" y="71933"/>
                </a:lnTo>
                <a:lnTo>
                  <a:pt x="596188" y="71933"/>
                </a:lnTo>
                <a:cubicBezTo>
                  <a:pt x="607466" y="72161"/>
                  <a:pt x="616915" y="75971"/>
                  <a:pt x="624536" y="83363"/>
                </a:cubicBezTo>
                <a:cubicBezTo>
                  <a:pt x="632155" y="90754"/>
                  <a:pt x="636118" y="100355"/>
                  <a:pt x="636423" y="112166"/>
                </a:cubicBezTo>
                <a:lnTo>
                  <a:pt x="636422" y="113386"/>
                </a:lnTo>
                <a:cubicBezTo>
                  <a:pt x="636117" y="124663"/>
                  <a:pt x="632155" y="134112"/>
                  <a:pt x="624535" y="141732"/>
                </a:cubicBezTo>
                <a:cubicBezTo>
                  <a:pt x="616915" y="149352"/>
                  <a:pt x="607466" y="153314"/>
                  <a:pt x="596188" y="153620"/>
                </a:cubicBezTo>
                <a:lnTo>
                  <a:pt x="540106" y="153619"/>
                </a:lnTo>
                <a:lnTo>
                  <a:pt x="540105" y="237744"/>
                </a:lnTo>
                <a:cubicBezTo>
                  <a:pt x="539800" y="264897"/>
                  <a:pt x="532486" y="288925"/>
                  <a:pt x="518160" y="309829"/>
                </a:cubicBezTo>
                <a:cubicBezTo>
                  <a:pt x="503834" y="330734"/>
                  <a:pt x="484328" y="346532"/>
                  <a:pt x="459638" y="357225"/>
                </a:cubicBezTo>
                <a:cubicBezTo>
                  <a:pt x="452298" y="360833"/>
                  <a:pt x="444423" y="363372"/>
                  <a:pt x="436017" y="364845"/>
                </a:cubicBezTo>
                <a:cubicBezTo>
                  <a:pt x="427609" y="366319"/>
                  <a:pt x="418820" y="367030"/>
                  <a:pt x="409651" y="366979"/>
                </a:cubicBezTo>
                <a:lnTo>
                  <a:pt x="226771" y="366979"/>
                </a:lnTo>
                <a:cubicBezTo>
                  <a:pt x="217601" y="367030"/>
                  <a:pt x="208813" y="366319"/>
                  <a:pt x="200406" y="364845"/>
                </a:cubicBezTo>
                <a:cubicBezTo>
                  <a:pt x="191999" y="363372"/>
                  <a:pt x="184125" y="360832"/>
                  <a:pt x="176783" y="357225"/>
                </a:cubicBezTo>
                <a:cubicBezTo>
                  <a:pt x="152096" y="346532"/>
                  <a:pt x="132588" y="330733"/>
                  <a:pt x="118263" y="309829"/>
                </a:cubicBezTo>
                <a:cubicBezTo>
                  <a:pt x="103937" y="288925"/>
                  <a:pt x="96622" y="264896"/>
                  <a:pt x="96317" y="237744"/>
                </a:cubicBezTo>
                <a:lnTo>
                  <a:pt x="96317" y="153619"/>
                </a:lnTo>
                <a:lnTo>
                  <a:pt x="40233" y="153619"/>
                </a:lnTo>
                <a:cubicBezTo>
                  <a:pt x="28956" y="153314"/>
                  <a:pt x="19507" y="149352"/>
                  <a:pt x="11888" y="141732"/>
                </a:cubicBezTo>
                <a:cubicBezTo>
                  <a:pt x="4267" y="134112"/>
                  <a:pt x="305" y="124663"/>
                  <a:pt x="0" y="113386"/>
                </a:cubicBezTo>
                <a:lnTo>
                  <a:pt x="0" y="112166"/>
                </a:lnTo>
                <a:cubicBezTo>
                  <a:pt x="305" y="100355"/>
                  <a:pt x="4267" y="90754"/>
                  <a:pt x="11887" y="83363"/>
                </a:cubicBezTo>
                <a:cubicBezTo>
                  <a:pt x="19507" y="75972"/>
                  <a:pt x="28956" y="72161"/>
                  <a:pt x="40234" y="71932"/>
                </a:cubicBezTo>
                <a:lnTo>
                  <a:pt x="96317" y="71933"/>
                </a:lnTo>
                <a:lnTo>
                  <a:pt x="96317" y="40233"/>
                </a:lnTo>
                <a:cubicBezTo>
                  <a:pt x="96545" y="28956"/>
                  <a:pt x="100356" y="19507"/>
                  <a:pt x="107747" y="11887"/>
                </a:cubicBezTo>
                <a:cubicBezTo>
                  <a:pt x="115138" y="4267"/>
                  <a:pt x="124739" y="304"/>
                  <a:pt x="136551" y="0"/>
                </a:cubicBezTo>
                <a:close/>
                <a:moveTo>
                  <a:pt x="178004" y="153619"/>
                </a:moveTo>
                <a:lnTo>
                  <a:pt x="178003" y="237744"/>
                </a:lnTo>
                <a:cubicBezTo>
                  <a:pt x="178283" y="251993"/>
                  <a:pt x="182905" y="263424"/>
                  <a:pt x="191872" y="272034"/>
                </a:cubicBezTo>
                <a:cubicBezTo>
                  <a:pt x="200838" y="280644"/>
                  <a:pt x="212471" y="285064"/>
                  <a:pt x="226771" y="285293"/>
                </a:cubicBezTo>
                <a:lnTo>
                  <a:pt x="409651" y="285292"/>
                </a:lnTo>
                <a:cubicBezTo>
                  <a:pt x="423901" y="285065"/>
                  <a:pt x="435331" y="280645"/>
                  <a:pt x="443941" y="272034"/>
                </a:cubicBezTo>
                <a:cubicBezTo>
                  <a:pt x="452552" y="263423"/>
                  <a:pt x="456971" y="251994"/>
                  <a:pt x="457200" y="237744"/>
                </a:cubicBezTo>
                <a:lnTo>
                  <a:pt x="457200" y="153619"/>
                </a:lnTo>
                <a:lnTo>
                  <a:pt x="178004" y="15361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9600" b="1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1" name="文本框 20"/>
          <p:cNvSpPr txBox="1"/>
          <p:nvPr/>
        </p:nvSpPr>
        <p:spPr>
          <a:xfrm rot="1069987">
            <a:off x="5291810" y="4270093"/>
            <a:ext cx="130205" cy="212835"/>
          </a:xfrm>
          <a:custGeom>
            <a:avLst/>
            <a:gdLst/>
            <a:ahLst/>
            <a:cxnLst/>
            <a:rect l="l" t="t" r="r" b="b"/>
            <a:pathLst>
              <a:path w="238813" h="390368">
                <a:moveTo>
                  <a:pt x="185730" y="1735"/>
                </a:moveTo>
                <a:cubicBezTo>
                  <a:pt x="190810" y="109"/>
                  <a:pt x="195890" y="-374"/>
                  <a:pt x="200970" y="287"/>
                </a:cubicBezTo>
                <a:cubicBezTo>
                  <a:pt x="206050" y="947"/>
                  <a:pt x="211130" y="2751"/>
                  <a:pt x="216210" y="5697"/>
                </a:cubicBezTo>
                <a:lnTo>
                  <a:pt x="217429" y="5698"/>
                </a:lnTo>
                <a:cubicBezTo>
                  <a:pt x="227284" y="10981"/>
                  <a:pt x="233786" y="18702"/>
                  <a:pt x="236936" y="28862"/>
                </a:cubicBezTo>
                <a:cubicBezTo>
                  <a:pt x="240086" y="39022"/>
                  <a:pt x="239273" y="49182"/>
                  <a:pt x="234498" y="59342"/>
                </a:cubicBezTo>
                <a:lnTo>
                  <a:pt x="78440" y="367800"/>
                </a:lnTo>
                <a:cubicBezTo>
                  <a:pt x="73107" y="378239"/>
                  <a:pt x="65181" y="385097"/>
                  <a:pt x="54666" y="388374"/>
                </a:cubicBezTo>
                <a:cubicBezTo>
                  <a:pt x="44151" y="391651"/>
                  <a:pt x="33787" y="390889"/>
                  <a:pt x="23577" y="386088"/>
                </a:cubicBezTo>
                <a:lnTo>
                  <a:pt x="22357" y="386088"/>
                </a:lnTo>
                <a:cubicBezTo>
                  <a:pt x="12451" y="380220"/>
                  <a:pt x="5746" y="372144"/>
                  <a:pt x="2240" y="361856"/>
                </a:cubicBezTo>
                <a:cubicBezTo>
                  <a:pt x="-1265" y="351569"/>
                  <a:pt x="-655" y="341359"/>
                  <a:pt x="4069" y="331224"/>
                </a:cubicBezTo>
                <a:lnTo>
                  <a:pt x="162566" y="21547"/>
                </a:lnTo>
                <a:cubicBezTo>
                  <a:pt x="167848" y="11590"/>
                  <a:pt x="175570" y="4986"/>
                  <a:pt x="185730" y="1735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9600" b="1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0" name="文本框 19"/>
          <p:cNvSpPr txBox="1"/>
          <p:nvPr/>
        </p:nvSpPr>
        <p:spPr>
          <a:xfrm rot="1069987">
            <a:off x="5512774" y="4338824"/>
            <a:ext cx="353605" cy="254204"/>
          </a:xfrm>
          <a:custGeom>
            <a:avLst/>
            <a:gdLst/>
            <a:ahLst/>
            <a:cxnLst/>
            <a:rect l="l" t="t" r="r" b="b"/>
            <a:pathLst>
              <a:path w="648558" h="466244">
                <a:moveTo>
                  <a:pt x="91165" y="0"/>
                </a:moveTo>
                <a:lnTo>
                  <a:pt x="560557" y="0"/>
                </a:lnTo>
                <a:cubicBezTo>
                  <a:pt x="576254" y="813"/>
                  <a:pt x="587836" y="7417"/>
                  <a:pt x="595303" y="19812"/>
                </a:cubicBezTo>
                <a:cubicBezTo>
                  <a:pt x="602771" y="32207"/>
                  <a:pt x="603381" y="45517"/>
                  <a:pt x="597132" y="59741"/>
                </a:cubicBezTo>
                <a:cubicBezTo>
                  <a:pt x="574526" y="102439"/>
                  <a:pt x="548720" y="142011"/>
                  <a:pt x="519713" y="178461"/>
                </a:cubicBezTo>
                <a:cubicBezTo>
                  <a:pt x="490706" y="214909"/>
                  <a:pt x="458804" y="248082"/>
                  <a:pt x="424006" y="277978"/>
                </a:cubicBezTo>
                <a:lnTo>
                  <a:pt x="626393" y="381610"/>
                </a:lnTo>
                <a:cubicBezTo>
                  <a:pt x="636858" y="387477"/>
                  <a:pt x="643666" y="395555"/>
                  <a:pt x="646815" y="405841"/>
                </a:cubicBezTo>
                <a:cubicBezTo>
                  <a:pt x="649965" y="416128"/>
                  <a:pt x="648847" y="426339"/>
                  <a:pt x="643462" y="436474"/>
                </a:cubicBezTo>
                <a:lnTo>
                  <a:pt x="643462" y="437692"/>
                </a:lnTo>
                <a:cubicBezTo>
                  <a:pt x="638204" y="447548"/>
                  <a:pt x="630432" y="454051"/>
                  <a:pt x="620145" y="457201"/>
                </a:cubicBezTo>
                <a:cubicBezTo>
                  <a:pt x="609857" y="460349"/>
                  <a:pt x="599342" y="459537"/>
                  <a:pt x="588598" y="454762"/>
                </a:cubicBezTo>
                <a:lnTo>
                  <a:pt x="350854" y="332842"/>
                </a:lnTo>
                <a:cubicBezTo>
                  <a:pt x="305617" y="363322"/>
                  <a:pt x="257712" y="389535"/>
                  <a:pt x="207141" y="411481"/>
                </a:cubicBezTo>
                <a:cubicBezTo>
                  <a:pt x="156570" y="433425"/>
                  <a:pt x="104093" y="451104"/>
                  <a:pt x="49712" y="464516"/>
                </a:cubicBezTo>
                <a:cubicBezTo>
                  <a:pt x="44784" y="466293"/>
                  <a:pt x="39704" y="466700"/>
                  <a:pt x="34472" y="465735"/>
                </a:cubicBezTo>
                <a:cubicBezTo>
                  <a:pt x="29240" y="464769"/>
                  <a:pt x="24159" y="462738"/>
                  <a:pt x="19232" y="459639"/>
                </a:cubicBezTo>
                <a:cubicBezTo>
                  <a:pt x="8259" y="453746"/>
                  <a:pt x="2163" y="444805"/>
                  <a:pt x="944" y="432817"/>
                </a:cubicBezTo>
                <a:cubicBezTo>
                  <a:pt x="-1267" y="422148"/>
                  <a:pt x="410" y="412395"/>
                  <a:pt x="5973" y="403555"/>
                </a:cubicBezTo>
                <a:cubicBezTo>
                  <a:pt x="11536" y="394716"/>
                  <a:pt x="19613" y="388620"/>
                  <a:pt x="30204" y="385267"/>
                </a:cubicBezTo>
                <a:cubicBezTo>
                  <a:pt x="74756" y="374396"/>
                  <a:pt x="117326" y="361391"/>
                  <a:pt x="157915" y="346253"/>
                </a:cubicBezTo>
                <a:cubicBezTo>
                  <a:pt x="198505" y="331115"/>
                  <a:pt x="236808" y="313232"/>
                  <a:pt x="272825" y="292609"/>
                </a:cubicBezTo>
                <a:lnTo>
                  <a:pt x="80192" y="192634"/>
                </a:lnTo>
                <a:cubicBezTo>
                  <a:pt x="70337" y="186233"/>
                  <a:pt x="63834" y="178004"/>
                  <a:pt x="60684" y="167945"/>
                </a:cubicBezTo>
                <a:cubicBezTo>
                  <a:pt x="57535" y="157886"/>
                  <a:pt x="58347" y="147828"/>
                  <a:pt x="63122" y="137769"/>
                </a:cubicBezTo>
                <a:lnTo>
                  <a:pt x="64342" y="135332"/>
                </a:lnTo>
                <a:cubicBezTo>
                  <a:pt x="69549" y="124866"/>
                  <a:pt x="77119" y="118059"/>
                  <a:pt x="87049" y="114910"/>
                </a:cubicBezTo>
                <a:cubicBezTo>
                  <a:pt x="96981" y="111760"/>
                  <a:pt x="107294" y="112877"/>
                  <a:pt x="117986" y="118262"/>
                </a:cubicBezTo>
                <a:lnTo>
                  <a:pt x="350854" y="238963"/>
                </a:lnTo>
                <a:cubicBezTo>
                  <a:pt x="377016" y="218288"/>
                  <a:pt x="401502" y="195021"/>
                  <a:pt x="424311" y="169164"/>
                </a:cubicBezTo>
                <a:cubicBezTo>
                  <a:pt x="447120" y="143307"/>
                  <a:pt x="468558" y="114554"/>
                  <a:pt x="488624" y="82905"/>
                </a:cubicBezTo>
                <a:lnTo>
                  <a:pt x="91165" y="82906"/>
                </a:lnTo>
                <a:cubicBezTo>
                  <a:pt x="79353" y="82601"/>
                  <a:pt x="69752" y="78639"/>
                  <a:pt x="62361" y="71019"/>
                </a:cubicBezTo>
                <a:cubicBezTo>
                  <a:pt x="54970" y="63399"/>
                  <a:pt x="51159" y="53950"/>
                  <a:pt x="50930" y="42672"/>
                </a:cubicBezTo>
                <a:lnTo>
                  <a:pt x="50931" y="40234"/>
                </a:lnTo>
                <a:cubicBezTo>
                  <a:pt x="51159" y="28956"/>
                  <a:pt x="54969" y="19507"/>
                  <a:pt x="62361" y="11887"/>
                </a:cubicBezTo>
                <a:cubicBezTo>
                  <a:pt x="69753" y="4268"/>
                  <a:pt x="79353" y="305"/>
                  <a:pt x="91165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9600" b="1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2" name="文本框 31"/>
          <p:cNvSpPr txBox="1"/>
          <p:nvPr/>
        </p:nvSpPr>
        <p:spPr>
          <a:xfrm rot="21285183">
            <a:off x="6512945" y="3937861"/>
            <a:ext cx="282429" cy="583404"/>
          </a:xfrm>
          <a:custGeom>
            <a:avLst/>
            <a:gdLst/>
            <a:ahLst/>
            <a:cxnLst/>
            <a:rect l="l" t="t" r="r" b="b"/>
            <a:pathLst>
              <a:path w="518012" h="1070041">
                <a:moveTo>
                  <a:pt x="93730" y="494"/>
                </a:moveTo>
                <a:cubicBezTo>
                  <a:pt x="104398" y="2146"/>
                  <a:pt x="112932" y="7378"/>
                  <a:pt x="119333" y="16191"/>
                </a:cubicBezTo>
                <a:cubicBezTo>
                  <a:pt x="125734" y="25005"/>
                  <a:pt x="128172" y="34810"/>
                  <a:pt x="126649" y="45604"/>
                </a:cubicBezTo>
                <a:lnTo>
                  <a:pt x="119333" y="111441"/>
                </a:lnTo>
                <a:lnTo>
                  <a:pt x="477778" y="111442"/>
                </a:lnTo>
                <a:cubicBezTo>
                  <a:pt x="489056" y="111746"/>
                  <a:pt x="498504" y="115709"/>
                  <a:pt x="506124" y="123329"/>
                </a:cubicBezTo>
                <a:cubicBezTo>
                  <a:pt x="513744" y="130948"/>
                  <a:pt x="517707" y="140397"/>
                  <a:pt x="518011" y="151675"/>
                </a:cubicBezTo>
                <a:lnTo>
                  <a:pt x="518012" y="154114"/>
                </a:lnTo>
                <a:cubicBezTo>
                  <a:pt x="517707" y="165391"/>
                  <a:pt x="513744" y="174840"/>
                  <a:pt x="506125" y="182459"/>
                </a:cubicBezTo>
                <a:cubicBezTo>
                  <a:pt x="498505" y="190080"/>
                  <a:pt x="489056" y="194042"/>
                  <a:pt x="477778" y="194347"/>
                </a:cubicBezTo>
                <a:lnTo>
                  <a:pt x="466805" y="194348"/>
                </a:lnTo>
                <a:lnTo>
                  <a:pt x="466805" y="201662"/>
                </a:lnTo>
                <a:cubicBezTo>
                  <a:pt x="456493" y="253427"/>
                  <a:pt x="445418" y="302602"/>
                  <a:pt x="433582" y="349185"/>
                </a:cubicBezTo>
                <a:cubicBezTo>
                  <a:pt x="421745" y="395769"/>
                  <a:pt x="408842" y="440067"/>
                  <a:pt x="394873" y="482078"/>
                </a:cubicBezTo>
                <a:cubicBezTo>
                  <a:pt x="370691" y="556449"/>
                  <a:pt x="344681" y="624725"/>
                  <a:pt x="316844" y="686904"/>
                </a:cubicBezTo>
                <a:lnTo>
                  <a:pt x="508258" y="1007554"/>
                </a:lnTo>
                <a:cubicBezTo>
                  <a:pt x="514176" y="1017662"/>
                  <a:pt x="515751" y="1027924"/>
                  <a:pt x="512982" y="1038338"/>
                </a:cubicBezTo>
                <a:cubicBezTo>
                  <a:pt x="510213" y="1048752"/>
                  <a:pt x="504169" y="1057185"/>
                  <a:pt x="494847" y="1063636"/>
                </a:cubicBezTo>
                <a:lnTo>
                  <a:pt x="492408" y="1064856"/>
                </a:lnTo>
                <a:cubicBezTo>
                  <a:pt x="482274" y="1070190"/>
                  <a:pt x="472063" y="1071409"/>
                  <a:pt x="461776" y="1068514"/>
                </a:cubicBezTo>
                <a:cubicBezTo>
                  <a:pt x="451489" y="1065618"/>
                  <a:pt x="443412" y="1059522"/>
                  <a:pt x="437544" y="1050225"/>
                </a:cubicBezTo>
                <a:lnTo>
                  <a:pt x="272952" y="774687"/>
                </a:lnTo>
                <a:cubicBezTo>
                  <a:pt x="241050" y="832192"/>
                  <a:pt x="208537" y="884211"/>
                  <a:pt x="175416" y="930744"/>
                </a:cubicBezTo>
                <a:cubicBezTo>
                  <a:pt x="158424" y="953325"/>
                  <a:pt x="141203" y="975220"/>
                  <a:pt x="123753" y="996428"/>
                </a:cubicBezTo>
                <a:cubicBezTo>
                  <a:pt x="106303" y="1017637"/>
                  <a:pt x="88167" y="1038008"/>
                  <a:pt x="69345" y="1057540"/>
                </a:cubicBezTo>
                <a:cubicBezTo>
                  <a:pt x="66247" y="1061783"/>
                  <a:pt x="62386" y="1064882"/>
                  <a:pt x="57764" y="1066837"/>
                </a:cubicBezTo>
                <a:cubicBezTo>
                  <a:pt x="53140" y="1068793"/>
                  <a:pt x="48061" y="1069758"/>
                  <a:pt x="42523" y="1069733"/>
                </a:cubicBezTo>
                <a:cubicBezTo>
                  <a:pt x="36427" y="1069835"/>
                  <a:pt x="30942" y="1069021"/>
                  <a:pt x="26064" y="1067294"/>
                </a:cubicBezTo>
                <a:cubicBezTo>
                  <a:pt x="21188" y="1065567"/>
                  <a:pt x="16920" y="1062316"/>
                  <a:pt x="13262" y="1057541"/>
                </a:cubicBezTo>
                <a:lnTo>
                  <a:pt x="12044" y="1056322"/>
                </a:lnTo>
                <a:cubicBezTo>
                  <a:pt x="4144" y="1048574"/>
                  <a:pt x="131" y="1039380"/>
                  <a:pt x="4" y="1028737"/>
                </a:cubicBezTo>
                <a:cubicBezTo>
                  <a:pt x="-123" y="1018094"/>
                  <a:pt x="3483" y="1008595"/>
                  <a:pt x="10824" y="1000239"/>
                </a:cubicBezTo>
                <a:cubicBezTo>
                  <a:pt x="27360" y="982509"/>
                  <a:pt x="43971" y="963713"/>
                  <a:pt x="60659" y="943851"/>
                </a:cubicBezTo>
                <a:cubicBezTo>
                  <a:pt x="77347" y="923987"/>
                  <a:pt x="93654" y="903362"/>
                  <a:pt x="109579" y="881976"/>
                </a:cubicBezTo>
                <a:cubicBezTo>
                  <a:pt x="149813" y="827315"/>
                  <a:pt x="187608" y="764729"/>
                  <a:pt x="222965" y="694219"/>
                </a:cubicBezTo>
                <a:cubicBezTo>
                  <a:pt x="222940" y="694169"/>
                  <a:pt x="222991" y="693966"/>
                  <a:pt x="223118" y="693610"/>
                </a:cubicBezTo>
                <a:cubicBezTo>
                  <a:pt x="223245" y="693254"/>
                  <a:pt x="223600" y="693050"/>
                  <a:pt x="224184" y="693000"/>
                </a:cubicBezTo>
                <a:lnTo>
                  <a:pt x="43742" y="390639"/>
                </a:lnTo>
                <a:cubicBezTo>
                  <a:pt x="38358" y="381113"/>
                  <a:pt x="36936" y="371208"/>
                  <a:pt x="39475" y="360920"/>
                </a:cubicBezTo>
                <a:cubicBezTo>
                  <a:pt x="42016" y="350633"/>
                  <a:pt x="47909" y="342252"/>
                  <a:pt x="57154" y="335774"/>
                </a:cubicBezTo>
                <a:lnTo>
                  <a:pt x="59593" y="334555"/>
                </a:lnTo>
                <a:cubicBezTo>
                  <a:pt x="69778" y="328612"/>
                  <a:pt x="80192" y="327088"/>
                  <a:pt x="90835" y="329983"/>
                </a:cubicBezTo>
                <a:cubicBezTo>
                  <a:pt x="101477" y="332878"/>
                  <a:pt x="109758" y="339279"/>
                  <a:pt x="115676" y="349185"/>
                </a:cubicBezTo>
                <a:lnTo>
                  <a:pt x="264418" y="600341"/>
                </a:lnTo>
                <a:cubicBezTo>
                  <a:pt x="283925" y="554011"/>
                  <a:pt x="302213" y="505244"/>
                  <a:pt x="319281" y="454037"/>
                </a:cubicBezTo>
                <a:cubicBezTo>
                  <a:pt x="343666" y="377227"/>
                  <a:pt x="365612" y="290664"/>
                  <a:pt x="385118" y="194347"/>
                </a:cubicBezTo>
                <a:lnTo>
                  <a:pt x="66907" y="194347"/>
                </a:lnTo>
                <a:cubicBezTo>
                  <a:pt x="60760" y="194347"/>
                  <a:pt x="55071" y="193128"/>
                  <a:pt x="49839" y="190689"/>
                </a:cubicBezTo>
                <a:cubicBezTo>
                  <a:pt x="44606" y="188251"/>
                  <a:pt x="40136" y="184593"/>
                  <a:pt x="36427" y="179717"/>
                </a:cubicBezTo>
                <a:cubicBezTo>
                  <a:pt x="32745" y="175399"/>
                  <a:pt x="30052" y="170624"/>
                  <a:pt x="28350" y="165391"/>
                </a:cubicBezTo>
                <a:cubicBezTo>
                  <a:pt x="26649" y="160159"/>
                  <a:pt x="26090" y="154774"/>
                  <a:pt x="26674" y="149237"/>
                </a:cubicBezTo>
                <a:lnTo>
                  <a:pt x="43743" y="33413"/>
                </a:lnTo>
                <a:cubicBezTo>
                  <a:pt x="45902" y="22211"/>
                  <a:pt x="51338" y="13525"/>
                  <a:pt x="60050" y="7352"/>
                </a:cubicBezTo>
                <a:cubicBezTo>
                  <a:pt x="68762" y="1180"/>
                  <a:pt x="78770" y="-1106"/>
                  <a:pt x="90073" y="495"/>
                </a:cubicBezTo>
                <a:lnTo>
                  <a:pt x="93730" y="494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9600" b="1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1" name="文本框 30"/>
          <p:cNvSpPr txBox="1"/>
          <p:nvPr/>
        </p:nvSpPr>
        <p:spPr>
          <a:xfrm rot="21285183">
            <a:off x="6175160" y="3956556"/>
            <a:ext cx="302452" cy="110345"/>
          </a:xfrm>
          <a:custGeom>
            <a:avLst/>
            <a:gdLst/>
            <a:ahLst/>
            <a:cxnLst/>
            <a:rect l="l" t="t" r="r" b="b"/>
            <a:pathLst>
              <a:path w="554737" h="202388">
                <a:moveTo>
                  <a:pt x="277978" y="0"/>
                </a:moveTo>
                <a:cubicBezTo>
                  <a:pt x="289789" y="305"/>
                  <a:pt x="299390" y="4268"/>
                  <a:pt x="306781" y="11888"/>
                </a:cubicBezTo>
                <a:cubicBezTo>
                  <a:pt x="314173" y="19507"/>
                  <a:pt x="317983" y="28956"/>
                  <a:pt x="318212" y="40234"/>
                </a:cubicBezTo>
                <a:lnTo>
                  <a:pt x="318212" y="119482"/>
                </a:lnTo>
                <a:lnTo>
                  <a:pt x="514502" y="119481"/>
                </a:lnTo>
                <a:cubicBezTo>
                  <a:pt x="525781" y="119863"/>
                  <a:pt x="535229" y="123977"/>
                  <a:pt x="542849" y="131826"/>
                </a:cubicBezTo>
                <a:cubicBezTo>
                  <a:pt x="550469" y="139675"/>
                  <a:pt x="554432" y="148971"/>
                  <a:pt x="554736" y="159715"/>
                </a:cubicBezTo>
                <a:lnTo>
                  <a:pt x="554737" y="162153"/>
                </a:lnTo>
                <a:cubicBezTo>
                  <a:pt x="554432" y="173432"/>
                  <a:pt x="550469" y="182880"/>
                  <a:pt x="542849" y="190500"/>
                </a:cubicBezTo>
                <a:cubicBezTo>
                  <a:pt x="535229" y="198120"/>
                  <a:pt x="525781" y="202083"/>
                  <a:pt x="514503" y="202388"/>
                </a:cubicBezTo>
                <a:lnTo>
                  <a:pt x="40234" y="202387"/>
                </a:lnTo>
                <a:cubicBezTo>
                  <a:pt x="28956" y="202083"/>
                  <a:pt x="19508" y="198120"/>
                  <a:pt x="11888" y="190500"/>
                </a:cubicBezTo>
                <a:cubicBezTo>
                  <a:pt x="4268" y="182880"/>
                  <a:pt x="305" y="173432"/>
                  <a:pt x="0" y="162153"/>
                </a:cubicBezTo>
                <a:lnTo>
                  <a:pt x="0" y="159715"/>
                </a:lnTo>
                <a:cubicBezTo>
                  <a:pt x="305" y="148971"/>
                  <a:pt x="4268" y="139675"/>
                  <a:pt x="11887" y="131826"/>
                </a:cubicBezTo>
                <a:cubicBezTo>
                  <a:pt x="19508" y="123977"/>
                  <a:pt x="28957" y="119862"/>
                  <a:pt x="40234" y="119482"/>
                </a:cubicBezTo>
                <a:lnTo>
                  <a:pt x="236525" y="119482"/>
                </a:lnTo>
                <a:lnTo>
                  <a:pt x="236526" y="40234"/>
                </a:lnTo>
                <a:cubicBezTo>
                  <a:pt x="236754" y="28956"/>
                  <a:pt x="240564" y="19507"/>
                  <a:pt x="247955" y="11887"/>
                </a:cubicBezTo>
                <a:cubicBezTo>
                  <a:pt x="255347" y="4267"/>
                  <a:pt x="264948" y="304"/>
                  <a:pt x="276758" y="0"/>
                </a:cubicBezTo>
                <a:lnTo>
                  <a:pt x="277978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9600" b="1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0" name="文本框 29"/>
          <p:cNvSpPr txBox="1"/>
          <p:nvPr/>
        </p:nvSpPr>
        <p:spPr>
          <a:xfrm rot="21285183">
            <a:off x="6377342" y="4075635"/>
            <a:ext cx="112453" cy="172565"/>
          </a:xfrm>
          <a:custGeom>
            <a:avLst/>
            <a:gdLst/>
            <a:ahLst/>
            <a:cxnLst/>
            <a:rect l="l" t="t" r="r" b="b"/>
            <a:pathLst>
              <a:path w="206253" h="316507">
                <a:moveTo>
                  <a:pt x="39672" y="77"/>
                </a:moveTo>
                <a:cubicBezTo>
                  <a:pt x="44676" y="-228"/>
                  <a:pt x="49661" y="382"/>
                  <a:pt x="54627" y="1905"/>
                </a:cubicBezTo>
                <a:cubicBezTo>
                  <a:pt x="64558" y="4954"/>
                  <a:pt x="72433" y="11659"/>
                  <a:pt x="78248" y="22022"/>
                </a:cubicBezTo>
                <a:lnTo>
                  <a:pt x="201388" y="256108"/>
                </a:lnTo>
                <a:cubicBezTo>
                  <a:pt x="206696" y="266853"/>
                  <a:pt x="207661" y="277368"/>
                  <a:pt x="204284" y="287655"/>
                </a:cubicBezTo>
                <a:cubicBezTo>
                  <a:pt x="200906" y="297942"/>
                  <a:pt x="194251" y="305715"/>
                  <a:pt x="184320" y="310972"/>
                </a:cubicBezTo>
                <a:lnTo>
                  <a:pt x="181881" y="312192"/>
                </a:lnTo>
                <a:cubicBezTo>
                  <a:pt x="171721" y="316967"/>
                  <a:pt x="161561" y="317780"/>
                  <a:pt x="151401" y="314630"/>
                </a:cubicBezTo>
                <a:cubicBezTo>
                  <a:pt x="141241" y="311481"/>
                  <a:pt x="133519" y="304978"/>
                  <a:pt x="128236" y="295123"/>
                </a:cubicBezTo>
                <a:lnTo>
                  <a:pt x="5096" y="59817"/>
                </a:lnTo>
                <a:cubicBezTo>
                  <a:pt x="-288" y="49149"/>
                  <a:pt x="-1406" y="38786"/>
                  <a:pt x="1743" y="28728"/>
                </a:cubicBezTo>
                <a:cubicBezTo>
                  <a:pt x="4893" y="18669"/>
                  <a:pt x="11701" y="10744"/>
                  <a:pt x="22165" y="4953"/>
                </a:cubicBezTo>
                <a:lnTo>
                  <a:pt x="24604" y="3734"/>
                </a:lnTo>
                <a:cubicBezTo>
                  <a:pt x="29646" y="1600"/>
                  <a:pt x="34669" y="381"/>
                  <a:pt x="39672" y="77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9600" b="1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9" name="文本框 28"/>
          <p:cNvSpPr txBox="1"/>
          <p:nvPr/>
        </p:nvSpPr>
        <p:spPr>
          <a:xfrm rot="21285183">
            <a:off x="6195480" y="4095359"/>
            <a:ext cx="102967" cy="166700"/>
          </a:xfrm>
          <a:custGeom>
            <a:avLst/>
            <a:gdLst/>
            <a:ahLst/>
            <a:cxnLst/>
            <a:rect l="l" t="t" r="r" b="b"/>
            <a:pathLst>
              <a:path w="188856" h="305751">
                <a:moveTo>
                  <a:pt x="155938" y="1424"/>
                </a:moveTo>
                <a:lnTo>
                  <a:pt x="159595" y="2643"/>
                </a:lnTo>
                <a:cubicBezTo>
                  <a:pt x="165031" y="3836"/>
                  <a:pt x="169704" y="6021"/>
                  <a:pt x="173616" y="9196"/>
                </a:cubicBezTo>
                <a:cubicBezTo>
                  <a:pt x="177527" y="12371"/>
                  <a:pt x="180982" y="16689"/>
                  <a:pt x="183979" y="22150"/>
                </a:cubicBezTo>
                <a:cubicBezTo>
                  <a:pt x="186417" y="26468"/>
                  <a:pt x="187942" y="31243"/>
                  <a:pt x="188551" y="36476"/>
                </a:cubicBezTo>
                <a:cubicBezTo>
                  <a:pt x="189161" y="41708"/>
                  <a:pt x="188856" y="47093"/>
                  <a:pt x="187637" y="52630"/>
                </a:cubicBezTo>
                <a:cubicBezTo>
                  <a:pt x="174937" y="96268"/>
                  <a:pt x="159188" y="137313"/>
                  <a:pt x="140393" y="175769"/>
                </a:cubicBezTo>
                <a:cubicBezTo>
                  <a:pt x="121596" y="214225"/>
                  <a:pt x="99143" y="251613"/>
                  <a:pt x="73032" y="287936"/>
                </a:cubicBezTo>
                <a:cubicBezTo>
                  <a:pt x="70466" y="293371"/>
                  <a:pt x="66758" y="297436"/>
                  <a:pt x="61907" y="300127"/>
                </a:cubicBezTo>
                <a:cubicBezTo>
                  <a:pt x="57055" y="302820"/>
                  <a:pt x="51823" y="304445"/>
                  <a:pt x="46210" y="305004"/>
                </a:cubicBezTo>
                <a:cubicBezTo>
                  <a:pt x="40139" y="306173"/>
                  <a:pt x="34602" y="305970"/>
                  <a:pt x="29598" y="304395"/>
                </a:cubicBezTo>
                <a:cubicBezTo>
                  <a:pt x="24594" y="302821"/>
                  <a:pt x="19971" y="300179"/>
                  <a:pt x="15730" y="296470"/>
                </a:cubicBezTo>
                <a:cubicBezTo>
                  <a:pt x="7145" y="289460"/>
                  <a:pt x="2064" y="280925"/>
                  <a:pt x="489" y="270867"/>
                </a:cubicBezTo>
                <a:cubicBezTo>
                  <a:pt x="-1086" y="260808"/>
                  <a:pt x="1150" y="251055"/>
                  <a:pt x="7195" y="241606"/>
                </a:cubicBezTo>
                <a:cubicBezTo>
                  <a:pt x="30157" y="208840"/>
                  <a:pt x="49766" y="175007"/>
                  <a:pt x="66022" y="140107"/>
                </a:cubicBezTo>
                <a:cubicBezTo>
                  <a:pt x="82277" y="105208"/>
                  <a:pt x="96400" y="68327"/>
                  <a:pt x="108389" y="29465"/>
                </a:cubicBezTo>
                <a:cubicBezTo>
                  <a:pt x="111208" y="18848"/>
                  <a:pt x="117152" y="10821"/>
                  <a:pt x="126220" y="5386"/>
                </a:cubicBezTo>
                <a:cubicBezTo>
                  <a:pt x="130753" y="2668"/>
                  <a:pt x="135497" y="980"/>
                  <a:pt x="140450" y="319"/>
                </a:cubicBezTo>
                <a:cubicBezTo>
                  <a:pt x="145403" y="-342"/>
                  <a:pt x="150565" y="27"/>
                  <a:pt x="155938" y="1424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9600" b="1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8" name="文本框 27"/>
          <p:cNvSpPr txBox="1"/>
          <p:nvPr/>
        </p:nvSpPr>
        <p:spPr>
          <a:xfrm rot="21285183">
            <a:off x="6217680" y="4230003"/>
            <a:ext cx="281859" cy="319624"/>
          </a:xfrm>
          <a:custGeom>
            <a:avLst/>
            <a:gdLst/>
            <a:ahLst/>
            <a:cxnLst/>
            <a:rect l="l" t="t" r="r" b="b"/>
            <a:pathLst>
              <a:path w="516967" h="586233">
                <a:moveTo>
                  <a:pt x="399632" y="46"/>
                </a:moveTo>
                <a:cubicBezTo>
                  <a:pt x="404661" y="-182"/>
                  <a:pt x="409728" y="446"/>
                  <a:pt x="414834" y="1932"/>
                </a:cubicBezTo>
                <a:lnTo>
                  <a:pt x="417272" y="3151"/>
                </a:lnTo>
                <a:cubicBezTo>
                  <a:pt x="427838" y="7317"/>
                  <a:pt x="435357" y="14531"/>
                  <a:pt x="439827" y="24793"/>
                </a:cubicBezTo>
                <a:cubicBezTo>
                  <a:pt x="444298" y="35053"/>
                  <a:pt x="444501" y="45315"/>
                  <a:pt x="440436" y="55577"/>
                </a:cubicBezTo>
                <a:cubicBezTo>
                  <a:pt x="416256" y="116334"/>
                  <a:pt x="390247" y="171604"/>
                  <a:pt x="362408" y="221388"/>
                </a:cubicBezTo>
                <a:lnTo>
                  <a:pt x="339243" y="262841"/>
                </a:lnTo>
                <a:lnTo>
                  <a:pt x="508712" y="479859"/>
                </a:lnTo>
                <a:cubicBezTo>
                  <a:pt x="515316" y="488824"/>
                  <a:pt x="517958" y="498629"/>
                  <a:pt x="516637" y="509272"/>
                </a:cubicBezTo>
                <a:cubicBezTo>
                  <a:pt x="515316" y="519915"/>
                  <a:pt x="510643" y="528804"/>
                  <a:pt x="502616" y="535941"/>
                </a:cubicBezTo>
                <a:cubicBezTo>
                  <a:pt x="497257" y="539650"/>
                  <a:pt x="492126" y="542292"/>
                  <a:pt x="487224" y="543867"/>
                </a:cubicBezTo>
                <a:cubicBezTo>
                  <a:pt x="482322" y="545441"/>
                  <a:pt x="476886" y="545645"/>
                  <a:pt x="470917" y="544476"/>
                </a:cubicBezTo>
                <a:cubicBezTo>
                  <a:pt x="465380" y="543943"/>
                  <a:pt x="460300" y="542571"/>
                  <a:pt x="455676" y="540361"/>
                </a:cubicBezTo>
                <a:cubicBezTo>
                  <a:pt x="451054" y="538151"/>
                  <a:pt x="447194" y="534647"/>
                  <a:pt x="444095" y="529846"/>
                </a:cubicBezTo>
                <a:lnTo>
                  <a:pt x="292913" y="337212"/>
                </a:lnTo>
                <a:lnTo>
                  <a:pt x="261215" y="381104"/>
                </a:lnTo>
                <a:cubicBezTo>
                  <a:pt x="224841" y="427433"/>
                  <a:pt x="187860" y="468885"/>
                  <a:pt x="150267" y="505462"/>
                </a:cubicBezTo>
                <a:cubicBezTo>
                  <a:pt x="122225" y="531065"/>
                  <a:pt x="94184" y="555448"/>
                  <a:pt x="66142" y="578613"/>
                </a:cubicBezTo>
                <a:cubicBezTo>
                  <a:pt x="57608" y="584709"/>
                  <a:pt x="47854" y="587147"/>
                  <a:pt x="36882" y="585929"/>
                </a:cubicBezTo>
                <a:cubicBezTo>
                  <a:pt x="24487" y="584913"/>
                  <a:pt x="15140" y="579629"/>
                  <a:pt x="8840" y="570079"/>
                </a:cubicBezTo>
                <a:lnTo>
                  <a:pt x="7621" y="568860"/>
                </a:lnTo>
                <a:cubicBezTo>
                  <a:pt x="1525" y="559412"/>
                  <a:pt x="-914" y="549658"/>
                  <a:pt x="306" y="539599"/>
                </a:cubicBezTo>
                <a:cubicBezTo>
                  <a:pt x="1525" y="529540"/>
                  <a:pt x="6402" y="521007"/>
                  <a:pt x="14936" y="513996"/>
                </a:cubicBezTo>
                <a:cubicBezTo>
                  <a:pt x="41555" y="492051"/>
                  <a:pt x="67565" y="468885"/>
                  <a:pt x="92965" y="444502"/>
                </a:cubicBezTo>
                <a:cubicBezTo>
                  <a:pt x="128321" y="410161"/>
                  <a:pt x="162459" y="371553"/>
                  <a:pt x="195378" y="328677"/>
                </a:cubicBezTo>
                <a:cubicBezTo>
                  <a:pt x="202718" y="318975"/>
                  <a:pt x="209983" y="309120"/>
                  <a:pt x="217171" y="299112"/>
                </a:cubicBezTo>
                <a:cubicBezTo>
                  <a:pt x="224359" y="289105"/>
                  <a:pt x="231318" y="278639"/>
                  <a:pt x="238050" y="267717"/>
                </a:cubicBezTo>
                <a:lnTo>
                  <a:pt x="107595" y="99468"/>
                </a:lnTo>
                <a:cubicBezTo>
                  <a:pt x="100966" y="90578"/>
                  <a:pt x="98375" y="80926"/>
                  <a:pt x="99822" y="70512"/>
                </a:cubicBezTo>
                <a:cubicBezTo>
                  <a:pt x="101271" y="60098"/>
                  <a:pt x="106300" y="51056"/>
                  <a:pt x="114910" y="43385"/>
                </a:cubicBezTo>
                <a:lnTo>
                  <a:pt x="117349" y="42166"/>
                </a:lnTo>
                <a:cubicBezTo>
                  <a:pt x="125705" y="34927"/>
                  <a:pt x="135205" y="32032"/>
                  <a:pt x="145848" y="33479"/>
                </a:cubicBezTo>
                <a:cubicBezTo>
                  <a:pt x="156490" y="34926"/>
                  <a:pt x="165685" y="40260"/>
                  <a:pt x="173432" y="49481"/>
                </a:cubicBezTo>
                <a:lnTo>
                  <a:pt x="283160" y="192128"/>
                </a:lnTo>
                <a:lnTo>
                  <a:pt x="290475" y="178716"/>
                </a:lnTo>
                <a:cubicBezTo>
                  <a:pt x="303810" y="155577"/>
                  <a:pt x="316460" y="131142"/>
                  <a:pt x="328423" y="105412"/>
                </a:cubicBezTo>
                <a:cubicBezTo>
                  <a:pt x="340386" y="79682"/>
                  <a:pt x="352122" y="52503"/>
                  <a:pt x="363628" y="23877"/>
                </a:cubicBezTo>
                <a:cubicBezTo>
                  <a:pt x="367742" y="14047"/>
                  <a:pt x="374752" y="7190"/>
                  <a:pt x="384658" y="3303"/>
                </a:cubicBezTo>
                <a:cubicBezTo>
                  <a:pt x="389612" y="1360"/>
                  <a:pt x="394603" y="275"/>
                  <a:pt x="399632" y="46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9600" b="1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9" name="文本框 38"/>
          <p:cNvSpPr txBox="1"/>
          <p:nvPr/>
        </p:nvSpPr>
        <p:spPr>
          <a:xfrm rot="948408">
            <a:off x="7006708" y="4042994"/>
            <a:ext cx="575519" cy="602248"/>
          </a:xfrm>
          <a:custGeom>
            <a:avLst/>
            <a:gdLst/>
            <a:ahLst/>
            <a:cxnLst/>
            <a:rect l="l" t="t" r="r" b="b"/>
            <a:pathLst>
              <a:path w="1055579" h="1104604">
                <a:moveTo>
                  <a:pt x="193301" y="2448"/>
                </a:moveTo>
                <a:cubicBezTo>
                  <a:pt x="202952" y="721"/>
                  <a:pt x="213214" y="-92"/>
                  <a:pt x="224085" y="9"/>
                </a:cubicBezTo>
                <a:lnTo>
                  <a:pt x="832466" y="9"/>
                </a:lnTo>
                <a:cubicBezTo>
                  <a:pt x="842905" y="-92"/>
                  <a:pt x="853116" y="721"/>
                  <a:pt x="863099" y="2448"/>
                </a:cubicBezTo>
                <a:cubicBezTo>
                  <a:pt x="873081" y="4175"/>
                  <a:pt x="882377" y="7426"/>
                  <a:pt x="890987" y="12201"/>
                </a:cubicBezTo>
                <a:cubicBezTo>
                  <a:pt x="909936" y="19593"/>
                  <a:pt x="926294" y="30108"/>
                  <a:pt x="940060" y="43748"/>
                </a:cubicBezTo>
                <a:cubicBezTo>
                  <a:pt x="953827" y="57388"/>
                  <a:pt x="964698" y="73695"/>
                  <a:pt x="972674" y="92669"/>
                </a:cubicBezTo>
                <a:cubicBezTo>
                  <a:pt x="981005" y="110957"/>
                  <a:pt x="985069" y="130464"/>
                  <a:pt x="984866" y="151190"/>
                </a:cubicBezTo>
                <a:lnTo>
                  <a:pt x="984866" y="406003"/>
                </a:lnTo>
                <a:cubicBezTo>
                  <a:pt x="984891" y="415807"/>
                  <a:pt x="983926" y="425765"/>
                  <a:pt x="981970" y="435874"/>
                </a:cubicBezTo>
                <a:cubicBezTo>
                  <a:pt x="980014" y="445983"/>
                  <a:pt x="976916" y="455939"/>
                  <a:pt x="972674" y="465743"/>
                </a:cubicBezTo>
                <a:cubicBezTo>
                  <a:pt x="964698" y="484108"/>
                  <a:pt x="953827" y="500110"/>
                  <a:pt x="940061" y="513749"/>
                </a:cubicBezTo>
                <a:cubicBezTo>
                  <a:pt x="926293" y="527389"/>
                  <a:pt x="909935" y="538210"/>
                  <a:pt x="890987" y="546211"/>
                </a:cubicBezTo>
                <a:cubicBezTo>
                  <a:pt x="882377" y="549919"/>
                  <a:pt x="873081" y="552866"/>
                  <a:pt x="863098" y="555050"/>
                </a:cubicBezTo>
                <a:cubicBezTo>
                  <a:pt x="853116" y="557235"/>
                  <a:pt x="842905" y="558353"/>
                  <a:pt x="832466" y="558403"/>
                </a:cubicBezTo>
                <a:lnTo>
                  <a:pt x="569119" y="558403"/>
                </a:lnTo>
                <a:lnTo>
                  <a:pt x="569119" y="647405"/>
                </a:lnTo>
                <a:lnTo>
                  <a:pt x="1010469" y="647405"/>
                </a:lnTo>
                <a:cubicBezTo>
                  <a:pt x="1021746" y="647709"/>
                  <a:pt x="1031195" y="651672"/>
                  <a:pt x="1038816" y="659292"/>
                </a:cubicBezTo>
                <a:cubicBezTo>
                  <a:pt x="1046436" y="666912"/>
                  <a:pt x="1050398" y="676360"/>
                  <a:pt x="1050703" y="687639"/>
                </a:cubicBezTo>
                <a:lnTo>
                  <a:pt x="1050703" y="690077"/>
                </a:lnTo>
                <a:cubicBezTo>
                  <a:pt x="1050398" y="701354"/>
                  <a:pt x="1046435" y="710803"/>
                  <a:pt x="1038816" y="718423"/>
                </a:cubicBezTo>
                <a:cubicBezTo>
                  <a:pt x="1031195" y="726043"/>
                  <a:pt x="1021746" y="730005"/>
                  <a:pt x="1010469" y="730311"/>
                </a:cubicBezTo>
                <a:lnTo>
                  <a:pt x="760533" y="730310"/>
                </a:lnTo>
                <a:lnTo>
                  <a:pt x="1043387" y="1016822"/>
                </a:lnTo>
                <a:cubicBezTo>
                  <a:pt x="1047096" y="1020581"/>
                  <a:pt x="1050042" y="1024950"/>
                  <a:pt x="1052226" y="1029929"/>
                </a:cubicBezTo>
                <a:cubicBezTo>
                  <a:pt x="1054411" y="1034907"/>
                  <a:pt x="1055528" y="1039885"/>
                  <a:pt x="1055579" y="1044864"/>
                </a:cubicBezTo>
                <a:cubicBezTo>
                  <a:pt x="1055021" y="1050883"/>
                  <a:pt x="1053700" y="1056218"/>
                  <a:pt x="1051617" y="1060866"/>
                </a:cubicBezTo>
                <a:cubicBezTo>
                  <a:pt x="1049535" y="1065514"/>
                  <a:pt x="1046385" y="1069934"/>
                  <a:pt x="1042168" y="1074125"/>
                </a:cubicBezTo>
                <a:cubicBezTo>
                  <a:pt x="1033837" y="1082049"/>
                  <a:pt x="1024286" y="1086011"/>
                  <a:pt x="1013517" y="1086012"/>
                </a:cubicBezTo>
                <a:cubicBezTo>
                  <a:pt x="1002747" y="1086012"/>
                  <a:pt x="993197" y="1082049"/>
                  <a:pt x="984866" y="1074125"/>
                </a:cubicBezTo>
                <a:lnTo>
                  <a:pt x="662997" y="746160"/>
                </a:lnTo>
                <a:cubicBezTo>
                  <a:pt x="658120" y="741486"/>
                  <a:pt x="654463" y="736203"/>
                  <a:pt x="652024" y="730310"/>
                </a:cubicBezTo>
                <a:lnTo>
                  <a:pt x="569118" y="730310"/>
                </a:lnTo>
                <a:lnTo>
                  <a:pt x="569119" y="1064371"/>
                </a:lnTo>
                <a:cubicBezTo>
                  <a:pt x="568814" y="1076182"/>
                  <a:pt x="564852" y="1085783"/>
                  <a:pt x="557231" y="1093175"/>
                </a:cubicBezTo>
                <a:cubicBezTo>
                  <a:pt x="549611" y="1100566"/>
                  <a:pt x="540163" y="1104375"/>
                  <a:pt x="528885" y="1104604"/>
                </a:cubicBezTo>
                <a:lnTo>
                  <a:pt x="526447" y="1104604"/>
                </a:lnTo>
                <a:cubicBezTo>
                  <a:pt x="515169" y="1104376"/>
                  <a:pt x="505721" y="1100566"/>
                  <a:pt x="498100" y="1093175"/>
                </a:cubicBezTo>
                <a:cubicBezTo>
                  <a:pt x="490481" y="1085784"/>
                  <a:pt x="486518" y="1076182"/>
                  <a:pt x="486213" y="1064371"/>
                </a:cubicBezTo>
                <a:lnTo>
                  <a:pt x="486213" y="730310"/>
                </a:lnTo>
                <a:lnTo>
                  <a:pt x="427692" y="730310"/>
                </a:lnTo>
                <a:cubicBezTo>
                  <a:pt x="427641" y="732749"/>
                  <a:pt x="427133" y="735187"/>
                  <a:pt x="426168" y="737626"/>
                </a:cubicBezTo>
                <a:cubicBezTo>
                  <a:pt x="425202" y="740064"/>
                  <a:pt x="424085" y="742502"/>
                  <a:pt x="422814" y="744941"/>
                </a:cubicBezTo>
                <a:cubicBezTo>
                  <a:pt x="400869" y="779764"/>
                  <a:pt x="377095" y="812835"/>
                  <a:pt x="351491" y="844153"/>
                </a:cubicBezTo>
                <a:cubicBezTo>
                  <a:pt x="325888" y="875471"/>
                  <a:pt x="298457" y="904580"/>
                  <a:pt x="269195" y="931479"/>
                </a:cubicBezTo>
                <a:cubicBezTo>
                  <a:pt x="239910" y="958961"/>
                  <a:pt x="207956" y="985377"/>
                  <a:pt x="173336" y="1010726"/>
                </a:cubicBezTo>
                <a:cubicBezTo>
                  <a:pt x="138716" y="1036076"/>
                  <a:pt x="101581" y="1060053"/>
                  <a:pt x="61931" y="1082659"/>
                </a:cubicBezTo>
                <a:cubicBezTo>
                  <a:pt x="51213" y="1088094"/>
                  <a:pt x="40646" y="1089415"/>
                  <a:pt x="30232" y="1086621"/>
                </a:cubicBezTo>
                <a:cubicBezTo>
                  <a:pt x="19818" y="1083827"/>
                  <a:pt x="11690" y="1077224"/>
                  <a:pt x="5848" y="1066809"/>
                </a:cubicBezTo>
                <a:lnTo>
                  <a:pt x="4629" y="1064371"/>
                </a:lnTo>
                <a:cubicBezTo>
                  <a:pt x="-171" y="1054821"/>
                  <a:pt x="-1238" y="1044965"/>
                  <a:pt x="1429" y="1034806"/>
                </a:cubicBezTo>
                <a:cubicBezTo>
                  <a:pt x="4096" y="1024645"/>
                  <a:pt x="10039" y="1016619"/>
                  <a:pt x="19260" y="1010726"/>
                </a:cubicBezTo>
                <a:cubicBezTo>
                  <a:pt x="56521" y="989340"/>
                  <a:pt x="91421" y="966886"/>
                  <a:pt x="123958" y="943366"/>
                </a:cubicBezTo>
                <a:cubicBezTo>
                  <a:pt x="156496" y="919845"/>
                  <a:pt x="186214" y="895563"/>
                  <a:pt x="213112" y="870518"/>
                </a:cubicBezTo>
                <a:cubicBezTo>
                  <a:pt x="258019" y="829269"/>
                  <a:pt x="298659" y="782532"/>
                  <a:pt x="335033" y="730310"/>
                </a:cubicBezTo>
                <a:lnTo>
                  <a:pt x="46082" y="730310"/>
                </a:lnTo>
                <a:cubicBezTo>
                  <a:pt x="34805" y="730006"/>
                  <a:pt x="25356" y="726043"/>
                  <a:pt x="17735" y="718423"/>
                </a:cubicBezTo>
                <a:cubicBezTo>
                  <a:pt x="10115" y="710803"/>
                  <a:pt x="6153" y="701354"/>
                  <a:pt x="5848" y="690076"/>
                </a:cubicBezTo>
                <a:lnTo>
                  <a:pt x="5848" y="687638"/>
                </a:lnTo>
                <a:cubicBezTo>
                  <a:pt x="6153" y="676361"/>
                  <a:pt x="10116" y="666912"/>
                  <a:pt x="17735" y="659292"/>
                </a:cubicBezTo>
                <a:cubicBezTo>
                  <a:pt x="25356" y="651671"/>
                  <a:pt x="34805" y="647710"/>
                  <a:pt x="46082" y="647404"/>
                </a:cubicBezTo>
                <a:lnTo>
                  <a:pt x="486214" y="647405"/>
                </a:lnTo>
                <a:lnTo>
                  <a:pt x="486213" y="558404"/>
                </a:lnTo>
                <a:lnTo>
                  <a:pt x="224085" y="558403"/>
                </a:lnTo>
                <a:cubicBezTo>
                  <a:pt x="213214" y="558352"/>
                  <a:pt x="202952" y="557235"/>
                  <a:pt x="193300" y="555051"/>
                </a:cubicBezTo>
                <a:cubicBezTo>
                  <a:pt x="183648" y="552866"/>
                  <a:pt x="173997" y="549920"/>
                  <a:pt x="164345" y="546211"/>
                </a:cubicBezTo>
                <a:cubicBezTo>
                  <a:pt x="145980" y="538211"/>
                  <a:pt x="129978" y="527389"/>
                  <a:pt x="116338" y="513750"/>
                </a:cubicBezTo>
                <a:cubicBezTo>
                  <a:pt x="102699" y="500110"/>
                  <a:pt x="91878" y="484108"/>
                  <a:pt x="83877" y="465744"/>
                </a:cubicBezTo>
                <a:cubicBezTo>
                  <a:pt x="79635" y="455940"/>
                  <a:pt x="76537" y="445983"/>
                  <a:pt x="74581" y="435873"/>
                </a:cubicBezTo>
                <a:cubicBezTo>
                  <a:pt x="72625" y="425764"/>
                  <a:pt x="71660" y="415807"/>
                  <a:pt x="71685" y="406003"/>
                </a:cubicBezTo>
                <a:lnTo>
                  <a:pt x="71685" y="151190"/>
                </a:lnTo>
                <a:cubicBezTo>
                  <a:pt x="71482" y="130464"/>
                  <a:pt x="75546" y="110957"/>
                  <a:pt x="83877" y="92668"/>
                </a:cubicBezTo>
                <a:cubicBezTo>
                  <a:pt x="91879" y="73695"/>
                  <a:pt x="102699" y="57388"/>
                  <a:pt x="116338" y="43748"/>
                </a:cubicBezTo>
                <a:cubicBezTo>
                  <a:pt x="129979" y="30109"/>
                  <a:pt x="145980" y="19592"/>
                  <a:pt x="164344" y="12202"/>
                </a:cubicBezTo>
                <a:cubicBezTo>
                  <a:pt x="173997" y="7426"/>
                  <a:pt x="183648" y="4175"/>
                  <a:pt x="193301" y="2448"/>
                </a:cubicBezTo>
                <a:close/>
                <a:moveTo>
                  <a:pt x="196805" y="85963"/>
                </a:moveTo>
                <a:cubicBezTo>
                  <a:pt x="188474" y="89620"/>
                  <a:pt x="180905" y="95107"/>
                  <a:pt x="174098" y="102422"/>
                </a:cubicBezTo>
                <a:cubicBezTo>
                  <a:pt x="167367" y="109178"/>
                  <a:pt x="162237" y="116697"/>
                  <a:pt x="158706" y="124977"/>
                </a:cubicBezTo>
                <a:cubicBezTo>
                  <a:pt x="155175" y="133258"/>
                  <a:pt x="153397" y="141996"/>
                  <a:pt x="153371" y="151190"/>
                </a:cubicBezTo>
                <a:lnTo>
                  <a:pt x="153372" y="238973"/>
                </a:lnTo>
                <a:lnTo>
                  <a:pt x="486213" y="238973"/>
                </a:lnTo>
                <a:lnTo>
                  <a:pt x="486214" y="80477"/>
                </a:lnTo>
                <a:lnTo>
                  <a:pt x="224085" y="80476"/>
                </a:lnTo>
                <a:cubicBezTo>
                  <a:pt x="214230" y="80476"/>
                  <a:pt x="205137" y="82305"/>
                  <a:pt x="196805" y="85963"/>
                </a:cubicBezTo>
                <a:close/>
                <a:moveTo>
                  <a:pt x="569119" y="80477"/>
                </a:moveTo>
                <a:lnTo>
                  <a:pt x="569119" y="238972"/>
                </a:lnTo>
                <a:lnTo>
                  <a:pt x="903179" y="238973"/>
                </a:lnTo>
                <a:lnTo>
                  <a:pt x="903180" y="151191"/>
                </a:lnTo>
                <a:cubicBezTo>
                  <a:pt x="903179" y="141995"/>
                  <a:pt x="901351" y="133258"/>
                  <a:pt x="897693" y="124977"/>
                </a:cubicBezTo>
                <a:cubicBezTo>
                  <a:pt x="894035" y="116697"/>
                  <a:pt x="888549" y="109178"/>
                  <a:pt x="881234" y="102422"/>
                </a:cubicBezTo>
                <a:cubicBezTo>
                  <a:pt x="874478" y="95107"/>
                  <a:pt x="866959" y="89621"/>
                  <a:pt x="858678" y="85963"/>
                </a:cubicBezTo>
                <a:cubicBezTo>
                  <a:pt x="850398" y="82305"/>
                  <a:pt x="841661" y="80477"/>
                  <a:pt x="832466" y="80477"/>
                </a:cubicBezTo>
                <a:lnTo>
                  <a:pt x="569119" y="80477"/>
                </a:lnTo>
                <a:close/>
                <a:moveTo>
                  <a:pt x="153371" y="320659"/>
                </a:moveTo>
                <a:lnTo>
                  <a:pt x="153372" y="406003"/>
                </a:lnTo>
                <a:cubicBezTo>
                  <a:pt x="153575" y="425307"/>
                  <a:pt x="160484" y="441563"/>
                  <a:pt x="174098" y="454771"/>
                </a:cubicBezTo>
                <a:cubicBezTo>
                  <a:pt x="187712" y="468386"/>
                  <a:pt x="204375" y="475294"/>
                  <a:pt x="224085" y="475498"/>
                </a:cubicBezTo>
                <a:lnTo>
                  <a:pt x="486213" y="475498"/>
                </a:lnTo>
                <a:lnTo>
                  <a:pt x="486213" y="320659"/>
                </a:lnTo>
                <a:lnTo>
                  <a:pt x="153371" y="320659"/>
                </a:lnTo>
                <a:close/>
                <a:moveTo>
                  <a:pt x="569119" y="320659"/>
                </a:moveTo>
                <a:lnTo>
                  <a:pt x="569119" y="475497"/>
                </a:lnTo>
                <a:lnTo>
                  <a:pt x="832465" y="475497"/>
                </a:lnTo>
                <a:cubicBezTo>
                  <a:pt x="841661" y="475472"/>
                  <a:pt x="850398" y="473694"/>
                  <a:pt x="858678" y="470163"/>
                </a:cubicBezTo>
                <a:cubicBezTo>
                  <a:pt x="866959" y="466633"/>
                  <a:pt x="874478" y="461502"/>
                  <a:pt x="881234" y="454771"/>
                </a:cubicBezTo>
                <a:cubicBezTo>
                  <a:pt x="895864" y="441563"/>
                  <a:pt x="903180" y="425307"/>
                  <a:pt x="903179" y="406003"/>
                </a:cubicBezTo>
                <a:lnTo>
                  <a:pt x="903179" y="320659"/>
                </a:lnTo>
                <a:lnTo>
                  <a:pt x="569119" y="32065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9600" b="1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grpSp>
        <p:nvGrpSpPr>
          <p:cNvPr id="44" name="组合 43"/>
          <p:cNvGrpSpPr/>
          <p:nvPr/>
        </p:nvGrpSpPr>
        <p:grpSpPr>
          <a:xfrm>
            <a:off x="4066523" y="3718870"/>
            <a:ext cx="399074" cy="376630"/>
            <a:chOff x="2418357" y="2676381"/>
            <a:chExt cx="731954" cy="690790"/>
          </a:xfrm>
        </p:grpSpPr>
        <p:sp>
          <p:nvSpPr>
            <p:cNvPr id="41" name="等腰三角形 40"/>
            <p:cNvSpPr/>
            <p:nvPr/>
          </p:nvSpPr>
          <p:spPr>
            <a:xfrm rot="7906096">
              <a:off x="2685683" y="2770058"/>
              <a:ext cx="130628" cy="391971"/>
            </a:xfrm>
            <a:prstGeom prst="triangle">
              <a:avLst/>
            </a:prstGeom>
            <a:gradFill flip="none" rotWithShape="1">
              <a:gsLst>
                <a:gs pos="0">
                  <a:srgbClr val="FF9D67"/>
                </a:gs>
                <a:gs pos="100000">
                  <a:schemeClr val="accent4">
                    <a:lumMod val="60000"/>
                    <a:lumOff val="40000"/>
                  </a:scheme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2" name="等腰三角形 41"/>
            <p:cNvSpPr/>
            <p:nvPr/>
          </p:nvSpPr>
          <p:spPr>
            <a:xfrm rot="5400000">
              <a:off x="2549029" y="3105871"/>
              <a:ext cx="130628" cy="391971"/>
            </a:xfrm>
            <a:prstGeom prst="triangle">
              <a:avLst/>
            </a:prstGeom>
            <a:gradFill flip="none" rotWithShape="1">
              <a:gsLst>
                <a:gs pos="0">
                  <a:srgbClr val="FF9D67"/>
                </a:gs>
                <a:gs pos="100000">
                  <a:schemeClr val="accent4">
                    <a:lumMod val="60000"/>
                    <a:lumOff val="40000"/>
                  </a:scheme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3" name="等腰三角形 42"/>
            <p:cNvSpPr/>
            <p:nvPr/>
          </p:nvSpPr>
          <p:spPr>
            <a:xfrm rot="10800000">
              <a:off x="3019683" y="2676381"/>
              <a:ext cx="130628" cy="391971"/>
            </a:xfrm>
            <a:prstGeom prst="triangle">
              <a:avLst/>
            </a:prstGeom>
            <a:gradFill flip="none" rotWithShape="1">
              <a:gsLst>
                <a:gs pos="0">
                  <a:srgbClr val="FF9D67"/>
                </a:gs>
                <a:gs pos="100000">
                  <a:schemeClr val="accent4">
                    <a:lumMod val="60000"/>
                    <a:lumOff val="40000"/>
                  </a:scheme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 rot="11471822">
            <a:off x="7676602" y="4503219"/>
            <a:ext cx="399074" cy="376630"/>
            <a:chOff x="2418357" y="2676381"/>
            <a:chExt cx="731954" cy="690790"/>
          </a:xfrm>
        </p:grpSpPr>
        <p:sp>
          <p:nvSpPr>
            <p:cNvPr id="46" name="等腰三角形 45"/>
            <p:cNvSpPr/>
            <p:nvPr/>
          </p:nvSpPr>
          <p:spPr>
            <a:xfrm rot="7906096">
              <a:off x="2685683" y="2770058"/>
              <a:ext cx="130628" cy="391971"/>
            </a:xfrm>
            <a:prstGeom prst="triangle">
              <a:avLst/>
            </a:prstGeom>
            <a:gradFill flip="none" rotWithShape="1">
              <a:gsLst>
                <a:gs pos="0">
                  <a:srgbClr val="FF9D67"/>
                </a:gs>
                <a:gs pos="100000">
                  <a:schemeClr val="accent4">
                    <a:lumMod val="60000"/>
                    <a:lumOff val="40000"/>
                  </a:scheme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7" name="等腰三角形 46"/>
            <p:cNvSpPr/>
            <p:nvPr/>
          </p:nvSpPr>
          <p:spPr>
            <a:xfrm rot="5400000">
              <a:off x="2549029" y="3105871"/>
              <a:ext cx="130628" cy="391971"/>
            </a:xfrm>
            <a:prstGeom prst="triangle">
              <a:avLst/>
            </a:prstGeom>
            <a:gradFill flip="none" rotWithShape="1">
              <a:gsLst>
                <a:gs pos="0">
                  <a:srgbClr val="FF9D67"/>
                </a:gs>
                <a:gs pos="100000">
                  <a:schemeClr val="accent4">
                    <a:lumMod val="60000"/>
                    <a:lumOff val="40000"/>
                  </a:scheme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8" name="等腰三角形 47"/>
            <p:cNvSpPr/>
            <p:nvPr/>
          </p:nvSpPr>
          <p:spPr>
            <a:xfrm rot="10800000">
              <a:off x="3019683" y="2676381"/>
              <a:ext cx="130628" cy="391971"/>
            </a:xfrm>
            <a:prstGeom prst="triangle">
              <a:avLst/>
            </a:prstGeom>
            <a:gradFill flip="none" rotWithShape="1">
              <a:gsLst>
                <a:gs pos="0">
                  <a:srgbClr val="FF9D67"/>
                </a:gs>
                <a:gs pos="100000">
                  <a:schemeClr val="accent4">
                    <a:lumMod val="60000"/>
                    <a:lumOff val="40000"/>
                  </a:scheme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2" name="自由: 形状 1"/>
          <p:cNvSpPr/>
          <p:nvPr/>
        </p:nvSpPr>
        <p:spPr>
          <a:xfrm>
            <a:off x="4166325" y="4365773"/>
            <a:ext cx="3083242" cy="454984"/>
          </a:xfrm>
          <a:custGeom>
            <a:avLst/>
            <a:gdLst>
              <a:gd name="connsiteX0" fmla="*/ 0 w 5655076"/>
              <a:gd name="connsiteY0" fmla="*/ 0 h 834501"/>
              <a:gd name="connsiteX1" fmla="*/ 0 w 5655076"/>
              <a:gd name="connsiteY1" fmla="*/ 834501 h 834501"/>
              <a:gd name="connsiteX2" fmla="*/ 5655076 w 5655076"/>
              <a:gd name="connsiteY2" fmla="*/ 834501 h 834501"/>
              <a:gd name="connsiteX3" fmla="*/ 5637320 w 5655076"/>
              <a:gd name="connsiteY3" fmla="*/ 834501 h 834501"/>
              <a:gd name="connsiteX0" fmla="*/ 0 w 5655076"/>
              <a:gd name="connsiteY0" fmla="*/ 0 h 834501"/>
              <a:gd name="connsiteX1" fmla="*/ 716973 w 5655076"/>
              <a:gd name="connsiteY1" fmla="*/ 834501 h 834501"/>
              <a:gd name="connsiteX2" fmla="*/ 5655076 w 5655076"/>
              <a:gd name="connsiteY2" fmla="*/ 834501 h 834501"/>
              <a:gd name="connsiteX3" fmla="*/ 5637320 w 5655076"/>
              <a:gd name="connsiteY3" fmla="*/ 834501 h 8345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655076" h="834501">
                <a:moveTo>
                  <a:pt x="0" y="0"/>
                </a:moveTo>
                <a:lnTo>
                  <a:pt x="716973" y="834501"/>
                </a:lnTo>
                <a:lnTo>
                  <a:pt x="5655076" y="834501"/>
                </a:lnTo>
                <a:lnTo>
                  <a:pt x="5637320" y="834501"/>
                </a:lnTo>
              </a:path>
            </a:pathLst>
          </a:custGeom>
          <a:noFill/>
          <a:ln w="381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4" name="自由: 形状 33"/>
          <p:cNvSpPr/>
          <p:nvPr/>
        </p:nvSpPr>
        <p:spPr>
          <a:xfrm rot="10800000">
            <a:off x="4827158" y="3864394"/>
            <a:ext cx="3083242" cy="454984"/>
          </a:xfrm>
          <a:custGeom>
            <a:avLst/>
            <a:gdLst>
              <a:gd name="connsiteX0" fmla="*/ 0 w 5655076"/>
              <a:gd name="connsiteY0" fmla="*/ 0 h 834501"/>
              <a:gd name="connsiteX1" fmla="*/ 0 w 5655076"/>
              <a:gd name="connsiteY1" fmla="*/ 834501 h 834501"/>
              <a:gd name="connsiteX2" fmla="*/ 5655076 w 5655076"/>
              <a:gd name="connsiteY2" fmla="*/ 834501 h 834501"/>
              <a:gd name="connsiteX3" fmla="*/ 5637320 w 5655076"/>
              <a:gd name="connsiteY3" fmla="*/ 834501 h 834501"/>
              <a:gd name="connsiteX0" fmla="*/ 0 w 5655076"/>
              <a:gd name="connsiteY0" fmla="*/ 0 h 834501"/>
              <a:gd name="connsiteX1" fmla="*/ 716973 w 5655076"/>
              <a:gd name="connsiteY1" fmla="*/ 834501 h 834501"/>
              <a:gd name="connsiteX2" fmla="*/ 5655076 w 5655076"/>
              <a:gd name="connsiteY2" fmla="*/ 834501 h 834501"/>
              <a:gd name="connsiteX3" fmla="*/ 5637320 w 5655076"/>
              <a:gd name="connsiteY3" fmla="*/ 834501 h 8345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655076" h="834501">
                <a:moveTo>
                  <a:pt x="0" y="0"/>
                </a:moveTo>
                <a:lnTo>
                  <a:pt x="716973" y="834501"/>
                </a:lnTo>
                <a:lnTo>
                  <a:pt x="5655076" y="834501"/>
                </a:lnTo>
                <a:lnTo>
                  <a:pt x="5637320" y="834501"/>
                </a:lnTo>
              </a:path>
            </a:pathLst>
          </a:custGeom>
          <a:noFill/>
          <a:ln w="381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4495224" y="1438139"/>
            <a:ext cx="3151752" cy="1163635"/>
            <a:chOff x="3465453" y="2631544"/>
            <a:chExt cx="2082858" cy="768996"/>
          </a:xfrm>
        </p:grpSpPr>
        <p:sp>
          <p:nvSpPr>
            <p:cNvPr id="49" name="对话气泡: 圆角矩形 48"/>
            <p:cNvSpPr/>
            <p:nvPr/>
          </p:nvSpPr>
          <p:spPr>
            <a:xfrm>
              <a:off x="3465453" y="2631544"/>
              <a:ext cx="2082858" cy="764467"/>
            </a:xfrm>
            <a:prstGeom prst="wedgeRoundRectCallout">
              <a:avLst>
                <a:gd name="adj1" fmla="val -36860"/>
                <a:gd name="adj2" fmla="val 87182"/>
                <a:gd name="adj3" fmla="val 16667"/>
              </a:avLst>
            </a:prstGeom>
            <a:solidFill>
              <a:schemeClr val="bg1">
                <a:alpha val="4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3891208" y="2668313"/>
              <a:ext cx="1240718" cy="73222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6600" dirty="0">
                  <a:solidFill>
                    <a:schemeClr val="bg1">
                      <a:lumMod val="95000"/>
                    </a:schemeClr>
                  </a:solidFill>
                </a:rPr>
                <a:t>何谓</a:t>
              </a:r>
            </a:p>
          </p:txBody>
        </p:sp>
      </p:grpSp>
      <p:sp>
        <p:nvSpPr>
          <p:cNvPr id="38" name="文本框 37"/>
          <p:cNvSpPr txBox="1"/>
          <p:nvPr/>
        </p:nvSpPr>
        <p:spPr>
          <a:xfrm rot="21149536">
            <a:off x="8193929" y="25753"/>
            <a:ext cx="3894106" cy="6357534"/>
          </a:xfrm>
          <a:custGeom>
            <a:avLst/>
            <a:gdLst/>
            <a:ahLst/>
            <a:cxnLst/>
            <a:rect l="l" t="t" r="r" b="b"/>
            <a:pathLst>
              <a:path w="3894106" h="6357534">
                <a:moveTo>
                  <a:pt x="2227101" y="5450975"/>
                </a:moveTo>
                <a:lnTo>
                  <a:pt x="2227101" y="6357534"/>
                </a:lnTo>
                <a:lnTo>
                  <a:pt x="1632691" y="6357533"/>
                </a:lnTo>
                <a:lnTo>
                  <a:pt x="1632691" y="5450975"/>
                </a:lnTo>
                <a:close/>
                <a:moveTo>
                  <a:pt x="2385476" y="42591"/>
                </a:moveTo>
                <a:cubicBezTo>
                  <a:pt x="3347968" y="198728"/>
                  <a:pt x="3850844" y="752191"/>
                  <a:pt x="3894106" y="1702980"/>
                </a:cubicBezTo>
                <a:cubicBezTo>
                  <a:pt x="3894106" y="2266028"/>
                  <a:pt x="3568860" y="2836824"/>
                  <a:pt x="2918366" y="3415369"/>
                </a:cubicBezTo>
                <a:cubicBezTo>
                  <a:pt x="2457523" y="3810535"/>
                  <a:pt x="2227100" y="4165484"/>
                  <a:pt x="2227102" y="4480215"/>
                </a:cubicBezTo>
                <a:lnTo>
                  <a:pt x="2227102" y="4899180"/>
                </a:lnTo>
                <a:lnTo>
                  <a:pt x="1632691" y="4899180"/>
                </a:lnTo>
                <a:lnTo>
                  <a:pt x="1632691" y="4376166"/>
                </a:lnTo>
                <a:cubicBezTo>
                  <a:pt x="1632691" y="3967348"/>
                  <a:pt x="1917166" y="3514069"/>
                  <a:pt x="2486118" y="3016328"/>
                </a:cubicBezTo>
                <a:cubicBezTo>
                  <a:pt x="3028504" y="2519326"/>
                  <a:pt x="3299697" y="2071766"/>
                  <a:pt x="3299696" y="1673647"/>
                </a:cubicBezTo>
                <a:cubicBezTo>
                  <a:pt x="3256895" y="972604"/>
                  <a:pt x="2840513" y="600683"/>
                  <a:pt x="2050549" y="557883"/>
                </a:cubicBezTo>
                <a:cubicBezTo>
                  <a:pt x="1187160" y="601052"/>
                  <a:pt x="697537" y="1087169"/>
                  <a:pt x="581681" y="2016236"/>
                </a:cubicBezTo>
                <a:lnTo>
                  <a:pt x="0" y="2016236"/>
                </a:lnTo>
                <a:cubicBezTo>
                  <a:pt x="95563" y="745504"/>
                  <a:pt x="743843" y="73426"/>
                  <a:pt x="1944839" y="0"/>
                </a:cubicBezTo>
                <a:cubicBezTo>
                  <a:pt x="2101098" y="6089"/>
                  <a:pt x="2247976" y="20285"/>
                  <a:pt x="2385476" y="42591"/>
                </a:cubicBezTo>
                <a:close/>
              </a:path>
            </a:pathLst>
          </a:custGeom>
          <a:solidFill>
            <a:schemeClr val="bg1">
              <a:lumMod val="95000"/>
              <a:alpha val="31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71400" dirty="0">
              <a:latin typeface="叶根友微宋" panose="03000509000000000000" pitchFamily="65" charset="-122"/>
              <a:ea typeface="叶根友微宋" panose="03000509000000000000" pitchFamily="65" charset="-122"/>
            </a:endParaRPr>
          </a:p>
        </p:txBody>
      </p:sp>
      <p:sp>
        <p:nvSpPr>
          <p:cNvPr id="40" name="文本框 39"/>
          <p:cNvSpPr txBox="1"/>
          <p:nvPr/>
        </p:nvSpPr>
        <p:spPr>
          <a:xfrm rot="21149536">
            <a:off x="8346329" y="159103"/>
            <a:ext cx="3894106" cy="6357534"/>
          </a:xfrm>
          <a:custGeom>
            <a:avLst/>
            <a:gdLst/>
            <a:ahLst/>
            <a:cxnLst/>
            <a:rect l="l" t="t" r="r" b="b"/>
            <a:pathLst>
              <a:path w="3894106" h="6357534">
                <a:moveTo>
                  <a:pt x="2227101" y="5450975"/>
                </a:moveTo>
                <a:lnTo>
                  <a:pt x="2227101" y="6357534"/>
                </a:lnTo>
                <a:lnTo>
                  <a:pt x="1632691" y="6357533"/>
                </a:lnTo>
                <a:lnTo>
                  <a:pt x="1632691" y="5450975"/>
                </a:lnTo>
                <a:close/>
                <a:moveTo>
                  <a:pt x="2385476" y="42591"/>
                </a:moveTo>
                <a:cubicBezTo>
                  <a:pt x="3347968" y="198728"/>
                  <a:pt x="3850844" y="752191"/>
                  <a:pt x="3894106" y="1702980"/>
                </a:cubicBezTo>
                <a:cubicBezTo>
                  <a:pt x="3894106" y="2266028"/>
                  <a:pt x="3568860" y="2836824"/>
                  <a:pt x="2918366" y="3415369"/>
                </a:cubicBezTo>
                <a:cubicBezTo>
                  <a:pt x="2457523" y="3810535"/>
                  <a:pt x="2227100" y="4165484"/>
                  <a:pt x="2227102" y="4480215"/>
                </a:cubicBezTo>
                <a:lnTo>
                  <a:pt x="2227102" y="4899180"/>
                </a:lnTo>
                <a:lnTo>
                  <a:pt x="1632691" y="4899180"/>
                </a:lnTo>
                <a:lnTo>
                  <a:pt x="1632691" y="4376166"/>
                </a:lnTo>
                <a:cubicBezTo>
                  <a:pt x="1632691" y="3967348"/>
                  <a:pt x="1917166" y="3514069"/>
                  <a:pt x="2486118" y="3016328"/>
                </a:cubicBezTo>
                <a:cubicBezTo>
                  <a:pt x="3028504" y="2519326"/>
                  <a:pt x="3299697" y="2071766"/>
                  <a:pt x="3299696" y="1673647"/>
                </a:cubicBezTo>
                <a:cubicBezTo>
                  <a:pt x="3256895" y="972604"/>
                  <a:pt x="2840513" y="600683"/>
                  <a:pt x="2050549" y="557883"/>
                </a:cubicBezTo>
                <a:cubicBezTo>
                  <a:pt x="1187160" y="601052"/>
                  <a:pt x="697537" y="1087169"/>
                  <a:pt x="581681" y="2016236"/>
                </a:cubicBezTo>
                <a:lnTo>
                  <a:pt x="0" y="2016236"/>
                </a:lnTo>
                <a:cubicBezTo>
                  <a:pt x="95563" y="745504"/>
                  <a:pt x="743843" y="73426"/>
                  <a:pt x="1944839" y="0"/>
                </a:cubicBezTo>
                <a:cubicBezTo>
                  <a:pt x="2101098" y="6089"/>
                  <a:pt x="2247976" y="20285"/>
                  <a:pt x="2385476" y="42591"/>
                </a:cubicBezTo>
                <a:close/>
              </a:path>
            </a:pathLst>
          </a:custGeom>
          <a:solidFill>
            <a:schemeClr val="bg1">
              <a:lumMod val="95000"/>
              <a:alpha val="31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71400" dirty="0">
              <a:latin typeface="叶根友微宋" panose="03000509000000000000" pitchFamily="65" charset="-122"/>
              <a:ea typeface="叶根友微宋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8235998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/>
          <p:cNvSpPr txBox="1"/>
          <p:nvPr/>
        </p:nvSpPr>
        <p:spPr>
          <a:xfrm>
            <a:off x="3505594" y="2690480"/>
            <a:ext cx="5127718" cy="418796"/>
          </a:xfrm>
          <a:custGeom>
            <a:avLst/>
            <a:gdLst/>
            <a:ahLst/>
            <a:cxnLst/>
            <a:rect l="l" t="t" r="r" b="b"/>
            <a:pathLst>
              <a:path w="5127718" h="418796">
                <a:moveTo>
                  <a:pt x="237455" y="353686"/>
                </a:moveTo>
                <a:lnTo>
                  <a:pt x="269825" y="353686"/>
                </a:lnTo>
                <a:lnTo>
                  <a:pt x="269825" y="392307"/>
                </a:lnTo>
                <a:lnTo>
                  <a:pt x="237455" y="392307"/>
                </a:lnTo>
                <a:close/>
                <a:moveTo>
                  <a:pt x="1675401" y="317297"/>
                </a:moveTo>
                <a:lnTo>
                  <a:pt x="1675401" y="383134"/>
                </a:lnTo>
                <a:lnTo>
                  <a:pt x="1783758" y="383134"/>
                </a:lnTo>
                <a:lnTo>
                  <a:pt x="1783758" y="317297"/>
                </a:lnTo>
                <a:close/>
                <a:moveTo>
                  <a:pt x="2926301" y="247346"/>
                </a:moveTo>
                <a:lnTo>
                  <a:pt x="2926301" y="364846"/>
                </a:lnTo>
                <a:cubicBezTo>
                  <a:pt x="2926282" y="367132"/>
                  <a:pt x="2926662" y="369304"/>
                  <a:pt x="2927443" y="371361"/>
                </a:cubicBezTo>
                <a:cubicBezTo>
                  <a:pt x="2928225" y="373418"/>
                  <a:pt x="2929520" y="375362"/>
                  <a:pt x="2931330" y="377190"/>
                </a:cubicBezTo>
                <a:cubicBezTo>
                  <a:pt x="2932949" y="379019"/>
                  <a:pt x="2934854" y="380391"/>
                  <a:pt x="2937045" y="381305"/>
                </a:cubicBezTo>
                <a:cubicBezTo>
                  <a:pt x="2939235" y="382220"/>
                  <a:pt x="2941598" y="382677"/>
                  <a:pt x="2944131" y="382677"/>
                </a:cubicBezTo>
                <a:lnTo>
                  <a:pt x="3035114" y="382677"/>
                </a:lnTo>
                <a:cubicBezTo>
                  <a:pt x="3040143" y="382677"/>
                  <a:pt x="3044258" y="380848"/>
                  <a:pt x="3047458" y="377190"/>
                </a:cubicBezTo>
                <a:cubicBezTo>
                  <a:pt x="3049487" y="375362"/>
                  <a:pt x="3050916" y="373418"/>
                  <a:pt x="3051745" y="371361"/>
                </a:cubicBezTo>
                <a:cubicBezTo>
                  <a:pt x="3052574" y="369304"/>
                  <a:pt x="3052974" y="367132"/>
                  <a:pt x="3052945" y="364846"/>
                </a:cubicBezTo>
                <a:lnTo>
                  <a:pt x="3052945" y="247346"/>
                </a:lnTo>
                <a:close/>
                <a:moveTo>
                  <a:pt x="2569227" y="240030"/>
                </a:moveTo>
                <a:lnTo>
                  <a:pt x="2569227" y="308153"/>
                </a:lnTo>
                <a:cubicBezTo>
                  <a:pt x="2569208" y="310877"/>
                  <a:pt x="2569589" y="313316"/>
                  <a:pt x="2570370" y="315468"/>
                </a:cubicBezTo>
                <a:cubicBezTo>
                  <a:pt x="2571151" y="317621"/>
                  <a:pt x="2572447" y="319602"/>
                  <a:pt x="2574257" y="321412"/>
                </a:cubicBezTo>
                <a:cubicBezTo>
                  <a:pt x="2575857" y="323222"/>
                  <a:pt x="2577685" y="324517"/>
                  <a:pt x="2579743" y="325298"/>
                </a:cubicBezTo>
                <a:cubicBezTo>
                  <a:pt x="2581800" y="326079"/>
                  <a:pt x="2584086" y="326460"/>
                  <a:pt x="2586601" y="326441"/>
                </a:cubicBezTo>
                <a:lnTo>
                  <a:pt x="2698158" y="326441"/>
                </a:lnTo>
                <a:cubicBezTo>
                  <a:pt x="2700672" y="326460"/>
                  <a:pt x="2702958" y="326079"/>
                  <a:pt x="2705016" y="325298"/>
                </a:cubicBezTo>
                <a:cubicBezTo>
                  <a:pt x="2707073" y="324517"/>
                  <a:pt x="2708902" y="323222"/>
                  <a:pt x="2710502" y="321412"/>
                </a:cubicBezTo>
                <a:cubicBezTo>
                  <a:pt x="2712331" y="319602"/>
                  <a:pt x="2713703" y="317621"/>
                  <a:pt x="2714617" y="315468"/>
                </a:cubicBezTo>
                <a:cubicBezTo>
                  <a:pt x="2715531" y="313316"/>
                  <a:pt x="2715989" y="310877"/>
                  <a:pt x="2715989" y="308153"/>
                </a:cubicBezTo>
                <a:lnTo>
                  <a:pt x="2715989" y="240030"/>
                </a:lnTo>
                <a:close/>
                <a:moveTo>
                  <a:pt x="1675401" y="217170"/>
                </a:moveTo>
                <a:lnTo>
                  <a:pt x="1675401" y="286208"/>
                </a:lnTo>
                <a:lnTo>
                  <a:pt x="1783758" y="286208"/>
                </a:lnTo>
                <a:lnTo>
                  <a:pt x="1783758" y="217170"/>
                </a:lnTo>
                <a:close/>
                <a:moveTo>
                  <a:pt x="4420673" y="190860"/>
                </a:moveTo>
                <a:cubicBezTo>
                  <a:pt x="4422559" y="190774"/>
                  <a:pt x="4424459" y="191010"/>
                  <a:pt x="4426374" y="191567"/>
                </a:cubicBezTo>
                <a:lnTo>
                  <a:pt x="4427288" y="192024"/>
                </a:lnTo>
                <a:cubicBezTo>
                  <a:pt x="4431251" y="193586"/>
                  <a:pt x="4434070" y="196292"/>
                  <a:pt x="4435747" y="200140"/>
                </a:cubicBezTo>
                <a:cubicBezTo>
                  <a:pt x="4437423" y="203988"/>
                  <a:pt x="4437499" y="207836"/>
                  <a:pt x="4435975" y="211684"/>
                </a:cubicBezTo>
                <a:cubicBezTo>
                  <a:pt x="4426907" y="234468"/>
                  <a:pt x="4417154" y="255194"/>
                  <a:pt x="4406714" y="273863"/>
                </a:cubicBezTo>
                <a:lnTo>
                  <a:pt x="4398028" y="289408"/>
                </a:lnTo>
                <a:lnTo>
                  <a:pt x="4461578" y="370790"/>
                </a:lnTo>
                <a:cubicBezTo>
                  <a:pt x="4464055" y="374152"/>
                  <a:pt x="4465046" y="377829"/>
                  <a:pt x="4464550" y="381820"/>
                </a:cubicBezTo>
                <a:cubicBezTo>
                  <a:pt x="4464055" y="385810"/>
                  <a:pt x="4462302" y="389144"/>
                  <a:pt x="4459292" y="391821"/>
                </a:cubicBezTo>
                <a:cubicBezTo>
                  <a:pt x="4457282" y="393211"/>
                  <a:pt x="4455358" y="394202"/>
                  <a:pt x="4453520" y="394793"/>
                </a:cubicBezTo>
                <a:cubicBezTo>
                  <a:pt x="4451682" y="395383"/>
                  <a:pt x="4449644" y="395459"/>
                  <a:pt x="4447405" y="395021"/>
                </a:cubicBezTo>
                <a:cubicBezTo>
                  <a:pt x="4445329" y="394821"/>
                  <a:pt x="4443424" y="394307"/>
                  <a:pt x="4441690" y="393478"/>
                </a:cubicBezTo>
                <a:cubicBezTo>
                  <a:pt x="4439957" y="392649"/>
                  <a:pt x="4438509" y="391335"/>
                  <a:pt x="4437347" y="389535"/>
                </a:cubicBezTo>
                <a:lnTo>
                  <a:pt x="4380654" y="317297"/>
                </a:lnTo>
                <a:lnTo>
                  <a:pt x="4368767" y="333756"/>
                </a:lnTo>
                <a:cubicBezTo>
                  <a:pt x="4355127" y="351130"/>
                  <a:pt x="4341259" y="366675"/>
                  <a:pt x="4327162" y="380391"/>
                </a:cubicBezTo>
                <a:cubicBezTo>
                  <a:pt x="4316646" y="389992"/>
                  <a:pt x="4306130" y="399136"/>
                  <a:pt x="4295615" y="407823"/>
                </a:cubicBezTo>
                <a:cubicBezTo>
                  <a:pt x="4292414" y="410109"/>
                  <a:pt x="4288757" y="411023"/>
                  <a:pt x="4284642" y="410566"/>
                </a:cubicBezTo>
                <a:cubicBezTo>
                  <a:pt x="4279994" y="410185"/>
                  <a:pt x="4276489" y="408204"/>
                  <a:pt x="4274126" y="404622"/>
                </a:cubicBezTo>
                <a:lnTo>
                  <a:pt x="4273669" y="404165"/>
                </a:lnTo>
                <a:cubicBezTo>
                  <a:pt x="4271383" y="400622"/>
                  <a:pt x="4270469" y="396964"/>
                  <a:pt x="4270926" y="393192"/>
                </a:cubicBezTo>
                <a:cubicBezTo>
                  <a:pt x="4271383" y="389420"/>
                  <a:pt x="4273212" y="386220"/>
                  <a:pt x="4276412" y="383591"/>
                </a:cubicBezTo>
                <a:cubicBezTo>
                  <a:pt x="4286395" y="375362"/>
                  <a:pt x="4296148" y="366675"/>
                  <a:pt x="4305673" y="357531"/>
                </a:cubicBezTo>
                <a:cubicBezTo>
                  <a:pt x="4318932" y="344653"/>
                  <a:pt x="4331733" y="330175"/>
                  <a:pt x="4344078" y="314097"/>
                </a:cubicBezTo>
                <a:cubicBezTo>
                  <a:pt x="4346831" y="310458"/>
                  <a:pt x="4349555" y="306762"/>
                  <a:pt x="4352250" y="303010"/>
                </a:cubicBezTo>
                <a:cubicBezTo>
                  <a:pt x="4354946" y="299257"/>
                  <a:pt x="4357556" y="295332"/>
                  <a:pt x="4360080" y="291237"/>
                </a:cubicBezTo>
                <a:lnTo>
                  <a:pt x="4311159" y="228143"/>
                </a:lnTo>
                <a:cubicBezTo>
                  <a:pt x="4308673" y="224809"/>
                  <a:pt x="4307702" y="221190"/>
                  <a:pt x="4308245" y="217285"/>
                </a:cubicBezTo>
                <a:cubicBezTo>
                  <a:pt x="4308788" y="213379"/>
                  <a:pt x="4310674" y="209988"/>
                  <a:pt x="4313903" y="207112"/>
                </a:cubicBezTo>
                <a:lnTo>
                  <a:pt x="4314817" y="206655"/>
                </a:lnTo>
                <a:cubicBezTo>
                  <a:pt x="4317951" y="203940"/>
                  <a:pt x="4321513" y="202854"/>
                  <a:pt x="4325504" y="203397"/>
                </a:cubicBezTo>
                <a:cubicBezTo>
                  <a:pt x="4329495" y="203940"/>
                  <a:pt x="4332943" y="205940"/>
                  <a:pt x="4335848" y="209398"/>
                </a:cubicBezTo>
                <a:lnTo>
                  <a:pt x="4376996" y="262890"/>
                </a:lnTo>
                <a:lnTo>
                  <a:pt x="4379739" y="257861"/>
                </a:lnTo>
                <a:cubicBezTo>
                  <a:pt x="4384740" y="249184"/>
                  <a:pt x="4389484" y="240021"/>
                  <a:pt x="4393970" y="230372"/>
                </a:cubicBezTo>
                <a:cubicBezTo>
                  <a:pt x="4398456" y="220723"/>
                  <a:pt x="4402857" y="210531"/>
                  <a:pt x="4407172" y="199797"/>
                </a:cubicBezTo>
                <a:cubicBezTo>
                  <a:pt x="4408714" y="196111"/>
                  <a:pt x="4411343" y="193539"/>
                  <a:pt x="4415058" y="192081"/>
                </a:cubicBezTo>
                <a:cubicBezTo>
                  <a:pt x="4416915" y="191353"/>
                  <a:pt x="4418787" y="190946"/>
                  <a:pt x="4420673" y="190860"/>
                </a:cubicBezTo>
                <a:close/>
                <a:moveTo>
                  <a:pt x="1274894" y="160478"/>
                </a:moveTo>
                <a:lnTo>
                  <a:pt x="1275809" y="160478"/>
                </a:lnTo>
                <a:cubicBezTo>
                  <a:pt x="1280038" y="160611"/>
                  <a:pt x="1283581" y="162173"/>
                  <a:pt x="1286439" y="165164"/>
                </a:cubicBezTo>
                <a:cubicBezTo>
                  <a:pt x="1289296" y="168155"/>
                  <a:pt x="1290782" y="171774"/>
                  <a:pt x="1290896" y="176022"/>
                </a:cubicBezTo>
                <a:cubicBezTo>
                  <a:pt x="1289982" y="208103"/>
                  <a:pt x="1285867" y="235839"/>
                  <a:pt x="1278552" y="259233"/>
                </a:cubicBezTo>
                <a:cubicBezTo>
                  <a:pt x="1278342" y="259699"/>
                  <a:pt x="1278190" y="260138"/>
                  <a:pt x="1278095" y="260547"/>
                </a:cubicBezTo>
                <a:cubicBezTo>
                  <a:pt x="1277999" y="260957"/>
                  <a:pt x="1277847" y="261281"/>
                  <a:pt x="1277637" y="261519"/>
                </a:cubicBezTo>
                <a:cubicBezTo>
                  <a:pt x="1279009" y="261900"/>
                  <a:pt x="1280381" y="262509"/>
                  <a:pt x="1281752" y="263348"/>
                </a:cubicBezTo>
                <a:lnTo>
                  <a:pt x="1455488" y="383591"/>
                </a:lnTo>
                <a:cubicBezTo>
                  <a:pt x="1458927" y="386039"/>
                  <a:pt x="1460965" y="389259"/>
                  <a:pt x="1461603" y="393249"/>
                </a:cubicBezTo>
                <a:cubicBezTo>
                  <a:pt x="1462241" y="397240"/>
                  <a:pt x="1461422" y="401031"/>
                  <a:pt x="1459146" y="404622"/>
                </a:cubicBezTo>
                <a:lnTo>
                  <a:pt x="1459146" y="405080"/>
                </a:lnTo>
                <a:cubicBezTo>
                  <a:pt x="1456498" y="408518"/>
                  <a:pt x="1453221" y="410556"/>
                  <a:pt x="1449316" y="411195"/>
                </a:cubicBezTo>
                <a:cubicBezTo>
                  <a:pt x="1445411" y="411833"/>
                  <a:pt x="1441677" y="411014"/>
                  <a:pt x="1438115" y="408737"/>
                </a:cubicBezTo>
                <a:lnTo>
                  <a:pt x="1266208" y="289865"/>
                </a:lnTo>
                <a:cubicBezTo>
                  <a:pt x="1259349" y="304877"/>
                  <a:pt x="1250663" y="318288"/>
                  <a:pt x="1240147" y="330099"/>
                </a:cubicBezTo>
                <a:cubicBezTo>
                  <a:pt x="1231470" y="339957"/>
                  <a:pt x="1221735" y="349044"/>
                  <a:pt x="1210943" y="357359"/>
                </a:cubicBezTo>
                <a:cubicBezTo>
                  <a:pt x="1200152" y="365675"/>
                  <a:pt x="1188245" y="373047"/>
                  <a:pt x="1175225" y="379476"/>
                </a:cubicBezTo>
                <a:cubicBezTo>
                  <a:pt x="1164452" y="385210"/>
                  <a:pt x="1152736" y="390659"/>
                  <a:pt x="1140077" y="395821"/>
                </a:cubicBezTo>
                <a:cubicBezTo>
                  <a:pt x="1127419" y="400984"/>
                  <a:pt x="1113988" y="405746"/>
                  <a:pt x="1099787" y="410109"/>
                </a:cubicBezTo>
                <a:cubicBezTo>
                  <a:pt x="1095558" y="411385"/>
                  <a:pt x="1091671" y="411004"/>
                  <a:pt x="1088128" y="408966"/>
                </a:cubicBezTo>
                <a:cubicBezTo>
                  <a:pt x="1084585" y="406927"/>
                  <a:pt x="1082070" y="403803"/>
                  <a:pt x="1080584" y="399593"/>
                </a:cubicBezTo>
                <a:cubicBezTo>
                  <a:pt x="1079717" y="395774"/>
                  <a:pt x="1080194" y="392097"/>
                  <a:pt x="1082013" y="388563"/>
                </a:cubicBezTo>
                <a:cubicBezTo>
                  <a:pt x="1083832" y="385029"/>
                  <a:pt x="1086709" y="382610"/>
                  <a:pt x="1090643" y="381305"/>
                </a:cubicBezTo>
                <a:cubicBezTo>
                  <a:pt x="1103225" y="377209"/>
                  <a:pt x="1115093" y="372942"/>
                  <a:pt x="1126247" y="368504"/>
                </a:cubicBezTo>
                <a:cubicBezTo>
                  <a:pt x="1137401" y="364065"/>
                  <a:pt x="1147783" y="359340"/>
                  <a:pt x="1157394" y="354330"/>
                </a:cubicBezTo>
                <a:cubicBezTo>
                  <a:pt x="1168833" y="348587"/>
                  <a:pt x="1179330" y="342015"/>
                  <a:pt x="1188883" y="334614"/>
                </a:cubicBezTo>
                <a:cubicBezTo>
                  <a:pt x="1198437" y="327213"/>
                  <a:pt x="1206991" y="319155"/>
                  <a:pt x="1214544" y="310439"/>
                </a:cubicBezTo>
                <a:cubicBezTo>
                  <a:pt x="1230089" y="293142"/>
                  <a:pt x="1241519" y="272415"/>
                  <a:pt x="1248834" y="248260"/>
                </a:cubicBezTo>
                <a:cubicBezTo>
                  <a:pt x="1252234" y="237982"/>
                  <a:pt x="1254806" y="226762"/>
                  <a:pt x="1256549" y="214599"/>
                </a:cubicBezTo>
                <a:cubicBezTo>
                  <a:pt x="1258292" y="202435"/>
                  <a:pt x="1259378" y="189272"/>
                  <a:pt x="1259807" y="175108"/>
                </a:cubicBezTo>
                <a:cubicBezTo>
                  <a:pt x="1259921" y="171098"/>
                  <a:pt x="1261407" y="167688"/>
                  <a:pt x="1264264" y="164878"/>
                </a:cubicBezTo>
                <a:cubicBezTo>
                  <a:pt x="1267122" y="162068"/>
                  <a:pt x="1270665" y="160601"/>
                  <a:pt x="1274894" y="160478"/>
                </a:cubicBezTo>
                <a:close/>
                <a:moveTo>
                  <a:pt x="3145771" y="146204"/>
                </a:moveTo>
                <a:cubicBezTo>
                  <a:pt x="3147714" y="146281"/>
                  <a:pt x="3149614" y="146771"/>
                  <a:pt x="3151472" y="147676"/>
                </a:cubicBezTo>
                <a:cubicBezTo>
                  <a:pt x="3155186" y="149486"/>
                  <a:pt x="3157701" y="152381"/>
                  <a:pt x="3159015" y="156363"/>
                </a:cubicBezTo>
                <a:lnTo>
                  <a:pt x="3206564" y="299009"/>
                </a:lnTo>
                <a:cubicBezTo>
                  <a:pt x="3207879" y="303238"/>
                  <a:pt x="3207650" y="307124"/>
                  <a:pt x="3205878" y="310668"/>
                </a:cubicBezTo>
                <a:cubicBezTo>
                  <a:pt x="3204107" y="314211"/>
                  <a:pt x="3201135" y="316726"/>
                  <a:pt x="3196963" y="318212"/>
                </a:cubicBezTo>
                <a:lnTo>
                  <a:pt x="3196506" y="318212"/>
                </a:lnTo>
                <a:cubicBezTo>
                  <a:pt x="3192258" y="319745"/>
                  <a:pt x="3188295" y="319650"/>
                  <a:pt x="3184618" y="317926"/>
                </a:cubicBezTo>
                <a:cubicBezTo>
                  <a:pt x="3180942" y="316202"/>
                  <a:pt x="3178351" y="313249"/>
                  <a:pt x="3176846" y="309068"/>
                </a:cubicBezTo>
                <a:lnTo>
                  <a:pt x="3129755" y="165964"/>
                </a:lnTo>
                <a:cubicBezTo>
                  <a:pt x="3128469" y="162125"/>
                  <a:pt x="3128754" y="158373"/>
                  <a:pt x="3130612" y="154705"/>
                </a:cubicBezTo>
                <a:cubicBezTo>
                  <a:pt x="3132469" y="151038"/>
                  <a:pt x="3135384" y="148543"/>
                  <a:pt x="3139356" y="147219"/>
                </a:cubicBezTo>
                <a:lnTo>
                  <a:pt x="3139813" y="147219"/>
                </a:lnTo>
                <a:cubicBezTo>
                  <a:pt x="3141842" y="146466"/>
                  <a:pt x="3143828" y="146128"/>
                  <a:pt x="3145771" y="146204"/>
                </a:cubicBezTo>
                <a:close/>
                <a:moveTo>
                  <a:pt x="4103591" y="138075"/>
                </a:moveTo>
                <a:lnTo>
                  <a:pt x="4103591" y="216713"/>
                </a:lnTo>
                <a:cubicBezTo>
                  <a:pt x="4103514" y="233172"/>
                  <a:pt x="4102295" y="249174"/>
                  <a:pt x="4099933" y="264719"/>
                </a:cubicBezTo>
                <a:lnTo>
                  <a:pt x="4171714" y="264719"/>
                </a:lnTo>
                <a:lnTo>
                  <a:pt x="4171714" y="156363"/>
                </a:lnTo>
                <a:cubicBezTo>
                  <a:pt x="4171637" y="150953"/>
                  <a:pt x="4169961" y="146685"/>
                  <a:pt x="4166684" y="143561"/>
                </a:cubicBezTo>
                <a:cubicBezTo>
                  <a:pt x="4162951" y="139904"/>
                  <a:pt x="4158531" y="138075"/>
                  <a:pt x="4153425" y="138075"/>
                </a:cubicBezTo>
                <a:close/>
                <a:moveTo>
                  <a:pt x="4022209" y="138075"/>
                </a:moveTo>
                <a:cubicBezTo>
                  <a:pt x="4017256" y="138075"/>
                  <a:pt x="4012989" y="139904"/>
                  <a:pt x="4009407" y="143561"/>
                </a:cubicBezTo>
                <a:cubicBezTo>
                  <a:pt x="4006131" y="146685"/>
                  <a:pt x="4004454" y="150953"/>
                  <a:pt x="4004378" y="156363"/>
                </a:cubicBezTo>
                <a:lnTo>
                  <a:pt x="4004378" y="264719"/>
                </a:lnTo>
                <a:lnTo>
                  <a:pt x="4068844" y="264719"/>
                </a:lnTo>
                <a:cubicBezTo>
                  <a:pt x="4071587" y="249632"/>
                  <a:pt x="4072958" y="233630"/>
                  <a:pt x="4072958" y="216713"/>
                </a:cubicBezTo>
                <a:lnTo>
                  <a:pt x="4072958" y="138075"/>
                </a:lnTo>
                <a:close/>
                <a:moveTo>
                  <a:pt x="2586601" y="125730"/>
                </a:moveTo>
                <a:cubicBezTo>
                  <a:pt x="2584086" y="125711"/>
                  <a:pt x="2581800" y="126092"/>
                  <a:pt x="2579743" y="126873"/>
                </a:cubicBezTo>
                <a:cubicBezTo>
                  <a:pt x="2577685" y="127654"/>
                  <a:pt x="2575857" y="128950"/>
                  <a:pt x="2574257" y="130760"/>
                </a:cubicBezTo>
                <a:cubicBezTo>
                  <a:pt x="2572447" y="132579"/>
                  <a:pt x="2571151" y="134541"/>
                  <a:pt x="2570370" y="136646"/>
                </a:cubicBezTo>
                <a:cubicBezTo>
                  <a:pt x="2569589" y="138751"/>
                  <a:pt x="2569208" y="141056"/>
                  <a:pt x="2569227" y="143561"/>
                </a:cubicBezTo>
                <a:lnTo>
                  <a:pt x="2569227" y="208941"/>
                </a:lnTo>
                <a:lnTo>
                  <a:pt x="2715989" y="208941"/>
                </a:lnTo>
                <a:lnTo>
                  <a:pt x="2715989" y="143561"/>
                </a:lnTo>
                <a:cubicBezTo>
                  <a:pt x="2715989" y="138608"/>
                  <a:pt x="2714160" y="134341"/>
                  <a:pt x="2710502" y="130760"/>
                </a:cubicBezTo>
                <a:cubicBezTo>
                  <a:pt x="2708902" y="128950"/>
                  <a:pt x="2707073" y="127654"/>
                  <a:pt x="2705016" y="126873"/>
                </a:cubicBezTo>
                <a:cubicBezTo>
                  <a:pt x="2702958" y="126092"/>
                  <a:pt x="2700672" y="125711"/>
                  <a:pt x="2698158" y="125730"/>
                </a:cubicBezTo>
                <a:close/>
                <a:moveTo>
                  <a:pt x="4945296" y="124816"/>
                </a:moveTo>
                <a:lnTo>
                  <a:pt x="4945296" y="182880"/>
                </a:lnTo>
                <a:lnTo>
                  <a:pt x="5044050" y="182880"/>
                </a:lnTo>
                <a:cubicBezTo>
                  <a:pt x="5047499" y="182871"/>
                  <a:pt x="5050776" y="182204"/>
                  <a:pt x="5053880" y="180880"/>
                </a:cubicBezTo>
                <a:cubicBezTo>
                  <a:pt x="5056986" y="179556"/>
                  <a:pt x="5059805" y="177632"/>
                  <a:pt x="5062338" y="175108"/>
                </a:cubicBezTo>
                <a:cubicBezTo>
                  <a:pt x="5067825" y="170155"/>
                  <a:pt x="5070568" y="164059"/>
                  <a:pt x="5070568" y="156820"/>
                </a:cubicBezTo>
                <a:lnTo>
                  <a:pt x="5070568" y="124816"/>
                </a:lnTo>
                <a:close/>
                <a:moveTo>
                  <a:pt x="4789390" y="124816"/>
                </a:moveTo>
                <a:lnTo>
                  <a:pt x="4789390" y="156820"/>
                </a:lnTo>
                <a:cubicBezTo>
                  <a:pt x="4789467" y="164059"/>
                  <a:pt x="4792058" y="170155"/>
                  <a:pt x="4797163" y="175108"/>
                </a:cubicBezTo>
                <a:cubicBezTo>
                  <a:pt x="4802269" y="180213"/>
                  <a:pt x="4808517" y="182804"/>
                  <a:pt x="4815908" y="182880"/>
                </a:cubicBezTo>
                <a:lnTo>
                  <a:pt x="4914206" y="182880"/>
                </a:lnTo>
                <a:lnTo>
                  <a:pt x="4914206" y="124816"/>
                </a:lnTo>
                <a:close/>
                <a:moveTo>
                  <a:pt x="1814847" y="122073"/>
                </a:moveTo>
                <a:lnTo>
                  <a:pt x="1814847" y="383134"/>
                </a:lnTo>
                <a:lnTo>
                  <a:pt x="1850509" y="383134"/>
                </a:lnTo>
                <a:cubicBezTo>
                  <a:pt x="1854148" y="383124"/>
                  <a:pt x="1857500" y="382458"/>
                  <a:pt x="1860567" y="381134"/>
                </a:cubicBezTo>
                <a:cubicBezTo>
                  <a:pt x="1863634" y="379810"/>
                  <a:pt x="1866530" y="377886"/>
                  <a:pt x="1869254" y="375362"/>
                </a:cubicBezTo>
                <a:cubicBezTo>
                  <a:pt x="1871778" y="372866"/>
                  <a:pt x="1873702" y="370085"/>
                  <a:pt x="1875026" y="367018"/>
                </a:cubicBezTo>
                <a:cubicBezTo>
                  <a:pt x="1876350" y="363951"/>
                  <a:pt x="1877017" y="360483"/>
                  <a:pt x="1877027" y="356616"/>
                </a:cubicBezTo>
                <a:lnTo>
                  <a:pt x="1877027" y="148590"/>
                </a:lnTo>
                <a:cubicBezTo>
                  <a:pt x="1877017" y="144752"/>
                  <a:pt x="1876350" y="141342"/>
                  <a:pt x="1875026" y="138360"/>
                </a:cubicBezTo>
                <a:cubicBezTo>
                  <a:pt x="1873702" y="135379"/>
                  <a:pt x="1871778" y="132541"/>
                  <a:pt x="1869254" y="129845"/>
                </a:cubicBezTo>
                <a:cubicBezTo>
                  <a:pt x="1866530" y="127321"/>
                  <a:pt x="1863634" y="125397"/>
                  <a:pt x="1860567" y="124073"/>
                </a:cubicBezTo>
                <a:cubicBezTo>
                  <a:pt x="1857500" y="122749"/>
                  <a:pt x="1854148" y="122082"/>
                  <a:pt x="1850509" y="122073"/>
                </a:cubicBezTo>
                <a:close/>
                <a:moveTo>
                  <a:pt x="1675401" y="122073"/>
                </a:moveTo>
                <a:lnTo>
                  <a:pt x="1675401" y="186538"/>
                </a:lnTo>
                <a:lnTo>
                  <a:pt x="1783758" y="186538"/>
                </a:lnTo>
                <a:lnTo>
                  <a:pt x="1783758" y="122073"/>
                </a:lnTo>
                <a:close/>
                <a:moveTo>
                  <a:pt x="1609107" y="122073"/>
                </a:moveTo>
                <a:cubicBezTo>
                  <a:pt x="1605659" y="122082"/>
                  <a:pt x="1602383" y="122749"/>
                  <a:pt x="1599278" y="124073"/>
                </a:cubicBezTo>
                <a:cubicBezTo>
                  <a:pt x="1596173" y="125397"/>
                  <a:pt x="1593353" y="127321"/>
                  <a:pt x="1590819" y="129845"/>
                </a:cubicBezTo>
                <a:cubicBezTo>
                  <a:pt x="1588076" y="132541"/>
                  <a:pt x="1586019" y="135379"/>
                  <a:pt x="1584647" y="138360"/>
                </a:cubicBezTo>
                <a:cubicBezTo>
                  <a:pt x="1583276" y="141342"/>
                  <a:pt x="1582590" y="144752"/>
                  <a:pt x="1582590" y="148590"/>
                </a:cubicBezTo>
                <a:lnTo>
                  <a:pt x="1582590" y="356616"/>
                </a:lnTo>
                <a:cubicBezTo>
                  <a:pt x="1582590" y="360483"/>
                  <a:pt x="1583276" y="363951"/>
                  <a:pt x="1584647" y="367018"/>
                </a:cubicBezTo>
                <a:cubicBezTo>
                  <a:pt x="1586019" y="370085"/>
                  <a:pt x="1588076" y="372866"/>
                  <a:pt x="1590819" y="375362"/>
                </a:cubicBezTo>
                <a:cubicBezTo>
                  <a:pt x="1593353" y="377886"/>
                  <a:pt x="1596173" y="379810"/>
                  <a:pt x="1599278" y="381134"/>
                </a:cubicBezTo>
                <a:cubicBezTo>
                  <a:pt x="1602383" y="382458"/>
                  <a:pt x="1605659" y="383124"/>
                  <a:pt x="1609107" y="383134"/>
                </a:cubicBezTo>
                <a:lnTo>
                  <a:pt x="1644769" y="383134"/>
                </a:lnTo>
                <a:lnTo>
                  <a:pt x="1644769" y="122073"/>
                </a:lnTo>
                <a:close/>
                <a:moveTo>
                  <a:pt x="628947" y="101868"/>
                </a:moveTo>
                <a:lnTo>
                  <a:pt x="628947" y="242288"/>
                </a:lnTo>
                <a:lnTo>
                  <a:pt x="678954" y="242288"/>
                </a:lnTo>
                <a:cubicBezTo>
                  <a:pt x="704254" y="242288"/>
                  <a:pt x="723788" y="236074"/>
                  <a:pt x="737555" y="223647"/>
                </a:cubicBezTo>
                <a:cubicBezTo>
                  <a:pt x="751321" y="211220"/>
                  <a:pt x="758205" y="193621"/>
                  <a:pt x="758205" y="170850"/>
                </a:cubicBezTo>
                <a:cubicBezTo>
                  <a:pt x="758205" y="149121"/>
                  <a:pt x="751396" y="132192"/>
                  <a:pt x="737778" y="120063"/>
                </a:cubicBezTo>
                <a:cubicBezTo>
                  <a:pt x="724160" y="107933"/>
                  <a:pt x="703882" y="101868"/>
                  <a:pt x="676944" y="101868"/>
                </a:cubicBezTo>
                <a:close/>
                <a:moveTo>
                  <a:pt x="381297" y="101868"/>
                </a:moveTo>
                <a:lnTo>
                  <a:pt x="381297" y="242288"/>
                </a:lnTo>
                <a:lnTo>
                  <a:pt x="431304" y="242288"/>
                </a:lnTo>
                <a:cubicBezTo>
                  <a:pt x="456604" y="242288"/>
                  <a:pt x="476138" y="236074"/>
                  <a:pt x="489905" y="223647"/>
                </a:cubicBezTo>
                <a:cubicBezTo>
                  <a:pt x="503671" y="211220"/>
                  <a:pt x="510555" y="193621"/>
                  <a:pt x="510555" y="170850"/>
                </a:cubicBezTo>
                <a:cubicBezTo>
                  <a:pt x="510555" y="149121"/>
                  <a:pt x="503746" y="132192"/>
                  <a:pt x="490128" y="120063"/>
                </a:cubicBezTo>
                <a:cubicBezTo>
                  <a:pt x="476510" y="107933"/>
                  <a:pt x="456232" y="101868"/>
                  <a:pt x="429294" y="101868"/>
                </a:cubicBezTo>
                <a:close/>
                <a:moveTo>
                  <a:pt x="2586601" y="94641"/>
                </a:moveTo>
                <a:lnTo>
                  <a:pt x="2698158" y="94641"/>
                </a:lnTo>
                <a:cubicBezTo>
                  <a:pt x="2704616" y="94679"/>
                  <a:pt x="2710788" y="95974"/>
                  <a:pt x="2716674" y="98527"/>
                </a:cubicBezTo>
                <a:cubicBezTo>
                  <a:pt x="2722561" y="101080"/>
                  <a:pt x="2727819" y="104661"/>
                  <a:pt x="2732448" y="109271"/>
                </a:cubicBezTo>
                <a:cubicBezTo>
                  <a:pt x="2737058" y="113900"/>
                  <a:pt x="2740639" y="119158"/>
                  <a:pt x="2743192" y="125045"/>
                </a:cubicBezTo>
                <a:cubicBezTo>
                  <a:pt x="2745745" y="130931"/>
                  <a:pt x="2747040" y="137103"/>
                  <a:pt x="2747078" y="143561"/>
                </a:cubicBezTo>
                <a:lnTo>
                  <a:pt x="2747078" y="308153"/>
                </a:lnTo>
                <a:cubicBezTo>
                  <a:pt x="2747040" y="314830"/>
                  <a:pt x="2745745" y="321136"/>
                  <a:pt x="2743192" y="327070"/>
                </a:cubicBezTo>
                <a:cubicBezTo>
                  <a:pt x="2740639" y="333004"/>
                  <a:pt x="2737058" y="338281"/>
                  <a:pt x="2732448" y="342900"/>
                </a:cubicBezTo>
                <a:cubicBezTo>
                  <a:pt x="2727819" y="347491"/>
                  <a:pt x="2722561" y="350997"/>
                  <a:pt x="2716674" y="353416"/>
                </a:cubicBezTo>
                <a:cubicBezTo>
                  <a:pt x="2710788" y="355835"/>
                  <a:pt x="2704616" y="357054"/>
                  <a:pt x="2698158" y="357074"/>
                </a:cubicBezTo>
                <a:lnTo>
                  <a:pt x="2586601" y="357074"/>
                </a:lnTo>
                <a:cubicBezTo>
                  <a:pt x="2576238" y="356988"/>
                  <a:pt x="2567246" y="354302"/>
                  <a:pt x="2559626" y="349015"/>
                </a:cubicBezTo>
                <a:cubicBezTo>
                  <a:pt x="2552006" y="343729"/>
                  <a:pt x="2546215" y="336357"/>
                  <a:pt x="2542252" y="326898"/>
                </a:cubicBezTo>
                <a:cubicBezTo>
                  <a:pt x="2539509" y="321336"/>
                  <a:pt x="2538138" y="315087"/>
                  <a:pt x="2538138" y="308153"/>
                </a:cubicBezTo>
                <a:lnTo>
                  <a:pt x="2538138" y="143561"/>
                </a:lnTo>
                <a:cubicBezTo>
                  <a:pt x="2538138" y="137084"/>
                  <a:pt x="2539509" y="130836"/>
                  <a:pt x="2542252" y="124816"/>
                </a:cubicBezTo>
                <a:cubicBezTo>
                  <a:pt x="2546215" y="115558"/>
                  <a:pt x="2552006" y="108242"/>
                  <a:pt x="2559626" y="102870"/>
                </a:cubicBezTo>
                <a:cubicBezTo>
                  <a:pt x="2567246" y="97498"/>
                  <a:pt x="2576238" y="94755"/>
                  <a:pt x="2586601" y="94641"/>
                </a:cubicBezTo>
                <a:close/>
                <a:moveTo>
                  <a:pt x="2471844" y="94184"/>
                </a:moveTo>
                <a:lnTo>
                  <a:pt x="2472758" y="94184"/>
                </a:lnTo>
                <a:cubicBezTo>
                  <a:pt x="2476987" y="94298"/>
                  <a:pt x="2480531" y="95784"/>
                  <a:pt x="2483388" y="98641"/>
                </a:cubicBezTo>
                <a:cubicBezTo>
                  <a:pt x="2486246" y="101499"/>
                  <a:pt x="2487732" y="105042"/>
                  <a:pt x="2487846" y="109271"/>
                </a:cubicBezTo>
                <a:lnTo>
                  <a:pt x="2487846" y="401879"/>
                </a:lnTo>
                <a:cubicBezTo>
                  <a:pt x="2487732" y="406308"/>
                  <a:pt x="2486246" y="409909"/>
                  <a:pt x="2483388" y="412680"/>
                </a:cubicBezTo>
                <a:cubicBezTo>
                  <a:pt x="2480531" y="415452"/>
                  <a:pt x="2476987" y="416881"/>
                  <a:pt x="2472758" y="416967"/>
                </a:cubicBezTo>
                <a:lnTo>
                  <a:pt x="2471844" y="416967"/>
                </a:lnTo>
                <a:cubicBezTo>
                  <a:pt x="2467814" y="416881"/>
                  <a:pt x="2464329" y="415452"/>
                  <a:pt x="2461385" y="412680"/>
                </a:cubicBezTo>
                <a:cubicBezTo>
                  <a:pt x="2458442" y="409909"/>
                  <a:pt x="2456899" y="406308"/>
                  <a:pt x="2456756" y="401879"/>
                </a:cubicBezTo>
                <a:lnTo>
                  <a:pt x="2456756" y="109271"/>
                </a:lnTo>
                <a:cubicBezTo>
                  <a:pt x="2456899" y="105042"/>
                  <a:pt x="2458442" y="101499"/>
                  <a:pt x="2461385" y="98641"/>
                </a:cubicBezTo>
                <a:cubicBezTo>
                  <a:pt x="2464329" y="95784"/>
                  <a:pt x="2467814" y="94298"/>
                  <a:pt x="2471844" y="94184"/>
                </a:cubicBezTo>
                <a:close/>
                <a:moveTo>
                  <a:pt x="4321811" y="91940"/>
                </a:moveTo>
                <a:cubicBezTo>
                  <a:pt x="4323668" y="91693"/>
                  <a:pt x="4325604" y="91831"/>
                  <a:pt x="4327619" y="92355"/>
                </a:cubicBezTo>
                <a:lnTo>
                  <a:pt x="4328990" y="92812"/>
                </a:lnTo>
                <a:cubicBezTo>
                  <a:pt x="4331029" y="93260"/>
                  <a:pt x="4332781" y="94079"/>
                  <a:pt x="4334248" y="95269"/>
                </a:cubicBezTo>
                <a:cubicBezTo>
                  <a:pt x="4335715" y="96460"/>
                  <a:pt x="4337010" y="98079"/>
                  <a:pt x="4338134" y="100127"/>
                </a:cubicBezTo>
                <a:cubicBezTo>
                  <a:pt x="4339049" y="101746"/>
                  <a:pt x="4339620" y="103537"/>
                  <a:pt x="4339849" y="105499"/>
                </a:cubicBezTo>
                <a:cubicBezTo>
                  <a:pt x="4340077" y="107461"/>
                  <a:pt x="4339963" y="109481"/>
                  <a:pt x="4339506" y="111557"/>
                </a:cubicBezTo>
                <a:cubicBezTo>
                  <a:pt x="4334743" y="127921"/>
                  <a:pt x="4328838" y="143313"/>
                  <a:pt x="4321790" y="157734"/>
                </a:cubicBezTo>
                <a:cubicBezTo>
                  <a:pt x="4314741" y="172155"/>
                  <a:pt x="4306321" y="186176"/>
                  <a:pt x="4296529" y="199797"/>
                </a:cubicBezTo>
                <a:cubicBezTo>
                  <a:pt x="4295567" y="201835"/>
                  <a:pt x="4294176" y="203359"/>
                  <a:pt x="4292357" y="204369"/>
                </a:cubicBezTo>
                <a:cubicBezTo>
                  <a:pt x="4290538" y="205378"/>
                  <a:pt x="4288576" y="205988"/>
                  <a:pt x="4286471" y="206198"/>
                </a:cubicBezTo>
                <a:cubicBezTo>
                  <a:pt x="4284194" y="206636"/>
                  <a:pt x="4282118" y="206559"/>
                  <a:pt x="4280241" y="205969"/>
                </a:cubicBezTo>
                <a:cubicBezTo>
                  <a:pt x="4278365" y="205378"/>
                  <a:pt x="4276631" y="204388"/>
                  <a:pt x="4275041" y="202997"/>
                </a:cubicBezTo>
                <a:cubicBezTo>
                  <a:pt x="4271821" y="200368"/>
                  <a:pt x="4269916" y="197168"/>
                  <a:pt x="4269326" y="193396"/>
                </a:cubicBezTo>
                <a:cubicBezTo>
                  <a:pt x="4268735" y="189624"/>
                  <a:pt x="4269573" y="185966"/>
                  <a:pt x="4271840" y="182423"/>
                </a:cubicBezTo>
                <a:cubicBezTo>
                  <a:pt x="4280451" y="170136"/>
                  <a:pt x="4287804" y="157449"/>
                  <a:pt x="4293900" y="144361"/>
                </a:cubicBezTo>
                <a:cubicBezTo>
                  <a:pt x="4299996" y="131274"/>
                  <a:pt x="4305292" y="117444"/>
                  <a:pt x="4309788" y="102870"/>
                </a:cubicBezTo>
                <a:cubicBezTo>
                  <a:pt x="4310845" y="98889"/>
                  <a:pt x="4313074" y="95879"/>
                  <a:pt x="4316474" y="93841"/>
                </a:cubicBezTo>
                <a:cubicBezTo>
                  <a:pt x="4318175" y="92821"/>
                  <a:pt x="4319954" y="92188"/>
                  <a:pt x="4321811" y="91940"/>
                </a:cubicBezTo>
                <a:close/>
                <a:moveTo>
                  <a:pt x="4409622" y="90069"/>
                </a:moveTo>
                <a:cubicBezTo>
                  <a:pt x="4411498" y="89954"/>
                  <a:pt x="4413367" y="90183"/>
                  <a:pt x="4415230" y="90755"/>
                </a:cubicBezTo>
                <a:cubicBezTo>
                  <a:pt x="4418954" y="91898"/>
                  <a:pt x="4421907" y="94412"/>
                  <a:pt x="4424088" y="98298"/>
                </a:cubicBezTo>
                <a:lnTo>
                  <a:pt x="4470265" y="186081"/>
                </a:lnTo>
                <a:cubicBezTo>
                  <a:pt x="4472256" y="190110"/>
                  <a:pt x="4472618" y="194053"/>
                  <a:pt x="4471351" y="197911"/>
                </a:cubicBezTo>
                <a:cubicBezTo>
                  <a:pt x="4470084" y="201768"/>
                  <a:pt x="4467589" y="204683"/>
                  <a:pt x="4463864" y="206655"/>
                </a:cubicBezTo>
                <a:lnTo>
                  <a:pt x="4462950" y="207112"/>
                </a:lnTo>
                <a:cubicBezTo>
                  <a:pt x="4459140" y="208903"/>
                  <a:pt x="4455330" y="209207"/>
                  <a:pt x="4451520" y="208026"/>
                </a:cubicBezTo>
                <a:cubicBezTo>
                  <a:pt x="4447710" y="206845"/>
                  <a:pt x="4444814" y="204407"/>
                  <a:pt x="4442833" y="200711"/>
                </a:cubicBezTo>
                <a:lnTo>
                  <a:pt x="4396656" y="112472"/>
                </a:lnTo>
                <a:cubicBezTo>
                  <a:pt x="4394637" y="108471"/>
                  <a:pt x="4394217" y="104585"/>
                  <a:pt x="4395399" y="100813"/>
                </a:cubicBezTo>
                <a:cubicBezTo>
                  <a:pt x="4396580" y="97041"/>
                  <a:pt x="4399132" y="94069"/>
                  <a:pt x="4403057" y="91898"/>
                </a:cubicBezTo>
                <a:lnTo>
                  <a:pt x="4403971" y="91440"/>
                </a:lnTo>
                <a:cubicBezTo>
                  <a:pt x="4405862" y="90640"/>
                  <a:pt x="4407745" y="90183"/>
                  <a:pt x="4409622" y="90069"/>
                </a:cubicBezTo>
                <a:close/>
                <a:moveTo>
                  <a:pt x="2944131" y="86868"/>
                </a:moveTo>
                <a:cubicBezTo>
                  <a:pt x="2941598" y="86878"/>
                  <a:pt x="2939235" y="87316"/>
                  <a:pt x="2937045" y="88183"/>
                </a:cubicBezTo>
                <a:cubicBezTo>
                  <a:pt x="2934854" y="89050"/>
                  <a:pt x="2932949" y="90288"/>
                  <a:pt x="2931330" y="91898"/>
                </a:cubicBezTo>
                <a:cubicBezTo>
                  <a:pt x="2929520" y="93517"/>
                  <a:pt x="2928225" y="95422"/>
                  <a:pt x="2927443" y="97613"/>
                </a:cubicBezTo>
                <a:cubicBezTo>
                  <a:pt x="2926662" y="99803"/>
                  <a:pt x="2926282" y="102165"/>
                  <a:pt x="2926301" y="104699"/>
                </a:cubicBezTo>
                <a:lnTo>
                  <a:pt x="2926301" y="216256"/>
                </a:lnTo>
                <a:lnTo>
                  <a:pt x="3052945" y="216256"/>
                </a:lnTo>
                <a:lnTo>
                  <a:pt x="3052945" y="104699"/>
                </a:lnTo>
                <a:cubicBezTo>
                  <a:pt x="3052974" y="102165"/>
                  <a:pt x="3052574" y="99803"/>
                  <a:pt x="3051745" y="97613"/>
                </a:cubicBezTo>
                <a:cubicBezTo>
                  <a:pt x="3050916" y="95422"/>
                  <a:pt x="3049487" y="93517"/>
                  <a:pt x="3047458" y="91898"/>
                </a:cubicBezTo>
                <a:cubicBezTo>
                  <a:pt x="3044258" y="88621"/>
                  <a:pt x="3040143" y="86945"/>
                  <a:pt x="3035114" y="86868"/>
                </a:cubicBezTo>
                <a:close/>
                <a:moveTo>
                  <a:pt x="808062" y="77758"/>
                </a:moveTo>
                <a:lnTo>
                  <a:pt x="1035769" y="77758"/>
                </a:lnTo>
                <a:lnTo>
                  <a:pt x="1035769" y="103431"/>
                </a:lnTo>
                <a:lnTo>
                  <a:pt x="935757" y="103431"/>
                </a:lnTo>
                <a:lnTo>
                  <a:pt x="935757" y="392307"/>
                </a:lnTo>
                <a:lnTo>
                  <a:pt x="906065" y="392307"/>
                </a:lnTo>
                <a:lnTo>
                  <a:pt x="906065" y="103431"/>
                </a:lnTo>
                <a:lnTo>
                  <a:pt x="808062" y="103431"/>
                </a:lnTo>
                <a:close/>
                <a:moveTo>
                  <a:pt x="599033" y="77758"/>
                </a:moveTo>
                <a:lnTo>
                  <a:pt x="680740" y="77758"/>
                </a:lnTo>
                <a:cubicBezTo>
                  <a:pt x="714821" y="77758"/>
                  <a:pt x="741313" y="85944"/>
                  <a:pt x="760214" y="102315"/>
                </a:cubicBezTo>
                <a:cubicBezTo>
                  <a:pt x="779115" y="118686"/>
                  <a:pt x="788566" y="141382"/>
                  <a:pt x="788566" y="170404"/>
                </a:cubicBezTo>
                <a:cubicBezTo>
                  <a:pt x="788566" y="189007"/>
                  <a:pt x="784324" y="205564"/>
                  <a:pt x="775841" y="220075"/>
                </a:cubicBezTo>
                <a:cubicBezTo>
                  <a:pt x="767358" y="234586"/>
                  <a:pt x="755116" y="245860"/>
                  <a:pt x="739117" y="253896"/>
                </a:cubicBezTo>
                <a:cubicBezTo>
                  <a:pt x="723118" y="261933"/>
                  <a:pt x="704254" y="265951"/>
                  <a:pt x="682525" y="265951"/>
                </a:cubicBezTo>
                <a:lnTo>
                  <a:pt x="628947" y="265951"/>
                </a:lnTo>
                <a:lnTo>
                  <a:pt x="628947" y="392307"/>
                </a:lnTo>
                <a:lnTo>
                  <a:pt x="599033" y="392307"/>
                </a:lnTo>
                <a:close/>
                <a:moveTo>
                  <a:pt x="351383" y="77758"/>
                </a:moveTo>
                <a:lnTo>
                  <a:pt x="433090" y="77758"/>
                </a:lnTo>
                <a:cubicBezTo>
                  <a:pt x="467171" y="77758"/>
                  <a:pt x="493663" y="85944"/>
                  <a:pt x="512564" y="102315"/>
                </a:cubicBezTo>
                <a:cubicBezTo>
                  <a:pt x="531465" y="118686"/>
                  <a:pt x="540916" y="141382"/>
                  <a:pt x="540916" y="170404"/>
                </a:cubicBezTo>
                <a:cubicBezTo>
                  <a:pt x="540916" y="189007"/>
                  <a:pt x="536674" y="205564"/>
                  <a:pt x="528191" y="220075"/>
                </a:cubicBezTo>
                <a:cubicBezTo>
                  <a:pt x="519707" y="234586"/>
                  <a:pt x="507466" y="245860"/>
                  <a:pt x="491467" y="253896"/>
                </a:cubicBezTo>
                <a:cubicBezTo>
                  <a:pt x="475468" y="261933"/>
                  <a:pt x="456604" y="265951"/>
                  <a:pt x="434875" y="265951"/>
                </a:cubicBezTo>
                <a:lnTo>
                  <a:pt x="381297" y="265951"/>
                </a:lnTo>
                <a:lnTo>
                  <a:pt x="381297" y="392307"/>
                </a:lnTo>
                <a:lnTo>
                  <a:pt x="351383" y="392307"/>
                </a:lnTo>
                <a:close/>
                <a:moveTo>
                  <a:pt x="83492" y="77758"/>
                </a:moveTo>
                <a:lnTo>
                  <a:pt x="108272" y="77758"/>
                </a:lnTo>
                <a:lnTo>
                  <a:pt x="108272" y="368420"/>
                </a:lnTo>
                <a:lnTo>
                  <a:pt x="176808" y="368420"/>
                </a:lnTo>
                <a:lnTo>
                  <a:pt x="176808" y="392307"/>
                </a:lnTo>
                <a:lnTo>
                  <a:pt x="0" y="392307"/>
                </a:lnTo>
                <a:lnTo>
                  <a:pt x="0" y="368420"/>
                </a:lnTo>
                <a:lnTo>
                  <a:pt x="80367" y="368420"/>
                </a:lnTo>
                <a:lnTo>
                  <a:pt x="80367" y="107003"/>
                </a:lnTo>
                <a:lnTo>
                  <a:pt x="8483" y="154777"/>
                </a:lnTo>
                <a:lnTo>
                  <a:pt x="8483" y="129104"/>
                </a:lnTo>
                <a:close/>
                <a:moveTo>
                  <a:pt x="4945296" y="34748"/>
                </a:moveTo>
                <a:lnTo>
                  <a:pt x="4945296" y="94184"/>
                </a:lnTo>
                <a:lnTo>
                  <a:pt x="5070568" y="94184"/>
                </a:lnTo>
                <a:lnTo>
                  <a:pt x="5070568" y="61265"/>
                </a:lnTo>
                <a:cubicBezTo>
                  <a:pt x="5070568" y="57817"/>
                  <a:pt x="5069882" y="54540"/>
                  <a:pt x="5068511" y="51435"/>
                </a:cubicBezTo>
                <a:cubicBezTo>
                  <a:pt x="5067140" y="48330"/>
                  <a:pt x="5065082" y="45511"/>
                  <a:pt x="5062338" y="42977"/>
                </a:cubicBezTo>
                <a:cubicBezTo>
                  <a:pt x="5059805" y="40234"/>
                  <a:pt x="5056986" y="38177"/>
                  <a:pt x="5053880" y="36805"/>
                </a:cubicBezTo>
                <a:cubicBezTo>
                  <a:pt x="5050776" y="35433"/>
                  <a:pt x="5047499" y="34748"/>
                  <a:pt x="5044050" y="34748"/>
                </a:cubicBezTo>
                <a:close/>
                <a:moveTo>
                  <a:pt x="4815908" y="34748"/>
                </a:moveTo>
                <a:cubicBezTo>
                  <a:pt x="4808517" y="34748"/>
                  <a:pt x="4802269" y="37491"/>
                  <a:pt x="4797163" y="42977"/>
                </a:cubicBezTo>
                <a:cubicBezTo>
                  <a:pt x="4794639" y="45511"/>
                  <a:pt x="4792715" y="48330"/>
                  <a:pt x="4791391" y="51435"/>
                </a:cubicBezTo>
                <a:cubicBezTo>
                  <a:pt x="4790067" y="54540"/>
                  <a:pt x="4789400" y="57817"/>
                  <a:pt x="4789390" y="61265"/>
                </a:cubicBezTo>
                <a:lnTo>
                  <a:pt x="4789390" y="94184"/>
                </a:lnTo>
                <a:lnTo>
                  <a:pt x="4914206" y="94184"/>
                </a:lnTo>
                <a:lnTo>
                  <a:pt x="4914206" y="34748"/>
                </a:lnTo>
                <a:close/>
                <a:moveTo>
                  <a:pt x="3557694" y="12345"/>
                </a:moveTo>
                <a:lnTo>
                  <a:pt x="3703541" y="12345"/>
                </a:lnTo>
                <a:cubicBezTo>
                  <a:pt x="3707617" y="12335"/>
                  <a:pt x="3711465" y="12697"/>
                  <a:pt x="3715085" y="13431"/>
                </a:cubicBezTo>
                <a:cubicBezTo>
                  <a:pt x="3718704" y="14164"/>
                  <a:pt x="3722324" y="15326"/>
                  <a:pt x="3725944" y="16917"/>
                </a:cubicBezTo>
                <a:cubicBezTo>
                  <a:pt x="3732830" y="19917"/>
                  <a:pt x="3738831" y="23975"/>
                  <a:pt x="3743946" y="29090"/>
                </a:cubicBezTo>
                <a:cubicBezTo>
                  <a:pt x="3749060" y="34205"/>
                  <a:pt x="3753118" y="40205"/>
                  <a:pt x="3756119" y="47092"/>
                </a:cubicBezTo>
                <a:cubicBezTo>
                  <a:pt x="3757709" y="50711"/>
                  <a:pt x="3758871" y="54331"/>
                  <a:pt x="3759605" y="57950"/>
                </a:cubicBezTo>
                <a:cubicBezTo>
                  <a:pt x="3760338" y="61570"/>
                  <a:pt x="3760700" y="65418"/>
                  <a:pt x="3760691" y="69495"/>
                </a:cubicBezTo>
                <a:lnTo>
                  <a:pt x="3760691" y="356616"/>
                </a:lnTo>
                <a:cubicBezTo>
                  <a:pt x="3760700" y="360522"/>
                  <a:pt x="3760338" y="364370"/>
                  <a:pt x="3759605" y="368161"/>
                </a:cubicBezTo>
                <a:cubicBezTo>
                  <a:pt x="3758871" y="371952"/>
                  <a:pt x="3757709" y="375571"/>
                  <a:pt x="3756119" y="379019"/>
                </a:cubicBezTo>
                <a:cubicBezTo>
                  <a:pt x="3753118" y="385906"/>
                  <a:pt x="3749060" y="391906"/>
                  <a:pt x="3743946" y="397021"/>
                </a:cubicBezTo>
                <a:cubicBezTo>
                  <a:pt x="3738831" y="402136"/>
                  <a:pt x="3732830" y="406194"/>
                  <a:pt x="3725944" y="409194"/>
                </a:cubicBezTo>
                <a:cubicBezTo>
                  <a:pt x="3722324" y="410804"/>
                  <a:pt x="3718704" y="412042"/>
                  <a:pt x="3715085" y="412909"/>
                </a:cubicBezTo>
                <a:cubicBezTo>
                  <a:pt x="3711465" y="413776"/>
                  <a:pt x="3707617" y="414214"/>
                  <a:pt x="3703541" y="414224"/>
                </a:cubicBezTo>
                <a:lnTo>
                  <a:pt x="3652334" y="414224"/>
                </a:lnTo>
                <a:cubicBezTo>
                  <a:pt x="3647905" y="414081"/>
                  <a:pt x="3644305" y="412538"/>
                  <a:pt x="3641533" y="409594"/>
                </a:cubicBezTo>
                <a:cubicBezTo>
                  <a:pt x="3638761" y="406651"/>
                  <a:pt x="3637332" y="403165"/>
                  <a:pt x="3637247" y="399136"/>
                </a:cubicBezTo>
                <a:lnTo>
                  <a:pt x="3637247" y="398222"/>
                </a:lnTo>
                <a:cubicBezTo>
                  <a:pt x="3637332" y="393792"/>
                  <a:pt x="3638761" y="390192"/>
                  <a:pt x="3641533" y="387420"/>
                </a:cubicBezTo>
                <a:cubicBezTo>
                  <a:pt x="3644305" y="384648"/>
                  <a:pt x="3647905" y="383220"/>
                  <a:pt x="3652334" y="383134"/>
                </a:cubicBezTo>
                <a:lnTo>
                  <a:pt x="3703541" y="383134"/>
                </a:lnTo>
                <a:cubicBezTo>
                  <a:pt x="3710932" y="383058"/>
                  <a:pt x="3717180" y="380467"/>
                  <a:pt x="3722286" y="375362"/>
                </a:cubicBezTo>
                <a:cubicBezTo>
                  <a:pt x="3725010" y="372637"/>
                  <a:pt x="3726991" y="369742"/>
                  <a:pt x="3728229" y="366675"/>
                </a:cubicBezTo>
                <a:cubicBezTo>
                  <a:pt x="3729468" y="363608"/>
                  <a:pt x="3730077" y="360255"/>
                  <a:pt x="3730058" y="356616"/>
                </a:cubicBezTo>
                <a:lnTo>
                  <a:pt x="3730058" y="69495"/>
                </a:lnTo>
                <a:cubicBezTo>
                  <a:pt x="3730077" y="65828"/>
                  <a:pt x="3729468" y="62418"/>
                  <a:pt x="3728229" y="59265"/>
                </a:cubicBezTo>
                <a:cubicBezTo>
                  <a:pt x="3726991" y="56112"/>
                  <a:pt x="3725010" y="53274"/>
                  <a:pt x="3722286" y="50750"/>
                </a:cubicBezTo>
                <a:cubicBezTo>
                  <a:pt x="3717180" y="45644"/>
                  <a:pt x="3710932" y="43053"/>
                  <a:pt x="3703541" y="42977"/>
                </a:cubicBezTo>
                <a:lnTo>
                  <a:pt x="3626731" y="42977"/>
                </a:lnTo>
                <a:cubicBezTo>
                  <a:pt x="3626731" y="63970"/>
                  <a:pt x="3626274" y="84049"/>
                  <a:pt x="3625359" y="103213"/>
                </a:cubicBezTo>
                <a:cubicBezTo>
                  <a:pt x="3624445" y="122378"/>
                  <a:pt x="3623073" y="140856"/>
                  <a:pt x="3621245" y="158649"/>
                </a:cubicBezTo>
                <a:cubicBezTo>
                  <a:pt x="3617587" y="193853"/>
                  <a:pt x="3612558" y="226314"/>
                  <a:pt x="3606157" y="256032"/>
                </a:cubicBezTo>
                <a:cubicBezTo>
                  <a:pt x="3602747" y="270920"/>
                  <a:pt x="3599166" y="285379"/>
                  <a:pt x="3595413" y="299409"/>
                </a:cubicBezTo>
                <a:cubicBezTo>
                  <a:pt x="3591660" y="313440"/>
                  <a:pt x="3587621" y="326870"/>
                  <a:pt x="3583297" y="339700"/>
                </a:cubicBezTo>
                <a:cubicBezTo>
                  <a:pt x="3576058" y="360198"/>
                  <a:pt x="3568133" y="380010"/>
                  <a:pt x="3559523" y="399136"/>
                </a:cubicBezTo>
                <a:cubicBezTo>
                  <a:pt x="3558808" y="400946"/>
                  <a:pt x="3557722" y="402470"/>
                  <a:pt x="3556265" y="403708"/>
                </a:cubicBezTo>
                <a:cubicBezTo>
                  <a:pt x="3554808" y="404946"/>
                  <a:pt x="3553150" y="406013"/>
                  <a:pt x="3551293" y="406908"/>
                </a:cubicBezTo>
                <a:cubicBezTo>
                  <a:pt x="3549255" y="407613"/>
                  <a:pt x="3547274" y="407918"/>
                  <a:pt x="3545349" y="407823"/>
                </a:cubicBezTo>
                <a:cubicBezTo>
                  <a:pt x="3543425" y="407727"/>
                  <a:pt x="3541444" y="407118"/>
                  <a:pt x="3539406" y="405994"/>
                </a:cubicBezTo>
                <a:lnTo>
                  <a:pt x="3538491" y="405537"/>
                </a:lnTo>
                <a:cubicBezTo>
                  <a:pt x="3534786" y="403803"/>
                  <a:pt x="3532252" y="401098"/>
                  <a:pt x="3530890" y="397421"/>
                </a:cubicBezTo>
                <a:cubicBezTo>
                  <a:pt x="3529528" y="393745"/>
                  <a:pt x="3529624" y="389897"/>
                  <a:pt x="3531176" y="385877"/>
                </a:cubicBezTo>
                <a:cubicBezTo>
                  <a:pt x="3535081" y="376971"/>
                  <a:pt x="3538930" y="367808"/>
                  <a:pt x="3542720" y="358388"/>
                </a:cubicBezTo>
                <a:cubicBezTo>
                  <a:pt x="3546511" y="348968"/>
                  <a:pt x="3550131" y="339233"/>
                  <a:pt x="3553579" y="329184"/>
                </a:cubicBezTo>
                <a:cubicBezTo>
                  <a:pt x="3562190" y="304419"/>
                  <a:pt x="3569657" y="277597"/>
                  <a:pt x="3575982" y="248717"/>
                </a:cubicBezTo>
                <a:cubicBezTo>
                  <a:pt x="3582459" y="219380"/>
                  <a:pt x="3587336" y="187986"/>
                  <a:pt x="3590612" y="154534"/>
                </a:cubicBezTo>
                <a:cubicBezTo>
                  <a:pt x="3593889" y="120320"/>
                  <a:pt x="3595565" y="83135"/>
                  <a:pt x="3595641" y="42977"/>
                </a:cubicBezTo>
                <a:lnTo>
                  <a:pt x="3557694" y="42977"/>
                </a:lnTo>
                <a:cubicBezTo>
                  <a:pt x="3553265" y="42863"/>
                  <a:pt x="3549664" y="41377"/>
                  <a:pt x="3546893" y="38519"/>
                </a:cubicBezTo>
                <a:cubicBezTo>
                  <a:pt x="3544121" y="35662"/>
                  <a:pt x="3542692" y="32119"/>
                  <a:pt x="3542606" y="27890"/>
                </a:cubicBezTo>
                <a:lnTo>
                  <a:pt x="3542606" y="27432"/>
                </a:lnTo>
                <a:cubicBezTo>
                  <a:pt x="3542692" y="23203"/>
                  <a:pt x="3544121" y="19660"/>
                  <a:pt x="3546893" y="16802"/>
                </a:cubicBezTo>
                <a:cubicBezTo>
                  <a:pt x="3549664" y="13945"/>
                  <a:pt x="3553265" y="12459"/>
                  <a:pt x="3557694" y="12345"/>
                </a:cubicBezTo>
                <a:close/>
                <a:moveTo>
                  <a:pt x="1547843" y="12345"/>
                </a:moveTo>
                <a:lnTo>
                  <a:pt x="1911774" y="12345"/>
                </a:lnTo>
                <a:cubicBezTo>
                  <a:pt x="1916003" y="12459"/>
                  <a:pt x="1919546" y="13945"/>
                  <a:pt x="1922404" y="16802"/>
                </a:cubicBezTo>
                <a:cubicBezTo>
                  <a:pt x="1925261" y="19660"/>
                  <a:pt x="1926747" y="23203"/>
                  <a:pt x="1926861" y="27432"/>
                </a:cubicBezTo>
                <a:lnTo>
                  <a:pt x="1926861" y="27890"/>
                </a:lnTo>
                <a:cubicBezTo>
                  <a:pt x="1926747" y="32119"/>
                  <a:pt x="1925261" y="35662"/>
                  <a:pt x="1922404" y="38519"/>
                </a:cubicBezTo>
                <a:cubicBezTo>
                  <a:pt x="1919546" y="41377"/>
                  <a:pt x="1916003" y="42863"/>
                  <a:pt x="1911774" y="42977"/>
                </a:cubicBezTo>
                <a:lnTo>
                  <a:pt x="1735295" y="42977"/>
                </a:lnTo>
                <a:cubicBezTo>
                  <a:pt x="1735371" y="44425"/>
                  <a:pt x="1735218" y="45644"/>
                  <a:pt x="1734837" y="46635"/>
                </a:cubicBezTo>
                <a:lnTo>
                  <a:pt x="1719750" y="90983"/>
                </a:lnTo>
                <a:lnTo>
                  <a:pt x="1850509" y="90983"/>
                </a:lnTo>
                <a:cubicBezTo>
                  <a:pt x="1854424" y="90993"/>
                  <a:pt x="1858253" y="91431"/>
                  <a:pt x="1861996" y="92298"/>
                </a:cubicBezTo>
                <a:cubicBezTo>
                  <a:pt x="1865740" y="93164"/>
                  <a:pt x="1869226" y="94403"/>
                  <a:pt x="1872455" y="96012"/>
                </a:cubicBezTo>
                <a:cubicBezTo>
                  <a:pt x="1879560" y="98984"/>
                  <a:pt x="1885694" y="102985"/>
                  <a:pt x="1890857" y="108014"/>
                </a:cubicBezTo>
                <a:cubicBezTo>
                  <a:pt x="1896020" y="113043"/>
                  <a:pt x="1900096" y="119101"/>
                  <a:pt x="1903087" y="126188"/>
                </a:cubicBezTo>
                <a:cubicBezTo>
                  <a:pt x="1904678" y="129636"/>
                  <a:pt x="1905840" y="133255"/>
                  <a:pt x="1906573" y="137046"/>
                </a:cubicBezTo>
                <a:cubicBezTo>
                  <a:pt x="1907307" y="140837"/>
                  <a:pt x="1907669" y="144685"/>
                  <a:pt x="1907659" y="148590"/>
                </a:cubicBezTo>
                <a:lnTo>
                  <a:pt x="1907659" y="356616"/>
                </a:lnTo>
                <a:cubicBezTo>
                  <a:pt x="1907669" y="360693"/>
                  <a:pt x="1907307" y="364541"/>
                  <a:pt x="1906573" y="368161"/>
                </a:cubicBezTo>
                <a:cubicBezTo>
                  <a:pt x="1905840" y="371780"/>
                  <a:pt x="1904678" y="375400"/>
                  <a:pt x="1903087" y="379019"/>
                </a:cubicBezTo>
                <a:cubicBezTo>
                  <a:pt x="1900096" y="385896"/>
                  <a:pt x="1896020" y="391916"/>
                  <a:pt x="1890857" y="397079"/>
                </a:cubicBezTo>
                <a:cubicBezTo>
                  <a:pt x="1885694" y="402241"/>
                  <a:pt x="1879560" y="406432"/>
                  <a:pt x="1872455" y="409652"/>
                </a:cubicBezTo>
                <a:cubicBezTo>
                  <a:pt x="1869226" y="411023"/>
                  <a:pt x="1865740" y="412052"/>
                  <a:pt x="1861996" y="412738"/>
                </a:cubicBezTo>
                <a:cubicBezTo>
                  <a:pt x="1858253" y="413423"/>
                  <a:pt x="1854424" y="413766"/>
                  <a:pt x="1850509" y="413766"/>
                </a:cubicBezTo>
                <a:lnTo>
                  <a:pt x="1609107" y="413766"/>
                </a:lnTo>
                <a:cubicBezTo>
                  <a:pt x="1601335" y="413766"/>
                  <a:pt x="1594020" y="412395"/>
                  <a:pt x="1587162" y="409652"/>
                </a:cubicBezTo>
                <a:cubicBezTo>
                  <a:pt x="1580085" y="406432"/>
                  <a:pt x="1574008" y="402241"/>
                  <a:pt x="1568931" y="397079"/>
                </a:cubicBezTo>
                <a:cubicBezTo>
                  <a:pt x="1563854" y="391916"/>
                  <a:pt x="1559720" y="385896"/>
                  <a:pt x="1556529" y="379019"/>
                </a:cubicBezTo>
                <a:cubicBezTo>
                  <a:pt x="1554958" y="375400"/>
                  <a:pt x="1553872" y="371780"/>
                  <a:pt x="1553272" y="368161"/>
                </a:cubicBezTo>
                <a:cubicBezTo>
                  <a:pt x="1552672" y="364541"/>
                  <a:pt x="1552386" y="360693"/>
                  <a:pt x="1552415" y="356616"/>
                </a:cubicBezTo>
                <a:lnTo>
                  <a:pt x="1552415" y="148590"/>
                </a:lnTo>
                <a:cubicBezTo>
                  <a:pt x="1552386" y="144685"/>
                  <a:pt x="1552672" y="140837"/>
                  <a:pt x="1553272" y="137046"/>
                </a:cubicBezTo>
                <a:cubicBezTo>
                  <a:pt x="1553872" y="133255"/>
                  <a:pt x="1554958" y="129636"/>
                  <a:pt x="1556529" y="126188"/>
                </a:cubicBezTo>
                <a:cubicBezTo>
                  <a:pt x="1562854" y="112014"/>
                  <a:pt x="1573065" y="101956"/>
                  <a:pt x="1587162" y="96012"/>
                </a:cubicBezTo>
                <a:cubicBezTo>
                  <a:pt x="1594020" y="92736"/>
                  <a:pt x="1601335" y="91059"/>
                  <a:pt x="1609107" y="90983"/>
                </a:cubicBezTo>
                <a:lnTo>
                  <a:pt x="1687746" y="90983"/>
                </a:lnTo>
                <a:cubicBezTo>
                  <a:pt x="1687822" y="89993"/>
                  <a:pt x="1688127" y="88773"/>
                  <a:pt x="1688660" y="87326"/>
                </a:cubicBezTo>
                <a:lnTo>
                  <a:pt x="1703291" y="42977"/>
                </a:lnTo>
                <a:lnTo>
                  <a:pt x="1547843" y="42977"/>
                </a:lnTo>
                <a:cubicBezTo>
                  <a:pt x="1543614" y="42863"/>
                  <a:pt x="1540070" y="41377"/>
                  <a:pt x="1537213" y="38519"/>
                </a:cubicBezTo>
                <a:cubicBezTo>
                  <a:pt x="1534355" y="35662"/>
                  <a:pt x="1532869" y="32119"/>
                  <a:pt x="1532755" y="27890"/>
                </a:cubicBezTo>
                <a:lnTo>
                  <a:pt x="1532755" y="27432"/>
                </a:lnTo>
                <a:cubicBezTo>
                  <a:pt x="1532869" y="23203"/>
                  <a:pt x="1534355" y="19660"/>
                  <a:pt x="1537213" y="16802"/>
                </a:cubicBezTo>
                <a:cubicBezTo>
                  <a:pt x="1540070" y="13945"/>
                  <a:pt x="1543614" y="12459"/>
                  <a:pt x="1547843" y="12345"/>
                </a:cubicBezTo>
                <a:close/>
                <a:moveTo>
                  <a:pt x="4516899" y="9144"/>
                </a:moveTo>
                <a:lnTo>
                  <a:pt x="4518271" y="9144"/>
                </a:lnTo>
                <a:cubicBezTo>
                  <a:pt x="4522271" y="9763"/>
                  <a:pt x="4525472" y="11726"/>
                  <a:pt x="4527872" y="15031"/>
                </a:cubicBezTo>
                <a:cubicBezTo>
                  <a:pt x="4530273" y="18336"/>
                  <a:pt x="4531187" y="22013"/>
                  <a:pt x="4530615" y="26061"/>
                </a:cubicBezTo>
                <a:lnTo>
                  <a:pt x="4527872" y="50750"/>
                </a:lnTo>
                <a:lnTo>
                  <a:pt x="4662289" y="50750"/>
                </a:lnTo>
                <a:cubicBezTo>
                  <a:pt x="4666518" y="50864"/>
                  <a:pt x="4670062" y="52350"/>
                  <a:pt x="4672919" y="55207"/>
                </a:cubicBezTo>
                <a:cubicBezTo>
                  <a:pt x="4675777" y="58065"/>
                  <a:pt x="4677262" y="61608"/>
                  <a:pt x="4677377" y="65837"/>
                </a:cubicBezTo>
                <a:lnTo>
                  <a:pt x="4677377" y="66752"/>
                </a:lnTo>
                <a:cubicBezTo>
                  <a:pt x="4677262" y="70981"/>
                  <a:pt x="4675777" y="74524"/>
                  <a:pt x="4672919" y="77381"/>
                </a:cubicBezTo>
                <a:cubicBezTo>
                  <a:pt x="4670062" y="80239"/>
                  <a:pt x="4666518" y="81725"/>
                  <a:pt x="4662289" y="81839"/>
                </a:cubicBezTo>
                <a:lnTo>
                  <a:pt x="4658174" y="81839"/>
                </a:lnTo>
                <a:lnTo>
                  <a:pt x="4658174" y="84582"/>
                </a:lnTo>
                <a:cubicBezTo>
                  <a:pt x="4654307" y="103994"/>
                  <a:pt x="4650154" y="122435"/>
                  <a:pt x="4645716" y="139904"/>
                </a:cubicBezTo>
                <a:cubicBezTo>
                  <a:pt x="4641277" y="157372"/>
                  <a:pt x="4636438" y="173984"/>
                  <a:pt x="4631199" y="189738"/>
                </a:cubicBezTo>
                <a:cubicBezTo>
                  <a:pt x="4622132" y="217628"/>
                  <a:pt x="4612378" y="243231"/>
                  <a:pt x="4601939" y="266548"/>
                </a:cubicBezTo>
                <a:lnTo>
                  <a:pt x="4673719" y="386792"/>
                </a:lnTo>
                <a:cubicBezTo>
                  <a:pt x="4675938" y="390582"/>
                  <a:pt x="4676529" y="394431"/>
                  <a:pt x="4675491" y="398336"/>
                </a:cubicBezTo>
                <a:cubicBezTo>
                  <a:pt x="4674452" y="402241"/>
                  <a:pt x="4672186" y="405403"/>
                  <a:pt x="4668690" y="407823"/>
                </a:cubicBezTo>
                <a:lnTo>
                  <a:pt x="4667775" y="408280"/>
                </a:lnTo>
                <a:cubicBezTo>
                  <a:pt x="4663975" y="410280"/>
                  <a:pt x="4660146" y="410737"/>
                  <a:pt x="4656288" y="409652"/>
                </a:cubicBezTo>
                <a:cubicBezTo>
                  <a:pt x="4652431" y="408566"/>
                  <a:pt x="4649402" y="406280"/>
                  <a:pt x="4647202" y="402794"/>
                </a:cubicBezTo>
                <a:lnTo>
                  <a:pt x="4585480" y="299466"/>
                </a:lnTo>
                <a:cubicBezTo>
                  <a:pt x="4573516" y="321031"/>
                  <a:pt x="4561324" y="340538"/>
                  <a:pt x="4548904" y="357988"/>
                </a:cubicBezTo>
                <a:cubicBezTo>
                  <a:pt x="4542531" y="366456"/>
                  <a:pt x="4536073" y="374666"/>
                  <a:pt x="4529530" y="382620"/>
                </a:cubicBezTo>
                <a:cubicBezTo>
                  <a:pt x="4522986" y="390573"/>
                  <a:pt x="4516185" y="398212"/>
                  <a:pt x="4509127" y="405537"/>
                </a:cubicBezTo>
                <a:cubicBezTo>
                  <a:pt x="4507965" y="407127"/>
                  <a:pt x="4506517" y="408289"/>
                  <a:pt x="4504784" y="409023"/>
                </a:cubicBezTo>
                <a:cubicBezTo>
                  <a:pt x="4503050" y="409756"/>
                  <a:pt x="4501145" y="410118"/>
                  <a:pt x="4499069" y="410109"/>
                </a:cubicBezTo>
                <a:cubicBezTo>
                  <a:pt x="4496783" y="410147"/>
                  <a:pt x="4494725" y="409842"/>
                  <a:pt x="4492897" y="409194"/>
                </a:cubicBezTo>
                <a:cubicBezTo>
                  <a:pt x="4491068" y="408547"/>
                  <a:pt x="4489467" y="407327"/>
                  <a:pt x="4488096" y="405537"/>
                </a:cubicBezTo>
                <a:lnTo>
                  <a:pt x="4487639" y="405080"/>
                </a:lnTo>
                <a:cubicBezTo>
                  <a:pt x="4484676" y="402174"/>
                  <a:pt x="4483172" y="398726"/>
                  <a:pt x="4483124" y="394735"/>
                </a:cubicBezTo>
                <a:cubicBezTo>
                  <a:pt x="4483076" y="390744"/>
                  <a:pt x="4484429" y="387182"/>
                  <a:pt x="4487181" y="384048"/>
                </a:cubicBezTo>
                <a:cubicBezTo>
                  <a:pt x="4493382" y="377400"/>
                  <a:pt x="4499612" y="370351"/>
                  <a:pt x="4505870" y="362903"/>
                </a:cubicBezTo>
                <a:cubicBezTo>
                  <a:pt x="4512127" y="355454"/>
                  <a:pt x="4518243" y="347720"/>
                  <a:pt x="4524215" y="339700"/>
                </a:cubicBezTo>
                <a:cubicBezTo>
                  <a:pt x="4539302" y="319202"/>
                  <a:pt x="4553475" y="295733"/>
                  <a:pt x="4566734" y="269291"/>
                </a:cubicBezTo>
                <a:cubicBezTo>
                  <a:pt x="4566725" y="269272"/>
                  <a:pt x="4566744" y="269196"/>
                  <a:pt x="4566791" y="269063"/>
                </a:cubicBezTo>
                <a:cubicBezTo>
                  <a:pt x="4566839" y="268929"/>
                  <a:pt x="4566973" y="268853"/>
                  <a:pt x="4567191" y="268834"/>
                </a:cubicBezTo>
                <a:lnTo>
                  <a:pt x="4499526" y="155448"/>
                </a:lnTo>
                <a:cubicBezTo>
                  <a:pt x="4497507" y="151876"/>
                  <a:pt x="4496973" y="148162"/>
                  <a:pt x="4497926" y="144304"/>
                </a:cubicBezTo>
                <a:cubicBezTo>
                  <a:pt x="4498878" y="140446"/>
                  <a:pt x="4501088" y="137303"/>
                  <a:pt x="4504555" y="134874"/>
                </a:cubicBezTo>
                <a:lnTo>
                  <a:pt x="4505470" y="134417"/>
                </a:lnTo>
                <a:cubicBezTo>
                  <a:pt x="4509289" y="132188"/>
                  <a:pt x="4513194" y="131617"/>
                  <a:pt x="4517185" y="132703"/>
                </a:cubicBezTo>
                <a:cubicBezTo>
                  <a:pt x="4521176" y="133788"/>
                  <a:pt x="4524282" y="136189"/>
                  <a:pt x="4526501" y="139904"/>
                </a:cubicBezTo>
                <a:lnTo>
                  <a:pt x="4582279" y="234087"/>
                </a:lnTo>
                <a:cubicBezTo>
                  <a:pt x="4589594" y="216713"/>
                  <a:pt x="4596452" y="198425"/>
                  <a:pt x="4602853" y="179223"/>
                </a:cubicBezTo>
                <a:cubicBezTo>
                  <a:pt x="4611997" y="150419"/>
                  <a:pt x="4620227" y="117958"/>
                  <a:pt x="4627542" y="81839"/>
                </a:cubicBezTo>
                <a:lnTo>
                  <a:pt x="4508213" y="81839"/>
                </a:lnTo>
                <a:cubicBezTo>
                  <a:pt x="4505908" y="81839"/>
                  <a:pt x="4503774" y="81382"/>
                  <a:pt x="4501812" y="80468"/>
                </a:cubicBezTo>
                <a:cubicBezTo>
                  <a:pt x="4499850" y="79553"/>
                  <a:pt x="4498173" y="78182"/>
                  <a:pt x="4496783" y="76353"/>
                </a:cubicBezTo>
                <a:cubicBezTo>
                  <a:pt x="4495402" y="74733"/>
                  <a:pt x="4494392" y="72943"/>
                  <a:pt x="4493754" y="70981"/>
                </a:cubicBezTo>
                <a:cubicBezTo>
                  <a:pt x="4493115" y="69018"/>
                  <a:pt x="4492906" y="66999"/>
                  <a:pt x="4493125" y="64923"/>
                </a:cubicBezTo>
                <a:lnTo>
                  <a:pt x="4499526" y="21489"/>
                </a:lnTo>
                <a:cubicBezTo>
                  <a:pt x="4500336" y="17288"/>
                  <a:pt x="4502374" y="14031"/>
                  <a:pt x="4505641" y="11716"/>
                </a:cubicBezTo>
                <a:cubicBezTo>
                  <a:pt x="4508908" y="9401"/>
                  <a:pt x="4512661" y="8544"/>
                  <a:pt x="4516899" y="9144"/>
                </a:cubicBezTo>
                <a:close/>
                <a:moveTo>
                  <a:pt x="1103444" y="8230"/>
                </a:moveTo>
                <a:lnTo>
                  <a:pt x="1444515" y="8230"/>
                </a:lnTo>
                <a:cubicBezTo>
                  <a:pt x="1448945" y="8316"/>
                  <a:pt x="1452545" y="9744"/>
                  <a:pt x="1455317" y="12516"/>
                </a:cubicBezTo>
                <a:cubicBezTo>
                  <a:pt x="1458089" y="15288"/>
                  <a:pt x="1459517" y="18888"/>
                  <a:pt x="1459603" y="23318"/>
                </a:cubicBezTo>
                <a:lnTo>
                  <a:pt x="1459603" y="23775"/>
                </a:lnTo>
                <a:cubicBezTo>
                  <a:pt x="1459517" y="28204"/>
                  <a:pt x="1458089" y="31804"/>
                  <a:pt x="1455317" y="34576"/>
                </a:cubicBezTo>
                <a:cubicBezTo>
                  <a:pt x="1452545" y="37348"/>
                  <a:pt x="1448945" y="38777"/>
                  <a:pt x="1444515" y="38862"/>
                </a:cubicBezTo>
                <a:lnTo>
                  <a:pt x="1295468" y="38862"/>
                </a:lnTo>
                <a:cubicBezTo>
                  <a:pt x="1295449" y="39539"/>
                  <a:pt x="1295373" y="40129"/>
                  <a:pt x="1295240" y="40634"/>
                </a:cubicBezTo>
                <a:cubicBezTo>
                  <a:pt x="1295106" y="41139"/>
                  <a:pt x="1295030" y="41615"/>
                  <a:pt x="1295011" y="42063"/>
                </a:cubicBezTo>
                <a:lnTo>
                  <a:pt x="1279009" y="101499"/>
                </a:lnTo>
                <a:lnTo>
                  <a:pt x="1379136" y="101499"/>
                </a:lnTo>
                <a:cubicBezTo>
                  <a:pt x="1391175" y="101604"/>
                  <a:pt x="1401843" y="104709"/>
                  <a:pt x="1411140" y="110814"/>
                </a:cubicBezTo>
                <a:cubicBezTo>
                  <a:pt x="1420436" y="116920"/>
                  <a:pt x="1427447" y="125397"/>
                  <a:pt x="1432171" y="136246"/>
                </a:cubicBezTo>
                <a:cubicBezTo>
                  <a:pt x="1433562" y="139665"/>
                  <a:pt x="1434667" y="143228"/>
                  <a:pt x="1435486" y="146933"/>
                </a:cubicBezTo>
                <a:cubicBezTo>
                  <a:pt x="1436305" y="150638"/>
                  <a:pt x="1436724" y="154543"/>
                  <a:pt x="1436743" y="158649"/>
                </a:cubicBezTo>
                <a:lnTo>
                  <a:pt x="1436743" y="292151"/>
                </a:lnTo>
                <a:cubicBezTo>
                  <a:pt x="1436600" y="296380"/>
                  <a:pt x="1435057" y="299924"/>
                  <a:pt x="1432114" y="302781"/>
                </a:cubicBezTo>
                <a:cubicBezTo>
                  <a:pt x="1429171" y="305639"/>
                  <a:pt x="1425685" y="307124"/>
                  <a:pt x="1421655" y="307239"/>
                </a:cubicBezTo>
                <a:lnTo>
                  <a:pt x="1420741" y="307239"/>
                </a:lnTo>
                <a:cubicBezTo>
                  <a:pt x="1416512" y="307124"/>
                  <a:pt x="1412969" y="305639"/>
                  <a:pt x="1410111" y="302781"/>
                </a:cubicBezTo>
                <a:cubicBezTo>
                  <a:pt x="1407254" y="299924"/>
                  <a:pt x="1405768" y="296380"/>
                  <a:pt x="1405654" y="292151"/>
                </a:cubicBezTo>
                <a:lnTo>
                  <a:pt x="1405654" y="158649"/>
                </a:lnTo>
                <a:cubicBezTo>
                  <a:pt x="1405663" y="155010"/>
                  <a:pt x="1405072" y="151657"/>
                  <a:pt x="1403882" y="148590"/>
                </a:cubicBezTo>
                <a:cubicBezTo>
                  <a:pt x="1402691" y="145523"/>
                  <a:pt x="1400843" y="142628"/>
                  <a:pt x="1398338" y="139904"/>
                </a:cubicBezTo>
                <a:cubicBezTo>
                  <a:pt x="1393309" y="134951"/>
                  <a:pt x="1386908" y="132512"/>
                  <a:pt x="1379136" y="132588"/>
                </a:cubicBezTo>
                <a:lnTo>
                  <a:pt x="1168367" y="132588"/>
                </a:lnTo>
                <a:cubicBezTo>
                  <a:pt x="1160975" y="132512"/>
                  <a:pt x="1154727" y="134951"/>
                  <a:pt x="1149621" y="139904"/>
                </a:cubicBezTo>
                <a:cubicBezTo>
                  <a:pt x="1147116" y="142628"/>
                  <a:pt x="1145269" y="145523"/>
                  <a:pt x="1144078" y="148590"/>
                </a:cubicBezTo>
                <a:cubicBezTo>
                  <a:pt x="1142887" y="151657"/>
                  <a:pt x="1142297" y="155010"/>
                  <a:pt x="1142306" y="158649"/>
                </a:cubicBezTo>
                <a:lnTo>
                  <a:pt x="1142306" y="292151"/>
                </a:lnTo>
                <a:cubicBezTo>
                  <a:pt x="1142163" y="296380"/>
                  <a:pt x="1140620" y="299924"/>
                  <a:pt x="1137677" y="302781"/>
                </a:cubicBezTo>
                <a:cubicBezTo>
                  <a:pt x="1134734" y="305639"/>
                  <a:pt x="1131248" y="307124"/>
                  <a:pt x="1127219" y="307239"/>
                </a:cubicBezTo>
                <a:lnTo>
                  <a:pt x="1126304" y="307239"/>
                </a:lnTo>
                <a:cubicBezTo>
                  <a:pt x="1122075" y="307124"/>
                  <a:pt x="1118532" y="305639"/>
                  <a:pt x="1115674" y="302781"/>
                </a:cubicBezTo>
                <a:cubicBezTo>
                  <a:pt x="1112817" y="299924"/>
                  <a:pt x="1111331" y="296380"/>
                  <a:pt x="1111217" y="292151"/>
                </a:cubicBezTo>
                <a:lnTo>
                  <a:pt x="1111217" y="158649"/>
                </a:lnTo>
                <a:cubicBezTo>
                  <a:pt x="1111236" y="154543"/>
                  <a:pt x="1111655" y="150638"/>
                  <a:pt x="1112474" y="146933"/>
                </a:cubicBezTo>
                <a:cubicBezTo>
                  <a:pt x="1113293" y="143228"/>
                  <a:pt x="1114398" y="139665"/>
                  <a:pt x="1115789" y="136246"/>
                </a:cubicBezTo>
                <a:cubicBezTo>
                  <a:pt x="1120523" y="125397"/>
                  <a:pt x="1127514" y="116920"/>
                  <a:pt x="1136763" y="110814"/>
                </a:cubicBezTo>
                <a:cubicBezTo>
                  <a:pt x="1146012" y="104709"/>
                  <a:pt x="1156546" y="101604"/>
                  <a:pt x="1168367" y="101499"/>
                </a:cubicBezTo>
                <a:lnTo>
                  <a:pt x="1247005" y="101499"/>
                </a:lnTo>
                <a:lnTo>
                  <a:pt x="1247919" y="98756"/>
                </a:lnTo>
                <a:lnTo>
                  <a:pt x="1263464" y="38862"/>
                </a:lnTo>
                <a:lnTo>
                  <a:pt x="1103444" y="38862"/>
                </a:lnTo>
                <a:cubicBezTo>
                  <a:pt x="1099015" y="38777"/>
                  <a:pt x="1095415" y="37348"/>
                  <a:pt x="1092643" y="34576"/>
                </a:cubicBezTo>
                <a:cubicBezTo>
                  <a:pt x="1089871" y="31804"/>
                  <a:pt x="1088442" y="28204"/>
                  <a:pt x="1088357" y="23775"/>
                </a:cubicBezTo>
                <a:lnTo>
                  <a:pt x="1088357" y="23318"/>
                </a:lnTo>
                <a:cubicBezTo>
                  <a:pt x="1088442" y="18888"/>
                  <a:pt x="1089871" y="15288"/>
                  <a:pt x="1092643" y="12516"/>
                </a:cubicBezTo>
                <a:cubicBezTo>
                  <a:pt x="1095415" y="9744"/>
                  <a:pt x="1099015" y="8316"/>
                  <a:pt x="1103444" y="8230"/>
                </a:cubicBezTo>
                <a:close/>
                <a:moveTo>
                  <a:pt x="3134369" y="7065"/>
                </a:moveTo>
                <a:cubicBezTo>
                  <a:pt x="3136293" y="7075"/>
                  <a:pt x="3138260" y="7463"/>
                  <a:pt x="3140270" y="8230"/>
                </a:cubicBezTo>
                <a:cubicBezTo>
                  <a:pt x="3142299" y="9135"/>
                  <a:pt x="3143956" y="10297"/>
                  <a:pt x="3145242" y="11716"/>
                </a:cubicBezTo>
                <a:cubicBezTo>
                  <a:pt x="3146528" y="13135"/>
                  <a:pt x="3147614" y="14869"/>
                  <a:pt x="3148500" y="16917"/>
                </a:cubicBezTo>
                <a:cubicBezTo>
                  <a:pt x="3150329" y="20651"/>
                  <a:pt x="3150329" y="24613"/>
                  <a:pt x="3148500" y="28804"/>
                </a:cubicBezTo>
                <a:lnTo>
                  <a:pt x="3138441" y="49835"/>
                </a:lnTo>
                <a:lnTo>
                  <a:pt x="3246341" y="49835"/>
                </a:lnTo>
                <a:cubicBezTo>
                  <a:pt x="3250227" y="49854"/>
                  <a:pt x="3253998" y="50273"/>
                  <a:pt x="3257656" y="51092"/>
                </a:cubicBezTo>
                <a:cubicBezTo>
                  <a:pt x="3261314" y="51912"/>
                  <a:pt x="3264857" y="53016"/>
                  <a:pt x="3268286" y="54407"/>
                </a:cubicBezTo>
                <a:cubicBezTo>
                  <a:pt x="3275363" y="57408"/>
                  <a:pt x="3281440" y="61465"/>
                  <a:pt x="3286517" y="66580"/>
                </a:cubicBezTo>
                <a:cubicBezTo>
                  <a:pt x="3291594" y="71695"/>
                  <a:pt x="3295728" y="77696"/>
                  <a:pt x="3298918" y="84582"/>
                </a:cubicBezTo>
                <a:cubicBezTo>
                  <a:pt x="3300309" y="88230"/>
                  <a:pt x="3301414" y="91907"/>
                  <a:pt x="3302233" y="95612"/>
                </a:cubicBezTo>
                <a:cubicBezTo>
                  <a:pt x="3303052" y="99318"/>
                  <a:pt x="3303472" y="103108"/>
                  <a:pt x="3303491" y="106985"/>
                </a:cubicBezTo>
                <a:lnTo>
                  <a:pt x="3303491" y="359360"/>
                </a:lnTo>
                <a:cubicBezTo>
                  <a:pt x="3303472" y="363236"/>
                  <a:pt x="3303052" y="367027"/>
                  <a:pt x="3302233" y="370732"/>
                </a:cubicBezTo>
                <a:cubicBezTo>
                  <a:pt x="3301414" y="374438"/>
                  <a:pt x="3300309" y="378114"/>
                  <a:pt x="3298918" y="381762"/>
                </a:cubicBezTo>
                <a:cubicBezTo>
                  <a:pt x="3295728" y="388649"/>
                  <a:pt x="3291594" y="394650"/>
                  <a:pt x="3286517" y="399765"/>
                </a:cubicBezTo>
                <a:cubicBezTo>
                  <a:pt x="3281440" y="404880"/>
                  <a:pt x="3275363" y="408937"/>
                  <a:pt x="3268286" y="411938"/>
                </a:cubicBezTo>
                <a:cubicBezTo>
                  <a:pt x="3261428" y="415062"/>
                  <a:pt x="3254113" y="416586"/>
                  <a:pt x="3246341" y="416510"/>
                </a:cubicBezTo>
                <a:lnTo>
                  <a:pt x="3192391" y="416510"/>
                </a:lnTo>
                <a:cubicBezTo>
                  <a:pt x="3188162" y="416395"/>
                  <a:pt x="3184618" y="414909"/>
                  <a:pt x="3181761" y="412052"/>
                </a:cubicBezTo>
                <a:cubicBezTo>
                  <a:pt x="3178904" y="409194"/>
                  <a:pt x="3177418" y="405651"/>
                  <a:pt x="3177303" y="401422"/>
                </a:cubicBezTo>
                <a:lnTo>
                  <a:pt x="3177303" y="400508"/>
                </a:lnTo>
                <a:cubicBezTo>
                  <a:pt x="3177418" y="396478"/>
                  <a:pt x="3178904" y="392992"/>
                  <a:pt x="3181761" y="390049"/>
                </a:cubicBezTo>
                <a:cubicBezTo>
                  <a:pt x="3184618" y="387106"/>
                  <a:pt x="3188162" y="385563"/>
                  <a:pt x="3192391" y="385420"/>
                </a:cubicBezTo>
                <a:lnTo>
                  <a:pt x="3246341" y="385420"/>
                </a:lnTo>
                <a:cubicBezTo>
                  <a:pt x="3249979" y="385410"/>
                  <a:pt x="3253332" y="384744"/>
                  <a:pt x="3256399" y="383420"/>
                </a:cubicBezTo>
                <a:cubicBezTo>
                  <a:pt x="3259466" y="382096"/>
                  <a:pt x="3262361" y="380172"/>
                  <a:pt x="3265086" y="377648"/>
                </a:cubicBezTo>
                <a:cubicBezTo>
                  <a:pt x="3270039" y="372695"/>
                  <a:pt x="3272477" y="366599"/>
                  <a:pt x="3272401" y="359360"/>
                </a:cubicBezTo>
                <a:lnTo>
                  <a:pt x="3272401" y="106985"/>
                </a:lnTo>
                <a:cubicBezTo>
                  <a:pt x="3272410" y="103118"/>
                  <a:pt x="3271820" y="99651"/>
                  <a:pt x="3270629" y="96584"/>
                </a:cubicBezTo>
                <a:cubicBezTo>
                  <a:pt x="3269439" y="93517"/>
                  <a:pt x="3267591" y="90735"/>
                  <a:pt x="3265086" y="88240"/>
                </a:cubicBezTo>
                <a:cubicBezTo>
                  <a:pt x="3262361" y="85935"/>
                  <a:pt x="3259466" y="84144"/>
                  <a:pt x="3256399" y="82868"/>
                </a:cubicBezTo>
                <a:cubicBezTo>
                  <a:pt x="3253332" y="81591"/>
                  <a:pt x="3249979" y="80944"/>
                  <a:pt x="3246341" y="80925"/>
                </a:cubicBezTo>
                <a:lnTo>
                  <a:pt x="3114667" y="80925"/>
                </a:lnTo>
                <a:cubicBezTo>
                  <a:pt x="3109038" y="80658"/>
                  <a:pt x="3104866" y="78334"/>
                  <a:pt x="3102151" y="73952"/>
                </a:cubicBezTo>
                <a:cubicBezTo>
                  <a:pt x="3099436" y="69571"/>
                  <a:pt x="3099036" y="64732"/>
                  <a:pt x="3100951" y="59436"/>
                </a:cubicBezTo>
                <a:lnTo>
                  <a:pt x="3120610" y="16002"/>
                </a:lnTo>
                <a:cubicBezTo>
                  <a:pt x="3122344" y="12278"/>
                  <a:pt x="3125049" y="9668"/>
                  <a:pt x="3128726" y="8173"/>
                </a:cubicBezTo>
                <a:cubicBezTo>
                  <a:pt x="3130564" y="7425"/>
                  <a:pt x="3132445" y="7056"/>
                  <a:pt x="3134369" y="7065"/>
                </a:cubicBezTo>
                <a:close/>
                <a:moveTo>
                  <a:pt x="2186551" y="6858"/>
                </a:moveTo>
                <a:cubicBezTo>
                  <a:pt x="2190980" y="6973"/>
                  <a:pt x="2194581" y="8459"/>
                  <a:pt x="2197352" y="11316"/>
                </a:cubicBezTo>
                <a:cubicBezTo>
                  <a:pt x="2200124" y="14174"/>
                  <a:pt x="2201553" y="17717"/>
                  <a:pt x="2201639" y="21946"/>
                </a:cubicBezTo>
                <a:lnTo>
                  <a:pt x="2201639" y="67666"/>
                </a:lnTo>
                <a:lnTo>
                  <a:pt x="2343371" y="67666"/>
                </a:lnTo>
                <a:cubicBezTo>
                  <a:pt x="2349952" y="68066"/>
                  <a:pt x="2354505" y="70923"/>
                  <a:pt x="2357029" y="76238"/>
                </a:cubicBezTo>
                <a:cubicBezTo>
                  <a:pt x="2359553" y="81553"/>
                  <a:pt x="2358963" y="86925"/>
                  <a:pt x="2355258" y="92355"/>
                </a:cubicBezTo>
                <a:lnTo>
                  <a:pt x="2124372" y="375819"/>
                </a:lnTo>
                <a:lnTo>
                  <a:pt x="2368974" y="375819"/>
                </a:lnTo>
                <a:cubicBezTo>
                  <a:pt x="2373003" y="375933"/>
                  <a:pt x="2376489" y="377419"/>
                  <a:pt x="2379432" y="380276"/>
                </a:cubicBezTo>
                <a:cubicBezTo>
                  <a:pt x="2382376" y="383134"/>
                  <a:pt x="2383918" y="386677"/>
                  <a:pt x="2384061" y="390906"/>
                </a:cubicBezTo>
                <a:lnTo>
                  <a:pt x="2384061" y="391364"/>
                </a:lnTo>
                <a:cubicBezTo>
                  <a:pt x="2383918" y="395593"/>
                  <a:pt x="2382376" y="399136"/>
                  <a:pt x="2379432" y="401993"/>
                </a:cubicBezTo>
                <a:cubicBezTo>
                  <a:pt x="2376489" y="404851"/>
                  <a:pt x="2373003" y="406337"/>
                  <a:pt x="2368974" y="406451"/>
                </a:cubicBezTo>
                <a:lnTo>
                  <a:pt x="1999556" y="406451"/>
                </a:lnTo>
                <a:cubicBezTo>
                  <a:pt x="1995527" y="406337"/>
                  <a:pt x="1992041" y="404851"/>
                  <a:pt x="1989098" y="401993"/>
                </a:cubicBezTo>
                <a:cubicBezTo>
                  <a:pt x="1986155" y="399136"/>
                  <a:pt x="1984611" y="395593"/>
                  <a:pt x="1984469" y="391364"/>
                </a:cubicBezTo>
                <a:lnTo>
                  <a:pt x="1984469" y="390906"/>
                </a:lnTo>
                <a:cubicBezTo>
                  <a:pt x="1984611" y="386677"/>
                  <a:pt x="1986155" y="383134"/>
                  <a:pt x="1989098" y="380276"/>
                </a:cubicBezTo>
                <a:cubicBezTo>
                  <a:pt x="1992041" y="377419"/>
                  <a:pt x="1995527" y="375933"/>
                  <a:pt x="1999556" y="375819"/>
                </a:cubicBezTo>
                <a:lnTo>
                  <a:pt x="2084138" y="375819"/>
                </a:lnTo>
                <a:lnTo>
                  <a:pt x="2309995" y="98756"/>
                </a:lnTo>
                <a:lnTo>
                  <a:pt x="2013729" y="98756"/>
                </a:lnTo>
                <a:cubicBezTo>
                  <a:pt x="2009500" y="98641"/>
                  <a:pt x="2005957" y="97155"/>
                  <a:pt x="2003100" y="94298"/>
                </a:cubicBezTo>
                <a:cubicBezTo>
                  <a:pt x="2000242" y="91440"/>
                  <a:pt x="1998756" y="87897"/>
                  <a:pt x="1998642" y="83668"/>
                </a:cubicBezTo>
                <a:lnTo>
                  <a:pt x="1998642" y="82754"/>
                </a:lnTo>
                <a:cubicBezTo>
                  <a:pt x="1998756" y="78524"/>
                  <a:pt x="2000242" y="74981"/>
                  <a:pt x="2003100" y="72124"/>
                </a:cubicBezTo>
                <a:cubicBezTo>
                  <a:pt x="2005957" y="69266"/>
                  <a:pt x="2009500" y="67780"/>
                  <a:pt x="2013729" y="67666"/>
                </a:cubicBezTo>
                <a:lnTo>
                  <a:pt x="2171463" y="67666"/>
                </a:lnTo>
                <a:lnTo>
                  <a:pt x="2171463" y="21946"/>
                </a:lnTo>
                <a:cubicBezTo>
                  <a:pt x="2171549" y="17717"/>
                  <a:pt x="2172978" y="14174"/>
                  <a:pt x="2175750" y="11316"/>
                </a:cubicBezTo>
                <a:cubicBezTo>
                  <a:pt x="2178521" y="8459"/>
                  <a:pt x="2182122" y="6973"/>
                  <a:pt x="2186551" y="6858"/>
                </a:cubicBezTo>
                <a:close/>
                <a:moveTo>
                  <a:pt x="2979336" y="6401"/>
                </a:moveTo>
                <a:lnTo>
                  <a:pt x="2979793" y="6401"/>
                </a:lnTo>
                <a:cubicBezTo>
                  <a:pt x="2984022" y="6515"/>
                  <a:pt x="2987565" y="8001"/>
                  <a:pt x="2990423" y="10859"/>
                </a:cubicBezTo>
                <a:cubicBezTo>
                  <a:pt x="2993280" y="13716"/>
                  <a:pt x="2994766" y="17260"/>
                  <a:pt x="2994881" y="21489"/>
                </a:cubicBezTo>
                <a:lnTo>
                  <a:pt x="2994881" y="55779"/>
                </a:lnTo>
                <a:lnTo>
                  <a:pt x="3035114" y="55779"/>
                </a:lnTo>
                <a:cubicBezTo>
                  <a:pt x="3041439" y="55855"/>
                  <a:pt x="3047535" y="57074"/>
                  <a:pt x="3053402" y="59436"/>
                </a:cubicBezTo>
                <a:cubicBezTo>
                  <a:pt x="3059593" y="61980"/>
                  <a:pt x="3064927" y="65466"/>
                  <a:pt x="3069404" y="69895"/>
                </a:cubicBezTo>
                <a:cubicBezTo>
                  <a:pt x="3073881" y="74324"/>
                  <a:pt x="3077386" y="79525"/>
                  <a:pt x="3079920" y="85497"/>
                </a:cubicBezTo>
                <a:cubicBezTo>
                  <a:pt x="3081091" y="88469"/>
                  <a:pt x="3082063" y="91555"/>
                  <a:pt x="3082834" y="94755"/>
                </a:cubicBezTo>
                <a:cubicBezTo>
                  <a:pt x="3083606" y="97955"/>
                  <a:pt x="3084006" y="101270"/>
                  <a:pt x="3084034" y="104699"/>
                </a:cubicBezTo>
                <a:lnTo>
                  <a:pt x="3084034" y="364846"/>
                </a:lnTo>
                <a:cubicBezTo>
                  <a:pt x="3083930" y="375209"/>
                  <a:pt x="3081167" y="384201"/>
                  <a:pt x="3075748" y="391821"/>
                </a:cubicBezTo>
                <a:cubicBezTo>
                  <a:pt x="3070328" y="399441"/>
                  <a:pt x="3062879" y="405232"/>
                  <a:pt x="3053402" y="409194"/>
                </a:cubicBezTo>
                <a:cubicBezTo>
                  <a:pt x="3047535" y="411938"/>
                  <a:pt x="3041439" y="413309"/>
                  <a:pt x="3035114" y="413309"/>
                </a:cubicBezTo>
                <a:lnTo>
                  <a:pt x="2944131" y="413309"/>
                </a:lnTo>
                <a:cubicBezTo>
                  <a:pt x="2940721" y="413309"/>
                  <a:pt x="2937483" y="412966"/>
                  <a:pt x="2934416" y="412280"/>
                </a:cubicBezTo>
                <a:cubicBezTo>
                  <a:pt x="2931349" y="411595"/>
                  <a:pt x="2928339" y="410566"/>
                  <a:pt x="2925386" y="409194"/>
                </a:cubicBezTo>
                <a:cubicBezTo>
                  <a:pt x="2916128" y="405232"/>
                  <a:pt x="2908813" y="399441"/>
                  <a:pt x="2903441" y="391821"/>
                </a:cubicBezTo>
                <a:cubicBezTo>
                  <a:pt x="2898068" y="384201"/>
                  <a:pt x="2895325" y="375209"/>
                  <a:pt x="2895211" y="364846"/>
                </a:cubicBezTo>
                <a:lnTo>
                  <a:pt x="2895211" y="104699"/>
                </a:lnTo>
                <a:cubicBezTo>
                  <a:pt x="2895249" y="98241"/>
                  <a:pt x="2896545" y="92069"/>
                  <a:pt x="2899097" y="86183"/>
                </a:cubicBezTo>
                <a:cubicBezTo>
                  <a:pt x="2901650" y="80296"/>
                  <a:pt x="2905231" y="75038"/>
                  <a:pt x="2909841" y="70409"/>
                </a:cubicBezTo>
                <a:cubicBezTo>
                  <a:pt x="2914442" y="65799"/>
                  <a:pt x="2919642" y="62218"/>
                  <a:pt x="2925443" y="59665"/>
                </a:cubicBezTo>
                <a:cubicBezTo>
                  <a:pt x="2931244" y="57112"/>
                  <a:pt x="2937473" y="55817"/>
                  <a:pt x="2944131" y="55779"/>
                </a:cubicBezTo>
                <a:lnTo>
                  <a:pt x="2964248" y="55779"/>
                </a:lnTo>
                <a:lnTo>
                  <a:pt x="2964248" y="21489"/>
                </a:lnTo>
                <a:cubicBezTo>
                  <a:pt x="2964362" y="17260"/>
                  <a:pt x="2965848" y="13716"/>
                  <a:pt x="2968706" y="10859"/>
                </a:cubicBezTo>
                <a:cubicBezTo>
                  <a:pt x="2971563" y="8001"/>
                  <a:pt x="2975107" y="6515"/>
                  <a:pt x="2979336" y="6401"/>
                </a:cubicBezTo>
                <a:close/>
                <a:moveTo>
                  <a:pt x="4815908" y="4572"/>
                </a:moveTo>
                <a:lnTo>
                  <a:pt x="5044050" y="4572"/>
                </a:lnTo>
                <a:cubicBezTo>
                  <a:pt x="5047966" y="4534"/>
                  <a:pt x="5051794" y="4839"/>
                  <a:pt x="5055538" y="5487"/>
                </a:cubicBezTo>
                <a:cubicBezTo>
                  <a:pt x="5059281" y="6134"/>
                  <a:pt x="5062768" y="7354"/>
                  <a:pt x="5065996" y="9144"/>
                </a:cubicBezTo>
                <a:cubicBezTo>
                  <a:pt x="5073102" y="11916"/>
                  <a:pt x="5079236" y="15859"/>
                  <a:pt x="5084399" y="20974"/>
                </a:cubicBezTo>
                <a:cubicBezTo>
                  <a:pt x="5089562" y="26089"/>
                  <a:pt x="5093638" y="32204"/>
                  <a:pt x="5096629" y="39320"/>
                </a:cubicBezTo>
                <a:cubicBezTo>
                  <a:pt x="5099752" y="46178"/>
                  <a:pt x="5101277" y="53493"/>
                  <a:pt x="5101200" y="61265"/>
                </a:cubicBezTo>
                <a:lnTo>
                  <a:pt x="5101200" y="156820"/>
                </a:lnTo>
                <a:cubicBezTo>
                  <a:pt x="5101210" y="160497"/>
                  <a:pt x="5100848" y="164230"/>
                  <a:pt x="5100114" y="168021"/>
                </a:cubicBezTo>
                <a:cubicBezTo>
                  <a:pt x="5099381" y="171812"/>
                  <a:pt x="5098220" y="175546"/>
                  <a:pt x="5096629" y="179223"/>
                </a:cubicBezTo>
                <a:cubicBezTo>
                  <a:pt x="5093638" y="186109"/>
                  <a:pt x="5089562" y="192110"/>
                  <a:pt x="5084399" y="197225"/>
                </a:cubicBezTo>
                <a:cubicBezTo>
                  <a:pt x="5079236" y="202340"/>
                  <a:pt x="5073102" y="206398"/>
                  <a:pt x="5065996" y="209398"/>
                </a:cubicBezTo>
                <a:cubicBezTo>
                  <a:pt x="5062768" y="210789"/>
                  <a:pt x="5059281" y="211893"/>
                  <a:pt x="5055538" y="212713"/>
                </a:cubicBezTo>
                <a:cubicBezTo>
                  <a:pt x="5051794" y="213532"/>
                  <a:pt x="5047966" y="213951"/>
                  <a:pt x="5044050" y="213970"/>
                </a:cubicBezTo>
                <a:lnTo>
                  <a:pt x="4945296" y="213970"/>
                </a:lnTo>
                <a:lnTo>
                  <a:pt x="4945296" y="247346"/>
                </a:lnTo>
                <a:lnTo>
                  <a:pt x="5110802" y="247346"/>
                </a:lnTo>
                <a:cubicBezTo>
                  <a:pt x="5115032" y="247460"/>
                  <a:pt x="5118574" y="248946"/>
                  <a:pt x="5121432" y="251803"/>
                </a:cubicBezTo>
                <a:cubicBezTo>
                  <a:pt x="5124290" y="254661"/>
                  <a:pt x="5125776" y="258204"/>
                  <a:pt x="5125890" y="262433"/>
                </a:cubicBezTo>
                <a:lnTo>
                  <a:pt x="5125890" y="263348"/>
                </a:lnTo>
                <a:cubicBezTo>
                  <a:pt x="5125776" y="267577"/>
                  <a:pt x="5124290" y="271120"/>
                  <a:pt x="5121432" y="273977"/>
                </a:cubicBezTo>
                <a:cubicBezTo>
                  <a:pt x="5118574" y="276835"/>
                  <a:pt x="5115032" y="278321"/>
                  <a:pt x="5110802" y="278435"/>
                </a:cubicBezTo>
                <a:lnTo>
                  <a:pt x="5017076" y="278435"/>
                </a:lnTo>
                <a:lnTo>
                  <a:pt x="5123146" y="385877"/>
                </a:lnTo>
                <a:cubicBezTo>
                  <a:pt x="5124537" y="387287"/>
                  <a:pt x="5125642" y="388925"/>
                  <a:pt x="5126461" y="390792"/>
                </a:cubicBezTo>
                <a:cubicBezTo>
                  <a:pt x="5127280" y="392659"/>
                  <a:pt x="5127699" y="394526"/>
                  <a:pt x="5127718" y="396393"/>
                </a:cubicBezTo>
                <a:cubicBezTo>
                  <a:pt x="5127509" y="398650"/>
                  <a:pt x="5127013" y="400650"/>
                  <a:pt x="5126232" y="402394"/>
                </a:cubicBezTo>
                <a:cubicBezTo>
                  <a:pt x="5125452" y="404137"/>
                  <a:pt x="5124270" y="405794"/>
                  <a:pt x="5122689" y="407366"/>
                </a:cubicBezTo>
                <a:cubicBezTo>
                  <a:pt x="5119566" y="410337"/>
                  <a:pt x="5115984" y="411823"/>
                  <a:pt x="5111945" y="411823"/>
                </a:cubicBezTo>
                <a:cubicBezTo>
                  <a:pt x="5107906" y="411823"/>
                  <a:pt x="5104325" y="410337"/>
                  <a:pt x="5101200" y="407366"/>
                </a:cubicBezTo>
                <a:lnTo>
                  <a:pt x="4980500" y="284379"/>
                </a:lnTo>
                <a:cubicBezTo>
                  <a:pt x="4978671" y="282626"/>
                  <a:pt x="4977300" y="280645"/>
                  <a:pt x="4976385" y="278435"/>
                </a:cubicBezTo>
                <a:lnTo>
                  <a:pt x="4945296" y="278435"/>
                </a:lnTo>
                <a:lnTo>
                  <a:pt x="4945296" y="403708"/>
                </a:lnTo>
                <a:cubicBezTo>
                  <a:pt x="4945181" y="408137"/>
                  <a:pt x="4943695" y="411738"/>
                  <a:pt x="4940838" y="414509"/>
                </a:cubicBezTo>
                <a:cubicBezTo>
                  <a:pt x="4937980" y="417281"/>
                  <a:pt x="4934437" y="418710"/>
                  <a:pt x="4930208" y="418796"/>
                </a:cubicBezTo>
                <a:lnTo>
                  <a:pt x="4929294" y="418796"/>
                </a:lnTo>
                <a:cubicBezTo>
                  <a:pt x="4925064" y="418710"/>
                  <a:pt x="4921521" y="417281"/>
                  <a:pt x="4918664" y="414509"/>
                </a:cubicBezTo>
                <a:cubicBezTo>
                  <a:pt x="4915806" y="411738"/>
                  <a:pt x="4914320" y="408137"/>
                  <a:pt x="4914206" y="403708"/>
                </a:cubicBezTo>
                <a:lnTo>
                  <a:pt x="4914206" y="278435"/>
                </a:lnTo>
                <a:lnTo>
                  <a:pt x="4892260" y="278435"/>
                </a:lnTo>
                <a:cubicBezTo>
                  <a:pt x="4892242" y="279350"/>
                  <a:pt x="4892050" y="280264"/>
                  <a:pt x="4891689" y="281178"/>
                </a:cubicBezTo>
                <a:cubicBezTo>
                  <a:pt x="4891327" y="282093"/>
                  <a:pt x="4890908" y="283007"/>
                  <a:pt x="4890432" y="283922"/>
                </a:cubicBezTo>
                <a:cubicBezTo>
                  <a:pt x="4882202" y="296980"/>
                  <a:pt x="4873287" y="309382"/>
                  <a:pt x="4863686" y="321126"/>
                </a:cubicBezTo>
                <a:cubicBezTo>
                  <a:pt x="4854084" y="332871"/>
                  <a:pt x="4843798" y="343786"/>
                  <a:pt x="4832824" y="353873"/>
                </a:cubicBezTo>
                <a:cubicBezTo>
                  <a:pt x="4821842" y="364179"/>
                  <a:pt x="4809859" y="374085"/>
                  <a:pt x="4796877" y="383591"/>
                </a:cubicBezTo>
                <a:cubicBezTo>
                  <a:pt x="4783895" y="393097"/>
                  <a:pt x="4769969" y="402089"/>
                  <a:pt x="4755101" y="410566"/>
                </a:cubicBezTo>
                <a:cubicBezTo>
                  <a:pt x="4751081" y="412604"/>
                  <a:pt x="4747119" y="413100"/>
                  <a:pt x="4743214" y="412052"/>
                </a:cubicBezTo>
                <a:cubicBezTo>
                  <a:pt x="4739308" y="411004"/>
                  <a:pt x="4736260" y="408528"/>
                  <a:pt x="4734070" y="404622"/>
                </a:cubicBezTo>
                <a:lnTo>
                  <a:pt x="4733612" y="403708"/>
                </a:lnTo>
                <a:cubicBezTo>
                  <a:pt x="4731812" y="400127"/>
                  <a:pt x="4731412" y="396431"/>
                  <a:pt x="4732412" y="392621"/>
                </a:cubicBezTo>
                <a:cubicBezTo>
                  <a:pt x="4733412" y="388811"/>
                  <a:pt x="4735641" y="385801"/>
                  <a:pt x="4739099" y="383591"/>
                </a:cubicBezTo>
                <a:cubicBezTo>
                  <a:pt x="4753072" y="375571"/>
                  <a:pt x="4766159" y="367151"/>
                  <a:pt x="4778361" y="358331"/>
                </a:cubicBezTo>
                <a:cubicBezTo>
                  <a:pt x="4790562" y="349511"/>
                  <a:pt x="4801706" y="340405"/>
                  <a:pt x="4811794" y="331013"/>
                </a:cubicBezTo>
                <a:cubicBezTo>
                  <a:pt x="4828633" y="315545"/>
                  <a:pt x="4843874" y="298019"/>
                  <a:pt x="4857514" y="278435"/>
                </a:cubicBezTo>
                <a:lnTo>
                  <a:pt x="4749157" y="278435"/>
                </a:lnTo>
                <a:cubicBezTo>
                  <a:pt x="4744928" y="278321"/>
                  <a:pt x="4741385" y="276835"/>
                  <a:pt x="4738527" y="273977"/>
                </a:cubicBezTo>
                <a:cubicBezTo>
                  <a:pt x="4735670" y="271120"/>
                  <a:pt x="4734184" y="267577"/>
                  <a:pt x="4734070" y="263348"/>
                </a:cubicBezTo>
                <a:lnTo>
                  <a:pt x="4734070" y="262433"/>
                </a:lnTo>
                <a:cubicBezTo>
                  <a:pt x="4734184" y="258204"/>
                  <a:pt x="4735670" y="254661"/>
                  <a:pt x="4738527" y="251803"/>
                </a:cubicBezTo>
                <a:cubicBezTo>
                  <a:pt x="4741385" y="248946"/>
                  <a:pt x="4744928" y="247460"/>
                  <a:pt x="4749157" y="247346"/>
                </a:cubicBezTo>
                <a:lnTo>
                  <a:pt x="4914206" y="247346"/>
                </a:lnTo>
                <a:lnTo>
                  <a:pt x="4914206" y="213970"/>
                </a:lnTo>
                <a:lnTo>
                  <a:pt x="4815908" y="213970"/>
                </a:lnTo>
                <a:cubicBezTo>
                  <a:pt x="4811831" y="213951"/>
                  <a:pt x="4807983" y="213532"/>
                  <a:pt x="4804364" y="212713"/>
                </a:cubicBezTo>
                <a:cubicBezTo>
                  <a:pt x="4800744" y="211893"/>
                  <a:pt x="4797125" y="210789"/>
                  <a:pt x="4793505" y="209398"/>
                </a:cubicBezTo>
                <a:cubicBezTo>
                  <a:pt x="4786619" y="206398"/>
                  <a:pt x="4780618" y="202340"/>
                  <a:pt x="4775503" y="197225"/>
                </a:cubicBezTo>
                <a:cubicBezTo>
                  <a:pt x="4770388" y="192110"/>
                  <a:pt x="4766331" y="186109"/>
                  <a:pt x="4763330" y="179223"/>
                </a:cubicBezTo>
                <a:cubicBezTo>
                  <a:pt x="4761740" y="175546"/>
                  <a:pt x="4760578" y="171812"/>
                  <a:pt x="4759844" y="168021"/>
                </a:cubicBezTo>
                <a:cubicBezTo>
                  <a:pt x="4759111" y="164230"/>
                  <a:pt x="4758749" y="160497"/>
                  <a:pt x="4758758" y="156820"/>
                </a:cubicBezTo>
                <a:lnTo>
                  <a:pt x="4758758" y="61265"/>
                </a:lnTo>
                <a:cubicBezTo>
                  <a:pt x="4758682" y="53493"/>
                  <a:pt x="4760206" y="46178"/>
                  <a:pt x="4763330" y="39320"/>
                </a:cubicBezTo>
                <a:cubicBezTo>
                  <a:pt x="4766331" y="32204"/>
                  <a:pt x="4770388" y="26089"/>
                  <a:pt x="4775503" y="20974"/>
                </a:cubicBezTo>
                <a:cubicBezTo>
                  <a:pt x="4780618" y="15859"/>
                  <a:pt x="4786619" y="11916"/>
                  <a:pt x="4793505" y="9144"/>
                </a:cubicBezTo>
                <a:cubicBezTo>
                  <a:pt x="4797125" y="7354"/>
                  <a:pt x="4800744" y="6134"/>
                  <a:pt x="4804364" y="5487"/>
                </a:cubicBezTo>
                <a:cubicBezTo>
                  <a:pt x="4807983" y="4839"/>
                  <a:pt x="4811831" y="4534"/>
                  <a:pt x="4815908" y="4572"/>
                </a:cubicBezTo>
                <a:close/>
                <a:moveTo>
                  <a:pt x="4011293" y="2579"/>
                </a:moveTo>
                <a:cubicBezTo>
                  <a:pt x="4013198" y="2532"/>
                  <a:pt x="4015160" y="2891"/>
                  <a:pt x="4017180" y="3658"/>
                </a:cubicBezTo>
                <a:lnTo>
                  <a:pt x="4018094" y="3658"/>
                </a:lnTo>
                <a:cubicBezTo>
                  <a:pt x="4022047" y="5144"/>
                  <a:pt x="4024885" y="7658"/>
                  <a:pt x="4026609" y="11202"/>
                </a:cubicBezTo>
                <a:cubicBezTo>
                  <a:pt x="4028333" y="14745"/>
                  <a:pt x="4028543" y="18631"/>
                  <a:pt x="4027238" y="22860"/>
                </a:cubicBezTo>
                <a:lnTo>
                  <a:pt x="4022666" y="36119"/>
                </a:lnTo>
                <a:lnTo>
                  <a:pt x="4166684" y="36119"/>
                </a:lnTo>
                <a:cubicBezTo>
                  <a:pt x="4171790" y="36195"/>
                  <a:pt x="4175752" y="38329"/>
                  <a:pt x="4178572" y="42520"/>
                </a:cubicBezTo>
                <a:cubicBezTo>
                  <a:pt x="4181848" y="46711"/>
                  <a:pt x="4182610" y="51131"/>
                  <a:pt x="4180857" y="55779"/>
                </a:cubicBezTo>
                <a:lnTo>
                  <a:pt x="4163027" y="108357"/>
                </a:lnTo>
                <a:cubicBezTo>
                  <a:pt x="4172552" y="110719"/>
                  <a:pt x="4180934" y="115139"/>
                  <a:pt x="4188173" y="121616"/>
                </a:cubicBezTo>
                <a:cubicBezTo>
                  <a:pt x="4192783" y="126235"/>
                  <a:pt x="4196364" y="131512"/>
                  <a:pt x="4198917" y="137446"/>
                </a:cubicBezTo>
                <a:cubicBezTo>
                  <a:pt x="4201470" y="143380"/>
                  <a:pt x="4202765" y="149686"/>
                  <a:pt x="4202803" y="156363"/>
                </a:cubicBezTo>
                <a:lnTo>
                  <a:pt x="4202803" y="264719"/>
                </a:lnTo>
                <a:lnTo>
                  <a:pt x="4206918" y="264719"/>
                </a:lnTo>
                <a:cubicBezTo>
                  <a:pt x="4211147" y="264862"/>
                  <a:pt x="4214690" y="266405"/>
                  <a:pt x="4217548" y="269348"/>
                </a:cubicBezTo>
                <a:cubicBezTo>
                  <a:pt x="4220405" y="272292"/>
                  <a:pt x="4221891" y="275778"/>
                  <a:pt x="4222006" y="279807"/>
                </a:cubicBezTo>
                <a:lnTo>
                  <a:pt x="4222006" y="280721"/>
                </a:lnTo>
                <a:cubicBezTo>
                  <a:pt x="4221891" y="284950"/>
                  <a:pt x="4220405" y="288494"/>
                  <a:pt x="4217548" y="291351"/>
                </a:cubicBezTo>
                <a:cubicBezTo>
                  <a:pt x="4214690" y="294209"/>
                  <a:pt x="4211147" y="295694"/>
                  <a:pt x="4206918" y="295809"/>
                </a:cubicBezTo>
                <a:lnTo>
                  <a:pt x="4120964" y="295809"/>
                </a:lnTo>
                <a:lnTo>
                  <a:pt x="4209661" y="380391"/>
                </a:lnTo>
                <a:cubicBezTo>
                  <a:pt x="4212642" y="383296"/>
                  <a:pt x="4214223" y="386744"/>
                  <a:pt x="4214405" y="390735"/>
                </a:cubicBezTo>
                <a:cubicBezTo>
                  <a:pt x="4214586" y="394726"/>
                  <a:pt x="4213309" y="398288"/>
                  <a:pt x="4210575" y="401422"/>
                </a:cubicBezTo>
                <a:cubicBezTo>
                  <a:pt x="4207375" y="404699"/>
                  <a:pt x="4203717" y="406375"/>
                  <a:pt x="4199603" y="406451"/>
                </a:cubicBezTo>
                <a:cubicBezTo>
                  <a:pt x="4195488" y="406451"/>
                  <a:pt x="4191830" y="405080"/>
                  <a:pt x="4188630" y="402336"/>
                </a:cubicBezTo>
                <a:lnTo>
                  <a:pt x="4088960" y="308153"/>
                </a:lnTo>
                <a:cubicBezTo>
                  <a:pt x="4087379" y="311611"/>
                  <a:pt x="4085741" y="315097"/>
                  <a:pt x="4084045" y="318612"/>
                </a:cubicBezTo>
                <a:cubicBezTo>
                  <a:pt x="4082350" y="322126"/>
                  <a:pt x="4080483" y="325498"/>
                  <a:pt x="4078445" y="328727"/>
                </a:cubicBezTo>
                <a:cubicBezTo>
                  <a:pt x="4067853" y="346025"/>
                  <a:pt x="4053375" y="361722"/>
                  <a:pt x="4035011" y="375819"/>
                </a:cubicBezTo>
                <a:cubicBezTo>
                  <a:pt x="4019466" y="387782"/>
                  <a:pt x="3999806" y="398603"/>
                  <a:pt x="3976032" y="408280"/>
                </a:cubicBezTo>
                <a:cubicBezTo>
                  <a:pt x="3972298" y="409728"/>
                  <a:pt x="3968335" y="409575"/>
                  <a:pt x="3964145" y="407823"/>
                </a:cubicBezTo>
                <a:cubicBezTo>
                  <a:pt x="3962306" y="406927"/>
                  <a:pt x="3960725" y="405746"/>
                  <a:pt x="3959401" y="404279"/>
                </a:cubicBezTo>
                <a:cubicBezTo>
                  <a:pt x="3958077" y="402813"/>
                  <a:pt x="3957067" y="400946"/>
                  <a:pt x="3956372" y="398679"/>
                </a:cubicBezTo>
                <a:lnTo>
                  <a:pt x="3955915" y="398679"/>
                </a:lnTo>
                <a:cubicBezTo>
                  <a:pt x="3954820" y="394678"/>
                  <a:pt x="3955067" y="390906"/>
                  <a:pt x="3956658" y="387363"/>
                </a:cubicBezTo>
                <a:cubicBezTo>
                  <a:pt x="3958249" y="383820"/>
                  <a:pt x="3960897" y="381191"/>
                  <a:pt x="3964602" y="379476"/>
                </a:cubicBezTo>
                <a:cubicBezTo>
                  <a:pt x="3974460" y="375381"/>
                  <a:pt x="3983547" y="371113"/>
                  <a:pt x="3991862" y="366675"/>
                </a:cubicBezTo>
                <a:cubicBezTo>
                  <a:pt x="4000178" y="362236"/>
                  <a:pt x="4007550" y="357512"/>
                  <a:pt x="4013979" y="352502"/>
                </a:cubicBezTo>
                <a:cubicBezTo>
                  <a:pt x="4021980" y="346139"/>
                  <a:pt x="4029067" y="339662"/>
                  <a:pt x="4035239" y="333071"/>
                </a:cubicBezTo>
                <a:cubicBezTo>
                  <a:pt x="4041411" y="326479"/>
                  <a:pt x="4046669" y="319545"/>
                  <a:pt x="4051013" y="312268"/>
                </a:cubicBezTo>
                <a:cubicBezTo>
                  <a:pt x="4052584" y="309753"/>
                  <a:pt x="4054013" y="307124"/>
                  <a:pt x="4055299" y="304381"/>
                </a:cubicBezTo>
                <a:cubicBezTo>
                  <a:pt x="4056585" y="301638"/>
                  <a:pt x="4057899" y="298781"/>
                  <a:pt x="4059242" y="295809"/>
                </a:cubicBezTo>
                <a:lnTo>
                  <a:pt x="3968716" y="295809"/>
                </a:lnTo>
                <a:cubicBezTo>
                  <a:pt x="3964487" y="295694"/>
                  <a:pt x="3960944" y="294209"/>
                  <a:pt x="3958087" y="291351"/>
                </a:cubicBezTo>
                <a:cubicBezTo>
                  <a:pt x="3955229" y="288494"/>
                  <a:pt x="3953743" y="284950"/>
                  <a:pt x="3953629" y="280721"/>
                </a:cubicBezTo>
                <a:lnTo>
                  <a:pt x="3953629" y="279807"/>
                </a:lnTo>
                <a:cubicBezTo>
                  <a:pt x="3953743" y="275778"/>
                  <a:pt x="3955229" y="272292"/>
                  <a:pt x="3958087" y="269348"/>
                </a:cubicBezTo>
                <a:cubicBezTo>
                  <a:pt x="3960944" y="266405"/>
                  <a:pt x="3964487" y="264862"/>
                  <a:pt x="3968716" y="264719"/>
                </a:cubicBezTo>
                <a:lnTo>
                  <a:pt x="3973746" y="264719"/>
                </a:lnTo>
                <a:lnTo>
                  <a:pt x="3973746" y="156363"/>
                </a:lnTo>
                <a:cubicBezTo>
                  <a:pt x="3973727" y="152953"/>
                  <a:pt x="3973993" y="149714"/>
                  <a:pt x="3974546" y="146647"/>
                </a:cubicBezTo>
                <a:cubicBezTo>
                  <a:pt x="3975098" y="143580"/>
                  <a:pt x="3976051" y="140570"/>
                  <a:pt x="3977403" y="137618"/>
                </a:cubicBezTo>
                <a:cubicBezTo>
                  <a:pt x="3981413" y="128359"/>
                  <a:pt x="3987338" y="121044"/>
                  <a:pt x="3995177" y="115672"/>
                </a:cubicBezTo>
                <a:cubicBezTo>
                  <a:pt x="4003016" y="110300"/>
                  <a:pt x="4012027" y="107557"/>
                  <a:pt x="4022209" y="107442"/>
                </a:cubicBezTo>
                <a:lnTo>
                  <a:pt x="4131023" y="107442"/>
                </a:lnTo>
                <a:lnTo>
                  <a:pt x="4145196" y="67209"/>
                </a:lnTo>
                <a:lnTo>
                  <a:pt x="4000263" y="67209"/>
                </a:lnTo>
                <a:cubicBezTo>
                  <a:pt x="3997739" y="67180"/>
                  <a:pt x="3995472" y="66552"/>
                  <a:pt x="3993463" y="65323"/>
                </a:cubicBezTo>
                <a:cubicBezTo>
                  <a:pt x="3991453" y="64094"/>
                  <a:pt x="3989757" y="62437"/>
                  <a:pt x="3988376" y="60351"/>
                </a:cubicBezTo>
                <a:cubicBezTo>
                  <a:pt x="3986766" y="58484"/>
                  <a:pt x="3985757" y="56388"/>
                  <a:pt x="3985347" y="54064"/>
                </a:cubicBezTo>
                <a:cubicBezTo>
                  <a:pt x="3984938" y="51740"/>
                  <a:pt x="3985185" y="49416"/>
                  <a:pt x="3986090" y="47092"/>
                </a:cubicBezTo>
                <a:lnTo>
                  <a:pt x="3998434" y="12802"/>
                </a:lnTo>
                <a:cubicBezTo>
                  <a:pt x="3999730" y="8620"/>
                  <a:pt x="4002168" y="5668"/>
                  <a:pt x="4005750" y="3944"/>
                </a:cubicBezTo>
                <a:cubicBezTo>
                  <a:pt x="4007541" y="3082"/>
                  <a:pt x="4009388" y="2627"/>
                  <a:pt x="4011293" y="2579"/>
                </a:cubicBezTo>
                <a:close/>
                <a:moveTo>
                  <a:pt x="2546824" y="2286"/>
                </a:moveTo>
                <a:lnTo>
                  <a:pt x="2769481" y="2286"/>
                </a:lnTo>
                <a:cubicBezTo>
                  <a:pt x="2781501" y="2410"/>
                  <a:pt x="2792093" y="5592"/>
                  <a:pt x="2801256" y="11830"/>
                </a:cubicBezTo>
                <a:cubicBezTo>
                  <a:pt x="2810419" y="18069"/>
                  <a:pt x="2817354" y="26623"/>
                  <a:pt x="2822059" y="37491"/>
                </a:cubicBezTo>
                <a:cubicBezTo>
                  <a:pt x="2823650" y="40720"/>
                  <a:pt x="2824812" y="44206"/>
                  <a:pt x="2825545" y="47949"/>
                </a:cubicBezTo>
                <a:cubicBezTo>
                  <a:pt x="2826279" y="51693"/>
                  <a:pt x="2826640" y="55522"/>
                  <a:pt x="2826631" y="59436"/>
                </a:cubicBezTo>
                <a:lnTo>
                  <a:pt x="2826631" y="360274"/>
                </a:lnTo>
                <a:cubicBezTo>
                  <a:pt x="2826707" y="368046"/>
                  <a:pt x="2825183" y="375362"/>
                  <a:pt x="2822059" y="382220"/>
                </a:cubicBezTo>
                <a:cubicBezTo>
                  <a:pt x="2819058" y="389306"/>
                  <a:pt x="2815001" y="395364"/>
                  <a:pt x="2809886" y="400393"/>
                </a:cubicBezTo>
                <a:cubicBezTo>
                  <a:pt x="2804771" y="405422"/>
                  <a:pt x="2798770" y="409423"/>
                  <a:pt x="2791884" y="412395"/>
                </a:cubicBezTo>
                <a:cubicBezTo>
                  <a:pt x="2788236" y="414185"/>
                  <a:pt x="2784559" y="415405"/>
                  <a:pt x="2780854" y="416052"/>
                </a:cubicBezTo>
                <a:cubicBezTo>
                  <a:pt x="2777149" y="416700"/>
                  <a:pt x="2773358" y="417005"/>
                  <a:pt x="2769481" y="416967"/>
                </a:cubicBezTo>
                <a:lnTo>
                  <a:pt x="2731534" y="416967"/>
                </a:lnTo>
                <a:cubicBezTo>
                  <a:pt x="2727304" y="416881"/>
                  <a:pt x="2723761" y="415452"/>
                  <a:pt x="2720903" y="412680"/>
                </a:cubicBezTo>
                <a:cubicBezTo>
                  <a:pt x="2718046" y="409909"/>
                  <a:pt x="2716560" y="406308"/>
                  <a:pt x="2716446" y="401879"/>
                </a:cubicBezTo>
                <a:lnTo>
                  <a:pt x="2716446" y="401422"/>
                </a:lnTo>
                <a:cubicBezTo>
                  <a:pt x="2716560" y="397193"/>
                  <a:pt x="2718046" y="393650"/>
                  <a:pt x="2720903" y="390792"/>
                </a:cubicBezTo>
                <a:cubicBezTo>
                  <a:pt x="2723761" y="387935"/>
                  <a:pt x="2727304" y="386449"/>
                  <a:pt x="2731534" y="386334"/>
                </a:cubicBezTo>
                <a:lnTo>
                  <a:pt x="2769481" y="386334"/>
                </a:lnTo>
                <a:cubicBezTo>
                  <a:pt x="2773148" y="386353"/>
                  <a:pt x="2776558" y="385744"/>
                  <a:pt x="2779711" y="384506"/>
                </a:cubicBezTo>
                <a:cubicBezTo>
                  <a:pt x="2782864" y="383267"/>
                  <a:pt x="2785702" y="381286"/>
                  <a:pt x="2788226" y="378562"/>
                </a:cubicBezTo>
                <a:cubicBezTo>
                  <a:pt x="2790750" y="376028"/>
                  <a:pt x="2792674" y="373209"/>
                  <a:pt x="2793998" y="370104"/>
                </a:cubicBezTo>
                <a:cubicBezTo>
                  <a:pt x="2795322" y="366999"/>
                  <a:pt x="2795989" y="363722"/>
                  <a:pt x="2795999" y="360274"/>
                </a:cubicBezTo>
                <a:lnTo>
                  <a:pt x="2795999" y="59436"/>
                </a:lnTo>
                <a:cubicBezTo>
                  <a:pt x="2795922" y="52655"/>
                  <a:pt x="2793332" y="46559"/>
                  <a:pt x="2788226" y="41148"/>
                </a:cubicBezTo>
                <a:cubicBezTo>
                  <a:pt x="2783121" y="36043"/>
                  <a:pt x="2776872" y="33452"/>
                  <a:pt x="2769481" y="33376"/>
                </a:cubicBezTo>
                <a:lnTo>
                  <a:pt x="2546824" y="33376"/>
                </a:lnTo>
                <a:cubicBezTo>
                  <a:pt x="2542595" y="33290"/>
                  <a:pt x="2539052" y="31861"/>
                  <a:pt x="2536195" y="29090"/>
                </a:cubicBezTo>
                <a:cubicBezTo>
                  <a:pt x="2533337" y="26318"/>
                  <a:pt x="2531851" y="22717"/>
                  <a:pt x="2531737" y="18288"/>
                </a:cubicBezTo>
                <a:lnTo>
                  <a:pt x="2531737" y="17374"/>
                </a:lnTo>
                <a:cubicBezTo>
                  <a:pt x="2531851" y="13145"/>
                  <a:pt x="2533337" y="9602"/>
                  <a:pt x="2536195" y="6744"/>
                </a:cubicBezTo>
                <a:cubicBezTo>
                  <a:pt x="2539052" y="3887"/>
                  <a:pt x="2542595" y="2401"/>
                  <a:pt x="2546824" y="2286"/>
                </a:cubicBezTo>
                <a:close/>
                <a:moveTo>
                  <a:pt x="4369224" y="1829"/>
                </a:moveTo>
                <a:lnTo>
                  <a:pt x="4369681" y="1829"/>
                </a:lnTo>
                <a:cubicBezTo>
                  <a:pt x="4374110" y="1943"/>
                  <a:pt x="4377711" y="3429"/>
                  <a:pt x="4380482" y="6287"/>
                </a:cubicBezTo>
                <a:cubicBezTo>
                  <a:pt x="4383254" y="9144"/>
                  <a:pt x="4384683" y="12688"/>
                  <a:pt x="4384769" y="16917"/>
                </a:cubicBezTo>
                <a:lnTo>
                  <a:pt x="4384769" y="46635"/>
                </a:lnTo>
                <a:lnTo>
                  <a:pt x="4458378" y="46635"/>
                </a:lnTo>
                <a:cubicBezTo>
                  <a:pt x="4462607" y="46778"/>
                  <a:pt x="4466150" y="48321"/>
                  <a:pt x="4469008" y="51264"/>
                </a:cubicBezTo>
                <a:cubicBezTo>
                  <a:pt x="4471865" y="54207"/>
                  <a:pt x="4473351" y="57693"/>
                  <a:pt x="4473465" y="61722"/>
                </a:cubicBezTo>
                <a:lnTo>
                  <a:pt x="4473465" y="62637"/>
                </a:lnTo>
                <a:cubicBezTo>
                  <a:pt x="4473351" y="66866"/>
                  <a:pt x="4471865" y="70409"/>
                  <a:pt x="4469008" y="73267"/>
                </a:cubicBezTo>
                <a:cubicBezTo>
                  <a:pt x="4466150" y="76124"/>
                  <a:pt x="4462607" y="77610"/>
                  <a:pt x="4458378" y="77724"/>
                </a:cubicBezTo>
                <a:lnTo>
                  <a:pt x="4280527" y="77724"/>
                </a:lnTo>
                <a:cubicBezTo>
                  <a:pt x="4276298" y="77610"/>
                  <a:pt x="4272755" y="76124"/>
                  <a:pt x="4269897" y="73267"/>
                </a:cubicBezTo>
                <a:cubicBezTo>
                  <a:pt x="4267040" y="70409"/>
                  <a:pt x="4265554" y="66866"/>
                  <a:pt x="4265439" y="62637"/>
                </a:cubicBezTo>
                <a:lnTo>
                  <a:pt x="4265439" y="61722"/>
                </a:lnTo>
                <a:cubicBezTo>
                  <a:pt x="4265554" y="57693"/>
                  <a:pt x="4267040" y="54207"/>
                  <a:pt x="4269897" y="51264"/>
                </a:cubicBezTo>
                <a:cubicBezTo>
                  <a:pt x="4272755" y="48321"/>
                  <a:pt x="4276298" y="46778"/>
                  <a:pt x="4280527" y="46635"/>
                </a:cubicBezTo>
                <a:lnTo>
                  <a:pt x="4354136" y="46635"/>
                </a:lnTo>
                <a:lnTo>
                  <a:pt x="4354136" y="16917"/>
                </a:lnTo>
                <a:cubicBezTo>
                  <a:pt x="4354222" y="12688"/>
                  <a:pt x="4355651" y="9144"/>
                  <a:pt x="4358422" y="6287"/>
                </a:cubicBezTo>
                <a:cubicBezTo>
                  <a:pt x="4361194" y="3429"/>
                  <a:pt x="4364795" y="1943"/>
                  <a:pt x="4369224" y="1829"/>
                </a:cubicBezTo>
                <a:close/>
                <a:moveTo>
                  <a:pt x="2471844" y="1829"/>
                </a:moveTo>
                <a:lnTo>
                  <a:pt x="2472758" y="1829"/>
                </a:lnTo>
                <a:cubicBezTo>
                  <a:pt x="2476987" y="1915"/>
                  <a:pt x="2480531" y="3344"/>
                  <a:pt x="2483388" y="6115"/>
                </a:cubicBezTo>
                <a:cubicBezTo>
                  <a:pt x="2486246" y="8887"/>
                  <a:pt x="2487732" y="12488"/>
                  <a:pt x="2487846" y="16917"/>
                </a:cubicBezTo>
                <a:lnTo>
                  <a:pt x="2487846" y="48006"/>
                </a:lnTo>
                <a:cubicBezTo>
                  <a:pt x="2487732" y="52435"/>
                  <a:pt x="2486246" y="56036"/>
                  <a:pt x="2483388" y="58808"/>
                </a:cubicBezTo>
                <a:cubicBezTo>
                  <a:pt x="2480531" y="61579"/>
                  <a:pt x="2476987" y="63008"/>
                  <a:pt x="2472758" y="63094"/>
                </a:cubicBezTo>
                <a:lnTo>
                  <a:pt x="2471844" y="63094"/>
                </a:lnTo>
                <a:cubicBezTo>
                  <a:pt x="2467814" y="63008"/>
                  <a:pt x="2464329" y="61579"/>
                  <a:pt x="2461385" y="58808"/>
                </a:cubicBezTo>
                <a:cubicBezTo>
                  <a:pt x="2458442" y="56036"/>
                  <a:pt x="2456899" y="52435"/>
                  <a:pt x="2456756" y="48006"/>
                </a:cubicBezTo>
                <a:lnTo>
                  <a:pt x="2456756" y="16917"/>
                </a:lnTo>
                <a:cubicBezTo>
                  <a:pt x="2456899" y="12488"/>
                  <a:pt x="2458442" y="8887"/>
                  <a:pt x="2461385" y="6115"/>
                </a:cubicBezTo>
                <a:cubicBezTo>
                  <a:pt x="2464329" y="3344"/>
                  <a:pt x="2467814" y="1915"/>
                  <a:pt x="2471844" y="1829"/>
                </a:cubicBezTo>
                <a:close/>
                <a:moveTo>
                  <a:pt x="3412761" y="458"/>
                </a:moveTo>
                <a:lnTo>
                  <a:pt x="3413676" y="458"/>
                </a:lnTo>
                <a:cubicBezTo>
                  <a:pt x="3417905" y="572"/>
                  <a:pt x="3421448" y="2058"/>
                  <a:pt x="3424306" y="4915"/>
                </a:cubicBezTo>
                <a:cubicBezTo>
                  <a:pt x="3427163" y="7773"/>
                  <a:pt x="3428649" y="11316"/>
                  <a:pt x="3428763" y="15545"/>
                </a:cubicBezTo>
                <a:lnTo>
                  <a:pt x="3428763" y="84125"/>
                </a:lnTo>
                <a:lnTo>
                  <a:pt x="3489114" y="84125"/>
                </a:lnTo>
                <a:cubicBezTo>
                  <a:pt x="3493543" y="84211"/>
                  <a:pt x="3497143" y="85640"/>
                  <a:pt x="3499915" y="88411"/>
                </a:cubicBezTo>
                <a:cubicBezTo>
                  <a:pt x="3502687" y="91183"/>
                  <a:pt x="3504116" y="94784"/>
                  <a:pt x="3504202" y="99213"/>
                </a:cubicBezTo>
                <a:lnTo>
                  <a:pt x="3504202" y="99670"/>
                </a:lnTo>
                <a:cubicBezTo>
                  <a:pt x="3504116" y="103899"/>
                  <a:pt x="3502687" y="107442"/>
                  <a:pt x="3499915" y="110300"/>
                </a:cubicBezTo>
                <a:cubicBezTo>
                  <a:pt x="3497143" y="113157"/>
                  <a:pt x="3493543" y="114643"/>
                  <a:pt x="3489114" y="114758"/>
                </a:cubicBezTo>
                <a:lnTo>
                  <a:pt x="3428763" y="114758"/>
                </a:lnTo>
                <a:lnTo>
                  <a:pt x="3428763" y="356616"/>
                </a:lnTo>
                <a:cubicBezTo>
                  <a:pt x="3428754" y="360255"/>
                  <a:pt x="3429344" y="363608"/>
                  <a:pt x="3430535" y="366675"/>
                </a:cubicBezTo>
                <a:cubicBezTo>
                  <a:pt x="3431725" y="369742"/>
                  <a:pt x="3433574" y="372637"/>
                  <a:pt x="3436079" y="375362"/>
                </a:cubicBezTo>
                <a:cubicBezTo>
                  <a:pt x="3441641" y="380467"/>
                  <a:pt x="3447890" y="383058"/>
                  <a:pt x="3454824" y="383134"/>
                </a:cubicBezTo>
                <a:lnTo>
                  <a:pt x="3489571" y="383134"/>
                </a:lnTo>
                <a:cubicBezTo>
                  <a:pt x="3494000" y="383220"/>
                  <a:pt x="3497600" y="384648"/>
                  <a:pt x="3500372" y="387420"/>
                </a:cubicBezTo>
                <a:cubicBezTo>
                  <a:pt x="3503144" y="390192"/>
                  <a:pt x="3504573" y="393792"/>
                  <a:pt x="3504658" y="398222"/>
                </a:cubicBezTo>
                <a:lnTo>
                  <a:pt x="3504658" y="399136"/>
                </a:lnTo>
                <a:cubicBezTo>
                  <a:pt x="3504573" y="403165"/>
                  <a:pt x="3503144" y="406651"/>
                  <a:pt x="3500372" y="409594"/>
                </a:cubicBezTo>
                <a:cubicBezTo>
                  <a:pt x="3497600" y="412538"/>
                  <a:pt x="3494000" y="414081"/>
                  <a:pt x="3489571" y="414224"/>
                </a:cubicBezTo>
                <a:lnTo>
                  <a:pt x="3454824" y="414224"/>
                </a:lnTo>
                <a:cubicBezTo>
                  <a:pt x="3450909" y="414214"/>
                  <a:pt x="3447080" y="413776"/>
                  <a:pt x="3443337" y="412909"/>
                </a:cubicBezTo>
                <a:cubicBezTo>
                  <a:pt x="3439593" y="412042"/>
                  <a:pt x="3436107" y="410804"/>
                  <a:pt x="3432878" y="409194"/>
                </a:cubicBezTo>
                <a:cubicBezTo>
                  <a:pt x="3425801" y="406194"/>
                  <a:pt x="3419724" y="402136"/>
                  <a:pt x="3414647" y="397021"/>
                </a:cubicBezTo>
                <a:cubicBezTo>
                  <a:pt x="3409570" y="391906"/>
                  <a:pt x="3405437" y="385906"/>
                  <a:pt x="3402246" y="379019"/>
                </a:cubicBezTo>
                <a:cubicBezTo>
                  <a:pt x="3400674" y="375571"/>
                  <a:pt x="3399588" y="371952"/>
                  <a:pt x="3398988" y="368161"/>
                </a:cubicBezTo>
                <a:cubicBezTo>
                  <a:pt x="3398388" y="364370"/>
                  <a:pt x="3398102" y="360522"/>
                  <a:pt x="3398131" y="356616"/>
                </a:cubicBezTo>
                <a:lnTo>
                  <a:pt x="3398131" y="114758"/>
                </a:lnTo>
                <a:lnTo>
                  <a:pt x="3366127" y="114758"/>
                </a:lnTo>
                <a:cubicBezTo>
                  <a:pt x="3361898" y="114643"/>
                  <a:pt x="3358355" y="113157"/>
                  <a:pt x="3355497" y="110300"/>
                </a:cubicBezTo>
                <a:cubicBezTo>
                  <a:pt x="3352640" y="107442"/>
                  <a:pt x="3351154" y="103899"/>
                  <a:pt x="3351039" y="99670"/>
                </a:cubicBezTo>
                <a:lnTo>
                  <a:pt x="3351039" y="99213"/>
                </a:lnTo>
                <a:cubicBezTo>
                  <a:pt x="3351154" y="94784"/>
                  <a:pt x="3352640" y="91183"/>
                  <a:pt x="3355497" y="88411"/>
                </a:cubicBezTo>
                <a:cubicBezTo>
                  <a:pt x="3358355" y="85640"/>
                  <a:pt x="3361898" y="84211"/>
                  <a:pt x="3366127" y="84125"/>
                </a:cubicBezTo>
                <a:lnTo>
                  <a:pt x="3398131" y="84125"/>
                </a:lnTo>
                <a:lnTo>
                  <a:pt x="3398131" y="15545"/>
                </a:lnTo>
                <a:cubicBezTo>
                  <a:pt x="3398226" y="11316"/>
                  <a:pt x="3399636" y="7773"/>
                  <a:pt x="3402360" y="4915"/>
                </a:cubicBezTo>
                <a:cubicBezTo>
                  <a:pt x="3405084" y="2058"/>
                  <a:pt x="3408551" y="572"/>
                  <a:pt x="3412761" y="458"/>
                </a:cubicBezTo>
                <a:close/>
                <a:moveTo>
                  <a:pt x="3886421" y="0"/>
                </a:moveTo>
                <a:lnTo>
                  <a:pt x="3886878" y="0"/>
                </a:lnTo>
                <a:cubicBezTo>
                  <a:pt x="3891107" y="143"/>
                  <a:pt x="3894650" y="1686"/>
                  <a:pt x="3897508" y="4629"/>
                </a:cubicBezTo>
                <a:cubicBezTo>
                  <a:pt x="3900365" y="7573"/>
                  <a:pt x="3901851" y="11059"/>
                  <a:pt x="3901965" y="15088"/>
                </a:cubicBezTo>
                <a:lnTo>
                  <a:pt x="3901965" y="59894"/>
                </a:lnTo>
                <a:lnTo>
                  <a:pt x="3923911" y="59894"/>
                </a:lnTo>
                <a:cubicBezTo>
                  <a:pt x="3928121" y="60008"/>
                  <a:pt x="3931588" y="61494"/>
                  <a:pt x="3934312" y="64351"/>
                </a:cubicBezTo>
                <a:cubicBezTo>
                  <a:pt x="3937036" y="67209"/>
                  <a:pt x="3938446" y="70752"/>
                  <a:pt x="3938541" y="74981"/>
                </a:cubicBezTo>
                <a:lnTo>
                  <a:pt x="3938541" y="75896"/>
                </a:lnTo>
                <a:cubicBezTo>
                  <a:pt x="3938446" y="80325"/>
                  <a:pt x="3937036" y="83925"/>
                  <a:pt x="3934312" y="86697"/>
                </a:cubicBezTo>
                <a:cubicBezTo>
                  <a:pt x="3931588" y="89469"/>
                  <a:pt x="3928121" y="90897"/>
                  <a:pt x="3923911" y="90983"/>
                </a:cubicBezTo>
                <a:lnTo>
                  <a:pt x="3901965" y="90983"/>
                </a:lnTo>
                <a:lnTo>
                  <a:pt x="3901965" y="216713"/>
                </a:lnTo>
                <a:lnTo>
                  <a:pt x="3927569" y="202540"/>
                </a:lnTo>
                <a:cubicBezTo>
                  <a:pt x="3931141" y="200530"/>
                  <a:pt x="3934855" y="200092"/>
                  <a:pt x="3938713" y="201225"/>
                </a:cubicBezTo>
                <a:cubicBezTo>
                  <a:pt x="3942570" y="202359"/>
                  <a:pt x="3945714" y="204778"/>
                  <a:pt x="3948142" y="208484"/>
                </a:cubicBezTo>
                <a:cubicBezTo>
                  <a:pt x="3950048" y="212065"/>
                  <a:pt x="3950352" y="215875"/>
                  <a:pt x="3949057" y="219914"/>
                </a:cubicBezTo>
                <a:cubicBezTo>
                  <a:pt x="3948800" y="221980"/>
                  <a:pt x="3948057" y="223790"/>
                  <a:pt x="3946828" y="225343"/>
                </a:cubicBezTo>
                <a:cubicBezTo>
                  <a:pt x="3945599" y="226895"/>
                  <a:pt x="3944056" y="228134"/>
                  <a:pt x="3942199" y="229058"/>
                </a:cubicBezTo>
                <a:lnTo>
                  <a:pt x="3901965" y="251460"/>
                </a:lnTo>
                <a:lnTo>
                  <a:pt x="3901965" y="356159"/>
                </a:lnTo>
                <a:cubicBezTo>
                  <a:pt x="3902041" y="363855"/>
                  <a:pt x="3900518" y="371323"/>
                  <a:pt x="3897394" y="378562"/>
                </a:cubicBezTo>
                <a:cubicBezTo>
                  <a:pt x="3894393" y="385449"/>
                  <a:pt x="3890335" y="391449"/>
                  <a:pt x="3885220" y="396564"/>
                </a:cubicBezTo>
                <a:cubicBezTo>
                  <a:pt x="3880106" y="401679"/>
                  <a:pt x="3874105" y="405737"/>
                  <a:pt x="3867218" y="408737"/>
                </a:cubicBezTo>
                <a:cubicBezTo>
                  <a:pt x="3863599" y="410328"/>
                  <a:pt x="3859979" y="411490"/>
                  <a:pt x="3856360" y="412223"/>
                </a:cubicBezTo>
                <a:cubicBezTo>
                  <a:pt x="3852740" y="412957"/>
                  <a:pt x="3848892" y="413319"/>
                  <a:pt x="3844815" y="413309"/>
                </a:cubicBezTo>
                <a:lnTo>
                  <a:pt x="3835214" y="413309"/>
                </a:lnTo>
                <a:cubicBezTo>
                  <a:pt x="3831204" y="413195"/>
                  <a:pt x="3827794" y="411709"/>
                  <a:pt x="3824984" y="408851"/>
                </a:cubicBezTo>
                <a:cubicBezTo>
                  <a:pt x="3822174" y="405994"/>
                  <a:pt x="3820708" y="402451"/>
                  <a:pt x="3820584" y="398222"/>
                </a:cubicBezTo>
                <a:lnTo>
                  <a:pt x="3820584" y="397764"/>
                </a:lnTo>
                <a:cubicBezTo>
                  <a:pt x="3820708" y="393335"/>
                  <a:pt x="3822174" y="389735"/>
                  <a:pt x="3824984" y="386963"/>
                </a:cubicBezTo>
                <a:cubicBezTo>
                  <a:pt x="3827794" y="384191"/>
                  <a:pt x="3831204" y="382762"/>
                  <a:pt x="3835214" y="382677"/>
                </a:cubicBezTo>
                <a:lnTo>
                  <a:pt x="3844815" y="382677"/>
                </a:lnTo>
                <a:cubicBezTo>
                  <a:pt x="3852588" y="382677"/>
                  <a:pt x="3858989" y="379934"/>
                  <a:pt x="3864018" y="374447"/>
                </a:cubicBezTo>
                <a:cubicBezTo>
                  <a:pt x="3868971" y="369494"/>
                  <a:pt x="3871409" y="363398"/>
                  <a:pt x="3871333" y="356159"/>
                </a:cubicBezTo>
                <a:lnTo>
                  <a:pt x="3871333" y="268377"/>
                </a:lnTo>
                <a:lnTo>
                  <a:pt x="3833842" y="288951"/>
                </a:lnTo>
                <a:cubicBezTo>
                  <a:pt x="3830042" y="290951"/>
                  <a:pt x="3826213" y="291408"/>
                  <a:pt x="3822355" y="290322"/>
                </a:cubicBezTo>
                <a:cubicBezTo>
                  <a:pt x="3818498" y="289236"/>
                  <a:pt x="3815469" y="286950"/>
                  <a:pt x="3813269" y="283464"/>
                </a:cubicBezTo>
                <a:cubicBezTo>
                  <a:pt x="3812107" y="281436"/>
                  <a:pt x="3811344" y="279435"/>
                  <a:pt x="3810983" y="277464"/>
                </a:cubicBezTo>
                <a:cubicBezTo>
                  <a:pt x="3810621" y="275492"/>
                  <a:pt x="3810773" y="273377"/>
                  <a:pt x="3811440" y="271120"/>
                </a:cubicBezTo>
                <a:cubicBezTo>
                  <a:pt x="3812116" y="269272"/>
                  <a:pt x="3813050" y="267596"/>
                  <a:pt x="3814240" y="266091"/>
                </a:cubicBezTo>
                <a:cubicBezTo>
                  <a:pt x="3815431" y="264586"/>
                  <a:pt x="3816936" y="263367"/>
                  <a:pt x="3818755" y="262433"/>
                </a:cubicBezTo>
                <a:lnTo>
                  <a:pt x="3871333" y="233630"/>
                </a:lnTo>
                <a:lnTo>
                  <a:pt x="3871333" y="90983"/>
                </a:lnTo>
                <a:lnTo>
                  <a:pt x="3827899" y="90983"/>
                </a:lnTo>
                <a:cubicBezTo>
                  <a:pt x="3823470" y="90897"/>
                  <a:pt x="3819869" y="89469"/>
                  <a:pt x="3817098" y="86697"/>
                </a:cubicBezTo>
                <a:cubicBezTo>
                  <a:pt x="3814326" y="83925"/>
                  <a:pt x="3812897" y="80325"/>
                  <a:pt x="3812811" y="75896"/>
                </a:cubicBezTo>
                <a:lnTo>
                  <a:pt x="3812811" y="74981"/>
                </a:lnTo>
                <a:cubicBezTo>
                  <a:pt x="3812897" y="70752"/>
                  <a:pt x="3814326" y="67209"/>
                  <a:pt x="3817098" y="64351"/>
                </a:cubicBezTo>
                <a:cubicBezTo>
                  <a:pt x="3819869" y="61494"/>
                  <a:pt x="3823470" y="60008"/>
                  <a:pt x="3827899" y="59894"/>
                </a:cubicBezTo>
                <a:lnTo>
                  <a:pt x="3871333" y="59894"/>
                </a:lnTo>
                <a:lnTo>
                  <a:pt x="3871333" y="15088"/>
                </a:lnTo>
                <a:cubicBezTo>
                  <a:pt x="3871447" y="11059"/>
                  <a:pt x="3872933" y="7573"/>
                  <a:pt x="3875791" y="4629"/>
                </a:cubicBezTo>
                <a:cubicBezTo>
                  <a:pt x="3878648" y="1686"/>
                  <a:pt x="3882192" y="143"/>
                  <a:pt x="3886421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3600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3034106" y="3528680"/>
            <a:ext cx="6051484" cy="417424"/>
          </a:xfrm>
          <a:custGeom>
            <a:avLst/>
            <a:gdLst/>
            <a:ahLst/>
            <a:cxnLst/>
            <a:rect l="l" t="t" r="r" b="b"/>
            <a:pathLst>
              <a:path w="6051484" h="417424">
                <a:moveTo>
                  <a:pt x="247278" y="353686"/>
                </a:moveTo>
                <a:lnTo>
                  <a:pt x="279648" y="353686"/>
                </a:lnTo>
                <a:lnTo>
                  <a:pt x="279648" y="392307"/>
                </a:lnTo>
                <a:lnTo>
                  <a:pt x="247278" y="392307"/>
                </a:lnTo>
                <a:close/>
                <a:moveTo>
                  <a:pt x="5800024" y="317297"/>
                </a:moveTo>
                <a:lnTo>
                  <a:pt x="5800024" y="383134"/>
                </a:lnTo>
                <a:lnTo>
                  <a:pt x="5908380" y="383134"/>
                </a:lnTo>
                <a:lnTo>
                  <a:pt x="5908380" y="317297"/>
                </a:lnTo>
                <a:close/>
                <a:moveTo>
                  <a:pt x="2560305" y="297180"/>
                </a:moveTo>
                <a:cubicBezTo>
                  <a:pt x="2555162" y="297257"/>
                  <a:pt x="2550932" y="298933"/>
                  <a:pt x="2547618" y="302210"/>
                </a:cubicBezTo>
                <a:cubicBezTo>
                  <a:pt x="2544303" y="305486"/>
                  <a:pt x="2542588" y="309906"/>
                  <a:pt x="2542475" y="315468"/>
                </a:cubicBezTo>
                <a:lnTo>
                  <a:pt x="2542475" y="367132"/>
                </a:lnTo>
                <a:cubicBezTo>
                  <a:pt x="2542560" y="372275"/>
                  <a:pt x="2544217" y="376505"/>
                  <a:pt x="2547446" y="379819"/>
                </a:cubicBezTo>
                <a:cubicBezTo>
                  <a:pt x="2550675" y="383134"/>
                  <a:pt x="2554962" y="384848"/>
                  <a:pt x="2560305" y="384963"/>
                </a:cubicBezTo>
                <a:lnTo>
                  <a:pt x="2749129" y="384963"/>
                </a:lnTo>
                <a:cubicBezTo>
                  <a:pt x="2754253" y="384877"/>
                  <a:pt x="2758406" y="383220"/>
                  <a:pt x="2761587" y="379991"/>
                </a:cubicBezTo>
                <a:cubicBezTo>
                  <a:pt x="2764769" y="376762"/>
                  <a:pt x="2766407" y="372475"/>
                  <a:pt x="2766502" y="367132"/>
                </a:cubicBezTo>
                <a:lnTo>
                  <a:pt x="2766502" y="315468"/>
                </a:lnTo>
                <a:cubicBezTo>
                  <a:pt x="2766407" y="310106"/>
                  <a:pt x="2764769" y="305743"/>
                  <a:pt x="2761587" y="302381"/>
                </a:cubicBezTo>
                <a:cubicBezTo>
                  <a:pt x="2758406" y="299019"/>
                  <a:pt x="2754253" y="297285"/>
                  <a:pt x="2749129" y="297180"/>
                </a:cubicBezTo>
                <a:close/>
                <a:moveTo>
                  <a:pt x="1348268" y="267005"/>
                </a:moveTo>
                <a:lnTo>
                  <a:pt x="1348268" y="306782"/>
                </a:lnTo>
                <a:lnTo>
                  <a:pt x="1418677" y="306782"/>
                </a:lnTo>
                <a:cubicBezTo>
                  <a:pt x="1421401" y="306782"/>
                  <a:pt x="1423839" y="306324"/>
                  <a:pt x="1425992" y="305410"/>
                </a:cubicBezTo>
                <a:cubicBezTo>
                  <a:pt x="1428145" y="304496"/>
                  <a:pt x="1430126" y="303124"/>
                  <a:pt x="1431936" y="301295"/>
                </a:cubicBezTo>
                <a:cubicBezTo>
                  <a:pt x="1433745" y="299676"/>
                  <a:pt x="1435041" y="297771"/>
                  <a:pt x="1435822" y="295580"/>
                </a:cubicBezTo>
                <a:cubicBezTo>
                  <a:pt x="1436603" y="293389"/>
                  <a:pt x="1436984" y="291027"/>
                  <a:pt x="1436965" y="288494"/>
                </a:cubicBezTo>
                <a:lnTo>
                  <a:pt x="1436965" y="267005"/>
                </a:lnTo>
                <a:close/>
                <a:moveTo>
                  <a:pt x="1228482" y="267005"/>
                </a:moveTo>
                <a:lnTo>
                  <a:pt x="1228482" y="288494"/>
                </a:lnTo>
                <a:cubicBezTo>
                  <a:pt x="1228501" y="291027"/>
                  <a:pt x="1228920" y="293389"/>
                  <a:pt x="1229739" y="295580"/>
                </a:cubicBezTo>
                <a:cubicBezTo>
                  <a:pt x="1230558" y="297771"/>
                  <a:pt x="1231663" y="299676"/>
                  <a:pt x="1233054" y="301295"/>
                </a:cubicBezTo>
                <a:cubicBezTo>
                  <a:pt x="1236787" y="304953"/>
                  <a:pt x="1241207" y="306782"/>
                  <a:pt x="1246312" y="306782"/>
                </a:cubicBezTo>
                <a:lnTo>
                  <a:pt x="1317178" y="306782"/>
                </a:lnTo>
                <a:lnTo>
                  <a:pt x="1317178" y="267005"/>
                </a:lnTo>
                <a:close/>
                <a:moveTo>
                  <a:pt x="2560305" y="266548"/>
                </a:moveTo>
                <a:lnTo>
                  <a:pt x="2749129" y="266548"/>
                </a:lnTo>
                <a:cubicBezTo>
                  <a:pt x="2762149" y="266843"/>
                  <a:pt x="2773370" y="271510"/>
                  <a:pt x="2782790" y="280550"/>
                </a:cubicBezTo>
                <a:cubicBezTo>
                  <a:pt x="2792210" y="289589"/>
                  <a:pt x="2797144" y="301228"/>
                  <a:pt x="2797592" y="315468"/>
                </a:cubicBezTo>
                <a:lnTo>
                  <a:pt x="2797592" y="367132"/>
                </a:lnTo>
                <a:cubicBezTo>
                  <a:pt x="2797201" y="380972"/>
                  <a:pt x="2792382" y="392497"/>
                  <a:pt x="2783133" y="401708"/>
                </a:cubicBezTo>
                <a:cubicBezTo>
                  <a:pt x="2773884" y="410918"/>
                  <a:pt x="2762549" y="415700"/>
                  <a:pt x="2749129" y="416052"/>
                </a:cubicBezTo>
                <a:lnTo>
                  <a:pt x="2560305" y="416052"/>
                </a:lnTo>
                <a:cubicBezTo>
                  <a:pt x="2546666" y="415643"/>
                  <a:pt x="2535197" y="410747"/>
                  <a:pt x="2525901" y="401365"/>
                </a:cubicBezTo>
                <a:cubicBezTo>
                  <a:pt x="2516605" y="391983"/>
                  <a:pt x="2511766" y="380572"/>
                  <a:pt x="2511385" y="367132"/>
                </a:cubicBezTo>
                <a:lnTo>
                  <a:pt x="2511385" y="315468"/>
                </a:lnTo>
                <a:cubicBezTo>
                  <a:pt x="2511823" y="301629"/>
                  <a:pt x="2516776" y="290103"/>
                  <a:pt x="2526244" y="280893"/>
                </a:cubicBezTo>
                <a:cubicBezTo>
                  <a:pt x="2535712" y="271682"/>
                  <a:pt x="2547066" y="266900"/>
                  <a:pt x="2560305" y="266548"/>
                </a:cubicBezTo>
                <a:close/>
                <a:moveTo>
                  <a:pt x="1143871" y="263955"/>
                </a:moveTo>
                <a:cubicBezTo>
                  <a:pt x="1145833" y="263983"/>
                  <a:pt x="1147824" y="264391"/>
                  <a:pt x="1149843" y="265176"/>
                </a:cubicBezTo>
                <a:lnTo>
                  <a:pt x="1150758" y="265634"/>
                </a:lnTo>
                <a:cubicBezTo>
                  <a:pt x="1154291" y="267396"/>
                  <a:pt x="1156825" y="270158"/>
                  <a:pt x="1158359" y="273920"/>
                </a:cubicBezTo>
                <a:cubicBezTo>
                  <a:pt x="1159892" y="277683"/>
                  <a:pt x="1159797" y="281474"/>
                  <a:pt x="1158073" y="285293"/>
                </a:cubicBezTo>
                <a:lnTo>
                  <a:pt x="1108238" y="400965"/>
                </a:lnTo>
                <a:cubicBezTo>
                  <a:pt x="1106514" y="404699"/>
                  <a:pt x="1103790" y="407289"/>
                  <a:pt x="1100066" y="408737"/>
                </a:cubicBezTo>
                <a:cubicBezTo>
                  <a:pt x="1096341" y="410185"/>
                  <a:pt x="1092360" y="410033"/>
                  <a:pt x="1088121" y="408280"/>
                </a:cubicBezTo>
                <a:lnTo>
                  <a:pt x="1087664" y="408280"/>
                </a:lnTo>
                <a:cubicBezTo>
                  <a:pt x="1083740" y="406546"/>
                  <a:pt x="1081073" y="403841"/>
                  <a:pt x="1079663" y="400165"/>
                </a:cubicBezTo>
                <a:cubicBezTo>
                  <a:pt x="1078253" y="396488"/>
                  <a:pt x="1078330" y="392640"/>
                  <a:pt x="1079892" y="388620"/>
                </a:cubicBezTo>
                <a:lnTo>
                  <a:pt x="1129727" y="273406"/>
                </a:lnTo>
                <a:cubicBezTo>
                  <a:pt x="1131480" y="269263"/>
                  <a:pt x="1134260" y="266462"/>
                  <a:pt x="1138070" y="265005"/>
                </a:cubicBezTo>
                <a:cubicBezTo>
                  <a:pt x="1139975" y="264276"/>
                  <a:pt x="1141909" y="263926"/>
                  <a:pt x="1143871" y="263955"/>
                </a:cubicBezTo>
                <a:close/>
                <a:moveTo>
                  <a:pt x="4812701" y="263147"/>
                </a:moveTo>
                <a:cubicBezTo>
                  <a:pt x="4814606" y="263395"/>
                  <a:pt x="4816511" y="264071"/>
                  <a:pt x="4818416" y="265176"/>
                </a:cubicBezTo>
                <a:lnTo>
                  <a:pt x="4818873" y="265176"/>
                </a:lnTo>
                <a:cubicBezTo>
                  <a:pt x="4822569" y="267158"/>
                  <a:pt x="4825007" y="270053"/>
                  <a:pt x="4826188" y="273863"/>
                </a:cubicBezTo>
                <a:cubicBezTo>
                  <a:pt x="4827369" y="277673"/>
                  <a:pt x="4827065" y="281483"/>
                  <a:pt x="4825274" y="285293"/>
                </a:cubicBezTo>
                <a:lnTo>
                  <a:pt x="4766753" y="400965"/>
                </a:lnTo>
                <a:cubicBezTo>
                  <a:pt x="4764752" y="404880"/>
                  <a:pt x="4761780" y="407451"/>
                  <a:pt x="4757837" y="408680"/>
                </a:cubicBezTo>
                <a:cubicBezTo>
                  <a:pt x="4753894" y="409909"/>
                  <a:pt x="4750008" y="409623"/>
                  <a:pt x="4746179" y="407823"/>
                </a:cubicBezTo>
                <a:lnTo>
                  <a:pt x="4745721" y="407823"/>
                </a:lnTo>
                <a:cubicBezTo>
                  <a:pt x="4742007" y="405622"/>
                  <a:pt x="4739492" y="402594"/>
                  <a:pt x="4738178" y="398736"/>
                </a:cubicBezTo>
                <a:cubicBezTo>
                  <a:pt x="4736863" y="394878"/>
                  <a:pt x="4737092" y="391049"/>
                  <a:pt x="4738863" y="387249"/>
                </a:cubicBezTo>
                <a:lnTo>
                  <a:pt x="4798299" y="271120"/>
                </a:lnTo>
                <a:cubicBezTo>
                  <a:pt x="4800280" y="267386"/>
                  <a:pt x="4803176" y="264910"/>
                  <a:pt x="4806986" y="263690"/>
                </a:cubicBezTo>
                <a:cubicBezTo>
                  <a:pt x="4808891" y="263081"/>
                  <a:pt x="4810796" y="262900"/>
                  <a:pt x="4812701" y="263147"/>
                </a:cubicBezTo>
                <a:close/>
                <a:moveTo>
                  <a:pt x="3850523" y="247346"/>
                </a:moveTo>
                <a:lnTo>
                  <a:pt x="3850523" y="364846"/>
                </a:lnTo>
                <a:cubicBezTo>
                  <a:pt x="3850505" y="367132"/>
                  <a:pt x="3850885" y="369304"/>
                  <a:pt x="3851667" y="371361"/>
                </a:cubicBezTo>
                <a:cubicBezTo>
                  <a:pt x="3852448" y="373418"/>
                  <a:pt x="3853743" y="375362"/>
                  <a:pt x="3855553" y="377190"/>
                </a:cubicBezTo>
                <a:cubicBezTo>
                  <a:pt x="3857172" y="379019"/>
                  <a:pt x="3859077" y="380391"/>
                  <a:pt x="3861268" y="381305"/>
                </a:cubicBezTo>
                <a:cubicBezTo>
                  <a:pt x="3863458" y="382220"/>
                  <a:pt x="3865821" y="382677"/>
                  <a:pt x="3868354" y="382677"/>
                </a:cubicBezTo>
                <a:lnTo>
                  <a:pt x="3959337" y="382677"/>
                </a:lnTo>
                <a:cubicBezTo>
                  <a:pt x="3964367" y="382677"/>
                  <a:pt x="3968481" y="380848"/>
                  <a:pt x="3971681" y="377190"/>
                </a:cubicBezTo>
                <a:cubicBezTo>
                  <a:pt x="3973710" y="375362"/>
                  <a:pt x="3975139" y="373418"/>
                  <a:pt x="3975968" y="371361"/>
                </a:cubicBezTo>
                <a:cubicBezTo>
                  <a:pt x="3976797" y="369304"/>
                  <a:pt x="3977197" y="367132"/>
                  <a:pt x="3977168" y="364846"/>
                </a:cubicBezTo>
                <a:lnTo>
                  <a:pt x="3977168" y="247346"/>
                </a:lnTo>
                <a:close/>
                <a:moveTo>
                  <a:pt x="3493450" y="240030"/>
                </a:moveTo>
                <a:lnTo>
                  <a:pt x="3493450" y="308153"/>
                </a:lnTo>
                <a:cubicBezTo>
                  <a:pt x="3493431" y="310877"/>
                  <a:pt x="3493812" y="313316"/>
                  <a:pt x="3494593" y="315468"/>
                </a:cubicBezTo>
                <a:cubicBezTo>
                  <a:pt x="3495375" y="317621"/>
                  <a:pt x="3496670" y="319602"/>
                  <a:pt x="3498480" y="321412"/>
                </a:cubicBezTo>
                <a:cubicBezTo>
                  <a:pt x="3500080" y="323222"/>
                  <a:pt x="3501909" y="324517"/>
                  <a:pt x="3503966" y="325298"/>
                </a:cubicBezTo>
                <a:cubicBezTo>
                  <a:pt x="3506023" y="326079"/>
                  <a:pt x="3508309" y="326460"/>
                  <a:pt x="3510824" y="326441"/>
                </a:cubicBezTo>
                <a:lnTo>
                  <a:pt x="3622381" y="326441"/>
                </a:lnTo>
                <a:cubicBezTo>
                  <a:pt x="3624895" y="326460"/>
                  <a:pt x="3627181" y="326079"/>
                  <a:pt x="3629239" y="325298"/>
                </a:cubicBezTo>
                <a:cubicBezTo>
                  <a:pt x="3631296" y="324517"/>
                  <a:pt x="3633125" y="323222"/>
                  <a:pt x="3634725" y="321412"/>
                </a:cubicBezTo>
                <a:cubicBezTo>
                  <a:pt x="3636554" y="319602"/>
                  <a:pt x="3637926" y="317621"/>
                  <a:pt x="3638840" y="315468"/>
                </a:cubicBezTo>
                <a:cubicBezTo>
                  <a:pt x="3639754" y="313316"/>
                  <a:pt x="3640212" y="310877"/>
                  <a:pt x="3640212" y="308153"/>
                </a:cubicBezTo>
                <a:lnTo>
                  <a:pt x="3640212" y="240030"/>
                </a:lnTo>
                <a:close/>
                <a:moveTo>
                  <a:pt x="4931344" y="237287"/>
                </a:moveTo>
                <a:lnTo>
                  <a:pt x="5107367" y="237287"/>
                </a:lnTo>
                <a:cubicBezTo>
                  <a:pt x="5113253" y="237592"/>
                  <a:pt x="5117596" y="240068"/>
                  <a:pt x="5120397" y="244717"/>
                </a:cubicBezTo>
                <a:cubicBezTo>
                  <a:pt x="5123197" y="249365"/>
                  <a:pt x="5123426" y="254356"/>
                  <a:pt x="5121082" y="259690"/>
                </a:cubicBezTo>
                <a:cubicBezTo>
                  <a:pt x="5112605" y="275701"/>
                  <a:pt x="5102928" y="290541"/>
                  <a:pt x="5092050" y="304210"/>
                </a:cubicBezTo>
                <a:cubicBezTo>
                  <a:pt x="5081172" y="317878"/>
                  <a:pt x="5069209" y="330318"/>
                  <a:pt x="5056160" y="341529"/>
                </a:cubicBezTo>
                <a:lnTo>
                  <a:pt x="5132055" y="380391"/>
                </a:lnTo>
                <a:cubicBezTo>
                  <a:pt x="5135979" y="382591"/>
                  <a:pt x="5138532" y="385620"/>
                  <a:pt x="5139714" y="389478"/>
                </a:cubicBezTo>
                <a:cubicBezTo>
                  <a:pt x="5140894" y="393335"/>
                  <a:pt x="5140476" y="397164"/>
                  <a:pt x="5138456" y="400965"/>
                </a:cubicBezTo>
                <a:lnTo>
                  <a:pt x="5138456" y="401422"/>
                </a:lnTo>
                <a:cubicBezTo>
                  <a:pt x="5136484" y="405118"/>
                  <a:pt x="5133570" y="407556"/>
                  <a:pt x="5129712" y="408737"/>
                </a:cubicBezTo>
                <a:cubicBezTo>
                  <a:pt x="5125854" y="409918"/>
                  <a:pt x="5121911" y="409613"/>
                  <a:pt x="5117882" y="407823"/>
                </a:cubicBezTo>
                <a:lnTo>
                  <a:pt x="5028728" y="362103"/>
                </a:lnTo>
                <a:cubicBezTo>
                  <a:pt x="5011764" y="373533"/>
                  <a:pt x="4993800" y="383363"/>
                  <a:pt x="4974836" y="391592"/>
                </a:cubicBezTo>
                <a:cubicBezTo>
                  <a:pt x="4955871" y="399822"/>
                  <a:pt x="4936193" y="406451"/>
                  <a:pt x="4915800" y="411480"/>
                </a:cubicBezTo>
                <a:cubicBezTo>
                  <a:pt x="4913952" y="412147"/>
                  <a:pt x="4912047" y="412299"/>
                  <a:pt x="4910084" y="411938"/>
                </a:cubicBezTo>
                <a:cubicBezTo>
                  <a:pt x="4908122" y="411576"/>
                  <a:pt x="4906217" y="410814"/>
                  <a:pt x="4904370" y="409652"/>
                </a:cubicBezTo>
                <a:cubicBezTo>
                  <a:pt x="4900255" y="407442"/>
                  <a:pt x="4897969" y="404089"/>
                  <a:pt x="4897511" y="399593"/>
                </a:cubicBezTo>
                <a:cubicBezTo>
                  <a:pt x="4896683" y="395593"/>
                  <a:pt x="4897311" y="391935"/>
                  <a:pt x="4899397" y="388620"/>
                </a:cubicBezTo>
                <a:cubicBezTo>
                  <a:pt x="4901483" y="385306"/>
                  <a:pt x="4904512" y="383020"/>
                  <a:pt x="4908485" y="381762"/>
                </a:cubicBezTo>
                <a:cubicBezTo>
                  <a:pt x="4925191" y="377686"/>
                  <a:pt x="4941155" y="372809"/>
                  <a:pt x="4956376" y="367132"/>
                </a:cubicBezTo>
                <a:cubicBezTo>
                  <a:pt x="4971597" y="361455"/>
                  <a:pt x="4985961" y="354749"/>
                  <a:pt x="4999467" y="347015"/>
                </a:cubicBezTo>
                <a:lnTo>
                  <a:pt x="4927229" y="309525"/>
                </a:lnTo>
                <a:cubicBezTo>
                  <a:pt x="4923534" y="307124"/>
                  <a:pt x="4921095" y="304038"/>
                  <a:pt x="4919914" y="300266"/>
                </a:cubicBezTo>
                <a:cubicBezTo>
                  <a:pt x="4918733" y="296495"/>
                  <a:pt x="4919038" y="292723"/>
                  <a:pt x="4920829" y="288951"/>
                </a:cubicBezTo>
                <a:lnTo>
                  <a:pt x="4921286" y="288036"/>
                </a:lnTo>
                <a:cubicBezTo>
                  <a:pt x="4923238" y="284112"/>
                  <a:pt x="4926077" y="281559"/>
                  <a:pt x="4929801" y="280378"/>
                </a:cubicBezTo>
                <a:cubicBezTo>
                  <a:pt x="4933526" y="279197"/>
                  <a:pt x="4937393" y="279616"/>
                  <a:pt x="4941403" y="281636"/>
                </a:cubicBezTo>
                <a:lnTo>
                  <a:pt x="5028728" y="326898"/>
                </a:lnTo>
                <a:cubicBezTo>
                  <a:pt x="5038538" y="319145"/>
                  <a:pt x="5047721" y="310420"/>
                  <a:pt x="5056274" y="300724"/>
                </a:cubicBezTo>
                <a:cubicBezTo>
                  <a:pt x="5064827" y="291027"/>
                  <a:pt x="5072867" y="280245"/>
                  <a:pt x="5080392" y="268377"/>
                </a:cubicBezTo>
                <a:lnTo>
                  <a:pt x="4931344" y="268377"/>
                </a:lnTo>
                <a:cubicBezTo>
                  <a:pt x="4926915" y="268262"/>
                  <a:pt x="4923315" y="266777"/>
                  <a:pt x="4920543" y="263919"/>
                </a:cubicBezTo>
                <a:cubicBezTo>
                  <a:pt x="4917771" y="261062"/>
                  <a:pt x="4916342" y="257518"/>
                  <a:pt x="4916257" y="253289"/>
                </a:cubicBezTo>
                <a:lnTo>
                  <a:pt x="4916257" y="252375"/>
                </a:lnTo>
                <a:cubicBezTo>
                  <a:pt x="4916342" y="248146"/>
                  <a:pt x="4917771" y="244602"/>
                  <a:pt x="4920543" y="241745"/>
                </a:cubicBezTo>
                <a:cubicBezTo>
                  <a:pt x="4923315" y="238887"/>
                  <a:pt x="4926915" y="237401"/>
                  <a:pt x="4931344" y="237287"/>
                </a:cubicBezTo>
                <a:close/>
                <a:moveTo>
                  <a:pt x="5800024" y="217170"/>
                </a:moveTo>
                <a:lnTo>
                  <a:pt x="5800024" y="286208"/>
                </a:lnTo>
                <a:lnTo>
                  <a:pt x="5908380" y="286208"/>
                </a:lnTo>
                <a:lnTo>
                  <a:pt x="5908380" y="217170"/>
                </a:lnTo>
                <a:close/>
                <a:moveTo>
                  <a:pt x="1348268" y="197511"/>
                </a:moveTo>
                <a:lnTo>
                  <a:pt x="1348268" y="236373"/>
                </a:lnTo>
                <a:lnTo>
                  <a:pt x="1436965" y="236373"/>
                </a:lnTo>
                <a:lnTo>
                  <a:pt x="1436965" y="214884"/>
                </a:lnTo>
                <a:cubicBezTo>
                  <a:pt x="1436984" y="212370"/>
                  <a:pt x="1436603" y="210084"/>
                  <a:pt x="1435822" y="208026"/>
                </a:cubicBezTo>
                <a:cubicBezTo>
                  <a:pt x="1435041" y="205969"/>
                  <a:pt x="1433745" y="204140"/>
                  <a:pt x="1431936" y="202540"/>
                </a:cubicBezTo>
                <a:cubicBezTo>
                  <a:pt x="1430126" y="200730"/>
                  <a:pt x="1428145" y="199435"/>
                  <a:pt x="1425992" y="198654"/>
                </a:cubicBezTo>
                <a:cubicBezTo>
                  <a:pt x="1423839" y="197873"/>
                  <a:pt x="1421401" y="197492"/>
                  <a:pt x="1418677" y="197511"/>
                </a:cubicBezTo>
                <a:close/>
                <a:moveTo>
                  <a:pt x="1246312" y="197511"/>
                </a:moveTo>
                <a:cubicBezTo>
                  <a:pt x="1240969" y="197577"/>
                  <a:pt x="1236683" y="199159"/>
                  <a:pt x="1233454" y="202254"/>
                </a:cubicBezTo>
                <a:cubicBezTo>
                  <a:pt x="1230225" y="205350"/>
                  <a:pt x="1228567" y="209560"/>
                  <a:pt x="1228482" y="214884"/>
                </a:cubicBezTo>
                <a:lnTo>
                  <a:pt x="1228482" y="236373"/>
                </a:lnTo>
                <a:lnTo>
                  <a:pt x="1317178" y="236373"/>
                </a:lnTo>
                <a:lnTo>
                  <a:pt x="1317178" y="197511"/>
                </a:lnTo>
                <a:close/>
                <a:moveTo>
                  <a:pt x="5399517" y="160478"/>
                </a:moveTo>
                <a:lnTo>
                  <a:pt x="5400431" y="160478"/>
                </a:lnTo>
                <a:cubicBezTo>
                  <a:pt x="5404660" y="160611"/>
                  <a:pt x="5408204" y="162173"/>
                  <a:pt x="5411061" y="165164"/>
                </a:cubicBezTo>
                <a:cubicBezTo>
                  <a:pt x="5413918" y="168155"/>
                  <a:pt x="5415404" y="171774"/>
                  <a:pt x="5415519" y="176022"/>
                </a:cubicBezTo>
                <a:cubicBezTo>
                  <a:pt x="5414604" y="208103"/>
                  <a:pt x="5410490" y="235839"/>
                  <a:pt x="5403174" y="259233"/>
                </a:cubicBezTo>
                <a:cubicBezTo>
                  <a:pt x="5402965" y="259699"/>
                  <a:pt x="5402812" y="260138"/>
                  <a:pt x="5402718" y="260547"/>
                </a:cubicBezTo>
                <a:cubicBezTo>
                  <a:pt x="5402622" y="260957"/>
                  <a:pt x="5402470" y="261281"/>
                  <a:pt x="5402260" y="261519"/>
                </a:cubicBezTo>
                <a:cubicBezTo>
                  <a:pt x="5403632" y="261900"/>
                  <a:pt x="5405004" y="262509"/>
                  <a:pt x="5406375" y="263348"/>
                </a:cubicBezTo>
                <a:lnTo>
                  <a:pt x="5580111" y="383591"/>
                </a:lnTo>
                <a:cubicBezTo>
                  <a:pt x="5583550" y="386039"/>
                  <a:pt x="5585588" y="389259"/>
                  <a:pt x="5586226" y="393249"/>
                </a:cubicBezTo>
                <a:cubicBezTo>
                  <a:pt x="5586864" y="397240"/>
                  <a:pt x="5586046" y="401031"/>
                  <a:pt x="5583768" y="404622"/>
                </a:cubicBezTo>
                <a:lnTo>
                  <a:pt x="5583768" y="405080"/>
                </a:lnTo>
                <a:cubicBezTo>
                  <a:pt x="5581120" y="408518"/>
                  <a:pt x="5577844" y="410556"/>
                  <a:pt x="5573938" y="411195"/>
                </a:cubicBezTo>
                <a:cubicBezTo>
                  <a:pt x="5570034" y="411833"/>
                  <a:pt x="5566300" y="411014"/>
                  <a:pt x="5562738" y="408737"/>
                </a:cubicBezTo>
                <a:lnTo>
                  <a:pt x="5390830" y="289865"/>
                </a:lnTo>
                <a:cubicBezTo>
                  <a:pt x="5383972" y="304877"/>
                  <a:pt x="5375286" y="318288"/>
                  <a:pt x="5364770" y="330099"/>
                </a:cubicBezTo>
                <a:cubicBezTo>
                  <a:pt x="5356092" y="339957"/>
                  <a:pt x="5346358" y="349044"/>
                  <a:pt x="5335566" y="357359"/>
                </a:cubicBezTo>
                <a:cubicBezTo>
                  <a:pt x="5324774" y="365675"/>
                  <a:pt x="5312869" y="373047"/>
                  <a:pt x="5299847" y="379476"/>
                </a:cubicBezTo>
                <a:cubicBezTo>
                  <a:pt x="5289075" y="385210"/>
                  <a:pt x="5277359" y="390659"/>
                  <a:pt x="5264700" y="395821"/>
                </a:cubicBezTo>
                <a:cubicBezTo>
                  <a:pt x="5252042" y="400984"/>
                  <a:pt x="5238612" y="405746"/>
                  <a:pt x="5224409" y="410109"/>
                </a:cubicBezTo>
                <a:cubicBezTo>
                  <a:pt x="5220181" y="411385"/>
                  <a:pt x="5216294" y="411004"/>
                  <a:pt x="5212751" y="408966"/>
                </a:cubicBezTo>
                <a:cubicBezTo>
                  <a:pt x="5209208" y="406927"/>
                  <a:pt x="5206693" y="403803"/>
                  <a:pt x="5205207" y="399593"/>
                </a:cubicBezTo>
                <a:cubicBezTo>
                  <a:pt x="5204340" y="395774"/>
                  <a:pt x="5204817" y="392097"/>
                  <a:pt x="5206636" y="388563"/>
                </a:cubicBezTo>
                <a:cubicBezTo>
                  <a:pt x="5208455" y="385029"/>
                  <a:pt x="5211332" y="382610"/>
                  <a:pt x="5215265" y="381305"/>
                </a:cubicBezTo>
                <a:cubicBezTo>
                  <a:pt x="5227848" y="377209"/>
                  <a:pt x="5239716" y="372942"/>
                  <a:pt x="5250870" y="368504"/>
                </a:cubicBezTo>
                <a:cubicBezTo>
                  <a:pt x="5262023" y="364065"/>
                  <a:pt x="5272406" y="359340"/>
                  <a:pt x="5282017" y="354330"/>
                </a:cubicBezTo>
                <a:cubicBezTo>
                  <a:pt x="5293456" y="348587"/>
                  <a:pt x="5303953" y="342015"/>
                  <a:pt x="5313506" y="334614"/>
                </a:cubicBezTo>
                <a:cubicBezTo>
                  <a:pt x="5323060" y="327213"/>
                  <a:pt x="5331613" y="319155"/>
                  <a:pt x="5339167" y="310439"/>
                </a:cubicBezTo>
                <a:cubicBezTo>
                  <a:pt x="5354711" y="293142"/>
                  <a:pt x="5366142" y="272415"/>
                  <a:pt x="5373456" y="248260"/>
                </a:cubicBezTo>
                <a:cubicBezTo>
                  <a:pt x="5376857" y="237982"/>
                  <a:pt x="5379429" y="226762"/>
                  <a:pt x="5381172" y="214599"/>
                </a:cubicBezTo>
                <a:cubicBezTo>
                  <a:pt x="5382914" y="202435"/>
                  <a:pt x="5384000" y="189272"/>
                  <a:pt x="5384429" y="175108"/>
                </a:cubicBezTo>
                <a:cubicBezTo>
                  <a:pt x="5384544" y="171098"/>
                  <a:pt x="5386030" y="167688"/>
                  <a:pt x="5388887" y="164878"/>
                </a:cubicBezTo>
                <a:cubicBezTo>
                  <a:pt x="5391744" y="162068"/>
                  <a:pt x="5395288" y="160601"/>
                  <a:pt x="5399517" y="160478"/>
                </a:cubicBezTo>
                <a:close/>
                <a:moveTo>
                  <a:pt x="4069994" y="146204"/>
                </a:moveTo>
                <a:cubicBezTo>
                  <a:pt x="4071937" y="146281"/>
                  <a:pt x="4073837" y="146771"/>
                  <a:pt x="4075695" y="147676"/>
                </a:cubicBezTo>
                <a:cubicBezTo>
                  <a:pt x="4079409" y="149486"/>
                  <a:pt x="4081924" y="152381"/>
                  <a:pt x="4083238" y="156363"/>
                </a:cubicBezTo>
                <a:lnTo>
                  <a:pt x="4130787" y="299009"/>
                </a:lnTo>
                <a:cubicBezTo>
                  <a:pt x="4132102" y="303238"/>
                  <a:pt x="4131873" y="307124"/>
                  <a:pt x="4130102" y="310668"/>
                </a:cubicBezTo>
                <a:cubicBezTo>
                  <a:pt x="4128330" y="314211"/>
                  <a:pt x="4125358" y="316726"/>
                  <a:pt x="4121186" y="318212"/>
                </a:cubicBezTo>
                <a:lnTo>
                  <a:pt x="4120729" y="318212"/>
                </a:lnTo>
                <a:cubicBezTo>
                  <a:pt x="4116481" y="319745"/>
                  <a:pt x="4112518" y="319650"/>
                  <a:pt x="4108842" y="317926"/>
                </a:cubicBezTo>
                <a:cubicBezTo>
                  <a:pt x="4105165" y="316202"/>
                  <a:pt x="4102574" y="313249"/>
                  <a:pt x="4101069" y="309068"/>
                </a:cubicBezTo>
                <a:lnTo>
                  <a:pt x="4053978" y="165964"/>
                </a:lnTo>
                <a:cubicBezTo>
                  <a:pt x="4052692" y="162125"/>
                  <a:pt x="4052977" y="158373"/>
                  <a:pt x="4054835" y="154705"/>
                </a:cubicBezTo>
                <a:cubicBezTo>
                  <a:pt x="4056692" y="151038"/>
                  <a:pt x="4059607" y="148543"/>
                  <a:pt x="4063579" y="147219"/>
                </a:cubicBezTo>
                <a:lnTo>
                  <a:pt x="4064036" y="147219"/>
                </a:lnTo>
                <a:cubicBezTo>
                  <a:pt x="4066065" y="146466"/>
                  <a:pt x="4068051" y="146128"/>
                  <a:pt x="4069994" y="146204"/>
                </a:cubicBezTo>
                <a:close/>
                <a:moveTo>
                  <a:pt x="4967463" y="141275"/>
                </a:moveTo>
                <a:lnTo>
                  <a:pt x="4967463" y="172822"/>
                </a:lnTo>
                <a:cubicBezTo>
                  <a:pt x="4967568" y="178165"/>
                  <a:pt x="4969301" y="182452"/>
                  <a:pt x="4972664" y="185681"/>
                </a:cubicBezTo>
                <a:cubicBezTo>
                  <a:pt x="4976026" y="188910"/>
                  <a:pt x="4980388" y="190567"/>
                  <a:pt x="4985751" y="190653"/>
                </a:cubicBezTo>
                <a:lnTo>
                  <a:pt x="5054331" y="190653"/>
                </a:lnTo>
                <a:cubicBezTo>
                  <a:pt x="5059675" y="190567"/>
                  <a:pt x="5063961" y="188910"/>
                  <a:pt x="5067190" y="185681"/>
                </a:cubicBezTo>
                <a:cubicBezTo>
                  <a:pt x="5070419" y="182452"/>
                  <a:pt x="5072076" y="178165"/>
                  <a:pt x="5072162" y="172822"/>
                </a:cubicBezTo>
                <a:lnTo>
                  <a:pt x="5072162" y="141275"/>
                </a:lnTo>
                <a:close/>
                <a:moveTo>
                  <a:pt x="1125154" y="137160"/>
                </a:moveTo>
                <a:lnTo>
                  <a:pt x="1126069" y="137160"/>
                </a:lnTo>
                <a:cubicBezTo>
                  <a:pt x="1130098" y="137275"/>
                  <a:pt x="1133584" y="138761"/>
                  <a:pt x="1136527" y="141618"/>
                </a:cubicBezTo>
                <a:cubicBezTo>
                  <a:pt x="1139471" y="144476"/>
                  <a:pt x="1141014" y="148019"/>
                  <a:pt x="1141156" y="152248"/>
                </a:cubicBezTo>
                <a:lnTo>
                  <a:pt x="1141156" y="207112"/>
                </a:lnTo>
                <a:cubicBezTo>
                  <a:pt x="1141014" y="211341"/>
                  <a:pt x="1139471" y="214884"/>
                  <a:pt x="1136527" y="217742"/>
                </a:cubicBezTo>
                <a:cubicBezTo>
                  <a:pt x="1133584" y="220599"/>
                  <a:pt x="1130098" y="222085"/>
                  <a:pt x="1126069" y="222200"/>
                </a:cubicBezTo>
                <a:lnTo>
                  <a:pt x="1125154" y="222200"/>
                </a:lnTo>
                <a:cubicBezTo>
                  <a:pt x="1120925" y="222085"/>
                  <a:pt x="1117382" y="220599"/>
                  <a:pt x="1114525" y="217742"/>
                </a:cubicBezTo>
                <a:cubicBezTo>
                  <a:pt x="1111667" y="214884"/>
                  <a:pt x="1110181" y="211341"/>
                  <a:pt x="1110067" y="207112"/>
                </a:cubicBezTo>
                <a:lnTo>
                  <a:pt x="1110067" y="152248"/>
                </a:lnTo>
                <a:cubicBezTo>
                  <a:pt x="1110181" y="148019"/>
                  <a:pt x="1111667" y="144476"/>
                  <a:pt x="1114525" y="141618"/>
                </a:cubicBezTo>
                <a:cubicBezTo>
                  <a:pt x="1117382" y="138761"/>
                  <a:pt x="1120925" y="137275"/>
                  <a:pt x="1125154" y="137160"/>
                </a:cubicBezTo>
                <a:close/>
                <a:moveTo>
                  <a:pt x="4789155" y="135789"/>
                </a:moveTo>
                <a:lnTo>
                  <a:pt x="4790070" y="135789"/>
                </a:lnTo>
                <a:cubicBezTo>
                  <a:pt x="4794299" y="135903"/>
                  <a:pt x="4797842" y="137389"/>
                  <a:pt x="4800699" y="140246"/>
                </a:cubicBezTo>
                <a:cubicBezTo>
                  <a:pt x="4803557" y="143104"/>
                  <a:pt x="4805043" y="146647"/>
                  <a:pt x="4805157" y="150876"/>
                </a:cubicBezTo>
                <a:lnTo>
                  <a:pt x="4805157" y="206198"/>
                </a:lnTo>
                <a:cubicBezTo>
                  <a:pt x="4805043" y="210627"/>
                  <a:pt x="4803557" y="214227"/>
                  <a:pt x="4800699" y="216999"/>
                </a:cubicBezTo>
                <a:cubicBezTo>
                  <a:pt x="4797842" y="219771"/>
                  <a:pt x="4794299" y="221199"/>
                  <a:pt x="4790070" y="221285"/>
                </a:cubicBezTo>
                <a:lnTo>
                  <a:pt x="4789155" y="221285"/>
                </a:lnTo>
                <a:cubicBezTo>
                  <a:pt x="4784926" y="221199"/>
                  <a:pt x="4781383" y="219771"/>
                  <a:pt x="4778525" y="216999"/>
                </a:cubicBezTo>
                <a:cubicBezTo>
                  <a:pt x="4775668" y="214227"/>
                  <a:pt x="4774182" y="210627"/>
                  <a:pt x="4774068" y="206198"/>
                </a:cubicBezTo>
                <a:lnTo>
                  <a:pt x="4774068" y="150876"/>
                </a:lnTo>
                <a:cubicBezTo>
                  <a:pt x="4774182" y="146647"/>
                  <a:pt x="4775668" y="143104"/>
                  <a:pt x="4778525" y="140246"/>
                </a:cubicBezTo>
                <a:cubicBezTo>
                  <a:pt x="4781383" y="137389"/>
                  <a:pt x="4784926" y="135903"/>
                  <a:pt x="4789155" y="135789"/>
                </a:cubicBezTo>
                <a:close/>
                <a:moveTo>
                  <a:pt x="4424738" y="129574"/>
                </a:moveTo>
                <a:cubicBezTo>
                  <a:pt x="4426586" y="129288"/>
                  <a:pt x="4428462" y="129417"/>
                  <a:pt x="4430368" y="129959"/>
                </a:cubicBezTo>
                <a:cubicBezTo>
                  <a:pt x="4434178" y="131045"/>
                  <a:pt x="4437187" y="133446"/>
                  <a:pt x="4439397" y="137160"/>
                </a:cubicBezTo>
                <a:lnTo>
                  <a:pt x="4503405" y="253289"/>
                </a:lnTo>
                <a:cubicBezTo>
                  <a:pt x="4505187" y="257090"/>
                  <a:pt x="4505510" y="260919"/>
                  <a:pt x="4504377" y="264776"/>
                </a:cubicBezTo>
                <a:cubicBezTo>
                  <a:pt x="4503243" y="268634"/>
                  <a:pt x="4500938" y="271663"/>
                  <a:pt x="4497462" y="273863"/>
                </a:cubicBezTo>
                <a:cubicBezTo>
                  <a:pt x="4493442" y="275901"/>
                  <a:pt x="4489480" y="276397"/>
                  <a:pt x="4485575" y="275349"/>
                </a:cubicBezTo>
                <a:cubicBezTo>
                  <a:pt x="4481669" y="274301"/>
                  <a:pt x="4478621" y="271825"/>
                  <a:pt x="4476430" y="267920"/>
                </a:cubicBezTo>
                <a:lnTo>
                  <a:pt x="4413337" y="151791"/>
                </a:lnTo>
                <a:cubicBezTo>
                  <a:pt x="4411298" y="148209"/>
                  <a:pt x="4410803" y="144514"/>
                  <a:pt x="4411851" y="140704"/>
                </a:cubicBezTo>
                <a:cubicBezTo>
                  <a:pt x="4412899" y="136894"/>
                  <a:pt x="4415375" y="133884"/>
                  <a:pt x="4419280" y="131674"/>
                </a:cubicBezTo>
                <a:cubicBezTo>
                  <a:pt x="4421071" y="130560"/>
                  <a:pt x="4422890" y="129859"/>
                  <a:pt x="4424738" y="129574"/>
                </a:cubicBezTo>
                <a:close/>
                <a:moveTo>
                  <a:pt x="2657689" y="128931"/>
                </a:moveTo>
                <a:cubicBezTo>
                  <a:pt x="2659537" y="128912"/>
                  <a:pt x="2661327" y="129178"/>
                  <a:pt x="2663061" y="129731"/>
                </a:cubicBezTo>
                <a:cubicBezTo>
                  <a:pt x="2664795" y="130283"/>
                  <a:pt x="2666357" y="131236"/>
                  <a:pt x="2667747" y="132588"/>
                </a:cubicBezTo>
                <a:lnTo>
                  <a:pt x="2668204" y="133046"/>
                </a:lnTo>
                <a:cubicBezTo>
                  <a:pt x="2671481" y="135865"/>
                  <a:pt x="2673158" y="139370"/>
                  <a:pt x="2673233" y="143561"/>
                </a:cubicBezTo>
                <a:cubicBezTo>
                  <a:pt x="2673233" y="145647"/>
                  <a:pt x="2672891" y="147647"/>
                  <a:pt x="2672205" y="149562"/>
                </a:cubicBezTo>
                <a:cubicBezTo>
                  <a:pt x="2671519" y="151476"/>
                  <a:pt x="2670490" y="153134"/>
                  <a:pt x="2669119" y="154534"/>
                </a:cubicBezTo>
                <a:lnTo>
                  <a:pt x="2668204" y="155448"/>
                </a:lnTo>
                <a:lnTo>
                  <a:pt x="2847884" y="283464"/>
                </a:lnTo>
                <a:cubicBezTo>
                  <a:pt x="2849932" y="285093"/>
                  <a:pt x="2851437" y="286979"/>
                  <a:pt x="2852399" y="289122"/>
                </a:cubicBezTo>
                <a:cubicBezTo>
                  <a:pt x="2853361" y="291265"/>
                  <a:pt x="2853837" y="293494"/>
                  <a:pt x="2853828" y="295809"/>
                </a:cubicBezTo>
                <a:cubicBezTo>
                  <a:pt x="2853828" y="299085"/>
                  <a:pt x="2852913" y="302133"/>
                  <a:pt x="2851084" y="304953"/>
                </a:cubicBezTo>
                <a:lnTo>
                  <a:pt x="2850627" y="305410"/>
                </a:lnTo>
                <a:cubicBezTo>
                  <a:pt x="2847350" y="309601"/>
                  <a:pt x="2843388" y="311735"/>
                  <a:pt x="2838740" y="311811"/>
                </a:cubicBezTo>
                <a:cubicBezTo>
                  <a:pt x="2835463" y="311887"/>
                  <a:pt x="2832416" y="310820"/>
                  <a:pt x="2829596" y="308610"/>
                </a:cubicBezTo>
                <a:lnTo>
                  <a:pt x="2647173" y="177851"/>
                </a:lnTo>
                <a:cubicBezTo>
                  <a:pt x="2646964" y="177861"/>
                  <a:pt x="2646811" y="177842"/>
                  <a:pt x="2646716" y="177794"/>
                </a:cubicBezTo>
                <a:cubicBezTo>
                  <a:pt x="2646621" y="177746"/>
                  <a:pt x="2646468" y="177613"/>
                  <a:pt x="2646259" y="177394"/>
                </a:cubicBezTo>
                <a:cubicBezTo>
                  <a:pt x="2618989" y="203521"/>
                  <a:pt x="2590547" y="227276"/>
                  <a:pt x="2560934" y="248660"/>
                </a:cubicBezTo>
                <a:cubicBezTo>
                  <a:pt x="2531321" y="270044"/>
                  <a:pt x="2502308" y="288655"/>
                  <a:pt x="2473894" y="304496"/>
                </a:cubicBezTo>
                <a:cubicBezTo>
                  <a:pt x="2471685" y="305943"/>
                  <a:pt x="2469246" y="306705"/>
                  <a:pt x="2466579" y="306782"/>
                </a:cubicBezTo>
                <a:cubicBezTo>
                  <a:pt x="2463598" y="306762"/>
                  <a:pt x="2460988" y="306000"/>
                  <a:pt x="2458750" y="304496"/>
                </a:cubicBezTo>
                <a:cubicBezTo>
                  <a:pt x="2456511" y="302991"/>
                  <a:pt x="2454702" y="300857"/>
                  <a:pt x="2453320" y="298095"/>
                </a:cubicBezTo>
                <a:lnTo>
                  <a:pt x="2452863" y="297638"/>
                </a:lnTo>
                <a:cubicBezTo>
                  <a:pt x="2451568" y="295733"/>
                  <a:pt x="2450958" y="293599"/>
                  <a:pt x="2451034" y="291237"/>
                </a:cubicBezTo>
                <a:cubicBezTo>
                  <a:pt x="2451044" y="288636"/>
                  <a:pt x="2451711" y="286065"/>
                  <a:pt x="2453035" y="283522"/>
                </a:cubicBezTo>
                <a:cubicBezTo>
                  <a:pt x="2454359" y="280978"/>
                  <a:pt x="2456283" y="278978"/>
                  <a:pt x="2458807" y="277521"/>
                </a:cubicBezTo>
                <a:cubicBezTo>
                  <a:pt x="2492811" y="258071"/>
                  <a:pt x="2525729" y="236277"/>
                  <a:pt x="2557562" y="212141"/>
                </a:cubicBezTo>
                <a:cubicBezTo>
                  <a:pt x="2589394" y="188005"/>
                  <a:pt x="2619113" y="161640"/>
                  <a:pt x="2646716" y="133046"/>
                </a:cubicBezTo>
                <a:cubicBezTo>
                  <a:pt x="2648116" y="131674"/>
                  <a:pt x="2649774" y="130645"/>
                  <a:pt x="2651688" y="129959"/>
                </a:cubicBezTo>
                <a:cubicBezTo>
                  <a:pt x="2653603" y="129274"/>
                  <a:pt x="2655603" y="128931"/>
                  <a:pt x="2657689" y="128931"/>
                </a:cubicBezTo>
                <a:close/>
                <a:moveTo>
                  <a:pt x="3510824" y="125730"/>
                </a:moveTo>
                <a:cubicBezTo>
                  <a:pt x="3508309" y="125711"/>
                  <a:pt x="3506023" y="126092"/>
                  <a:pt x="3503966" y="126873"/>
                </a:cubicBezTo>
                <a:cubicBezTo>
                  <a:pt x="3501909" y="127654"/>
                  <a:pt x="3500080" y="128950"/>
                  <a:pt x="3498480" y="130760"/>
                </a:cubicBezTo>
                <a:cubicBezTo>
                  <a:pt x="3496670" y="132579"/>
                  <a:pt x="3495375" y="134541"/>
                  <a:pt x="3494593" y="136646"/>
                </a:cubicBezTo>
                <a:cubicBezTo>
                  <a:pt x="3493812" y="138751"/>
                  <a:pt x="3493431" y="141056"/>
                  <a:pt x="3493450" y="143561"/>
                </a:cubicBezTo>
                <a:lnTo>
                  <a:pt x="3493450" y="208941"/>
                </a:lnTo>
                <a:lnTo>
                  <a:pt x="3640212" y="208941"/>
                </a:lnTo>
                <a:lnTo>
                  <a:pt x="3640212" y="143561"/>
                </a:lnTo>
                <a:cubicBezTo>
                  <a:pt x="3640212" y="138608"/>
                  <a:pt x="3638383" y="134341"/>
                  <a:pt x="3634725" y="130760"/>
                </a:cubicBezTo>
                <a:cubicBezTo>
                  <a:pt x="3633125" y="128950"/>
                  <a:pt x="3631296" y="127654"/>
                  <a:pt x="3629239" y="126873"/>
                </a:cubicBezTo>
                <a:cubicBezTo>
                  <a:pt x="3627181" y="126092"/>
                  <a:pt x="3624895" y="125711"/>
                  <a:pt x="3622381" y="125730"/>
                </a:cubicBezTo>
                <a:close/>
                <a:moveTo>
                  <a:pt x="5939470" y="122073"/>
                </a:moveTo>
                <a:lnTo>
                  <a:pt x="5939470" y="383134"/>
                </a:lnTo>
                <a:lnTo>
                  <a:pt x="5975132" y="383134"/>
                </a:lnTo>
                <a:cubicBezTo>
                  <a:pt x="5978770" y="383124"/>
                  <a:pt x="5982123" y="382458"/>
                  <a:pt x="5985190" y="381134"/>
                </a:cubicBezTo>
                <a:cubicBezTo>
                  <a:pt x="5988257" y="379810"/>
                  <a:pt x="5991152" y="377886"/>
                  <a:pt x="5993877" y="375362"/>
                </a:cubicBezTo>
                <a:cubicBezTo>
                  <a:pt x="5996400" y="372866"/>
                  <a:pt x="5998326" y="370085"/>
                  <a:pt x="5999649" y="367018"/>
                </a:cubicBezTo>
                <a:cubicBezTo>
                  <a:pt x="6000973" y="363951"/>
                  <a:pt x="6001640" y="360483"/>
                  <a:pt x="6001649" y="356616"/>
                </a:cubicBezTo>
                <a:lnTo>
                  <a:pt x="6001649" y="148590"/>
                </a:lnTo>
                <a:cubicBezTo>
                  <a:pt x="6001640" y="144752"/>
                  <a:pt x="6000973" y="141342"/>
                  <a:pt x="5999649" y="138360"/>
                </a:cubicBezTo>
                <a:cubicBezTo>
                  <a:pt x="5998326" y="135379"/>
                  <a:pt x="5996400" y="132541"/>
                  <a:pt x="5993877" y="129845"/>
                </a:cubicBezTo>
                <a:cubicBezTo>
                  <a:pt x="5991152" y="127321"/>
                  <a:pt x="5988257" y="125397"/>
                  <a:pt x="5985190" y="124073"/>
                </a:cubicBezTo>
                <a:cubicBezTo>
                  <a:pt x="5982123" y="122749"/>
                  <a:pt x="5978770" y="122082"/>
                  <a:pt x="5975132" y="122073"/>
                </a:cubicBezTo>
                <a:close/>
                <a:moveTo>
                  <a:pt x="5800024" y="122073"/>
                </a:moveTo>
                <a:lnTo>
                  <a:pt x="5800024" y="186538"/>
                </a:lnTo>
                <a:lnTo>
                  <a:pt x="5908380" y="186538"/>
                </a:lnTo>
                <a:lnTo>
                  <a:pt x="5908380" y="122073"/>
                </a:lnTo>
                <a:close/>
                <a:moveTo>
                  <a:pt x="5733730" y="122073"/>
                </a:moveTo>
                <a:cubicBezTo>
                  <a:pt x="5730282" y="122082"/>
                  <a:pt x="5727006" y="122749"/>
                  <a:pt x="5723900" y="124073"/>
                </a:cubicBezTo>
                <a:cubicBezTo>
                  <a:pt x="5720795" y="125397"/>
                  <a:pt x="5717976" y="127321"/>
                  <a:pt x="5715442" y="129845"/>
                </a:cubicBezTo>
                <a:cubicBezTo>
                  <a:pt x="5712698" y="132541"/>
                  <a:pt x="5710642" y="135379"/>
                  <a:pt x="5709270" y="138360"/>
                </a:cubicBezTo>
                <a:cubicBezTo>
                  <a:pt x="5707898" y="141342"/>
                  <a:pt x="5707212" y="144752"/>
                  <a:pt x="5707212" y="148590"/>
                </a:cubicBezTo>
                <a:lnTo>
                  <a:pt x="5707212" y="356616"/>
                </a:lnTo>
                <a:cubicBezTo>
                  <a:pt x="5707212" y="360483"/>
                  <a:pt x="5707898" y="363951"/>
                  <a:pt x="5709270" y="367018"/>
                </a:cubicBezTo>
                <a:cubicBezTo>
                  <a:pt x="5710642" y="370085"/>
                  <a:pt x="5712698" y="372866"/>
                  <a:pt x="5715442" y="375362"/>
                </a:cubicBezTo>
                <a:cubicBezTo>
                  <a:pt x="5717976" y="377886"/>
                  <a:pt x="5720795" y="379810"/>
                  <a:pt x="5723900" y="381134"/>
                </a:cubicBezTo>
                <a:cubicBezTo>
                  <a:pt x="5727006" y="382458"/>
                  <a:pt x="5730282" y="383124"/>
                  <a:pt x="5733730" y="383134"/>
                </a:cubicBezTo>
                <a:lnTo>
                  <a:pt x="5769392" y="383134"/>
                </a:lnTo>
                <a:lnTo>
                  <a:pt x="5769392" y="122073"/>
                </a:lnTo>
                <a:close/>
                <a:moveTo>
                  <a:pt x="1548522" y="116129"/>
                </a:moveTo>
                <a:lnTo>
                  <a:pt x="1564981" y="116129"/>
                </a:lnTo>
                <a:cubicBezTo>
                  <a:pt x="1571458" y="116205"/>
                  <a:pt x="1577706" y="117425"/>
                  <a:pt x="1583726" y="119787"/>
                </a:cubicBezTo>
                <a:cubicBezTo>
                  <a:pt x="1592765" y="123978"/>
                  <a:pt x="1599947" y="129883"/>
                  <a:pt x="1605272" y="137503"/>
                </a:cubicBezTo>
                <a:cubicBezTo>
                  <a:pt x="1610596" y="145123"/>
                  <a:pt x="1613320" y="154001"/>
                  <a:pt x="1613444" y="164135"/>
                </a:cubicBezTo>
                <a:lnTo>
                  <a:pt x="1613444" y="363932"/>
                </a:lnTo>
                <a:cubicBezTo>
                  <a:pt x="1613539" y="369075"/>
                  <a:pt x="1615178" y="373304"/>
                  <a:pt x="1618359" y="376619"/>
                </a:cubicBezTo>
                <a:cubicBezTo>
                  <a:pt x="1621540" y="379934"/>
                  <a:pt x="1625693" y="381648"/>
                  <a:pt x="1630818" y="381762"/>
                </a:cubicBezTo>
                <a:lnTo>
                  <a:pt x="1641790" y="381762"/>
                </a:lnTo>
                <a:cubicBezTo>
                  <a:pt x="1646020" y="381848"/>
                  <a:pt x="1649563" y="383277"/>
                  <a:pt x="1652420" y="386049"/>
                </a:cubicBezTo>
                <a:cubicBezTo>
                  <a:pt x="1655278" y="388820"/>
                  <a:pt x="1656764" y="392421"/>
                  <a:pt x="1656878" y="396850"/>
                </a:cubicBezTo>
                <a:lnTo>
                  <a:pt x="1656878" y="397307"/>
                </a:lnTo>
                <a:cubicBezTo>
                  <a:pt x="1656764" y="401536"/>
                  <a:pt x="1655278" y="405080"/>
                  <a:pt x="1652420" y="407937"/>
                </a:cubicBezTo>
                <a:cubicBezTo>
                  <a:pt x="1649563" y="410795"/>
                  <a:pt x="1646020" y="412280"/>
                  <a:pt x="1641790" y="412395"/>
                </a:cubicBezTo>
                <a:lnTo>
                  <a:pt x="1630818" y="412395"/>
                </a:lnTo>
                <a:cubicBezTo>
                  <a:pt x="1617416" y="412033"/>
                  <a:pt x="1606157" y="407270"/>
                  <a:pt x="1597042" y="398107"/>
                </a:cubicBezTo>
                <a:cubicBezTo>
                  <a:pt x="1587927" y="388944"/>
                  <a:pt x="1583183" y="377552"/>
                  <a:pt x="1582812" y="363932"/>
                </a:cubicBezTo>
                <a:lnTo>
                  <a:pt x="1582812" y="164135"/>
                </a:lnTo>
                <a:cubicBezTo>
                  <a:pt x="1582735" y="159106"/>
                  <a:pt x="1581059" y="154991"/>
                  <a:pt x="1577782" y="151791"/>
                </a:cubicBezTo>
                <a:cubicBezTo>
                  <a:pt x="1576163" y="150181"/>
                  <a:pt x="1574258" y="148943"/>
                  <a:pt x="1572067" y="148076"/>
                </a:cubicBezTo>
                <a:cubicBezTo>
                  <a:pt x="1569877" y="147209"/>
                  <a:pt x="1567514" y="146771"/>
                  <a:pt x="1564981" y="146762"/>
                </a:cubicBezTo>
                <a:lnTo>
                  <a:pt x="1548522" y="146762"/>
                </a:lnTo>
                <a:cubicBezTo>
                  <a:pt x="1544292" y="146647"/>
                  <a:pt x="1540749" y="145161"/>
                  <a:pt x="1537892" y="142304"/>
                </a:cubicBezTo>
                <a:cubicBezTo>
                  <a:pt x="1535034" y="139446"/>
                  <a:pt x="1533548" y="135903"/>
                  <a:pt x="1533434" y="131674"/>
                </a:cubicBezTo>
                <a:lnTo>
                  <a:pt x="1533434" y="130760"/>
                </a:lnTo>
                <a:cubicBezTo>
                  <a:pt x="1533548" y="126750"/>
                  <a:pt x="1535034" y="123340"/>
                  <a:pt x="1537892" y="120530"/>
                </a:cubicBezTo>
                <a:cubicBezTo>
                  <a:pt x="1540749" y="117720"/>
                  <a:pt x="1544292" y="116253"/>
                  <a:pt x="1548522" y="116129"/>
                </a:cubicBezTo>
                <a:close/>
                <a:moveTo>
                  <a:pt x="4309095" y="113386"/>
                </a:moveTo>
                <a:lnTo>
                  <a:pt x="4309553" y="113386"/>
                </a:lnTo>
                <a:cubicBezTo>
                  <a:pt x="4313982" y="113500"/>
                  <a:pt x="4317582" y="114986"/>
                  <a:pt x="4320354" y="117844"/>
                </a:cubicBezTo>
                <a:cubicBezTo>
                  <a:pt x="4323126" y="120701"/>
                  <a:pt x="4324554" y="124244"/>
                  <a:pt x="4324640" y="128474"/>
                </a:cubicBezTo>
                <a:lnTo>
                  <a:pt x="4324640" y="356159"/>
                </a:lnTo>
                <a:cubicBezTo>
                  <a:pt x="4324650" y="359607"/>
                  <a:pt x="4325316" y="362884"/>
                  <a:pt x="4326640" y="365989"/>
                </a:cubicBezTo>
                <a:cubicBezTo>
                  <a:pt x="4327965" y="369094"/>
                  <a:pt x="4329888" y="371913"/>
                  <a:pt x="4332412" y="374447"/>
                </a:cubicBezTo>
                <a:cubicBezTo>
                  <a:pt x="4334946" y="376952"/>
                  <a:pt x="4337766" y="378800"/>
                  <a:pt x="4340871" y="379991"/>
                </a:cubicBezTo>
                <a:cubicBezTo>
                  <a:pt x="4343976" y="381181"/>
                  <a:pt x="4347253" y="381772"/>
                  <a:pt x="4350701" y="381762"/>
                </a:cubicBezTo>
                <a:lnTo>
                  <a:pt x="4653824" y="381762"/>
                </a:lnTo>
                <a:cubicBezTo>
                  <a:pt x="4658253" y="381905"/>
                  <a:pt x="4661854" y="383448"/>
                  <a:pt x="4664625" y="386391"/>
                </a:cubicBezTo>
                <a:cubicBezTo>
                  <a:pt x="4667397" y="389335"/>
                  <a:pt x="4668826" y="392821"/>
                  <a:pt x="4668912" y="396850"/>
                </a:cubicBezTo>
                <a:lnTo>
                  <a:pt x="4668912" y="397764"/>
                </a:lnTo>
                <a:cubicBezTo>
                  <a:pt x="4668826" y="401993"/>
                  <a:pt x="4667397" y="405537"/>
                  <a:pt x="4664625" y="408394"/>
                </a:cubicBezTo>
                <a:cubicBezTo>
                  <a:pt x="4661854" y="411252"/>
                  <a:pt x="4658253" y="412738"/>
                  <a:pt x="4653824" y="412852"/>
                </a:cubicBezTo>
                <a:lnTo>
                  <a:pt x="4350701" y="412852"/>
                </a:lnTo>
                <a:cubicBezTo>
                  <a:pt x="4347014" y="412861"/>
                  <a:pt x="4343300" y="412499"/>
                  <a:pt x="4339556" y="411766"/>
                </a:cubicBezTo>
                <a:cubicBezTo>
                  <a:pt x="4335813" y="411033"/>
                  <a:pt x="4332213" y="409871"/>
                  <a:pt x="4328755" y="408280"/>
                </a:cubicBezTo>
                <a:cubicBezTo>
                  <a:pt x="4321668" y="405280"/>
                  <a:pt x="4315610" y="401222"/>
                  <a:pt x="4310581" y="396107"/>
                </a:cubicBezTo>
                <a:cubicBezTo>
                  <a:pt x="4305552" y="390992"/>
                  <a:pt x="4301552" y="384991"/>
                  <a:pt x="4298580" y="378105"/>
                </a:cubicBezTo>
                <a:cubicBezTo>
                  <a:pt x="4295455" y="370790"/>
                  <a:pt x="4293932" y="363474"/>
                  <a:pt x="4294008" y="356159"/>
                </a:cubicBezTo>
                <a:lnTo>
                  <a:pt x="4294008" y="128474"/>
                </a:lnTo>
                <a:cubicBezTo>
                  <a:pt x="4294093" y="124244"/>
                  <a:pt x="4295522" y="120701"/>
                  <a:pt x="4298294" y="117844"/>
                </a:cubicBezTo>
                <a:cubicBezTo>
                  <a:pt x="4301066" y="114986"/>
                  <a:pt x="4304666" y="113500"/>
                  <a:pt x="4309095" y="113386"/>
                </a:cubicBezTo>
                <a:close/>
                <a:moveTo>
                  <a:pt x="1211565" y="110186"/>
                </a:moveTo>
                <a:lnTo>
                  <a:pt x="1454339" y="110186"/>
                </a:lnTo>
                <a:cubicBezTo>
                  <a:pt x="1458567" y="110300"/>
                  <a:pt x="1462111" y="111786"/>
                  <a:pt x="1464968" y="114643"/>
                </a:cubicBezTo>
                <a:cubicBezTo>
                  <a:pt x="1467826" y="117501"/>
                  <a:pt x="1469312" y="121044"/>
                  <a:pt x="1469426" y="125273"/>
                </a:cubicBezTo>
                <a:lnTo>
                  <a:pt x="1469426" y="125730"/>
                </a:lnTo>
                <a:cubicBezTo>
                  <a:pt x="1469312" y="129959"/>
                  <a:pt x="1467826" y="133503"/>
                  <a:pt x="1464968" y="136360"/>
                </a:cubicBezTo>
                <a:cubicBezTo>
                  <a:pt x="1462111" y="139218"/>
                  <a:pt x="1458567" y="140704"/>
                  <a:pt x="1454339" y="140818"/>
                </a:cubicBezTo>
                <a:lnTo>
                  <a:pt x="1348268" y="140818"/>
                </a:lnTo>
                <a:lnTo>
                  <a:pt x="1348268" y="166421"/>
                </a:lnTo>
                <a:lnTo>
                  <a:pt x="1418677" y="166421"/>
                </a:lnTo>
                <a:cubicBezTo>
                  <a:pt x="1425611" y="166497"/>
                  <a:pt x="1431860" y="167717"/>
                  <a:pt x="1437422" y="170079"/>
                </a:cubicBezTo>
                <a:cubicBezTo>
                  <a:pt x="1446880" y="174289"/>
                  <a:pt x="1454253" y="180270"/>
                  <a:pt x="1459539" y="188024"/>
                </a:cubicBezTo>
                <a:cubicBezTo>
                  <a:pt x="1464826" y="195777"/>
                  <a:pt x="1467512" y="204731"/>
                  <a:pt x="1467597" y="214884"/>
                </a:cubicBezTo>
                <a:lnTo>
                  <a:pt x="1467597" y="288494"/>
                </a:lnTo>
                <a:cubicBezTo>
                  <a:pt x="1467578" y="295142"/>
                  <a:pt x="1466359" y="301390"/>
                  <a:pt x="1463940" y="307239"/>
                </a:cubicBezTo>
                <a:cubicBezTo>
                  <a:pt x="1461520" y="313087"/>
                  <a:pt x="1458015" y="318421"/>
                  <a:pt x="1453424" y="323241"/>
                </a:cubicBezTo>
                <a:cubicBezTo>
                  <a:pt x="1450214" y="326460"/>
                  <a:pt x="1446690" y="329165"/>
                  <a:pt x="1442851" y="331356"/>
                </a:cubicBezTo>
                <a:cubicBezTo>
                  <a:pt x="1439013" y="333547"/>
                  <a:pt x="1434917" y="335109"/>
                  <a:pt x="1430564" y="336042"/>
                </a:cubicBezTo>
                <a:lnTo>
                  <a:pt x="1474913" y="382220"/>
                </a:lnTo>
                <a:cubicBezTo>
                  <a:pt x="1476084" y="383601"/>
                  <a:pt x="1477056" y="385182"/>
                  <a:pt x="1477827" y="386963"/>
                </a:cubicBezTo>
                <a:cubicBezTo>
                  <a:pt x="1478599" y="388744"/>
                  <a:pt x="1478999" y="390668"/>
                  <a:pt x="1479027" y="392735"/>
                </a:cubicBezTo>
                <a:cubicBezTo>
                  <a:pt x="1478646" y="396926"/>
                  <a:pt x="1477122" y="400431"/>
                  <a:pt x="1474455" y="403251"/>
                </a:cubicBezTo>
                <a:lnTo>
                  <a:pt x="1473084" y="404165"/>
                </a:lnTo>
                <a:cubicBezTo>
                  <a:pt x="1469950" y="406918"/>
                  <a:pt x="1466388" y="408270"/>
                  <a:pt x="1462397" y="408223"/>
                </a:cubicBezTo>
                <a:cubicBezTo>
                  <a:pt x="1458406" y="408175"/>
                  <a:pt x="1454958" y="406670"/>
                  <a:pt x="1452052" y="403708"/>
                </a:cubicBezTo>
                <a:lnTo>
                  <a:pt x="1393988" y="343815"/>
                </a:lnTo>
                <a:cubicBezTo>
                  <a:pt x="1392083" y="341910"/>
                  <a:pt x="1390864" y="339776"/>
                  <a:pt x="1390330" y="337414"/>
                </a:cubicBezTo>
                <a:lnTo>
                  <a:pt x="1278316" y="337414"/>
                </a:lnTo>
                <a:cubicBezTo>
                  <a:pt x="1278297" y="338547"/>
                  <a:pt x="1278107" y="339595"/>
                  <a:pt x="1277745" y="340557"/>
                </a:cubicBezTo>
                <a:cubicBezTo>
                  <a:pt x="1277383" y="341519"/>
                  <a:pt x="1276964" y="342453"/>
                  <a:pt x="1276488" y="343358"/>
                </a:cubicBezTo>
                <a:cubicBezTo>
                  <a:pt x="1268791" y="356693"/>
                  <a:pt x="1259038" y="368427"/>
                  <a:pt x="1247227" y="378562"/>
                </a:cubicBezTo>
                <a:cubicBezTo>
                  <a:pt x="1235797" y="389459"/>
                  <a:pt x="1223452" y="398755"/>
                  <a:pt x="1210194" y="406451"/>
                </a:cubicBezTo>
                <a:cubicBezTo>
                  <a:pt x="1206460" y="408661"/>
                  <a:pt x="1202498" y="409271"/>
                  <a:pt x="1198306" y="408280"/>
                </a:cubicBezTo>
                <a:cubicBezTo>
                  <a:pt x="1196268" y="407585"/>
                  <a:pt x="1194516" y="406575"/>
                  <a:pt x="1193049" y="405251"/>
                </a:cubicBezTo>
                <a:cubicBezTo>
                  <a:pt x="1191582" y="403927"/>
                  <a:pt x="1190286" y="402346"/>
                  <a:pt x="1189162" y="400508"/>
                </a:cubicBezTo>
                <a:lnTo>
                  <a:pt x="1188705" y="400050"/>
                </a:lnTo>
                <a:cubicBezTo>
                  <a:pt x="1186896" y="396469"/>
                  <a:pt x="1186514" y="392773"/>
                  <a:pt x="1187562" y="388963"/>
                </a:cubicBezTo>
                <a:cubicBezTo>
                  <a:pt x="1188610" y="385153"/>
                  <a:pt x="1190972" y="382143"/>
                  <a:pt x="1194649" y="379934"/>
                </a:cubicBezTo>
                <a:cubicBezTo>
                  <a:pt x="1200145" y="376714"/>
                  <a:pt x="1205498" y="373209"/>
                  <a:pt x="1210708" y="369418"/>
                </a:cubicBezTo>
                <a:cubicBezTo>
                  <a:pt x="1215918" y="365627"/>
                  <a:pt x="1220928" y="361665"/>
                  <a:pt x="1225738" y="357531"/>
                </a:cubicBezTo>
                <a:cubicBezTo>
                  <a:pt x="1228948" y="354349"/>
                  <a:pt x="1232015" y="351111"/>
                  <a:pt x="1234940" y="347815"/>
                </a:cubicBezTo>
                <a:cubicBezTo>
                  <a:pt x="1237864" y="344520"/>
                  <a:pt x="1240588" y="341052"/>
                  <a:pt x="1243112" y="337414"/>
                </a:cubicBezTo>
                <a:cubicBezTo>
                  <a:pt x="1233635" y="336814"/>
                  <a:pt x="1225272" y="333785"/>
                  <a:pt x="1218023" y="328327"/>
                </a:cubicBezTo>
                <a:cubicBezTo>
                  <a:pt x="1210775" y="322869"/>
                  <a:pt x="1205269" y="315840"/>
                  <a:pt x="1201507" y="307239"/>
                </a:cubicBezTo>
                <a:cubicBezTo>
                  <a:pt x="1198764" y="301219"/>
                  <a:pt x="1197392" y="294971"/>
                  <a:pt x="1197392" y="288494"/>
                </a:cubicBezTo>
                <a:lnTo>
                  <a:pt x="1197392" y="214884"/>
                </a:lnTo>
                <a:cubicBezTo>
                  <a:pt x="1197744" y="201264"/>
                  <a:pt x="1202526" y="189872"/>
                  <a:pt x="1211737" y="180709"/>
                </a:cubicBezTo>
                <a:cubicBezTo>
                  <a:pt x="1220947" y="171546"/>
                  <a:pt x="1232473" y="166783"/>
                  <a:pt x="1246312" y="166421"/>
                </a:cubicBezTo>
                <a:lnTo>
                  <a:pt x="1317178" y="166421"/>
                </a:lnTo>
                <a:lnTo>
                  <a:pt x="1317178" y="140818"/>
                </a:lnTo>
                <a:lnTo>
                  <a:pt x="1211565" y="140818"/>
                </a:lnTo>
                <a:cubicBezTo>
                  <a:pt x="1207136" y="140704"/>
                  <a:pt x="1203536" y="139218"/>
                  <a:pt x="1200764" y="136360"/>
                </a:cubicBezTo>
                <a:cubicBezTo>
                  <a:pt x="1197992" y="133503"/>
                  <a:pt x="1196563" y="129959"/>
                  <a:pt x="1196478" y="125730"/>
                </a:cubicBezTo>
                <a:lnTo>
                  <a:pt x="1196478" y="125273"/>
                </a:lnTo>
                <a:cubicBezTo>
                  <a:pt x="1196563" y="121044"/>
                  <a:pt x="1197992" y="117501"/>
                  <a:pt x="1200764" y="114643"/>
                </a:cubicBezTo>
                <a:cubicBezTo>
                  <a:pt x="1203536" y="111786"/>
                  <a:pt x="1207136" y="110300"/>
                  <a:pt x="1211565" y="110186"/>
                </a:cubicBezTo>
                <a:close/>
                <a:moveTo>
                  <a:pt x="638770" y="101868"/>
                </a:moveTo>
                <a:lnTo>
                  <a:pt x="638770" y="242288"/>
                </a:lnTo>
                <a:lnTo>
                  <a:pt x="688777" y="242288"/>
                </a:lnTo>
                <a:cubicBezTo>
                  <a:pt x="714078" y="242288"/>
                  <a:pt x="733611" y="236074"/>
                  <a:pt x="747378" y="223647"/>
                </a:cubicBezTo>
                <a:cubicBezTo>
                  <a:pt x="761144" y="211220"/>
                  <a:pt x="768028" y="193621"/>
                  <a:pt x="768028" y="170850"/>
                </a:cubicBezTo>
                <a:cubicBezTo>
                  <a:pt x="768028" y="149121"/>
                  <a:pt x="761219" y="132192"/>
                  <a:pt x="747601" y="120063"/>
                </a:cubicBezTo>
                <a:cubicBezTo>
                  <a:pt x="733983" y="107933"/>
                  <a:pt x="713705" y="101868"/>
                  <a:pt x="686767" y="101868"/>
                </a:cubicBezTo>
                <a:close/>
                <a:moveTo>
                  <a:pt x="391120" y="101868"/>
                </a:moveTo>
                <a:lnTo>
                  <a:pt x="391120" y="242288"/>
                </a:lnTo>
                <a:lnTo>
                  <a:pt x="441127" y="242288"/>
                </a:lnTo>
                <a:cubicBezTo>
                  <a:pt x="466428" y="242288"/>
                  <a:pt x="485961" y="236074"/>
                  <a:pt x="499728" y="223647"/>
                </a:cubicBezTo>
                <a:cubicBezTo>
                  <a:pt x="513494" y="211220"/>
                  <a:pt x="520378" y="193621"/>
                  <a:pt x="520378" y="170850"/>
                </a:cubicBezTo>
                <a:cubicBezTo>
                  <a:pt x="520378" y="149121"/>
                  <a:pt x="513569" y="132192"/>
                  <a:pt x="499951" y="120063"/>
                </a:cubicBezTo>
                <a:cubicBezTo>
                  <a:pt x="486334" y="107933"/>
                  <a:pt x="466055" y="101868"/>
                  <a:pt x="439117" y="101868"/>
                </a:cubicBezTo>
                <a:close/>
                <a:moveTo>
                  <a:pt x="2562134" y="96927"/>
                </a:moveTo>
                <a:cubicBezTo>
                  <a:pt x="2563534" y="96927"/>
                  <a:pt x="2564963" y="97155"/>
                  <a:pt x="2566420" y="97613"/>
                </a:cubicBezTo>
                <a:cubicBezTo>
                  <a:pt x="2567878" y="98070"/>
                  <a:pt x="2569192" y="98756"/>
                  <a:pt x="2570364" y="99670"/>
                </a:cubicBezTo>
                <a:lnTo>
                  <a:pt x="2571278" y="100127"/>
                </a:lnTo>
                <a:cubicBezTo>
                  <a:pt x="2575317" y="103328"/>
                  <a:pt x="2577298" y="107442"/>
                  <a:pt x="2577222" y="112472"/>
                </a:cubicBezTo>
                <a:cubicBezTo>
                  <a:pt x="2577231" y="114272"/>
                  <a:pt x="2576983" y="115929"/>
                  <a:pt x="2576479" y="117444"/>
                </a:cubicBezTo>
                <a:cubicBezTo>
                  <a:pt x="2575974" y="118958"/>
                  <a:pt x="2575155" y="120501"/>
                  <a:pt x="2574021" y="122073"/>
                </a:cubicBezTo>
                <a:cubicBezTo>
                  <a:pt x="2561620" y="137465"/>
                  <a:pt x="2548932" y="150800"/>
                  <a:pt x="2535959" y="162078"/>
                </a:cubicBezTo>
                <a:cubicBezTo>
                  <a:pt x="2522986" y="173355"/>
                  <a:pt x="2510070" y="183490"/>
                  <a:pt x="2497212" y="192482"/>
                </a:cubicBezTo>
                <a:cubicBezTo>
                  <a:pt x="2494925" y="194310"/>
                  <a:pt x="2492182" y="195225"/>
                  <a:pt x="2488982" y="195225"/>
                </a:cubicBezTo>
                <a:cubicBezTo>
                  <a:pt x="2484534" y="195120"/>
                  <a:pt x="2480857" y="193615"/>
                  <a:pt x="2477952" y="190710"/>
                </a:cubicBezTo>
                <a:cubicBezTo>
                  <a:pt x="2475047" y="187805"/>
                  <a:pt x="2473542" y="184128"/>
                  <a:pt x="2473437" y="179680"/>
                </a:cubicBezTo>
                <a:cubicBezTo>
                  <a:pt x="2474180" y="173498"/>
                  <a:pt x="2479095" y="167116"/>
                  <a:pt x="2488182" y="160535"/>
                </a:cubicBezTo>
                <a:cubicBezTo>
                  <a:pt x="2497269" y="153953"/>
                  <a:pt x="2506070" y="147228"/>
                  <a:pt x="2514585" y="140361"/>
                </a:cubicBezTo>
                <a:cubicBezTo>
                  <a:pt x="2518991" y="136226"/>
                  <a:pt x="2524150" y="130779"/>
                  <a:pt x="2530062" y="124020"/>
                </a:cubicBezTo>
                <a:cubicBezTo>
                  <a:pt x="2535975" y="117261"/>
                  <a:pt x="2541811" y="111137"/>
                  <a:pt x="2547571" y="105647"/>
                </a:cubicBezTo>
                <a:cubicBezTo>
                  <a:pt x="2553331" y="100158"/>
                  <a:pt x="2558186" y="97251"/>
                  <a:pt x="2562134" y="96927"/>
                </a:cubicBezTo>
                <a:close/>
                <a:moveTo>
                  <a:pt x="2742728" y="95555"/>
                </a:moveTo>
                <a:cubicBezTo>
                  <a:pt x="2744805" y="95546"/>
                  <a:pt x="2746824" y="95908"/>
                  <a:pt x="2748786" y="96641"/>
                </a:cubicBezTo>
                <a:cubicBezTo>
                  <a:pt x="2750748" y="97374"/>
                  <a:pt x="2752539" y="98536"/>
                  <a:pt x="2754158" y="100127"/>
                </a:cubicBezTo>
                <a:lnTo>
                  <a:pt x="2828682" y="177394"/>
                </a:lnTo>
                <a:cubicBezTo>
                  <a:pt x="2830072" y="178994"/>
                  <a:pt x="2831177" y="180709"/>
                  <a:pt x="2831996" y="182537"/>
                </a:cubicBezTo>
                <a:cubicBezTo>
                  <a:pt x="2832816" y="184366"/>
                  <a:pt x="2833234" y="186309"/>
                  <a:pt x="2833254" y="188367"/>
                </a:cubicBezTo>
                <a:cubicBezTo>
                  <a:pt x="2833234" y="190215"/>
                  <a:pt x="2832816" y="192005"/>
                  <a:pt x="2831996" y="193739"/>
                </a:cubicBezTo>
                <a:cubicBezTo>
                  <a:pt x="2831177" y="195472"/>
                  <a:pt x="2830072" y="197034"/>
                  <a:pt x="2828682" y="198425"/>
                </a:cubicBezTo>
                <a:lnTo>
                  <a:pt x="2827767" y="199340"/>
                </a:lnTo>
                <a:cubicBezTo>
                  <a:pt x="2826167" y="200911"/>
                  <a:pt x="2824453" y="201997"/>
                  <a:pt x="2822624" y="202597"/>
                </a:cubicBezTo>
                <a:cubicBezTo>
                  <a:pt x="2820795" y="203197"/>
                  <a:pt x="2818852" y="203483"/>
                  <a:pt x="2816794" y="203454"/>
                </a:cubicBezTo>
                <a:cubicBezTo>
                  <a:pt x="2814756" y="203492"/>
                  <a:pt x="2812889" y="203188"/>
                  <a:pt x="2811194" y="202540"/>
                </a:cubicBezTo>
                <a:cubicBezTo>
                  <a:pt x="2809498" y="201892"/>
                  <a:pt x="2807860" y="200673"/>
                  <a:pt x="2806279" y="198882"/>
                </a:cubicBezTo>
                <a:lnTo>
                  <a:pt x="2731298" y="122073"/>
                </a:lnTo>
                <a:cubicBezTo>
                  <a:pt x="2728555" y="119330"/>
                  <a:pt x="2727183" y="116129"/>
                  <a:pt x="2727183" y="112472"/>
                </a:cubicBezTo>
                <a:cubicBezTo>
                  <a:pt x="2727145" y="110376"/>
                  <a:pt x="2727450" y="108281"/>
                  <a:pt x="2728098" y="106185"/>
                </a:cubicBezTo>
                <a:cubicBezTo>
                  <a:pt x="2728745" y="104090"/>
                  <a:pt x="2729965" y="102223"/>
                  <a:pt x="2731755" y="100584"/>
                </a:cubicBezTo>
                <a:lnTo>
                  <a:pt x="2732670" y="99670"/>
                </a:lnTo>
                <a:cubicBezTo>
                  <a:pt x="2734060" y="98298"/>
                  <a:pt x="2735622" y="97270"/>
                  <a:pt x="2737356" y="96584"/>
                </a:cubicBezTo>
                <a:cubicBezTo>
                  <a:pt x="2739089" y="95898"/>
                  <a:pt x="2740880" y="95555"/>
                  <a:pt x="2742728" y="95555"/>
                </a:cubicBezTo>
                <a:close/>
                <a:moveTo>
                  <a:pt x="1761577" y="95555"/>
                </a:moveTo>
                <a:lnTo>
                  <a:pt x="1761577" y="219914"/>
                </a:lnTo>
                <a:lnTo>
                  <a:pt x="1761577" y="227686"/>
                </a:lnTo>
                <a:lnTo>
                  <a:pt x="1859418" y="227686"/>
                </a:lnTo>
                <a:lnTo>
                  <a:pt x="1859418" y="95555"/>
                </a:lnTo>
                <a:close/>
                <a:moveTo>
                  <a:pt x="3510824" y="94641"/>
                </a:moveTo>
                <a:lnTo>
                  <a:pt x="3622381" y="94641"/>
                </a:lnTo>
                <a:cubicBezTo>
                  <a:pt x="3628839" y="94679"/>
                  <a:pt x="3635011" y="95974"/>
                  <a:pt x="3640897" y="98527"/>
                </a:cubicBezTo>
                <a:cubicBezTo>
                  <a:pt x="3646784" y="101080"/>
                  <a:pt x="3652042" y="104661"/>
                  <a:pt x="3656671" y="109271"/>
                </a:cubicBezTo>
                <a:cubicBezTo>
                  <a:pt x="3661281" y="113900"/>
                  <a:pt x="3664862" y="119158"/>
                  <a:pt x="3667415" y="125045"/>
                </a:cubicBezTo>
                <a:cubicBezTo>
                  <a:pt x="3669968" y="130931"/>
                  <a:pt x="3671263" y="137103"/>
                  <a:pt x="3671301" y="143561"/>
                </a:cubicBezTo>
                <a:lnTo>
                  <a:pt x="3671301" y="308153"/>
                </a:lnTo>
                <a:cubicBezTo>
                  <a:pt x="3671263" y="314830"/>
                  <a:pt x="3669968" y="321136"/>
                  <a:pt x="3667415" y="327070"/>
                </a:cubicBezTo>
                <a:cubicBezTo>
                  <a:pt x="3664862" y="333004"/>
                  <a:pt x="3661281" y="338281"/>
                  <a:pt x="3656671" y="342900"/>
                </a:cubicBezTo>
                <a:cubicBezTo>
                  <a:pt x="3652042" y="347491"/>
                  <a:pt x="3646784" y="350997"/>
                  <a:pt x="3640897" y="353416"/>
                </a:cubicBezTo>
                <a:cubicBezTo>
                  <a:pt x="3635011" y="355835"/>
                  <a:pt x="3628839" y="357054"/>
                  <a:pt x="3622381" y="357074"/>
                </a:cubicBezTo>
                <a:lnTo>
                  <a:pt x="3510824" y="357074"/>
                </a:lnTo>
                <a:cubicBezTo>
                  <a:pt x="3500461" y="356988"/>
                  <a:pt x="3491469" y="354302"/>
                  <a:pt x="3483849" y="349015"/>
                </a:cubicBezTo>
                <a:cubicBezTo>
                  <a:pt x="3476229" y="343729"/>
                  <a:pt x="3470438" y="336357"/>
                  <a:pt x="3466476" y="326898"/>
                </a:cubicBezTo>
                <a:cubicBezTo>
                  <a:pt x="3463733" y="321336"/>
                  <a:pt x="3462361" y="315087"/>
                  <a:pt x="3462361" y="308153"/>
                </a:cubicBezTo>
                <a:lnTo>
                  <a:pt x="3462361" y="143561"/>
                </a:lnTo>
                <a:cubicBezTo>
                  <a:pt x="3462361" y="137084"/>
                  <a:pt x="3463733" y="130836"/>
                  <a:pt x="3466476" y="124816"/>
                </a:cubicBezTo>
                <a:cubicBezTo>
                  <a:pt x="3470438" y="115558"/>
                  <a:pt x="3476229" y="108242"/>
                  <a:pt x="3483849" y="102870"/>
                </a:cubicBezTo>
                <a:cubicBezTo>
                  <a:pt x="3491469" y="97498"/>
                  <a:pt x="3500461" y="94755"/>
                  <a:pt x="3510824" y="94641"/>
                </a:cubicBezTo>
                <a:close/>
                <a:moveTo>
                  <a:pt x="3396067" y="94184"/>
                </a:moveTo>
                <a:lnTo>
                  <a:pt x="3396981" y="94184"/>
                </a:lnTo>
                <a:cubicBezTo>
                  <a:pt x="3401210" y="94298"/>
                  <a:pt x="3404754" y="95784"/>
                  <a:pt x="3407611" y="98641"/>
                </a:cubicBezTo>
                <a:cubicBezTo>
                  <a:pt x="3410469" y="101499"/>
                  <a:pt x="3411954" y="105042"/>
                  <a:pt x="3412069" y="109271"/>
                </a:cubicBezTo>
                <a:lnTo>
                  <a:pt x="3412069" y="401879"/>
                </a:lnTo>
                <a:cubicBezTo>
                  <a:pt x="3411954" y="406308"/>
                  <a:pt x="3410469" y="409909"/>
                  <a:pt x="3407611" y="412680"/>
                </a:cubicBezTo>
                <a:cubicBezTo>
                  <a:pt x="3404754" y="415452"/>
                  <a:pt x="3401210" y="416881"/>
                  <a:pt x="3396981" y="416967"/>
                </a:cubicBezTo>
                <a:lnTo>
                  <a:pt x="3396067" y="416967"/>
                </a:lnTo>
                <a:cubicBezTo>
                  <a:pt x="3392037" y="416881"/>
                  <a:pt x="3388552" y="415452"/>
                  <a:pt x="3385609" y="412680"/>
                </a:cubicBezTo>
                <a:cubicBezTo>
                  <a:pt x="3382665" y="409909"/>
                  <a:pt x="3381122" y="406308"/>
                  <a:pt x="3380979" y="401879"/>
                </a:cubicBezTo>
                <a:lnTo>
                  <a:pt x="3380979" y="109271"/>
                </a:lnTo>
                <a:cubicBezTo>
                  <a:pt x="3381122" y="105042"/>
                  <a:pt x="3382665" y="101499"/>
                  <a:pt x="3385609" y="98641"/>
                </a:cubicBezTo>
                <a:cubicBezTo>
                  <a:pt x="3388552" y="95784"/>
                  <a:pt x="3392037" y="94298"/>
                  <a:pt x="3396067" y="94184"/>
                </a:cubicBezTo>
                <a:close/>
                <a:moveTo>
                  <a:pt x="3868354" y="86868"/>
                </a:moveTo>
                <a:cubicBezTo>
                  <a:pt x="3865821" y="86878"/>
                  <a:pt x="3863458" y="87316"/>
                  <a:pt x="3861268" y="88183"/>
                </a:cubicBezTo>
                <a:cubicBezTo>
                  <a:pt x="3859077" y="89050"/>
                  <a:pt x="3857172" y="90288"/>
                  <a:pt x="3855553" y="91898"/>
                </a:cubicBezTo>
                <a:cubicBezTo>
                  <a:pt x="3853743" y="93517"/>
                  <a:pt x="3852448" y="95422"/>
                  <a:pt x="3851667" y="97613"/>
                </a:cubicBezTo>
                <a:cubicBezTo>
                  <a:pt x="3850885" y="99803"/>
                  <a:pt x="3850505" y="102165"/>
                  <a:pt x="3850523" y="104699"/>
                </a:cubicBezTo>
                <a:lnTo>
                  <a:pt x="3850523" y="216256"/>
                </a:lnTo>
                <a:lnTo>
                  <a:pt x="3977168" y="216256"/>
                </a:lnTo>
                <a:lnTo>
                  <a:pt x="3977168" y="104699"/>
                </a:lnTo>
                <a:cubicBezTo>
                  <a:pt x="3977197" y="102165"/>
                  <a:pt x="3976797" y="99803"/>
                  <a:pt x="3975968" y="97613"/>
                </a:cubicBezTo>
                <a:cubicBezTo>
                  <a:pt x="3975139" y="95422"/>
                  <a:pt x="3973710" y="93517"/>
                  <a:pt x="3971681" y="91898"/>
                </a:cubicBezTo>
                <a:cubicBezTo>
                  <a:pt x="3968481" y="88621"/>
                  <a:pt x="3964367" y="86945"/>
                  <a:pt x="3959337" y="86868"/>
                </a:cubicBezTo>
                <a:close/>
                <a:moveTo>
                  <a:pt x="4951919" y="83668"/>
                </a:moveTo>
                <a:lnTo>
                  <a:pt x="4952833" y="83668"/>
                </a:lnTo>
                <a:cubicBezTo>
                  <a:pt x="4957043" y="83782"/>
                  <a:pt x="4960510" y="85268"/>
                  <a:pt x="4963234" y="88126"/>
                </a:cubicBezTo>
                <a:cubicBezTo>
                  <a:pt x="4965958" y="90983"/>
                  <a:pt x="4967368" y="94526"/>
                  <a:pt x="4967463" y="98756"/>
                </a:cubicBezTo>
                <a:lnTo>
                  <a:pt x="4967463" y="110643"/>
                </a:lnTo>
                <a:lnTo>
                  <a:pt x="5072162" y="110643"/>
                </a:lnTo>
                <a:lnTo>
                  <a:pt x="5072162" y="98756"/>
                </a:lnTo>
                <a:cubicBezTo>
                  <a:pt x="5072276" y="94526"/>
                  <a:pt x="5073762" y="90983"/>
                  <a:pt x="5076620" y="88126"/>
                </a:cubicBezTo>
                <a:cubicBezTo>
                  <a:pt x="5079477" y="85268"/>
                  <a:pt x="5083020" y="83782"/>
                  <a:pt x="5087250" y="83668"/>
                </a:cubicBezTo>
                <a:lnTo>
                  <a:pt x="5088164" y="83668"/>
                </a:lnTo>
                <a:cubicBezTo>
                  <a:pt x="5092593" y="83782"/>
                  <a:pt x="5096193" y="85268"/>
                  <a:pt x="5098965" y="88126"/>
                </a:cubicBezTo>
                <a:cubicBezTo>
                  <a:pt x="5101737" y="90983"/>
                  <a:pt x="5103166" y="94526"/>
                  <a:pt x="5103252" y="98756"/>
                </a:cubicBezTo>
                <a:lnTo>
                  <a:pt x="5103252" y="110643"/>
                </a:lnTo>
                <a:lnTo>
                  <a:pt x="5124283" y="110643"/>
                </a:lnTo>
                <a:cubicBezTo>
                  <a:pt x="5128512" y="110728"/>
                  <a:pt x="5132055" y="112157"/>
                  <a:pt x="5134913" y="114929"/>
                </a:cubicBezTo>
                <a:cubicBezTo>
                  <a:pt x="5137770" y="117701"/>
                  <a:pt x="5139256" y="121301"/>
                  <a:pt x="5139371" y="125730"/>
                </a:cubicBezTo>
                <a:lnTo>
                  <a:pt x="5139371" y="126188"/>
                </a:lnTo>
                <a:cubicBezTo>
                  <a:pt x="5139256" y="130417"/>
                  <a:pt x="5137770" y="133960"/>
                  <a:pt x="5134913" y="136817"/>
                </a:cubicBezTo>
                <a:cubicBezTo>
                  <a:pt x="5132055" y="139675"/>
                  <a:pt x="5128512" y="141161"/>
                  <a:pt x="5124283" y="141275"/>
                </a:cubicBezTo>
                <a:lnTo>
                  <a:pt x="5103252" y="141275"/>
                </a:lnTo>
                <a:lnTo>
                  <a:pt x="5103252" y="172822"/>
                </a:lnTo>
                <a:cubicBezTo>
                  <a:pt x="5103137" y="183004"/>
                  <a:pt x="5100394" y="192015"/>
                  <a:pt x="5095022" y="199854"/>
                </a:cubicBezTo>
                <a:cubicBezTo>
                  <a:pt x="5089650" y="207693"/>
                  <a:pt x="5082334" y="213618"/>
                  <a:pt x="5073076" y="217628"/>
                </a:cubicBezTo>
                <a:cubicBezTo>
                  <a:pt x="5070324" y="218980"/>
                  <a:pt x="5067371" y="219933"/>
                  <a:pt x="5064218" y="220485"/>
                </a:cubicBezTo>
                <a:cubicBezTo>
                  <a:pt x="5061065" y="221037"/>
                  <a:pt x="5057770" y="221304"/>
                  <a:pt x="5054331" y="221285"/>
                </a:cubicBezTo>
                <a:lnTo>
                  <a:pt x="4985751" y="221285"/>
                </a:lnTo>
                <a:cubicBezTo>
                  <a:pt x="4982313" y="221304"/>
                  <a:pt x="4979017" y="221037"/>
                  <a:pt x="4975864" y="220485"/>
                </a:cubicBezTo>
                <a:cubicBezTo>
                  <a:pt x="4972711" y="219933"/>
                  <a:pt x="4969759" y="218980"/>
                  <a:pt x="4967006" y="217628"/>
                </a:cubicBezTo>
                <a:cubicBezTo>
                  <a:pt x="4957748" y="213618"/>
                  <a:pt x="4950433" y="207693"/>
                  <a:pt x="4945060" y="199854"/>
                </a:cubicBezTo>
                <a:cubicBezTo>
                  <a:pt x="4939689" y="192015"/>
                  <a:pt x="4936945" y="183004"/>
                  <a:pt x="4936831" y="172822"/>
                </a:cubicBezTo>
                <a:lnTo>
                  <a:pt x="4936831" y="141275"/>
                </a:lnTo>
                <a:lnTo>
                  <a:pt x="4915800" y="141275"/>
                </a:lnTo>
                <a:cubicBezTo>
                  <a:pt x="4911570" y="141161"/>
                  <a:pt x="4908027" y="139675"/>
                  <a:pt x="4905170" y="136817"/>
                </a:cubicBezTo>
                <a:cubicBezTo>
                  <a:pt x="4902312" y="133960"/>
                  <a:pt x="4900826" y="130417"/>
                  <a:pt x="4900712" y="126188"/>
                </a:cubicBezTo>
                <a:lnTo>
                  <a:pt x="4900712" y="125730"/>
                </a:lnTo>
                <a:cubicBezTo>
                  <a:pt x="4900826" y="121301"/>
                  <a:pt x="4902312" y="117701"/>
                  <a:pt x="4905170" y="114929"/>
                </a:cubicBezTo>
                <a:cubicBezTo>
                  <a:pt x="4908027" y="112157"/>
                  <a:pt x="4911570" y="110728"/>
                  <a:pt x="4915800" y="110643"/>
                </a:cubicBezTo>
                <a:lnTo>
                  <a:pt x="4936831" y="110643"/>
                </a:lnTo>
                <a:lnTo>
                  <a:pt x="4936831" y="98756"/>
                </a:lnTo>
                <a:cubicBezTo>
                  <a:pt x="4936917" y="94526"/>
                  <a:pt x="4938345" y="90983"/>
                  <a:pt x="4941117" y="88126"/>
                </a:cubicBezTo>
                <a:cubicBezTo>
                  <a:pt x="4943889" y="85268"/>
                  <a:pt x="4947489" y="83782"/>
                  <a:pt x="4951919" y="83668"/>
                </a:cubicBezTo>
                <a:close/>
                <a:moveTo>
                  <a:pt x="817885" y="77758"/>
                </a:moveTo>
                <a:lnTo>
                  <a:pt x="1045592" y="77758"/>
                </a:lnTo>
                <a:lnTo>
                  <a:pt x="1045592" y="103431"/>
                </a:lnTo>
                <a:lnTo>
                  <a:pt x="945580" y="103431"/>
                </a:lnTo>
                <a:lnTo>
                  <a:pt x="945580" y="392307"/>
                </a:lnTo>
                <a:lnTo>
                  <a:pt x="915888" y="392307"/>
                </a:lnTo>
                <a:lnTo>
                  <a:pt x="915888" y="103431"/>
                </a:lnTo>
                <a:lnTo>
                  <a:pt x="817885" y="103431"/>
                </a:lnTo>
                <a:close/>
                <a:moveTo>
                  <a:pt x="608856" y="77758"/>
                </a:moveTo>
                <a:lnTo>
                  <a:pt x="690563" y="77758"/>
                </a:lnTo>
                <a:cubicBezTo>
                  <a:pt x="724644" y="77758"/>
                  <a:pt x="751136" y="85944"/>
                  <a:pt x="770037" y="102315"/>
                </a:cubicBezTo>
                <a:cubicBezTo>
                  <a:pt x="788938" y="118686"/>
                  <a:pt x="798389" y="141382"/>
                  <a:pt x="798389" y="170404"/>
                </a:cubicBezTo>
                <a:cubicBezTo>
                  <a:pt x="798389" y="189007"/>
                  <a:pt x="794147" y="205564"/>
                  <a:pt x="785664" y="220075"/>
                </a:cubicBezTo>
                <a:cubicBezTo>
                  <a:pt x="777180" y="234586"/>
                  <a:pt x="764940" y="245860"/>
                  <a:pt x="748940" y="253896"/>
                </a:cubicBezTo>
                <a:cubicBezTo>
                  <a:pt x="732941" y="261933"/>
                  <a:pt x="714078" y="265951"/>
                  <a:pt x="692348" y="265951"/>
                </a:cubicBezTo>
                <a:lnTo>
                  <a:pt x="638770" y="265951"/>
                </a:lnTo>
                <a:lnTo>
                  <a:pt x="638770" y="392307"/>
                </a:lnTo>
                <a:lnTo>
                  <a:pt x="608856" y="392307"/>
                </a:lnTo>
                <a:close/>
                <a:moveTo>
                  <a:pt x="361206" y="77758"/>
                </a:moveTo>
                <a:lnTo>
                  <a:pt x="442913" y="77758"/>
                </a:lnTo>
                <a:cubicBezTo>
                  <a:pt x="476994" y="77758"/>
                  <a:pt x="503486" y="85944"/>
                  <a:pt x="522387" y="102315"/>
                </a:cubicBezTo>
                <a:cubicBezTo>
                  <a:pt x="541288" y="118686"/>
                  <a:pt x="550739" y="141382"/>
                  <a:pt x="550739" y="170404"/>
                </a:cubicBezTo>
                <a:cubicBezTo>
                  <a:pt x="550739" y="189007"/>
                  <a:pt x="546497" y="205564"/>
                  <a:pt x="538014" y="220075"/>
                </a:cubicBezTo>
                <a:cubicBezTo>
                  <a:pt x="529530" y="234586"/>
                  <a:pt x="517289" y="245860"/>
                  <a:pt x="501290" y="253896"/>
                </a:cubicBezTo>
                <a:cubicBezTo>
                  <a:pt x="485291" y="261933"/>
                  <a:pt x="466428" y="265951"/>
                  <a:pt x="444699" y="265951"/>
                </a:cubicBezTo>
                <a:lnTo>
                  <a:pt x="391120" y="265951"/>
                </a:lnTo>
                <a:lnTo>
                  <a:pt x="391120" y="392307"/>
                </a:lnTo>
                <a:lnTo>
                  <a:pt x="361206" y="392307"/>
                </a:lnTo>
                <a:close/>
                <a:moveTo>
                  <a:pt x="95548" y="73070"/>
                </a:moveTo>
                <a:cubicBezTo>
                  <a:pt x="123974" y="73070"/>
                  <a:pt x="146149" y="80363"/>
                  <a:pt x="162074" y="94948"/>
                </a:cubicBezTo>
                <a:cubicBezTo>
                  <a:pt x="177998" y="109533"/>
                  <a:pt x="185961" y="129848"/>
                  <a:pt x="185961" y="155893"/>
                </a:cubicBezTo>
                <a:cubicBezTo>
                  <a:pt x="185961" y="169288"/>
                  <a:pt x="183580" y="181864"/>
                  <a:pt x="178817" y="193621"/>
                </a:cubicBezTo>
                <a:cubicBezTo>
                  <a:pt x="174055" y="205378"/>
                  <a:pt x="166911" y="217099"/>
                  <a:pt x="157386" y="228782"/>
                </a:cubicBezTo>
                <a:cubicBezTo>
                  <a:pt x="147861" y="240465"/>
                  <a:pt x="131639" y="256501"/>
                  <a:pt x="108719" y="276890"/>
                </a:cubicBezTo>
                <a:cubicBezTo>
                  <a:pt x="68535" y="312609"/>
                  <a:pt x="43160" y="342672"/>
                  <a:pt x="32594" y="367080"/>
                </a:cubicBezTo>
                <a:lnTo>
                  <a:pt x="190649" y="367080"/>
                </a:lnTo>
                <a:lnTo>
                  <a:pt x="190649" y="392307"/>
                </a:lnTo>
                <a:lnTo>
                  <a:pt x="0" y="392307"/>
                </a:lnTo>
                <a:lnTo>
                  <a:pt x="0" y="372215"/>
                </a:lnTo>
                <a:cubicBezTo>
                  <a:pt x="6846" y="354951"/>
                  <a:pt x="16780" y="337798"/>
                  <a:pt x="29803" y="320757"/>
                </a:cubicBezTo>
                <a:cubicBezTo>
                  <a:pt x="42825" y="303717"/>
                  <a:pt x="61913" y="284257"/>
                  <a:pt x="87064" y="262380"/>
                </a:cubicBezTo>
                <a:cubicBezTo>
                  <a:pt x="112961" y="240055"/>
                  <a:pt x="131080" y="221229"/>
                  <a:pt x="141424" y="205899"/>
                </a:cubicBezTo>
                <a:cubicBezTo>
                  <a:pt x="151768" y="190570"/>
                  <a:pt x="156939" y="174497"/>
                  <a:pt x="156939" y="157679"/>
                </a:cubicBezTo>
                <a:cubicBezTo>
                  <a:pt x="156939" y="138331"/>
                  <a:pt x="151507" y="123411"/>
                  <a:pt x="140643" y="112919"/>
                </a:cubicBezTo>
                <a:cubicBezTo>
                  <a:pt x="129778" y="102427"/>
                  <a:pt x="114672" y="97180"/>
                  <a:pt x="95325" y="97180"/>
                </a:cubicBezTo>
                <a:cubicBezTo>
                  <a:pt x="77763" y="97180"/>
                  <a:pt x="63364" y="102352"/>
                  <a:pt x="52127" y="112696"/>
                </a:cubicBezTo>
                <a:cubicBezTo>
                  <a:pt x="40891" y="123039"/>
                  <a:pt x="34305" y="137215"/>
                  <a:pt x="32370" y="155223"/>
                </a:cubicBezTo>
                <a:lnTo>
                  <a:pt x="3795" y="151651"/>
                </a:lnTo>
                <a:cubicBezTo>
                  <a:pt x="6028" y="128137"/>
                  <a:pt x="15441" y="109161"/>
                  <a:pt x="32035" y="94725"/>
                </a:cubicBezTo>
                <a:cubicBezTo>
                  <a:pt x="48630" y="80288"/>
                  <a:pt x="69800" y="73070"/>
                  <a:pt x="95548" y="73070"/>
                </a:cubicBezTo>
                <a:close/>
                <a:moveTo>
                  <a:pt x="5672465" y="12345"/>
                </a:moveTo>
                <a:lnTo>
                  <a:pt x="6036396" y="12345"/>
                </a:lnTo>
                <a:cubicBezTo>
                  <a:pt x="6040626" y="12459"/>
                  <a:pt x="6044168" y="13945"/>
                  <a:pt x="6047026" y="16802"/>
                </a:cubicBezTo>
                <a:cubicBezTo>
                  <a:pt x="6049884" y="19660"/>
                  <a:pt x="6051370" y="23203"/>
                  <a:pt x="6051484" y="27432"/>
                </a:cubicBezTo>
                <a:lnTo>
                  <a:pt x="6051484" y="27890"/>
                </a:lnTo>
                <a:cubicBezTo>
                  <a:pt x="6051370" y="32119"/>
                  <a:pt x="6049884" y="35662"/>
                  <a:pt x="6047026" y="38519"/>
                </a:cubicBezTo>
                <a:cubicBezTo>
                  <a:pt x="6044168" y="41377"/>
                  <a:pt x="6040626" y="42863"/>
                  <a:pt x="6036396" y="42977"/>
                </a:cubicBezTo>
                <a:lnTo>
                  <a:pt x="5859918" y="42977"/>
                </a:lnTo>
                <a:cubicBezTo>
                  <a:pt x="5859994" y="44425"/>
                  <a:pt x="5859841" y="45644"/>
                  <a:pt x="5859460" y="46635"/>
                </a:cubicBezTo>
                <a:lnTo>
                  <a:pt x="5844372" y="90983"/>
                </a:lnTo>
                <a:lnTo>
                  <a:pt x="5975132" y="90983"/>
                </a:lnTo>
                <a:cubicBezTo>
                  <a:pt x="5979046" y="90993"/>
                  <a:pt x="5982875" y="91431"/>
                  <a:pt x="5986618" y="92298"/>
                </a:cubicBezTo>
                <a:cubicBezTo>
                  <a:pt x="5990362" y="93164"/>
                  <a:pt x="5993848" y="94403"/>
                  <a:pt x="5997077" y="96012"/>
                </a:cubicBezTo>
                <a:cubicBezTo>
                  <a:pt x="6004183" y="98984"/>
                  <a:pt x="6010316" y="102985"/>
                  <a:pt x="6015480" y="108014"/>
                </a:cubicBezTo>
                <a:cubicBezTo>
                  <a:pt x="6020642" y="113043"/>
                  <a:pt x="6024718" y="119101"/>
                  <a:pt x="6027710" y="126188"/>
                </a:cubicBezTo>
                <a:cubicBezTo>
                  <a:pt x="6029300" y="129636"/>
                  <a:pt x="6030462" y="133255"/>
                  <a:pt x="6031196" y="137046"/>
                </a:cubicBezTo>
                <a:cubicBezTo>
                  <a:pt x="6031929" y="140837"/>
                  <a:pt x="6032290" y="144685"/>
                  <a:pt x="6032282" y="148590"/>
                </a:cubicBezTo>
                <a:lnTo>
                  <a:pt x="6032282" y="356616"/>
                </a:lnTo>
                <a:cubicBezTo>
                  <a:pt x="6032290" y="360693"/>
                  <a:pt x="6031929" y="364541"/>
                  <a:pt x="6031196" y="368161"/>
                </a:cubicBezTo>
                <a:cubicBezTo>
                  <a:pt x="6030462" y="371780"/>
                  <a:pt x="6029300" y="375400"/>
                  <a:pt x="6027710" y="379019"/>
                </a:cubicBezTo>
                <a:cubicBezTo>
                  <a:pt x="6024718" y="385896"/>
                  <a:pt x="6020642" y="391916"/>
                  <a:pt x="6015480" y="397079"/>
                </a:cubicBezTo>
                <a:cubicBezTo>
                  <a:pt x="6010316" y="402241"/>
                  <a:pt x="6004183" y="406432"/>
                  <a:pt x="5997077" y="409652"/>
                </a:cubicBezTo>
                <a:cubicBezTo>
                  <a:pt x="5993848" y="411023"/>
                  <a:pt x="5990362" y="412052"/>
                  <a:pt x="5986618" y="412738"/>
                </a:cubicBezTo>
                <a:cubicBezTo>
                  <a:pt x="5982875" y="413423"/>
                  <a:pt x="5979046" y="413766"/>
                  <a:pt x="5975132" y="413766"/>
                </a:cubicBezTo>
                <a:lnTo>
                  <a:pt x="5733730" y="413766"/>
                </a:lnTo>
                <a:cubicBezTo>
                  <a:pt x="5725958" y="413766"/>
                  <a:pt x="5718642" y="412395"/>
                  <a:pt x="5711784" y="409652"/>
                </a:cubicBezTo>
                <a:cubicBezTo>
                  <a:pt x="5704708" y="406432"/>
                  <a:pt x="5698631" y="402241"/>
                  <a:pt x="5693554" y="397079"/>
                </a:cubicBezTo>
                <a:cubicBezTo>
                  <a:pt x="5688477" y="391916"/>
                  <a:pt x="5684344" y="385896"/>
                  <a:pt x="5681152" y="379019"/>
                </a:cubicBezTo>
                <a:cubicBezTo>
                  <a:pt x="5679580" y="375400"/>
                  <a:pt x="5678495" y="371780"/>
                  <a:pt x="5677894" y="368161"/>
                </a:cubicBezTo>
                <a:cubicBezTo>
                  <a:pt x="5677294" y="364541"/>
                  <a:pt x="5677009" y="360693"/>
                  <a:pt x="5677038" y="356616"/>
                </a:cubicBezTo>
                <a:lnTo>
                  <a:pt x="5677038" y="148590"/>
                </a:lnTo>
                <a:cubicBezTo>
                  <a:pt x="5677009" y="144685"/>
                  <a:pt x="5677294" y="140837"/>
                  <a:pt x="5677894" y="137046"/>
                </a:cubicBezTo>
                <a:cubicBezTo>
                  <a:pt x="5678495" y="133255"/>
                  <a:pt x="5679580" y="129636"/>
                  <a:pt x="5681152" y="126188"/>
                </a:cubicBezTo>
                <a:cubicBezTo>
                  <a:pt x="5687476" y="112014"/>
                  <a:pt x="5697688" y="101956"/>
                  <a:pt x="5711784" y="96012"/>
                </a:cubicBezTo>
                <a:cubicBezTo>
                  <a:pt x="5718642" y="92736"/>
                  <a:pt x="5725958" y="91059"/>
                  <a:pt x="5733730" y="90983"/>
                </a:cubicBezTo>
                <a:lnTo>
                  <a:pt x="5812368" y="90983"/>
                </a:lnTo>
                <a:cubicBezTo>
                  <a:pt x="5812445" y="89993"/>
                  <a:pt x="5812750" y="88773"/>
                  <a:pt x="5813283" y="87326"/>
                </a:cubicBezTo>
                <a:lnTo>
                  <a:pt x="5827913" y="42977"/>
                </a:lnTo>
                <a:lnTo>
                  <a:pt x="5672465" y="42977"/>
                </a:lnTo>
                <a:cubicBezTo>
                  <a:pt x="5668236" y="42863"/>
                  <a:pt x="5664693" y="41377"/>
                  <a:pt x="5661836" y="38519"/>
                </a:cubicBezTo>
                <a:cubicBezTo>
                  <a:pt x="5658978" y="35662"/>
                  <a:pt x="5657492" y="32119"/>
                  <a:pt x="5657378" y="27890"/>
                </a:cubicBezTo>
                <a:lnTo>
                  <a:pt x="5657378" y="27432"/>
                </a:lnTo>
                <a:cubicBezTo>
                  <a:pt x="5657492" y="23203"/>
                  <a:pt x="5658978" y="19660"/>
                  <a:pt x="5661836" y="16802"/>
                </a:cubicBezTo>
                <a:cubicBezTo>
                  <a:pt x="5664693" y="13945"/>
                  <a:pt x="5668236" y="12459"/>
                  <a:pt x="5672465" y="12345"/>
                </a:cubicBezTo>
                <a:close/>
                <a:moveTo>
                  <a:pt x="1125154" y="9602"/>
                </a:moveTo>
                <a:lnTo>
                  <a:pt x="1126069" y="9602"/>
                </a:lnTo>
                <a:cubicBezTo>
                  <a:pt x="1130098" y="9744"/>
                  <a:pt x="1133584" y="11287"/>
                  <a:pt x="1136527" y="14231"/>
                </a:cubicBezTo>
                <a:cubicBezTo>
                  <a:pt x="1139471" y="17174"/>
                  <a:pt x="1141014" y="20660"/>
                  <a:pt x="1141156" y="24689"/>
                </a:cubicBezTo>
                <a:lnTo>
                  <a:pt x="1141156" y="80468"/>
                </a:lnTo>
                <a:cubicBezTo>
                  <a:pt x="1141014" y="84897"/>
                  <a:pt x="1139471" y="88497"/>
                  <a:pt x="1136527" y="91269"/>
                </a:cubicBezTo>
                <a:cubicBezTo>
                  <a:pt x="1133584" y="94041"/>
                  <a:pt x="1130098" y="95469"/>
                  <a:pt x="1126069" y="95555"/>
                </a:cubicBezTo>
                <a:lnTo>
                  <a:pt x="1125154" y="95555"/>
                </a:lnTo>
                <a:cubicBezTo>
                  <a:pt x="1120925" y="95469"/>
                  <a:pt x="1117382" y="94041"/>
                  <a:pt x="1114525" y="91269"/>
                </a:cubicBezTo>
                <a:cubicBezTo>
                  <a:pt x="1111667" y="88497"/>
                  <a:pt x="1110181" y="84897"/>
                  <a:pt x="1110067" y="80468"/>
                </a:cubicBezTo>
                <a:lnTo>
                  <a:pt x="1110067" y="24689"/>
                </a:lnTo>
                <a:cubicBezTo>
                  <a:pt x="1110181" y="20660"/>
                  <a:pt x="1111667" y="17174"/>
                  <a:pt x="1114525" y="14231"/>
                </a:cubicBezTo>
                <a:cubicBezTo>
                  <a:pt x="1117382" y="11287"/>
                  <a:pt x="1120925" y="9744"/>
                  <a:pt x="1125154" y="9602"/>
                </a:cubicBezTo>
                <a:close/>
                <a:moveTo>
                  <a:pt x="4789155" y="9144"/>
                </a:moveTo>
                <a:lnTo>
                  <a:pt x="4790070" y="9144"/>
                </a:lnTo>
                <a:cubicBezTo>
                  <a:pt x="4794299" y="9259"/>
                  <a:pt x="4797842" y="10745"/>
                  <a:pt x="4800699" y="13602"/>
                </a:cubicBezTo>
                <a:cubicBezTo>
                  <a:pt x="4803557" y="16460"/>
                  <a:pt x="4805043" y="20003"/>
                  <a:pt x="4805157" y="24232"/>
                </a:cubicBezTo>
                <a:lnTo>
                  <a:pt x="4805157" y="80010"/>
                </a:lnTo>
                <a:cubicBezTo>
                  <a:pt x="4805043" y="84239"/>
                  <a:pt x="4803557" y="87783"/>
                  <a:pt x="4800699" y="90640"/>
                </a:cubicBezTo>
                <a:cubicBezTo>
                  <a:pt x="4797842" y="93498"/>
                  <a:pt x="4794299" y="94984"/>
                  <a:pt x="4790070" y="95098"/>
                </a:cubicBezTo>
                <a:lnTo>
                  <a:pt x="4789155" y="95098"/>
                </a:lnTo>
                <a:cubicBezTo>
                  <a:pt x="4784926" y="94984"/>
                  <a:pt x="4781383" y="93498"/>
                  <a:pt x="4778525" y="90640"/>
                </a:cubicBezTo>
                <a:cubicBezTo>
                  <a:pt x="4775668" y="87783"/>
                  <a:pt x="4774182" y="84239"/>
                  <a:pt x="4774068" y="80010"/>
                </a:cubicBezTo>
                <a:lnTo>
                  <a:pt x="4774068" y="24232"/>
                </a:lnTo>
                <a:cubicBezTo>
                  <a:pt x="4774182" y="20003"/>
                  <a:pt x="4775668" y="16460"/>
                  <a:pt x="4778525" y="13602"/>
                </a:cubicBezTo>
                <a:cubicBezTo>
                  <a:pt x="4781383" y="10745"/>
                  <a:pt x="4784926" y="9259"/>
                  <a:pt x="4789155" y="9144"/>
                </a:cubicBezTo>
                <a:close/>
                <a:moveTo>
                  <a:pt x="5228067" y="8230"/>
                </a:moveTo>
                <a:lnTo>
                  <a:pt x="5569138" y="8230"/>
                </a:lnTo>
                <a:cubicBezTo>
                  <a:pt x="5573567" y="8316"/>
                  <a:pt x="5577168" y="9744"/>
                  <a:pt x="5579940" y="12516"/>
                </a:cubicBezTo>
                <a:cubicBezTo>
                  <a:pt x="5582711" y="15288"/>
                  <a:pt x="5584140" y="18888"/>
                  <a:pt x="5584226" y="23318"/>
                </a:cubicBezTo>
                <a:lnTo>
                  <a:pt x="5584226" y="23775"/>
                </a:lnTo>
                <a:cubicBezTo>
                  <a:pt x="5584140" y="28204"/>
                  <a:pt x="5582711" y="31804"/>
                  <a:pt x="5579940" y="34576"/>
                </a:cubicBezTo>
                <a:cubicBezTo>
                  <a:pt x="5577168" y="37348"/>
                  <a:pt x="5573567" y="38777"/>
                  <a:pt x="5569138" y="38862"/>
                </a:cubicBezTo>
                <a:lnTo>
                  <a:pt x="5420091" y="38862"/>
                </a:lnTo>
                <a:cubicBezTo>
                  <a:pt x="5420072" y="39539"/>
                  <a:pt x="5419996" y="40129"/>
                  <a:pt x="5419862" y="40634"/>
                </a:cubicBezTo>
                <a:cubicBezTo>
                  <a:pt x="5419728" y="41139"/>
                  <a:pt x="5419653" y="41615"/>
                  <a:pt x="5419634" y="42063"/>
                </a:cubicBezTo>
                <a:lnTo>
                  <a:pt x="5403632" y="101499"/>
                </a:lnTo>
                <a:lnTo>
                  <a:pt x="5503758" y="101499"/>
                </a:lnTo>
                <a:cubicBezTo>
                  <a:pt x="5515798" y="101604"/>
                  <a:pt x="5526466" y="104709"/>
                  <a:pt x="5535762" y="110814"/>
                </a:cubicBezTo>
                <a:cubicBezTo>
                  <a:pt x="5545059" y="116920"/>
                  <a:pt x="5552070" y="125397"/>
                  <a:pt x="5556794" y="136246"/>
                </a:cubicBezTo>
                <a:cubicBezTo>
                  <a:pt x="5558184" y="139665"/>
                  <a:pt x="5559290" y="143228"/>
                  <a:pt x="5560108" y="146933"/>
                </a:cubicBezTo>
                <a:cubicBezTo>
                  <a:pt x="5560928" y="150638"/>
                  <a:pt x="5561346" y="154543"/>
                  <a:pt x="5561366" y="158649"/>
                </a:cubicBezTo>
                <a:lnTo>
                  <a:pt x="5561366" y="292151"/>
                </a:lnTo>
                <a:cubicBezTo>
                  <a:pt x="5561223" y="296380"/>
                  <a:pt x="5559680" y="299924"/>
                  <a:pt x="5556736" y="302781"/>
                </a:cubicBezTo>
                <a:cubicBezTo>
                  <a:pt x="5553793" y="305639"/>
                  <a:pt x="5550308" y="307124"/>
                  <a:pt x="5546278" y="307239"/>
                </a:cubicBezTo>
                <a:lnTo>
                  <a:pt x="5545364" y="307239"/>
                </a:lnTo>
                <a:cubicBezTo>
                  <a:pt x="5541134" y="307124"/>
                  <a:pt x="5537592" y="305639"/>
                  <a:pt x="5534734" y="302781"/>
                </a:cubicBezTo>
                <a:cubicBezTo>
                  <a:pt x="5531876" y="299924"/>
                  <a:pt x="5530390" y="296380"/>
                  <a:pt x="5530276" y="292151"/>
                </a:cubicBezTo>
                <a:lnTo>
                  <a:pt x="5530276" y="158649"/>
                </a:lnTo>
                <a:cubicBezTo>
                  <a:pt x="5530286" y="155010"/>
                  <a:pt x="5529696" y="151657"/>
                  <a:pt x="5528504" y="148590"/>
                </a:cubicBezTo>
                <a:cubicBezTo>
                  <a:pt x="5527314" y="145523"/>
                  <a:pt x="5525466" y="142628"/>
                  <a:pt x="5522961" y="139904"/>
                </a:cubicBezTo>
                <a:cubicBezTo>
                  <a:pt x="5517932" y="134951"/>
                  <a:pt x="5511530" y="132512"/>
                  <a:pt x="5503758" y="132588"/>
                </a:cubicBezTo>
                <a:lnTo>
                  <a:pt x="5292990" y="132588"/>
                </a:lnTo>
                <a:cubicBezTo>
                  <a:pt x="5285598" y="132512"/>
                  <a:pt x="5279350" y="134951"/>
                  <a:pt x="5274244" y="139904"/>
                </a:cubicBezTo>
                <a:cubicBezTo>
                  <a:pt x="5271739" y="142628"/>
                  <a:pt x="5269892" y="145523"/>
                  <a:pt x="5268701" y="148590"/>
                </a:cubicBezTo>
                <a:cubicBezTo>
                  <a:pt x="5267510" y="151657"/>
                  <a:pt x="5266920" y="155010"/>
                  <a:pt x="5266929" y="158649"/>
                </a:cubicBezTo>
                <a:lnTo>
                  <a:pt x="5266929" y="292151"/>
                </a:lnTo>
                <a:cubicBezTo>
                  <a:pt x="5266787" y="296380"/>
                  <a:pt x="5265243" y="299924"/>
                  <a:pt x="5262300" y="302781"/>
                </a:cubicBezTo>
                <a:cubicBezTo>
                  <a:pt x="5259357" y="305639"/>
                  <a:pt x="5255870" y="307124"/>
                  <a:pt x="5251842" y="307239"/>
                </a:cubicBezTo>
                <a:lnTo>
                  <a:pt x="5250927" y="307239"/>
                </a:lnTo>
                <a:cubicBezTo>
                  <a:pt x="5246698" y="307124"/>
                  <a:pt x="5243155" y="305639"/>
                  <a:pt x="5240297" y="302781"/>
                </a:cubicBezTo>
                <a:cubicBezTo>
                  <a:pt x="5237440" y="299924"/>
                  <a:pt x="5235954" y="296380"/>
                  <a:pt x="5235840" y="292151"/>
                </a:cubicBezTo>
                <a:lnTo>
                  <a:pt x="5235840" y="158649"/>
                </a:lnTo>
                <a:cubicBezTo>
                  <a:pt x="5235859" y="154543"/>
                  <a:pt x="5236277" y="150638"/>
                  <a:pt x="5237097" y="146933"/>
                </a:cubicBezTo>
                <a:cubicBezTo>
                  <a:pt x="5237916" y="143228"/>
                  <a:pt x="5239021" y="139665"/>
                  <a:pt x="5240411" y="136246"/>
                </a:cubicBezTo>
                <a:cubicBezTo>
                  <a:pt x="5245145" y="125397"/>
                  <a:pt x="5252137" y="116920"/>
                  <a:pt x="5261386" y="110814"/>
                </a:cubicBezTo>
                <a:cubicBezTo>
                  <a:pt x="5270635" y="104709"/>
                  <a:pt x="5281169" y="101604"/>
                  <a:pt x="5292990" y="101499"/>
                </a:cubicBezTo>
                <a:lnTo>
                  <a:pt x="5371628" y="101499"/>
                </a:lnTo>
                <a:lnTo>
                  <a:pt x="5372542" y="98756"/>
                </a:lnTo>
                <a:lnTo>
                  <a:pt x="5388087" y="38862"/>
                </a:lnTo>
                <a:lnTo>
                  <a:pt x="5228067" y="38862"/>
                </a:lnTo>
                <a:cubicBezTo>
                  <a:pt x="5223638" y="38777"/>
                  <a:pt x="5220038" y="37348"/>
                  <a:pt x="5217266" y="34576"/>
                </a:cubicBezTo>
                <a:cubicBezTo>
                  <a:pt x="5214494" y="31804"/>
                  <a:pt x="5213065" y="28204"/>
                  <a:pt x="5212979" y="23775"/>
                </a:cubicBezTo>
                <a:lnTo>
                  <a:pt x="5212979" y="23318"/>
                </a:lnTo>
                <a:cubicBezTo>
                  <a:pt x="5213065" y="18888"/>
                  <a:pt x="5214494" y="15288"/>
                  <a:pt x="5217266" y="12516"/>
                </a:cubicBezTo>
                <a:cubicBezTo>
                  <a:pt x="5220038" y="9744"/>
                  <a:pt x="5223638" y="8316"/>
                  <a:pt x="5228067" y="8230"/>
                </a:cubicBezTo>
                <a:close/>
                <a:moveTo>
                  <a:pt x="4058592" y="7065"/>
                </a:moveTo>
                <a:cubicBezTo>
                  <a:pt x="4060516" y="7075"/>
                  <a:pt x="4062483" y="7463"/>
                  <a:pt x="4064493" y="8230"/>
                </a:cubicBezTo>
                <a:cubicBezTo>
                  <a:pt x="4066522" y="9135"/>
                  <a:pt x="4068179" y="10297"/>
                  <a:pt x="4069465" y="11716"/>
                </a:cubicBezTo>
                <a:cubicBezTo>
                  <a:pt x="4070751" y="13135"/>
                  <a:pt x="4071837" y="14869"/>
                  <a:pt x="4072723" y="16917"/>
                </a:cubicBezTo>
                <a:cubicBezTo>
                  <a:pt x="4074552" y="20651"/>
                  <a:pt x="4074552" y="24613"/>
                  <a:pt x="4072723" y="28804"/>
                </a:cubicBezTo>
                <a:lnTo>
                  <a:pt x="4062664" y="49835"/>
                </a:lnTo>
                <a:lnTo>
                  <a:pt x="4170564" y="49835"/>
                </a:lnTo>
                <a:cubicBezTo>
                  <a:pt x="4174450" y="49854"/>
                  <a:pt x="4178222" y="50273"/>
                  <a:pt x="4181880" y="51092"/>
                </a:cubicBezTo>
                <a:cubicBezTo>
                  <a:pt x="4185537" y="51912"/>
                  <a:pt x="4189080" y="53016"/>
                  <a:pt x="4192509" y="54407"/>
                </a:cubicBezTo>
                <a:cubicBezTo>
                  <a:pt x="4199586" y="57408"/>
                  <a:pt x="4205664" y="61465"/>
                  <a:pt x="4210740" y="66580"/>
                </a:cubicBezTo>
                <a:cubicBezTo>
                  <a:pt x="4215817" y="71695"/>
                  <a:pt x="4219951" y="77696"/>
                  <a:pt x="4223142" y="84582"/>
                </a:cubicBezTo>
                <a:cubicBezTo>
                  <a:pt x="4224532" y="88230"/>
                  <a:pt x="4225637" y="91907"/>
                  <a:pt x="4226456" y="95612"/>
                </a:cubicBezTo>
                <a:cubicBezTo>
                  <a:pt x="4227276" y="99318"/>
                  <a:pt x="4227695" y="103108"/>
                  <a:pt x="4227714" y="106985"/>
                </a:cubicBezTo>
                <a:lnTo>
                  <a:pt x="4227714" y="359360"/>
                </a:lnTo>
                <a:cubicBezTo>
                  <a:pt x="4227695" y="363236"/>
                  <a:pt x="4227276" y="367027"/>
                  <a:pt x="4226456" y="370732"/>
                </a:cubicBezTo>
                <a:cubicBezTo>
                  <a:pt x="4225637" y="374438"/>
                  <a:pt x="4224532" y="378114"/>
                  <a:pt x="4223142" y="381762"/>
                </a:cubicBezTo>
                <a:cubicBezTo>
                  <a:pt x="4219951" y="388649"/>
                  <a:pt x="4215817" y="394650"/>
                  <a:pt x="4210740" y="399765"/>
                </a:cubicBezTo>
                <a:cubicBezTo>
                  <a:pt x="4205664" y="404880"/>
                  <a:pt x="4199586" y="408937"/>
                  <a:pt x="4192509" y="411938"/>
                </a:cubicBezTo>
                <a:cubicBezTo>
                  <a:pt x="4185651" y="415062"/>
                  <a:pt x="4178336" y="416586"/>
                  <a:pt x="4170564" y="416510"/>
                </a:cubicBezTo>
                <a:lnTo>
                  <a:pt x="4116614" y="416510"/>
                </a:lnTo>
                <a:cubicBezTo>
                  <a:pt x="4112385" y="416395"/>
                  <a:pt x="4108842" y="414909"/>
                  <a:pt x="4105984" y="412052"/>
                </a:cubicBezTo>
                <a:cubicBezTo>
                  <a:pt x="4103127" y="409194"/>
                  <a:pt x="4101641" y="405651"/>
                  <a:pt x="4101527" y="401422"/>
                </a:cubicBezTo>
                <a:lnTo>
                  <a:pt x="4101527" y="400508"/>
                </a:lnTo>
                <a:cubicBezTo>
                  <a:pt x="4101641" y="396478"/>
                  <a:pt x="4103127" y="392992"/>
                  <a:pt x="4105984" y="390049"/>
                </a:cubicBezTo>
                <a:cubicBezTo>
                  <a:pt x="4108842" y="387106"/>
                  <a:pt x="4112385" y="385563"/>
                  <a:pt x="4116614" y="385420"/>
                </a:cubicBezTo>
                <a:lnTo>
                  <a:pt x="4170564" y="385420"/>
                </a:lnTo>
                <a:cubicBezTo>
                  <a:pt x="4174202" y="385410"/>
                  <a:pt x="4177555" y="384744"/>
                  <a:pt x="4180622" y="383420"/>
                </a:cubicBezTo>
                <a:cubicBezTo>
                  <a:pt x="4183689" y="382096"/>
                  <a:pt x="4186585" y="380172"/>
                  <a:pt x="4189309" y="377648"/>
                </a:cubicBezTo>
                <a:cubicBezTo>
                  <a:pt x="4194262" y="372695"/>
                  <a:pt x="4196700" y="366599"/>
                  <a:pt x="4196624" y="359360"/>
                </a:cubicBezTo>
                <a:lnTo>
                  <a:pt x="4196624" y="106985"/>
                </a:lnTo>
                <a:cubicBezTo>
                  <a:pt x="4196634" y="103118"/>
                  <a:pt x="4196043" y="99651"/>
                  <a:pt x="4194853" y="96584"/>
                </a:cubicBezTo>
                <a:cubicBezTo>
                  <a:pt x="4193662" y="93517"/>
                  <a:pt x="4191814" y="90735"/>
                  <a:pt x="4189309" y="88240"/>
                </a:cubicBezTo>
                <a:cubicBezTo>
                  <a:pt x="4186585" y="85935"/>
                  <a:pt x="4183689" y="84144"/>
                  <a:pt x="4180622" y="82868"/>
                </a:cubicBezTo>
                <a:cubicBezTo>
                  <a:pt x="4177555" y="81591"/>
                  <a:pt x="4174202" y="80944"/>
                  <a:pt x="4170564" y="80925"/>
                </a:cubicBezTo>
                <a:lnTo>
                  <a:pt x="4038890" y="80925"/>
                </a:lnTo>
                <a:cubicBezTo>
                  <a:pt x="4033261" y="80658"/>
                  <a:pt x="4029089" y="78334"/>
                  <a:pt x="4026374" y="73952"/>
                </a:cubicBezTo>
                <a:cubicBezTo>
                  <a:pt x="4023659" y="69571"/>
                  <a:pt x="4023259" y="64732"/>
                  <a:pt x="4025174" y="59436"/>
                </a:cubicBezTo>
                <a:lnTo>
                  <a:pt x="4044834" y="16002"/>
                </a:lnTo>
                <a:cubicBezTo>
                  <a:pt x="4046567" y="12278"/>
                  <a:pt x="4049272" y="9668"/>
                  <a:pt x="4052949" y="8173"/>
                </a:cubicBezTo>
                <a:cubicBezTo>
                  <a:pt x="4054787" y="7425"/>
                  <a:pt x="4056668" y="7056"/>
                  <a:pt x="4058592" y="7065"/>
                </a:cubicBezTo>
                <a:close/>
                <a:moveTo>
                  <a:pt x="3110774" y="6858"/>
                </a:moveTo>
                <a:cubicBezTo>
                  <a:pt x="3115203" y="6973"/>
                  <a:pt x="3118804" y="8459"/>
                  <a:pt x="3121575" y="11316"/>
                </a:cubicBezTo>
                <a:cubicBezTo>
                  <a:pt x="3124347" y="14174"/>
                  <a:pt x="3125776" y="17717"/>
                  <a:pt x="3125862" y="21946"/>
                </a:cubicBezTo>
                <a:lnTo>
                  <a:pt x="3125862" y="67666"/>
                </a:lnTo>
                <a:lnTo>
                  <a:pt x="3267594" y="67666"/>
                </a:lnTo>
                <a:cubicBezTo>
                  <a:pt x="3274176" y="68066"/>
                  <a:pt x="3278728" y="70923"/>
                  <a:pt x="3281252" y="76238"/>
                </a:cubicBezTo>
                <a:cubicBezTo>
                  <a:pt x="3283777" y="81553"/>
                  <a:pt x="3283186" y="86925"/>
                  <a:pt x="3279481" y="92355"/>
                </a:cubicBezTo>
                <a:lnTo>
                  <a:pt x="3048595" y="375819"/>
                </a:lnTo>
                <a:lnTo>
                  <a:pt x="3293197" y="375819"/>
                </a:lnTo>
                <a:cubicBezTo>
                  <a:pt x="3297226" y="375933"/>
                  <a:pt x="3300712" y="377419"/>
                  <a:pt x="3303655" y="380276"/>
                </a:cubicBezTo>
                <a:cubicBezTo>
                  <a:pt x="3306599" y="383134"/>
                  <a:pt x="3308141" y="386677"/>
                  <a:pt x="3308284" y="390906"/>
                </a:cubicBezTo>
                <a:lnTo>
                  <a:pt x="3308284" y="391364"/>
                </a:lnTo>
                <a:cubicBezTo>
                  <a:pt x="3308141" y="395593"/>
                  <a:pt x="3306599" y="399136"/>
                  <a:pt x="3303655" y="401993"/>
                </a:cubicBezTo>
                <a:cubicBezTo>
                  <a:pt x="3300712" y="404851"/>
                  <a:pt x="3297226" y="406337"/>
                  <a:pt x="3293197" y="406451"/>
                </a:cubicBezTo>
                <a:lnTo>
                  <a:pt x="2923779" y="406451"/>
                </a:lnTo>
                <a:cubicBezTo>
                  <a:pt x="2919750" y="406337"/>
                  <a:pt x="2916264" y="404851"/>
                  <a:pt x="2913321" y="401993"/>
                </a:cubicBezTo>
                <a:cubicBezTo>
                  <a:pt x="2910378" y="399136"/>
                  <a:pt x="2908834" y="395593"/>
                  <a:pt x="2908692" y="391364"/>
                </a:cubicBezTo>
                <a:lnTo>
                  <a:pt x="2908692" y="390906"/>
                </a:lnTo>
                <a:cubicBezTo>
                  <a:pt x="2908834" y="386677"/>
                  <a:pt x="2910378" y="383134"/>
                  <a:pt x="2913321" y="380276"/>
                </a:cubicBezTo>
                <a:cubicBezTo>
                  <a:pt x="2916264" y="377419"/>
                  <a:pt x="2919750" y="375933"/>
                  <a:pt x="2923779" y="375819"/>
                </a:cubicBezTo>
                <a:lnTo>
                  <a:pt x="3008361" y="375819"/>
                </a:lnTo>
                <a:lnTo>
                  <a:pt x="3234218" y="98756"/>
                </a:lnTo>
                <a:lnTo>
                  <a:pt x="2937952" y="98756"/>
                </a:lnTo>
                <a:cubicBezTo>
                  <a:pt x="2933723" y="98641"/>
                  <a:pt x="2930180" y="97155"/>
                  <a:pt x="2927323" y="94298"/>
                </a:cubicBezTo>
                <a:cubicBezTo>
                  <a:pt x="2924465" y="91440"/>
                  <a:pt x="2922979" y="87897"/>
                  <a:pt x="2922865" y="83668"/>
                </a:cubicBezTo>
                <a:lnTo>
                  <a:pt x="2922865" y="82754"/>
                </a:lnTo>
                <a:cubicBezTo>
                  <a:pt x="2922979" y="78524"/>
                  <a:pt x="2924465" y="74981"/>
                  <a:pt x="2927323" y="72124"/>
                </a:cubicBezTo>
                <a:cubicBezTo>
                  <a:pt x="2930180" y="69266"/>
                  <a:pt x="2933723" y="67780"/>
                  <a:pt x="2937952" y="67666"/>
                </a:cubicBezTo>
                <a:lnTo>
                  <a:pt x="3095686" y="67666"/>
                </a:lnTo>
                <a:lnTo>
                  <a:pt x="3095686" y="21946"/>
                </a:lnTo>
                <a:cubicBezTo>
                  <a:pt x="3095772" y="17717"/>
                  <a:pt x="3097201" y="14174"/>
                  <a:pt x="3099973" y="11316"/>
                </a:cubicBezTo>
                <a:cubicBezTo>
                  <a:pt x="3102744" y="8459"/>
                  <a:pt x="3106345" y="6973"/>
                  <a:pt x="3110774" y="6858"/>
                </a:cubicBezTo>
                <a:close/>
                <a:moveTo>
                  <a:pt x="4309095" y="6401"/>
                </a:moveTo>
                <a:lnTo>
                  <a:pt x="4309553" y="6401"/>
                </a:lnTo>
                <a:cubicBezTo>
                  <a:pt x="4313982" y="6496"/>
                  <a:pt x="4317582" y="7906"/>
                  <a:pt x="4320354" y="10630"/>
                </a:cubicBezTo>
                <a:cubicBezTo>
                  <a:pt x="4323126" y="13354"/>
                  <a:pt x="4324554" y="16822"/>
                  <a:pt x="4324640" y="21032"/>
                </a:cubicBezTo>
                <a:lnTo>
                  <a:pt x="4324640" y="69495"/>
                </a:lnTo>
                <a:cubicBezTo>
                  <a:pt x="4324554" y="73724"/>
                  <a:pt x="4323126" y="77267"/>
                  <a:pt x="4320354" y="80125"/>
                </a:cubicBezTo>
                <a:cubicBezTo>
                  <a:pt x="4317582" y="82982"/>
                  <a:pt x="4313982" y="84468"/>
                  <a:pt x="4309553" y="84582"/>
                </a:cubicBezTo>
                <a:lnTo>
                  <a:pt x="4309095" y="84582"/>
                </a:lnTo>
                <a:cubicBezTo>
                  <a:pt x="4304666" y="84468"/>
                  <a:pt x="4301066" y="82982"/>
                  <a:pt x="4298294" y="80125"/>
                </a:cubicBezTo>
                <a:cubicBezTo>
                  <a:pt x="4295522" y="77267"/>
                  <a:pt x="4294093" y="73724"/>
                  <a:pt x="4294008" y="69495"/>
                </a:cubicBezTo>
                <a:lnTo>
                  <a:pt x="4294008" y="21032"/>
                </a:lnTo>
                <a:cubicBezTo>
                  <a:pt x="4294093" y="16822"/>
                  <a:pt x="4295522" y="13354"/>
                  <a:pt x="4298294" y="10630"/>
                </a:cubicBezTo>
                <a:cubicBezTo>
                  <a:pt x="4301066" y="7906"/>
                  <a:pt x="4304666" y="6496"/>
                  <a:pt x="4309095" y="6401"/>
                </a:cubicBezTo>
                <a:close/>
                <a:moveTo>
                  <a:pt x="3903559" y="6401"/>
                </a:moveTo>
                <a:lnTo>
                  <a:pt x="3904016" y="6401"/>
                </a:lnTo>
                <a:cubicBezTo>
                  <a:pt x="3908245" y="6515"/>
                  <a:pt x="3911788" y="8001"/>
                  <a:pt x="3914646" y="10859"/>
                </a:cubicBezTo>
                <a:cubicBezTo>
                  <a:pt x="3917503" y="13716"/>
                  <a:pt x="3918989" y="17260"/>
                  <a:pt x="3919104" y="21489"/>
                </a:cubicBezTo>
                <a:lnTo>
                  <a:pt x="3919104" y="55779"/>
                </a:lnTo>
                <a:lnTo>
                  <a:pt x="3959337" y="55779"/>
                </a:lnTo>
                <a:cubicBezTo>
                  <a:pt x="3965662" y="55855"/>
                  <a:pt x="3971758" y="57074"/>
                  <a:pt x="3977625" y="59436"/>
                </a:cubicBezTo>
                <a:cubicBezTo>
                  <a:pt x="3983816" y="61980"/>
                  <a:pt x="3989150" y="65466"/>
                  <a:pt x="3993627" y="69895"/>
                </a:cubicBezTo>
                <a:cubicBezTo>
                  <a:pt x="3998104" y="74324"/>
                  <a:pt x="4001609" y="79525"/>
                  <a:pt x="4004143" y="85497"/>
                </a:cubicBezTo>
                <a:cubicBezTo>
                  <a:pt x="4005314" y="88469"/>
                  <a:pt x="4006286" y="91555"/>
                  <a:pt x="4007058" y="94755"/>
                </a:cubicBezTo>
                <a:cubicBezTo>
                  <a:pt x="4007829" y="97955"/>
                  <a:pt x="4008229" y="101270"/>
                  <a:pt x="4008257" y="104699"/>
                </a:cubicBezTo>
                <a:lnTo>
                  <a:pt x="4008257" y="364846"/>
                </a:lnTo>
                <a:cubicBezTo>
                  <a:pt x="4008153" y="375209"/>
                  <a:pt x="4005390" y="384201"/>
                  <a:pt x="3999971" y="391821"/>
                </a:cubicBezTo>
                <a:cubicBezTo>
                  <a:pt x="3994551" y="399441"/>
                  <a:pt x="3987103" y="405232"/>
                  <a:pt x="3977625" y="409194"/>
                </a:cubicBezTo>
                <a:cubicBezTo>
                  <a:pt x="3971758" y="411938"/>
                  <a:pt x="3965662" y="413309"/>
                  <a:pt x="3959337" y="413309"/>
                </a:cubicBezTo>
                <a:lnTo>
                  <a:pt x="3868354" y="413309"/>
                </a:lnTo>
                <a:cubicBezTo>
                  <a:pt x="3864944" y="413309"/>
                  <a:pt x="3861706" y="412966"/>
                  <a:pt x="3858639" y="412280"/>
                </a:cubicBezTo>
                <a:cubicBezTo>
                  <a:pt x="3855572" y="411595"/>
                  <a:pt x="3852562" y="410566"/>
                  <a:pt x="3849609" y="409194"/>
                </a:cubicBezTo>
                <a:cubicBezTo>
                  <a:pt x="3840351" y="405232"/>
                  <a:pt x="3833036" y="399441"/>
                  <a:pt x="3827664" y="391821"/>
                </a:cubicBezTo>
                <a:cubicBezTo>
                  <a:pt x="3822291" y="384201"/>
                  <a:pt x="3819548" y="375209"/>
                  <a:pt x="3819434" y="364846"/>
                </a:cubicBezTo>
                <a:lnTo>
                  <a:pt x="3819434" y="104699"/>
                </a:lnTo>
                <a:cubicBezTo>
                  <a:pt x="3819472" y="98241"/>
                  <a:pt x="3820767" y="92069"/>
                  <a:pt x="3823320" y="86183"/>
                </a:cubicBezTo>
                <a:cubicBezTo>
                  <a:pt x="3825873" y="80296"/>
                  <a:pt x="3829454" y="75038"/>
                  <a:pt x="3834064" y="70409"/>
                </a:cubicBezTo>
                <a:cubicBezTo>
                  <a:pt x="3838665" y="65799"/>
                  <a:pt x="3843866" y="62218"/>
                  <a:pt x="3849666" y="59665"/>
                </a:cubicBezTo>
                <a:cubicBezTo>
                  <a:pt x="3855467" y="57112"/>
                  <a:pt x="3861696" y="55817"/>
                  <a:pt x="3868354" y="55779"/>
                </a:cubicBezTo>
                <a:lnTo>
                  <a:pt x="3888471" y="55779"/>
                </a:lnTo>
                <a:lnTo>
                  <a:pt x="3888471" y="21489"/>
                </a:lnTo>
                <a:cubicBezTo>
                  <a:pt x="3888585" y="17260"/>
                  <a:pt x="3890071" y="13716"/>
                  <a:pt x="3892929" y="10859"/>
                </a:cubicBezTo>
                <a:cubicBezTo>
                  <a:pt x="3895786" y="8001"/>
                  <a:pt x="3899330" y="6515"/>
                  <a:pt x="3903559" y="6401"/>
                </a:cubicBezTo>
                <a:close/>
                <a:moveTo>
                  <a:pt x="4610390" y="5030"/>
                </a:moveTo>
                <a:lnTo>
                  <a:pt x="4611304" y="5030"/>
                </a:lnTo>
                <a:cubicBezTo>
                  <a:pt x="4615534" y="5144"/>
                  <a:pt x="4619077" y="6630"/>
                  <a:pt x="4621934" y="9487"/>
                </a:cubicBezTo>
                <a:cubicBezTo>
                  <a:pt x="4624792" y="12345"/>
                  <a:pt x="4626278" y="15888"/>
                  <a:pt x="4626392" y="20117"/>
                </a:cubicBezTo>
                <a:lnTo>
                  <a:pt x="4626392" y="56236"/>
                </a:lnTo>
                <a:lnTo>
                  <a:pt x="4653824" y="56236"/>
                </a:lnTo>
                <a:cubicBezTo>
                  <a:pt x="4658253" y="56322"/>
                  <a:pt x="4661854" y="57750"/>
                  <a:pt x="4664625" y="60522"/>
                </a:cubicBezTo>
                <a:cubicBezTo>
                  <a:pt x="4667397" y="63294"/>
                  <a:pt x="4668826" y="66894"/>
                  <a:pt x="4668912" y="71324"/>
                </a:cubicBezTo>
                <a:lnTo>
                  <a:pt x="4668912" y="71781"/>
                </a:lnTo>
                <a:cubicBezTo>
                  <a:pt x="4668826" y="76010"/>
                  <a:pt x="4667397" y="79553"/>
                  <a:pt x="4664625" y="82411"/>
                </a:cubicBezTo>
                <a:cubicBezTo>
                  <a:pt x="4661854" y="85268"/>
                  <a:pt x="4658253" y="86754"/>
                  <a:pt x="4653824" y="86868"/>
                </a:cubicBezTo>
                <a:lnTo>
                  <a:pt x="4626392" y="86868"/>
                </a:lnTo>
                <a:lnTo>
                  <a:pt x="4626392" y="301752"/>
                </a:lnTo>
                <a:cubicBezTo>
                  <a:pt x="4626373" y="305829"/>
                  <a:pt x="4625954" y="309677"/>
                  <a:pt x="4625135" y="313297"/>
                </a:cubicBezTo>
                <a:cubicBezTo>
                  <a:pt x="4624316" y="316916"/>
                  <a:pt x="4623211" y="320536"/>
                  <a:pt x="4621820" y="324155"/>
                </a:cubicBezTo>
                <a:cubicBezTo>
                  <a:pt x="4618820" y="331042"/>
                  <a:pt x="4614762" y="337042"/>
                  <a:pt x="4609647" y="342157"/>
                </a:cubicBezTo>
                <a:cubicBezTo>
                  <a:pt x="4604532" y="347272"/>
                  <a:pt x="4598531" y="351330"/>
                  <a:pt x="4591645" y="354330"/>
                </a:cubicBezTo>
                <a:cubicBezTo>
                  <a:pt x="4588006" y="355921"/>
                  <a:pt x="4584311" y="357083"/>
                  <a:pt x="4580558" y="357816"/>
                </a:cubicBezTo>
                <a:cubicBezTo>
                  <a:pt x="4576805" y="358550"/>
                  <a:pt x="4572881" y="358912"/>
                  <a:pt x="4568785" y="358902"/>
                </a:cubicBezTo>
                <a:lnTo>
                  <a:pt x="4515293" y="358902"/>
                </a:lnTo>
                <a:cubicBezTo>
                  <a:pt x="4511064" y="358788"/>
                  <a:pt x="4507520" y="357302"/>
                  <a:pt x="4504663" y="354445"/>
                </a:cubicBezTo>
                <a:cubicBezTo>
                  <a:pt x="4501805" y="351587"/>
                  <a:pt x="4500319" y="348044"/>
                  <a:pt x="4500205" y="343815"/>
                </a:cubicBezTo>
                <a:lnTo>
                  <a:pt x="4500205" y="343358"/>
                </a:lnTo>
                <a:cubicBezTo>
                  <a:pt x="4500319" y="339128"/>
                  <a:pt x="4501805" y="335585"/>
                  <a:pt x="4504663" y="332728"/>
                </a:cubicBezTo>
                <a:cubicBezTo>
                  <a:pt x="4507520" y="329870"/>
                  <a:pt x="4511064" y="328384"/>
                  <a:pt x="4515293" y="328270"/>
                </a:cubicBezTo>
                <a:lnTo>
                  <a:pt x="4568785" y="328270"/>
                </a:lnTo>
                <a:cubicBezTo>
                  <a:pt x="4576557" y="328194"/>
                  <a:pt x="4582958" y="325603"/>
                  <a:pt x="4587987" y="320498"/>
                </a:cubicBezTo>
                <a:cubicBezTo>
                  <a:pt x="4592940" y="315392"/>
                  <a:pt x="4595379" y="309144"/>
                  <a:pt x="4595303" y="301752"/>
                </a:cubicBezTo>
                <a:lnTo>
                  <a:pt x="4595303" y="86868"/>
                </a:lnTo>
                <a:lnTo>
                  <a:pt x="4384533" y="86868"/>
                </a:lnTo>
                <a:cubicBezTo>
                  <a:pt x="4380304" y="86754"/>
                  <a:pt x="4376761" y="85268"/>
                  <a:pt x="4373903" y="82411"/>
                </a:cubicBezTo>
                <a:cubicBezTo>
                  <a:pt x="4371046" y="79553"/>
                  <a:pt x="4369560" y="76010"/>
                  <a:pt x="4369446" y="71781"/>
                </a:cubicBezTo>
                <a:lnTo>
                  <a:pt x="4369446" y="71324"/>
                </a:lnTo>
                <a:cubicBezTo>
                  <a:pt x="4369560" y="66894"/>
                  <a:pt x="4371046" y="63294"/>
                  <a:pt x="4373903" y="60522"/>
                </a:cubicBezTo>
                <a:cubicBezTo>
                  <a:pt x="4376761" y="57750"/>
                  <a:pt x="4380304" y="56322"/>
                  <a:pt x="4384533" y="56236"/>
                </a:cubicBezTo>
                <a:lnTo>
                  <a:pt x="4595303" y="56236"/>
                </a:lnTo>
                <a:lnTo>
                  <a:pt x="4595303" y="20117"/>
                </a:lnTo>
                <a:cubicBezTo>
                  <a:pt x="4595417" y="15888"/>
                  <a:pt x="4596903" y="12345"/>
                  <a:pt x="4599760" y="9487"/>
                </a:cubicBezTo>
                <a:cubicBezTo>
                  <a:pt x="4602618" y="6630"/>
                  <a:pt x="4606161" y="5144"/>
                  <a:pt x="4610390" y="5030"/>
                </a:cubicBezTo>
                <a:close/>
                <a:moveTo>
                  <a:pt x="2653117" y="3658"/>
                </a:moveTo>
                <a:lnTo>
                  <a:pt x="2654031" y="3658"/>
                </a:lnTo>
                <a:cubicBezTo>
                  <a:pt x="2658260" y="3782"/>
                  <a:pt x="2661804" y="5249"/>
                  <a:pt x="2664661" y="8058"/>
                </a:cubicBezTo>
                <a:cubicBezTo>
                  <a:pt x="2667519" y="10868"/>
                  <a:pt x="2669004" y="14278"/>
                  <a:pt x="2669119" y="18288"/>
                </a:cubicBezTo>
                <a:lnTo>
                  <a:pt x="2669119" y="34290"/>
                </a:lnTo>
                <a:lnTo>
                  <a:pt x="2796678" y="34290"/>
                </a:lnTo>
                <a:cubicBezTo>
                  <a:pt x="2811518" y="34767"/>
                  <a:pt x="2823329" y="39758"/>
                  <a:pt x="2832111" y="49264"/>
                </a:cubicBezTo>
                <a:cubicBezTo>
                  <a:pt x="2840893" y="58770"/>
                  <a:pt x="2845389" y="69933"/>
                  <a:pt x="2845598" y="82754"/>
                </a:cubicBezTo>
                <a:lnTo>
                  <a:pt x="2845598" y="93269"/>
                </a:lnTo>
                <a:cubicBezTo>
                  <a:pt x="2845512" y="97698"/>
                  <a:pt x="2844083" y="101299"/>
                  <a:pt x="2841312" y="104070"/>
                </a:cubicBezTo>
                <a:cubicBezTo>
                  <a:pt x="2838540" y="106842"/>
                  <a:pt x="2834940" y="108271"/>
                  <a:pt x="2830510" y="108357"/>
                </a:cubicBezTo>
                <a:lnTo>
                  <a:pt x="2830053" y="108357"/>
                </a:lnTo>
                <a:cubicBezTo>
                  <a:pt x="2825824" y="108271"/>
                  <a:pt x="2822281" y="106842"/>
                  <a:pt x="2819423" y="104070"/>
                </a:cubicBezTo>
                <a:cubicBezTo>
                  <a:pt x="2816566" y="101299"/>
                  <a:pt x="2815080" y="97698"/>
                  <a:pt x="2814966" y="93269"/>
                </a:cubicBezTo>
                <a:lnTo>
                  <a:pt x="2814966" y="82754"/>
                </a:lnTo>
                <a:cubicBezTo>
                  <a:pt x="2814889" y="78029"/>
                  <a:pt x="2813213" y="73991"/>
                  <a:pt x="2809936" y="70638"/>
                </a:cubicBezTo>
                <a:cubicBezTo>
                  <a:pt x="2806660" y="67285"/>
                  <a:pt x="2802240" y="65532"/>
                  <a:pt x="2796678" y="65380"/>
                </a:cubicBezTo>
                <a:lnTo>
                  <a:pt x="2511842" y="65380"/>
                </a:lnTo>
                <a:cubicBezTo>
                  <a:pt x="2507118" y="65475"/>
                  <a:pt x="2503079" y="67113"/>
                  <a:pt x="2499726" y="70295"/>
                </a:cubicBezTo>
                <a:cubicBezTo>
                  <a:pt x="2496374" y="73476"/>
                  <a:pt x="2494621" y="77629"/>
                  <a:pt x="2494468" y="82754"/>
                </a:cubicBezTo>
                <a:lnTo>
                  <a:pt x="2494468" y="93269"/>
                </a:lnTo>
                <a:cubicBezTo>
                  <a:pt x="2494354" y="97698"/>
                  <a:pt x="2492868" y="101299"/>
                  <a:pt x="2490011" y="104070"/>
                </a:cubicBezTo>
                <a:cubicBezTo>
                  <a:pt x="2487153" y="106842"/>
                  <a:pt x="2483610" y="108271"/>
                  <a:pt x="2479381" y="108357"/>
                </a:cubicBezTo>
                <a:lnTo>
                  <a:pt x="2478467" y="108357"/>
                </a:lnTo>
                <a:cubicBezTo>
                  <a:pt x="2474437" y="108271"/>
                  <a:pt x="2470951" y="106842"/>
                  <a:pt x="2468008" y="104070"/>
                </a:cubicBezTo>
                <a:cubicBezTo>
                  <a:pt x="2465065" y="101299"/>
                  <a:pt x="2463522" y="97698"/>
                  <a:pt x="2463379" y="93269"/>
                </a:cubicBezTo>
                <a:lnTo>
                  <a:pt x="2463379" y="82754"/>
                </a:lnTo>
                <a:cubicBezTo>
                  <a:pt x="2463798" y="68933"/>
                  <a:pt x="2468675" y="57484"/>
                  <a:pt x="2478009" y="48406"/>
                </a:cubicBezTo>
                <a:cubicBezTo>
                  <a:pt x="2487344" y="39329"/>
                  <a:pt x="2498621" y="34624"/>
                  <a:pt x="2511842" y="34290"/>
                </a:cubicBezTo>
                <a:lnTo>
                  <a:pt x="2638029" y="34290"/>
                </a:lnTo>
                <a:lnTo>
                  <a:pt x="2638029" y="18288"/>
                </a:lnTo>
                <a:cubicBezTo>
                  <a:pt x="2638172" y="14278"/>
                  <a:pt x="2639715" y="10868"/>
                  <a:pt x="2642659" y="8058"/>
                </a:cubicBezTo>
                <a:cubicBezTo>
                  <a:pt x="2645602" y="5249"/>
                  <a:pt x="2649087" y="3782"/>
                  <a:pt x="2653117" y="3658"/>
                </a:cubicBezTo>
                <a:close/>
                <a:moveTo>
                  <a:pt x="2196831" y="2744"/>
                </a:moveTo>
                <a:lnTo>
                  <a:pt x="2197746" y="2744"/>
                </a:lnTo>
                <a:cubicBezTo>
                  <a:pt x="2202175" y="2848"/>
                  <a:pt x="2205775" y="4353"/>
                  <a:pt x="2208547" y="7258"/>
                </a:cubicBezTo>
                <a:cubicBezTo>
                  <a:pt x="2211319" y="10164"/>
                  <a:pt x="2212748" y="13840"/>
                  <a:pt x="2212833" y="18288"/>
                </a:cubicBezTo>
                <a:cubicBezTo>
                  <a:pt x="2212624" y="27432"/>
                  <a:pt x="2212357" y="36348"/>
                  <a:pt x="2212033" y="45035"/>
                </a:cubicBezTo>
                <a:cubicBezTo>
                  <a:pt x="2211709" y="53721"/>
                  <a:pt x="2211214" y="62180"/>
                  <a:pt x="2210547" y="70409"/>
                </a:cubicBezTo>
                <a:lnTo>
                  <a:pt x="2321647" y="70409"/>
                </a:lnTo>
                <a:cubicBezTo>
                  <a:pt x="2329419" y="70333"/>
                  <a:pt x="2336734" y="71857"/>
                  <a:pt x="2343592" y="74981"/>
                </a:cubicBezTo>
                <a:cubicBezTo>
                  <a:pt x="2350670" y="77982"/>
                  <a:pt x="2356746" y="82039"/>
                  <a:pt x="2361823" y="87154"/>
                </a:cubicBezTo>
                <a:cubicBezTo>
                  <a:pt x="2366900" y="92269"/>
                  <a:pt x="2371034" y="98270"/>
                  <a:pt x="2374225" y="105156"/>
                </a:cubicBezTo>
                <a:cubicBezTo>
                  <a:pt x="2375616" y="108776"/>
                  <a:pt x="2376720" y="112395"/>
                  <a:pt x="2377540" y="116015"/>
                </a:cubicBezTo>
                <a:cubicBezTo>
                  <a:pt x="2378359" y="119634"/>
                  <a:pt x="2378778" y="123482"/>
                  <a:pt x="2378797" y="127559"/>
                </a:cubicBezTo>
                <a:lnTo>
                  <a:pt x="2378797" y="359817"/>
                </a:lnTo>
                <a:cubicBezTo>
                  <a:pt x="2378778" y="363693"/>
                  <a:pt x="2378359" y="367484"/>
                  <a:pt x="2377540" y="371190"/>
                </a:cubicBezTo>
                <a:cubicBezTo>
                  <a:pt x="2376720" y="374895"/>
                  <a:pt x="2375616" y="378571"/>
                  <a:pt x="2374225" y="382220"/>
                </a:cubicBezTo>
                <a:cubicBezTo>
                  <a:pt x="2371034" y="389116"/>
                  <a:pt x="2366900" y="395097"/>
                  <a:pt x="2361823" y="400165"/>
                </a:cubicBezTo>
                <a:cubicBezTo>
                  <a:pt x="2356746" y="405232"/>
                  <a:pt x="2350670" y="409156"/>
                  <a:pt x="2343592" y="411938"/>
                </a:cubicBezTo>
                <a:cubicBezTo>
                  <a:pt x="2340163" y="413747"/>
                  <a:pt x="2336620" y="415043"/>
                  <a:pt x="2332963" y="415824"/>
                </a:cubicBezTo>
                <a:cubicBezTo>
                  <a:pt x="2329305" y="416605"/>
                  <a:pt x="2325533" y="416986"/>
                  <a:pt x="2321647" y="416967"/>
                </a:cubicBezTo>
                <a:lnTo>
                  <a:pt x="2303816" y="416967"/>
                </a:lnTo>
                <a:cubicBezTo>
                  <a:pt x="2299587" y="416852"/>
                  <a:pt x="2296044" y="415367"/>
                  <a:pt x="2293186" y="412509"/>
                </a:cubicBezTo>
                <a:cubicBezTo>
                  <a:pt x="2290329" y="409652"/>
                  <a:pt x="2288843" y="406108"/>
                  <a:pt x="2288729" y="401879"/>
                </a:cubicBezTo>
                <a:lnTo>
                  <a:pt x="2288729" y="401422"/>
                </a:lnTo>
                <a:cubicBezTo>
                  <a:pt x="2288843" y="396993"/>
                  <a:pt x="2290329" y="393392"/>
                  <a:pt x="2293186" y="390621"/>
                </a:cubicBezTo>
                <a:cubicBezTo>
                  <a:pt x="2296044" y="387849"/>
                  <a:pt x="2299587" y="386420"/>
                  <a:pt x="2303816" y="386334"/>
                </a:cubicBezTo>
                <a:lnTo>
                  <a:pt x="2321647" y="386334"/>
                </a:lnTo>
                <a:cubicBezTo>
                  <a:pt x="2325285" y="386325"/>
                  <a:pt x="2328638" y="385658"/>
                  <a:pt x="2331705" y="384334"/>
                </a:cubicBezTo>
                <a:cubicBezTo>
                  <a:pt x="2334772" y="383010"/>
                  <a:pt x="2337668" y="381086"/>
                  <a:pt x="2340392" y="378562"/>
                </a:cubicBezTo>
                <a:cubicBezTo>
                  <a:pt x="2345345" y="373457"/>
                  <a:pt x="2347784" y="367208"/>
                  <a:pt x="2347707" y="359817"/>
                </a:cubicBezTo>
                <a:lnTo>
                  <a:pt x="2347707" y="127559"/>
                </a:lnTo>
                <a:cubicBezTo>
                  <a:pt x="2347784" y="120168"/>
                  <a:pt x="2345345" y="113919"/>
                  <a:pt x="2340392" y="108814"/>
                </a:cubicBezTo>
                <a:cubicBezTo>
                  <a:pt x="2337668" y="106290"/>
                  <a:pt x="2334772" y="104366"/>
                  <a:pt x="2331705" y="103042"/>
                </a:cubicBezTo>
                <a:cubicBezTo>
                  <a:pt x="2328638" y="101718"/>
                  <a:pt x="2325285" y="101051"/>
                  <a:pt x="2321647" y="101042"/>
                </a:cubicBezTo>
                <a:lnTo>
                  <a:pt x="2207804" y="101042"/>
                </a:lnTo>
                <a:lnTo>
                  <a:pt x="2206432" y="112014"/>
                </a:lnTo>
                <a:cubicBezTo>
                  <a:pt x="2204527" y="123444"/>
                  <a:pt x="2202394" y="134417"/>
                  <a:pt x="2200032" y="144933"/>
                </a:cubicBezTo>
                <a:lnTo>
                  <a:pt x="2309303" y="301295"/>
                </a:lnTo>
                <a:cubicBezTo>
                  <a:pt x="2311550" y="304657"/>
                  <a:pt x="2312312" y="308334"/>
                  <a:pt x="2311588" y="312325"/>
                </a:cubicBezTo>
                <a:cubicBezTo>
                  <a:pt x="2310865" y="316316"/>
                  <a:pt x="2308883" y="319650"/>
                  <a:pt x="2305645" y="322326"/>
                </a:cubicBezTo>
                <a:cubicBezTo>
                  <a:pt x="2303825" y="323498"/>
                  <a:pt x="2301978" y="324355"/>
                  <a:pt x="2300101" y="324898"/>
                </a:cubicBezTo>
                <a:cubicBezTo>
                  <a:pt x="2298225" y="325441"/>
                  <a:pt x="2296263" y="325498"/>
                  <a:pt x="2294215" y="325070"/>
                </a:cubicBezTo>
                <a:cubicBezTo>
                  <a:pt x="2292167" y="324631"/>
                  <a:pt x="2290319" y="323907"/>
                  <a:pt x="2288671" y="322898"/>
                </a:cubicBezTo>
                <a:cubicBezTo>
                  <a:pt x="2287024" y="321888"/>
                  <a:pt x="2285519" y="320478"/>
                  <a:pt x="2284157" y="318669"/>
                </a:cubicBezTo>
                <a:lnTo>
                  <a:pt x="2189973" y="183338"/>
                </a:lnTo>
                <a:cubicBezTo>
                  <a:pt x="2184744" y="198435"/>
                  <a:pt x="2178400" y="212932"/>
                  <a:pt x="2170942" y="226829"/>
                </a:cubicBezTo>
                <a:cubicBezTo>
                  <a:pt x="2163484" y="240726"/>
                  <a:pt x="2154740" y="253965"/>
                  <a:pt x="2144710" y="266548"/>
                </a:cubicBezTo>
                <a:cubicBezTo>
                  <a:pt x="2138072" y="274806"/>
                  <a:pt x="2130661" y="283093"/>
                  <a:pt x="2122479" y="291408"/>
                </a:cubicBezTo>
                <a:cubicBezTo>
                  <a:pt x="2114297" y="299724"/>
                  <a:pt x="2105401" y="307896"/>
                  <a:pt x="2095790" y="315926"/>
                </a:cubicBezTo>
                <a:cubicBezTo>
                  <a:pt x="2092437" y="318659"/>
                  <a:pt x="2088741" y="319821"/>
                  <a:pt x="2084703" y="319412"/>
                </a:cubicBezTo>
                <a:cubicBezTo>
                  <a:pt x="2080664" y="319002"/>
                  <a:pt x="2077197" y="317078"/>
                  <a:pt x="2074302" y="313640"/>
                </a:cubicBezTo>
                <a:lnTo>
                  <a:pt x="2073844" y="313182"/>
                </a:lnTo>
                <a:cubicBezTo>
                  <a:pt x="2071339" y="310049"/>
                  <a:pt x="2070292" y="306486"/>
                  <a:pt x="2070701" y="302495"/>
                </a:cubicBezTo>
                <a:cubicBezTo>
                  <a:pt x="2071111" y="298504"/>
                  <a:pt x="2072920" y="295056"/>
                  <a:pt x="2076130" y="292151"/>
                </a:cubicBezTo>
                <a:cubicBezTo>
                  <a:pt x="2084389" y="285055"/>
                  <a:pt x="2092218" y="277759"/>
                  <a:pt x="2099619" y="270263"/>
                </a:cubicBezTo>
                <a:cubicBezTo>
                  <a:pt x="2107020" y="262767"/>
                  <a:pt x="2113821" y="255127"/>
                  <a:pt x="2120022" y="247346"/>
                </a:cubicBezTo>
                <a:cubicBezTo>
                  <a:pt x="2136071" y="226943"/>
                  <a:pt x="2148435" y="204769"/>
                  <a:pt x="2157112" y="180823"/>
                </a:cubicBezTo>
                <a:cubicBezTo>
                  <a:pt x="2165789" y="156877"/>
                  <a:pt x="2171866" y="131502"/>
                  <a:pt x="2175343" y="104699"/>
                </a:cubicBezTo>
                <a:cubicBezTo>
                  <a:pt x="2175267" y="103709"/>
                  <a:pt x="2175419" y="102489"/>
                  <a:pt x="2175800" y="101042"/>
                </a:cubicBezTo>
                <a:lnTo>
                  <a:pt x="2067901" y="101042"/>
                </a:lnTo>
                <a:cubicBezTo>
                  <a:pt x="2064262" y="101051"/>
                  <a:pt x="2060909" y="101718"/>
                  <a:pt x="2057842" y="103042"/>
                </a:cubicBezTo>
                <a:cubicBezTo>
                  <a:pt x="2054775" y="104366"/>
                  <a:pt x="2051880" y="106290"/>
                  <a:pt x="2049156" y="108814"/>
                </a:cubicBezTo>
                <a:cubicBezTo>
                  <a:pt x="2044203" y="113919"/>
                  <a:pt x="2041764" y="120168"/>
                  <a:pt x="2041840" y="127559"/>
                </a:cubicBezTo>
                <a:lnTo>
                  <a:pt x="2041840" y="402336"/>
                </a:lnTo>
                <a:cubicBezTo>
                  <a:pt x="2041726" y="406765"/>
                  <a:pt x="2040240" y="410366"/>
                  <a:pt x="2037383" y="413138"/>
                </a:cubicBezTo>
                <a:cubicBezTo>
                  <a:pt x="2034525" y="415909"/>
                  <a:pt x="2030982" y="417338"/>
                  <a:pt x="2026753" y="417424"/>
                </a:cubicBezTo>
                <a:lnTo>
                  <a:pt x="2025838" y="417424"/>
                </a:lnTo>
                <a:cubicBezTo>
                  <a:pt x="2021609" y="417338"/>
                  <a:pt x="2018066" y="415909"/>
                  <a:pt x="2015208" y="413138"/>
                </a:cubicBezTo>
                <a:cubicBezTo>
                  <a:pt x="2012351" y="410366"/>
                  <a:pt x="2010865" y="406765"/>
                  <a:pt x="2010751" y="402336"/>
                </a:cubicBezTo>
                <a:lnTo>
                  <a:pt x="2010751" y="127559"/>
                </a:lnTo>
                <a:cubicBezTo>
                  <a:pt x="2010770" y="123482"/>
                  <a:pt x="2011189" y="119634"/>
                  <a:pt x="2012008" y="116015"/>
                </a:cubicBezTo>
                <a:cubicBezTo>
                  <a:pt x="2012827" y="112395"/>
                  <a:pt x="2013932" y="108776"/>
                  <a:pt x="2015323" y="105156"/>
                </a:cubicBezTo>
                <a:cubicBezTo>
                  <a:pt x="2018514" y="98270"/>
                  <a:pt x="2022648" y="92269"/>
                  <a:pt x="2027724" y="87154"/>
                </a:cubicBezTo>
                <a:cubicBezTo>
                  <a:pt x="2032801" y="82039"/>
                  <a:pt x="2038878" y="77982"/>
                  <a:pt x="2045955" y="74981"/>
                </a:cubicBezTo>
                <a:cubicBezTo>
                  <a:pt x="2052813" y="71857"/>
                  <a:pt x="2060128" y="70333"/>
                  <a:pt x="2067901" y="70409"/>
                </a:cubicBezTo>
                <a:lnTo>
                  <a:pt x="2179000" y="70409"/>
                </a:lnTo>
                <a:cubicBezTo>
                  <a:pt x="2180372" y="54026"/>
                  <a:pt x="2181286" y="36500"/>
                  <a:pt x="2181744" y="17831"/>
                </a:cubicBezTo>
                <a:cubicBezTo>
                  <a:pt x="2182058" y="13402"/>
                  <a:pt x="2183601" y="9802"/>
                  <a:pt x="2186373" y="7030"/>
                </a:cubicBezTo>
                <a:cubicBezTo>
                  <a:pt x="2189144" y="4258"/>
                  <a:pt x="2192631" y="2829"/>
                  <a:pt x="2196831" y="2744"/>
                </a:cubicBezTo>
                <a:close/>
                <a:moveTo>
                  <a:pt x="3471048" y="2286"/>
                </a:moveTo>
                <a:lnTo>
                  <a:pt x="3693704" y="2286"/>
                </a:lnTo>
                <a:cubicBezTo>
                  <a:pt x="3705724" y="2410"/>
                  <a:pt x="3716317" y="5592"/>
                  <a:pt x="3725479" y="11830"/>
                </a:cubicBezTo>
                <a:cubicBezTo>
                  <a:pt x="3734642" y="18069"/>
                  <a:pt x="3741577" y="26623"/>
                  <a:pt x="3746282" y="37491"/>
                </a:cubicBezTo>
                <a:cubicBezTo>
                  <a:pt x="3747872" y="40720"/>
                  <a:pt x="3749035" y="44206"/>
                  <a:pt x="3749768" y="47949"/>
                </a:cubicBezTo>
                <a:cubicBezTo>
                  <a:pt x="3750501" y="51693"/>
                  <a:pt x="3750864" y="55522"/>
                  <a:pt x="3750854" y="59436"/>
                </a:cubicBezTo>
                <a:lnTo>
                  <a:pt x="3750854" y="360274"/>
                </a:lnTo>
                <a:cubicBezTo>
                  <a:pt x="3750930" y="368046"/>
                  <a:pt x="3749406" y="375362"/>
                  <a:pt x="3746282" y="382220"/>
                </a:cubicBezTo>
                <a:cubicBezTo>
                  <a:pt x="3743281" y="389306"/>
                  <a:pt x="3739224" y="395364"/>
                  <a:pt x="3734109" y="400393"/>
                </a:cubicBezTo>
                <a:cubicBezTo>
                  <a:pt x="3728994" y="405422"/>
                  <a:pt x="3722993" y="409423"/>
                  <a:pt x="3716107" y="412395"/>
                </a:cubicBezTo>
                <a:cubicBezTo>
                  <a:pt x="3712459" y="414185"/>
                  <a:pt x="3708782" y="415405"/>
                  <a:pt x="3705077" y="416052"/>
                </a:cubicBezTo>
                <a:cubicBezTo>
                  <a:pt x="3701372" y="416700"/>
                  <a:pt x="3697580" y="417005"/>
                  <a:pt x="3693704" y="416967"/>
                </a:cubicBezTo>
                <a:lnTo>
                  <a:pt x="3655756" y="416967"/>
                </a:lnTo>
                <a:cubicBezTo>
                  <a:pt x="3651527" y="416881"/>
                  <a:pt x="3647984" y="415452"/>
                  <a:pt x="3645126" y="412680"/>
                </a:cubicBezTo>
                <a:cubicBezTo>
                  <a:pt x="3642269" y="409909"/>
                  <a:pt x="3640783" y="406308"/>
                  <a:pt x="3640669" y="401879"/>
                </a:cubicBezTo>
                <a:lnTo>
                  <a:pt x="3640669" y="401422"/>
                </a:lnTo>
                <a:cubicBezTo>
                  <a:pt x="3640783" y="397193"/>
                  <a:pt x="3642269" y="393650"/>
                  <a:pt x="3645126" y="390792"/>
                </a:cubicBezTo>
                <a:cubicBezTo>
                  <a:pt x="3647984" y="387935"/>
                  <a:pt x="3651527" y="386449"/>
                  <a:pt x="3655756" y="386334"/>
                </a:cubicBezTo>
                <a:lnTo>
                  <a:pt x="3693704" y="386334"/>
                </a:lnTo>
                <a:cubicBezTo>
                  <a:pt x="3697371" y="386353"/>
                  <a:pt x="3700781" y="385744"/>
                  <a:pt x="3703934" y="384506"/>
                </a:cubicBezTo>
                <a:cubicBezTo>
                  <a:pt x="3707087" y="383267"/>
                  <a:pt x="3709925" y="381286"/>
                  <a:pt x="3712449" y="378562"/>
                </a:cubicBezTo>
                <a:cubicBezTo>
                  <a:pt x="3714973" y="376028"/>
                  <a:pt x="3716897" y="373209"/>
                  <a:pt x="3718221" y="370104"/>
                </a:cubicBezTo>
                <a:cubicBezTo>
                  <a:pt x="3719545" y="366999"/>
                  <a:pt x="3720212" y="363722"/>
                  <a:pt x="3720222" y="360274"/>
                </a:cubicBezTo>
                <a:lnTo>
                  <a:pt x="3720222" y="59436"/>
                </a:lnTo>
                <a:cubicBezTo>
                  <a:pt x="3720145" y="52655"/>
                  <a:pt x="3717555" y="46559"/>
                  <a:pt x="3712449" y="41148"/>
                </a:cubicBezTo>
                <a:cubicBezTo>
                  <a:pt x="3707344" y="36043"/>
                  <a:pt x="3701095" y="33452"/>
                  <a:pt x="3693704" y="33376"/>
                </a:cubicBezTo>
                <a:lnTo>
                  <a:pt x="3471048" y="33376"/>
                </a:lnTo>
                <a:cubicBezTo>
                  <a:pt x="3466819" y="33290"/>
                  <a:pt x="3463275" y="31861"/>
                  <a:pt x="3460418" y="29090"/>
                </a:cubicBezTo>
                <a:cubicBezTo>
                  <a:pt x="3457560" y="26318"/>
                  <a:pt x="3456074" y="22717"/>
                  <a:pt x="3455960" y="18288"/>
                </a:cubicBezTo>
                <a:lnTo>
                  <a:pt x="3455960" y="17374"/>
                </a:lnTo>
                <a:cubicBezTo>
                  <a:pt x="3456074" y="13145"/>
                  <a:pt x="3457560" y="9602"/>
                  <a:pt x="3460418" y="6744"/>
                </a:cubicBezTo>
                <a:cubicBezTo>
                  <a:pt x="3463275" y="3887"/>
                  <a:pt x="3466819" y="2401"/>
                  <a:pt x="3471048" y="2286"/>
                </a:cubicBezTo>
                <a:close/>
                <a:moveTo>
                  <a:pt x="3396067" y="1829"/>
                </a:moveTo>
                <a:lnTo>
                  <a:pt x="3396981" y="1829"/>
                </a:lnTo>
                <a:cubicBezTo>
                  <a:pt x="3401210" y="1915"/>
                  <a:pt x="3404754" y="3344"/>
                  <a:pt x="3407611" y="6115"/>
                </a:cubicBezTo>
                <a:cubicBezTo>
                  <a:pt x="3410469" y="8887"/>
                  <a:pt x="3411954" y="12488"/>
                  <a:pt x="3412069" y="16917"/>
                </a:cubicBezTo>
                <a:lnTo>
                  <a:pt x="3412069" y="48006"/>
                </a:lnTo>
                <a:cubicBezTo>
                  <a:pt x="3411954" y="52435"/>
                  <a:pt x="3410469" y="56036"/>
                  <a:pt x="3407611" y="58808"/>
                </a:cubicBezTo>
                <a:cubicBezTo>
                  <a:pt x="3404754" y="61579"/>
                  <a:pt x="3401210" y="63008"/>
                  <a:pt x="3396981" y="63094"/>
                </a:cubicBezTo>
                <a:lnTo>
                  <a:pt x="3396067" y="63094"/>
                </a:lnTo>
                <a:cubicBezTo>
                  <a:pt x="3392037" y="63008"/>
                  <a:pt x="3388552" y="61579"/>
                  <a:pt x="3385609" y="58808"/>
                </a:cubicBezTo>
                <a:cubicBezTo>
                  <a:pt x="3382665" y="56036"/>
                  <a:pt x="3381122" y="52435"/>
                  <a:pt x="3380979" y="48006"/>
                </a:cubicBezTo>
                <a:lnTo>
                  <a:pt x="3380979" y="16917"/>
                </a:lnTo>
                <a:cubicBezTo>
                  <a:pt x="3381122" y="12488"/>
                  <a:pt x="3382665" y="8887"/>
                  <a:pt x="3385609" y="6115"/>
                </a:cubicBezTo>
                <a:cubicBezTo>
                  <a:pt x="3388552" y="3344"/>
                  <a:pt x="3392037" y="1915"/>
                  <a:pt x="3396067" y="1829"/>
                </a:cubicBezTo>
                <a:close/>
                <a:moveTo>
                  <a:pt x="5015469" y="1372"/>
                </a:moveTo>
                <a:lnTo>
                  <a:pt x="5016384" y="1372"/>
                </a:lnTo>
                <a:cubicBezTo>
                  <a:pt x="5020613" y="1486"/>
                  <a:pt x="5024156" y="2972"/>
                  <a:pt x="5027013" y="5830"/>
                </a:cubicBezTo>
                <a:cubicBezTo>
                  <a:pt x="5029871" y="8687"/>
                  <a:pt x="5031357" y="12230"/>
                  <a:pt x="5031471" y="16460"/>
                </a:cubicBezTo>
                <a:lnTo>
                  <a:pt x="5031471" y="35662"/>
                </a:lnTo>
                <a:lnTo>
                  <a:pt x="5130226" y="35662"/>
                </a:lnTo>
                <a:cubicBezTo>
                  <a:pt x="5134456" y="35748"/>
                  <a:pt x="5137998" y="37176"/>
                  <a:pt x="5140856" y="39948"/>
                </a:cubicBezTo>
                <a:cubicBezTo>
                  <a:pt x="5143714" y="42720"/>
                  <a:pt x="5145200" y="46320"/>
                  <a:pt x="5145314" y="50750"/>
                </a:cubicBezTo>
                <a:lnTo>
                  <a:pt x="5145314" y="51207"/>
                </a:lnTo>
                <a:cubicBezTo>
                  <a:pt x="5145200" y="55636"/>
                  <a:pt x="5143714" y="59236"/>
                  <a:pt x="5140856" y="62008"/>
                </a:cubicBezTo>
                <a:cubicBezTo>
                  <a:pt x="5137998" y="64780"/>
                  <a:pt x="5134456" y="66209"/>
                  <a:pt x="5130226" y="66294"/>
                </a:cubicBezTo>
                <a:lnTo>
                  <a:pt x="4912142" y="66294"/>
                </a:lnTo>
                <a:cubicBezTo>
                  <a:pt x="4908694" y="66294"/>
                  <a:pt x="4905417" y="66980"/>
                  <a:pt x="4902312" y="68352"/>
                </a:cubicBezTo>
                <a:cubicBezTo>
                  <a:pt x="4899207" y="69723"/>
                  <a:pt x="4896388" y="71781"/>
                  <a:pt x="4893854" y="74524"/>
                </a:cubicBezTo>
                <a:cubicBezTo>
                  <a:pt x="4891368" y="77267"/>
                  <a:pt x="4889482" y="80239"/>
                  <a:pt x="4888196" y="83439"/>
                </a:cubicBezTo>
                <a:cubicBezTo>
                  <a:pt x="4886910" y="86640"/>
                  <a:pt x="4886053" y="90069"/>
                  <a:pt x="4885624" y="93726"/>
                </a:cubicBezTo>
                <a:lnTo>
                  <a:pt x="4872365" y="399593"/>
                </a:lnTo>
                <a:cubicBezTo>
                  <a:pt x="4872032" y="403813"/>
                  <a:pt x="4870413" y="407261"/>
                  <a:pt x="4867508" y="409937"/>
                </a:cubicBezTo>
                <a:cubicBezTo>
                  <a:pt x="4864602" y="412614"/>
                  <a:pt x="4861040" y="413890"/>
                  <a:pt x="4856821" y="413766"/>
                </a:cubicBezTo>
                <a:lnTo>
                  <a:pt x="4855906" y="413766"/>
                </a:lnTo>
                <a:cubicBezTo>
                  <a:pt x="4851687" y="413414"/>
                  <a:pt x="4848239" y="411718"/>
                  <a:pt x="4845562" y="408680"/>
                </a:cubicBezTo>
                <a:cubicBezTo>
                  <a:pt x="4842886" y="405642"/>
                  <a:pt x="4841610" y="402003"/>
                  <a:pt x="4841733" y="397764"/>
                </a:cubicBezTo>
                <a:lnTo>
                  <a:pt x="4854992" y="91898"/>
                </a:lnTo>
                <a:cubicBezTo>
                  <a:pt x="4855030" y="88002"/>
                  <a:pt x="4855526" y="84249"/>
                  <a:pt x="4856478" y="80639"/>
                </a:cubicBezTo>
                <a:cubicBezTo>
                  <a:pt x="4857430" y="77029"/>
                  <a:pt x="4858611" y="73619"/>
                  <a:pt x="4860021" y="70409"/>
                </a:cubicBezTo>
                <a:cubicBezTo>
                  <a:pt x="4866422" y="56236"/>
                  <a:pt x="4876480" y="46178"/>
                  <a:pt x="4890196" y="40234"/>
                </a:cubicBezTo>
                <a:cubicBezTo>
                  <a:pt x="4893597" y="38643"/>
                  <a:pt x="4897083" y="37481"/>
                  <a:pt x="4900655" y="36748"/>
                </a:cubicBezTo>
                <a:cubicBezTo>
                  <a:pt x="4904227" y="36014"/>
                  <a:pt x="4908056" y="35652"/>
                  <a:pt x="4912142" y="35662"/>
                </a:cubicBezTo>
                <a:lnTo>
                  <a:pt x="5000381" y="35662"/>
                </a:lnTo>
                <a:lnTo>
                  <a:pt x="5000381" y="16460"/>
                </a:lnTo>
                <a:cubicBezTo>
                  <a:pt x="5000524" y="12230"/>
                  <a:pt x="5002067" y="8687"/>
                  <a:pt x="5005011" y="5830"/>
                </a:cubicBezTo>
                <a:cubicBezTo>
                  <a:pt x="5007954" y="2972"/>
                  <a:pt x="5011440" y="1486"/>
                  <a:pt x="5015469" y="1372"/>
                </a:cubicBezTo>
                <a:close/>
                <a:moveTo>
                  <a:pt x="1590584" y="915"/>
                </a:moveTo>
                <a:lnTo>
                  <a:pt x="1591041" y="915"/>
                </a:lnTo>
                <a:cubicBezTo>
                  <a:pt x="1595470" y="1029"/>
                  <a:pt x="1599071" y="2515"/>
                  <a:pt x="1601843" y="5372"/>
                </a:cubicBezTo>
                <a:cubicBezTo>
                  <a:pt x="1604614" y="8230"/>
                  <a:pt x="1606043" y="11773"/>
                  <a:pt x="1606129" y="16002"/>
                </a:cubicBezTo>
                <a:lnTo>
                  <a:pt x="1606129" y="67209"/>
                </a:lnTo>
                <a:cubicBezTo>
                  <a:pt x="1606043" y="71438"/>
                  <a:pt x="1604614" y="74981"/>
                  <a:pt x="1601843" y="77839"/>
                </a:cubicBezTo>
                <a:cubicBezTo>
                  <a:pt x="1599071" y="80696"/>
                  <a:pt x="1595470" y="82182"/>
                  <a:pt x="1591041" y="82296"/>
                </a:cubicBezTo>
                <a:lnTo>
                  <a:pt x="1590584" y="82296"/>
                </a:lnTo>
                <a:cubicBezTo>
                  <a:pt x="1586355" y="82182"/>
                  <a:pt x="1582812" y="80696"/>
                  <a:pt x="1579954" y="77839"/>
                </a:cubicBezTo>
                <a:cubicBezTo>
                  <a:pt x="1577097" y="74981"/>
                  <a:pt x="1575611" y="71438"/>
                  <a:pt x="1575497" y="67209"/>
                </a:cubicBezTo>
                <a:lnTo>
                  <a:pt x="1575497" y="16002"/>
                </a:lnTo>
                <a:cubicBezTo>
                  <a:pt x="1575611" y="11773"/>
                  <a:pt x="1577097" y="8230"/>
                  <a:pt x="1579954" y="5372"/>
                </a:cubicBezTo>
                <a:cubicBezTo>
                  <a:pt x="1582812" y="2515"/>
                  <a:pt x="1586355" y="1029"/>
                  <a:pt x="1590584" y="915"/>
                </a:cubicBezTo>
                <a:close/>
                <a:moveTo>
                  <a:pt x="1332266" y="915"/>
                </a:moveTo>
                <a:lnTo>
                  <a:pt x="1333180" y="915"/>
                </a:lnTo>
                <a:cubicBezTo>
                  <a:pt x="1337409" y="1029"/>
                  <a:pt x="1340953" y="2515"/>
                  <a:pt x="1343810" y="5372"/>
                </a:cubicBezTo>
                <a:cubicBezTo>
                  <a:pt x="1346668" y="8230"/>
                  <a:pt x="1348154" y="11773"/>
                  <a:pt x="1348268" y="16002"/>
                </a:cubicBezTo>
                <a:lnTo>
                  <a:pt x="1348268" y="32004"/>
                </a:lnTo>
                <a:lnTo>
                  <a:pt x="1433765" y="32004"/>
                </a:lnTo>
                <a:cubicBezTo>
                  <a:pt x="1437174" y="32004"/>
                  <a:pt x="1440413" y="32347"/>
                  <a:pt x="1443480" y="33033"/>
                </a:cubicBezTo>
                <a:cubicBezTo>
                  <a:pt x="1446547" y="33719"/>
                  <a:pt x="1449557" y="34748"/>
                  <a:pt x="1452510" y="36119"/>
                </a:cubicBezTo>
                <a:cubicBezTo>
                  <a:pt x="1461768" y="40139"/>
                  <a:pt x="1469083" y="46044"/>
                  <a:pt x="1474455" y="53836"/>
                </a:cubicBezTo>
                <a:cubicBezTo>
                  <a:pt x="1479827" y="61627"/>
                  <a:pt x="1482571" y="70504"/>
                  <a:pt x="1482685" y="80468"/>
                </a:cubicBezTo>
                <a:lnTo>
                  <a:pt x="1482685" y="89154"/>
                </a:lnTo>
                <a:cubicBezTo>
                  <a:pt x="1482599" y="93383"/>
                  <a:pt x="1481170" y="96927"/>
                  <a:pt x="1478399" y="99784"/>
                </a:cubicBezTo>
                <a:cubicBezTo>
                  <a:pt x="1475627" y="102642"/>
                  <a:pt x="1472026" y="104128"/>
                  <a:pt x="1467597" y="104242"/>
                </a:cubicBezTo>
                <a:lnTo>
                  <a:pt x="1467140" y="104242"/>
                </a:lnTo>
                <a:cubicBezTo>
                  <a:pt x="1462911" y="104128"/>
                  <a:pt x="1459368" y="102642"/>
                  <a:pt x="1456510" y="99784"/>
                </a:cubicBezTo>
                <a:cubicBezTo>
                  <a:pt x="1453653" y="96927"/>
                  <a:pt x="1452167" y="93383"/>
                  <a:pt x="1452052" y="89154"/>
                </a:cubicBezTo>
                <a:lnTo>
                  <a:pt x="1452052" y="80468"/>
                </a:lnTo>
                <a:cubicBezTo>
                  <a:pt x="1452052" y="75438"/>
                  <a:pt x="1450224" y="71324"/>
                  <a:pt x="1446566" y="68123"/>
                </a:cubicBezTo>
                <a:cubicBezTo>
                  <a:pt x="1444975" y="66313"/>
                  <a:pt x="1443128" y="65018"/>
                  <a:pt x="1441022" y="64237"/>
                </a:cubicBezTo>
                <a:cubicBezTo>
                  <a:pt x="1438918" y="63456"/>
                  <a:pt x="1436498" y="63075"/>
                  <a:pt x="1433765" y="63094"/>
                </a:cubicBezTo>
                <a:lnTo>
                  <a:pt x="1231225" y="63094"/>
                </a:lnTo>
                <a:cubicBezTo>
                  <a:pt x="1225881" y="63189"/>
                  <a:pt x="1221595" y="64827"/>
                  <a:pt x="1218366" y="68009"/>
                </a:cubicBezTo>
                <a:cubicBezTo>
                  <a:pt x="1215137" y="71190"/>
                  <a:pt x="1213480" y="75343"/>
                  <a:pt x="1213394" y="80468"/>
                </a:cubicBezTo>
                <a:lnTo>
                  <a:pt x="1213394" y="89154"/>
                </a:lnTo>
                <a:cubicBezTo>
                  <a:pt x="1213308" y="93383"/>
                  <a:pt x="1211880" y="96927"/>
                  <a:pt x="1209108" y="99784"/>
                </a:cubicBezTo>
                <a:cubicBezTo>
                  <a:pt x="1206336" y="102642"/>
                  <a:pt x="1202736" y="104128"/>
                  <a:pt x="1198306" y="104242"/>
                </a:cubicBezTo>
                <a:lnTo>
                  <a:pt x="1197392" y="104242"/>
                </a:lnTo>
                <a:cubicBezTo>
                  <a:pt x="1193163" y="104128"/>
                  <a:pt x="1189620" y="102642"/>
                  <a:pt x="1186762" y="99784"/>
                </a:cubicBezTo>
                <a:cubicBezTo>
                  <a:pt x="1183905" y="96927"/>
                  <a:pt x="1182419" y="93383"/>
                  <a:pt x="1182304" y="89154"/>
                </a:cubicBezTo>
                <a:lnTo>
                  <a:pt x="1182304" y="80468"/>
                </a:lnTo>
                <a:cubicBezTo>
                  <a:pt x="1182685" y="67047"/>
                  <a:pt x="1187524" y="55712"/>
                  <a:pt x="1196821" y="46463"/>
                </a:cubicBezTo>
                <a:cubicBezTo>
                  <a:pt x="1206117" y="37214"/>
                  <a:pt x="1217585" y="32395"/>
                  <a:pt x="1231225" y="32004"/>
                </a:cubicBezTo>
                <a:lnTo>
                  <a:pt x="1317178" y="32004"/>
                </a:lnTo>
                <a:lnTo>
                  <a:pt x="1317178" y="16002"/>
                </a:lnTo>
                <a:cubicBezTo>
                  <a:pt x="1317293" y="11773"/>
                  <a:pt x="1318779" y="8230"/>
                  <a:pt x="1321636" y="5372"/>
                </a:cubicBezTo>
                <a:cubicBezTo>
                  <a:pt x="1324494" y="2515"/>
                  <a:pt x="1328037" y="1029"/>
                  <a:pt x="1332266" y="915"/>
                </a:cubicBezTo>
                <a:close/>
                <a:moveTo>
                  <a:pt x="1745575" y="0"/>
                </a:moveTo>
                <a:lnTo>
                  <a:pt x="1746489" y="0"/>
                </a:lnTo>
                <a:cubicBezTo>
                  <a:pt x="1750718" y="115"/>
                  <a:pt x="1754262" y="1601"/>
                  <a:pt x="1757119" y="4458"/>
                </a:cubicBezTo>
                <a:cubicBezTo>
                  <a:pt x="1759977" y="7316"/>
                  <a:pt x="1761463" y="10859"/>
                  <a:pt x="1761577" y="15088"/>
                </a:cubicBezTo>
                <a:lnTo>
                  <a:pt x="1761577" y="64923"/>
                </a:lnTo>
                <a:lnTo>
                  <a:pt x="1859418" y="64923"/>
                </a:lnTo>
                <a:lnTo>
                  <a:pt x="1859418" y="16460"/>
                </a:lnTo>
                <a:cubicBezTo>
                  <a:pt x="1859513" y="12230"/>
                  <a:pt x="1860923" y="8687"/>
                  <a:pt x="1863647" y="5830"/>
                </a:cubicBezTo>
                <a:cubicBezTo>
                  <a:pt x="1866371" y="2972"/>
                  <a:pt x="1869838" y="1486"/>
                  <a:pt x="1874048" y="1372"/>
                </a:cubicBezTo>
                <a:lnTo>
                  <a:pt x="1874962" y="1372"/>
                </a:lnTo>
                <a:cubicBezTo>
                  <a:pt x="1879172" y="1486"/>
                  <a:pt x="1882640" y="2972"/>
                  <a:pt x="1885364" y="5830"/>
                </a:cubicBezTo>
                <a:cubicBezTo>
                  <a:pt x="1888088" y="8687"/>
                  <a:pt x="1889498" y="12230"/>
                  <a:pt x="1889593" y="16460"/>
                </a:cubicBezTo>
                <a:lnTo>
                  <a:pt x="1889593" y="64923"/>
                </a:lnTo>
                <a:lnTo>
                  <a:pt x="1919311" y="64923"/>
                </a:lnTo>
                <a:cubicBezTo>
                  <a:pt x="1923740" y="65037"/>
                  <a:pt x="1927340" y="66523"/>
                  <a:pt x="1930112" y="69380"/>
                </a:cubicBezTo>
                <a:cubicBezTo>
                  <a:pt x="1932884" y="72238"/>
                  <a:pt x="1934313" y="75781"/>
                  <a:pt x="1934398" y="80010"/>
                </a:cubicBezTo>
                <a:lnTo>
                  <a:pt x="1934398" y="80925"/>
                </a:lnTo>
                <a:cubicBezTo>
                  <a:pt x="1934313" y="85135"/>
                  <a:pt x="1932884" y="88602"/>
                  <a:pt x="1930112" y="91326"/>
                </a:cubicBezTo>
                <a:cubicBezTo>
                  <a:pt x="1927340" y="94050"/>
                  <a:pt x="1923740" y="95460"/>
                  <a:pt x="1919311" y="95555"/>
                </a:cubicBezTo>
                <a:lnTo>
                  <a:pt x="1889593" y="95555"/>
                </a:lnTo>
                <a:lnTo>
                  <a:pt x="1889593" y="227686"/>
                </a:lnTo>
                <a:lnTo>
                  <a:pt x="1925712" y="227686"/>
                </a:lnTo>
                <a:cubicBezTo>
                  <a:pt x="1929941" y="227781"/>
                  <a:pt x="1933484" y="229191"/>
                  <a:pt x="1936342" y="231915"/>
                </a:cubicBezTo>
                <a:cubicBezTo>
                  <a:pt x="1939199" y="234639"/>
                  <a:pt x="1940685" y="238106"/>
                  <a:pt x="1940799" y="242316"/>
                </a:cubicBezTo>
                <a:lnTo>
                  <a:pt x="1940799" y="243231"/>
                </a:lnTo>
                <a:cubicBezTo>
                  <a:pt x="1940685" y="247460"/>
                  <a:pt x="1939199" y="251003"/>
                  <a:pt x="1936342" y="253861"/>
                </a:cubicBezTo>
                <a:cubicBezTo>
                  <a:pt x="1933484" y="256718"/>
                  <a:pt x="1929941" y="258204"/>
                  <a:pt x="1925712" y="258318"/>
                </a:cubicBezTo>
                <a:lnTo>
                  <a:pt x="1889593" y="258318"/>
                </a:lnTo>
                <a:lnTo>
                  <a:pt x="1889593" y="396850"/>
                </a:lnTo>
                <a:cubicBezTo>
                  <a:pt x="1889498" y="401079"/>
                  <a:pt x="1888088" y="404622"/>
                  <a:pt x="1885364" y="407480"/>
                </a:cubicBezTo>
                <a:cubicBezTo>
                  <a:pt x="1882640" y="410337"/>
                  <a:pt x="1879172" y="411823"/>
                  <a:pt x="1874962" y="411938"/>
                </a:cubicBezTo>
                <a:lnTo>
                  <a:pt x="1874048" y="411938"/>
                </a:lnTo>
                <a:cubicBezTo>
                  <a:pt x="1869838" y="411823"/>
                  <a:pt x="1866371" y="410337"/>
                  <a:pt x="1863647" y="407480"/>
                </a:cubicBezTo>
                <a:cubicBezTo>
                  <a:pt x="1860923" y="404622"/>
                  <a:pt x="1859513" y="401079"/>
                  <a:pt x="1859418" y="396850"/>
                </a:cubicBezTo>
                <a:lnTo>
                  <a:pt x="1859418" y="258318"/>
                </a:lnTo>
                <a:lnTo>
                  <a:pt x="1760205" y="258318"/>
                </a:lnTo>
                <a:cubicBezTo>
                  <a:pt x="1759824" y="260528"/>
                  <a:pt x="1759672" y="262509"/>
                  <a:pt x="1759748" y="264262"/>
                </a:cubicBezTo>
                <a:cubicBezTo>
                  <a:pt x="1759062" y="272015"/>
                  <a:pt x="1757919" y="279826"/>
                  <a:pt x="1756319" y="287693"/>
                </a:cubicBezTo>
                <a:cubicBezTo>
                  <a:pt x="1754719" y="295561"/>
                  <a:pt x="1752661" y="303600"/>
                  <a:pt x="1750147" y="311811"/>
                </a:cubicBezTo>
                <a:cubicBezTo>
                  <a:pt x="1747651" y="320021"/>
                  <a:pt x="1744641" y="328289"/>
                  <a:pt x="1741117" y="336614"/>
                </a:cubicBezTo>
                <a:cubicBezTo>
                  <a:pt x="1737593" y="344939"/>
                  <a:pt x="1733440" y="353435"/>
                  <a:pt x="1728658" y="362103"/>
                </a:cubicBezTo>
                <a:cubicBezTo>
                  <a:pt x="1720962" y="374904"/>
                  <a:pt x="1711209" y="388163"/>
                  <a:pt x="1699398" y="401879"/>
                </a:cubicBezTo>
                <a:cubicBezTo>
                  <a:pt x="1697826" y="403489"/>
                  <a:pt x="1696169" y="404727"/>
                  <a:pt x="1694426" y="405594"/>
                </a:cubicBezTo>
                <a:cubicBezTo>
                  <a:pt x="1692683" y="406461"/>
                  <a:pt x="1690682" y="406899"/>
                  <a:pt x="1688425" y="406908"/>
                </a:cubicBezTo>
                <a:cubicBezTo>
                  <a:pt x="1686148" y="407118"/>
                  <a:pt x="1684072" y="406813"/>
                  <a:pt x="1682196" y="405994"/>
                </a:cubicBezTo>
                <a:cubicBezTo>
                  <a:pt x="1680319" y="405175"/>
                  <a:pt x="1678586" y="403956"/>
                  <a:pt x="1676995" y="402336"/>
                </a:cubicBezTo>
                <a:cubicBezTo>
                  <a:pt x="1674261" y="399450"/>
                  <a:pt x="1672871" y="396078"/>
                  <a:pt x="1672823" y="392221"/>
                </a:cubicBezTo>
                <a:cubicBezTo>
                  <a:pt x="1672775" y="388363"/>
                  <a:pt x="1674014" y="384877"/>
                  <a:pt x="1676538" y="381762"/>
                </a:cubicBezTo>
                <a:cubicBezTo>
                  <a:pt x="1681776" y="375847"/>
                  <a:pt x="1686501" y="369961"/>
                  <a:pt x="1690711" y="364103"/>
                </a:cubicBezTo>
                <a:cubicBezTo>
                  <a:pt x="1694921" y="358245"/>
                  <a:pt x="1698731" y="352244"/>
                  <a:pt x="1702141" y="346101"/>
                </a:cubicBezTo>
                <a:cubicBezTo>
                  <a:pt x="1706284" y="338566"/>
                  <a:pt x="1709999" y="331118"/>
                  <a:pt x="1713285" y="323755"/>
                </a:cubicBezTo>
                <a:cubicBezTo>
                  <a:pt x="1716571" y="316392"/>
                  <a:pt x="1719257" y="309058"/>
                  <a:pt x="1721343" y="301752"/>
                </a:cubicBezTo>
                <a:cubicBezTo>
                  <a:pt x="1725458" y="287503"/>
                  <a:pt x="1728201" y="273482"/>
                  <a:pt x="1729573" y="259690"/>
                </a:cubicBezTo>
                <a:lnTo>
                  <a:pt x="1729573" y="258318"/>
                </a:lnTo>
                <a:lnTo>
                  <a:pt x="1689797" y="258318"/>
                </a:lnTo>
                <a:cubicBezTo>
                  <a:pt x="1685567" y="258204"/>
                  <a:pt x="1682024" y="256718"/>
                  <a:pt x="1679167" y="253861"/>
                </a:cubicBezTo>
                <a:cubicBezTo>
                  <a:pt x="1676309" y="251003"/>
                  <a:pt x="1674823" y="247460"/>
                  <a:pt x="1674709" y="243231"/>
                </a:cubicBezTo>
                <a:lnTo>
                  <a:pt x="1674709" y="242316"/>
                </a:lnTo>
                <a:cubicBezTo>
                  <a:pt x="1674823" y="238106"/>
                  <a:pt x="1676309" y="234639"/>
                  <a:pt x="1679167" y="231915"/>
                </a:cubicBezTo>
                <a:cubicBezTo>
                  <a:pt x="1682024" y="229191"/>
                  <a:pt x="1685567" y="227781"/>
                  <a:pt x="1689797" y="227686"/>
                </a:cubicBezTo>
                <a:lnTo>
                  <a:pt x="1730487" y="227686"/>
                </a:lnTo>
                <a:lnTo>
                  <a:pt x="1730487" y="219914"/>
                </a:lnTo>
                <a:lnTo>
                  <a:pt x="1730487" y="95555"/>
                </a:lnTo>
                <a:lnTo>
                  <a:pt x="1696654" y="95555"/>
                </a:lnTo>
                <a:cubicBezTo>
                  <a:pt x="1692425" y="95460"/>
                  <a:pt x="1688882" y="94050"/>
                  <a:pt x="1686025" y="91326"/>
                </a:cubicBezTo>
                <a:cubicBezTo>
                  <a:pt x="1683167" y="88602"/>
                  <a:pt x="1681681" y="85135"/>
                  <a:pt x="1681567" y="80925"/>
                </a:cubicBezTo>
                <a:lnTo>
                  <a:pt x="1681567" y="80010"/>
                </a:lnTo>
                <a:cubicBezTo>
                  <a:pt x="1681681" y="75781"/>
                  <a:pt x="1683167" y="72238"/>
                  <a:pt x="1686025" y="69380"/>
                </a:cubicBezTo>
                <a:cubicBezTo>
                  <a:pt x="1688882" y="66523"/>
                  <a:pt x="1692425" y="65037"/>
                  <a:pt x="1696654" y="64923"/>
                </a:cubicBezTo>
                <a:lnTo>
                  <a:pt x="1730487" y="64923"/>
                </a:lnTo>
                <a:lnTo>
                  <a:pt x="1730487" y="15088"/>
                </a:lnTo>
                <a:cubicBezTo>
                  <a:pt x="1730602" y="10859"/>
                  <a:pt x="1732087" y="7316"/>
                  <a:pt x="1734945" y="4458"/>
                </a:cubicBezTo>
                <a:cubicBezTo>
                  <a:pt x="1737802" y="1601"/>
                  <a:pt x="1741346" y="115"/>
                  <a:pt x="1745575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3600" dirty="0">
              <a:solidFill>
                <a:schemeClr val="bg1">
                  <a:lumMod val="95000"/>
                </a:schemeClr>
              </a:solidFill>
            </a:endParaRPr>
          </a:p>
        </p:txBody>
      </p:sp>
      <p:cxnSp>
        <p:nvCxnSpPr>
          <p:cNvPr id="7" name="直接连接符 6"/>
          <p:cNvCxnSpPr/>
          <p:nvPr/>
        </p:nvCxnSpPr>
        <p:spPr>
          <a:xfrm flipH="1">
            <a:off x="2571750" y="2305050"/>
            <a:ext cx="807801" cy="807801"/>
          </a:xfrm>
          <a:prstGeom prst="line">
            <a:avLst/>
          </a:prstGeom>
          <a:ln w="25400">
            <a:gradFill flip="none" rotWithShape="1">
              <a:gsLst>
                <a:gs pos="0">
                  <a:srgbClr val="FFC000"/>
                </a:gs>
                <a:gs pos="100000">
                  <a:schemeClr val="accent2">
                    <a:lumMod val="60000"/>
                    <a:lumOff val="40000"/>
                    <a:alpha val="5000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H="1">
            <a:off x="8853889" y="3770997"/>
            <a:ext cx="807801" cy="807801"/>
          </a:xfrm>
          <a:prstGeom prst="line">
            <a:avLst/>
          </a:prstGeom>
          <a:ln w="25400">
            <a:gradFill flip="none" rotWithShape="1">
              <a:gsLst>
                <a:gs pos="0">
                  <a:srgbClr val="FFC000"/>
                </a:gs>
                <a:gs pos="100000">
                  <a:schemeClr val="accent2">
                    <a:lumMod val="60000"/>
                    <a:lumOff val="40000"/>
                    <a:alpha val="50000"/>
                  </a:schemeClr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文本框 10"/>
          <p:cNvSpPr txBox="1"/>
          <p:nvPr/>
        </p:nvSpPr>
        <p:spPr>
          <a:xfrm>
            <a:off x="4874463" y="513442"/>
            <a:ext cx="2443073" cy="580111"/>
          </a:xfrm>
          <a:custGeom>
            <a:avLst/>
            <a:gdLst/>
            <a:ahLst/>
            <a:cxnLst/>
            <a:rect l="l" t="t" r="r" b="b"/>
            <a:pathLst>
              <a:path w="1171958" h="278283">
                <a:moveTo>
                  <a:pt x="341987" y="174879"/>
                </a:moveTo>
                <a:cubicBezTo>
                  <a:pt x="344527" y="174066"/>
                  <a:pt x="347067" y="174397"/>
                  <a:pt x="349607" y="175870"/>
                </a:cubicBezTo>
                <a:lnTo>
                  <a:pt x="349912" y="175870"/>
                </a:lnTo>
                <a:cubicBezTo>
                  <a:pt x="352376" y="177191"/>
                  <a:pt x="354002" y="179121"/>
                  <a:pt x="354789" y="181661"/>
                </a:cubicBezTo>
                <a:cubicBezTo>
                  <a:pt x="355576" y="184201"/>
                  <a:pt x="355373" y="186741"/>
                  <a:pt x="354179" y="189281"/>
                </a:cubicBezTo>
                <a:lnTo>
                  <a:pt x="315165" y="266395"/>
                </a:lnTo>
                <a:cubicBezTo>
                  <a:pt x="313832" y="269005"/>
                  <a:pt x="311850" y="270720"/>
                  <a:pt x="309221" y="271539"/>
                </a:cubicBezTo>
                <a:cubicBezTo>
                  <a:pt x="306593" y="272358"/>
                  <a:pt x="304002" y="272168"/>
                  <a:pt x="301449" y="270967"/>
                </a:cubicBezTo>
                <a:lnTo>
                  <a:pt x="301144" y="270967"/>
                </a:lnTo>
                <a:cubicBezTo>
                  <a:pt x="298668" y="269501"/>
                  <a:pt x="296991" y="267481"/>
                  <a:pt x="296115" y="264910"/>
                </a:cubicBezTo>
                <a:cubicBezTo>
                  <a:pt x="295239" y="262338"/>
                  <a:pt x="295391" y="259785"/>
                  <a:pt x="296572" y="257251"/>
                </a:cubicBezTo>
                <a:lnTo>
                  <a:pt x="336196" y="179832"/>
                </a:lnTo>
                <a:cubicBezTo>
                  <a:pt x="337517" y="177343"/>
                  <a:pt x="339447" y="175692"/>
                  <a:pt x="341987" y="174879"/>
                </a:cubicBezTo>
                <a:close/>
                <a:moveTo>
                  <a:pt x="424893" y="157277"/>
                </a:moveTo>
                <a:lnTo>
                  <a:pt x="542241" y="157277"/>
                </a:lnTo>
                <a:cubicBezTo>
                  <a:pt x="546165" y="157480"/>
                  <a:pt x="549061" y="159131"/>
                  <a:pt x="550928" y="162230"/>
                </a:cubicBezTo>
                <a:cubicBezTo>
                  <a:pt x="552795" y="165329"/>
                  <a:pt x="552947" y="168656"/>
                  <a:pt x="551385" y="172212"/>
                </a:cubicBezTo>
                <a:cubicBezTo>
                  <a:pt x="545734" y="182887"/>
                  <a:pt x="539282" y="192780"/>
                  <a:pt x="532030" y="201892"/>
                </a:cubicBezTo>
                <a:cubicBezTo>
                  <a:pt x="524778" y="211004"/>
                  <a:pt x="516803" y="219298"/>
                  <a:pt x="508103" y="226771"/>
                </a:cubicBezTo>
                <a:lnTo>
                  <a:pt x="558700" y="252679"/>
                </a:lnTo>
                <a:cubicBezTo>
                  <a:pt x="561316" y="254146"/>
                  <a:pt x="563018" y="256166"/>
                  <a:pt x="563806" y="258737"/>
                </a:cubicBezTo>
                <a:cubicBezTo>
                  <a:pt x="564593" y="261309"/>
                  <a:pt x="564314" y="263862"/>
                  <a:pt x="562967" y="266395"/>
                </a:cubicBezTo>
                <a:lnTo>
                  <a:pt x="562967" y="266700"/>
                </a:lnTo>
                <a:cubicBezTo>
                  <a:pt x="561653" y="269164"/>
                  <a:pt x="559710" y="270790"/>
                  <a:pt x="557138" y="271577"/>
                </a:cubicBezTo>
                <a:cubicBezTo>
                  <a:pt x="554566" y="272364"/>
                  <a:pt x="551937" y="272161"/>
                  <a:pt x="549251" y="270967"/>
                </a:cubicBezTo>
                <a:lnTo>
                  <a:pt x="489815" y="240487"/>
                </a:lnTo>
                <a:cubicBezTo>
                  <a:pt x="478506" y="248107"/>
                  <a:pt x="466530" y="254661"/>
                  <a:pt x="453887" y="260147"/>
                </a:cubicBezTo>
                <a:cubicBezTo>
                  <a:pt x="441244" y="265633"/>
                  <a:pt x="428125" y="270053"/>
                  <a:pt x="414530" y="273406"/>
                </a:cubicBezTo>
                <a:cubicBezTo>
                  <a:pt x="413298" y="273850"/>
                  <a:pt x="412028" y="273952"/>
                  <a:pt x="410720" y="273711"/>
                </a:cubicBezTo>
                <a:cubicBezTo>
                  <a:pt x="409412" y="273469"/>
                  <a:pt x="408142" y="272961"/>
                  <a:pt x="406910" y="272187"/>
                </a:cubicBezTo>
                <a:cubicBezTo>
                  <a:pt x="404167" y="270713"/>
                  <a:pt x="402643" y="268478"/>
                  <a:pt x="402338" y="265481"/>
                </a:cubicBezTo>
                <a:cubicBezTo>
                  <a:pt x="401785" y="262814"/>
                  <a:pt x="402204" y="260376"/>
                  <a:pt x="403595" y="258166"/>
                </a:cubicBezTo>
                <a:cubicBezTo>
                  <a:pt x="404986" y="255956"/>
                  <a:pt x="407005" y="254432"/>
                  <a:pt x="409653" y="253594"/>
                </a:cubicBezTo>
                <a:cubicBezTo>
                  <a:pt x="420791" y="250876"/>
                  <a:pt x="431434" y="247625"/>
                  <a:pt x="441581" y="243840"/>
                </a:cubicBezTo>
                <a:cubicBezTo>
                  <a:pt x="451728" y="240056"/>
                  <a:pt x="461304" y="235585"/>
                  <a:pt x="470308" y="230429"/>
                </a:cubicBezTo>
                <a:lnTo>
                  <a:pt x="422150" y="205435"/>
                </a:lnTo>
                <a:cubicBezTo>
                  <a:pt x="419686" y="203835"/>
                  <a:pt x="418060" y="201778"/>
                  <a:pt x="417273" y="199263"/>
                </a:cubicBezTo>
                <a:cubicBezTo>
                  <a:pt x="416486" y="196749"/>
                  <a:pt x="416689" y="194234"/>
                  <a:pt x="417883" y="191719"/>
                </a:cubicBezTo>
                <a:lnTo>
                  <a:pt x="418187" y="191110"/>
                </a:lnTo>
                <a:cubicBezTo>
                  <a:pt x="419489" y="188494"/>
                  <a:pt x="421381" y="186792"/>
                  <a:pt x="423864" y="186004"/>
                </a:cubicBezTo>
                <a:cubicBezTo>
                  <a:pt x="426347" y="185217"/>
                  <a:pt x="428925" y="185496"/>
                  <a:pt x="431599" y="186843"/>
                </a:cubicBezTo>
                <a:lnTo>
                  <a:pt x="489815" y="217018"/>
                </a:lnTo>
                <a:cubicBezTo>
                  <a:pt x="496356" y="211849"/>
                  <a:pt x="502477" y="206032"/>
                  <a:pt x="508180" y="199568"/>
                </a:cubicBezTo>
                <a:cubicBezTo>
                  <a:pt x="513882" y="193104"/>
                  <a:pt x="519241" y="185916"/>
                  <a:pt x="524258" y="178003"/>
                </a:cubicBezTo>
                <a:lnTo>
                  <a:pt x="424893" y="178003"/>
                </a:lnTo>
                <a:cubicBezTo>
                  <a:pt x="421940" y="177927"/>
                  <a:pt x="419540" y="176937"/>
                  <a:pt x="417692" y="175032"/>
                </a:cubicBezTo>
                <a:cubicBezTo>
                  <a:pt x="415844" y="173127"/>
                  <a:pt x="414892" y="170764"/>
                  <a:pt x="414835" y="167945"/>
                </a:cubicBezTo>
                <a:lnTo>
                  <a:pt x="414835" y="167335"/>
                </a:lnTo>
                <a:cubicBezTo>
                  <a:pt x="414892" y="164516"/>
                  <a:pt x="415844" y="162154"/>
                  <a:pt x="417692" y="160249"/>
                </a:cubicBezTo>
                <a:cubicBezTo>
                  <a:pt x="419540" y="158344"/>
                  <a:pt x="421940" y="157353"/>
                  <a:pt x="424893" y="157277"/>
                </a:cubicBezTo>
                <a:close/>
                <a:moveTo>
                  <a:pt x="704395" y="126797"/>
                </a:moveTo>
                <a:lnTo>
                  <a:pt x="705004" y="127102"/>
                </a:lnTo>
                <a:cubicBezTo>
                  <a:pt x="707646" y="128143"/>
                  <a:pt x="709525" y="129947"/>
                  <a:pt x="710643" y="132512"/>
                </a:cubicBezTo>
                <a:cubicBezTo>
                  <a:pt x="711761" y="135077"/>
                  <a:pt x="711811" y="137643"/>
                  <a:pt x="710795" y="140208"/>
                </a:cubicBezTo>
                <a:cubicBezTo>
                  <a:pt x="704750" y="155397"/>
                  <a:pt x="698248" y="169215"/>
                  <a:pt x="691288" y="181661"/>
                </a:cubicBezTo>
                <a:lnTo>
                  <a:pt x="685497" y="192024"/>
                </a:lnTo>
                <a:lnTo>
                  <a:pt x="727864" y="246279"/>
                </a:lnTo>
                <a:cubicBezTo>
                  <a:pt x="729515" y="248520"/>
                  <a:pt x="730176" y="250971"/>
                  <a:pt x="729845" y="253632"/>
                </a:cubicBezTo>
                <a:cubicBezTo>
                  <a:pt x="729515" y="256293"/>
                  <a:pt x="728347" y="258515"/>
                  <a:pt x="726340" y="260299"/>
                </a:cubicBezTo>
                <a:cubicBezTo>
                  <a:pt x="725000" y="261227"/>
                  <a:pt x="723718" y="261887"/>
                  <a:pt x="722492" y="262281"/>
                </a:cubicBezTo>
                <a:cubicBezTo>
                  <a:pt x="721267" y="262674"/>
                  <a:pt x="719908" y="262725"/>
                  <a:pt x="718415" y="262433"/>
                </a:cubicBezTo>
                <a:cubicBezTo>
                  <a:pt x="717031" y="262300"/>
                  <a:pt x="715761" y="261957"/>
                  <a:pt x="714605" y="261404"/>
                </a:cubicBezTo>
                <a:cubicBezTo>
                  <a:pt x="713450" y="260852"/>
                  <a:pt x="712485" y="259976"/>
                  <a:pt x="711710" y="258775"/>
                </a:cubicBezTo>
                <a:lnTo>
                  <a:pt x="673915" y="210617"/>
                </a:lnTo>
                <a:lnTo>
                  <a:pt x="665990" y="221590"/>
                </a:lnTo>
                <a:cubicBezTo>
                  <a:pt x="656897" y="233172"/>
                  <a:pt x="647651" y="243535"/>
                  <a:pt x="638253" y="252679"/>
                </a:cubicBezTo>
                <a:cubicBezTo>
                  <a:pt x="631243" y="259080"/>
                  <a:pt x="624232" y="265176"/>
                  <a:pt x="617222" y="270967"/>
                </a:cubicBezTo>
                <a:cubicBezTo>
                  <a:pt x="615088" y="272491"/>
                  <a:pt x="612650" y="273101"/>
                  <a:pt x="609907" y="272796"/>
                </a:cubicBezTo>
                <a:cubicBezTo>
                  <a:pt x="606808" y="272542"/>
                  <a:pt x="604471" y="271221"/>
                  <a:pt x="602896" y="268834"/>
                </a:cubicBezTo>
                <a:lnTo>
                  <a:pt x="602591" y="268529"/>
                </a:lnTo>
                <a:cubicBezTo>
                  <a:pt x="601067" y="266167"/>
                  <a:pt x="600458" y="263728"/>
                  <a:pt x="600763" y="261214"/>
                </a:cubicBezTo>
                <a:cubicBezTo>
                  <a:pt x="601067" y="258699"/>
                  <a:pt x="602287" y="256566"/>
                  <a:pt x="604420" y="254813"/>
                </a:cubicBezTo>
                <a:cubicBezTo>
                  <a:pt x="611075" y="249327"/>
                  <a:pt x="617577" y="243535"/>
                  <a:pt x="623927" y="237439"/>
                </a:cubicBezTo>
                <a:cubicBezTo>
                  <a:pt x="632767" y="228854"/>
                  <a:pt x="641301" y="219202"/>
                  <a:pt x="649531" y="208483"/>
                </a:cubicBezTo>
                <a:cubicBezTo>
                  <a:pt x="651366" y="206058"/>
                  <a:pt x="653182" y="203594"/>
                  <a:pt x="654979" y="201092"/>
                </a:cubicBezTo>
                <a:cubicBezTo>
                  <a:pt x="656776" y="198590"/>
                  <a:pt x="658516" y="195974"/>
                  <a:pt x="660199" y="193243"/>
                </a:cubicBezTo>
                <a:lnTo>
                  <a:pt x="627585" y="151181"/>
                </a:lnTo>
                <a:cubicBezTo>
                  <a:pt x="625928" y="148959"/>
                  <a:pt x="625280" y="146546"/>
                  <a:pt x="625642" y="143942"/>
                </a:cubicBezTo>
                <a:cubicBezTo>
                  <a:pt x="626004" y="141339"/>
                  <a:pt x="627261" y="139078"/>
                  <a:pt x="629414" y="137160"/>
                </a:cubicBezTo>
                <a:lnTo>
                  <a:pt x="630023" y="136855"/>
                </a:lnTo>
                <a:cubicBezTo>
                  <a:pt x="632113" y="135046"/>
                  <a:pt x="634487" y="134322"/>
                  <a:pt x="637148" y="134684"/>
                </a:cubicBezTo>
                <a:cubicBezTo>
                  <a:pt x="639809" y="135046"/>
                  <a:pt x="642107" y="136379"/>
                  <a:pt x="644044" y="138684"/>
                </a:cubicBezTo>
                <a:lnTo>
                  <a:pt x="671476" y="174346"/>
                </a:lnTo>
                <a:lnTo>
                  <a:pt x="673305" y="170993"/>
                </a:lnTo>
                <a:cubicBezTo>
                  <a:pt x="676639" y="165208"/>
                  <a:pt x="679801" y="159099"/>
                  <a:pt x="682792" y="152667"/>
                </a:cubicBezTo>
                <a:cubicBezTo>
                  <a:pt x="685783" y="146234"/>
                  <a:pt x="688716" y="139440"/>
                  <a:pt x="691593" y="132283"/>
                </a:cubicBezTo>
                <a:cubicBezTo>
                  <a:pt x="692622" y="129826"/>
                  <a:pt x="694374" y="128111"/>
                  <a:pt x="696851" y="127140"/>
                </a:cubicBezTo>
                <a:cubicBezTo>
                  <a:pt x="699327" y="126168"/>
                  <a:pt x="701842" y="126054"/>
                  <a:pt x="704395" y="126797"/>
                </a:cubicBezTo>
                <a:close/>
                <a:moveTo>
                  <a:pt x="448972" y="93269"/>
                </a:moveTo>
                <a:lnTo>
                  <a:pt x="448972" y="114300"/>
                </a:lnTo>
                <a:cubicBezTo>
                  <a:pt x="449042" y="117863"/>
                  <a:pt x="450198" y="120720"/>
                  <a:pt x="452439" y="122873"/>
                </a:cubicBezTo>
                <a:cubicBezTo>
                  <a:pt x="454681" y="125025"/>
                  <a:pt x="457589" y="126130"/>
                  <a:pt x="461164" y="126187"/>
                </a:cubicBezTo>
                <a:lnTo>
                  <a:pt x="506884" y="126187"/>
                </a:lnTo>
                <a:cubicBezTo>
                  <a:pt x="510447" y="126130"/>
                  <a:pt x="513304" y="125025"/>
                  <a:pt x="515457" y="122873"/>
                </a:cubicBezTo>
                <a:cubicBezTo>
                  <a:pt x="517609" y="120720"/>
                  <a:pt x="518714" y="117863"/>
                  <a:pt x="518771" y="114300"/>
                </a:cubicBezTo>
                <a:lnTo>
                  <a:pt x="518771" y="93269"/>
                </a:lnTo>
                <a:close/>
                <a:moveTo>
                  <a:pt x="330100" y="89611"/>
                </a:moveTo>
                <a:lnTo>
                  <a:pt x="330710" y="89611"/>
                </a:lnTo>
                <a:cubicBezTo>
                  <a:pt x="333529" y="89688"/>
                  <a:pt x="335891" y="90678"/>
                  <a:pt x="337796" y="92583"/>
                </a:cubicBezTo>
                <a:cubicBezTo>
                  <a:pt x="339701" y="94488"/>
                  <a:pt x="340692" y="96850"/>
                  <a:pt x="340768" y="99670"/>
                </a:cubicBezTo>
                <a:lnTo>
                  <a:pt x="340768" y="136551"/>
                </a:lnTo>
                <a:cubicBezTo>
                  <a:pt x="340692" y="139503"/>
                  <a:pt x="339701" y="141904"/>
                  <a:pt x="337796" y="143752"/>
                </a:cubicBezTo>
                <a:cubicBezTo>
                  <a:pt x="335891" y="145599"/>
                  <a:pt x="333529" y="146552"/>
                  <a:pt x="330710" y="146609"/>
                </a:cubicBezTo>
                <a:lnTo>
                  <a:pt x="330100" y="146609"/>
                </a:lnTo>
                <a:cubicBezTo>
                  <a:pt x="327281" y="146552"/>
                  <a:pt x="324919" y="145599"/>
                  <a:pt x="323014" y="143752"/>
                </a:cubicBezTo>
                <a:cubicBezTo>
                  <a:pt x="321109" y="141904"/>
                  <a:pt x="320118" y="139503"/>
                  <a:pt x="320042" y="136551"/>
                </a:cubicBezTo>
                <a:lnTo>
                  <a:pt x="320042" y="99670"/>
                </a:lnTo>
                <a:cubicBezTo>
                  <a:pt x="320118" y="96850"/>
                  <a:pt x="321109" y="94488"/>
                  <a:pt x="323014" y="92583"/>
                </a:cubicBezTo>
                <a:cubicBezTo>
                  <a:pt x="324919" y="90678"/>
                  <a:pt x="327281" y="89688"/>
                  <a:pt x="330100" y="89611"/>
                </a:cubicBezTo>
                <a:close/>
                <a:moveTo>
                  <a:pt x="90908" y="85725"/>
                </a:moveTo>
                <a:cubicBezTo>
                  <a:pt x="93448" y="86449"/>
                  <a:pt x="95455" y="88049"/>
                  <a:pt x="96928" y="90526"/>
                </a:cubicBezTo>
                <a:lnTo>
                  <a:pt x="139600" y="167945"/>
                </a:lnTo>
                <a:cubicBezTo>
                  <a:pt x="140788" y="170479"/>
                  <a:pt x="141004" y="173031"/>
                  <a:pt x="140248" y="175603"/>
                </a:cubicBezTo>
                <a:cubicBezTo>
                  <a:pt x="139492" y="178175"/>
                  <a:pt x="137956" y="180194"/>
                  <a:pt x="135638" y="181661"/>
                </a:cubicBezTo>
                <a:cubicBezTo>
                  <a:pt x="132958" y="183020"/>
                  <a:pt x="130317" y="183350"/>
                  <a:pt x="127713" y="182652"/>
                </a:cubicBezTo>
                <a:cubicBezTo>
                  <a:pt x="125110" y="181953"/>
                  <a:pt x="123078" y="180302"/>
                  <a:pt x="121617" y="177699"/>
                </a:cubicBezTo>
                <a:lnTo>
                  <a:pt x="79555" y="100279"/>
                </a:lnTo>
                <a:cubicBezTo>
                  <a:pt x="78196" y="97892"/>
                  <a:pt x="77865" y="95428"/>
                  <a:pt x="78564" y="92888"/>
                </a:cubicBezTo>
                <a:cubicBezTo>
                  <a:pt x="79262" y="90348"/>
                  <a:pt x="80913" y="88341"/>
                  <a:pt x="83517" y="86868"/>
                </a:cubicBezTo>
                <a:cubicBezTo>
                  <a:pt x="85905" y="85382"/>
                  <a:pt x="88368" y="85001"/>
                  <a:pt x="90908" y="85725"/>
                </a:cubicBezTo>
                <a:close/>
                <a:moveTo>
                  <a:pt x="1050343" y="82296"/>
                </a:moveTo>
                <a:lnTo>
                  <a:pt x="1050343" y="121006"/>
                </a:lnTo>
                <a:lnTo>
                  <a:pt x="1116179" y="121006"/>
                </a:lnTo>
                <a:cubicBezTo>
                  <a:pt x="1118478" y="121000"/>
                  <a:pt x="1120663" y="120555"/>
                  <a:pt x="1122733" y="119672"/>
                </a:cubicBezTo>
                <a:cubicBezTo>
                  <a:pt x="1124803" y="118790"/>
                  <a:pt x="1126682" y="117507"/>
                  <a:pt x="1128371" y="115824"/>
                </a:cubicBezTo>
                <a:cubicBezTo>
                  <a:pt x="1132029" y="112522"/>
                  <a:pt x="1133858" y="108458"/>
                  <a:pt x="1133858" y="103632"/>
                </a:cubicBezTo>
                <a:lnTo>
                  <a:pt x="1133858" y="82296"/>
                </a:lnTo>
                <a:close/>
                <a:moveTo>
                  <a:pt x="946406" y="82296"/>
                </a:moveTo>
                <a:lnTo>
                  <a:pt x="946406" y="103632"/>
                </a:lnTo>
                <a:cubicBezTo>
                  <a:pt x="946457" y="108458"/>
                  <a:pt x="948184" y="112522"/>
                  <a:pt x="951587" y="115824"/>
                </a:cubicBezTo>
                <a:cubicBezTo>
                  <a:pt x="954991" y="119228"/>
                  <a:pt x="959157" y="120955"/>
                  <a:pt x="964084" y="121006"/>
                </a:cubicBezTo>
                <a:lnTo>
                  <a:pt x="1029616" y="121006"/>
                </a:lnTo>
                <a:lnTo>
                  <a:pt x="1029616" y="82296"/>
                </a:lnTo>
                <a:close/>
                <a:moveTo>
                  <a:pt x="10060" y="74676"/>
                </a:moveTo>
                <a:lnTo>
                  <a:pt x="10365" y="74676"/>
                </a:lnTo>
                <a:cubicBezTo>
                  <a:pt x="13318" y="74752"/>
                  <a:pt x="15718" y="75743"/>
                  <a:pt x="17566" y="77648"/>
                </a:cubicBezTo>
                <a:cubicBezTo>
                  <a:pt x="19414" y="79553"/>
                  <a:pt x="20366" y="81915"/>
                  <a:pt x="20423" y="84735"/>
                </a:cubicBezTo>
                <a:lnTo>
                  <a:pt x="20423" y="236525"/>
                </a:lnTo>
                <a:cubicBezTo>
                  <a:pt x="20430" y="238824"/>
                  <a:pt x="20874" y="241008"/>
                  <a:pt x="21757" y="243078"/>
                </a:cubicBezTo>
                <a:cubicBezTo>
                  <a:pt x="22640" y="245148"/>
                  <a:pt x="23922" y="247028"/>
                  <a:pt x="25605" y="248717"/>
                </a:cubicBezTo>
                <a:cubicBezTo>
                  <a:pt x="27294" y="250387"/>
                  <a:pt x="29174" y="251619"/>
                  <a:pt x="31244" y="252413"/>
                </a:cubicBezTo>
                <a:cubicBezTo>
                  <a:pt x="33314" y="253206"/>
                  <a:pt x="35498" y="253600"/>
                  <a:pt x="37797" y="253594"/>
                </a:cubicBezTo>
                <a:lnTo>
                  <a:pt x="239879" y="253594"/>
                </a:lnTo>
                <a:cubicBezTo>
                  <a:pt x="242832" y="253689"/>
                  <a:pt x="245232" y="254718"/>
                  <a:pt x="247080" y="256680"/>
                </a:cubicBezTo>
                <a:cubicBezTo>
                  <a:pt x="248928" y="258642"/>
                  <a:pt x="249881" y="260966"/>
                  <a:pt x="249938" y="263652"/>
                </a:cubicBezTo>
                <a:lnTo>
                  <a:pt x="249938" y="264262"/>
                </a:lnTo>
                <a:cubicBezTo>
                  <a:pt x="249881" y="267081"/>
                  <a:pt x="248928" y="269443"/>
                  <a:pt x="247080" y="271348"/>
                </a:cubicBezTo>
                <a:cubicBezTo>
                  <a:pt x="245232" y="273253"/>
                  <a:pt x="242832" y="274244"/>
                  <a:pt x="239879" y="274320"/>
                </a:cubicBezTo>
                <a:lnTo>
                  <a:pt x="37797" y="274320"/>
                </a:lnTo>
                <a:cubicBezTo>
                  <a:pt x="35339" y="274327"/>
                  <a:pt x="32863" y="274085"/>
                  <a:pt x="30367" y="273596"/>
                </a:cubicBezTo>
                <a:cubicBezTo>
                  <a:pt x="27872" y="273107"/>
                  <a:pt x="25472" y="272333"/>
                  <a:pt x="23167" y="271272"/>
                </a:cubicBezTo>
                <a:cubicBezTo>
                  <a:pt x="18442" y="269272"/>
                  <a:pt x="14404" y="266567"/>
                  <a:pt x="11051" y="263157"/>
                </a:cubicBezTo>
                <a:cubicBezTo>
                  <a:pt x="7698" y="259747"/>
                  <a:pt x="5031" y="255746"/>
                  <a:pt x="3050" y="251155"/>
                </a:cubicBezTo>
                <a:cubicBezTo>
                  <a:pt x="967" y="246279"/>
                  <a:pt x="-49" y="241402"/>
                  <a:pt x="2" y="236525"/>
                </a:cubicBezTo>
                <a:lnTo>
                  <a:pt x="2" y="84735"/>
                </a:lnTo>
                <a:cubicBezTo>
                  <a:pt x="59" y="81915"/>
                  <a:pt x="1011" y="79553"/>
                  <a:pt x="2859" y="77648"/>
                </a:cubicBezTo>
                <a:cubicBezTo>
                  <a:pt x="4707" y="75743"/>
                  <a:pt x="7107" y="74752"/>
                  <a:pt x="10060" y="74676"/>
                </a:cubicBezTo>
                <a:close/>
                <a:moveTo>
                  <a:pt x="638558" y="60655"/>
                </a:moveTo>
                <a:lnTo>
                  <a:pt x="639472" y="60960"/>
                </a:lnTo>
                <a:cubicBezTo>
                  <a:pt x="640831" y="61259"/>
                  <a:pt x="642000" y="61805"/>
                  <a:pt x="642977" y="62599"/>
                </a:cubicBezTo>
                <a:cubicBezTo>
                  <a:pt x="643955" y="63392"/>
                  <a:pt x="644819" y="64472"/>
                  <a:pt x="645568" y="65837"/>
                </a:cubicBezTo>
                <a:cubicBezTo>
                  <a:pt x="646178" y="66917"/>
                  <a:pt x="646559" y="68110"/>
                  <a:pt x="646711" y="69418"/>
                </a:cubicBezTo>
                <a:cubicBezTo>
                  <a:pt x="646864" y="70727"/>
                  <a:pt x="646787" y="72073"/>
                  <a:pt x="646483" y="73457"/>
                </a:cubicBezTo>
                <a:cubicBezTo>
                  <a:pt x="643308" y="84366"/>
                  <a:pt x="639371" y="94628"/>
                  <a:pt x="634672" y="104242"/>
                </a:cubicBezTo>
                <a:cubicBezTo>
                  <a:pt x="629973" y="113856"/>
                  <a:pt x="624359" y="123203"/>
                  <a:pt x="617831" y="132283"/>
                </a:cubicBezTo>
                <a:cubicBezTo>
                  <a:pt x="617190" y="133642"/>
                  <a:pt x="616263" y="134658"/>
                  <a:pt x="615050" y="135331"/>
                </a:cubicBezTo>
                <a:cubicBezTo>
                  <a:pt x="613837" y="136005"/>
                  <a:pt x="612529" y="136411"/>
                  <a:pt x="611126" y="136551"/>
                </a:cubicBezTo>
                <a:cubicBezTo>
                  <a:pt x="609608" y="136843"/>
                  <a:pt x="608224" y="136792"/>
                  <a:pt x="606973" y="136398"/>
                </a:cubicBezTo>
                <a:cubicBezTo>
                  <a:pt x="605722" y="136005"/>
                  <a:pt x="604566" y="135344"/>
                  <a:pt x="603506" y="134417"/>
                </a:cubicBezTo>
                <a:cubicBezTo>
                  <a:pt x="601360" y="132664"/>
                  <a:pt x="600090" y="130531"/>
                  <a:pt x="599696" y="128016"/>
                </a:cubicBezTo>
                <a:cubicBezTo>
                  <a:pt x="599302" y="125502"/>
                  <a:pt x="599861" y="123063"/>
                  <a:pt x="601372" y="120701"/>
                </a:cubicBezTo>
                <a:cubicBezTo>
                  <a:pt x="607113" y="112510"/>
                  <a:pt x="612015" y="104051"/>
                  <a:pt x="616079" y="95326"/>
                </a:cubicBezTo>
                <a:cubicBezTo>
                  <a:pt x="620143" y="86602"/>
                  <a:pt x="623673" y="77381"/>
                  <a:pt x="626671" y="67666"/>
                </a:cubicBezTo>
                <a:cubicBezTo>
                  <a:pt x="627375" y="65012"/>
                  <a:pt x="628861" y="63005"/>
                  <a:pt x="631128" y="61646"/>
                </a:cubicBezTo>
                <a:cubicBezTo>
                  <a:pt x="633395" y="60287"/>
                  <a:pt x="635872" y="59957"/>
                  <a:pt x="638558" y="60655"/>
                </a:cubicBezTo>
                <a:close/>
                <a:moveTo>
                  <a:pt x="696965" y="59589"/>
                </a:moveTo>
                <a:cubicBezTo>
                  <a:pt x="699448" y="60351"/>
                  <a:pt x="701416" y="62027"/>
                  <a:pt x="702871" y="64618"/>
                </a:cubicBezTo>
                <a:lnTo>
                  <a:pt x="733655" y="123139"/>
                </a:lnTo>
                <a:cubicBezTo>
                  <a:pt x="734983" y="125825"/>
                  <a:pt x="735224" y="128454"/>
                  <a:pt x="734379" y="131026"/>
                </a:cubicBezTo>
                <a:cubicBezTo>
                  <a:pt x="733535" y="133598"/>
                  <a:pt x="731871" y="135541"/>
                  <a:pt x="729388" y="136855"/>
                </a:cubicBezTo>
                <a:lnTo>
                  <a:pt x="728779" y="137160"/>
                </a:lnTo>
                <a:cubicBezTo>
                  <a:pt x="726239" y="138354"/>
                  <a:pt x="723699" y="138557"/>
                  <a:pt x="721159" y="137770"/>
                </a:cubicBezTo>
                <a:cubicBezTo>
                  <a:pt x="718619" y="136982"/>
                  <a:pt x="716688" y="135357"/>
                  <a:pt x="715367" y="132893"/>
                </a:cubicBezTo>
                <a:lnTo>
                  <a:pt x="684583" y="74067"/>
                </a:lnTo>
                <a:cubicBezTo>
                  <a:pt x="683236" y="71400"/>
                  <a:pt x="682957" y="68809"/>
                  <a:pt x="683744" y="66294"/>
                </a:cubicBezTo>
                <a:cubicBezTo>
                  <a:pt x="684532" y="63780"/>
                  <a:pt x="686234" y="61798"/>
                  <a:pt x="688850" y="60351"/>
                </a:cubicBezTo>
                <a:lnTo>
                  <a:pt x="689459" y="60046"/>
                </a:lnTo>
                <a:cubicBezTo>
                  <a:pt x="691980" y="58979"/>
                  <a:pt x="694482" y="58827"/>
                  <a:pt x="696965" y="59589"/>
                </a:cubicBezTo>
                <a:close/>
                <a:moveTo>
                  <a:pt x="438609" y="54864"/>
                </a:moveTo>
                <a:lnTo>
                  <a:pt x="439219" y="54864"/>
                </a:lnTo>
                <a:cubicBezTo>
                  <a:pt x="442025" y="54940"/>
                  <a:pt x="444337" y="55931"/>
                  <a:pt x="446153" y="57836"/>
                </a:cubicBezTo>
                <a:cubicBezTo>
                  <a:pt x="447969" y="59741"/>
                  <a:pt x="448909" y="62103"/>
                  <a:pt x="448972" y="64923"/>
                </a:cubicBezTo>
                <a:lnTo>
                  <a:pt x="448972" y="72847"/>
                </a:lnTo>
                <a:lnTo>
                  <a:pt x="518771" y="72847"/>
                </a:lnTo>
                <a:lnTo>
                  <a:pt x="518771" y="64923"/>
                </a:lnTo>
                <a:cubicBezTo>
                  <a:pt x="518848" y="62103"/>
                  <a:pt x="519838" y="59741"/>
                  <a:pt x="521743" y="57836"/>
                </a:cubicBezTo>
                <a:cubicBezTo>
                  <a:pt x="523648" y="55931"/>
                  <a:pt x="526010" y="54940"/>
                  <a:pt x="528830" y="54864"/>
                </a:cubicBezTo>
                <a:lnTo>
                  <a:pt x="529439" y="54864"/>
                </a:lnTo>
                <a:cubicBezTo>
                  <a:pt x="532392" y="54940"/>
                  <a:pt x="534792" y="55931"/>
                  <a:pt x="536640" y="57836"/>
                </a:cubicBezTo>
                <a:cubicBezTo>
                  <a:pt x="538488" y="59741"/>
                  <a:pt x="539441" y="62103"/>
                  <a:pt x="539498" y="64923"/>
                </a:cubicBezTo>
                <a:lnTo>
                  <a:pt x="539498" y="72847"/>
                </a:lnTo>
                <a:lnTo>
                  <a:pt x="553519" y="72847"/>
                </a:lnTo>
                <a:cubicBezTo>
                  <a:pt x="556338" y="72905"/>
                  <a:pt x="558700" y="73857"/>
                  <a:pt x="560605" y="75705"/>
                </a:cubicBezTo>
                <a:cubicBezTo>
                  <a:pt x="562510" y="77553"/>
                  <a:pt x="563501" y="79953"/>
                  <a:pt x="563577" y="82906"/>
                </a:cubicBezTo>
                <a:lnTo>
                  <a:pt x="563577" y="83211"/>
                </a:lnTo>
                <a:cubicBezTo>
                  <a:pt x="563501" y="86030"/>
                  <a:pt x="562510" y="88392"/>
                  <a:pt x="560605" y="90297"/>
                </a:cubicBezTo>
                <a:cubicBezTo>
                  <a:pt x="558700" y="92202"/>
                  <a:pt x="556338" y="93193"/>
                  <a:pt x="553519" y="93269"/>
                </a:cubicBezTo>
                <a:lnTo>
                  <a:pt x="539498" y="93269"/>
                </a:lnTo>
                <a:lnTo>
                  <a:pt x="539498" y="114300"/>
                </a:lnTo>
                <a:cubicBezTo>
                  <a:pt x="539422" y="121088"/>
                  <a:pt x="537593" y="127095"/>
                  <a:pt x="534011" y="132322"/>
                </a:cubicBezTo>
                <a:cubicBezTo>
                  <a:pt x="530430" y="137548"/>
                  <a:pt x="525553" y="141497"/>
                  <a:pt x="519381" y="144171"/>
                </a:cubicBezTo>
                <a:cubicBezTo>
                  <a:pt x="517546" y="145072"/>
                  <a:pt x="515577" y="145707"/>
                  <a:pt x="513476" y="146076"/>
                </a:cubicBezTo>
                <a:cubicBezTo>
                  <a:pt x="511374" y="146444"/>
                  <a:pt x="509177" y="146622"/>
                  <a:pt x="506884" y="146609"/>
                </a:cubicBezTo>
                <a:lnTo>
                  <a:pt x="461164" y="146609"/>
                </a:lnTo>
                <a:cubicBezTo>
                  <a:pt x="458872" y="146622"/>
                  <a:pt x="456675" y="146444"/>
                  <a:pt x="454573" y="146076"/>
                </a:cubicBezTo>
                <a:cubicBezTo>
                  <a:pt x="452471" y="145707"/>
                  <a:pt x="450503" y="145072"/>
                  <a:pt x="448667" y="144171"/>
                </a:cubicBezTo>
                <a:cubicBezTo>
                  <a:pt x="442495" y="141497"/>
                  <a:pt x="437618" y="137548"/>
                  <a:pt x="434037" y="132322"/>
                </a:cubicBezTo>
                <a:cubicBezTo>
                  <a:pt x="430456" y="127095"/>
                  <a:pt x="428627" y="121088"/>
                  <a:pt x="428551" y="114300"/>
                </a:cubicBezTo>
                <a:lnTo>
                  <a:pt x="428551" y="93269"/>
                </a:lnTo>
                <a:lnTo>
                  <a:pt x="414530" y="93269"/>
                </a:lnTo>
                <a:cubicBezTo>
                  <a:pt x="411710" y="93193"/>
                  <a:pt x="409348" y="92202"/>
                  <a:pt x="407443" y="90297"/>
                </a:cubicBezTo>
                <a:cubicBezTo>
                  <a:pt x="405538" y="88392"/>
                  <a:pt x="404548" y="86030"/>
                  <a:pt x="404471" y="83211"/>
                </a:cubicBezTo>
                <a:lnTo>
                  <a:pt x="404471" y="82906"/>
                </a:lnTo>
                <a:cubicBezTo>
                  <a:pt x="404548" y="79953"/>
                  <a:pt x="405538" y="77553"/>
                  <a:pt x="407443" y="75705"/>
                </a:cubicBezTo>
                <a:cubicBezTo>
                  <a:pt x="409348" y="73857"/>
                  <a:pt x="411710" y="72905"/>
                  <a:pt x="414530" y="72847"/>
                </a:cubicBezTo>
                <a:lnTo>
                  <a:pt x="428551" y="72847"/>
                </a:lnTo>
                <a:lnTo>
                  <a:pt x="428551" y="64923"/>
                </a:lnTo>
                <a:cubicBezTo>
                  <a:pt x="428608" y="62103"/>
                  <a:pt x="429560" y="59741"/>
                  <a:pt x="431408" y="57836"/>
                </a:cubicBezTo>
                <a:cubicBezTo>
                  <a:pt x="433256" y="55931"/>
                  <a:pt x="435656" y="54940"/>
                  <a:pt x="438609" y="54864"/>
                </a:cubicBezTo>
                <a:close/>
                <a:moveTo>
                  <a:pt x="1050343" y="22251"/>
                </a:moveTo>
                <a:lnTo>
                  <a:pt x="1050343" y="61875"/>
                </a:lnTo>
                <a:lnTo>
                  <a:pt x="1133858" y="61875"/>
                </a:lnTo>
                <a:lnTo>
                  <a:pt x="1133858" y="39929"/>
                </a:lnTo>
                <a:cubicBezTo>
                  <a:pt x="1133858" y="37630"/>
                  <a:pt x="1133401" y="35446"/>
                  <a:pt x="1132486" y="33376"/>
                </a:cubicBezTo>
                <a:cubicBezTo>
                  <a:pt x="1131572" y="31306"/>
                  <a:pt x="1130200" y="29426"/>
                  <a:pt x="1128371" y="27737"/>
                </a:cubicBezTo>
                <a:cubicBezTo>
                  <a:pt x="1126682" y="25908"/>
                  <a:pt x="1124803" y="24537"/>
                  <a:pt x="1122733" y="23622"/>
                </a:cubicBezTo>
                <a:cubicBezTo>
                  <a:pt x="1120663" y="22708"/>
                  <a:pt x="1118478" y="22251"/>
                  <a:pt x="1116179" y="22251"/>
                </a:cubicBezTo>
                <a:close/>
                <a:moveTo>
                  <a:pt x="964084" y="22251"/>
                </a:moveTo>
                <a:cubicBezTo>
                  <a:pt x="959157" y="22251"/>
                  <a:pt x="954991" y="24079"/>
                  <a:pt x="951587" y="27737"/>
                </a:cubicBezTo>
                <a:cubicBezTo>
                  <a:pt x="949905" y="29426"/>
                  <a:pt x="948622" y="31306"/>
                  <a:pt x="947739" y="33376"/>
                </a:cubicBezTo>
                <a:cubicBezTo>
                  <a:pt x="946857" y="35446"/>
                  <a:pt x="946412" y="37630"/>
                  <a:pt x="946406" y="39929"/>
                </a:cubicBezTo>
                <a:lnTo>
                  <a:pt x="946406" y="61875"/>
                </a:lnTo>
                <a:lnTo>
                  <a:pt x="1029616" y="61875"/>
                </a:lnTo>
                <a:lnTo>
                  <a:pt x="1029616" y="22251"/>
                </a:lnTo>
                <a:close/>
                <a:moveTo>
                  <a:pt x="764745" y="5182"/>
                </a:moveTo>
                <a:lnTo>
                  <a:pt x="765659" y="5182"/>
                </a:lnTo>
                <a:cubicBezTo>
                  <a:pt x="768326" y="5595"/>
                  <a:pt x="770460" y="6903"/>
                  <a:pt x="772060" y="9106"/>
                </a:cubicBezTo>
                <a:cubicBezTo>
                  <a:pt x="773660" y="11310"/>
                  <a:pt x="774270" y="13761"/>
                  <a:pt x="773889" y="16459"/>
                </a:cubicBezTo>
                <a:lnTo>
                  <a:pt x="772060" y="32919"/>
                </a:lnTo>
                <a:lnTo>
                  <a:pt x="861671" y="32919"/>
                </a:lnTo>
                <a:cubicBezTo>
                  <a:pt x="864491" y="32995"/>
                  <a:pt x="866853" y="33985"/>
                  <a:pt x="868758" y="35890"/>
                </a:cubicBezTo>
                <a:cubicBezTo>
                  <a:pt x="870663" y="37795"/>
                  <a:pt x="871654" y="40158"/>
                  <a:pt x="871730" y="42977"/>
                </a:cubicBezTo>
                <a:lnTo>
                  <a:pt x="871730" y="43587"/>
                </a:lnTo>
                <a:cubicBezTo>
                  <a:pt x="871654" y="46406"/>
                  <a:pt x="870663" y="48768"/>
                  <a:pt x="868758" y="50673"/>
                </a:cubicBezTo>
                <a:cubicBezTo>
                  <a:pt x="866853" y="52578"/>
                  <a:pt x="864491" y="53569"/>
                  <a:pt x="861671" y="53645"/>
                </a:cubicBezTo>
                <a:lnTo>
                  <a:pt x="858928" y="53645"/>
                </a:lnTo>
                <a:lnTo>
                  <a:pt x="858928" y="55474"/>
                </a:lnTo>
                <a:cubicBezTo>
                  <a:pt x="856350" y="68415"/>
                  <a:pt x="853581" y="80709"/>
                  <a:pt x="850622" y="92355"/>
                </a:cubicBezTo>
                <a:cubicBezTo>
                  <a:pt x="847663" y="104001"/>
                  <a:pt x="844437" y="115075"/>
                  <a:pt x="840945" y="125578"/>
                </a:cubicBezTo>
                <a:cubicBezTo>
                  <a:pt x="834900" y="144171"/>
                  <a:pt x="828397" y="161239"/>
                  <a:pt x="821438" y="176784"/>
                </a:cubicBezTo>
                <a:lnTo>
                  <a:pt x="869291" y="256947"/>
                </a:lnTo>
                <a:cubicBezTo>
                  <a:pt x="870771" y="259474"/>
                  <a:pt x="871165" y="262039"/>
                  <a:pt x="870473" y="264643"/>
                </a:cubicBezTo>
                <a:cubicBezTo>
                  <a:pt x="869780" y="267246"/>
                  <a:pt x="868269" y="269355"/>
                  <a:pt x="865939" y="270967"/>
                </a:cubicBezTo>
                <a:lnTo>
                  <a:pt x="865329" y="271272"/>
                </a:lnTo>
                <a:cubicBezTo>
                  <a:pt x="862795" y="272606"/>
                  <a:pt x="860243" y="272911"/>
                  <a:pt x="857671" y="272187"/>
                </a:cubicBezTo>
                <a:cubicBezTo>
                  <a:pt x="855099" y="271463"/>
                  <a:pt x="853080" y="269939"/>
                  <a:pt x="851613" y="267615"/>
                </a:cubicBezTo>
                <a:lnTo>
                  <a:pt x="810465" y="198730"/>
                </a:lnTo>
                <a:cubicBezTo>
                  <a:pt x="802489" y="213106"/>
                  <a:pt x="794361" y="226111"/>
                  <a:pt x="786081" y="237744"/>
                </a:cubicBezTo>
                <a:cubicBezTo>
                  <a:pt x="781833" y="243389"/>
                  <a:pt x="777528" y="248863"/>
                  <a:pt x="773165" y="254165"/>
                </a:cubicBezTo>
                <a:cubicBezTo>
                  <a:pt x="768803" y="259468"/>
                  <a:pt x="764269" y="264560"/>
                  <a:pt x="759563" y="269443"/>
                </a:cubicBezTo>
                <a:cubicBezTo>
                  <a:pt x="758789" y="270504"/>
                  <a:pt x="757824" y="271279"/>
                  <a:pt x="756668" y="271768"/>
                </a:cubicBezTo>
                <a:cubicBezTo>
                  <a:pt x="755512" y="272256"/>
                  <a:pt x="754242" y="272498"/>
                  <a:pt x="752858" y="272491"/>
                </a:cubicBezTo>
                <a:cubicBezTo>
                  <a:pt x="751334" y="272517"/>
                  <a:pt x="749962" y="272314"/>
                  <a:pt x="748743" y="271882"/>
                </a:cubicBezTo>
                <a:cubicBezTo>
                  <a:pt x="747524" y="271450"/>
                  <a:pt x="746457" y="270637"/>
                  <a:pt x="745543" y="269443"/>
                </a:cubicBezTo>
                <a:lnTo>
                  <a:pt x="745238" y="269139"/>
                </a:lnTo>
                <a:cubicBezTo>
                  <a:pt x="743263" y="267202"/>
                  <a:pt x="742260" y="264903"/>
                  <a:pt x="742228" y="262243"/>
                </a:cubicBezTo>
                <a:cubicBezTo>
                  <a:pt x="742196" y="259582"/>
                  <a:pt x="743098" y="257207"/>
                  <a:pt x="744933" y="255118"/>
                </a:cubicBezTo>
                <a:cubicBezTo>
                  <a:pt x="749067" y="250686"/>
                  <a:pt x="753220" y="245987"/>
                  <a:pt x="757392" y="241021"/>
                </a:cubicBezTo>
                <a:cubicBezTo>
                  <a:pt x="761564" y="236055"/>
                  <a:pt x="765640" y="230899"/>
                  <a:pt x="769622" y="225552"/>
                </a:cubicBezTo>
                <a:cubicBezTo>
                  <a:pt x="779680" y="211887"/>
                  <a:pt x="789129" y="196241"/>
                  <a:pt x="797968" y="178613"/>
                </a:cubicBezTo>
                <a:cubicBezTo>
                  <a:pt x="797962" y="178600"/>
                  <a:pt x="797975" y="178550"/>
                  <a:pt x="798006" y="178461"/>
                </a:cubicBezTo>
                <a:cubicBezTo>
                  <a:pt x="798038" y="178372"/>
                  <a:pt x="798127" y="178321"/>
                  <a:pt x="798273" y="178308"/>
                </a:cubicBezTo>
                <a:lnTo>
                  <a:pt x="753163" y="102718"/>
                </a:lnTo>
                <a:cubicBezTo>
                  <a:pt x="751816" y="100337"/>
                  <a:pt x="751461" y="97860"/>
                  <a:pt x="752096" y="95288"/>
                </a:cubicBezTo>
                <a:cubicBezTo>
                  <a:pt x="752731" y="92717"/>
                  <a:pt x="754204" y="90621"/>
                  <a:pt x="756515" y="89002"/>
                </a:cubicBezTo>
                <a:lnTo>
                  <a:pt x="757125" y="88697"/>
                </a:lnTo>
                <a:cubicBezTo>
                  <a:pt x="759671" y="87211"/>
                  <a:pt x="762275" y="86830"/>
                  <a:pt x="764935" y="87554"/>
                </a:cubicBezTo>
                <a:cubicBezTo>
                  <a:pt x="767596" y="88278"/>
                  <a:pt x="769666" y="89878"/>
                  <a:pt x="771146" y="92355"/>
                </a:cubicBezTo>
                <a:lnTo>
                  <a:pt x="808331" y="155143"/>
                </a:lnTo>
                <a:cubicBezTo>
                  <a:pt x="813208" y="143561"/>
                  <a:pt x="817780" y="131369"/>
                  <a:pt x="822047" y="118567"/>
                </a:cubicBezTo>
                <a:cubicBezTo>
                  <a:pt x="828143" y="99365"/>
                  <a:pt x="833630" y="77724"/>
                  <a:pt x="838507" y="53645"/>
                </a:cubicBezTo>
                <a:lnTo>
                  <a:pt x="758954" y="53645"/>
                </a:lnTo>
                <a:cubicBezTo>
                  <a:pt x="757417" y="53645"/>
                  <a:pt x="755995" y="53340"/>
                  <a:pt x="754687" y="52731"/>
                </a:cubicBezTo>
                <a:cubicBezTo>
                  <a:pt x="753378" y="52121"/>
                  <a:pt x="752261" y="51207"/>
                  <a:pt x="751334" y="49987"/>
                </a:cubicBezTo>
                <a:cubicBezTo>
                  <a:pt x="750413" y="48908"/>
                  <a:pt x="749740" y="47714"/>
                  <a:pt x="749314" y="46406"/>
                </a:cubicBezTo>
                <a:cubicBezTo>
                  <a:pt x="748889" y="45098"/>
                  <a:pt x="748749" y="43752"/>
                  <a:pt x="748895" y="42367"/>
                </a:cubicBezTo>
                <a:lnTo>
                  <a:pt x="753163" y="13411"/>
                </a:lnTo>
                <a:cubicBezTo>
                  <a:pt x="753702" y="10611"/>
                  <a:pt x="755061" y="8439"/>
                  <a:pt x="757239" y="6896"/>
                </a:cubicBezTo>
                <a:cubicBezTo>
                  <a:pt x="759417" y="5353"/>
                  <a:pt x="761919" y="4782"/>
                  <a:pt x="764745" y="5182"/>
                </a:cubicBezTo>
                <a:close/>
                <a:moveTo>
                  <a:pt x="330100" y="5182"/>
                </a:moveTo>
                <a:lnTo>
                  <a:pt x="330710" y="5182"/>
                </a:lnTo>
                <a:cubicBezTo>
                  <a:pt x="333529" y="5258"/>
                  <a:pt x="335891" y="6249"/>
                  <a:pt x="337796" y="8154"/>
                </a:cubicBezTo>
                <a:cubicBezTo>
                  <a:pt x="339701" y="10059"/>
                  <a:pt x="340692" y="12421"/>
                  <a:pt x="340768" y="15240"/>
                </a:cubicBezTo>
                <a:lnTo>
                  <a:pt x="340768" y="52426"/>
                </a:lnTo>
                <a:cubicBezTo>
                  <a:pt x="340692" y="55245"/>
                  <a:pt x="339701" y="57607"/>
                  <a:pt x="337796" y="59512"/>
                </a:cubicBezTo>
                <a:cubicBezTo>
                  <a:pt x="335891" y="61417"/>
                  <a:pt x="333529" y="62408"/>
                  <a:pt x="330710" y="62484"/>
                </a:cubicBezTo>
                <a:lnTo>
                  <a:pt x="330100" y="62484"/>
                </a:lnTo>
                <a:cubicBezTo>
                  <a:pt x="327281" y="62408"/>
                  <a:pt x="324919" y="61417"/>
                  <a:pt x="323014" y="59512"/>
                </a:cubicBezTo>
                <a:cubicBezTo>
                  <a:pt x="321109" y="57607"/>
                  <a:pt x="320118" y="55245"/>
                  <a:pt x="320042" y="52426"/>
                </a:cubicBezTo>
                <a:lnTo>
                  <a:pt x="320042" y="15240"/>
                </a:lnTo>
                <a:cubicBezTo>
                  <a:pt x="320118" y="12421"/>
                  <a:pt x="321109" y="10059"/>
                  <a:pt x="323014" y="8154"/>
                </a:cubicBezTo>
                <a:cubicBezTo>
                  <a:pt x="324919" y="6249"/>
                  <a:pt x="327281" y="5258"/>
                  <a:pt x="330100" y="5182"/>
                </a:cubicBezTo>
                <a:close/>
                <a:moveTo>
                  <a:pt x="10060" y="3353"/>
                </a:moveTo>
                <a:lnTo>
                  <a:pt x="10365" y="3353"/>
                </a:lnTo>
                <a:cubicBezTo>
                  <a:pt x="13318" y="3417"/>
                  <a:pt x="15718" y="4356"/>
                  <a:pt x="17566" y="6172"/>
                </a:cubicBezTo>
                <a:cubicBezTo>
                  <a:pt x="19414" y="7989"/>
                  <a:pt x="20366" y="10300"/>
                  <a:pt x="20423" y="13107"/>
                </a:cubicBezTo>
                <a:lnTo>
                  <a:pt x="20423" y="45415"/>
                </a:lnTo>
                <a:cubicBezTo>
                  <a:pt x="20366" y="48235"/>
                  <a:pt x="19414" y="50597"/>
                  <a:pt x="17566" y="52502"/>
                </a:cubicBezTo>
                <a:cubicBezTo>
                  <a:pt x="15718" y="54407"/>
                  <a:pt x="13318" y="55398"/>
                  <a:pt x="10365" y="55474"/>
                </a:cubicBezTo>
                <a:lnTo>
                  <a:pt x="10060" y="55474"/>
                </a:lnTo>
                <a:cubicBezTo>
                  <a:pt x="7107" y="55398"/>
                  <a:pt x="4707" y="54407"/>
                  <a:pt x="2859" y="52502"/>
                </a:cubicBezTo>
                <a:cubicBezTo>
                  <a:pt x="1011" y="50597"/>
                  <a:pt x="59" y="48235"/>
                  <a:pt x="2" y="45415"/>
                </a:cubicBezTo>
                <a:lnTo>
                  <a:pt x="2" y="13107"/>
                </a:lnTo>
                <a:cubicBezTo>
                  <a:pt x="59" y="10300"/>
                  <a:pt x="1011" y="7989"/>
                  <a:pt x="2859" y="6172"/>
                </a:cubicBezTo>
                <a:cubicBezTo>
                  <a:pt x="4707" y="4356"/>
                  <a:pt x="7107" y="3417"/>
                  <a:pt x="10060" y="3353"/>
                </a:cubicBezTo>
                <a:close/>
                <a:moveTo>
                  <a:pt x="210923" y="2439"/>
                </a:moveTo>
                <a:lnTo>
                  <a:pt x="211533" y="2439"/>
                </a:lnTo>
                <a:cubicBezTo>
                  <a:pt x="214352" y="2515"/>
                  <a:pt x="216715" y="3505"/>
                  <a:pt x="218620" y="5410"/>
                </a:cubicBezTo>
                <a:cubicBezTo>
                  <a:pt x="220525" y="7315"/>
                  <a:pt x="221515" y="9678"/>
                  <a:pt x="221591" y="12497"/>
                </a:cubicBezTo>
                <a:lnTo>
                  <a:pt x="221591" y="36576"/>
                </a:lnTo>
                <a:lnTo>
                  <a:pt x="239879" y="36576"/>
                </a:lnTo>
                <a:cubicBezTo>
                  <a:pt x="242832" y="36633"/>
                  <a:pt x="245232" y="37586"/>
                  <a:pt x="247080" y="39434"/>
                </a:cubicBezTo>
                <a:cubicBezTo>
                  <a:pt x="248928" y="41282"/>
                  <a:pt x="249881" y="43682"/>
                  <a:pt x="249938" y="46635"/>
                </a:cubicBezTo>
                <a:lnTo>
                  <a:pt x="249938" y="46939"/>
                </a:lnTo>
                <a:cubicBezTo>
                  <a:pt x="249881" y="49759"/>
                  <a:pt x="248928" y="52121"/>
                  <a:pt x="247080" y="54026"/>
                </a:cubicBezTo>
                <a:cubicBezTo>
                  <a:pt x="245232" y="55931"/>
                  <a:pt x="242832" y="56922"/>
                  <a:pt x="239879" y="56998"/>
                </a:cubicBezTo>
                <a:lnTo>
                  <a:pt x="221591" y="56998"/>
                </a:lnTo>
                <a:lnTo>
                  <a:pt x="221591" y="200254"/>
                </a:lnTo>
                <a:cubicBezTo>
                  <a:pt x="221579" y="202972"/>
                  <a:pt x="221299" y="205537"/>
                  <a:pt x="220753" y="207950"/>
                </a:cubicBezTo>
                <a:cubicBezTo>
                  <a:pt x="220207" y="210363"/>
                  <a:pt x="219471" y="212776"/>
                  <a:pt x="218543" y="215189"/>
                </a:cubicBezTo>
                <a:cubicBezTo>
                  <a:pt x="216543" y="219780"/>
                  <a:pt x="213838" y="223781"/>
                  <a:pt x="210428" y="227191"/>
                </a:cubicBezTo>
                <a:cubicBezTo>
                  <a:pt x="207018" y="230601"/>
                  <a:pt x="203018" y="233306"/>
                  <a:pt x="198427" y="235306"/>
                </a:cubicBezTo>
                <a:cubicBezTo>
                  <a:pt x="196001" y="236366"/>
                  <a:pt x="193537" y="237141"/>
                  <a:pt x="191035" y="237630"/>
                </a:cubicBezTo>
                <a:cubicBezTo>
                  <a:pt x="188533" y="238119"/>
                  <a:pt x="185917" y="238360"/>
                  <a:pt x="183187" y="238354"/>
                </a:cubicBezTo>
                <a:lnTo>
                  <a:pt x="147525" y="238354"/>
                </a:lnTo>
                <a:cubicBezTo>
                  <a:pt x="144706" y="238278"/>
                  <a:pt x="142343" y="237287"/>
                  <a:pt x="140438" y="235382"/>
                </a:cubicBezTo>
                <a:cubicBezTo>
                  <a:pt x="138533" y="233477"/>
                  <a:pt x="137543" y="231115"/>
                  <a:pt x="137467" y="228295"/>
                </a:cubicBezTo>
                <a:lnTo>
                  <a:pt x="137467" y="227991"/>
                </a:lnTo>
                <a:cubicBezTo>
                  <a:pt x="137543" y="225171"/>
                  <a:pt x="138533" y="222809"/>
                  <a:pt x="140438" y="220904"/>
                </a:cubicBezTo>
                <a:cubicBezTo>
                  <a:pt x="142343" y="218999"/>
                  <a:pt x="144706" y="218008"/>
                  <a:pt x="147525" y="217932"/>
                </a:cubicBezTo>
                <a:lnTo>
                  <a:pt x="183187" y="217932"/>
                </a:lnTo>
                <a:cubicBezTo>
                  <a:pt x="188368" y="217881"/>
                  <a:pt x="192635" y="216154"/>
                  <a:pt x="195988" y="212751"/>
                </a:cubicBezTo>
                <a:cubicBezTo>
                  <a:pt x="199290" y="209347"/>
                  <a:pt x="200916" y="205181"/>
                  <a:pt x="200865" y="200254"/>
                </a:cubicBezTo>
                <a:lnTo>
                  <a:pt x="200865" y="56998"/>
                </a:lnTo>
                <a:lnTo>
                  <a:pt x="60352" y="56998"/>
                </a:lnTo>
                <a:cubicBezTo>
                  <a:pt x="57533" y="56922"/>
                  <a:pt x="55171" y="55931"/>
                  <a:pt x="53266" y="54026"/>
                </a:cubicBezTo>
                <a:cubicBezTo>
                  <a:pt x="51361" y="52121"/>
                  <a:pt x="50370" y="49759"/>
                  <a:pt x="50294" y="46939"/>
                </a:cubicBezTo>
                <a:lnTo>
                  <a:pt x="50294" y="46635"/>
                </a:lnTo>
                <a:cubicBezTo>
                  <a:pt x="50370" y="43682"/>
                  <a:pt x="51361" y="41282"/>
                  <a:pt x="53266" y="39434"/>
                </a:cubicBezTo>
                <a:cubicBezTo>
                  <a:pt x="55171" y="37586"/>
                  <a:pt x="57533" y="36633"/>
                  <a:pt x="60352" y="36576"/>
                </a:cubicBezTo>
                <a:lnTo>
                  <a:pt x="200865" y="36576"/>
                </a:lnTo>
                <a:lnTo>
                  <a:pt x="200865" y="12497"/>
                </a:lnTo>
                <a:cubicBezTo>
                  <a:pt x="200941" y="9678"/>
                  <a:pt x="201932" y="7315"/>
                  <a:pt x="203837" y="5410"/>
                </a:cubicBezTo>
                <a:cubicBezTo>
                  <a:pt x="205742" y="3505"/>
                  <a:pt x="208104" y="2515"/>
                  <a:pt x="210923" y="2439"/>
                </a:cubicBezTo>
                <a:close/>
                <a:moveTo>
                  <a:pt x="964084" y="2134"/>
                </a:moveTo>
                <a:lnTo>
                  <a:pt x="1116179" y="2134"/>
                </a:lnTo>
                <a:cubicBezTo>
                  <a:pt x="1118789" y="2108"/>
                  <a:pt x="1121342" y="2312"/>
                  <a:pt x="1123837" y="2743"/>
                </a:cubicBezTo>
                <a:cubicBezTo>
                  <a:pt x="1126333" y="3175"/>
                  <a:pt x="1128657" y="3988"/>
                  <a:pt x="1130810" y="5182"/>
                </a:cubicBezTo>
                <a:cubicBezTo>
                  <a:pt x="1135547" y="7030"/>
                  <a:pt x="1139636" y="9659"/>
                  <a:pt x="1143078" y="13069"/>
                </a:cubicBezTo>
                <a:cubicBezTo>
                  <a:pt x="1146520" y="16478"/>
                  <a:pt x="1149238" y="20555"/>
                  <a:pt x="1151231" y="25299"/>
                </a:cubicBezTo>
                <a:cubicBezTo>
                  <a:pt x="1153314" y="29871"/>
                  <a:pt x="1154330" y="34747"/>
                  <a:pt x="1154279" y="39929"/>
                </a:cubicBezTo>
                <a:lnTo>
                  <a:pt x="1154279" y="103632"/>
                </a:lnTo>
                <a:cubicBezTo>
                  <a:pt x="1154286" y="106083"/>
                  <a:pt x="1154044" y="108573"/>
                  <a:pt x="1153556" y="111100"/>
                </a:cubicBezTo>
                <a:cubicBezTo>
                  <a:pt x="1153066" y="113627"/>
                  <a:pt x="1152292" y="116116"/>
                  <a:pt x="1151231" y="118567"/>
                </a:cubicBezTo>
                <a:cubicBezTo>
                  <a:pt x="1149238" y="123158"/>
                  <a:pt x="1146520" y="127159"/>
                  <a:pt x="1143078" y="130569"/>
                </a:cubicBezTo>
                <a:cubicBezTo>
                  <a:pt x="1139636" y="133979"/>
                  <a:pt x="1135547" y="136684"/>
                  <a:pt x="1130810" y="138684"/>
                </a:cubicBezTo>
                <a:cubicBezTo>
                  <a:pt x="1128657" y="139611"/>
                  <a:pt x="1126333" y="140348"/>
                  <a:pt x="1123837" y="140894"/>
                </a:cubicBezTo>
                <a:cubicBezTo>
                  <a:pt x="1121342" y="141440"/>
                  <a:pt x="1118789" y="141720"/>
                  <a:pt x="1116179" y="141732"/>
                </a:cubicBezTo>
                <a:lnTo>
                  <a:pt x="1050343" y="141732"/>
                </a:lnTo>
                <a:lnTo>
                  <a:pt x="1050343" y="163983"/>
                </a:lnTo>
                <a:lnTo>
                  <a:pt x="1160680" y="163983"/>
                </a:lnTo>
                <a:cubicBezTo>
                  <a:pt x="1163500" y="164059"/>
                  <a:pt x="1165862" y="165049"/>
                  <a:pt x="1167767" y="166954"/>
                </a:cubicBezTo>
                <a:cubicBezTo>
                  <a:pt x="1169672" y="168859"/>
                  <a:pt x="1170662" y="171222"/>
                  <a:pt x="1170739" y="174041"/>
                </a:cubicBezTo>
                <a:lnTo>
                  <a:pt x="1170739" y="174651"/>
                </a:lnTo>
                <a:cubicBezTo>
                  <a:pt x="1170662" y="177470"/>
                  <a:pt x="1169672" y="179832"/>
                  <a:pt x="1167767" y="181737"/>
                </a:cubicBezTo>
                <a:cubicBezTo>
                  <a:pt x="1165862" y="183642"/>
                  <a:pt x="1163500" y="184633"/>
                  <a:pt x="1160680" y="184709"/>
                </a:cubicBezTo>
                <a:lnTo>
                  <a:pt x="1098196" y="184709"/>
                </a:lnTo>
                <a:lnTo>
                  <a:pt x="1168910" y="256337"/>
                </a:lnTo>
                <a:cubicBezTo>
                  <a:pt x="1169837" y="257277"/>
                  <a:pt x="1170573" y="258369"/>
                  <a:pt x="1171120" y="259614"/>
                </a:cubicBezTo>
                <a:cubicBezTo>
                  <a:pt x="1171666" y="260858"/>
                  <a:pt x="1171945" y="262103"/>
                  <a:pt x="1171958" y="263347"/>
                </a:cubicBezTo>
                <a:cubicBezTo>
                  <a:pt x="1171818" y="264852"/>
                  <a:pt x="1171488" y="266186"/>
                  <a:pt x="1170967" y="267348"/>
                </a:cubicBezTo>
                <a:cubicBezTo>
                  <a:pt x="1170447" y="268510"/>
                  <a:pt x="1169659" y="269615"/>
                  <a:pt x="1168605" y="270663"/>
                </a:cubicBezTo>
                <a:cubicBezTo>
                  <a:pt x="1166522" y="272644"/>
                  <a:pt x="1164135" y="273634"/>
                  <a:pt x="1161442" y="273634"/>
                </a:cubicBezTo>
                <a:cubicBezTo>
                  <a:pt x="1158750" y="273634"/>
                  <a:pt x="1156362" y="272644"/>
                  <a:pt x="1154279" y="270663"/>
                </a:cubicBezTo>
                <a:lnTo>
                  <a:pt x="1073812" y="188671"/>
                </a:lnTo>
                <a:cubicBezTo>
                  <a:pt x="1072593" y="187503"/>
                  <a:pt x="1071679" y="186182"/>
                  <a:pt x="1071069" y="184709"/>
                </a:cubicBezTo>
                <a:lnTo>
                  <a:pt x="1050343" y="184709"/>
                </a:lnTo>
                <a:lnTo>
                  <a:pt x="1050343" y="268224"/>
                </a:lnTo>
                <a:cubicBezTo>
                  <a:pt x="1050266" y="271177"/>
                  <a:pt x="1049276" y="273577"/>
                  <a:pt x="1047371" y="275425"/>
                </a:cubicBezTo>
                <a:cubicBezTo>
                  <a:pt x="1045466" y="277273"/>
                  <a:pt x="1043104" y="278225"/>
                  <a:pt x="1040284" y="278283"/>
                </a:cubicBezTo>
                <a:lnTo>
                  <a:pt x="1039675" y="278283"/>
                </a:lnTo>
                <a:cubicBezTo>
                  <a:pt x="1036855" y="278225"/>
                  <a:pt x="1034493" y="277273"/>
                  <a:pt x="1032588" y="275425"/>
                </a:cubicBezTo>
                <a:cubicBezTo>
                  <a:pt x="1030683" y="273577"/>
                  <a:pt x="1029692" y="271177"/>
                  <a:pt x="1029616" y="268224"/>
                </a:cubicBezTo>
                <a:lnTo>
                  <a:pt x="1029616" y="184709"/>
                </a:lnTo>
                <a:lnTo>
                  <a:pt x="1014986" y="184709"/>
                </a:lnTo>
                <a:cubicBezTo>
                  <a:pt x="1014973" y="185319"/>
                  <a:pt x="1014846" y="185928"/>
                  <a:pt x="1014605" y="186538"/>
                </a:cubicBezTo>
                <a:cubicBezTo>
                  <a:pt x="1014363" y="187147"/>
                  <a:pt x="1014084" y="187757"/>
                  <a:pt x="1013767" y="188367"/>
                </a:cubicBezTo>
                <a:cubicBezTo>
                  <a:pt x="1008280" y="197072"/>
                  <a:pt x="1002337" y="205340"/>
                  <a:pt x="995936" y="213170"/>
                </a:cubicBezTo>
                <a:cubicBezTo>
                  <a:pt x="989535" y="220999"/>
                  <a:pt x="982677" y="228276"/>
                  <a:pt x="975362" y="235001"/>
                </a:cubicBezTo>
                <a:cubicBezTo>
                  <a:pt x="968040" y="241872"/>
                  <a:pt x="960052" y="248476"/>
                  <a:pt x="951397" y="254813"/>
                </a:cubicBezTo>
                <a:cubicBezTo>
                  <a:pt x="942742" y="261150"/>
                  <a:pt x="933458" y="267145"/>
                  <a:pt x="923546" y="272796"/>
                </a:cubicBezTo>
                <a:cubicBezTo>
                  <a:pt x="920866" y="274155"/>
                  <a:pt x="918225" y="274485"/>
                  <a:pt x="915621" y="273787"/>
                </a:cubicBezTo>
                <a:cubicBezTo>
                  <a:pt x="913017" y="273088"/>
                  <a:pt x="910986" y="271437"/>
                  <a:pt x="909525" y="268834"/>
                </a:cubicBezTo>
                <a:lnTo>
                  <a:pt x="909220" y="268224"/>
                </a:lnTo>
                <a:cubicBezTo>
                  <a:pt x="908020" y="265837"/>
                  <a:pt x="907753" y="263373"/>
                  <a:pt x="908420" y="260833"/>
                </a:cubicBezTo>
                <a:cubicBezTo>
                  <a:pt x="909087" y="258293"/>
                  <a:pt x="910573" y="256286"/>
                  <a:pt x="912878" y="254813"/>
                </a:cubicBezTo>
                <a:cubicBezTo>
                  <a:pt x="922193" y="249466"/>
                  <a:pt x="930918" y="243853"/>
                  <a:pt x="939052" y="237973"/>
                </a:cubicBezTo>
                <a:cubicBezTo>
                  <a:pt x="947187" y="232093"/>
                  <a:pt x="954616" y="226022"/>
                  <a:pt x="961341" y="219761"/>
                </a:cubicBezTo>
                <a:cubicBezTo>
                  <a:pt x="972568" y="209449"/>
                  <a:pt x="982728" y="197765"/>
                  <a:pt x="991821" y="184709"/>
                </a:cubicBezTo>
                <a:lnTo>
                  <a:pt x="919583" y="184709"/>
                </a:lnTo>
                <a:cubicBezTo>
                  <a:pt x="916764" y="184633"/>
                  <a:pt x="914402" y="183642"/>
                  <a:pt x="912497" y="181737"/>
                </a:cubicBezTo>
                <a:cubicBezTo>
                  <a:pt x="910592" y="179832"/>
                  <a:pt x="909601" y="177470"/>
                  <a:pt x="909525" y="174651"/>
                </a:cubicBezTo>
                <a:lnTo>
                  <a:pt x="909525" y="174041"/>
                </a:lnTo>
                <a:cubicBezTo>
                  <a:pt x="909601" y="171222"/>
                  <a:pt x="910592" y="168859"/>
                  <a:pt x="912497" y="166954"/>
                </a:cubicBezTo>
                <a:cubicBezTo>
                  <a:pt x="914402" y="165049"/>
                  <a:pt x="916764" y="164059"/>
                  <a:pt x="919583" y="163983"/>
                </a:cubicBezTo>
                <a:lnTo>
                  <a:pt x="1029616" y="163983"/>
                </a:lnTo>
                <a:lnTo>
                  <a:pt x="1029616" y="141732"/>
                </a:lnTo>
                <a:lnTo>
                  <a:pt x="964084" y="141732"/>
                </a:lnTo>
                <a:cubicBezTo>
                  <a:pt x="961366" y="141720"/>
                  <a:pt x="958801" y="141440"/>
                  <a:pt x="956388" y="140894"/>
                </a:cubicBezTo>
                <a:cubicBezTo>
                  <a:pt x="953975" y="140348"/>
                  <a:pt x="951562" y="139611"/>
                  <a:pt x="949149" y="138684"/>
                </a:cubicBezTo>
                <a:cubicBezTo>
                  <a:pt x="944558" y="136684"/>
                  <a:pt x="940557" y="133979"/>
                  <a:pt x="937147" y="130569"/>
                </a:cubicBezTo>
                <a:cubicBezTo>
                  <a:pt x="933738" y="127159"/>
                  <a:pt x="931032" y="123158"/>
                  <a:pt x="929032" y="118567"/>
                </a:cubicBezTo>
                <a:cubicBezTo>
                  <a:pt x="927972" y="116116"/>
                  <a:pt x="927197" y="113627"/>
                  <a:pt x="926708" y="111100"/>
                </a:cubicBezTo>
                <a:cubicBezTo>
                  <a:pt x="926219" y="108573"/>
                  <a:pt x="925978" y="106083"/>
                  <a:pt x="925984" y="103632"/>
                </a:cubicBezTo>
                <a:lnTo>
                  <a:pt x="925984" y="39929"/>
                </a:lnTo>
                <a:cubicBezTo>
                  <a:pt x="925933" y="34747"/>
                  <a:pt x="926949" y="29871"/>
                  <a:pt x="929032" y="25299"/>
                </a:cubicBezTo>
                <a:cubicBezTo>
                  <a:pt x="931032" y="20555"/>
                  <a:pt x="933738" y="16478"/>
                  <a:pt x="937147" y="13069"/>
                </a:cubicBezTo>
                <a:cubicBezTo>
                  <a:pt x="940557" y="9659"/>
                  <a:pt x="944558" y="7030"/>
                  <a:pt x="949149" y="5182"/>
                </a:cubicBezTo>
                <a:cubicBezTo>
                  <a:pt x="951562" y="3988"/>
                  <a:pt x="953975" y="3175"/>
                  <a:pt x="956388" y="2743"/>
                </a:cubicBezTo>
                <a:cubicBezTo>
                  <a:pt x="958801" y="2312"/>
                  <a:pt x="961366" y="2108"/>
                  <a:pt x="964084" y="2134"/>
                </a:cubicBezTo>
                <a:close/>
                <a:moveTo>
                  <a:pt x="666295" y="305"/>
                </a:moveTo>
                <a:lnTo>
                  <a:pt x="666599" y="305"/>
                </a:lnTo>
                <a:cubicBezTo>
                  <a:pt x="669552" y="381"/>
                  <a:pt x="671952" y="1372"/>
                  <a:pt x="673800" y="3277"/>
                </a:cubicBezTo>
                <a:cubicBezTo>
                  <a:pt x="675648" y="5182"/>
                  <a:pt x="676601" y="7544"/>
                  <a:pt x="676658" y="10363"/>
                </a:cubicBezTo>
                <a:lnTo>
                  <a:pt x="676658" y="30175"/>
                </a:lnTo>
                <a:lnTo>
                  <a:pt x="725731" y="30175"/>
                </a:lnTo>
                <a:cubicBezTo>
                  <a:pt x="728550" y="30271"/>
                  <a:pt x="730912" y="31299"/>
                  <a:pt x="732817" y="33262"/>
                </a:cubicBezTo>
                <a:cubicBezTo>
                  <a:pt x="734722" y="35224"/>
                  <a:pt x="735713" y="37548"/>
                  <a:pt x="735789" y="40234"/>
                </a:cubicBezTo>
                <a:lnTo>
                  <a:pt x="735789" y="40843"/>
                </a:lnTo>
                <a:cubicBezTo>
                  <a:pt x="735713" y="43663"/>
                  <a:pt x="734722" y="46025"/>
                  <a:pt x="732817" y="47930"/>
                </a:cubicBezTo>
                <a:cubicBezTo>
                  <a:pt x="730912" y="49835"/>
                  <a:pt x="728550" y="50826"/>
                  <a:pt x="725731" y="50902"/>
                </a:cubicBezTo>
                <a:lnTo>
                  <a:pt x="607163" y="50902"/>
                </a:lnTo>
                <a:cubicBezTo>
                  <a:pt x="604344" y="50826"/>
                  <a:pt x="601982" y="49835"/>
                  <a:pt x="600077" y="47930"/>
                </a:cubicBezTo>
                <a:cubicBezTo>
                  <a:pt x="598172" y="46025"/>
                  <a:pt x="597181" y="43663"/>
                  <a:pt x="597105" y="40843"/>
                </a:cubicBezTo>
                <a:lnTo>
                  <a:pt x="597105" y="40234"/>
                </a:lnTo>
                <a:cubicBezTo>
                  <a:pt x="597181" y="37548"/>
                  <a:pt x="598172" y="35224"/>
                  <a:pt x="600077" y="33262"/>
                </a:cubicBezTo>
                <a:cubicBezTo>
                  <a:pt x="601982" y="31299"/>
                  <a:pt x="604344" y="30271"/>
                  <a:pt x="607163" y="30175"/>
                </a:cubicBezTo>
                <a:lnTo>
                  <a:pt x="656236" y="30175"/>
                </a:lnTo>
                <a:lnTo>
                  <a:pt x="656236" y="10363"/>
                </a:lnTo>
                <a:cubicBezTo>
                  <a:pt x="656293" y="7544"/>
                  <a:pt x="657246" y="5182"/>
                  <a:pt x="659094" y="3277"/>
                </a:cubicBezTo>
                <a:cubicBezTo>
                  <a:pt x="660942" y="1372"/>
                  <a:pt x="663342" y="381"/>
                  <a:pt x="666295" y="305"/>
                </a:cubicBezTo>
                <a:close/>
                <a:moveTo>
                  <a:pt x="480976" y="0"/>
                </a:moveTo>
                <a:lnTo>
                  <a:pt x="481586" y="0"/>
                </a:lnTo>
                <a:cubicBezTo>
                  <a:pt x="484405" y="76"/>
                  <a:pt x="486767" y="1067"/>
                  <a:pt x="488672" y="2972"/>
                </a:cubicBezTo>
                <a:cubicBezTo>
                  <a:pt x="490577" y="4877"/>
                  <a:pt x="491568" y="7239"/>
                  <a:pt x="491644" y="10059"/>
                </a:cubicBezTo>
                <a:lnTo>
                  <a:pt x="491644" y="22860"/>
                </a:lnTo>
                <a:lnTo>
                  <a:pt x="557481" y="22860"/>
                </a:lnTo>
                <a:cubicBezTo>
                  <a:pt x="560300" y="22917"/>
                  <a:pt x="562663" y="23870"/>
                  <a:pt x="564568" y="25718"/>
                </a:cubicBezTo>
                <a:cubicBezTo>
                  <a:pt x="566473" y="27566"/>
                  <a:pt x="567463" y="29966"/>
                  <a:pt x="567539" y="32919"/>
                </a:cubicBezTo>
                <a:lnTo>
                  <a:pt x="567539" y="33223"/>
                </a:lnTo>
                <a:cubicBezTo>
                  <a:pt x="567463" y="36176"/>
                  <a:pt x="566473" y="38576"/>
                  <a:pt x="564568" y="40424"/>
                </a:cubicBezTo>
                <a:cubicBezTo>
                  <a:pt x="562663" y="42272"/>
                  <a:pt x="560300" y="43225"/>
                  <a:pt x="557481" y="43282"/>
                </a:cubicBezTo>
                <a:lnTo>
                  <a:pt x="412091" y="43282"/>
                </a:lnTo>
                <a:cubicBezTo>
                  <a:pt x="409793" y="43282"/>
                  <a:pt x="407608" y="43739"/>
                  <a:pt x="405538" y="44653"/>
                </a:cubicBezTo>
                <a:cubicBezTo>
                  <a:pt x="403468" y="45568"/>
                  <a:pt x="401589" y="46939"/>
                  <a:pt x="399899" y="48768"/>
                </a:cubicBezTo>
                <a:cubicBezTo>
                  <a:pt x="398242" y="50597"/>
                  <a:pt x="396985" y="52578"/>
                  <a:pt x="396128" y="54712"/>
                </a:cubicBezTo>
                <a:cubicBezTo>
                  <a:pt x="395270" y="56845"/>
                  <a:pt x="394699" y="59131"/>
                  <a:pt x="394413" y="61570"/>
                </a:cubicBezTo>
                <a:lnTo>
                  <a:pt x="385574" y="265481"/>
                </a:lnTo>
                <a:cubicBezTo>
                  <a:pt x="385352" y="268294"/>
                  <a:pt x="384272" y="270593"/>
                  <a:pt x="382335" y="272377"/>
                </a:cubicBezTo>
                <a:cubicBezTo>
                  <a:pt x="380399" y="274161"/>
                  <a:pt x="378024" y="275012"/>
                  <a:pt x="375211" y="274930"/>
                </a:cubicBezTo>
                <a:lnTo>
                  <a:pt x="374601" y="274930"/>
                </a:lnTo>
                <a:cubicBezTo>
                  <a:pt x="371788" y="274695"/>
                  <a:pt x="369489" y="273565"/>
                  <a:pt x="367705" y="271539"/>
                </a:cubicBezTo>
                <a:cubicBezTo>
                  <a:pt x="365921" y="269513"/>
                  <a:pt x="365070" y="267088"/>
                  <a:pt x="365152" y="264262"/>
                </a:cubicBezTo>
                <a:lnTo>
                  <a:pt x="373991" y="60351"/>
                </a:lnTo>
                <a:cubicBezTo>
                  <a:pt x="374017" y="57753"/>
                  <a:pt x="374347" y="55252"/>
                  <a:pt x="374982" y="52845"/>
                </a:cubicBezTo>
                <a:cubicBezTo>
                  <a:pt x="375617" y="50438"/>
                  <a:pt x="376404" y="48165"/>
                  <a:pt x="377344" y="46025"/>
                </a:cubicBezTo>
                <a:cubicBezTo>
                  <a:pt x="381611" y="36576"/>
                  <a:pt x="388317" y="29871"/>
                  <a:pt x="397461" y="25908"/>
                </a:cubicBezTo>
                <a:cubicBezTo>
                  <a:pt x="399728" y="24848"/>
                  <a:pt x="402052" y="24073"/>
                  <a:pt x="404433" y="23584"/>
                </a:cubicBezTo>
                <a:cubicBezTo>
                  <a:pt x="406815" y="23095"/>
                  <a:pt x="409367" y="22854"/>
                  <a:pt x="412091" y="22860"/>
                </a:cubicBezTo>
                <a:lnTo>
                  <a:pt x="470918" y="22860"/>
                </a:lnTo>
                <a:lnTo>
                  <a:pt x="470918" y="10059"/>
                </a:lnTo>
                <a:cubicBezTo>
                  <a:pt x="471013" y="7239"/>
                  <a:pt x="472042" y="4877"/>
                  <a:pt x="474004" y="2972"/>
                </a:cubicBezTo>
                <a:cubicBezTo>
                  <a:pt x="475966" y="1067"/>
                  <a:pt x="478290" y="76"/>
                  <a:pt x="480976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400" dirty="0"/>
          </a:p>
        </p:txBody>
      </p:sp>
    </p:spTree>
    <p:extLst>
      <p:ext uri="{BB962C8B-B14F-4D97-AF65-F5344CB8AC3E}">
        <p14:creationId xmlns:p14="http://schemas.microsoft.com/office/powerpoint/2010/main" val="275512145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1" name="文本框 450"/>
          <p:cNvSpPr txBox="1"/>
          <p:nvPr/>
        </p:nvSpPr>
        <p:spPr>
          <a:xfrm rot="20279522">
            <a:off x="-297777" y="2287379"/>
            <a:ext cx="12903668" cy="1967779"/>
          </a:xfrm>
          <a:custGeom>
            <a:avLst/>
            <a:gdLst/>
            <a:ahLst/>
            <a:cxnLst/>
            <a:rect l="l" t="t" r="r" b="b"/>
            <a:pathLst>
              <a:path w="12903668" h="1967779">
                <a:moveTo>
                  <a:pt x="12084815" y="1902524"/>
                </a:moveTo>
                <a:lnTo>
                  <a:pt x="12093235" y="1902524"/>
                </a:lnTo>
                <a:lnTo>
                  <a:pt x="12093235" y="1938309"/>
                </a:lnTo>
                <a:lnTo>
                  <a:pt x="12084815" y="1938309"/>
                </a:lnTo>
                <a:close/>
                <a:moveTo>
                  <a:pt x="5664966" y="1902524"/>
                </a:moveTo>
                <a:lnTo>
                  <a:pt x="5673386" y="1902524"/>
                </a:lnTo>
                <a:lnTo>
                  <a:pt x="5673386" y="1938309"/>
                </a:lnTo>
                <a:lnTo>
                  <a:pt x="5664966" y="1938309"/>
                </a:lnTo>
                <a:close/>
                <a:moveTo>
                  <a:pt x="2321691" y="1902524"/>
                </a:moveTo>
                <a:lnTo>
                  <a:pt x="2330111" y="1902524"/>
                </a:lnTo>
                <a:lnTo>
                  <a:pt x="2330111" y="1938309"/>
                </a:lnTo>
                <a:lnTo>
                  <a:pt x="2321691" y="1938309"/>
                </a:lnTo>
                <a:close/>
                <a:moveTo>
                  <a:pt x="10126302" y="1723114"/>
                </a:moveTo>
                <a:lnTo>
                  <a:pt x="10126241" y="1723597"/>
                </a:lnTo>
                <a:cubicBezTo>
                  <a:pt x="10125540" y="1725702"/>
                  <a:pt x="10124487" y="1727105"/>
                  <a:pt x="10123085" y="1727807"/>
                </a:cubicBezTo>
                <a:close/>
                <a:moveTo>
                  <a:pt x="363177" y="1723114"/>
                </a:moveTo>
                <a:lnTo>
                  <a:pt x="363117" y="1723597"/>
                </a:lnTo>
                <a:cubicBezTo>
                  <a:pt x="362416" y="1725702"/>
                  <a:pt x="361363" y="1727105"/>
                  <a:pt x="359960" y="1727807"/>
                </a:cubicBezTo>
                <a:close/>
                <a:moveTo>
                  <a:pt x="11069277" y="1723114"/>
                </a:moveTo>
                <a:lnTo>
                  <a:pt x="11069216" y="1723597"/>
                </a:lnTo>
                <a:cubicBezTo>
                  <a:pt x="11068514" y="1725702"/>
                  <a:pt x="11067462" y="1727105"/>
                  <a:pt x="11066058" y="1727807"/>
                </a:cubicBezTo>
                <a:close/>
                <a:moveTo>
                  <a:pt x="1306153" y="1723114"/>
                </a:moveTo>
                <a:lnTo>
                  <a:pt x="1306092" y="1723597"/>
                </a:lnTo>
                <a:cubicBezTo>
                  <a:pt x="1305391" y="1725702"/>
                  <a:pt x="1304338" y="1727105"/>
                  <a:pt x="1302935" y="1727807"/>
                </a:cubicBezTo>
                <a:close/>
                <a:moveTo>
                  <a:pt x="12200591" y="1708861"/>
                </a:moveTo>
                <a:lnTo>
                  <a:pt x="12204802" y="1708861"/>
                </a:lnTo>
                <a:lnTo>
                  <a:pt x="12204802" y="1725702"/>
                </a:lnTo>
                <a:lnTo>
                  <a:pt x="12200591" y="1725702"/>
                </a:lnTo>
                <a:close/>
                <a:moveTo>
                  <a:pt x="5780742" y="1708861"/>
                </a:moveTo>
                <a:lnTo>
                  <a:pt x="5784951" y="1708861"/>
                </a:lnTo>
                <a:lnTo>
                  <a:pt x="5784951" y="1725702"/>
                </a:lnTo>
                <a:lnTo>
                  <a:pt x="5780742" y="1725702"/>
                </a:lnTo>
                <a:close/>
                <a:moveTo>
                  <a:pt x="2437467" y="1708861"/>
                </a:moveTo>
                <a:lnTo>
                  <a:pt x="2441677" y="1708861"/>
                </a:lnTo>
                <a:lnTo>
                  <a:pt x="2441677" y="1725702"/>
                </a:lnTo>
                <a:lnTo>
                  <a:pt x="2437467" y="1725702"/>
                </a:lnTo>
                <a:close/>
                <a:moveTo>
                  <a:pt x="12202696" y="1677286"/>
                </a:moveTo>
                <a:lnTo>
                  <a:pt x="12209011" y="1677286"/>
                </a:lnTo>
                <a:lnTo>
                  <a:pt x="12209011" y="1687811"/>
                </a:lnTo>
                <a:lnTo>
                  <a:pt x="12202696" y="1687811"/>
                </a:lnTo>
                <a:close/>
                <a:moveTo>
                  <a:pt x="5782846" y="1677286"/>
                </a:moveTo>
                <a:lnTo>
                  <a:pt x="5789162" y="1677286"/>
                </a:lnTo>
                <a:lnTo>
                  <a:pt x="5789162" y="1687811"/>
                </a:lnTo>
                <a:lnTo>
                  <a:pt x="5782846" y="1687811"/>
                </a:lnTo>
                <a:close/>
                <a:moveTo>
                  <a:pt x="2439572" y="1677286"/>
                </a:moveTo>
                <a:lnTo>
                  <a:pt x="2445887" y="1677286"/>
                </a:lnTo>
                <a:lnTo>
                  <a:pt x="2445887" y="1687811"/>
                </a:lnTo>
                <a:lnTo>
                  <a:pt x="2439572" y="1687811"/>
                </a:lnTo>
                <a:close/>
                <a:moveTo>
                  <a:pt x="12202696" y="1656236"/>
                </a:moveTo>
                <a:lnTo>
                  <a:pt x="12209011" y="1656236"/>
                </a:lnTo>
                <a:lnTo>
                  <a:pt x="12209011" y="1668866"/>
                </a:lnTo>
                <a:lnTo>
                  <a:pt x="12202696" y="1668866"/>
                </a:lnTo>
                <a:close/>
                <a:moveTo>
                  <a:pt x="5782846" y="1656236"/>
                </a:moveTo>
                <a:lnTo>
                  <a:pt x="5789162" y="1656236"/>
                </a:lnTo>
                <a:lnTo>
                  <a:pt x="5789162" y="1668866"/>
                </a:lnTo>
                <a:lnTo>
                  <a:pt x="5782846" y="1668866"/>
                </a:lnTo>
                <a:close/>
                <a:moveTo>
                  <a:pt x="2439572" y="1656236"/>
                </a:moveTo>
                <a:lnTo>
                  <a:pt x="2445887" y="1656236"/>
                </a:lnTo>
                <a:lnTo>
                  <a:pt x="2445887" y="1668866"/>
                </a:lnTo>
                <a:lnTo>
                  <a:pt x="2439572" y="1668866"/>
                </a:lnTo>
                <a:close/>
                <a:moveTo>
                  <a:pt x="12236376" y="1633080"/>
                </a:moveTo>
                <a:lnTo>
                  <a:pt x="12242691" y="1633080"/>
                </a:lnTo>
                <a:lnTo>
                  <a:pt x="12242691" y="1647816"/>
                </a:lnTo>
                <a:lnTo>
                  <a:pt x="12236376" y="1647816"/>
                </a:lnTo>
                <a:close/>
                <a:moveTo>
                  <a:pt x="5816527" y="1633080"/>
                </a:moveTo>
                <a:lnTo>
                  <a:pt x="5822842" y="1633080"/>
                </a:lnTo>
                <a:lnTo>
                  <a:pt x="5822842" y="1647816"/>
                </a:lnTo>
                <a:lnTo>
                  <a:pt x="5816527" y="1647816"/>
                </a:lnTo>
                <a:close/>
                <a:moveTo>
                  <a:pt x="2473252" y="1633080"/>
                </a:moveTo>
                <a:lnTo>
                  <a:pt x="2479568" y="1633080"/>
                </a:lnTo>
                <a:lnTo>
                  <a:pt x="2479568" y="1647816"/>
                </a:lnTo>
                <a:lnTo>
                  <a:pt x="2473252" y="1647816"/>
                </a:lnTo>
                <a:close/>
                <a:moveTo>
                  <a:pt x="12206906" y="1595190"/>
                </a:moveTo>
                <a:lnTo>
                  <a:pt x="12211116" y="1595190"/>
                </a:lnTo>
                <a:lnTo>
                  <a:pt x="12211116" y="1628870"/>
                </a:lnTo>
                <a:lnTo>
                  <a:pt x="12206906" y="1628870"/>
                </a:lnTo>
                <a:close/>
                <a:moveTo>
                  <a:pt x="12030084" y="1595190"/>
                </a:moveTo>
                <a:lnTo>
                  <a:pt x="12038504" y="1595190"/>
                </a:lnTo>
                <a:lnTo>
                  <a:pt x="12038504" y="1607419"/>
                </a:lnTo>
                <a:lnTo>
                  <a:pt x="12035531" y="1614135"/>
                </a:lnTo>
                <a:lnTo>
                  <a:pt x="12030084" y="1614135"/>
                </a:lnTo>
                <a:close/>
                <a:moveTo>
                  <a:pt x="5787056" y="1595190"/>
                </a:moveTo>
                <a:lnTo>
                  <a:pt x="5791267" y="1595190"/>
                </a:lnTo>
                <a:lnTo>
                  <a:pt x="5791267" y="1628870"/>
                </a:lnTo>
                <a:lnTo>
                  <a:pt x="5787056" y="1628870"/>
                </a:lnTo>
                <a:close/>
                <a:moveTo>
                  <a:pt x="5610235" y="1595190"/>
                </a:moveTo>
                <a:lnTo>
                  <a:pt x="5618654" y="1595190"/>
                </a:lnTo>
                <a:lnTo>
                  <a:pt x="5618654" y="1607419"/>
                </a:lnTo>
                <a:lnTo>
                  <a:pt x="5615681" y="1614135"/>
                </a:lnTo>
                <a:lnTo>
                  <a:pt x="5610235" y="1614135"/>
                </a:lnTo>
                <a:close/>
                <a:moveTo>
                  <a:pt x="2443782" y="1595190"/>
                </a:moveTo>
                <a:lnTo>
                  <a:pt x="2447992" y="1595190"/>
                </a:lnTo>
                <a:lnTo>
                  <a:pt x="2447992" y="1628870"/>
                </a:lnTo>
                <a:lnTo>
                  <a:pt x="2443782" y="1628870"/>
                </a:lnTo>
                <a:close/>
                <a:moveTo>
                  <a:pt x="2266960" y="1595190"/>
                </a:moveTo>
                <a:lnTo>
                  <a:pt x="2275380" y="1595190"/>
                </a:lnTo>
                <a:lnTo>
                  <a:pt x="2275380" y="1607419"/>
                </a:lnTo>
                <a:lnTo>
                  <a:pt x="2272407" y="1614135"/>
                </a:lnTo>
                <a:lnTo>
                  <a:pt x="2266960" y="1614135"/>
                </a:lnTo>
                <a:close/>
                <a:moveTo>
                  <a:pt x="6470114" y="1582560"/>
                </a:moveTo>
                <a:cubicBezTo>
                  <a:pt x="6488357" y="1592383"/>
                  <a:pt x="6499584" y="1597997"/>
                  <a:pt x="6503794" y="1599400"/>
                </a:cubicBezTo>
                <a:cubicBezTo>
                  <a:pt x="6496777" y="1599400"/>
                  <a:pt x="6491165" y="1602207"/>
                  <a:pt x="6486954" y="1607820"/>
                </a:cubicBezTo>
                <a:cubicBezTo>
                  <a:pt x="6477130" y="1596593"/>
                  <a:pt x="6469412" y="1588875"/>
                  <a:pt x="6463798" y="1584665"/>
                </a:cubicBezTo>
                <a:cubicBezTo>
                  <a:pt x="6466605" y="1584665"/>
                  <a:pt x="6468710" y="1583963"/>
                  <a:pt x="6470114" y="1582560"/>
                </a:cubicBezTo>
                <a:close/>
                <a:moveTo>
                  <a:pt x="12246901" y="1565720"/>
                </a:moveTo>
                <a:lnTo>
                  <a:pt x="12255322" y="1565720"/>
                </a:lnTo>
                <a:lnTo>
                  <a:pt x="12249007" y="1584665"/>
                </a:lnTo>
                <a:lnTo>
                  <a:pt x="12242691" y="1584665"/>
                </a:lnTo>
                <a:close/>
                <a:moveTo>
                  <a:pt x="5827052" y="1565720"/>
                </a:moveTo>
                <a:lnTo>
                  <a:pt x="5835472" y="1565720"/>
                </a:lnTo>
                <a:lnTo>
                  <a:pt x="5829157" y="1584665"/>
                </a:lnTo>
                <a:lnTo>
                  <a:pt x="5822842" y="1584665"/>
                </a:lnTo>
                <a:close/>
                <a:moveTo>
                  <a:pt x="2483778" y="1565720"/>
                </a:moveTo>
                <a:lnTo>
                  <a:pt x="2492198" y="1565720"/>
                </a:lnTo>
                <a:lnTo>
                  <a:pt x="2485883" y="1584665"/>
                </a:lnTo>
                <a:lnTo>
                  <a:pt x="2479568" y="1584665"/>
                </a:lnTo>
                <a:close/>
                <a:moveTo>
                  <a:pt x="6446958" y="1563615"/>
                </a:moveTo>
                <a:lnTo>
                  <a:pt x="6457484" y="1569930"/>
                </a:lnTo>
                <a:cubicBezTo>
                  <a:pt x="6456080" y="1569930"/>
                  <a:pt x="6453273" y="1571333"/>
                  <a:pt x="6449063" y="1574140"/>
                </a:cubicBezTo>
                <a:cubicBezTo>
                  <a:pt x="6447660" y="1568526"/>
                  <a:pt x="6446958" y="1565018"/>
                  <a:pt x="6446958" y="1563615"/>
                </a:cubicBezTo>
                <a:close/>
                <a:moveTo>
                  <a:pt x="12213221" y="1548879"/>
                </a:moveTo>
                <a:lnTo>
                  <a:pt x="12217431" y="1548879"/>
                </a:lnTo>
                <a:lnTo>
                  <a:pt x="12215327" y="1576245"/>
                </a:lnTo>
                <a:lnTo>
                  <a:pt x="12209011" y="1576245"/>
                </a:lnTo>
                <a:close/>
                <a:moveTo>
                  <a:pt x="5793372" y="1548879"/>
                </a:moveTo>
                <a:lnTo>
                  <a:pt x="5797582" y="1548879"/>
                </a:lnTo>
                <a:lnTo>
                  <a:pt x="5795477" y="1576245"/>
                </a:lnTo>
                <a:lnTo>
                  <a:pt x="5789162" y="1576245"/>
                </a:lnTo>
                <a:close/>
                <a:moveTo>
                  <a:pt x="2450097" y="1548879"/>
                </a:moveTo>
                <a:lnTo>
                  <a:pt x="2454307" y="1548879"/>
                </a:lnTo>
                <a:lnTo>
                  <a:pt x="2452202" y="1576245"/>
                </a:lnTo>
                <a:lnTo>
                  <a:pt x="2445887" y="1576245"/>
                </a:lnTo>
                <a:close/>
                <a:moveTo>
                  <a:pt x="12267951" y="1536249"/>
                </a:moveTo>
                <a:lnTo>
                  <a:pt x="12274267" y="1536249"/>
                </a:lnTo>
                <a:lnTo>
                  <a:pt x="12267951" y="1599400"/>
                </a:lnTo>
                <a:lnTo>
                  <a:pt x="12261637" y="1599400"/>
                </a:lnTo>
                <a:close/>
                <a:moveTo>
                  <a:pt x="5848102" y="1536249"/>
                </a:moveTo>
                <a:lnTo>
                  <a:pt x="5854417" y="1536249"/>
                </a:lnTo>
                <a:lnTo>
                  <a:pt x="5848102" y="1599400"/>
                </a:lnTo>
                <a:lnTo>
                  <a:pt x="5841788" y="1599400"/>
                </a:lnTo>
                <a:close/>
                <a:moveTo>
                  <a:pt x="2504828" y="1536249"/>
                </a:moveTo>
                <a:lnTo>
                  <a:pt x="2511143" y="1536249"/>
                </a:lnTo>
                <a:lnTo>
                  <a:pt x="2504828" y="1599400"/>
                </a:lnTo>
                <a:lnTo>
                  <a:pt x="2498513" y="1599400"/>
                </a:lnTo>
                <a:close/>
                <a:moveTo>
                  <a:pt x="12253216" y="1527829"/>
                </a:moveTo>
                <a:lnTo>
                  <a:pt x="12257426" y="1527829"/>
                </a:lnTo>
                <a:lnTo>
                  <a:pt x="12255322" y="1553090"/>
                </a:lnTo>
                <a:lnTo>
                  <a:pt x="12246901" y="1553090"/>
                </a:lnTo>
                <a:close/>
                <a:moveTo>
                  <a:pt x="5833367" y="1527829"/>
                </a:moveTo>
                <a:lnTo>
                  <a:pt x="5837577" y="1527829"/>
                </a:lnTo>
                <a:lnTo>
                  <a:pt x="5835472" y="1553090"/>
                </a:lnTo>
                <a:lnTo>
                  <a:pt x="5827052" y="1553090"/>
                </a:lnTo>
                <a:close/>
                <a:moveTo>
                  <a:pt x="2490093" y="1527829"/>
                </a:moveTo>
                <a:lnTo>
                  <a:pt x="2494303" y="1527829"/>
                </a:lnTo>
                <a:lnTo>
                  <a:pt x="2492198" y="1553090"/>
                </a:lnTo>
                <a:lnTo>
                  <a:pt x="2483778" y="1553090"/>
                </a:lnTo>
                <a:close/>
                <a:moveTo>
                  <a:pt x="6423803" y="1523619"/>
                </a:moveTo>
                <a:cubicBezTo>
                  <a:pt x="6426610" y="1526426"/>
                  <a:pt x="6434328" y="1534846"/>
                  <a:pt x="6446958" y="1548879"/>
                </a:cubicBezTo>
                <a:lnTo>
                  <a:pt x="6446958" y="1559405"/>
                </a:lnTo>
                <a:cubicBezTo>
                  <a:pt x="6441344" y="1552388"/>
                  <a:pt x="6433627" y="1540459"/>
                  <a:pt x="6423803" y="1523619"/>
                </a:cubicBezTo>
                <a:close/>
                <a:moveTo>
                  <a:pt x="6468008" y="1521514"/>
                </a:moveTo>
                <a:lnTo>
                  <a:pt x="6472219" y="1527829"/>
                </a:lnTo>
                <a:lnTo>
                  <a:pt x="6470114" y="1532039"/>
                </a:lnTo>
                <a:lnTo>
                  <a:pt x="6465903" y="1525724"/>
                </a:lnTo>
                <a:close/>
                <a:moveTo>
                  <a:pt x="11926938" y="1508884"/>
                </a:moveTo>
                <a:lnTo>
                  <a:pt x="11928032" y="1511621"/>
                </a:lnTo>
                <a:lnTo>
                  <a:pt x="11927366" y="1511877"/>
                </a:lnTo>
                <a:cubicBezTo>
                  <a:pt x="11927081" y="1511461"/>
                  <a:pt x="11926938" y="1510463"/>
                  <a:pt x="11926938" y="1508884"/>
                </a:cubicBezTo>
                <a:close/>
                <a:moveTo>
                  <a:pt x="5507088" y="1508884"/>
                </a:moveTo>
                <a:lnTo>
                  <a:pt x="5508183" y="1511621"/>
                </a:lnTo>
                <a:lnTo>
                  <a:pt x="5507516" y="1511877"/>
                </a:lnTo>
                <a:cubicBezTo>
                  <a:pt x="5507230" y="1511461"/>
                  <a:pt x="5507088" y="1510463"/>
                  <a:pt x="5507088" y="1508884"/>
                </a:cubicBezTo>
                <a:close/>
                <a:moveTo>
                  <a:pt x="2163814" y="1508884"/>
                </a:moveTo>
                <a:lnTo>
                  <a:pt x="2164909" y="1511621"/>
                </a:lnTo>
                <a:lnTo>
                  <a:pt x="2164241" y="1511877"/>
                </a:lnTo>
                <a:cubicBezTo>
                  <a:pt x="2163956" y="1511461"/>
                  <a:pt x="2163814" y="1510463"/>
                  <a:pt x="2163814" y="1508884"/>
                </a:cubicBezTo>
                <a:close/>
                <a:moveTo>
                  <a:pt x="6413279" y="1502569"/>
                </a:moveTo>
                <a:lnTo>
                  <a:pt x="6425908" y="1510989"/>
                </a:lnTo>
                <a:lnTo>
                  <a:pt x="6423803" y="1515199"/>
                </a:lnTo>
                <a:lnTo>
                  <a:pt x="6411173" y="1504674"/>
                </a:lnTo>
                <a:close/>
                <a:moveTo>
                  <a:pt x="6409068" y="1477309"/>
                </a:moveTo>
                <a:lnTo>
                  <a:pt x="6413279" y="1487834"/>
                </a:lnTo>
                <a:lnTo>
                  <a:pt x="6409068" y="1487834"/>
                </a:lnTo>
                <a:lnTo>
                  <a:pt x="6404858" y="1479414"/>
                </a:lnTo>
                <a:close/>
                <a:moveTo>
                  <a:pt x="12272161" y="1475204"/>
                </a:moveTo>
                <a:lnTo>
                  <a:pt x="12276372" y="1475204"/>
                </a:lnTo>
                <a:lnTo>
                  <a:pt x="12276372" y="1485729"/>
                </a:lnTo>
                <a:lnTo>
                  <a:pt x="12272161" y="1485729"/>
                </a:lnTo>
                <a:close/>
                <a:moveTo>
                  <a:pt x="5852312" y="1475204"/>
                </a:moveTo>
                <a:lnTo>
                  <a:pt x="5856523" y="1475204"/>
                </a:lnTo>
                <a:lnTo>
                  <a:pt x="5856523" y="1485729"/>
                </a:lnTo>
                <a:lnTo>
                  <a:pt x="5852312" y="1485729"/>
                </a:lnTo>
                <a:close/>
                <a:moveTo>
                  <a:pt x="2509038" y="1475204"/>
                </a:moveTo>
                <a:lnTo>
                  <a:pt x="2513248" y="1475204"/>
                </a:lnTo>
                <a:lnTo>
                  <a:pt x="2513248" y="1485729"/>
                </a:lnTo>
                <a:lnTo>
                  <a:pt x="2509038" y="1485729"/>
                </a:lnTo>
                <a:close/>
                <a:moveTo>
                  <a:pt x="10952387" y="1468889"/>
                </a:moveTo>
                <a:lnTo>
                  <a:pt x="10948177" y="1477309"/>
                </a:lnTo>
                <a:lnTo>
                  <a:pt x="10950282" y="1479414"/>
                </a:lnTo>
                <a:lnTo>
                  <a:pt x="10956598" y="1470994"/>
                </a:lnTo>
                <a:close/>
                <a:moveTo>
                  <a:pt x="10009414" y="1468889"/>
                </a:moveTo>
                <a:lnTo>
                  <a:pt x="10005203" y="1477309"/>
                </a:lnTo>
                <a:lnTo>
                  <a:pt x="10007308" y="1479414"/>
                </a:lnTo>
                <a:lnTo>
                  <a:pt x="10013624" y="1470994"/>
                </a:lnTo>
                <a:close/>
                <a:moveTo>
                  <a:pt x="1189263" y="1468889"/>
                </a:moveTo>
                <a:lnTo>
                  <a:pt x="1185053" y="1477309"/>
                </a:lnTo>
                <a:lnTo>
                  <a:pt x="1187158" y="1479414"/>
                </a:lnTo>
                <a:lnTo>
                  <a:pt x="1193473" y="1470994"/>
                </a:lnTo>
                <a:close/>
                <a:moveTo>
                  <a:pt x="246288" y="1468889"/>
                </a:moveTo>
                <a:lnTo>
                  <a:pt x="242078" y="1477309"/>
                </a:lnTo>
                <a:lnTo>
                  <a:pt x="244183" y="1479414"/>
                </a:lnTo>
                <a:lnTo>
                  <a:pt x="250498" y="1470994"/>
                </a:lnTo>
                <a:close/>
                <a:moveTo>
                  <a:pt x="6400648" y="1464679"/>
                </a:moveTo>
                <a:lnTo>
                  <a:pt x="6406963" y="1473098"/>
                </a:lnTo>
                <a:lnTo>
                  <a:pt x="6400648" y="1473098"/>
                </a:lnTo>
                <a:lnTo>
                  <a:pt x="6396438" y="1466783"/>
                </a:lnTo>
                <a:close/>
                <a:moveTo>
                  <a:pt x="6638515" y="1456258"/>
                </a:moveTo>
                <a:lnTo>
                  <a:pt x="6642726" y="1460468"/>
                </a:lnTo>
                <a:lnTo>
                  <a:pt x="6640621" y="1462573"/>
                </a:lnTo>
                <a:lnTo>
                  <a:pt x="6636410" y="1458363"/>
                </a:lnTo>
                <a:close/>
                <a:moveTo>
                  <a:pt x="10950282" y="1437313"/>
                </a:moveTo>
                <a:lnTo>
                  <a:pt x="10948177" y="1458363"/>
                </a:lnTo>
                <a:lnTo>
                  <a:pt x="10954492" y="1458363"/>
                </a:lnTo>
                <a:lnTo>
                  <a:pt x="10956598" y="1437313"/>
                </a:lnTo>
                <a:close/>
                <a:moveTo>
                  <a:pt x="10007308" y="1437313"/>
                </a:moveTo>
                <a:lnTo>
                  <a:pt x="10005203" y="1458363"/>
                </a:lnTo>
                <a:lnTo>
                  <a:pt x="10011518" y="1458363"/>
                </a:lnTo>
                <a:lnTo>
                  <a:pt x="10013624" y="1437313"/>
                </a:lnTo>
                <a:close/>
                <a:moveTo>
                  <a:pt x="1187158" y="1437313"/>
                </a:moveTo>
                <a:lnTo>
                  <a:pt x="1185053" y="1458363"/>
                </a:lnTo>
                <a:lnTo>
                  <a:pt x="1191368" y="1458363"/>
                </a:lnTo>
                <a:lnTo>
                  <a:pt x="1193473" y="1437313"/>
                </a:lnTo>
                <a:close/>
                <a:moveTo>
                  <a:pt x="244183" y="1437313"/>
                </a:moveTo>
                <a:lnTo>
                  <a:pt x="242078" y="1458363"/>
                </a:lnTo>
                <a:lnTo>
                  <a:pt x="248393" y="1458363"/>
                </a:lnTo>
                <a:lnTo>
                  <a:pt x="250498" y="1437313"/>
                </a:lnTo>
                <a:close/>
                <a:moveTo>
                  <a:pt x="11954303" y="1435208"/>
                </a:moveTo>
                <a:cubicBezTo>
                  <a:pt x="11957110" y="1447838"/>
                  <a:pt x="11952198" y="1475905"/>
                  <a:pt x="11939568" y="1519409"/>
                </a:cubicBezTo>
                <a:cubicBezTo>
                  <a:pt x="11935358" y="1519409"/>
                  <a:pt x="11932201" y="1518532"/>
                  <a:pt x="11930095" y="1516778"/>
                </a:cubicBezTo>
                <a:lnTo>
                  <a:pt x="11928032" y="1511621"/>
                </a:lnTo>
                <a:lnTo>
                  <a:pt x="11928649" y="1511384"/>
                </a:lnTo>
                <a:cubicBezTo>
                  <a:pt x="11932069" y="1506911"/>
                  <a:pt x="11940621" y="1481519"/>
                  <a:pt x="11954303" y="1435208"/>
                </a:cubicBezTo>
                <a:close/>
                <a:moveTo>
                  <a:pt x="5534454" y="1435208"/>
                </a:moveTo>
                <a:cubicBezTo>
                  <a:pt x="5537261" y="1447838"/>
                  <a:pt x="5532349" y="1475905"/>
                  <a:pt x="5519718" y="1519409"/>
                </a:cubicBezTo>
                <a:cubicBezTo>
                  <a:pt x="5515508" y="1519409"/>
                  <a:pt x="5512351" y="1518532"/>
                  <a:pt x="5510246" y="1516778"/>
                </a:cubicBezTo>
                <a:lnTo>
                  <a:pt x="5508183" y="1511621"/>
                </a:lnTo>
                <a:lnTo>
                  <a:pt x="5508799" y="1511384"/>
                </a:lnTo>
                <a:cubicBezTo>
                  <a:pt x="5512219" y="1506911"/>
                  <a:pt x="5520772" y="1481519"/>
                  <a:pt x="5534454" y="1435208"/>
                </a:cubicBezTo>
                <a:close/>
                <a:moveTo>
                  <a:pt x="2191179" y="1435208"/>
                </a:moveTo>
                <a:cubicBezTo>
                  <a:pt x="2193986" y="1447838"/>
                  <a:pt x="2189074" y="1475905"/>
                  <a:pt x="2176444" y="1519409"/>
                </a:cubicBezTo>
                <a:cubicBezTo>
                  <a:pt x="2172234" y="1519409"/>
                  <a:pt x="2169076" y="1518532"/>
                  <a:pt x="2166972" y="1516778"/>
                </a:cubicBezTo>
                <a:lnTo>
                  <a:pt x="2164909" y="1511621"/>
                </a:lnTo>
                <a:lnTo>
                  <a:pt x="2165524" y="1511384"/>
                </a:lnTo>
                <a:cubicBezTo>
                  <a:pt x="2168945" y="1506911"/>
                  <a:pt x="2177496" y="1481519"/>
                  <a:pt x="2191179" y="1435208"/>
                </a:cubicBezTo>
                <a:close/>
                <a:moveTo>
                  <a:pt x="12274267" y="1428893"/>
                </a:moveTo>
                <a:lnTo>
                  <a:pt x="12282688" y="1428893"/>
                </a:lnTo>
                <a:lnTo>
                  <a:pt x="12282688" y="1441523"/>
                </a:lnTo>
                <a:lnTo>
                  <a:pt x="12274267" y="1441523"/>
                </a:lnTo>
                <a:close/>
                <a:moveTo>
                  <a:pt x="5854417" y="1428893"/>
                </a:moveTo>
                <a:lnTo>
                  <a:pt x="5862837" y="1428893"/>
                </a:lnTo>
                <a:lnTo>
                  <a:pt x="5862837" y="1441523"/>
                </a:lnTo>
                <a:lnTo>
                  <a:pt x="5854417" y="1441523"/>
                </a:lnTo>
                <a:close/>
                <a:moveTo>
                  <a:pt x="2511143" y="1428893"/>
                </a:moveTo>
                <a:lnTo>
                  <a:pt x="2519563" y="1428893"/>
                </a:lnTo>
                <a:lnTo>
                  <a:pt x="2519563" y="1441523"/>
                </a:lnTo>
                <a:lnTo>
                  <a:pt x="2511143" y="1441523"/>
                </a:lnTo>
                <a:close/>
                <a:moveTo>
                  <a:pt x="6602730" y="1397318"/>
                </a:moveTo>
                <a:lnTo>
                  <a:pt x="6606940" y="1397318"/>
                </a:lnTo>
                <a:lnTo>
                  <a:pt x="6602730" y="1405738"/>
                </a:lnTo>
                <a:lnTo>
                  <a:pt x="6598520" y="1403633"/>
                </a:lnTo>
                <a:close/>
                <a:moveTo>
                  <a:pt x="11173217" y="1395542"/>
                </a:moveTo>
                <a:cubicBezTo>
                  <a:pt x="11173348" y="1395498"/>
                  <a:pt x="11173415" y="1396090"/>
                  <a:pt x="11173415" y="1397318"/>
                </a:cubicBezTo>
                <a:lnTo>
                  <a:pt x="11172157" y="1400364"/>
                </a:lnTo>
                <a:lnTo>
                  <a:pt x="11172625" y="1397581"/>
                </a:lnTo>
                <a:cubicBezTo>
                  <a:pt x="11172888" y="1396265"/>
                  <a:pt x="11173086" y="1395585"/>
                  <a:pt x="11173217" y="1395542"/>
                </a:cubicBezTo>
                <a:close/>
                <a:moveTo>
                  <a:pt x="10230243" y="1395542"/>
                </a:moveTo>
                <a:cubicBezTo>
                  <a:pt x="10230374" y="1395498"/>
                  <a:pt x="10230441" y="1396090"/>
                  <a:pt x="10230441" y="1397318"/>
                </a:cubicBezTo>
                <a:lnTo>
                  <a:pt x="10229183" y="1400364"/>
                </a:lnTo>
                <a:lnTo>
                  <a:pt x="10229651" y="1397581"/>
                </a:lnTo>
                <a:cubicBezTo>
                  <a:pt x="10229914" y="1396265"/>
                  <a:pt x="10230112" y="1395585"/>
                  <a:pt x="10230243" y="1395542"/>
                </a:cubicBezTo>
                <a:close/>
                <a:moveTo>
                  <a:pt x="1410094" y="1395542"/>
                </a:moveTo>
                <a:cubicBezTo>
                  <a:pt x="1410225" y="1395498"/>
                  <a:pt x="1410291" y="1396090"/>
                  <a:pt x="1410291" y="1397318"/>
                </a:cubicBezTo>
                <a:lnTo>
                  <a:pt x="1409033" y="1400363"/>
                </a:lnTo>
                <a:lnTo>
                  <a:pt x="1409502" y="1397581"/>
                </a:lnTo>
                <a:cubicBezTo>
                  <a:pt x="1409765" y="1396265"/>
                  <a:pt x="1409962" y="1395585"/>
                  <a:pt x="1410094" y="1395542"/>
                </a:cubicBezTo>
                <a:close/>
                <a:moveTo>
                  <a:pt x="467119" y="1395542"/>
                </a:moveTo>
                <a:cubicBezTo>
                  <a:pt x="467250" y="1395498"/>
                  <a:pt x="467316" y="1396090"/>
                  <a:pt x="467316" y="1397318"/>
                </a:cubicBezTo>
                <a:lnTo>
                  <a:pt x="466058" y="1400363"/>
                </a:lnTo>
                <a:lnTo>
                  <a:pt x="466527" y="1397581"/>
                </a:lnTo>
                <a:cubicBezTo>
                  <a:pt x="466790" y="1396265"/>
                  <a:pt x="466987" y="1395585"/>
                  <a:pt x="467119" y="1395542"/>
                </a:cubicBezTo>
                <a:close/>
                <a:moveTo>
                  <a:pt x="6415383" y="1391003"/>
                </a:moveTo>
                <a:lnTo>
                  <a:pt x="6421698" y="1391003"/>
                </a:lnTo>
                <a:lnTo>
                  <a:pt x="6421698" y="1401528"/>
                </a:lnTo>
                <a:lnTo>
                  <a:pt x="6415383" y="1401528"/>
                </a:lnTo>
                <a:close/>
                <a:moveTo>
                  <a:pt x="6415383" y="1374162"/>
                </a:moveTo>
                <a:lnTo>
                  <a:pt x="6417488" y="1384688"/>
                </a:lnTo>
                <a:lnTo>
                  <a:pt x="6413279" y="1384688"/>
                </a:lnTo>
                <a:lnTo>
                  <a:pt x="6411173" y="1376267"/>
                </a:lnTo>
                <a:close/>
                <a:moveTo>
                  <a:pt x="12156386" y="1372057"/>
                </a:moveTo>
                <a:lnTo>
                  <a:pt x="12156386" y="1382583"/>
                </a:lnTo>
                <a:lnTo>
                  <a:pt x="12162701" y="1382583"/>
                </a:lnTo>
                <a:lnTo>
                  <a:pt x="12162701" y="1372057"/>
                </a:lnTo>
                <a:close/>
                <a:moveTo>
                  <a:pt x="5736536" y="1372057"/>
                </a:moveTo>
                <a:lnTo>
                  <a:pt x="5736536" y="1382583"/>
                </a:lnTo>
                <a:lnTo>
                  <a:pt x="5742851" y="1382583"/>
                </a:lnTo>
                <a:lnTo>
                  <a:pt x="5742851" y="1372057"/>
                </a:lnTo>
                <a:close/>
                <a:moveTo>
                  <a:pt x="2393262" y="1372057"/>
                </a:moveTo>
                <a:lnTo>
                  <a:pt x="2393262" y="1382583"/>
                </a:lnTo>
                <a:lnTo>
                  <a:pt x="2399577" y="1382583"/>
                </a:lnTo>
                <a:lnTo>
                  <a:pt x="2399577" y="1372057"/>
                </a:lnTo>
                <a:close/>
                <a:moveTo>
                  <a:pt x="10891341" y="1363637"/>
                </a:moveTo>
                <a:lnTo>
                  <a:pt x="10897657" y="1363637"/>
                </a:lnTo>
                <a:lnTo>
                  <a:pt x="10891341" y="1380478"/>
                </a:lnTo>
                <a:lnTo>
                  <a:pt x="10885026" y="1380478"/>
                </a:lnTo>
                <a:close/>
                <a:moveTo>
                  <a:pt x="9948367" y="1363637"/>
                </a:moveTo>
                <a:lnTo>
                  <a:pt x="9954682" y="1363637"/>
                </a:lnTo>
                <a:lnTo>
                  <a:pt x="9948367" y="1380478"/>
                </a:lnTo>
                <a:lnTo>
                  <a:pt x="9942053" y="1380478"/>
                </a:lnTo>
                <a:close/>
                <a:moveTo>
                  <a:pt x="6406963" y="1363637"/>
                </a:moveTo>
                <a:lnTo>
                  <a:pt x="6411173" y="1363637"/>
                </a:lnTo>
                <a:lnTo>
                  <a:pt x="6415383" y="1372057"/>
                </a:lnTo>
                <a:lnTo>
                  <a:pt x="6411173" y="1372057"/>
                </a:lnTo>
                <a:close/>
                <a:moveTo>
                  <a:pt x="1128218" y="1363637"/>
                </a:moveTo>
                <a:lnTo>
                  <a:pt x="1134533" y="1363637"/>
                </a:lnTo>
                <a:lnTo>
                  <a:pt x="1128218" y="1380478"/>
                </a:lnTo>
                <a:lnTo>
                  <a:pt x="1121902" y="1380478"/>
                </a:lnTo>
                <a:close/>
                <a:moveTo>
                  <a:pt x="185242" y="1363637"/>
                </a:moveTo>
                <a:lnTo>
                  <a:pt x="191558" y="1363637"/>
                </a:lnTo>
                <a:lnTo>
                  <a:pt x="185242" y="1380478"/>
                </a:lnTo>
                <a:lnTo>
                  <a:pt x="178928" y="1380478"/>
                </a:lnTo>
                <a:close/>
                <a:moveTo>
                  <a:pt x="12129020" y="1355217"/>
                </a:moveTo>
                <a:lnTo>
                  <a:pt x="12124810" y="1374162"/>
                </a:lnTo>
                <a:lnTo>
                  <a:pt x="12131125" y="1374162"/>
                </a:lnTo>
                <a:lnTo>
                  <a:pt x="12135335" y="1355217"/>
                </a:lnTo>
                <a:close/>
                <a:moveTo>
                  <a:pt x="5709170" y="1355217"/>
                </a:moveTo>
                <a:lnTo>
                  <a:pt x="5704961" y="1374162"/>
                </a:lnTo>
                <a:lnTo>
                  <a:pt x="5711276" y="1374162"/>
                </a:lnTo>
                <a:lnTo>
                  <a:pt x="5715486" y="1355217"/>
                </a:lnTo>
                <a:close/>
                <a:moveTo>
                  <a:pt x="2365896" y="1355217"/>
                </a:moveTo>
                <a:lnTo>
                  <a:pt x="2361686" y="1374162"/>
                </a:lnTo>
                <a:lnTo>
                  <a:pt x="2368001" y="1374162"/>
                </a:lnTo>
                <a:lnTo>
                  <a:pt x="2372211" y="1355217"/>
                </a:lnTo>
                <a:close/>
                <a:moveTo>
                  <a:pt x="6598520" y="1344692"/>
                </a:moveTo>
                <a:lnTo>
                  <a:pt x="6600625" y="1348902"/>
                </a:lnTo>
                <a:lnTo>
                  <a:pt x="6592205" y="1353112"/>
                </a:lnTo>
                <a:lnTo>
                  <a:pt x="6592205" y="1348902"/>
                </a:lnTo>
                <a:close/>
                <a:moveTo>
                  <a:pt x="12206906" y="1334167"/>
                </a:moveTo>
                <a:lnTo>
                  <a:pt x="12211116" y="1334167"/>
                </a:lnTo>
                <a:lnTo>
                  <a:pt x="12211116" y="1342587"/>
                </a:lnTo>
                <a:lnTo>
                  <a:pt x="12206906" y="1342587"/>
                </a:lnTo>
                <a:close/>
                <a:moveTo>
                  <a:pt x="5787056" y="1334167"/>
                </a:moveTo>
                <a:lnTo>
                  <a:pt x="5791267" y="1334167"/>
                </a:lnTo>
                <a:lnTo>
                  <a:pt x="5791267" y="1342587"/>
                </a:lnTo>
                <a:lnTo>
                  <a:pt x="5787056" y="1342587"/>
                </a:lnTo>
                <a:close/>
                <a:moveTo>
                  <a:pt x="2443782" y="1334167"/>
                </a:moveTo>
                <a:lnTo>
                  <a:pt x="2447992" y="1334167"/>
                </a:lnTo>
                <a:lnTo>
                  <a:pt x="2447992" y="1342587"/>
                </a:lnTo>
                <a:lnTo>
                  <a:pt x="2443782" y="1342587"/>
                </a:lnTo>
                <a:close/>
                <a:moveTo>
                  <a:pt x="12293213" y="1308907"/>
                </a:moveTo>
                <a:lnTo>
                  <a:pt x="12291107" y="1311012"/>
                </a:lnTo>
                <a:lnTo>
                  <a:pt x="12297423" y="1319432"/>
                </a:lnTo>
                <a:lnTo>
                  <a:pt x="12301632" y="1317327"/>
                </a:lnTo>
                <a:close/>
                <a:moveTo>
                  <a:pt x="5873363" y="1308907"/>
                </a:moveTo>
                <a:lnTo>
                  <a:pt x="5871258" y="1311012"/>
                </a:lnTo>
                <a:lnTo>
                  <a:pt x="5877573" y="1319432"/>
                </a:lnTo>
                <a:lnTo>
                  <a:pt x="5881783" y="1317327"/>
                </a:lnTo>
                <a:close/>
                <a:moveTo>
                  <a:pt x="2530088" y="1308907"/>
                </a:moveTo>
                <a:lnTo>
                  <a:pt x="2527983" y="1311012"/>
                </a:lnTo>
                <a:lnTo>
                  <a:pt x="2534298" y="1319432"/>
                </a:lnTo>
                <a:lnTo>
                  <a:pt x="2538509" y="1317327"/>
                </a:lnTo>
                <a:close/>
                <a:moveTo>
                  <a:pt x="6600625" y="1277331"/>
                </a:moveTo>
                <a:cubicBezTo>
                  <a:pt x="6604835" y="1281541"/>
                  <a:pt x="6608344" y="1283646"/>
                  <a:pt x="6611150" y="1283646"/>
                </a:cubicBezTo>
                <a:cubicBezTo>
                  <a:pt x="6611150" y="1290663"/>
                  <a:pt x="6608344" y="1294171"/>
                  <a:pt x="6602730" y="1294171"/>
                </a:cubicBezTo>
                <a:cubicBezTo>
                  <a:pt x="6602730" y="1287155"/>
                  <a:pt x="6602029" y="1281541"/>
                  <a:pt x="6600625" y="1277331"/>
                </a:cubicBezTo>
                <a:close/>
                <a:moveTo>
                  <a:pt x="6617466" y="1254176"/>
                </a:moveTo>
                <a:lnTo>
                  <a:pt x="6621675" y="1256281"/>
                </a:lnTo>
                <a:lnTo>
                  <a:pt x="6617466" y="1262596"/>
                </a:lnTo>
                <a:lnTo>
                  <a:pt x="6613256" y="1262596"/>
                </a:lnTo>
                <a:close/>
                <a:moveTo>
                  <a:pt x="6655356" y="1222601"/>
                </a:moveTo>
                <a:lnTo>
                  <a:pt x="6657461" y="1224706"/>
                </a:lnTo>
                <a:lnTo>
                  <a:pt x="6651146" y="1235231"/>
                </a:lnTo>
                <a:lnTo>
                  <a:pt x="6649040" y="1231021"/>
                </a:lnTo>
                <a:close/>
                <a:moveTo>
                  <a:pt x="6606940" y="1222601"/>
                </a:moveTo>
                <a:lnTo>
                  <a:pt x="6606940" y="1237336"/>
                </a:lnTo>
                <a:cubicBezTo>
                  <a:pt x="6606940" y="1235932"/>
                  <a:pt x="6605537" y="1234529"/>
                  <a:pt x="6602730" y="1233126"/>
                </a:cubicBezTo>
                <a:lnTo>
                  <a:pt x="6602730" y="1262596"/>
                </a:lnTo>
                <a:cubicBezTo>
                  <a:pt x="6601326" y="1262596"/>
                  <a:pt x="6598520" y="1264701"/>
                  <a:pt x="6594311" y="1268911"/>
                </a:cubicBezTo>
                <a:cubicBezTo>
                  <a:pt x="6588696" y="1253474"/>
                  <a:pt x="6587995" y="1244353"/>
                  <a:pt x="6592205" y="1241546"/>
                </a:cubicBezTo>
                <a:cubicBezTo>
                  <a:pt x="6595012" y="1237336"/>
                  <a:pt x="6599924" y="1231021"/>
                  <a:pt x="6606940" y="1222601"/>
                </a:cubicBezTo>
                <a:close/>
                <a:moveTo>
                  <a:pt x="11177625" y="1214181"/>
                </a:moveTo>
                <a:lnTo>
                  <a:pt x="11181835" y="1216286"/>
                </a:lnTo>
                <a:lnTo>
                  <a:pt x="11177625" y="1224706"/>
                </a:lnTo>
                <a:lnTo>
                  <a:pt x="11173415" y="1220496"/>
                </a:lnTo>
                <a:close/>
                <a:moveTo>
                  <a:pt x="10234651" y="1214181"/>
                </a:moveTo>
                <a:lnTo>
                  <a:pt x="10238861" y="1216286"/>
                </a:lnTo>
                <a:lnTo>
                  <a:pt x="10234651" y="1224706"/>
                </a:lnTo>
                <a:lnTo>
                  <a:pt x="10230441" y="1220496"/>
                </a:lnTo>
                <a:close/>
                <a:moveTo>
                  <a:pt x="1414501" y="1214181"/>
                </a:moveTo>
                <a:lnTo>
                  <a:pt x="1418711" y="1216286"/>
                </a:lnTo>
                <a:lnTo>
                  <a:pt x="1414501" y="1224706"/>
                </a:lnTo>
                <a:lnTo>
                  <a:pt x="1410291" y="1220496"/>
                </a:lnTo>
                <a:close/>
                <a:moveTo>
                  <a:pt x="471526" y="1214181"/>
                </a:moveTo>
                <a:lnTo>
                  <a:pt x="475736" y="1216286"/>
                </a:lnTo>
                <a:lnTo>
                  <a:pt x="471526" y="1224706"/>
                </a:lnTo>
                <a:lnTo>
                  <a:pt x="467316" y="1220496"/>
                </a:lnTo>
                <a:close/>
                <a:moveTo>
                  <a:pt x="6642726" y="1199445"/>
                </a:moveTo>
                <a:lnTo>
                  <a:pt x="6646935" y="1199445"/>
                </a:lnTo>
                <a:lnTo>
                  <a:pt x="6646935" y="1209970"/>
                </a:lnTo>
                <a:lnTo>
                  <a:pt x="6642726" y="1209970"/>
                </a:lnTo>
                <a:close/>
                <a:moveTo>
                  <a:pt x="6585890" y="1199445"/>
                </a:moveTo>
                <a:lnTo>
                  <a:pt x="6592205" y="1207865"/>
                </a:lnTo>
                <a:lnTo>
                  <a:pt x="6585890" y="1207865"/>
                </a:lnTo>
                <a:lnTo>
                  <a:pt x="6581680" y="1201550"/>
                </a:lnTo>
                <a:close/>
                <a:moveTo>
                  <a:pt x="11188150" y="1197340"/>
                </a:moveTo>
                <a:lnTo>
                  <a:pt x="11192360" y="1199445"/>
                </a:lnTo>
                <a:lnTo>
                  <a:pt x="11186045" y="1207865"/>
                </a:lnTo>
                <a:lnTo>
                  <a:pt x="11183940" y="1205760"/>
                </a:lnTo>
                <a:close/>
                <a:moveTo>
                  <a:pt x="10245176" y="1197340"/>
                </a:moveTo>
                <a:lnTo>
                  <a:pt x="10249386" y="1199445"/>
                </a:lnTo>
                <a:lnTo>
                  <a:pt x="10243071" y="1207865"/>
                </a:lnTo>
                <a:lnTo>
                  <a:pt x="10240966" y="1205760"/>
                </a:lnTo>
                <a:close/>
                <a:moveTo>
                  <a:pt x="1425026" y="1197340"/>
                </a:moveTo>
                <a:lnTo>
                  <a:pt x="1429236" y="1199445"/>
                </a:lnTo>
                <a:lnTo>
                  <a:pt x="1422921" y="1207865"/>
                </a:lnTo>
                <a:lnTo>
                  <a:pt x="1420816" y="1205760"/>
                </a:lnTo>
                <a:close/>
                <a:moveTo>
                  <a:pt x="482051" y="1197340"/>
                </a:moveTo>
                <a:lnTo>
                  <a:pt x="486261" y="1199445"/>
                </a:lnTo>
                <a:lnTo>
                  <a:pt x="479946" y="1207865"/>
                </a:lnTo>
                <a:lnTo>
                  <a:pt x="477841" y="1205760"/>
                </a:lnTo>
                <a:close/>
                <a:moveTo>
                  <a:pt x="7334155" y="1177235"/>
                </a:moveTo>
                <a:lnTo>
                  <a:pt x="7332779" y="1181158"/>
                </a:lnTo>
                <a:cubicBezTo>
                  <a:pt x="7331770" y="1184009"/>
                  <a:pt x="7330641" y="1187177"/>
                  <a:pt x="7329391" y="1190663"/>
                </a:cubicBezTo>
                <a:lnTo>
                  <a:pt x="7327178" y="1196809"/>
                </a:lnTo>
                <a:lnTo>
                  <a:pt x="7328963" y="1195235"/>
                </a:lnTo>
                <a:cubicBezTo>
                  <a:pt x="7329665" y="1191727"/>
                  <a:pt x="7330718" y="1187692"/>
                  <a:pt x="7332121" y="1183131"/>
                </a:cubicBezTo>
                <a:close/>
                <a:moveTo>
                  <a:pt x="9991294" y="1175042"/>
                </a:moveTo>
                <a:lnTo>
                  <a:pt x="9989152" y="1183131"/>
                </a:lnTo>
                <a:cubicBezTo>
                  <a:pt x="9988275" y="1186991"/>
                  <a:pt x="9987310" y="1191727"/>
                  <a:pt x="9986258" y="1197340"/>
                </a:cubicBezTo>
                <a:cubicBezTo>
                  <a:pt x="9983451" y="1187517"/>
                  <a:pt x="9980644" y="1184009"/>
                  <a:pt x="9977838" y="1186815"/>
                </a:cubicBezTo>
                <a:close/>
                <a:moveTo>
                  <a:pt x="10934268" y="1175041"/>
                </a:moveTo>
                <a:lnTo>
                  <a:pt x="10932127" y="1183131"/>
                </a:lnTo>
                <a:cubicBezTo>
                  <a:pt x="10931249" y="1186991"/>
                  <a:pt x="10930284" y="1191727"/>
                  <a:pt x="10929232" y="1197340"/>
                </a:cubicBezTo>
                <a:cubicBezTo>
                  <a:pt x="10926426" y="1187517"/>
                  <a:pt x="10923619" y="1184009"/>
                  <a:pt x="10920811" y="1186815"/>
                </a:cubicBezTo>
                <a:close/>
                <a:moveTo>
                  <a:pt x="1171144" y="1175041"/>
                </a:moveTo>
                <a:lnTo>
                  <a:pt x="1169002" y="1183131"/>
                </a:lnTo>
                <a:cubicBezTo>
                  <a:pt x="1168125" y="1186991"/>
                  <a:pt x="1167161" y="1191727"/>
                  <a:pt x="1166108" y="1197340"/>
                </a:cubicBezTo>
                <a:cubicBezTo>
                  <a:pt x="1163301" y="1187517"/>
                  <a:pt x="1160495" y="1184009"/>
                  <a:pt x="1157688" y="1186815"/>
                </a:cubicBezTo>
                <a:close/>
                <a:moveTo>
                  <a:pt x="228169" y="1175041"/>
                </a:moveTo>
                <a:lnTo>
                  <a:pt x="226027" y="1183131"/>
                </a:lnTo>
                <a:cubicBezTo>
                  <a:pt x="225150" y="1186991"/>
                  <a:pt x="224186" y="1191727"/>
                  <a:pt x="223133" y="1197340"/>
                </a:cubicBezTo>
                <a:cubicBezTo>
                  <a:pt x="220326" y="1187517"/>
                  <a:pt x="217520" y="1184009"/>
                  <a:pt x="214713" y="1186815"/>
                </a:cubicBezTo>
                <a:close/>
                <a:moveTo>
                  <a:pt x="10936336" y="1170501"/>
                </a:moveTo>
                <a:cubicBezTo>
                  <a:pt x="10936863" y="1170150"/>
                  <a:pt x="10937301" y="1170677"/>
                  <a:pt x="10937652" y="1172080"/>
                </a:cubicBezTo>
                <a:lnTo>
                  <a:pt x="10934268" y="1175041"/>
                </a:lnTo>
                <a:lnTo>
                  <a:pt x="10934494" y="1174185"/>
                </a:lnTo>
                <a:cubicBezTo>
                  <a:pt x="10935197" y="1172080"/>
                  <a:pt x="10935810" y="1170852"/>
                  <a:pt x="10936336" y="1170501"/>
                </a:cubicBezTo>
                <a:close/>
                <a:moveTo>
                  <a:pt x="9993362" y="1170501"/>
                </a:moveTo>
                <a:cubicBezTo>
                  <a:pt x="9993889" y="1170150"/>
                  <a:pt x="9994327" y="1170677"/>
                  <a:pt x="9994678" y="1172080"/>
                </a:cubicBezTo>
                <a:lnTo>
                  <a:pt x="9991294" y="1175042"/>
                </a:lnTo>
                <a:lnTo>
                  <a:pt x="9991520" y="1174185"/>
                </a:lnTo>
                <a:cubicBezTo>
                  <a:pt x="9992222" y="1172080"/>
                  <a:pt x="9992835" y="1170852"/>
                  <a:pt x="9993362" y="1170501"/>
                </a:cubicBezTo>
                <a:close/>
                <a:moveTo>
                  <a:pt x="1173213" y="1170501"/>
                </a:moveTo>
                <a:cubicBezTo>
                  <a:pt x="1173739" y="1170150"/>
                  <a:pt x="1174177" y="1170677"/>
                  <a:pt x="1174528" y="1172080"/>
                </a:cubicBezTo>
                <a:lnTo>
                  <a:pt x="1171144" y="1175041"/>
                </a:lnTo>
                <a:lnTo>
                  <a:pt x="1171371" y="1174185"/>
                </a:lnTo>
                <a:cubicBezTo>
                  <a:pt x="1172072" y="1172080"/>
                  <a:pt x="1172686" y="1170852"/>
                  <a:pt x="1173213" y="1170501"/>
                </a:cubicBezTo>
                <a:close/>
                <a:moveTo>
                  <a:pt x="230237" y="1170501"/>
                </a:moveTo>
                <a:cubicBezTo>
                  <a:pt x="230764" y="1170150"/>
                  <a:pt x="231202" y="1170677"/>
                  <a:pt x="231553" y="1172080"/>
                </a:cubicBezTo>
                <a:lnTo>
                  <a:pt x="228169" y="1175041"/>
                </a:lnTo>
                <a:lnTo>
                  <a:pt x="228395" y="1174185"/>
                </a:lnTo>
                <a:cubicBezTo>
                  <a:pt x="229097" y="1172080"/>
                  <a:pt x="229711" y="1170852"/>
                  <a:pt x="230237" y="1170501"/>
                </a:cubicBezTo>
                <a:close/>
                <a:moveTo>
                  <a:pt x="6611150" y="1148925"/>
                </a:moveTo>
                <a:lnTo>
                  <a:pt x="6611150" y="1161555"/>
                </a:lnTo>
                <a:lnTo>
                  <a:pt x="6615361" y="1161555"/>
                </a:lnTo>
                <a:lnTo>
                  <a:pt x="6615361" y="1148925"/>
                </a:lnTo>
                <a:close/>
                <a:moveTo>
                  <a:pt x="7347909" y="1134190"/>
                </a:moveTo>
                <a:lnTo>
                  <a:pt x="7341594" y="1148925"/>
                </a:lnTo>
                <a:lnTo>
                  <a:pt x="7350014" y="1148925"/>
                </a:lnTo>
                <a:lnTo>
                  <a:pt x="7352119" y="1134190"/>
                </a:lnTo>
                <a:close/>
                <a:moveTo>
                  <a:pt x="12267951" y="1127875"/>
                </a:moveTo>
                <a:lnTo>
                  <a:pt x="12265847" y="1161555"/>
                </a:lnTo>
                <a:lnTo>
                  <a:pt x="12270057" y="1161555"/>
                </a:lnTo>
                <a:lnTo>
                  <a:pt x="12274267" y="1127875"/>
                </a:lnTo>
                <a:close/>
                <a:moveTo>
                  <a:pt x="5848102" y="1127875"/>
                </a:moveTo>
                <a:lnTo>
                  <a:pt x="5845997" y="1161555"/>
                </a:lnTo>
                <a:lnTo>
                  <a:pt x="5850207" y="1161555"/>
                </a:lnTo>
                <a:lnTo>
                  <a:pt x="5854417" y="1127875"/>
                </a:lnTo>
                <a:close/>
                <a:moveTo>
                  <a:pt x="2504828" y="1127875"/>
                </a:moveTo>
                <a:lnTo>
                  <a:pt x="2502723" y="1161555"/>
                </a:lnTo>
                <a:lnTo>
                  <a:pt x="2506933" y="1161555"/>
                </a:lnTo>
                <a:lnTo>
                  <a:pt x="2511143" y="1127875"/>
                </a:lnTo>
                <a:close/>
                <a:moveTo>
                  <a:pt x="6760607" y="1111034"/>
                </a:moveTo>
                <a:lnTo>
                  <a:pt x="6764817" y="1113139"/>
                </a:lnTo>
                <a:lnTo>
                  <a:pt x="6760607" y="1123664"/>
                </a:lnTo>
                <a:lnTo>
                  <a:pt x="6756397" y="1121559"/>
                </a:lnTo>
                <a:close/>
                <a:moveTo>
                  <a:pt x="6771132" y="1104719"/>
                </a:moveTo>
                <a:lnTo>
                  <a:pt x="6775342" y="1106824"/>
                </a:lnTo>
                <a:lnTo>
                  <a:pt x="6771132" y="1117349"/>
                </a:lnTo>
                <a:lnTo>
                  <a:pt x="6766922" y="1113139"/>
                </a:lnTo>
                <a:close/>
                <a:moveTo>
                  <a:pt x="490364" y="1090976"/>
                </a:moveTo>
                <a:lnTo>
                  <a:pt x="488629" y="1093405"/>
                </a:lnTo>
                <a:cubicBezTo>
                  <a:pt x="484946" y="1100246"/>
                  <a:pt x="482051" y="1111034"/>
                  <a:pt x="479946" y="1125769"/>
                </a:cubicBezTo>
                <a:lnTo>
                  <a:pt x="458896" y="1228916"/>
                </a:lnTo>
                <a:cubicBezTo>
                  <a:pt x="451879" y="1245756"/>
                  <a:pt x="448371" y="1258386"/>
                  <a:pt x="448371" y="1266806"/>
                </a:cubicBezTo>
                <a:cubicBezTo>
                  <a:pt x="449774" y="1266806"/>
                  <a:pt x="451178" y="1267508"/>
                  <a:pt x="452581" y="1268911"/>
                </a:cubicBezTo>
                <a:cubicBezTo>
                  <a:pt x="449774" y="1273121"/>
                  <a:pt x="439951" y="1307503"/>
                  <a:pt x="423111" y="1372057"/>
                </a:cubicBezTo>
                <a:cubicBezTo>
                  <a:pt x="421707" y="1374864"/>
                  <a:pt x="420304" y="1376267"/>
                  <a:pt x="418900" y="1376267"/>
                </a:cubicBezTo>
                <a:cubicBezTo>
                  <a:pt x="418900" y="1379074"/>
                  <a:pt x="420304" y="1384688"/>
                  <a:pt x="423111" y="1393108"/>
                </a:cubicBezTo>
                <a:cubicBezTo>
                  <a:pt x="427320" y="1380478"/>
                  <a:pt x="435039" y="1361532"/>
                  <a:pt x="446266" y="1336272"/>
                </a:cubicBezTo>
                <a:lnTo>
                  <a:pt x="439951" y="1338377"/>
                </a:lnTo>
                <a:lnTo>
                  <a:pt x="435741" y="1334167"/>
                </a:lnTo>
                <a:cubicBezTo>
                  <a:pt x="445564" y="1331360"/>
                  <a:pt x="451178" y="1326448"/>
                  <a:pt x="452581" y="1319432"/>
                </a:cubicBezTo>
                <a:cubicBezTo>
                  <a:pt x="452581" y="1316625"/>
                  <a:pt x="451178" y="1313117"/>
                  <a:pt x="448371" y="1308907"/>
                </a:cubicBezTo>
                <a:cubicBezTo>
                  <a:pt x="445564" y="1308907"/>
                  <a:pt x="450476" y="1303995"/>
                  <a:pt x="463106" y="1294171"/>
                </a:cubicBezTo>
                <a:cubicBezTo>
                  <a:pt x="460299" y="1294171"/>
                  <a:pt x="456791" y="1292066"/>
                  <a:pt x="452581" y="1287856"/>
                </a:cubicBezTo>
                <a:cubicBezTo>
                  <a:pt x="458194" y="1283646"/>
                  <a:pt x="461001" y="1280138"/>
                  <a:pt x="461001" y="1277331"/>
                </a:cubicBezTo>
                <a:cubicBezTo>
                  <a:pt x="459598" y="1277331"/>
                  <a:pt x="457492" y="1276630"/>
                  <a:pt x="454686" y="1275226"/>
                </a:cubicBezTo>
                <a:cubicBezTo>
                  <a:pt x="464509" y="1273823"/>
                  <a:pt x="469421" y="1267508"/>
                  <a:pt x="469421" y="1256281"/>
                </a:cubicBezTo>
                <a:cubicBezTo>
                  <a:pt x="468017" y="1257684"/>
                  <a:pt x="465913" y="1257684"/>
                  <a:pt x="463106" y="1256281"/>
                </a:cubicBezTo>
                <a:cubicBezTo>
                  <a:pt x="461703" y="1256281"/>
                  <a:pt x="461001" y="1255579"/>
                  <a:pt x="461001" y="1254176"/>
                </a:cubicBezTo>
                <a:cubicBezTo>
                  <a:pt x="461001" y="1251369"/>
                  <a:pt x="462404" y="1247159"/>
                  <a:pt x="465211" y="1241546"/>
                </a:cubicBezTo>
                <a:cubicBezTo>
                  <a:pt x="468017" y="1235932"/>
                  <a:pt x="469421" y="1231722"/>
                  <a:pt x="469421" y="1228916"/>
                </a:cubicBezTo>
                <a:lnTo>
                  <a:pt x="484156" y="1228916"/>
                </a:lnTo>
                <a:lnTo>
                  <a:pt x="490471" y="1182605"/>
                </a:lnTo>
                <a:lnTo>
                  <a:pt x="477841" y="1191025"/>
                </a:lnTo>
                <a:cubicBezTo>
                  <a:pt x="477841" y="1186815"/>
                  <a:pt x="480648" y="1183307"/>
                  <a:pt x="486261" y="1180500"/>
                </a:cubicBezTo>
                <a:cubicBezTo>
                  <a:pt x="479244" y="1180500"/>
                  <a:pt x="475736" y="1178395"/>
                  <a:pt x="475736" y="1174185"/>
                </a:cubicBezTo>
                <a:cubicBezTo>
                  <a:pt x="479946" y="1171378"/>
                  <a:pt x="486261" y="1170677"/>
                  <a:pt x="494681" y="1172080"/>
                </a:cubicBezTo>
                <a:cubicBezTo>
                  <a:pt x="491875" y="1167870"/>
                  <a:pt x="488366" y="1165765"/>
                  <a:pt x="484156" y="1165765"/>
                </a:cubicBezTo>
                <a:lnTo>
                  <a:pt x="488366" y="1123664"/>
                </a:lnTo>
                <a:cubicBezTo>
                  <a:pt x="489068" y="1115946"/>
                  <a:pt x="489594" y="1109105"/>
                  <a:pt x="489945" y="1103140"/>
                </a:cubicBezTo>
                <a:close/>
                <a:moveTo>
                  <a:pt x="1433340" y="1090975"/>
                </a:moveTo>
                <a:lnTo>
                  <a:pt x="1431604" y="1093405"/>
                </a:lnTo>
                <a:cubicBezTo>
                  <a:pt x="1427921" y="1100246"/>
                  <a:pt x="1425026" y="1111034"/>
                  <a:pt x="1422921" y="1125769"/>
                </a:cubicBezTo>
                <a:lnTo>
                  <a:pt x="1401871" y="1228916"/>
                </a:lnTo>
                <a:cubicBezTo>
                  <a:pt x="1394854" y="1245756"/>
                  <a:pt x="1391346" y="1258386"/>
                  <a:pt x="1391346" y="1266806"/>
                </a:cubicBezTo>
                <a:cubicBezTo>
                  <a:pt x="1392749" y="1266806"/>
                  <a:pt x="1394153" y="1267508"/>
                  <a:pt x="1395556" y="1268911"/>
                </a:cubicBezTo>
                <a:cubicBezTo>
                  <a:pt x="1392749" y="1273121"/>
                  <a:pt x="1382926" y="1307503"/>
                  <a:pt x="1366085" y="1372057"/>
                </a:cubicBezTo>
                <a:cubicBezTo>
                  <a:pt x="1364682" y="1374864"/>
                  <a:pt x="1363279" y="1376267"/>
                  <a:pt x="1361875" y="1376267"/>
                </a:cubicBezTo>
                <a:cubicBezTo>
                  <a:pt x="1361875" y="1379074"/>
                  <a:pt x="1363279" y="1384688"/>
                  <a:pt x="1366085" y="1393108"/>
                </a:cubicBezTo>
                <a:cubicBezTo>
                  <a:pt x="1370295" y="1380478"/>
                  <a:pt x="1378014" y="1361532"/>
                  <a:pt x="1389241" y="1336272"/>
                </a:cubicBezTo>
                <a:lnTo>
                  <a:pt x="1382926" y="1338377"/>
                </a:lnTo>
                <a:lnTo>
                  <a:pt x="1378716" y="1334167"/>
                </a:lnTo>
                <a:cubicBezTo>
                  <a:pt x="1388539" y="1331360"/>
                  <a:pt x="1394153" y="1326448"/>
                  <a:pt x="1395556" y="1319432"/>
                </a:cubicBezTo>
                <a:cubicBezTo>
                  <a:pt x="1395556" y="1316625"/>
                  <a:pt x="1394153" y="1313117"/>
                  <a:pt x="1391346" y="1308907"/>
                </a:cubicBezTo>
                <a:cubicBezTo>
                  <a:pt x="1388539" y="1308907"/>
                  <a:pt x="1393451" y="1303995"/>
                  <a:pt x="1406081" y="1294171"/>
                </a:cubicBezTo>
                <a:cubicBezTo>
                  <a:pt x="1403274" y="1294171"/>
                  <a:pt x="1399766" y="1292066"/>
                  <a:pt x="1395556" y="1287856"/>
                </a:cubicBezTo>
                <a:cubicBezTo>
                  <a:pt x="1401169" y="1283646"/>
                  <a:pt x="1403976" y="1280138"/>
                  <a:pt x="1403976" y="1277331"/>
                </a:cubicBezTo>
                <a:cubicBezTo>
                  <a:pt x="1402573" y="1277331"/>
                  <a:pt x="1400467" y="1276630"/>
                  <a:pt x="1397661" y="1275226"/>
                </a:cubicBezTo>
                <a:cubicBezTo>
                  <a:pt x="1407484" y="1273823"/>
                  <a:pt x="1412396" y="1267508"/>
                  <a:pt x="1412396" y="1256281"/>
                </a:cubicBezTo>
                <a:cubicBezTo>
                  <a:pt x="1410993" y="1257684"/>
                  <a:pt x="1408888" y="1257684"/>
                  <a:pt x="1406081" y="1256281"/>
                </a:cubicBezTo>
                <a:cubicBezTo>
                  <a:pt x="1404677" y="1256281"/>
                  <a:pt x="1403976" y="1255579"/>
                  <a:pt x="1403976" y="1254176"/>
                </a:cubicBezTo>
                <a:cubicBezTo>
                  <a:pt x="1403976" y="1251369"/>
                  <a:pt x="1405379" y="1247159"/>
                  <a:pt x="1408186" y="1241546"/>
                </a:cubicBezTo>
                <a:cubicBezTo>
                  <a:pt x="1410993" y="1235932"/>
                  <a:pt x="1412396" y="1231722"/>
                  <a:pt x="1412396" y="1228916"/>
                </a:cubicBezTo>
                <a:lnTo>
                  <a:pt x="1427131" y="1228916"/>
                </a:lnTo>
                <a:lnTo>
                  <a:pt x="1433446" y="1182605"/>
                </a:lnTo>
                <a:lnTo>
                  <a:pt x="1420816" y="1191025"/>
                </a:lnTo>
                <a:cubicBezTo>
                  <a:pt x="1420816" y="1186815"/>
                  <a:pt x="1423623" y="1183307"/>
                  <a:pt x="1429236" y="1180500"/>
                </a:cubicBezTo>
                <a:cubicBezTo>
                  <a:pt x="1422219" y="1180500"/>
                  <a:pt x="1418711" y="1178395"/>
                  <a:pt x="1418711" y="1174185"/>
                </a:cubicBezTo>
                <a:cubicBezTo>
                  <a:pt x="1422921" y="1171378"/>
                  <a:pt x="1429236" y="1170677"/>
                  <a:pt x="1437657" y="1172080"/>
                </a:cubicBezTo>
                <a:cubicBezTo>
                  <a:pt x="1434850" y="1167870"/>
                  <a:pt x="1431341" y="1165765"/>
                  <a:pt x="1427131" y="1165765"/>
                </a:cubicBezTo>
                <a:lnTo>
                  <a:pt x="1431341" y="1123664"/>
                </a:lnTo>
                <a:cubicBezTo>
                  <a:pt x="1432043" y="1115946"/>
                  <a:pt x="1432569" y="1109105"/>
                  <a:pt x="1432920" y="1103140"/>
                </a:cubicBezTo>
                <a:close/>
                <a:moveTo>
                  <a:pt x="11196463" y="1090975"/>
                </a:moveTo>
                <a:lnTo>
                  <a:pt x="11194728" y="1093405"/>
                </a:lnTo>
                <a:cubicBezTo>
                  <a:pt x="11191045" y="1100246"/>
                  <a:pt x="11188150" y="1111034"/>
                  <a:pt x="11186045" y="1125769"/>
                </a:cubicBezTo>
                <a:lnTo>
                  <a:pt x="11164995" y="1228916"/>
                </a:lnTo>
                <a:cubicBezTo>
                  <a:pt x="11157978" y="1245756"/>
                  <a:pt x="11154469" y="1258386"/>
                  <a:pt x="11154469" y="1266806"/>
                </a:cubicBezTo>
                <a:cubicBezTo>
                  <a:pt x="11155874" y="1266806"/>
                  <a:pt x="11157277" y="1267508"/>
                  <a:pt x="11158679" y="1268911"/>
                </a:cubicBezTo>
                <a:cubicBezTo>
                  <a:pt x="11155874" y="1273121"/>
                  <a:pt x="11146050" y="1307503"/>
                  <a:pt x="11129209" y="1372057"/>
                </a:cubicBezTo>
                <a:cubicBezTo>
                  <a:pt x="11127807" y="1374864"/>
                  <a:pt x="11126404" y="1376267"/>
                  <a:pt x="11124999" y="1376267"/>
                </a:cubicBezTo>
                <a:cubicBezTo>
                  <a:pt x="11124999" y="1379074"/>
                  <a:pt x="11126404" y="1384688"/>
                  <a:pt x="11129209" y="1393108"/>
                </a:cubicBezTo>
                <a:cubicBezTo>
                  <a:pt x="11133419" y="1380478"/>
                  <a:pt x="11141139" y="1361532"/>
                  <a:pt x="11152365" y="1336272"/>
                </a:cubicBezTo>
                <a:lnTo>
                  <a:pt x="11146050" y="1338377"/>
                </a:lnTo>
                <a:lnTo>
                  <a:pt x="11141840" y="1334167"/>
                </a:lnTo>
                <a:cubicBezTo>
                  <a:pt x="11151664" y="1331360"/>
                  <a:pt x="11157277" y="1326448"/>
                  <a:pt x="11158679" y="1319432"/>
                </a:cubicBezTo>
                <a:cubicBezTo>
                  <a:pt x="11158679" y="1316625"/>
                  <a:pt x="11157277" y="1313117"/>
                  <a:pt x="11154469" y="1308907"/>
                </a:cubicBezTo>
                <a:cubicBezTo>
                  <a:pt x="11151664" y="1308907"/>
                  <a:pt x="11156575" y="1303995"/>
                  <a:pt x="11169204" y="1294171"/>
                </a:cubicBezTo>
                <a:cubicBezTo>
                  <a:pt x="11166399" y="1294171"/>
                  <a:pt x="11162890" y="1292066"/>
                  <a:pt x="11158679" y="1287856"/>
                </a:cubicBezTo>
                <a:cubicBezTo>
                  <a:pt x="11164294" y="1283646"/>
                  <a:pt x="11167100" y="1280138"/>
                  <a:pt x="11167100" y="1277331"/>
                </a:cubicBezTo>
                <a:cubicBezTo>
                  <a:pt x="11165696" y="1277331"/>
                  <a:pt x="11163592" y="1276630"/>
                  <a:pt x="11160785" y="1275226"/>
                </a:cubicBezTo>
                <a:cubicBezTo>
                  <a:pt x="11170609" y="1273823"/>
                  <a:pt x="11175520" y="1267508"/>
                  <a:pt x="11175520" y="1256281"/>
                </a:cubicBezTo>
                <a:cubicBezTo>
                  <a:pt x="11174117" y="1257684"/>
                  <a:pt x="11172012" y="1257684"/>
                  <a:pt x="11169204" y="1256281"/>
                </a:cubicBezTo>
                <a:cubicBezTo>
                  <a:pt x="11167802" y="1256281"/>
                  <a:pt x="11167100" y="1255579"/>
                  <a:pt x="11167100" y="1254176"/>
                </a:cubicBezTo>
                <a:cubicBezTo>
                  <a:pt x="11167100" y="1251369"/>
                  <a:pt x="11168504" y="1247159"/>
                  <a:pt x="11171310" y="1241546"/>
                </a:cubicBezTo>
                <a:cubicBezTo>
                  <a:pt x="11174117" y="1235932"/>
                  <a:pt x="11175520" y="1231722"/>
                  <a:pt x="11175520" y="1228916"/>
                </a:cubicBezTo>
                <a:lnTo>
                  <a:pt x="11190255" y="1228916"/>
                </a:lnTo>
                <a:lnTo>
                  <a:pt x="11196570" y="1182605"/>
                </a:lnTo>
                <a:lnTo>
                  <a:pt x="11183940" y="1191025"/>
                </a:lnTo>
                <a:cubicBezTo>
                  <a:pt x="11183940" y="1186815"/>
                  <a:pt x="11186747" y="1183307"/>
                  <a:pt x="11192360" y="1180500"/>
                </a:cubicBezTo>
                <a:cubicBezTo>
                  <a:pt x="11185344" y="1180500"/>
                  <a:pt x="11181835" y="1178395"/>
                  <a:pt x="11181835" y="1174185"/>
                </a:cubicBezTo>
                <a:cubicBezTo>
                  <a:pt x="11186045" y="1171378"/>
                  <a:pt x="11192360" y="1170677"/>
                  <a:pt x="11200780" y="1172080"/>
                </a:cubicBezTo>
                <a:cubicBezTo>
                  <a:pt x="11197975" y="1167870"/>
                  <a:pt x="11194466" y="1165765"/>
                  <a:pt x="11190255" y="1165765"/>
                </a:cubicBezTo>
                <a:lnTo>
                  <a:pt x="11194466" y="1123664"/>
                </a:lnTo>
                <a:cubicBezTo>
                  <a:pt x="11195168" y="1115946"/>
                  <a:pt x="11195693" y="1109105"/>
                  <a:pt x="11196045" y="1103140"/>
                </a:cubicBezTo>
                <a:close/>
                <a:moveTo>
                  <a:pt x="10253489" y="1090975"/>
                </a:moveTo>
                <a:lnTo>
                  <a:pt x="10251753" y="1093405"/>
                </a:lnTo>
                <a:cubicBezTo>
                  <a:pt x="10248070" y="1100246"/>
                  <a:pt x="10245176" y="1111034"/>
                  <a:pt x="10243071" y="1125769"/>
                </a:cubicBezTo>
                <a:lnTo>
                  <a:pt x="10222020" y="1228916"/>
                </a:lnTo>
                <a:cubicBezTo>
                  <a:pt x="10215003" y="1245756"/>
                  <a:pt x="10211495" y="1258386"/>
                  <a:pt x="10211495" y="1266806"/>
                </a:cubicBezTo>
                <a:cubicBezTo>
                  <a:pt x="10212899" y="1266806"/>
                  <a:pt x="10214301" y="1267508"/>
                  <a:pt x="10215706" y="1268911"/>
                </a:cubicBezTo>
                <a:cubicBezTo>
                  <a:pt x="10212899" y="1273121"/>
                  <a:pt x="10203075" y="1307503"/>
                  <a:pt x="10186235" y="1372057"/>
                </a:cubicBezTo>
                <a:cubicBezTo>
                  <a:pt x="10184831" y="1374864"/>
                  <a:pt x="10183429" y="1376267"/>
                  <a:pt x="10182025" y="1376267"/>
                </a:cubicBezTo>
                <a:cubicBezTo>
                  <a:pt x="10182025" y="1379074"/>
                  <a:pt x="10183429" y="1384688"/>
                  <a:pt x="10186235" y="1393108"/>
                </a:cubicBezTo>
                <a:cubicBezTo>
                  <a:pt x="10190446" y="1380478"/>
                  <a:pt x="10198164" y="1361532"/>
                  <a:pt x="10209391" y="1336272"/>
                </a:cubicBezTo>
                <a:lnTo>
                  <a:pt x="10203075" y="1338377"/>
                </a:lnTo>
                <a:lnTo>
                  <a:pt x="10198866" y="1334167"/>
                </a:lnTo>
                <a:cubicBezTo>
                  <a:pt x="10208689" y="1331360"/>
                  <a:pt x="10214301" y="1326448"/>
                  <a:pt x="10215706" y="1319432"/>
                </a:cubicBezTo>
                <a:cubicBezTo>
                  <a:pt x="10215706" y="1316625"/>
                  <a:pt x="10214301" y="1313117"/>
                  <a:pt x="10211495" y="1308907"/>
                </a:cubicBezTo>
                <a:cubicBezTo>
                  <a:pt x="10208689" y="1308907"/>
                  <a:pt x="10213601" y="1303995"/>
                  <a:pt x="10226231" y="1294171"/>
                </a:cubicBezTo>
                <a:cubicBezTo>
                  <a:pt x="10223424" y="1294171"/>
                  <a:pt x="10219916" y="1292066"/>
                  <a:pt x="10215706" y="1287856"/>
                </a:cubicBezTo>
                <a:cubicBezTo>
                  <a:pt x="10221319" y="1283646"/>
                  <a:pt x="10224126" y="1280138"/>
                  <a:pt x="10224126" y="1277331"/>
                </a:cubicBezTo>
                <a:cubicBezTo>
                  <a:pt x="10222721" y="1277331"/>
                  <a:pt x="10220617" y="1276630"/>
                  <a:pt x="10217810" y="1275226"/>
                </a:cubicBezTo>
                <a:cubicBezTo>
                  <a:pt x="10227634" y="1273823"/>
                  <a:pt x="10232545" y="1267508"/>
                  <a:pt x="10232545" y="1256281"/>
                </a:cubicBezTo>
                <a:cubicBezTo>
                  <a:pt x="10231142" y="1257684"/>
                  <a:pt x="10229036" y="1257684"/>
                  <a:pt x="10226231" y="1256281"/>
                </a:cubicBezTo>
                <a:cubicBezTo>
                  <a:pt x="10224827" y="1256281"/>
                  <a:pt x="10224126" y="1255579"/>
                  <a:pt x="10224126" y="1254176"/>
                </a:cubicBezTo>
                <a:cubicBezTo>
                  <a:pt x="10224126" y="1251369"/>
                  <a:pt x="10225528" y="1247159"/>
                  <a:pt x="10228336" y="1241546"/>
                </a:cubicBezTo>
                <a:cubicBezTo>
                  <a:pt x="10231142" y="1235932"/>
                  <a:pt x="10232545" y="1231722"/>
                  <a:pt x="10232545" y="1228916"/>
                </a:cubicBezTo>
                <a:lnTo>
                  <a:pt x="10247280" y="1228916"/>
                </a:lnTo>
                <a:lnTo>
                  <a:pt x="10253596" y="1182605"/>
                </a:lnTo>
                <a:lnTo>
                  <a:pt x="10240966" y="1191025"/>
                </a:lnTo>
                <a:cubicBezTo>
                  <a:pt x="10240966" y="1186815"/>
                  <a:pt x="10243772" y="1183307"/>
                  <a:pt x="10249386" y="1180500"/>
                </a:cubicBezTo>
                <a:cubicBezTo>
                  <a:pt x="10242369" y="1180500"/>
                  <a:pt x="10238861" y="1178395"/>
                  <a:pt x="10238861" y="1174185"/>
                </a:cubicBezTo>
                <a:cubicBezTo>
                  <a:pt x="10243071" y="1171378"/>
                  <a:pt x="10249386" y="1170677"/>
                  <a:pt x="10257807" y="1172080"/>
                </a:cubicBezTo>
                <a:cubicBezTo>
                  <a:pt x="10254999" y="1167870"/>
                  <a:pt x="10251491" y="1165765"/>
                  <a:pt x="10247280" y="1165765"/>
                </a:cubicBezTo>
                <a:lnTo>
                  <a:pt x="10251491" y="1123664"/>
                </a:lnTo>
                <a:cubicBezTo>
                  <a:pt x="10252192" y="1115946"/>
                  <a:pt x="10252718" y="1109105"/>
                  <a:pt x="10253070" y="1103140"/>
                </a:cubicBezTo>
                <a:close/>
                <a:moveTo>
                  <a:pt x="10998697" y="1081564"/>
                </a:moveTo>
                <a:lnTo>
                  <a:pt x="10998697" y="1087879"/>
                </a:lnTo>
                <a:lnTo>
                  <a:pt x="11015538" y="1089984"/>
                </a:lnTo>
                <a:lnTo>
                  <a:pt x="11015538" y="1083669"/>
                </a:lnTo>
                <a:close/>
                <a:moveTo>
                  <a:pt x="10055724" y="1081564"/>
                </a:moveTo>
                <a:lnTo>
                  <a:pt x="10055724" y="1087879"/>
                </a:lnTo>
                <a:lnTo>
                  <a:pt x="10072564" y="1089984"/>
                </a:lnTo>
                <a:lnTo>
                  <a:pt x="10072564" y="1083669"/>
                </a:lnTo>
                <a:close/>
                <a:moveTo>
                  <a:pt x="1235574" y="1081564"/>
                </a:moveTo>
                <a:lnTo>
                  <a:pt x="1235574" y="1087879"/>
                </a:lnTo>
                <a:lnTo>
                  <a:pt x="1252414" y="1089984"/>
                </a:lnTo>
                <a:lnTo>
                  <a:pt x="1252414" y="1083669"/>
                </a:lnTo>
                <a:close/>
                <a:moveTo>
                  <a:pt x="292599" y="1081564"/>
                </a:moveTo>
                <a:lnTo>
                  <a:pt x="292599" y="1087879"/>
                </a:lnTo>
                <a:lnTo>
                  <a:pt x="309439" y="1089984"/>
                </a:lnTo>
                <a:lnTo>
                  <a:pt x="309439" y="1083669"/>
                </a:lnTo>
                <a:close/>
                <a:moveTo>
                  <a:pt x="6771132" y="1079459"/>
                </a:moveTo>
                <a:lnTo>
                  <a:pt x="6775342" y="1079459"/>
                </a:lnTo>
                <a:lnTo>
                  <a:pt x="6775342" y="1087879"/>
                </a:lnTo>
                <a:lnTo>
                  <a:pt x="6771132" y="1087879"/>
                </a:lnTo>
                <a:close/>
                <a:moveTo>
                  <a:pt x="11198675" y="1075249"/>
                </a:moveTo>
                <a:lnTo>
                  <a:pt x="11194466" y="1085774"/>
                </a:lnTo>
                <a:lnTo>
                  <a:pt x="11196570" y="1087879"/>
                </a:lnTo>
                <a:cubicBezTo>
                  <a:pt x="11197974" y="1084371"/>
                  <a:pt x="11198851" y="1082616"/>
                  <a:pt x="11199201" y="1082616"/>
                </a:cubicBezTo>
                <a:lnTo>
                  <a:pt x="11199277" y="1083368"/>
                </a:lnTo>
                <a:lnTo>
                  <a:pt x="11202885" y="1077354"/>
                </a:lnTo>
                <a:close/>
                <a:moveTo>
                  <a:pt x="10255701" y="1075249"/>
                </a:moveTo>
                <a:lnTo>
                  <a:pt x="10251491" y="1085774"/>
                </a:lnTo>
                <a:lnTo>
                  <a:pt x="10253596" y="1087879"/>
                </a:lnTo>
                <a:cubicBezTo>
                  <a:pt x="10254999" y="1084371"/>
                  <a:pt x="10255876" y="1082616"/>
                  <a:pt x="10256228" y="1082616"/>
                </a:cubicBezTo>
                <a:lnTo>
                  <a:pt x="10256302" y="1083369"/>
                </a:lnTo>
                <a:lnTo>
                  <a:pt x="10259911" y="1077354"/>
                </a:lnTo>
                <a:close/>
                <a:moveTo>
                  <a:pt x="1435551" y="1075249"/>
                </a:moveTo>
                <a:lnTo>
                  <a:pt x="1431341" y="1085774"/>
                </a:lnTo>
                <a:lnTo>
                  <a:pt x="1433446" y="1087879"/>
                </a:lnTo>
                <a:cubicBezTo>
                  <a:pt x="1434850" y="1084371"/>
                  <a:pt x="1435727" y="1082616"/>
                  <a:pt x="1436078" y="1082616"/>
                </a:cubicBezTo>
                <a:lnTo>
                  <a:pt x="1436153" y="1083368"/>
                </a:lnTo>
                <a:lnTo>
                  <a:pt x="1439761" y="1077354"/>
                </a:lnTo>
                <a:close/>
                <a:moveTo>
                  <a:pt x="492576" y="1075249"/>
                </a:moveTo>
                <a:lnTo>
                  <a:pt x="488366" y="1085774"/>
                </a:lnTo>
                <a:lnTo>
                  <a:pt x="490471" y="1087879"/>
                </a:lnTo>
                <a:cubicBezTo>
                  <a:pt x="491875" y="1084371"/>
                  <a:pt x="492752" y="1082616"/>
                  <a:pt x="493102" y="1082616"/>
                </a:cubicBezTo>
                <a:lnTo>
                  <a:pt x="493178" y="1083368"/>
                </a:lnTo>
                <a:lnTo>
                  <a:pt x="496786" y="1077354"/>
                </a:lnTo>
                <a:close/>
                <a:moveTo>
                  <a:pt x="6758502" y="1062619"/>
                </a:moveTo>
                <a:lnTo>
                  <a:pt x="6764817" y="1062619"/>
                </a:lnTo>
                <a:lnTo>
                  <a:pt x="6764817" y="1079459"/>
                </a:lnTo>
                <a:lnTo>
                  <a:pt x="6758502" y="1079459"/>
                </a:lnTo>
                <a:close/>
                <a:moveTo>
                  <a:pt x="10992383" y="1054199"/>
                </a:moveTo>
                <a:lnTo>
                  <a:pt x="10990278" y="1056304"/>
                </a:lnTo>
                <a:lnTo>
                  <a:pt x="10992383" y="1060514"/>
                </a:lnTo>
                <a:lnTo>
                  <a:pt x="10996593" y="1058409"/>
                </a:lnTo>
                <a:close/>
                <a:moveTo>
                  <a:pt x="10049409" y="1054199"/>
                </a:moveTo>
                <a:lnTo>
                  <a:pt x="10047303" y="1056304"/>
                </a:lnTo>
                <a:lnTo>
                  <a:pt x="10049409" y="1060514"/>
                </a:lnTo>
                <a:lnTo>
                  <a:pt x="10053619" y="1058409"/>
                </a:lnTo>
                <a:close/>
                <a:moveTo>
                  <a:pt x="1229259" y="1054199"/>
                </a:moveTo>
                <a:lnTo>
                  <a:pt x="1227154" y="1056304"/>
                </a:lnTo>
                <a:lnTo>
                  <a:pt x="1229259" y="1060514"/>
                </a:lnTo>
                <a:lnTo>
                  <a:pt x="1233469" y="1058409"/>
                </a:lnTo>
                <a:close/>
                <a:moveTo>
                  <a:pt x="286284" y="1054199"/>
                </a:moveTo>
                <a:lnTo>
                  <a:pt x="284179" y="1056304"/>
                </a:lnTo>
                <a:lnTo>
                  <a:pt x="286284" y="1060514"/>
                </a:lnTo>
                <a:lnTo>
                  <a:pt x="290494" y="1058409"/>
                </a:lnTo>
                <a:close/>
                <a:moveTo>
                  <a:pt x="6775342" y="1047884"/>
                </a:moveTo>
                <a:lnTo>
                  <a:pt x="6781657" y="1047884"/>
                </a:lnTo>
                <a:lnTo>
                  <a:pt x="6775342" y="1060514"/>
                </a:lnTo>
                <a:lnTo>
                  <a:pt x="6771132" y="1058409"/>
                </a:lnTo>
                <a:close/>
                <a:moveTo>
                  <a:pt x="11226040" y="1022623"/>
                </a:moveTo>
                <a:lnTo>
                  <a:pt x="11217620" y="1028938"/>
                </a:lnTo>
                <a:lnTo>
                  <a:pt x="11202885" y="1026833"/>
                </a:lnTo>
                <a:lnTo>
                  <a:pt x="11202885" y="1041568"/>
                </a:lnTo>
                <a:cubicBezTo>
                  <a:pt x="11209902" y="1040165"/>
                  <a:pt x="11214814" y="1036657"/>
                  <a:pt x="11217620" y="1031043"/>
                </a:cubicBezTo>
                <a:cubicBezTo>
                  <a:pt x="11220428" y="1038060"/>
                  <a:pt x="11221129" y="1043673"/>
                  <a:pt x="11219726" y="1047884"/>
                </a:cubicBezTo>
                <a:cubicBezTo>
                  <a:pt x="11219726" y="1050690"/>
                  <a:pt x="11218322" y="1052795"/>
                  <a:pt x="11215516" y="1054199"/>
                </a:cubicBezTo>
                <a:cubicBezTo>
                  <a:pt x="11215516" y="1075249"/>
                  <a:pt x="11210604" y="1097001"/>
                  <a:pt x="11200780" y="1119454"/>
                </a:cubicBezTo>
                <a:cubicBezTo>
                  <a:pt x="11200780" y="1127875"/>
                  <a:pt x="11202184" y="1138400"/>
                  <a:pt x="11204991" y="1151030"/>
                </a:cubicBezTo>
                <a:cubicBezTo>
                  <a:pt x="11207797" y="1135593"/>
                  <a:pt x="11217620" y="1114543"/>
                  <a:pt x="11234461" y="1087879"/>
                </a:cubicBezTo>
                <a:lnTo>
                  <a:pt x="11240776" y="1024728"/>
                </a:lnTo>
                <a:close/>
                <a:moveTo>
                  <a:pt x="10283067" y="1022623"/>
                </a:moveTo>
                <a:lnTo>
                  <a:pt x="10274646" y="1028938"/>
                </a:lnTo>
                <a:lnTo>
                  <a:pt x="10259911" y="1026833"/>
                </a:lnTo>
                <a:lnTo>
                  <a:pt x="10259911" y="1041568"/>
                </a:lnTo>
                <a:cubicBezTo>
                  <a:pt x="10266927" y="1040165"/>
                  <a:pt x="10271839" y="1036657"/>
                  <a:pt x="10274646" y="1031043"/>
                </a:cubicBezTo>
                <a:cubicBezTo>
                  <a:pt x="10277452" y="1038060"/>
                  <a:pt x="10278154" y="1043673"/>
                  <a:pt x="10276752" y="1047884"/>
                </a:cubicBezTo>
                <a:cubicBezTo>
                  <a:pt x="10276752" y="1050690"/>
                  <a:pt x="10275347" y="1052795"/>
                  <a:pt x="10272542" y="1054199"/>
                </a:cubicBezTo>
                <a:cubicBezTo>
                  <a:pt x="10272542" y="1075249"/>
                  <a:pt x="10267629" y="1097001"/>
                  <a:pt x="10257807" y="1119454"/>
                </a:cubicBezTo>
                <a:cubicBezTo>
                  <a:pt x="10257807" y="1127875"/>
                  <a:pt x="10259209" y="1138400"/>
                  <a:pt x="10262017" y="1151030"/>
                </a:cubicBezTo>
                <a:cubicBezTo>
                  <a:pt x="10264822" y="1135593"/>
                  <a:pt x="10274646" y="1114543"/>
                  <a:pt x="10291487" y="1087879"/>
                </a:cubicBezTo>
                <a:lnTo>
                  <a:pt x="10297802" y="1024728"/>
                </a:lnTo>
                <a:close/>
                <a:moveTo>
                  <a:pt x="1462917" y="1022623"/>
                </a:moveTo>
                <a:lnTo>
                  <a:pt x="1454497" y="1028938"/>
                </a:lnTo>
                <a:lnTo>
                  <a:pt x="1439761" y="1026833"/>
                </a:lnTo>
                <a:lnTo>
                  <a:pt x="1439761" y="1041568"/>
                </a:lnTo>
                <a:cubicBezTo>
                  <a:pt x="1446778" y="1040165"/>
                  <a:pt x="1451690" y="1036657"/>
                  <a:pt x="1454497" y="1031043"/>
                </a:cubicBezTo>
                <a:cubicBezTo>
                  <a:pt x="1457303" y="1038060"/>
                  <a:pt x="1458005" y="1043673"/>
                  <a:pt x="1456602" y="1047884"/>
                </a:cubicBezTo>
                <a:cubicBezTo>
                  <a:pt x="1456602" y="1050690"/>
                  <a:pt x="1455198" y="1052795"/>
                  <a:pt x="1452392" y="1054199"/>
                </a:cubicBezTo>
                <a:cubicBezTo>
                  <a:pt x="1452392" y="1075249"/>
                  <a:pt x="1447480" y="1097001"/>
                  <a:pt x="1437657" y="1119454"/>
                </a:cubicBezTo>
                <a:cubicBezTo>
                  <a:pt x="1437657" y="1127875"/>
                  <a:pt x="1439060" y="1138400"/>
                  <a:pt x="1441867" y="1151030"/>
                </a:cubicBezTo>
                <a:cubicBezTo>
                  <a:pt x="1444673" y="1135593"/>
                  <a:pt x="1454497" y="1114543"/>
                  <a:pt x="1471337" y="1087879"/>
                </a:cubicBezTo>
                <a:lnTo>
                  <a:pt x="1477652" y="1024728"/>
                </a:lnTo>
                <a:close/>
                <a:moveTo>
                  <a:pt x="519942" y="1022623"/>
                </a:moveTo>
                <a:lnTo>
                  <a:pt x="511521" y="1028938"/>
                </a:lnTo>
                <a:lnTo>
                  <a:pt x="496786" y="1026833"/>
                </a:lnTo>
                <a:lnTo>
                  <a:pt x="496786" y="1041568"/>
                </a:lnTo>
                <a:cubicBezTo>
                  <a:pt x="503803" y="1040165"/>
                  <a:pt x="508715" y="1036657"/>
                  <a:pt x="511521" y="1031043"/>
                </a:cubicBezTo>
                <a:cubicBezTo>
                  <a:pt x="514328" y="1038060"/>
                  <a:pt x="515030" y="1043673"/>
                  <a:pt x="513626" y="1047884"/>
                </a:cubicBezTo>
                <a:cubicBezTo>
                  <a:pt x="513626" y="1050690"/>
                  <a:pt x="512223" y="1052795"/>
                  <a:pt x="509416" y="1054199"/>
                </a:cubicBezTo>
                <a:cubicBezTo>
                  <a:pt x="509416" y="1075249"/>
                  <a:pt x="504505" y="1097001"/>
                  <a:pt x="494681" y="1119454"/>
                </a:cubicBezTo>
                <a:cubicBezTo>
                  <a:pt x="494681" y="1127875"/>
                  <a:pt x="496085" y="1138400"/>
                  <a:pt x="498891" y="1151030"/>
                </a:cubicBezTo>
                <a:cubicBezTo>
                  <a:pt x="501698" y="1135593"/>
                  <a:pt x="511521" y="1114543"/>
                  <a:pt x="528362" y="1087879"/>
                </a:cubicBezTo>
                <a:lnTo>
                  <a:pt x="534677" y="1024728"/>
                </a:lnTo>
                <a:close/>
                <a:moveTo>
                  <a:pt x="12297423" y="978418"/>
                </a:moveTo>
                <a:cubicBezTo>
                  <a:pt x="12289002" y="981224"/>
                  <a:pt x="12283389" y="996661"/>
                  <a:pt x="12280582" y="1024728"/>
                </a:cubicBezTo>
                <a:cubicBezTo>
                  <a:pt x="12273566" y="1078056"/>
                  <a:pt x="12270057" y="1111034"/>
                  <a:pt x="12270057" y="1123664"/>
                </a:cubicBezTo>
                <a:cubicBezTo>
                  <a:pt x="12274267" y="1118051"/>
                  <a:pt x="12278477" y="1110333"/>
                  <a:pt x="12282688" y="1100509"/>
                </a:cubicBezTo>
                <a:cubicBezTo>
                  <a:pt x="12285494" y="1058409"/>
                  <a:pt x="12290406" y="1017711"/>
                  <a:pt x="12297423" y="978418"/>
                </a:cubicBezTo>
                <a:close/>
                <a:moveTo>
                  <a:pt x="5877573" y="978418"/>
                </a:moveTo>
                <a:cubicBezTo>
                  <a:pt x="5869153" y="981224"/>
                  <a:pt x="5863540" y="996661"/>
                  <a:pt x="5860732" y="1024728"/>
                </a:cubicBezTo>
                <a:cubicBezTo>
                  <a:pt x="5853716" y="1078056"/>
                  <a:pt x="5850207" y="1111034"/>
                  <a:pt x="5850207" y="1123664"/>
                </a:cubicBezTo>
                <a:cubicBezTo>
                  <a:pt x="5854417" y="1118051"/>
                  <a:pt x="5858628" y="1110333"/>
                  <a:pt x="5862837" y="1100509"/>
                </a:cubicBezTo>
                <a:cubicBezTo>
                  <a:pt x="5865645" y="1058409"/>
                  <a:pt x="5870556" y="1017711"/>
                  <a:pt x="5877573" y="978418"/>
                </a:cubicBezTo>
                <a:close/>
                <a:moveTo>
                  <a:pt x="2534298" y="978418"/>
                </a:moveTo>
                <a:cubicBezTo>
                  <a:pt x="2525878" y="981224"/>
                  <a:pt x="2520265" y="996661"/>
                  <a:pt x="2517458" y="1024728"/>
                </a:cubicBezTo>
                <a:cubicBezTo>
                  <a:pt x="2510441" y="1078056"/>
                  <a:pt x="2506933" y="1111034"/>
                  <a:pt x="2506933" y="1123664"/>
                </a:cubicBezTo>
                <a:cubicBezTo>
                  <a:pt x="2511143" y="1118051"/>
                  <a:pt x="2515353" y="1110333"/>
                  <a:pt x="2519563" y="1100509"/>
                </a:cubicBezTo>
                <a:cubicBezTo>
                  <a:pt x="2522370" y="1058409"/>
                  <a:pt x="2527282" y="1017711"/>
                  <a:pt x="2534298" y="978418"/>
                </a:cubicBezTo>
                <a:close/>
                <a:moveTo>
                  <a:pt x="12293213" y="953157"/>
                </a:moveTo>
                <a:lnTo>
                  <a:pt x="12293213" y="967893"/>
                </a:lnTo>
                <a:lnTo>
                  <a:pt x="12299527" y="967893"/>
                </a:lnTo>
                <a:lnTo>
                  <a:pt x="12299527" y="953157"/>
                </a:lnTo>
                <a:close/>
                <a:moveTo>
                  <a:pt x="5873363" y="953157"/>
                </a:moveTo>
                <a:lnTo>
                  <a:pt x="5873363" y="967893"/>
                </a:lnTo>
                <a:lnTo>
                  <a:pt x="5879678" y="967893"/>
                </a:lnTo>
                <a:lnTo>
                  <a:pt x="5879678" y="953157"/>
                </a:lnTo>
                <a:close/>
                <a:moveTo>
                  <a:pt x="2530088" y="953157"/>
                </a:moveTo>
                <a:lnTo>
                  <a:pt x="2530088" y="967893"/>
                </a:lnTo>
                <a:lnTo>
                  <a:pt x="2536403" y="967893"/>
                </a:lnTo>
                <a:lnTo>
                  <a:pt x="2536403" y="953157"/>
                </a:lnTo>
                <a:close/>
                <a:moveTo>
                  <a:pt x="11257616" y="927897"/>
                </a:moveTo>
                <a:lnTo>
                  <a:pt x="11244986" y="934212"/>
                </a:lnTo>
                <a:lnTo>
                  <a:pt x="11247090" y="938422"/>
                </a:lnTo>
                <a:lnTo>
                  <a:pt x="11259721" y="932107"/>
                </a:lnTo>
                <a:close/>
                <a:moveTo>
                  <a:pt x="10314641" y="927897"/>
                </a:moveTo>
                <a:lnTo>
                  <a:pt x="10302012" y="934212"/>
                </a:lnTo>
                <a:lnTo>
                  <a:pt x="10304116" y="938422"/>
                </a:lnTo>
                <a:lnTo>
                  <a:pt x="10316747" y="932107"/>
                </a:lnTo>
                <a:close/>
                <a:moveTo>
                  <a:pt x="1494492" y="927897"/>
                </a:moveTo>
                <a:lnTo>
                  <a:pt x="1481862" y="934212"/>
                </a:lnTo>
                <a:lnTo>
                  <a:pt x="1483967" y="938422"/>
                </a:lnTo>
                <a:lnTo>
                  <a:pt x="1496597" y="932107"/>
                </a:lnTo>
                <a:close/>
                <a:moveTo>
                  <a:pt x="551517" y="927897"/>
                </a:moveTo>
                <a:lnTo>
                  <a:pt x="538887" y="934212"/>
                </a:lnTo>
                <a:lnTo>
                  <a:pt x="540992" y="938422"/>
                </a:lnTo>
                <a:lnTo>
                  <a:pt x="553622" y="932107"/>
                </a:lnTo>
                <a:close/>
                <a:moveTo>
                  <a:pt x="6533264" y="894217"/>
                </a:moveTo>
                <a:cubicBezTo>
                  <a:pt x="6527651" y="899830"/>
                  <a:pt x="6517828" y="924389"/>
                  <a:pt x="6503794" y="967893"/>
                </a:cubicBezTo>
                <a:lnTo>
                  <a:pt x="6537475" y="894217"/>
                </a:lnTo>
                <a:close/>
                <a:moveTo>
                  <a:pt x="6537475" y="879482"/>
                </a:moveTo>
                <a:lnTo>
                  <a:pt x="6533264" y="890007"/>
                </a:lnTo>
                <a:lnTo>
                  <a:pt x="6537475" y="892112"/>
                </a:lnTo>
                <a:lnTo>
                  <a:pt x="6541684" y="881587"/>
                </a:lnTo>
                <a:close/>
                <a:moveTo>
                  <a:pt x="6821653" y="866851"/>
                </a:moveTo>
                <a:lnTo>
                  <a:pt x="6821653" y="877377"/>
                </a:lnTo>
                <a:lnTo>
                  <a:pt x="6825863" y="877377"/>
                </a:lnTo>
                <a:lnTo>
                  <a:pt x="6825863" y="866851"/>
                </a:lnTo>
                <a:close/>
                <a:moveTo>
                  <a:pt x="10811351" y="864746"/>
                </a:moveTo>
                <a:lnTo>
                  <a:pt x="10813455" y="868956"/>
                </a:lnTo>
                <a:lnTo>
                  <a:pt x="10809246" y="875272"/>
                </a:lnTo>
                <a:lnTo>
                  <a:pt x="10805036" y="873166"/>
                </a:lnTo>
                <a:close/>
                <a:moveTo>
                  <a:pt x="9868377" y="864746"/>
                </a:moveTo>
                <a:lnTo>
                  <a:pt x="9870481" y="868956"/>
                </a:lnTo>
                <a:lnTo>
                  <a:pt x="9866271" y="875272"/>
                </a:lnTo>
                <a:lnTo>
                  <a:pt x="9862061" y="873166"/>
                </a:lnTo>
                <a:close/>
                <a:moveTo>
                  <a:pt x="1048227" y="864746"/>
                </a:moveTo>
                <a:lnTo>
                  <a:pt x="1050332" y="868956"/>
                </a:lnTo>
                <a:lnTo>
                  <a:pt x="1046122" y="875272"/>
                </a:lnTo>
                <a:lnTo>
                  <a:pt x="1041912" y="873166"/>
                </a:lnTo>
                <a:close/>
                <a:moveTo>
                  <a:pt x="105252" y="864746"/>
                </a:moveTo>
                <a:lnTo>
                  <a:pt x="107357" y="868956"/>
                </a:lnTo>
                <a:lnTo>
                  <a:pt x="103147" y="875272"/>
                </a:lnTo>
                <a:lnTo>
                  <a:pt x="98936" y="873166"/>
                </a:lnTo>
                <a:close/>
                <a:moveTo>
                  <a:pt x="10842925" y="862641"/>
                </a:moveTo>
                <a:cubicBezTo>
                  <a:pt x="10845733" y="865448"/>
                  <a:pt x="10846435" y="867553"/>
                  <a:pt x="10845031" y="868956"/>
                </a:cubicBezTo>
                <a:cubicBezTo>
                  <a:pt x="10845031" y="871763"/>
                  <a:pt x="10840821" y="873166"/>
                  <a:pt x="10832401" y="873166"/>
                </a:cubicBezTo>
                <a:cubicBezTo>
                  <a:pt x="10829595" y="871763"/>
                  <a:pt x="10827490" y="868956"/>
                  <a:pt x="10826086" y="864746"/>
                </a:cubicBezTo>
                <a:cubicBezTo>
                  <a:pt x="10827490" y="864746"/>
                  <a:pt x="10833103" y="864045"/>
                  <a:pt x="10842925" y="862641"/>
                </a:cubicBezTo>
                <a:close/>
                <a:moveTo>
                  <a:pt x="9899952" y="862641"/>
                </a:moveTo>
                <a:cubicBezTo>
                  <a:pt x="9902758" y="865448"/>
                  <a:pt x="9903460" y="867553"/>
                  <a:pt x="9902057" y="868956"/>
                </a:cubicBezTo>
                <a:cubicBezTo>
                  <a:pt x="9902057" y="871763"/>
                  <a:pt x="9897847" y="873166"/>
                  <a:pt x="9889427" y="873166"/>
                </a:cubicBezTo>
                <a:cubicBezTo>
                  <a:pt x="9886620" y="871763"/>
                  <a:pt x="9884514" y="868956"/>
                  <a:pt x="9883112" y="864746"/>
                </a:cubicBezTo>
                <a:cubicBezTo>
                  <a:pt x="9884514" y="864746"/>
                  <a:pt x="9890128" y="864045"/>
                  <a:pt x="9899952" y="862641"/>
                </a:cubicBezTo>
                <a:close/>
                <a:moveTo>
                  <a:pt x="1079802" y="862641"/>
                </a:moveTo>
                <a:cubicBezTo>
                  <a:pt x="1082609" y="865448"/>
                  <a:pt x="1083310" y="867553"/>
                  <a:pt x="1081907" y="868956"/>
                </a:cubicBezTo>
                <a:cubicBezTo>
                  <a:pt x="1081907" y="871763"/>
                  <a:pt x="1077697" y="873166"/>
                  <a:pt x="1069277" y="873166"/>
                </a:cubicBezTo>
                <a:cubicBezTo>
                  <a:pt x="1066470" y="871763"/>
                  <a:pt x="1064365" y="868956"/>
                  <a:pt x="1062962" y="864746"/>
                </a:cubicBezTo>
                <a:cubicBezTo>
                  <a:pt x="1064365" y="864746"/>
                  <a:pt x="1069979" y="864045"/>
                  <a:pt x="1079802" y="862641"/>
                </a:cubicBezTo>
                <a:close/>
                <a:moveTo>
                  <a:pt x="136827" y="862641"/>
                </a:moveTo>
                <a:cubicBezTo>
                  <a:pt x="139634" y="865448"/>
                  <a:pt x="140335" y="867553"/>
                  <a:pt x="138932" y="868956"/>
                </a:cubicBezTo>
                <a:cubicBezTo>
                  <a:pt x="138932" y="871763"/>
                  <a:pt x="134722" y="873166"/>
                  <a:pt x="126302" y="873166"/>
                </a:cubicBezTo>
                <a:cubicBezTo>
                  <a:pt x="123495" y="871763"/>
                  <a:pt x="121390" y="868956"/>
                  <a:pt x="119987" y="864746"/>
                </a:cubicBezTo>
                <a:cubicBezTo>
                  <a:pt x="121390" y="864746"/>
                  <a:pt x="127004" y="864045"/>
                  <a:pt x="136827" y="862641"/>
                </a:cubicBezTo>
                <a:close/>
                <a:moveTo>
                  <a:pt x="10920811" y="839486"/>
                </a:moveTo>
                <a:cubicBezTo>
                  <a:pt x="10919409" y="843696"/>
                  <a:pt x="10918006" y="846503"/>
                  <a:pt x="10916602" y="847906"/>
                </a:cubicBezTo>
                <a:cubicBezTo>
                  <a:pt x="10912392" y="845099"/>
                  <a:pt x="10909585" y="842994"/>
                  <a:pt x="10908182" y="841591"/>
                </a:cubicBezTo>
                <a:cubicBezTo>
                  <a:pt x="10909585" y="841591"/>
                  <a:pt x="10911691" y="841240"/>
                  <a:pt x="10914497" y="840539"/>
                </a:cubicBezTo>
                <a:cubicBezTo>
                  <a:pt x="10917303" y="839837"/>
                  <a:pt x="10919409" y="839486"/>
                  <a:pt x="10920811" y="839486"/>
                </a:cubicBezTo>
                <a:close/>
                <a:moveTo>
                  <a:pt x="10893447" y="839486"/>
                </a:moveTo>
                <a:lnTo>
                  <a:pt x="10901867" y="839486"/>
                </a:lnTo>
                <a:lnTo>
                  <a:pt x="10901867" y="843696"/>
                </a:lnTo>
                <a:lnTo>
                  <a:pt x="10893447" y="843696"/>
                </a:lnTo>
                <a:close/>
                <a:moveTo>
                  <a:pt x="9977838" y="839486"/>
                </a:moveTo>
                <a:cubicBezTo>
                  <a:pt x="9976434" y="843696"/>
                  <a:pt x="9975031" y="846503"/>
                  <a:pt x="9973627" y="847906"/>
                </a:cubicBezTo>
                <a:cubicBezTo>
                  <a:pt x="9969417" y="845099"/>
                  <a:pt x="9966610" y="842994"/>
                  <a:pt x="9965208" y="841591"/>
                </a:cubicBezTo>
                <a:cubicBezTo>
                  <a:pt x="9966610" y="841591"/>
                  <a:pt x="9968716" y="841240"/>
                  <a:pt x="9971523" y="840539"/>
                </a:cubicBezTo>
                <a:cubicBezTo>
                  <a:pt x="9974328" y="839837"/>
                  <a:pt x="9976434" y="839486"/>
                  <a:pt x="9977838" y="839486"/>
                </a:cubicBezTo>
                <a:close/>
                <a:moveTo>
                  <a:pt x="9950473" y="839486"/>
                </a:moveTo>
                <a:lnTo>
                  <a:pt x="9958892" y="839486"/>
                </a:lnTo>
                <a:lnTo>
                  <a:pt x="9958892" y="843696"/>
                </a:lnTo>
                <a:lnTo>
                  <a:pt x="9950473" y="843696"/>
                </a:lnTo>
                <a:close/>
                <a:moveTo>
                  <a:pt x="1157688" y="839486"/>
                </a:moveTo>
                <a:cubicBezTo>
                  <a:pt x="1156285" y="843696"/>
                  <a:pt x="1154881" y="846503"/>
                  <a:pt x="1153478" y="847906"/>
                </a:cubicBezTo>
                <a:cubicBezTo>
                  <a:pt x="1149268" y="845099"/>
                  <a:pt x="1146461" y="842994"/>
                  <a:pt x="1145058" y="841591"/>
                </a:cubicBezTo>
                <a:cubicBezTo>
                  <a:pt x="1146461" y="841591"/>
                  <a:pt x="1148566" y="841240"/>
                  <a:pt x="1151373" y="840539"/>
                </a:cubicBezTo>
                <a:cubicBezTo>
                  <a:pt x="1154180" y="839837"/>
                  <a:pt x="1156285" y="839486"/>
                  <a:pt x="1157688" y="839486"/>
                </a:cubicBezTo>
                <a:close/>
                <a:moveTo>
                  <a:pt x="1130323" y="839486"/>
                </a:moveTo>
                <a:lnTo>
                  <a:pt x="1138743" y="839486"/>
                </a:lnTo>
                <a:lnTo>
                  <a:pt x="1138743" y="843696"/>
                </a:lnTo>
                <a:lnTo>
                  <a:pt x="1130323" y="843696"/>
                </a:lnTo>
                <a:close/>
                <a:moveTo>
                  <a:pt x="214713" y="839486"/>
                </a:moveTo>
                <a:cubicBezTo>
                  <a:pt x="213310" y="843696"/>
                  <a:pt x="211906" y="846503"/>
                  <a:pt x="210503" y="847906"/>
                </a:cubicBezTo>
                <a:cubicBezTo>
                  <a:pt x="206293" y="845099"/>
                  <a:pt x="203486" y="842994"/>
                  <a:pt x="202083" y="841591"/>
                </a:cubicBezTo>
                <a:cubicBezTo>
                  <a:pt x="203486" y="841591"/>
                  <a:pt x="205591" y="841240"/>
                  <a:pt x="208398" y="840539"/>
                </a:cubicBezTo>
                <a:cubicBezTo>
                  <a:pt x="211205" y="839837"/>
                  <a:pt x="213310" y="839486"/>
                  <a:pt x="214713" y="839486"/>
                </a:cubicBezTo>
                <a:close/>
                <a:moveTo>
                  <a:pt x="187348" y="839486"/>
                </a:moveTo>
                <a:lnTo>
                  <a:pt x="195768" y="839486"/>
                </a:lnTo>
                <a:lnTo>
                  <a:pt x="195768" y="843696"/>
                </a:lnTo>
                <a:lnTo>
                  <a:pt x="187348" y="843696"/>
                </a:lnTo>
                <a:close/>
                <a:moveTo>
                  <a:pt x="10931338" y="835276"/>
                </a:moveTo>
                <a:lnTo>
                  <a:pt x="10943967" y="837381"/>
                </a:lnTo>
                <a:lnTo>
                  <a:pt x="10943967" y="841591"/>
                </a:lnTo>
                <a:lnTo>
                  <a:pt x="10931338" y="839486"/>
                </a:lnTo>
                <a:close/>
                <a:moveTo>
                  <a:pt x="9988363" y="835276"/>
                </a:moveTo>
                <a:lnTo>
                  <a:pt x="10000993" y="837381"/>
                </a:lnTo>
                <a:lnTo>
                  <a:pt x="10000993" y="841591"/>
                </a:lnTo>
                <a:lnTo>
                  <a:pt x="9988363" y="839486"/>
                </a:lnTo>
                <a:close/>
                <a:moveTo>
                  <a:pt x="1168213" y="835276"/>
                </a:moveTo>
                <a:lnTo>
                  <a:pt x="1180843" y="837381"/>
                </a:lnTo>
                <a:lnTo>
                  <a:pt x="1180843" y="841591"/>
                </a:lnTo>
                <a:lnTo>
                  <a:pt x="1168213" y="839486"/>
                </a:lnTo>
                <a:close/>
                <a:moveTo>
                  <a:pt x="225238" y="835276"/>
                </a:moveTo>
                <a:lnTo>
                  <a:pt x="237868" y="837381"/>
                </a:lnTo>
                <a:lnTo>
                  <a:pt x="237868" y="841591"/>
                </a:lnTo>
                <a:lnTo>
                  <a:pt x="225238" y="839486"/>
                </a:lnTo>
                <a:close/>
                <a:moveTo>
                  <a:pt x="11059744" y="797386"/>
                </a:moveTo>
                <a:lnTo>
                  <a:pt x="11061323" y="801333"/>
                </a:lnTo>
                <a:lnTo>
                  <a:pt x="11057639" y="799491"/>
                </a:lnTo>
                <a:close/>
                <a:moveTo>
                  <a:pt x="10116770" y="797386"/>
                </a:moveTo>
                <a:lnTo>
                  <a:pt x="10118349" y="801333"/>
                </a:lnTo>
                <a:lnTo>
                  <a:pt x="10114664" y="799491"/>
                </a:lnTo>
                <a:close/>
                <a:moveTo>
                  <a:pt x="1296620" y="797386"/>
                </a:moveTo>
                <a:lnTo>
                  <a:pt x="1298199" y="801333"/>
                </a:lnTo>
                <a:lnTo>
                  <a:pt x="1294515" y="799491"/>
                </a:lnTo>
                <a:close/>
                <a:moveTo>
                  <a:pt x="353645" y="797386"/>
                </a:moveTo>
                <a:lnTo>
                  <a:pt x="355223" y="801332"/>
                </a:lnTo>
                <a:lnTo>
                  <a:pt x="351540" y="799491"/>
                </a:lnTo>
                <a:close/>
                <a:moveTo>
                  <a:pt x="11013432" y="788965"/>
                </a:moveTo>
                <a:lnTo>
                  <a:pt x="11019748" y="791071"/>
                </a:lnTo>
                <a:lnTo>
                  <a:pt x="11017643" y="799491"/>
                </a:lnTo>
                <a:lnTo>
                  <a:pt x="11011328" y="797386"/>
                </a:lnTo>
                <a:close/>
                <a:moveTo>
                  <a:pt x="10070459" y="788965"/>
                </a:moveTo>
                <a:lnTo>
                  <a:pt x="10076775" y="791071"/>
                </a:lnTo>
                <a:lnTo>
                  <a:pt x="10074669" y="799491"/>
                </a:lnTo>
                <a:lnTo>
                  <a:pt x="10068354" y="797386"/>
                </a:lnTo>
                <a:close/>
                <a:moveTo>
                  <a:pt x="1250309" y="788965"/>
                </a:moveTo>
                <a:lnTo>
                  <a:pt x="1256624" y="791071"/>
                </a:lnTo>
                <a:lnTo>
                  <a:pt x="1254519" y="799491"/>
                </a:lnTo>
                <a:lnTo>
                  <a:pt x="1248204" y="797386"/>
                </a:lnTo>
                <a:close/>
                <a:moveTo>
                  <a:pt x="307334" y="788965"/>
                </a:moveTo>
                <a:lnTo>
                  <a:pt x="313649" y="791071"/>
                </a:lnTo>
                <a:lnTo>
                  <a:pt x="311544" y="799491"/>
                </a:lnTo>
                <a:lnTo>
                  <a:pt x="305229" y="797386"/>
                </a:lnTo>
                <a:close/>
                <a:moveTo>
                  <a:pt x="11005013" y="774230"/>
                </a:moveTo>
                <a:lnTo>
                  <a:pt x="11011328" y="774230"/>
                </a:lnTo>
                <a:lnTo>
                  <a:pt x="11009223" y="782650"/>
                </a:lnTo>
                <a:lnTo>
                  <a:pt x="11002908" y="782650"/>
                </a:lnTo>
                <a:close/>
                <a:moveTo>
                  <a:pt x="10062038" y="774230"/>
                </a:moveTo>
                <a:lnTo>
                  <a:pt x="10068354" y="774230"/>
                </a:lnTo>
                <a:lnTo>
                  <a:pt x="10066248" y="782650"/>
                </a:lnTo>
                <a:lnTo>
                  <a:pt x="10059934" y="782650"/>
                </a:lnTo>
                <a:close/>
                <a:moveTo>
                  <a:pt x="1241889" y="774230"/>
                </a:moveTo>
                <a:lnTo>
                  <a:pt x="1248204" y="774230"/>
                </a:lnTo>
                <a:lnTo>
                  <a:pt x="1246099" y="782650"/>
                </a:lnTo>
                <a:lnTo>
                  <a:pt x="1239784" y="782650"/>
                </a:lnTo>
                <a:close/>
                <a:moveTo>
                  <a:pt x="298914" y="774230"/>
                </a:moveTo>
                <a:lnTo>
                  <a:pt x="305229" y="774230"/>
                </a:lnTo>
                <a:lnTo>
                  <a:pt x="303124" y="782650"/>
                </a:lnTo>
                <a:lnTo>
                  <a:pt x="296809" y="782650"/>
                </a:lnTo>
                <a:close/>
                <a:moveTo>
                  <a:pt x="11348905" y="767142"/>
                </a:moveTo>
                <a:lnTo>
                  <a:pt x="11343922" y="772125"/>
                </a:lnTo>
                <a:lnTo>
                  <a:pt x="11331292" y="770020"/>
                </a:lnTo>
                <a:cubicBezTo>
                  <a:pt x="11334800" y="770371"/>
                  <a:pt x="11338221" y="770240"/>
                  <a:pt x="11341554" y="769626"/>
                </a:cubicBezTo>
                <a:close/>
                <a:moveTo>
                  <a:pt x="10405931" y="767142"/>
                </a:moveTo>
                <a:lnTo>
                  <a:pt x="10400948" y="772125"/>
                </a:lnTo>
                <a:lnTo>
                  <a:pt x="10388317" y="770020"/>
                </a:lnTo>
                <a:cubicBezTo>
                  <a:pt x="10391826" y="770371"/>
                  <a:pt x="10395247" y="770240"/>
                  <a:pt x="10398579" y="769626"/>
                </a:cubicBezTo>
                <a:close/>
                <a:moveTo>
                  <a:pt x="1585782" y="767142"/>
                </a:moveTo>
                <a:lnTo>
                  <a:pt x="1580798" y="772125"/>
                </a:lnTo>
                <a:lnTo>
                  <a:pt x="1568168" y="770020"/>
                </a:lnTo>
                <a:cubicBezTo>
                  <a:pt x="1571676" y="770371"/>
                  <a:pt x="1575097" y="770240"/>
                  <a:pt x="1578430" y="769626"/>
                </a:cubicBezTo>
                <a:close/>
                <a:moveTo>
                  <a:pt x="642806" y="767142"/>
                </a:moveTo>
                <a:lnTo>
                  <a:pt x="637823" y="772125"/>
                </a:lnTo>
                <a:lnTo>
                  <a:pt x="625193" y="770020"/>
                </a:lnTo>
                <a:cubicBezTo>
                  <a:pt x="628701" y="770371"/>
                  <a:pt x="632122" y="770240"/>
                  <a:pt x="635455" y="769626"/>
                </a:cubicBezTo>
                <a:close/>
                <a:moveTo>
                  <a:pt x="11355492" y="763515"/>
                </a:moveTo>
                <a:lnTo>
                  <a:pt x="11351290" y="766336"/>
                </a:lnTo>
                <a:lnTo>
                  <a:pt x="11348905" y="767142"/>
                </a:lnTo>
                <a:lnTo>
                  <a:pt x="11350238" y="765810"/>
                </a:lnTo>
                <a:close/>
                <a:moveTo>
                  <a:pt x="10412517" y="763515"/>
                </a:moveTo>
                <a:lnTo>
                  <a:pt x="10408315" y="766336"/>
                </a:lnTo>
                <a:lnTo>
                  <a:pt x="10405931" y="767142"/>
                </a:lnTo>
                <a:lnTo>
                  <a:pt x="10407263" y="765810"/>
                </a:lnTo>
                <a:close/>
                <a:moveTo>
                  <a:pt x="1592367" y="763515"/>
                </a:moveTo>
                <a:lnTo>
                  <a:pt x="1588166" y="766336"/>
                </a:lnTo>
                <a:lnTo>
                  <a:pt x="1585782" y="767142"/>
                </a:lnTo>
                <a:lnTo>
                  <a:pt x="1587113" y="765810"/>
                </a:lnTo>
                <a:close/>
                <a:moveTo>
                  <a:pt x="649393" y="763515"/>
                </a:moveTo>
                <a:lnTo>
                  <a:pt x="645190" y="766336"/>
                </a:lnTo>
                <a:lnTo>
                  <a:pt x="642806" y="767142"/>
                </a:lnTo>
                <a:lnTo>
                  <a:pt x="644138" y="765810"/>
                </a:lnTo>
                <a:close/>
                <a:moveTo>
                  <a:pt x="7017420" y="751075"/>
                </a:moveTo>
                <a:cubicBezTo>
                  <a:pt x="7020226" y="751075"/>
                  <a:pt x="7022332" y="751777"/>
                  <a:pt x="7023735" y="753180"/>
                </a:cubicBezTo>
                <a:cubicBezTo>
                  <a:pt x="7025138" y="754583"/>
                  <a:pt x="7026542" y="755285"/>
                  <a:pt x="7027945" y="755285"/>
                </a:cubicBezTo>
                <a:cubicBezTo>
                  <a:pt x="7023735" y="755285"/>
                  <a:pt x="7021630" y="758793"/>
                  <a:pt x="7021630" y="765810"/>
                </a:cubicBezTo>
                <a:cubicBezTo>
                  <a:pt x="7025840" y="767214"/>
                  <a:pt x="7013911" y="767915"/>
                  <a:pt x="6985845" y="767915"/>
                </a:cubicBezTo>
                <a:cubicBezTo>
                  <a:pt x="7004089" y="759495"/>
                  <a:pt x="7014613" y="753882"/>
                  <a:pt x="7017420" y="751075"/>
                </a:cubicBezTo>
                <a:close/>
                <a:moveTo>
                  <a:pt x="11040798" y="738445"/>
                </a:moveTo>
                <a:cubicBezTo>
                  <a:pt x="11030976" y="751075"/>
                  <a:pt x="11026765" y="756688"/>
                  <a:pt x="11028168" y="755285"/>
                </a:cubicBezTo>
                <a:lnTo>
                  <a:pt x="11040798" y="757390"/>
                </a:lnTo>
                <a:close/>
                <a:moveTo>
                  <a:pt x="10097824" y="738445"/>
                </a:moveTo>
                <a:cubicBezTo>
                  <a:pt x="10088001" y="751075"/>
                  <a:pt x="10083790" y="756688"/>
                  <a:pt x="10085194" y="755285"/>
                </a:cubicBezTo>
                <a:lnTo>
                  <a:pt x="10097824" y="757390"/>
                </a:lnTo>
                <a:close/>
                <a:moveTo>
                  <a:pt x="1277675" y="738445"/>
                </a:moveTo>
                <a:cubicBezTo>
                  <a:pt x="1267851" y="751075"/>
                  <a:pt x="1263641" y="756688"/>
                  <a:pt x="1265044" y="755285"/>
                </a:cubicBezTo>
                <a:lnTo>
                  <a:pt x="1277675" y="757390"/>
                </a:lnTo>
                <a:close/>
                <a:moveTo>
                  <a:pt x="334699" y="738445"/>
                </a:moveTo>
                <a:cubicBezTo>
                  <a:pt x="324876" y="751075"/>
                  <a:pt x="320666" y="756688"/>
                  <a:pt x="322069" y="755285"/>
                </a:cubicBezTo>
                <a:lnTo>
                  <a:pt x="334699" y="757390"/>
                </a:lnTo>
                <a:close/>
                <a:moveTo>
                  <a:pt x="6548000" y="730025"/>
                </a:moveTo>
                <a:cubicBezTo>
                  <a:pt x="6548000" y="731428"/>
                  <a:pt x="6547824" y="731604"/>
                  <a:pt x="6547474" y="730551"/>
                </a:cubicBezTo>
                <a:lnTo>
                  <a:pt x="6547455" y="730479"/>
                </a:lnTo>
                <a:close/>
                <a:moveTo>
                  <a:pt x="11417597" y="721605"/>
                </a:moveTo>
                <a:lnTo>
                  <a:pt x="11440753" y="723710"/>
                </a:lnTo>
                <a:cubicBezTo>
                  <a:pt x="11426018" y="731428"/>
                  <a:pt x="11411107" y="738796"/>
                  <a:pt x="11396022" y="745812"/>
                </a:cubicBezTo>
                <a:lnTo>
                  <a:pt x="11355492" y="763515"/>
                </a:lnTo>
                <a:lnTo>
                  <a:pt x="11360499" y="760153"/>
                </a:lnTo>
                <a:cubicBezTo>
                  <a:pt x="11363481" y="757609"/>
                  <a:pt x="11366375" y="754583"/>
                  <a:pt x="11369182" y="751075"/>
                </a:cubicBezTo>
                <a:cubicBezTo>
                  <a:pt x="11395846" y="738445"/>
                  <a:pt x="11411985" y="728622"/>
                  <a:pt x="11417597" y="721605"/>
                </a:cubicBezTo>
                <a:close/>
                <a:moveTo>
                  <a:pt x="10474624" y="721605"/>
                </a:moveTo>
                <a:lnTo>
                  <a:pt x="10497779" y="723710"/>
                </a:lnTo>
                <a:cubicBezTo>
                  <a:pt x="10483044" y="731428"/>
                  <a:pt x="10468133" y="738796"/>
                  <a:pt x="10453047" y="745812"/>
                </a:cubicBezTo>
                <a:lnTo>
                  <a:pt x="10412517" y="763515"/>
                </a:lnTo>
                <a:lnTo>
                  <a:pt x="10417525" y="760153"/>
                </a:lnTo>
                <a:cubicBezTo>
                  <a:pt x="10420507" y="757609"/>
                  <a:pt x="10423401" y="754583"/>
                  <a:pt x="10426208" y="751075"/>
                </a:cubicBezTo>
                <a:cubicBezTo>
                  <a:pt x="10452871" y="738445"/>
                  <a:pt x="10469010" y="728622"/>
                  <a:pt x="10474624" y="721605"/>
                </a:cubicBezTo>
                <a:close/>
                <a:moveTo>
                  <a:pt x="1654474" y="721605"/>
                </a:moveTo>
                <a:lnTo>
                  <a:pt x="1677629" y="723710"/>
                </a:lnTo>
                <a:cubicBezTo>
                  <a:pt x="1662894" y="731428"/>
                  <a:pt x="1647983" y="738796"/>
                  <a:pt x="1632898" y="745812"/>
                </a:cubicBezTo>
                <a:lnTo>
                  <a:pt x="1592367" y="763515"/>
                </a:lnTo>
                <a:lnTo>
                  <a:pt x="1597375" y="760153"/>
                </a:lnTo>
                <a:cubicBezTo>
                  <a:pt x="1600357" y="757609"/>
                  <a:pt x="1603252" y="754583"/>
                  <a:pt x="1606058" y="751075"/>
                </a:cubicBezTo>
                <a:cubicBezTo>
                  <a:pt x="1632722" y="738445"/>
                  <a:pt x="1648861" y="728622"/>
                  <a:pt x="1654474" y="721605"/>
                </a:cubicBezTo>
                <a:close/>
                <a:moveTo>
                  <a:pt x="711499" y="721605"/>
                </a:moveTo>
                <a:lnTo>
                  <a:pt x="734654" y="723710"/>
                </a:lnTo>
                <a:cubicBezTo>
                  <a:pt x="719919" y="731428"/>
                  <a:pt x="705008" y="738796"/>
                  <a:pt x="689923" y="745812"/>
                </a:cubicBezTo>
                <a:lnTo>
                  <a:pt x="649393" y="763515"/>
                </a:lnTo>
                <a:lnTo>
                  <a:pt x="654400" y="760153"/>
                </a:lnTo>
                <a:cubicBezTo>
                  <a:pt x="657382" y="757609"/>
                  <a:pt x="660277" y="754583"/>
                  <a:pt x="663083" y="751075"/>
                </a:cubicBezTo>
                <a:cubicBezTo>
                  <a:pt x="689747" y="738445"/>
                  <a:pt x="705885" y="728622"/>
                  <a:pt x="711499" y="721605"/>
                </a:cubicBezTo>
                <a:close/>
                <a:moveTo>
                  <a:pt x="6935324" y="713185"/>
                </a:moveTo>
                <a:lnTo>
                  <a:pt x="6937429" y="717395"/>
                </a:lnTo>
                <a:lnTo>
                  <a:pt x="6924799" y="723710"/>
                </a:lnTo>
                <a:lnTo>
                  <a:pt x="6922694" y="719500"/>
                </a:lnTo>
                <a:close/>
                <a:moveTo>
                  <a:pt x="11462871" y="708661"/>
                </a:moveTo>
                <a:lnTo>
                  <a:pt x="11463908" y="711079"/>
                </a:lnTo>
                <a:lnTo>
                  <a:pt x="11460605" y="709758"/>
                </a:lnTo>
                <a:close/>
                <a:moveTo>
                  <a:pt x="10519898" y="708661"/>
                </a:moveTo>
                <a:lnTo>
                  <a:pt x="10520935" y="711079"/>
                </a:lnTo>
                <a:lnTo>
                  <a:pt x="10517631" y="709758"/>
                </a:lnTo>
                <a:close/>
                <a:moveTo>
                  <a:pt x="1699748" y="708661"/>
                </a:moveTo>
                <a:lnTo>
                  <a:pt x="1700785" y="711079"/>
                </a:lnTo>
                <a:lnTo>
                  <a:pt x="1697481" y="709758"/>
                </a:lnTo>
                <a:close/>
                <a:moveTo>
                  <a:pt x="756773" y="708661"/>
                </a:moveTo>
                <a:lnTo>
                  <a:pt x="757809" y="711079"/>
                </a:lnTo>
                <a:lnTo>
                  <a:pt x="754506" y="709758"/>
                </a:lnTo>
                <a:close/>
                <a:moveTo>
                  <a:pt x="11453384" y="706870"/>
                </a:moveTo>
                <a:lnTo>
                  <a:pt x="11460605" y="709758"/>
                </a:lnTo>
                <a:lnTo>
                  <a:pt x="11449173" y="715290"/>
                </a:lnTo>
                <a:cubicBezTo>
                  <a:pt x="11444963" y="713886"/>
                  <a:pt x="11443560" y="713185"/>
                  <a:pt x="11444963" y="713185"/>
                </a:cubicBezTo>
                <a:close/>
                <a:moveTo>
                  <a:pt x="10510409" y="706870"/>
                </a:moveTo>
                <a:lnTo>
                  <a:pt x="10517631" y="709758"/>
                </a:lnTo>
                <a:lnTo>
                  <a:pt x="10506200" y="715290"/>
                </a:lnTo>
                <a:cubicBezTo>
                  <a:pt x="10501989" y="713886"/>
                  <a:pt x="10500585" y="713185"/>
                  <a:pt x="10501989" y="713185"/>
                </a:cubicBezTo>
                <a:close/>
                <a:moveTo>
                  <a:pt x="6950059" y="706870"/>
                </a:moveTo>
                <a:lnTo>
                  <a:pt x="6952164" y="711079"/>
                </a:lnTo>
                <a:lnTo>
                  <a:pt x="6943744" y="715290"/>
                </a:lnTo>
                <a:lnTo>
                  <a:pt x="6943744" y="711079"/>
                </a:lnTo>
                <a:close/>
                <a:moveTo>
                  <a:pt x="1690259" y="706870"/>
                </a:moveTo>
                <a:lnTo>
                  <a:pt x="1697481" y="709758"/>
                </a:lnTo>
                <a:lnTo>
                  <a:pt x="1686049" y="715290"/>
                </a:lnTo>
                <a:cubicBezTo>
                  <a:pt x="1681839" y="713886"/>
                  <a:pt x="1680436" y="713185"/>
                  <a:pt x="1681839" y="713185"/>
                </a:cubicBezTo>
                <a:close/>
                <a:moveTo>
                  <a:pt x="747284" y="706870"/>
                </a:moveTo>
                <a:lnTo>
                  <a:pt x="754506" y="709758"/>
                </a:lnTo>
                <a:lnTo>
                  <a:pt x="743074" y="715290"/>
                </a:lnTo>
                <a:cubicBezTo>
                  <a:pt x="738864" y="713886"/>
                  <a:pt x="737461" y="713185"/>
                  <a:pt x="738864" y="713185"/>
                </a:cubicBezTo>
                <a:close/>
                <a:moveTo>
                  <a:pt x="6990054" y="702660"/>
                </a:moveTo>
                <a:cubicBezTo>
                  <a:pt x="7019525" y="702660"/>
                  <a:pt x="7034260" y="712483"/>
                  <a:pt x="7034260" y="732130"/>
                </a:cubicBezTo>
                <a:cubicBezTo>
                  <a:pt x="7034260" y="734936"/>
                  <a:pt x="7030751" y="740550"/>
                  <a:pt x="7023735" y="748970"/>
                </a:cubicBezTo>
                <a:lnTo>
                  <a:pt x="7025840" y="730025"/>
                </a:lnTo>
                <a:lnTo>
                  <a:pt x="7021630" y="725815"/>
                </a:lnTo>
                <a:cubicBezTo>
                  <a:pt x="7020226" y="727218"/>
                  <a:pt x="7015315" y="727920"/>
                  <a:pt x="7006895" y="727920"/>
                </a:cubicBezTo>
                <a:cubicBezTo>
                  <a:pt x="7009702" y="726516"/>
                  <a:pt x="7013911" y="723710"/>
                  <a:pt x="7019525" y="719500"/>
                </a:cubicBezTo>
                <a:cubicBezTo>
                  <a:pt x="7022332" y="709676"/>
                  <a:pt x="7010403" y="704764"/>
                  <a:pt x="6983740" y="704764"/>
                </a:cubicBezTo>
                <a:cubicBezTo>
                  <a:pt x="6980933" y="704764"/>
                  <a:pt x="6977424" y="705466"/>
                  <a:pt x="6973214" y="706870"/>
                </a:cubicBezTo>
                <a:lnTo>
                  <a:pt x="6962689" y="706870"/>
                </a:lnTo>
                <a:cubicBezTo>
                  <a:pt x="6969706" y="704063"/>
                  <a:pt x="6978828" y="702660"/>
                  <a:pt x="6990054" y="702660"/>
                </a:cubicBezTo>
                <a:close/>
                <a:moveTo>
                  <a:pt x="11047640" y="691608"/>
                </a:moveTo>
                <a:cubicBezTo>
                  <a:pt x="11045886" y="691257"/>
                  <a:pt x="11045008" y="691433"/>
                  <a:pt x="11045008" y="692134"/>
                </a:cubicBezTo>
                <a:cubicBezTo>
                  <a:pt x="11045008" y="696344"/>
                  <a:pt x="11047815" y="698449"/>
                  <a:pt x="11053429" y="698449"/>
                </a:cubicBezTo>
                <a:lnTo>
                  <a:pt x="11055533" y="694239"/>
                </a:lnTo>
                <a:cubicBezTo>
                  <a:pt x="11052025" y="692836"/>
                  <a:pt x="11049394" y="691959"/>
                  <a:pt x="11047640" y="691608"/>
                </a:cubicBezTo>
                <a:close/>
                <a:moveTo>
                  <a:pt x="10104666" y="691608"/>
                </a:moveTo>
                <a:cubicBezTo>
                  <a:pt x="10102911" y="691257"/>
                  <a:pt x="10102035" y="691433"/>
                  <a:pt x="10102035" y="692134"/>
                </a:cubicBezTo>
                <a:cubicBezTo>
                  <a:pt x="10102035" y="696344"/>
                  <a:pt x="10104840" y="698449"/>
                  <a:pt x="10110454" y="698449"/>
                </a:cubicBezTo>
                <a:lnTo>
                  <a:pt x="10112560" y="694239"/>
                </a:lnTo>
                <a:cubicBezTo>
                  <a:pt x="10109052" y="692836"/>
                  <a:pt x="10106420" y="691959"/>
                  <a:pt x="10104666" y="691608"/>
                </a:cubicBezTo>
                <a:close/>
                <a:moveTo>
                  <a:pt x="1284516" y="691608"/>
                </a:moveTo>
                <a:cubicBezTo>
                  <a:pt x="1282762" y="691257"/>
                  <a:pt x="1281885" y="691433"/>
                  <a:pt x="1281885" y="692134"/>
                </a:cubicBezTo>
                <a:cubicBezTo>
                  <a:pt x="1281885" y="696344"/>
                  <a:pt x="1284691" y="698449"/>
                  <a:pt x="1290305" y="698449"/>
                </a:cubicBezTo>
                <a:lnTo>
                  <a:pt x="1292410" y="694239"/>
                </a:lnTo>
                <a:cubicBezTo>
                  <a:pt x="1288901" y="692836"/>
                  <a:pt x="1286270" y="691959"/>
                  <a:pt x="1284516" y="691608"/>
                </a:cubicBezTo>
                <a:close/>
                <a:moveTo>
                  <a:pt x="341541" y="691608"/>
                </a:moveTo>
                <a:cubicBezTo>
                  <a:pt x="339787" y="691257"/>
                  <a:pt x="338910" y="691433"/>
                  <a:pt x="338910" y="692134"/>
                </a:cubicBezTo>
                <a:cubicBezTo>
                  <a:pt x="338910" y="696344"/>
                  <a:pt x="341716" y="698449"/>
                  <a:pt x="347330" y="698449"/>
                </a:cubicBezTo>
                <a:lnTo>
                  <a:pt x="349434" y="694239"/>
                </a:lnTo>
                <a:cubicBezTo>
                  <a:pt x="345926" y="692836"/>
                  <a:pt x="343295" y="691959"/>
                  <a:pt x="341541" y="691608"/>
                </a:cubicBezTo>
                <a:close/>
                <a:moveTo>
                  <a:pt x="7038470" y="677399"/>
                </a:moveTo>
                <a:cubicBezTo>
                  <a:pt x="7039874" y="678802"/>
                  <a:pt x="7040575" y="680908"/>
                  <a:pt x="7040575" y="683714"/>
                </a:cubicBezTo>
                <a:cubicBezTo>
                  <a:pt x="7037769" y="689328"/>
                  <a:pt x="7034260" y="692134"/>
                  <a:pt x="7030050" y="692134"/>
                </a:cubicBezTo>
                <a:cubicBezTo>
                  <a:pt x="7027244" y="692134"/>
                  <a:pt x="7022683" y="691082"/>
                  <a:pt x="7016367" y="688977"/>
                </a:cubicBezTo>
                <a:cubicBezTo>
                  <a:pt x="7010053" y="686872"/>
                  <a:pt x="7004790" y="685819"/>
                  <a:pt x="7000580" y="685819"/>
                </a:cubicBezTo>
                <a:cubicBezTo>
                  <a:pt x="6966900" y="685819"/>
                  <a:pt x="6930412" y="698449"/>
                  <a:pt x="6891119" y="723710"/>
                </a:cubicBezTo>
                <a:cubicBezTo>
                  <a:pt x="6889715" y="726516"/>
                  <a:pt x="6889014" y="729323"/>
                  <a:pt x="6889014" y="732130"/>
                </a:cubicBezTo>
                <a:cubicBezTo>
                  <a:pt x="6897433" y="726516"/>
                  <a:pt x="6907257" y="722306"/>
                  <a:pt x="6918484" y="719500"/>
                </a:cubicBezTo>
                <a:cubicBezTo>
                  <a:pt x="6919887" y="720903"/>
                  <a:pt x="6920589" y="722306"/>
                  <a:pt x="6920589" y="723710"/>
                </a:cubicBezTo>
                <a:lnTo>
                  <a:pt x="6889014" y="736340"/>
                </a:lnTo>
                <a:cubicBezTo>
                  <a:pt x="6880593" y="741953"/>
                  <a:pt x="6873577" y="749672"/>
                  <a:pt x="6867963" y="759495"/>
                </a:cubicBezTo>
                <a:lnTo>
                  <a:pt x="6865858" y="763705"/>
                </a:lnTo>
                <a:cubicBezTo>
                  <a:pt x="6861648" y="763705"/>
                  <a:pt x="6858842" y="765109"/>
                  <a:pt x="6857438" y="767915"/>
                </a:cubicBezTo>
                <a:lnTo>
                  <a:pt x="6863753" y="772125"/>
                </a:lnTo>
                <a:cubicBezTo>
                  <a:pt x="6852526" y="777739"/>
                  <a:pt x="6841300" y="800894"/>
                  <a:pt x="6830073" y="841591"/>
                </a:cubicBezTo>
                <a:cubicBezTo>
                  <a:pt x="6827968" y="850011"/>
                  <a:pt x="6826389" y="855449"/>
                  <a:pt x="6825337" y="857905"/>
                </a:cubicBezTo>
                <a:lnTo>
                  <a:pt x="6825261" y="857997"/>
                </a:lnTo>
                <a:lnTo>
                  <a:pt x="6828494" y="861589"/>
                </a:lnTo>
                <a:cubicBezTo>
                  <a:pt x="6829547" y="863694"/>
                  <a:pt x="6830073" y="866150"/>
                  <a:pt x="6830073" y="868956"/>
                </a:cubicBezTo>
                <a:cubicBezTo>
                  <a:pt x="6837089" y="864746"/>
                  <a:pt x="6847614" y="857730"/>
                  <a:pt x="6861648" y="847906"/>
                </a:cubicBezTo>
                <a:lnTo>
                  <a:pt x="6865858" y="856326"/>
                </a:lnTo>
                <a:lnTo>
                  <a:pt x="6865858" y="866851"/>
                </a:lnTo>
                <a:cubicBezTo>
                  <a:pt x="6863052" y="872465"/>
                  <a:pt x="6858842" y="881587"/>
                  <a:pt x="6853228" y="894217"/>
                </a:cubicBezTo>
                <a:cubicBezTo>
                  <a:pt x="6844808" y="929300"/>
                  <a:pt x="6833581" y="979119"/>
                  <a:pt x="6819547" y="1043673"/>
                </a:cubicBezTo>
                <a:cubicBezTo>
                  <a:pt x="6820951" y="1047884"/>
                  <a:pt x="6821653" y="1050690"/>
                  <a:pt x="6821653" y="1052094"/>
                </a:cubicBezTo>
                <a:cubicBezTo>
                  <a:pt x="6820249" y="1052094"/>
                  <a:pt x="6819547" y="1051392"/>
                  <a:pt x="6819547" y="1049989"/>
                </a:cubicBezTo>
                <a:cubicBezTo>
                  <a:pt x="6819547" y="1048585"/>
                  <a:pt x="6817442" y="1047884"/>
                  <a:pt x="6813233" y="1047884"/>
                </a:cubicBezTo>
                <a:cubicBezTo>
                  <a:pt x="6810426" y="1052094"/>
                  <a:pt x="6805514" y="1066127"/>
                  <a:pt x="6798498" y="1089984"/>
                </a:cubicBezTo>
                <a:cubicBezTo>
                  <a:pt x="6799901" y="1097001"/>
                  <a:pt x="6794989" y="1104018"/>
                  <a:pt x="6783762" y="1111034"/>
                </a:cubicBezTo>
                <a:lnTo>
                  <a:pt x="6783762" y="1100509"/>
                </a:lnTo>
                <a:cubicBezTo>
                  <a:pt x="6783762" y="1096299"/>
                  <a:pt x="6792182" y="1038762"/>
                  <a:pt x="6809023" y="927897"/>
                </a:cubicBezTo>
                <a:cubicBezTo>
                  <a:pt x="6810426" y="919477"/>
                  <a:pt x="6811829" y="904742"/>
                  <a:pt x="6813233" y="883692"/>
                </a:cubicBezTo>
                <a:cubicBezTo>
                  <a:pt x="6794989" y="922985"/>
                  <a:pt x="6785868" y="951754"/>
                  <a:pt x="6785868" y="969998"/>
                </a:cubicBezTo>
                <a:cubicBezTo>
                  <a:pt x="6785868" y="977014"/>
                  <a:pt x="6786569" y="981926"/>
                  <a:pt x="6787972" y="984733"/>
                </a:cubicBezTo>
                <a:lnTo>
                  <a:pt x="6783762" y="988943"/>
                </a:lnTo>
                <a:cubicBezTo>
                  <a:pt x="6782358" y="987540"/>
                  <a:pt x="6779552" y="986838"/>
                  <a:pt x="6775342" y="986838"/>
                </a:cubicBezTo>
                <a:lnTo>
                  <a:pt x="6775342" y="1016308"/>
                </a:lnTo>
                <a:cubicBezTo>
                  <a:pt x="6780956" y="1020518"/>
                  <a:pt x="6783061" y="1023325"/>
                  <a:pt x="6781657" y="1024728"/>
                </a:cubicBezTo>
                <a:cubicBezTo>
                  <a:pt x="6777447" y="1021922"/>
                  <a:pt x="6773939" y="1018413"/>
                  <a:pt x="6771132" y="1014203"/>
                </a:cubicBezTo>
                <a:cubicBezTo>
                  <a:pt x="6768326" y="1015606"/>
                  <a:pt x="6764115" y="1017010"/>
                  <a:pt x="6758502" y="1018413"/>
                </a:cubicBezTo>
                <a:lnTo>
                  <a:pt x="6758502" y="1028938"/>
                </a:lnTo>
                <a:cubicBezTo>
                  <a:pt x="6764115" y="1023325"/>
                  <a:pt x="6766922" y="1019816"/>
                  <a:pt x="6766922" y="1018413"/>
                </a:cubicBezTo>
                <a:lnTo>
                  <a:pt x="6766922" y="1035253"/>
                </a:lnTo>
                <a:cubicBezTo>
                  <a:pt x="6764115" y="1032447"/>
                  <a:pt x="6761309" y="1033148"/>
                  <a:pt x="6758502" y="1037358"/>
                </a:cubicBezTo>
                <a:cubicBezTo>
                  <a:pt x="6762712" y="1035955"/>
                  <a:pt x="6766220" y="1038762"/>
                  <a:pt x="6769027" y="1045778"/>
                </a:cubicBezTo>
                <a:cubicBezTo>
                  <a:pt x="6767623" y="1047182"/>
                  <a:pt x="6762010" y="1049989"/>
                  <a:pt x="6752187" y="1054199"/>
                </a:cubicBezTo>
                <a:lnTo>
                  <a:pt x="6752187" y="1157345"/>
                </a:lnTo>
                <a:cubicBezTo>
                  <a:pt x="6752187" y="1167168"/>
                  <a:pt x="6751485" y="1174887"/>
                  <a:pt x="6750082" y="1180500"/>
                </a:cubicBezTo>
                <a:cubicBezTo>
                  <a:pt x="6748679" y="1181903"/>
                  <a:pt x="6746573" y="1185412"/>
                  <a:pt x="6743767" y="1191025"/>
                </a:cubicBezTo>
                <a:cubicBezTo>
                  <a:pt x="6743767" y="1172782"/>
                  <a:pt x="6740960" y="1145416"/>
                  <a:pt x="6735347" y="1108929"/>
                </a:cubicBezTo>
                <a:cubicBezTo>
                  <a:pt x="6735347" y="1122963"/>
                  <a:pt x="6733242" y="1134891"/>
                  <a:pt x="6729031" y="1144715"/>
                </a:cubicBezTo>
                <a:cubicBezTo>
                  <a:pt x="6727628" y="1146118"/>
                  <a:pt x="6724821" y="1148223"/>
                  <a:pt x="6720612" y="1151030"/>
                </a:cubicBezTo>
                <a:cubicBezTo>
                  <a:pt x="6723418" y="1160853"/>
                  <a:pt x="6722015" y="1168572"/>
                  <a:pt x="6716401" y="1174185"/>
                </a:cubicBezTo>
                <a:cubicBezTo>
                  <a:pt x="6714998" y="1171378"/>
                  <a:pt x="6714296" y="1169273"/>
                  <a:pt x="6714296" y="1167870"/>
                </a:cubicBezTo>
                <a:cubicBezTo>
                  <a:pt x="6714296" y="1165063"/>
                  <a:pt x="6714998" y="1162958"/>
                  <a:pt x="6716401" y="1161555"/>
                </a:cubicBezTo>
                <a:cubicBezTo>
                  <a:pt x="6712191" y="1161555"/>
                  <a:pt x="6710086" y="1158047"/>
                  <a:pt x="6710086" y="1151030"/>
                </a:cubicBezTo>
                <a:lnTo>
                  <a:pt x="6710086" y="1209970"/>
                </a:lnTo>
                <a:lnTo>
                  <a:pt x="6705876" y="1212075"/>
                </a:lnTo>
                <a:cubicBezTo>
                  <a:pt x="6700263" y="1209269"/>
                  <a:pt x="6696053" y="1192429"/>
                  <a:pt x="6693246" y="1161555"/>
                </a:cubicBezTo>
                <a:cubicBezTo>
                  <a:pt x="6693246" y="1164362"/>
                  <a:pt x="6692194" y="1168923"/>
                  <a:pt x="6690088" y="1175238"/>
                </a:cubicBezTo>
                <a:cubicBezTo>
                  <a:pt x="6687983" y="1181553"/>
                  <a:pt x="6686931" y="1186815"/>
                  <a:pt x="6686931" y="1191025"/>
                </a:cubicBezTo>
                <a:cubicBezTo>
                  <a:pt x="6686931" y="1198042"/>
                  <a:pt x="6688335" y="1212777"/>
                  <a:pt x="6691141" y="1235231"/>
                </a:cubicBezTo>
                <a:lnTo>
                  <a:pt x="6689036" y="1233126"/>
                </a:lnTo>
                <a:cubicBezTo>
                  <a:pt x="6686229" y="1231722"/>
                  <a:pt x="6684124" y="1231021"/>
                  <a:pt x="6682721" y="1231021"/>
                </a:cubicBezTo>
                <a:cubicBezTo>
                  <a:pt x="6684124" y="1242247"/>
                  <a:pt x="6682721" y="1249264"/>
                  <a:pt x="6678511" y="1252071"/>
                </a:cubicBezTo>
                <a:cubicBezTo>
                  <a:pt x="6671494" y="1245054"/>
                  <a:pt x="6667284" y="1233827"/>
                  <a:pt x="6665881" y="1218391"/>
                </a:cubicBezTo>
                <a:cubicBezTo>
                  <a:pt x="6664477" y="1202954"/>
                  <a:pt x="6663074" y="1193832"/>
                  <a:pt x="6661671" y="1191025"/>
                </a:cubicBezTo>
                <a:cubicBezTo>
                  <a:pt x="6657461" y="1178395"/>
                  <a:pt x="6655356" y="1171378"/>
                  <a:pt x="6655356" y="1169975"/>
                </a:cubicBezTo>
                <a:cubicBezTo>
                  <a:pt x="6655356" y="1171378"/>
                  <a:pt x="6654654" y="1172782"/>
                  <a:pt x="6653251" y="1174185"/>
                </a:cubicBezTo>
                <a:cubicBezTo>
                  <a:pt x="6651847" y="1162958"/>
                  <a:pt x="6651847" y="1141206"/>
                  <a:pt x="6653251" y="1108929"/>
                </a:cubicBezTo>
                <a:cubicBezTo>
                  <a:pt x="6647637" y="1101913"/>
                  <a:pt x="6645532" y="1097703"/>
                  <a:pt x="6646935" y="1096299"/>
                </a:cubicBezTo>
                <a:cubicBezTo>
                  <a:pt x="6648339" y="1099106"/>
                  <a:pt x="6649742" y="1101211"/>
                  <a:pt x="6651146" y="1102614"/>
                </a:cubicBezTo>
                <a:cubicBezTo>
                  <a:pt x="6652549" y="1092791"/>
                  <a:pt x="6649040" y="1085072"/>
                  <a:pt x="6640621" y="1079459"/>
                </a:cubicBezTo>
                <a:lnTo>
                  <a:pt x="6640621" y="1144715"/>
                </a:lnTo>
                <a:cubicBezTo>
                  <a:pt x="6640621" y="1153135"/>
                  <a:pt x="6639919" y="1157345"/>
                  <a:pt x="6638515" y="1157345"/>
                </a:cubicBezTo>
                <a:cubicBezTo>
                  <a:pt x="6637112" y="1172782"/>
                  <a:pt x="6635007" y="1196639"/>
                  <a:pt x="6632200" y="1228916"/>
                </a:cubicBezTo>
                <a:lnTo>
                  <a:pt x="6630096" y="1228916"/>
                </a:lnTo>
                <a:cubicBezTo>
                  <a:pt x="6623079" y="1214882"/>
                  <a:pt x="6618869" y="1193832"/>
                  <a:pt x="6617466" y="1165765"/>
                </a:cubicBezTo>
                <a:cubicBezTo>
                  <a:pt x="6616062" y="1168572"/>
                  <a:pt x="6613957" y="1173483"/>
                  <a:pt x="6611150" y="1180500"/>
                </a:cubicBezTo>
                <a:cubicBezTo>
                  <a:pt x="6608344" y="1179097"/>
                  <a:pt x="6604835" y="1177693"/>
                  <a:pt x="6600625" y="1176290"/>
                </a:cubicBezTo>
                <a:cubicBezTo>
                  <a:pt x="6600625" y="1167870"/>
                  <a:pt x="6599924" y="1153836"/>
                  <a:pt x="6598520" y="1134190"/>
                </a:cubicBezTo>
                <a:cubicBezTo>
                  <a:pt x="6597116" y="1114543"/>
                  <a:pt x="6596415" y="1100509"/>
                  <a:pt x="6596415" y="1092089"/>
                </a:cubicBezTo>
                <a:lnTo>
                  <a:pt x="6575365" y="1096299"/>
                </a:lnTo>
                <a:cubicBezTo>
                  <a:pt x="6571154" y="1096299"/>
                  <a:pt x="6569050" y="1095597"/>
                  <a:pt x="6569050" y="1094194"/>
                </a:cubicBezTo>
                <a:cubicBezTo>
                  <a:pt x="6567646" y="1119454"/>
                  <a:pt x="6565541" y="1155941"/>
                  <a:pt x="6562735" y="1203655"/>
                </a:cubicBezTo>
                <a:lnTo>
                  <a:pt x="6556420" y="1212075"/>
                </a:lnTo>
                <a:cubicBezTo>
                  <a:pt x="6556420" y="1226109"/>
                  <a:pt x="6558524" y="1241546"/>
                  <a:pt x="6562735" y="1258386"/>
                </a:cubicBezTo>
                <a:cubicBezTo>
                  <a:pt x="6559928" y="1268210"/>
                  <a:pt x="6559226" y="1280840"/>
                  <a:pt x="6560630" y="1296276"/>
                </a:cubicBezTo>
                <a:cubicBezTo>
                  <a:pt x="6564840" y="1358024"/>
                  <a:pt x="6575365" y="1405738"/>
                  <a:pt x="6592205" y="1439418"/>
                </a:cubicBezTo>
                <a:cubicBezTo>
                  <a:pt x="6587995" y="1439418"/>
                  <a:pt x="6594311" y="1447838"/>
                  <a:pt x="6611150" y="1464679"/>
                </a:cubicBezTo>
                <a:cubicBezTo>
                  <a:pt x="6615361" y="1460468"/>
                  <a:pt x="6618167" y="1459065"/>
                  <a:pt x="6619570" y="1460468"/>
                </a:cubicBezTo>
                <a:cubicBezTo>
                  <a:pt x="6613957" y="1466082"/>
                  <a:pt x="6611150" y="1469590"/>
                  <a:pt x="6611150" y="1470994"/>
                </a:cubicBezTo>
                <a:cubicBezTo>
                  <a:pt x="6619570" y="1476607"/>
                  <a:pt x="6629394" y="1485729"/>
                  <a:pt x="6640621" y="1498359"/>
                </a:cubicBezTo>
                <a:lnTo>
                  <a:pt x="6691141" y="1510989"/>
                </a:lnTo>
                <a:cubicBezTo>
                  <a:pt x="6705175" y="1510989"/>
                  <a:pt x="6715700" y="1509586"/>
                  <a:pt x="6722717" y="1506779"/>
                </a:cubicBezTo>
                <a:cubicBezTo>
                  <a:pt x="6725523" y="1503972"/>
                  <a:pt x="6730435" y="1499762"/>
                  <a:pt x="6737452" y="1494149"/>
                </a:cubicBezTo>
                <a:cubicBezTo>
                  <a:pt x="6780956" y="1484325"/>
                  <a:pt x="6829371" y="1454855"/>
                  <a:pt x="6882698" y="1405738"/>
                </a:cubicBezTo>
                <a:cubicBezTo>
                  <a:pt x="6898135" y="1386091"/>
                  <a:pt x="6917782" y="1365742"/>
                  <a:pt x="6941639" y="1344692"/>
                </a:cubicBezTo>
                <a:cubicBezTo>
                  <a:pt x="6955673" y="1325045"/>
                  <a:pt x="6971110" y="1300487"/>
                  <a:pt x="6987949" y="1271016"/>
                </a:cubicBezTo>
                <a:cubicBezTo>
                  <a:pt x="6990756" y="1265403"/>
                  <a:pt x="6998475" y="1253474"/>
                  <a:pt x="7011105" y="1235231"/>
                </a:cubicBezTo>
                <a:cubicBezTo>
                  <a:pt x="7058819" y="1172080"/>
                  <a:pt x="7088991" y="1126471"/>
                  <a:pt x="7101621" y="1098404"/>
                </a:cubicBezTo>
                <a:cubicBezTo>
                  <a:pt x="7108637" y="1088581"/>
                  <a:pt x="7117058" y="1071039"/>
                  <a:pt x="7126881" y="1045778"/>
                </a:cubicBezTo>
                <a:cubicBezTo>
                  <a:pt x="7125478" y="1044375"/>
                  <a:pt x="7124777" y="1042972"/>
                  <a:pt x="7124777" y="1041568"/>
                </a:cubicBezTo>
                <a:cubicBezTo>
                  <a:pt x="7134600" y="1016308"/>
                  <a:pt x="7144423" y="989645"/>
                  <a:pt x="7154247" y="961578"/>
                </a:cubicBezTo>
                <a:cubicBezTo>
                  <a:pt x="7157053" y="958771"/>
                  <a:pt x="7159860" y="940527"/>
                  <a:pt x="7162667" y="906847"/>
                </a:cubicBezTo>
                <a:cubicBezTo>
                  <a:pt x="7165473" y="904040"/>
                  <a:pt x="7168280" y="899830"/>
                  <a:pt x="7171087" y="894217"/>
                </a:cubicBezTo>
                <a:cubicBezTo>
                  <a:pt x="7165473" y="894217"/>
                  <a:pt x="7162667" y="892813"/>
                  <a:pt x="7162667" y="890007"/>
                </a:cubicBezTo>
                <a:cubicBezTo>
                  <a:pt x="7166877" y="887200"/>
                  <a:pt x="7170385" y="867553"/>
                  <a:pt x="7173192" y="831066"/>
                </a:cubicBezTo>
                <a:cubicBezTo>
                  <a:pt x="7171788" y="831066"/>
                  <a:pt x="7170385" y="830364"/>
                  <a:pt x="7168982" y="828961"/>
                </a:cubicBezTo>
                <a:cubicBezTo>
                  <a:pt x="7174596" y="826154"/>
                  <a:pt x="7177402" y="819138"/>
                  <a:pt x="7177402" y="807911"/>
                </a:cubicBezTo>
                <a:cubicBezTo>
                  <a:pt x="7177402" y="805104"/>
                  <a:pt x="7176350" y="801596"/>
                  <a:pt x="7174244" y="797386"/>
                </a:cubicBezTo>
                <a:cubicBezTo>
                  <a:pt x="7172139" y="793176"/>
                  <a:pt x="7171087" y="790369"/>
                  <a:pt x="7171087" y="788965"/>
                </a:cubicBezTo>
                <a:cubicBezTo>
                  <a:pt x="7172490" y="766512"/>
                  <a:pt x="7169683" y="751777"/>
                  <a:pt x="7162667" y="744760"/>
                </a:cubicBezTo>
                <a:cubicBezTo>
                  <a:pt x="7157053" y="746163"/>
                  <a:pt x="7151440" y="746865"/>
                  <a:pt x="7145826" y="746865"/>
                </a:cubicBezTo>
                <a:cubicBezTo>
                  <a:pt x="7141617" y="746865"/>
                  <a:pt x="7137407" y="746163"/>
                  <a:pt x="7133196" y="744760"/>
                </a:cubicBezTo>
                <a:cubicBezTo>
                  <a:pt x="7133196" y="747567"/>
                  <a:pt x="7131793" y="749672"/>
                  <a:pt x="7128986" y="751075"/>
                </a:cubicBezTo>
                <a:lnTo>
                  <a:pt x="7124777" y="746865"/>
                </a:lnTo>
                <a:cubicBezTo>
                  <a:pt x="7138810" y="738445"/>
                  <a:pt x="7143721" y="734235"/>
                  <a:pt x="7139512" y="734235"/>
                </a:cubicBezTo>
                <a:cubicBezTo>
                  <a:pt x="7142318" y="734235"/>
                  <a:pt x="7144423" y="734936"/>
                  <a:pt x="7145826" y="736340"/>
                </a:cubicBezTo>
                <a:lnTo>
                  <a:pt x="7147931" y="736340"/>
                </a:lnTo>
                <a:lnTo>
                  <a:pt x="7145826" y="732130"/>
                </a:lnTo>
                <a:cubicBezTo>
                  <a:pt x="7144423" y="730726"/>
                  <a:pt x="7143721" y="729323"/>
                  <a:pt x="7143721" y="727920"/>
                </a:cubicBezTo>
                <a:cubicBezTo>
                  <a:pt x="7147931" y="725113"/>
                  <a:pt x="7151440" y="720903"/>
                  <a:pt x="7154247" y="715290"/>
                </a:cubicBezTo>
                <a:cubicBezTo>
                  <a:pt x="7151440" y="713886"/>
                  <a:pt x="7147230" y="710378"/>
                  <a:pt x="7141617" y="704764"/>
                </a:cubicBezTo>
                <a:lnTo>
                  <a:pt x="7133196" y="711079"/>
                </a:lnTo>
                <a:cubicBezTo>
                  <a:pt x="7133196" y="711079"/>
                  <a:pt x="7132495" y="710378"/>
                  <a:pt x="7131091" y="708975"/>
                </a:cubicBezTo>
                <a:cubicBezTo>
                  <a:pt x="7131091" y="700554"/>
                  <a:pt x="7129688" y="690029"/>
                  <a:pt x="7126881" y="677399"/>
                </a:cubicBezTo>
                <a:cubicBezTo>
                  <a:pt x="7125478" y="678802"/>
                  <a:pt x="7121970" y="679504"/>
                  <a:pt x="7116356" y="679504"/>
                </a:cubicBezTo>
                <a:lnTo>
                  <a:pt x="7110041" y="679504"/>
                </a:lnTo>
                <a:cubicBezTo>
                  <a:pt x="7108637" y="678101"/>
                  <a:pt x="7107235" y="677399"/>
                  <a:pt x="7105831" y="677399"/>
                </a:cubicBezTo>
                <a:cubicBezTo>
                  <a:pt x="7115654" y="681609"/>
                  <a:pt x="7121268" y="685118"/>
                  <a:pt x="7122671" y="687924"/>
                </a:cubicBezTo>
                <a:lnTo>
                  <a:pt x="7122671" y="698449"/>
                </a:lnTo>
                <a:cubicBezTo>
                  <a:pt x="7105831" y="711079"/>
                  <a:pt x="7095306" y="717395"/>
                  <a:pt x="7091096" y="717395"/>
                </a:cubicBezTo>
                <a:cubicBezTo>
                  <a:pt x="7088289" y="717395"/>
                  <a:pt x="7085482" y="715991"/>
                  <a:pt x="7082676" y="713185"/>
                </a:cubicBezTo>
                <a:cubicBezTo>
                  <a:pt x="7085482" y="708975"/>
                  <a:pt x="7086886" y="705466"/>
                  <a:pt x="7086886" y="702660"/>
                </a:cubicBezTo>
                <a:cubicBezTo>
                  <a:pt x="7086886" y="697046"/>
                  <a:pt x="7070747" y="688626"/>
                  <a:pt x="7038470" y="677399"/>
                </a:cubicBezTo>
                <a:close/>
                <a:moveTo>
                  <a:pt x="11093424" y="664769"/>
                </a:moveTo>
                <a:cubicBezTo>
                  <a:pt x="11090618" y="674592"/>
                  <a:pt x="11085706" y="685819"/>
                  <a:pt x="11078689" y="698449"/>
                </a:cubicBezTo>
                <a:cubicBezTo>
                  <a:pt x="11078689" y="697046"/>
                  <a:pt x="11078689" y="693538"/>
                  <a:pt x="11078689" y="687924"/>
                </a:cubicBezTo>
                <a:cubicBezTo>
                  <a:pt x="11074479" y="707571"/>
                  <a:pt x="11066058" y="743357"/>
                  <a:pt x="11053429" y="795281"/>
                </a:cubicBezTo>
                <a:cubicBezTo>
                  <a:pt x="11050622" y="802297"/>
                  <a:pt x="11045711" y="817734"/>
                  <a:pt x="11038694" y="841591"/>
                </a:cubicBezTo>
                <a:cubicBezTo>
                  <a:pt x="11040097" y="840188"/>
                  <a:pt x="11043605" y="838784"/>
                  <a:pt x="11049219" y="837381"/>
                </a:cubicBezTo>
                <a:lnTo>
                  <a:pt x="11049219" y="831066"/>
                </a:lnTo>
                <a:cubicBezTo>
                  <a:pt x="11047815" y="828259"/>
                  <a:pt x="11047113" y="826154"/>
                  <a:pt x="11047113" y="824751"/>
                </a:cubicBezTo>
                <a:lnTo>
                  <a:pt x="11063954" y="826856"/>
                </a:lnTo>
                <a:lnTo>
                  <a:pt x="11072374" y="820541"/>
                </a:lnTo>
                <a:lnTo>
                  <a:pt x="11074479" y="801596"/>
                </a:lnTo>
                <a:cubicBezTo>
                  <a:pt x="11073075" y="801596"/>
                  <a:pt x="11070971" y="802297"/>
                  <a:pt x="11068164" y="803701"/>
                </a:cubicBezTo>
                <a:lnTo>
                  <a:pt x="11063954" y="807911"/>
                </a:lnTo>
                <a:lnTo>
                  <a:pt x="11061323" y="801333"/>
                </a:lnTo>
                <a:lnTo>
                  <a:pt x="11061848" y="801596"/>
                </a:lnTo>
                <a:cubicBezTo>
                  <a:pt x="11064656" y="801596"/>
                  <a:pt x="11065708" y="800543"/>
                  <a:pt x="11065006" y="798438"/>
                </a:cubicBezTo>
                <a:cubicBezTo>
                  <a:pt x="11064305" y="796333"/>
                  <a:pt x="11065357" y="795281"/>
                  <a:pt x="11068164" y="795281"/>
                </a:cubicBezTo>
                <a:lnTo>
                  <a:pt x="11078689" y="799491"/>
                </a:lnTo>
                <a:lnTo>
                  <a:pt x="11082899" y="746865"/>
                </a:lnTo>
                <a:cubicBezTo>
                  <a:pt x="11084303" y="731428"/>
                  <a:pt x="11089916" y="715290"/>
                  <a:pt x="11099739" y="698449"/>
                </a:cubicBezTo>
                <a:cubicBezTo>
                  <a:pt x="11098335" y="698449"/>
                  <a:pt x="11094828" y="700554"/>
                  <a:pt x="11089214" y="704764"/>
                </a:cubicBezTo>
                <a:close/>
                <a:moveTo>
                  <a:pt x="10150450" y="664769"/>
                </a:moveTo>
                <a:cubicBezTo>
                  <a:pt x="10147642" y="674592"/>
                  <a:pt x="10142731" y="685819"/>
                  <a:pt x="10135715" y="698449"/>
                </a:cubicBezTo>
                <a:cubicBezTo>
                  <a:pt x="10135715" y="697046"/>
                  <a:pt x="10135715" y="693538"/>
                  <a:pt x="10135715" y="687924"/>
                </a:cubicBezTo>
                <a:cubicBezTo>
                  <a:pt x="10131505" y="707571"/>
                  <a:pt x="10123085" y="743357"/>
                  <a:pt x="10110454" y="795281"/>
                </a:cubicBezTo>
                <a:cubicBezTo>
                  <a:pt x="10107647" y="802297"/>
                  <a:pt x="10102736" y="817734"/>
                  <a:pt x="10095719" y="841591"/>
                </a:cubicBezTo>
                <a:cubicBezTo>
                  <a:pt x="10097122" y="840188"/>
                  <a:pt x="10100630" y="838784"/>
                  <a:pt x="10106245" y="837381"/>
                </a:cubicBezTo>
                <a:lnTo>
                  <a:pt x="10106245" y="831066"/>
                </a:lnTo>
                <a:cubicBezTo>
                  <a:pt x="10104840" y="828259"/>
                  <a:pt x="10104139" y="826154"/>
                  <a:pt x="10104139" y="824751"/>
                </a:cubicBezTo>
                <a:lnTo>
                  <a:pt x="10120980" y="826856"/>
                </a:lnTo>
                <a:lnTo>
                  <a:pt x="10129399" y="820541"/>
                </a:lnTo>
                <a:lnTo>
                  <a:pt x="10131505" y="801596"/>
                </a:lnTo>
                <a:cubicBezTo>
                  <a:pt x="10130100" y="801596"/>
                  <a:pt x="10127996" y="802297"/>
                  <a:pt x="10125189" y="803701"/>
                </a:cubicBezTo>
                <a:lnTo>
                  <a:pt x="10120980" y="807911"/>
                </a:lnTo>
                <a:lnTo>
                  <a:pt x="10118349" y="801333"/>
                </a:lnTo>
                <a:lnTo>
                  <a:pt x="10118874" y="801596"/>
                </a:lnTo>
                <a:cubicBezTo>
                  <a:pt x="10121680" y="801596"/>
                  <a:pt x="10122733" y="800543"/>
                  <a:pt x="10122032" y="798438"/>
                </a:cubicBezTo>
                <a:cubicBezTo>
                  <a:pt x="10121330" y="796333"/>
                  <a:pt x="10122382" y="795281"/>
                  <a:pt x="10125189" y="795281"/>
                </a:cubicBezTo>
                <a:lnTo>
                  <a:pt x="10135715" y="799491"/>
                </a:lnTo>
                <a:lnTo>
                  <a:pt x="10139924" y="746865"/>
                </a:lnTo>
                <a:cubicBezTo>
                  <a:pt x="10141328" y="731428"/>
                  <a:pt x="10146941" y="715290"/>
                  <a:pt x="10156765" y="698449"/>
                </a:cubicBezTo>
                <a:cubicBezTo>
                  <a:pt x="10155360" y="698449"/>
                  <a:pt x="10151853" y="700554"/>
                  <a:pt x="10146240" y="704764"/>
                </a:cubicBezTo>
                <a:close/>
                <a:moveTo>
                  <a:pt x="7009000" y="664769"/>
                </a:moveTo>
                <a:lnTo>
                  <a:pt x="7009000" y="668979"/>
                </a:lnTo>
                <a:lnTo>
                  <a:pt x="7027945" y="668979"/>
                </a:lnTo>
                <a:lnTo>
                  <a:pt x="7027945" y="664769"/>
                </a:lnTo>
                <a:close/>
                <a:moveTo>
                  <a:pt x="1330300" y="664769"/>
                </a:moveTo>
                <a:cubicBezTo>
                  <a:pt x="1327494" y="674592"/>
                  <a:pt x="1322582" y="685819"/>
                  <a:pt x="1315565" y="698449"/>
                </a:cubicBezTo>
                <a:cubicBezTo>
                  <a:pt x="1315565" y="697046"/>
                  <a:pt x="1315565" y="693538"/>
                  <a:pt x="1315565" y="687924"/>
                </a:cubicBezTo>
                <a:cubicBezTo>
                  <a:pt x="1311355" y="707571"/>
                  <a:pt x="1302935" y="743357"/>
                  <a:pt x="1290305" y="795281"/>
                </a:cubicBezTo>
                <a:cubicBezTo>
                  <a:pt x="1287498" y="802297"/>
                  <a:pt x="1282586" y="817734"/>
                  <a:pt x="1275569" y="841591"/>
                </a:cubicBezTo>
                <a:cubicBezTo>
                  <a:pt x="1276973" y="840188"/>
                  <a:pt x="1280481" y="838784"/>
                  <a:pt x="1286095" y="837381"/>
                </a:cubicBezTo>
                <a:lnTo>
                  <a:pt x="1286095" y="831066"/>
                </a:lnTo>
                <a:cubicBezTo>
                  <a:pt x="1284691" y="828259"/>
                  <a:pt x="1283990" y="826154"/>
                  <a:pt x="1283990" y="824751"/>
                </a:cubicBezTo>
                <a:lnTo>
                  <a:pt x="1300830" y="826856"/>
                </a:lnTo>
                <a:lnTo>
                  <a:pt x="1309250" y="820541"/>
                </a:lnTo>
                <a:lnTo>
                  <a:pt x="1311355" y="801596"/>
                </a:lnTo>
                <a:cubicBezTo>
                  <a:pt x="1309951" y="801596"/>
                  <a:pt x="1307847" y="802297"/>
                  <a:pt x="1305040" y="803701"/>
                </a:cubicBezTo>
                <a:lnTo>
                  <a:pt x="1300830" y="807911"/>
                </a:lnTo>
                <a:lnTo>
                  <a:pt x="1298199" y="801333"/>
                </a:lnTo>
                <a:lnTo>
                  <a:pt x="1298725" y="801596"/>
                </a:lnTo>
                <a:cubicBezTo>
                  <a:pt x="1301531" y="801596"/>
                  <a:pt x="1302584" y="800543"/>
                  <a:pt x="1301882" y="798438"/>
                </a:cubicBezTo>
                <a:cubicBezTo>
                  <a:pt x="1301181" y="796333"/>
                  <a:pt x="1302233" y="795281"/>
                  <a:pt x="1305040" y="795281"/>
                </a:cubicBezTo>
                <a:lnTo>
                  <a:pt x="1315565" y="799491"/>
                </a:lnTo>
                <a:lnTo>
                  <a:pt x="1319775" y="746865"/>
                </a:lnTo>
                <a:cubicBezTo>
                  <a:pt x="1321178" y="731428"/>
                  <a:pt x="1326792" y="715290"/>
                  <a:pt x="1336615" y="698449"/>
                </a:cubicBezTo>
                <a:cubicBezTo>
                  <a:pt x="1335212" y="698449"/>
                  <a:pt x="1331704" y="700554"/>
                  <a:pt x="1326090" y="704764"/>
                </a:cubicBezTo>
                <a:close/>
                <a:moveTo>
                  <a:pt x="387325" y="664769"/>
                </a:moveTo>
                <a:cubicBezTo>
                  <a:pt x="384518" y="674592"/>
                  <a:pt x="379607" y="685819"/>
                  <a:pt x="372590" y="698449"/>
                </a:cubicBezTo>
                <a:cubicBezTo>
                  <a:pt x="372590" y="697046"/>
                  <a:pt x="372590" y="693538"/>
                  <a:pt x="372590" y="687924"/>
                </a:cubicBezTo>
                <a:cubicBezTo>
                  <a:pt x="368380" y="707571"/>
                  <a:pt x="359960" y="743357"/>
                  <a:pt x="347330" y="795281"/>
                </a:cubicBezTo>
                <a:cubicBezTo>
                  <a:pt x="344523" y="802297"/>
                  <a:pt x="339611" y="817734"/>
                  <a:pt x="332594" y="841591"/>
                </a:cubicBezTo>
                <a:cubicBezTo>
                  <a:pt x="333998" y="840188"/>
                  <a:pt x="337506" y="838784"/>
                  <a:pt x="343120" y="837381"/>
                </a:cubicBezTo>
                <a:lnTo>
                  <a:pt x="343120" y="831066"/>
                </a:lnTo>
                <a:cubicBezTo>
                  <a:pt x="341716" y="828259"/>
                  <a:pt x="341014" y="826154"/>
                  <a:pt x="341014" y="824751"/>
                </a:cubicBezTo>
                <a:lnTo>
                  <a:pt x="357855" y="826856"/>
                </a:lnTo>
                <a:lnTo>
                  <a:pt x="366275" y="820541"/>
                </a:lnTo>
                <a:lnTo>
                  <a:pt x="368380" y="801596"/>
                </a:lnTo>
                <a:cubicBezTo>
                  <a:pt x="366976" y="801596"/>
                  <a:pt x="364872" y="802297"/>
                  <a:pt x="362065" y="803701"/>
                </a:cubicBezTo>
                <a:lnTo>
                  <a:pt x="357855" y="807911"/>
                </a:lnTo>
                <a:lnTo>
                  <a:pt x="355223" y="801332"/>
                </a:lnTo>
                <a:lnTo>
                  <a:pt x="355750" y="801596"/>
                </a:lnTo>
                <a:cubicBezTo>
                  <a:pt x="358556" y="801596"/>
                  <a:pt x="359609" y="800543"/>
                  <a:pt x="358907" y="798438"/>
                </a:cubicBezTo>
                <a:cubicBezTo>
                  <a:pt x="358205" y="796333"/>
                  <a:pt x="359258" y="795281"/>
                  <a:pt x="362065" y="795281"/>
                </a:cubicBezTo>
                <a:lnTo>
                  <a:pt x="372590" y="799491"/>
                </a:lnTo>
                <a:lnTo>
                  <a:pt x="376800" y="746865"/>
                </a:lnTo>
                <a:cubicBezTo>
                  <a:pt x="378203" y="731428"/>
                  <a:pt x="383817" y="715290"/>
                  <a:pt x="393640" y="698449"/>
                </a:cubicBezTo>
                <a:cubicBezTo>
                  <a:pt x="392237" y="698449"/>
                  <a:pt x="388728" y="700554"/>
                  <a:pt x="383115" y="704764"/>
                </a:cubicBezTo>
                <a:close/>
                <a:moveTo>
                  <a:pt x="7038470" y="654244"/>
                </a:moveTo>
                <a:lnTo>
                  <a:pt x="7034260" y="664769"/>
                </a:lnTo>
                <a:lnTo>
                  <a:pt x="7053205" y="664769"/>
                </a:lnTo>
                <a:cubicBezTo>
                  <a:pt x="7053205" y="661962"/>
                  <a:pt x="7054609" y="658454"/>
                  <a:pt x="7057415" y="654244"/>
                </a:cubicBezTo>
                <a:close/>
                <a:moveTo>
                  <a:pt x="7398430" y="647929"/>
                </a:moveTo>
                <a:cubicBezTo>
                  <a:pt x="7404043" y="661962"/>
                  <a:pt x="7408253" y="671786"/>
                  <a:pt x="7411060" y="677399"/>
                </a:cubicBezTo>
                <a:cubicBezTo>
                  <a:pt x="7413866" y="688626"/>
                  <a:pt x="7413866" y="699151"/>
                  <a:pt x="7411060" y="708975"/>
                </a:cubicBezTo>
                <a:cubicBezTo>
                  <a:pt x="7401236" y="673891"/>
                  <a:pt x="7397026" y="653542"/>
                  <a:pt x="7398430" y="647929"/>
                </a:cubicBezTo>
                <a:close/>
                <a:moveTo>
                  <a:pt x="6604835" y="628984"/>
                </a:moveTo>
                <a:cubicBezTo>
                  <a:pt x="6609046" y="633194"/>
                  <a:pt x="6612554" y="635299"/>
                  <a:pt x="6615361" y="635299"/>
                </a:cubicBezTo>
                <a:cubicBezTo>
                  <a:pt x="6608344" y="642315"/>
                  <a:pt x="6598520" y="656349"/>
                  <a:pt x="6585890" y="677399"/>
                </a:cubicBezTo>
                <a:cubicBezTo>
                  <a:pt x="6590100" y="675996"/>
                  <a:pt x="6594311" y="672487"/>
                  <a:pt x="6598520" y="666874"/>
                </a:cubicBezTo>
                <a:cubicBezTo>
                  <a:pt x="6591504" y="678101"/>
                  <a:pt x="6586592" y="683714"/>
                  <a:pt x="6583785" y="683714"/>
                </a:cubicBezTo>
                <a:cubicBezTo>
                  <a:pt x="6582382" y="683714"/>
                  <a:pt x="6580978" y="682311"/>
                  <a:pt x="6579575" y="679504"/>
                </a:cubicBezTo>
                <a:cubicBezTo>
                  <a:pt x="6578172" y="680908"/>
                  <a:pt x="6576768" y="682662"/>
                  <a:pt x="6575365" y="684767"/>
                </a:cubicBezTo>
                <a:cubicBezTo>
                  <a:pt x="6573962" y="686872"/>
                  <a:pt x="6572558" y="688626"/>
                  <a:pt x="6571154" y="690029"/>
                </a:cubicBezTo>
                <a:cubicBezTo>
                  <a:pt x="6573962" y="691433"/>
                  <a:pt x="6576768" y="691433"/>
                  <a:pt x="6579575" y="690029"/>
                </a:cubicBezTo>
                <a:cubicBezTo>
                  <a:pt x="6576768" y="692836"/>
                  <a:pt x="6572558" y="695643"/>
                  <a:pt x="6566945" y="698449"/>
                </a:cubicBezTo>
                <a:cubicBezTo>
                  <a:pt x="6571154" y="712483"/>
                  <a:pt x="6568348" y="719500"/>
                  <a:pt x="6558524" y="719500"/>
                </a:cubicBezTo>
                <a:cubicBezTo>
                  <a:pt x="6555718" y="719500"/>
                  <a:pt x="6555016" y="718798"/>
                  <a:pt x="6556420" y="717395"/>
                </a:cubicBezTo>
                <a:cubicBezTo>
                  <a:pt x="6557823" y="714588"/>
                  <a:pt x="6557823" y="713185"/>
                  <a:pt x="6556420" y="713185"/>
                </a:cubicBezTo>
                <a:cubicBezTo>
                  <a:pt x="6550806" y="713185"/>
                  <a:pt x="6547298" y="716693"/>
                  <a:pt x="6545895" y="723710"/>
                </a:cubicBezTo>
                <a:cubicBezTo>
                  <a:pt x="6546246" y="725464"/>
                  <a:pt x="6546552" y="726911"/>
                  <a:pt x="6546816" y="728051"/>
                </a:cubicBezTo>
                <a:lnTo>
                  <a:pt x="6547455" y="730479"/>
                </a:lnTo>
                <a:lnTo>
                  <a:pt x="6541684" y="735287"/>
                </a:lnTo>
                <a:cubicBezTo>
                  <a:pt x="6538878" y="737392"/>
                  <a:pt x="6535370" y="739848"/>
                  <a:pt x="6531159" y="742655"/>
                </a:cubicBezTo>
                <a:cubicBezTo>
                  <a:pt x="6533965" y="745462"/>
                  <a:pt x="6536071" y="746865"/>
                  <a:pt x="6537475" y="746865"/>
                </a:cubicBezTo>
                <a:cubicBezTo>
                  <a:pt x="6516424" y="783352"/>
                  <a:pt x="6498882" y="817033"/>
                  <a:pt x="6484849" y="847906"/>
                </a:cubicBezTo>
                <a:cubicBezTo>
                  <a:pt x="6477832" y="847906"/>
                  <a:pt x="6471517" y="851415"/>
                  <a:pt x="6465903" y="858431"/>
                </a:cubicBezTo>
                <a:cubicBezTo>
                  <a:pt x="6467307" y="861238"/>
                  <a:pt x="6468008" y="864746"/>
                  <a:pt x="6468008" y="868956"/>
                </a:cubicBezTo>
                <a:cubicBezTo>
                  <a:pt x="6465203" y="866150"/>
                  <a:pt x="6462395" y="865448"/>
                  <a:pt x="6459589" y="866851"/>
                </a:cubicBezTo>
                <a:cubicBezTo>
                  <a:pt x="6459589" y="869658"/>
                  <a:pt x="6461693" y="871061"/>
                  <a:pt x="6465903" y="871061"/>
                </a:cubicBezTo>
                <a:lnTo>
                  <a:pt x="6465903" y="881587"/>
                </a:lnTo>
                <a:cubicBezTo>
                  <a:pt x="6461693" y="887200"/>
                  <a:pt x="6453975" y="894918"/>
                  <a:pt x="6442748" y="904742"/>
                </a:cubicBezTo>
                <a:cubicBezTo>
                  <a:pt x="6445555" y="907549"/>
                  <a:pt x="6448362" y="908952"/>
                  <a:pt x="6451168" y="908952"/>
                </a:cubicBezTo>
                <a:lnTo>
                  <a:pt x="6451168" y="919477"/>
                </a:lnTo>
                <a:cubicBezTo>
                  <a:pt x="6446958" y="919477"/>
                  <a:pt x="6444152" y="920179"/>
                  <a:pt x="6442748" y="921582"/>
                </a:cubicBezTo>
                <a:lnTo>
                  <a:pt x="6418137" y="1033450"/>
                </a:lnTo>
                <a:lnTo>
                  <a:pt x="6415383" y="1041568"/>
                </a:lnTo>
                <a:lnTo>
                  <a:pt x="6411296" y="1064546"/>
                </a:lnTo>
                <a:lnTo>
                  <a:pt x="6373282" y="1237336"/>
                </a:lnTo>
                <a:cubicBezTo>
                  <a:pt x="6373282" y="1292066"/>
                  <a:pt x="6376089" y="1343990"/>
                  <a:pt x="6381703" y="1393108"/>
                </a:cubicBezTo>
                <a:cubicBezTo>
                  <a:pt x="6381703" y="1397318"/>
                  <a:pt x="6383457" y="1403984"/>
                  <a:pt x="6386966" y="1413105"/>
                </a:cubicBezTo>
                <a:cubicBezTo>
                  <a:pt x="6390474" y="1422227"/>
                  <a:pt x="6392228" y="1428893"/>
                  <a:pt x="6392228" y="1433103"/>
                </a:cubicBezTo>
                <a:cubicBezTo>
                  <a:pt x="6390824" y="1435910"/>
                  <a:pt x="6385912" y="1443628"/>
                  <a:pt x="6377492" y="1456258"/>
                </a:cubicBezTo>
                <a:cubicBezTo>
                  <a:pt x="6373282" y="1447838"/>
                  <a:pt x="6367669" y="1435208"/>
                  <a:pt x="6360652" y="1418368"/>
                </a:cubicBezTo>
                <a:cubicBezTo>
                  <a:pt x="6350828" y="1372057"/>
                  <a:pt x="6345917" y="1329957"/>
                  <a:pt x="6345917" y="1292066"/>
                </a:cubicBezTo>
                <a:lnTo>
                  <a:pt x="6345917" y="1178395"/>
                </a:lnTo>
                <a:cubicBezTo>
                  <a:pt x="6345917" y="1174185"/>
                  <a:pt x="6346619" y="1167519"/>
                  <a:pt x="6348023" y="1158397"/>
                </a:cubicBezTo>
                <a:cubicBezTo>
                  <a:pt x="6349426" y="1149276"/>
                  <a:pt x="6350128" y="1143311"/>
                  <a:pt x="6350128" y="1140505"/>
                </a:cubicBezTo>
                <a:cubicBezTo>
                  <a:pt x="6357144" y="1045077"/>
                  <a:pt x="6394333" y="934914"/>
                  <a:pt x="6461693" y="810016"/>
                </a:cubicBezTo>
                <a:cubicBezTo>
                  <a:pt x="6495374" y="746865"/>
                  <a:pt x="6543088" y="686521"/>
                  <a:pt x="6604835" y="628984"/>
                </a:cubicBezTo>
                <a:close/>
                <a:moveTo>
                  <a:pt x="6632200" y="610038"/>
                </a:moveTo>
                <a:lnTo>
                  <a:pt x="6634305" y="614248"/>
                </a:lnTo>
                <a:lnTo>
                  <a:pt x="6617466" y="631089"/>
                </a:lnTo>
                <a:lnTo>
                  <a:pt x="6613256" y="628984"/>
                </a:lnTo>
                <a:close/>
                <a:moveTo>
                  <a:pt x="11078689" y="578463"/>
                </a:moveTo>
                <a:cubicBezTo>
                  <a:pt x="11077286" y="578463"/>
                  <a:pt x="11074479" y="579866"/>
                  <a:pt x="11070269" y="582673"/>
                </a:cubicBezTo>
                <a:cubicBezTo>
                  <a:pt x="11074479" y="586883"/>
                  <a:pt x="11078689" y="588988"/>
                  <a:pt x="11082899" y="588988"/>
                </a:cubicBezTo>
                <a:cubicBezTo>
                  <a:pt x="11082899" y="581971"/>
                  <a:pt x="11081496" y="578463"/>
                  <a:pt x="11078689" y="578463"/>
                </a:cubicBezTo>
                <a:close/>
                <a:moveTo>
                  <a:pt x="10135715" y="578463"/>
                </a:moveTo>
                <a:cubicBezTo>
                  <a:pt x="10134311" y="578463"/>
                  <a:pt x="10131505" y="579866"/>
                  <a:pt x="10127295" y="582673"/>
                </a:cubicBezTo>
                <a:cubicBezTo>
                  <a:pt x="10131505" y="586883"/>
                  <a:pt x="10135715" y="588988"/>
                  <a:pt x="10139924" y="588988"/>
                </a:cubicBezTo>
                <a:cubicBezTo>
                  <a:pt x="10139924" y="581971"/>
                  <a:pt x="10138521" y="578463"/>
                  <a:pt x="10135715" y="578463"/>
                </a:cubicBezTo>
                <a:close/>
                <a:moveTo>
                  <a:pt x="1315565" y="578463"/>
                </a:moveTo>
                <a:cubicBezTo>
                  <a:pt x="1314161" y="578463"/>
                  <a:pt x="1311355" y="579866"/>
                  <a:pt x="1307145" y="582673"/>
                </a:cubicBezTo>
                <a:cubicBezTo>
                  <a:pt x="1311355" y="586883"/>
                  <a:pt x="1315565" y="588988"/>
                  <a:pt x="1319775" y="588988"/>
                </a:cubicBezTo>
                <a:cubicBezTo>
                  <a:pt x="1319775" y="581971"/>
                  <a:pt x="1318372" y="578463"/>
                  <a:pt x="1315565" y="578463"/>
                </a:cubicBezTo>
                <a:close/>
                <a:moveTo>
                  <a:pt x="372590" y="578463"/>
                </a:moveTo>
                <a:cubicBezTo>
                  <a:pt x="371186" y="578463"/>
                  <a:pt x="368380" y="579866"/>
                  <a:pt x="364170" y="582673"/>
                </a:cubicBezTo>
                <a:cubicBezTo>
                  <a:pt x="368380" y="586883"/>
                  <a:pt x="372590" y="588988"/>
                  <a:pt x="376800" y="588988"/>
                </a:cubicBezTo>
                <a:cubicBezTo>
                  <a:pt x="376800" y="581971"/>
                  <a:pt x="375397" y="578463"/>
                  <a:pt x="372590" y="578463"/>
                </a:cubicBezTo>
                <a:close/>
                <a:moveTo>
                  <a:pt x="11322872" y="561623"/>
                </a:moveTo>
                <a:lnTo>
                  <a:pt x="11329186" y="563728"/>
                </a:lnTo>
                <a:lnTo>
                  <a:pt x="11322872" y="572148"/>
                </a:lnTo>
                <a:lnTo>
                  <a:pt x="11320767" y="570043"/>
                </a:lnTo>
                <a:close/>
                <a:moveTo>
                  <a:pt x="10379898" y="561623"/>
                </a:moveTo>
                <a:lnTo>
                  <a:pt x="10386213" y="563728"/>
                </a:lnTo>
                <a:lnTo>
                  <a:pt x="10379898" y="572148"/>
                </a:lnTo>
                <a:lnTo>
                  <a:pt x="10377792" y="570043"/>
                </a:lnTo>
                <a:close/>
                <a:moveTo>
                  <a:pt x="1559748" y="561623"/>
                </a:moveTo>
                <a:lnTo>
                  <a:pt x="1566063" y="563728"/>
                </a:lnTo>
                <a:lnTo>
                  <a:pt x="1559748" y="572148"/>
                </a:lnTo>
                <a:lnTo>
                  <a:pt x="1557643" y="570043"/>
                </a:lnTo>
                <a:close/>
                <a:moveTo>
                  <a:pt x="616773" y="561623"/>
                </a:moveTo>
                <a:lnTo>
                  <a:pt x="623088" y="563728"/>
                </a:lnTo>
                <a:lnTo>
                  <a:pt x="616773" y="572148"/>
                </a:lnTo>
                <a:lnTo>
                  <a:pt x="614668" y="570043"/>
                </a:lnTo>
                <a:close/>
                <a:moveTo>
                  <a:pt x="7061626" y="506892"/>
                </a:moveTo>
                <a:cubicBezTo>
                  <a:pt x="7058819" y="506892"/>
                  <a:pt x="7055135" y="507945"/>
                  <a:pt x="7050574" y="510050"/>
                </a:cubicBezTo>
                <a:lnTo>
                  <a:pt x="7037885" y="517417"/>
                </a:lnTo>
                <a:lnTo>
                  <a:pt x="7044785" y="517417"/>
                </a:lnTo>
                <a:cubicBezTo>
                  <a:pt x="7050399" y="517417"/>
                  <a:pt x="7058117" y="522329"/>
                  <a:pt x="7067940" y="532152"/>
                </a:cubicBezTo>
                <a:lnTo>
                  <a:pt x="7074256" y="525837"/>
                </a:lnTo>
                <a:cubicBezTo>
                  <a:pt x="7075659" y="527241"/>
                  <a:pt x="7079167" y="527942"/>
                  <a:pt x="7084781" y="527942"/>
                </a:cubicBezTo>
                <a:cubicBezTo>
                  <a:pt x="7080570" y="526539"/>
                  <a:pt x="7076361" y="523732"/>
                  <a:pt x="7072151" y="519522"/>
                </a:cubicBezTo>
                <a:cubicBezTo>
                  <a:pt x="7080570" y="519522"/>
                  <a:pt x="7086184" y="516014"/>
                  <a:pt x="7088991" y="508997"/>
                </a:cubicBezTo>
                <a:close/>
                <a:moveTo>
                  <a:pt x="11346027" y="485842"/>
                </a:moveTo>
                <a:lnTo>
                  <a:pt x="11352342" y="490052"/>
                </a:lnTo>
                <a:cubicBezTo>
                  <a:pt x="11349536" y="502682"/>
                  <a:pt x="11343922" y="514611"/>
                  <a:pt x="11335502" y="525837"/>
                </a:cubicBezTo>
                <a:cubicBezTo>
                  <a:pt x="11335502" y="521627"/>
                  <a:pt x="11336906" y="514961"/>
                  <a:pt x="11339711" y="505840"/>
                </a:cubicBezTo>
                <a:cubicBezTo>
                  <a:pt x="11342519" y="496718"/>
                  <a:pt x="11344624" y="490052"/>
                  <a:pt x="11346027" y="485842"/>
                </a:cubicBezTo>
                <a:close/>
                <a:moveTo>
                  <a:pt x="10403052" y="485842"/>
                </a:moveTo>
                <a:lnTo>
                  <a:pt x="10409368" y="490052"/>
                </a:lnTo>
                <a:cubicBezTo>
                  <a:pt x="10406561" y="502682"/>
                  <a:pt x="10400948" y="514611"/>
                  <a:pt x="10392527" y="525837"/>
                </a:cubicBezTo>
                <a:cubicBezTo>
                  <a:pt x="10392527" y="521627"/>
                  <a:pt x="10393931" y="514961"/>
                  <a:pt x="10396738" y="505840"/>
                </a:cubicBezTo>
                <a:cubicBezTo>
                  <a:pt x="10399543" y="496718"/>
                  <a:pt x="10401649" y="490052"/>
                  <a:pt x="10403052" y="485842"/>
                </a:cubicBezTo>
                <a:close/>
                <a:moveTo>
                  <a:pt x="1582903" y="485842"/>
                </a:moveTo>
                <a:lnTo>
                  <a:pt x="1589218" y="490052"/>
                </a:lnTo>
                <a:cubicBezTo>
                  <a:pt x="1586411" y="502682"/>
                  <a:pt x="1580798" y="514611"/>
                  <a:pt x="1572378" y="525837"/>
                </a:cubicBezTo>
                <a:cubicBezTo>
                  <a:pt x="1572378" y="521627"/>
                  <a:pt x="1573781" y="514961"/>
                  <a:pt x="1576588" y="505840"/>
                </a:cubicBezTo>
                <a:cubicBezTo>
                  <a:pt x="1579395" y="496718"/>
                  <a:pt x="1581500" y="490052"/>
                  <a:pt x="1582903" y="485842"/>
                </a:cubicBezTo>
                <a:close/>
                <a:moveTo>
                  <a:pt x="639928" y="485842"/>
                </a:moveTo>
                <a:lnTo>
                  <a:pt x="646243" y="490052"/>
                </a:lnTo>
                <a:cubicBezTo>
                  <a:pt x="643436" y="502682"/>
                  <a:pt x="637823" y="514611"/>
                  <a:pt x="629403" y="525837"/>
                </a:cubicBezTo>
                <a:cubicBezTo>
                  <a:pt x="629403" y="521627"/>
                  <a:pt x="630806" y="514961"/>
                  <a:pt x="633613" y="505840"/>
                </a:cubicBezTo>
                <a:cubicBezTo>
                  <a:pt x="636420" y="496718"/>
                  <a:pt x="638525" y="490052"/>
                  <a:pt x="639928" y="485842"/>
                </a:cubicBezTo>
                <a:close/>
                <a:moveTo>
                  <a:pt x="6796392" y="469002"/>
                </a:moveTo>
                <a:cubicBezTo>
                  <a:pt x="6789376" y="488648"/>
                  <a:pt x="6785868" y="496367"/>
                  <a:pt x="6785868" y="492157"/>
                </a:cubicBezTo>
                <a:cubicBezTo>
                  <a:pt x="6780254" y="492157"/>
                  <a:pt x="6772536" y="497069"/>
                  <a:pt x="6762712" y="506892"/>
                </a:cubicBezTo>
                <a:cubicBezTo>
                  <a:pt x="6765519" y="506892"/>
                  <a:pt x="6767623" y="508997"/>
                  <a:pt x="6769027" y="513207"/>
                </a:cubicBezTo>
                <a:cubicBezTo>
                  <a:pt x="6766220" y="514611"/>
                  <a:pt x="6761309" y="521627"/>
                  <a:pt x="6754292" y="534257"/>
                </a:cubicBezTo>
                <a:cubicBezTo>
                  <a:pt x="6765519" y="525837"/>
                  <a:pt x="6781657" y="506190"/>
                  <a:pt x="6802707" y="475317"/>
                </a:cubicBezTo>
                <a:cubicBezTo>
                  <a:pt x="6801304" y="475317"/>
                  <a:pt x="6799199" y="473212"/>
                  <a:pt x="6796392" y="469002"/>
                </a:cubicBezTo>
                <a:close/>
                <a:moveTo>
                  <a:pt x="7297388" y="466897"/>
                </a:moveTo>
                <a:lnTo>
                  <a:pt x="7303703" y="466897"/>
                </a:lnTo>
                <a:lnTo>
                  <a:pt x="7310019" y="469002"/>
                </a:lnTo>
                <a:cubicBezTo>
                  <a:pt x="7307212" y="470405"/>
                  <a:pt x="7302300" y="473913"/>
                  <a:pt x="7295284" y="479527"/>
                </a:cubicBezTo>
                <a:cubicBezTo>
                  <a:pt x="7295284" y="478123"/>
                  <a:pt x="7295985" y="475317"/>
                  <a:pt x="7297388" y="471107"/>
                </a:cubicBezTo>
                <a:close/>
                <a:moveTo>
                  <a:pt x="6804812" y="462687"/>
                </a:moveTo>
                <a:lnTo>
                  <a:pt x="6802707" y="471107"/>
                </a:lnTo>
                <a:lnTo>
                  <a:pt x="6806917" y="471107"/>
                </a:lnTo>
                <a:lnTo>
                  <a:pt x="6809023" y="464792"/>
                </a:lnTo>
                <a:close/>
                <a:moveTo>
                  <a:pt x="7282653" y="433216"/>
                </a:moveTo>
                <a:lnTo>
                  <a:pt x="7305808" y="439531"/>
                </a:lnTo>
                <a:lnTo>
                  <a:pt x="7305808" y="443741"/>
                </a:lnTo>
                <a:lnTo>
                  <a:pt x="7282653" y="441636"/>
                </a:lnTo>
                <a:close/>
                <a:moveTo>
                  <a:pt x="12764737" y="426901"/>
                </a:moveTo>
                <a:lnTo>
                  <a:pt x="12764737" y="433216"/>
                </a:lnTo>
                <a:lnTo>
                  <a:pt x="12802628" y="433216"/>
                </a:lnTo>
                <a:lnTo>
                  <a:pt x="12802628" y="426901"/>
                </a:lnTo>
                <a:close/>
                <a:moveTo>
                  <a:pt x="12752108" y="426901"/>
                </a:moveTo>
                <a:lnTo>
                  <a:pt x="12735267" y="429006"/>
                </a:lnTo>
                <a:lnTo>
                  <a:pt x="12735267" y="435321"/>
                </a:lnTo>
                <a:lnTo>
                  <a:pt x="12752108" y="431111"/>
                </a:lnTo>
                <a:close/>
                <a:moveTo>
                  <a:pt x="6344888" y="426901"/>
                </a:moveTo>
                <a:lnTo>
                  <a:pt x="6344888" y="433216"/>
                </a:lnTo>
                <a:lnTo>
                  <a:pt x="6382779" y="433216"/>
                </a:lnTo>
                <a:lnTo>
                  <a:pt x="6382779" y="426901"/>
                </a:lnTo>
                <a:close/>
                <a:moveTo>
                  <a:pt x="6332258" y="426901"/>
                </a:moveTo>
                <a:lnTo>
                  <a:pt x="6315418" y="429006"/>
                </a:lnTo>
                <a:lnTo>
                  <a:pt x="6315418" y="435321"/>
                </a:lnTo>
                <a:lnTo>
                  <a:pt x="6332258" y="431111"/>
                </a:lnTo>
                <a:close/>
                <a:moveTo>
                  <a:pt x="3001614" y="426901"/>
                </a:moveTo>
                <a:lnTo>
                  <a:pt x="3001614" y="433216"/>
                </a:lnTo>
                <a:lnTo>
                  <a:pt x="3039504" y="433216"/>
                </a:lnTo>
                <a:lnTo>
                  <a:pt x="3039504" y="426901"/>
                </a:lnTo>
                <a:close/>
                <a:moveTo>
                  <a:pt x="2988983" y="426901"/>
                </a:moveTo>
                <a:lnTo>
                  <a:pt x="2972143" y="429006"/>
                </a:lnTo>
                <a:lnTo>
                  <a:pt x="2972143" y="435321"/>
                </a:lnTo>
                <a:lnTo>
                  <a:pt x="2988983" y="431111"/>
                </a:lnTo>
                <a:close/>
                <a:moveTo>
                  <a:pt x="12661591" y="405851"/>
                </a:moveTo>
                <a:lnTo>
                  <a:pt x="12661591" y="410061"/>
                </a:lnTo>
                <a:lnTo>
                  <a:pt x="12693167" y="410061"/>
                </a:lnTo>
                <a:lnTo>
                  <a:pt x="12693167" y="405851"/>
                </a:lnTo>
                <a:close/>
                <a:moveTo>
                  <a:pt x="6241743" y="405851"/>
                </a:moveTo>
                <a:lnTo>
                  <a:pt x="6241743" y="410061"/>
                </a:lnTo>
                <a:lnTo>
                  <a:pt x="6273317" y="410061"/>
                </a:lnTo>
                <a:lnTo>
                  <a:pt x="6273317" y="405851"/>
                </a:lnTo>
                <a:close/>
                <a:moveTo>
                  <a:pt x="2898467" y="405851"/>
                </a:moveTo>
                <a:lnTo>
                  <a:pt x="2898467" y="410061"/>
                </a:lnTo>
                <a:lnTo>
                  <a:pt x="2930043" y="410061"/>
                </a:lnTo>
                <a:lnTo>
                  <a:pt x="2930043" y="405851"/>
                </a:lnTo>
                <a:close/>
                <a:moveTo>
                  <a:pt x="7095306" y="403746"/>
                </a:moveTo>
                <a:lnTo>
                  <a:pt x="7095306" y="410061"/>
                </a:lnTo>
                <a:lnTo>
                  <a:pt x="7103726" y="410061"/>
                </a:lnTo>
                <a:lnTo>
                  <a:pt x="7103726" y="403746"/>
                </a:lnTo>
                <a:close/>
                <a:moveTo>
                  <a:pt x="10901867" y="401641"/>
                </a:moveTo>
                <a:cubicBezTo>
                  <a:pt x="10901692" y="402342"/>
                  <a:pt x="10901692" y="402737"/>
                  <a:pt x="10901867" y="402825"/>
                </a:cubicBezTo>
                <a:lnTo>
                  <a:pt x="10902161" y="402641"/>
                </a:lnTo>
                <a:close/>
                <a:moveTo>
                  <a:pt x="9958892" y="401641"/>
                </a:moveTo>
                <a:lnTo>
                  <a:pt x="9959186" y="402641"/>
                </a:lnTo>
                <a:lnTo>
                  <a:pt x="9958892" y="402825"/>
                </a:lnTo>
                <a:cubicBezTo>
                  <a:pt x="9958717" y="402737"/>
                  <a:pt x="9958717" y="402342"/>
                  <a:pt x="9958892" y="401641"/>
                </a:cubicBezTo>
                <a:close/>
                <a:moveTo>
                  <a:pt x="1138743" y="401641"/>
                </a:moveTo>
                <a:cubicBezTo>
                  <a:pt x="1138567" y="402342"/>
                  <a:pt x="1138567" y="402737"/>
                  <a:pt x="1138743" y="402825"/>
                </a:cubicBezTo>
                <a:lnTo>
                  <a:pt x="1139037" y="402641"/>
                </a:lnTo>
                <a:close/>
                <a:moveTo>
                  <a:pt x="195768" y="401641"/>
                </a:moveTo>
                <a:lnTo>
                  <a:pt x="196062" y="402641"/>
                </a:lnTo>
                <a:lnTo>
                  <a:pt x="195768" y="402825"/>
                </a:lnTo>
                <a:cubicBezTo>
                  <a:pt x="195592" y="402737"/>
                  <a:pt x="195592" y="402342"/>
                  <a:pt x="195768" y="401641"/>
                </a:cubicBezTo>
                <a:close/>
                <a:moveTo>
                  <a:pt x="12726848" y="399536"/>
                </a:moveTo>
                <a:cubicBezTo>
                  <a:pt x="12722637" y="403746"/>
                  <a:pt x="12720532" y="407254"/>
                  <a:pt x="12720532" y="410061"/>
                </a:cubicBezTo>
                <a:lnTo>
                  <a:pt x="12741583" y="403746"/>
                </a:lnTo>
                <a:close/>
                <a:moveTo>
                  <a:pt x="6306998" y="399536"/>
                </a:moveTo>
                <a:cubicBezTo>
                  <a:pt x="6302788" y="403746"/>
                  <a:pt x="6300683" y="407254"/>
                  <a:pt x="6300683" y="410061"/>
                </a:cubicBezTo>
                <a:lnTo>
                  <a:pt x="6321733" y="403746"/>
                </a:lnTo>
                <a:close/>
                <a:moveTo>
                  <a:pt x="2963723" y="399536"/>
                </a:moveTo>
                <a:cubicBezTo>
                  <a:pt x="2959513" y="403746"/>
                  <a:pt x="2957408" y="407254"/>
                  <a:pt x="2957408" y="410061"/>
                </a:cubicBezTo>
                <a:lnTo>
                  <a:pt x="2978459" y="403746"/>
                </a:lnTo>
                <a:close/>
                <a:moveTo>
                  <a:pt x="12771053" y="395326"/>
                </a:moveTo>
                <a:lnTo>
                  <a:pt x="12764737" y="399536"/>
                </a:lnTo>
                <a:lnTo>
                  <a:pt x="12764737" y="403746"/>
                </a:lnTo>
                <a:lnTo>
                  <a:pt x="12775263" y="399536"/>
                </a:lnTo>
                <a:close/>
                <a:moveTo>
                  <a:pt x="6351203" y="395326"/>
                </a:moveTo>
                <a:lnTo>
                  <a:pt x="6344888" y="399536"/>
                </a:lnTo>
                <a:lnTo>
                  <a:pt x="6344888" y="403746"/>
                </a:lnTo>
                <a:lnTo>
                  <a:pt x="6355413" y="399536"/>
                </a:lnTo>
                <a:close/>
                <a:moveTo>
                  <a:pt x="3007929" y="395326"/>
                </a:moveTo>
                <a:lnTo>
                  <a:pt x="3001614" y="399536"/>
                </a:lnTo>
                <a:lnTo>
                  <a:pt x="3001614" y="403746"/>
                </a:lnTo>
                <a:lnTo>
                  <a:pt x="3012139" y="399536"/>
                </a:lnTo>
                <a:close/>
                <a:moveTo>
                  <a:pt x="11586000" y="391116"/>
                </a:moveTo>
                <a:lnTo>
                  <a:pt x="11596525" y="395326"/>
                </a:lnTo>
                <a:lnTo>
                  <a:pt x="11594420" y="399536"/>
                </a:lnTo>
                <a:lnTo>
                  <a:pt x="11586000" y="395326"/>
                </a:lnTo>
                <a:close/>
                <a:moveTo>
                  <a:pt x="10643026" y="391116"/>
                </a:moveTo>
                <a:lnTo>
                  <a:pt x="10653551" y="395326"/>
                </a:lnTo>
                <a:lnTo>
                  <a:pt x="10651445" y="399536"/>
                </a:lnTo>
                <a:lnTo>
                  <a:pt x="10643026" y="395326"/>
                </a:lnTo>
                <a:close/>
                <a:moveTo>
                  <a:pt x="1822876" y="391116"/>
                </a:moveTo>
                <a:lnTo>
                  <a:pt x="1833401" y="395326"/>
                </a:lnTo>
                <a:lnTo>
                  <a:pt x="1831296" y="399536"/>
                </a:lnTo>
                <a:lnTo>
                  <a:pt x="1822876" y="395326"/>
                </a:lnTo>
                <a:close/>
                <a:moveTo>
                  <a:pt x="879901" y="391116"/>
                </a:moveTo>
                <a:lnTo>
                  <a:pt x="890426" y="395326"/>
                </a:lnTo>
                <a:lnTo>
                  <a:pt x="888321" y="399536"/>
                </a:lnTo>
                <a:lnTo>
                  <a:pt x="879901" y="395326"/>
                </a:lnTo>
                <a:close/>
                <a:moveTo>
                  <a:pt x="6430670" y="390465"/>
                </a:moveTo>
                <a:lnTo>
                  <a:pt x="6399619" y="395326"/>
                </a:lnTo>
                <a:lnTo>
                  <a:pt x="6365939" y="395326"/>
                </a:lnTo>
                <a:lnTo>
                  <a:pt x="6365939" y="401641"/>
                </a:lnTo>
                <a:lnTo>
                  <a:pt x="6399619" y="401641"/>
                </a:lnTo>
                <a:lnTo>
                  <a:pt x="6399619" y="395326"/>
                </a:lnTo>
                <a:cubicBezTo>
                  <a:pt x="6401022" y="395326"/>
                  <a:pt x="6404530" y="396729"/>
                  <a:pt x="6410144" y="399536"/>
                </a:cubicBezTo>
                <a:lnTo>
                  <a:pt x="6441090" y="399536"/>
                </a:lnTo>
                <a:lnTo>
                  <a:pt x="6433276" y="394273"/>
                </a:lnTo>
                <a:close/>
                <a:moveTo>
                  <a:pt x="7204767" y="386906"/>
                </a:moveTo>
                <a:cubicBezTo>
                  <a:pt x="7211784" y="386906"/>
                  <a:pt x="7215292" y="388309"/>
                  <a:pt x="7215292" y="391116"/>
                </a:cubicBezTo>
                <a:cubicBezTo>
                  <a:pt x="7213889" y="392519"/>
                  <a:pt x="7213187" y="393922"/>
                  <a:pt x="7213187" y="395326"/>
                </a:cubicBezTo>
                <a:cubicBezTo>
                  <a:pt x="7213187" y="389712"/>
                  <a:pt x="7210381" y="386906"/>
                  <a:pt x="7204767" y="386906"/>
                </a:cubicBezTo>
                <a:close/>
                <a:moveTo>
                  <a:pt x="6501689" y="382696"/>
                </a:moveTo>
                <a:cubicBezTo>
                  <a:pt x="6496076" y="386555"/>
                  <a:pt x="6490945" y="389932"/>
                  <a:pt x="6486296" y="392826"/>
                </a:cubicBezTo>
                <a:lnTo>
                  <a:pt x="6474706" y="399536"/>
                </a:lnTo>
                <a:lnTo>
                  <a:pt x="6513499" y="399536"/>
                </a:lnTo>
                <a:close/>
                <a:moveTo>
                  <a:pt x="7187927" y="372170"/>
                </a:moveTo>
                <a:lnTo>
                  <a:pt x="7202662" y="380591"/>
                </a:lnTo>
                <a:lnTo>
                  <a:pt x="7200557" y="384801"/>
                </a:lnTo>
                <a:lnTo>
                  <a:pt x="7185822" y="376380"/>
                </a:lnTo>
                <a:close/>
                <a:moveTo>
                  <a:pt x="10996593" y="355330"/>
                </a:moveTo>
                <a:cubicBezTo>
                  <a:pt x="10990979" y="355330"/>
                  <a:pt x="10988172" y="360242"/>
                  <a:pt x="10988172" y="370065"/>
                </a:cubicBezTo>
                <a:cubicBezTo>
                  <a:pt x="10986770" y="372872"/>
                  <a:pt x="10987471" y="376380"/>
                  <a:pt x="10990278" y="380591"/>
                </a:cubicBezTo>
                <a:cubicBezTo>
                  <a:pt x="10993085" y="384801"/>
                  <a:pt x="10994488" y="387607"/>
                  <a:pt x="10994488" y="389011"/>
                </a:cubicBezTo>
                <a:cubicBezTo>
                  <a:pt x="10994488" y="377784"/>
                  <a:pt x="10995892" y="369364"/>
                  <a:pt x="10998697" y="363750"/>
                </a:cubicBezTo>
                <a:cubicBezTo>
                  <a:pt x="11001505" y="369364"/>
                  <a:pt x="11001505" y="377082"/>
                  <a:pt x="10998697" y="386906"/>
                </a:cubicBezTo>
                <a:cubicBezTo>
                  <a:pt x="11001505" y="382696"/>
                  <a:pt x="11002908" y="378486"/>
                  <a:pt x="11002908" y="374276"/>
                </a:cubicBezTo>
                <a:cubicBezTo>
                  <a:pt x="11004312" y="368662"/>
                  <a:pt x="11002206" y="362347"/>
                  <a:pt x="10996593" y="355330"/>
                </a:cubicBezTo>
                <a:close/>
                <a:moveTo>
                  <a:pt x="10053619" y="355330"/>
                </a:moveTo>
                <a:cubicBezTo>
                  <a:pt x="10048004" y="355330"/>
                  <a:pt x="10045199" y="360242"/>
                  <a:pt x="10045199" y="370065"/>
                </a:cubicBezTo>
                <a:cubicBezTo>
                  <a:pt x="10043794" y="372872"/>
                  <a:pt x="10044496" y="376380"/>
                  <a:pt x="10047303" y="380591"/>
                </a:cubicBezTo>
                <a:cubicBezTo>
                  <a:pt x="10050110" y="384801"/>
                  <a:pt x="10051513" y="387607"/>
                  <a:pt x="10051513" y="389011"/>
                </a:cubicBezTo>
                <a:cubicBezTo>
                  <a:pt x="10051513" y="377784"/>
                  <a:pt x="10052917" y="369364"/>
                  <a:pt x="10055724" y="363750"/>
                </a:cubicBezTo>
                <a:cubicBezTo>
                  <a:pt x="10058529" y="369364"/>
                  <a:pt x="10058529" y="377082"/>
                  <a:pt x="10055724" y="386906"/>
                </a:cubicBezTo>
                <a:cubicBezTo>
                  <a:pt x="10058529" y="382696"/>
                  <a:pt x="10059934" y="378486"/>
                  <a:pt x="10059934" y="374276"/>
                </a:cubicBezTo>
                <a:cubicBezTo>
                  <a:pt x="10061337" y="368662"/>
                  <a:pt x="10059231" y="362347"/>
                  <a:pt x="10053619" y="355330"/>
                </a:cubicBezTo>
                <a:close/>
                <a:moveTo>
                  <a:pt x="1233469" y="355330"/>
                </a:moveTo>
                <a:cubicBezTo>
                  <a:pt x="1227856" y="355330"/>
                  <a:pt x="1225049" y="360242"/>
                  <a:pt x="1225049" y="370065"/>
                </a:cubicBezTo>
                <a:cubicBezTo>
                  <a:pt x="1223645" y="372872"/>
                  <a:pt x="1224347" y="376380"/>
                  <a:pt x="1227154" y="380591"/>
                </a:cubicBezTo>
                <a:cubicBezTo>
                  <a:pt x="1229961" y="384801"/>
                  <a:pt x="1231364" y="387607"/>
                  <a:pt x="1231364" y="389011"/>
                </a:cubicBezTo>
                <a:cubicBezTo>
                  <a:pt x="1231364" y="377784"/>
                  <a:pt x="1232767" y="369364"/>
                  <a:pt x="1235574" y="363750"/>
                </a:cubicBezTo>
                <a:cubicBezTo>
                  <a:pt x="1238381" y="369364"/>
                  <a:pt x="1238381" y="377082"/>
                  <a:pt x="1235574" y="386906"/>
                </a:cubicBezTo>
                <a:cubicBezTo>
                  <a:pt x="1238381" y="382696"/>
                  <a:pt x="1239784" y="378486"/>
                  <a:pt x="1239784" y="374276"/>
                </a:cubicBezTo>
                <a:cubicBezTo>
                  <a:pt x="1241188" y="368662"/>
                  <a:pt x="1239082" y="362347"/>
                  <a:pt x="1233469" y="355330"/>
                </a:cubicBezTo>
                <a:close/>
                <a:moveTo>
                  <a:pt x="290494" y="355330"/>
                </a:moveTo>
                <a:cubicBezTo>
                  <a:pt x="284880" y="355330"/>
                  <a:pt x="282074" y="360242"/>
                  <a:pt x="282074" y="370065"/>
                </a:cubicBezTo>
                <a:cubicBezTo>
                  <a:pt x="280670" y="372872"/>
                  <a:pt x="281372" y="376380"/>
                  <a:pt x="284179" y="380591"/>
                </a:cubicBezTo>
                <a:cubicBezTo>
                  <a:pt x="286986" y="384801"/>
                  <a:pt x="288389" y="387607"/>
                  <a:pt x="288389" y="389011"/>
                </a:cubicBezTo>
                <a:cubicBezTo>
                  <a:pt x="288389" y="377784"/>
                  <a:pt x="289792" y="369364"/>
                  <a:pt x="292599" y="363750"/>
                </a:cubicBezTo>
                <a:cubicBezTo>
                  <a:pt x="295406" y="369364"/>
                  <a:pt x="295406" y="377082"/>
                  <a:pt x="292599" y="386906"/>
                </a:cubicBezTo>
                <a:cubicBezTo>
                  <a:pt x="295406" y="382696"/>
                  <a:pt x="296809" y="378486"/>
                  <a:pt x="296809" y="374276"/>
                </a:cubicBezTo>
                <a:cubicBezTo>
                  <a:pt x="298212" y="368662"/>
                  <a:pt x="296107" y="362347"/>
                  <a:pt x="290494" y="355330"/>
                </a:cubicBezTo>
                <a:close/>
                <a:moveTo>
                  <a:pt x="11554424" y="346910"/>
                </a:moveTo>
                <a:cubicBezTo>
                  <a:pt x="11555828" y="349717"/>
                  <a:pt x="11551618" y="352524"/>
                  <a:pt x="11541794" y="355330"/>
                </a:cubicBezTo>
                <a:cubicBezTo>
                  <a:pt x="11543198" y="353927"/>
                  <a:pt x="11539689" y="352524"/>
                  <a:pt x="11531269" y="351120"/>
                </a:cubicBezTo>
                <a:cubicBezTo>
                  <a:pt x="11529866" y="349717"/>
                  <a:pt x="11528463" y="353225"/>
                  <a:pt x="11527059" y="361645"/>
                </a:cubicBezTo>
                <a:cubicBezTo>
                  <a:pt x="11528463" y="364452"/>
                  <a:pt x="11530568" y="365855"/>
                  <a:pt x="11533374" y="365855"/>
                </a:cubicBezTo>
                <a:cubicBezTo>
                  <a:pt x="11541794" y="364452"/>
                  <a:pt x="11553724" y="372170"/>
                  <a:pt x="11569159" y="389011"/>
                </a:cubicBezTo>
                <a:cubicBezTo>
                  <a:pt x="11562143" y="387607"/>
                  <a:pt x="11548811" y="384099"/>
                  <a:pt x="11529164" y="378486"/>
                </a:cubicBezTo>
                <a:cubicBezTo>
                  <a:pt x="11520745" y="368662"/>
                  <a:pt x="11514429" y="363750"/>
                  <a:pt x="11510218" y="363750"/>
                </a:cubicBezTo>
                <a:cubicBezTo>
                  <a:pt x="11508816" y="363750"/>
                  <a:pt x="11507413" y="364452"/>
                  <a:pt x="11506009" y="365855"/>
                </a:cubicBezTo>
                <a:cubicBezTo>
                  <a:pt x="11511623" y="368662"/>
                  <a:pt x="11516534" y="373574"/>
                  <a:pt x="11520745" y="380591"/>
                </a:cubicBezTo>
                <a:cubicBezTo>
                  <a:pt x="11512324" y="380591"/>
                  <a:pt x="11503203" y="377784"/>
                  <a:pt x="11493379" y="372170"/>
                </a:cubicBezTo>
                <a:cubicBezTo>
                  <a:pt x="11483556" y="366557"/>
                  <a:pt x="11477240" y="363750"/>
                  <a:pt x="11474433" y="363750"/>
                </a:cubicBezTo>
                <a:cubicBezTo>
                  <a:pt x="11471628" y="363750"/>
                  <a:pt x="11466013" y="364452"/>
                  <a:pt x="11457594" y="365855"/>
                </a:cubicBezTo>
                <a:lnTo>
                  <a:pt x="11440753" y="372170"/>
                </a:lnTo>
                <a:cubicBezTo>
                  <a:pt x="11436543" y="373574"/>
                  <a:pt x="11431633" y="376380"/>
                  <a:pt x="11426018" y="380591"/>
                </a:cubicBezTo>
                <a:cubicBezTo>
                  <a:pt x="11416195" y="379187"/>
                  <a:pt x="11402862" y="378486"/>
                  <a:pt x="11386023" y="378486"/>
                </a:cubicBezTo>
                <a:cubicBezTo>
                  <a:pt x="11383217" y="384099"/>
                  <a:pt x="11371990" y="392519"/>
                  <a:pt x="11352342" y="403746"/>
                </a:cubicBezTo>
                <a:lnTo>
                  <a:pt x="11346027" y="450056"/>
                </a:lnTo>
                <a:cubicBezTo>
                  <a:pt x="11341817" y="469703"/>
                  <a:pt x="11333397" y="497770"/>
                  <a:pt x="11320767" y="534257"/>
                </a:cubicBezTo>
                <a:cubicBezTo>
                  <a:pt x="11322171" y="535661"/>
                  <a:pt x="11324275" y="535661"/>
                  <a:pt x="11327082" y="534257"/>
                </a:cubicBezTo>
                <a:cubicBezTo>
                  <a:pt x="11331292" y="532854"/>
                  <a:pt x="11334099" y="532854"/>
                  <a:pt x="11335502" y="534257"/>
                </a:cubicBezTo>
                <a:cubicBezTo>
                  <a:pt x="11334099" y="538468"/>
                  <a:pt x="11330591" y="546888"/>
                  <a:pt x="11324976" y="559518"/>
                </a:cubicBezTo>
                <a:cubicBezTo>
                  <a:pt x="11323574" y="556711"/>
                  <a:pt x="11322872" y="553904"/>
                  <a:pt x="11322872" y="551098"/>
                </a:cubicBezTo>
                <a:cubicBezTo>
                  <a:pt x="11322872" y="552501"/>
                  <a:pt x="11321118" y="555308"/>
                  <a:pt x="11317609" y="559518"/>
                </a:cubicBezTo>
                <a:cubicBezTo>
                  <a:pt x="11314101" y="563728"/>
                  <a:pt x="11312347" y="567236"/>
                  <a:pt x="11312347" y="570043"/>
                </a:cubicBezTo>
                <a:lnTo>
                  <a:pt x="11310241" y="576358"/>
                </a:lnTo>
                <a:lnTo>
                  <a:pt x="11312347" y="580568"/>
                </a:lnTo>
                <a:lnTo>
                  <a:pt x="11314451" y="580568"/>
                </a:lnTo>
                <a:cubicBezTo>
                  <a:pt x="11315856" y="579165"/>
                  <a:pt x="11317960" y="578463"/>
                  <a:pt x="11320767" y="578463"/>
                </a:cubicBezTo>
                <a:cubicBezTo>
                  <a:pt x="11322171" y="578463"/>
                  <a:pt x="11322872" y="580568"/>
                  <a:pt x="11322872" y="584778"/>
                </a:cubicBezTo>
                <a:cubicBezTo>
                  <a:pt x="11311646" y="587585"/>
                  <a:pt x="11305331" y="597408"/>
                  <a:pt x="11303926" y="614248"/>
                </a:cubicBezTo>
                <a:cubicBezTo>
                  <a:pt x="11303926" y="612845"/>
                  <a:pt x="11304629" y="612143"/>
                  <a:pt x="11306031" y="612143"/>
                </a:cubicBezTo>
                <a:lnTo>
                  <a:pt x="11306031" y="614248"/>
                </a:lnTo>
                <a:cubicBezTo>
                  <a:pt x="11303224" y="624072"/>
                  <a:pt x="11301120" y="630562"/>
                  <a:pt x="11299716" y="633720"/>
                </a:cubicBezTo>
                <a:lnTo>
                  <a:pt x="11299616" y="633862"/>
                </a:lnTo>
                <a:lnTo>
                  <a:pt x="11303926" y="635299"/>
                </a:lnTo>
                <a:lnTo>
                  <a:pt x="11295506" y="639509"/>
                </a:lnTo>
                <a:cubicBezTo>
                  <a:pt x="11281473" y="706870"/>
                  <a:pt x="11273053" y="755987"/>
                  <a:pt x="11270246" y="786860"/>
                </a:cubicBezTo>
                <a:cubicBezTo>
                  <a:pt x="11271650" y="786860"/>
                  <a:pt x="11272352" y="787562"/>
                  <a:pt x="11272352" y="788965"/>
                </a:cubicBezTo>
                <a:cubicBezTo>
                  <a:pt x="11269545" y="790369"/>
                  <a:pt x="11269545" y="791772"/>
                  <a:pt x="11272352" y="793176"/>
                </a:cubicBezTo>
                <a:cubicBezTo>
                  <a:pt x="11276561" y="795982"/>
                  <a:pt x="11278666" y="798087"/>
                  <a:pt x="11278666" y="799491"/>
                </a:cubicBezTo>
                <a:lnTo>
                  <a:pt x="11270246" y="805806"/>
                </a:lnTo>
                <a:lnTo>
                  <a:pt x="11291296" y="807911"/>
                </a:lnTo>
                <a:cubicBezTo>
                  <a:pt x="11343221" y="784054"/>
                  <a:pt x="11419703" y="746163"/>
                  <a:pt x="11520745" y="694239"/>
                </a:cubicBezTo>
                <a:cubicBezTo>
                  <a:pt x="11523551" y="691433"/>
                  <a:pt x="11529164" y="685118"/>
                  <a:pt x="11537584" y="675294"/>
                </a:cubicBezTo>
                <a:cubicBezTo>
                  <a:pt x="11531971" y="676698"/>
                  <a:pt x="11524254" y="679504"/>
                  <a:pt x="11514429" y="683714"/>
                </a:cubicBezTo>
                <a:lnTo>
                  <a:pt x="11462871" y="708661"/>
                </a:lnTo>
                <a:lnTo>
                  <a:pt x="11462330" y="707396"/>
                </a:lnTo>
                <a:cubicBezTo>
                  <a:pt x="11461277" y="705642"/>
                  <a:pt x="11459698" y="703361"/>
                  <a:pt x="11457594" y="700554"/>
                </a:cubicBezTo>
                <a:cubicBezTo>
                  <a:pt x="11460401" y="699151"/>
                  <a:pt x="11463908" y="699151"/>
                  <a:pt x="11468119" y="700554"/>
                </a:cubicBezTo>
                <a:cubicBezTo>
                  <a:pt x="11462505" y="692134"/>
                  <a:pt x="11459698" y="688626"/>
                  <a:pt x="11459698" y="690029"/>
                </a:cubicBezTo>
                <a:cubicBezTo>
                  <a:pt x="11483556" y="680206"/>
                  <a:pt x="11520745" y="654946"/>
                  <a:pt x="11571265" y="614248"/>
                </a:cubicBezTo>
                <a:cubicBezTo>
                  <a:pt x="11590912" y="594601"/>
                  <a:pt x="11611260" y="563728"/>
                  <a:pt x="11632310" y="521627"/>
                </a:cubicBezTo>
                <a:cubicBezTo>
                  <a:pt x="11635118" y="510400"/>
                  <a:pt x="11641433" y="495665"/>
                  <a:pt x="11651255" y="477422"/>
                </a:cubicBezTo>
                <a:cubicBezTo>
                  <a:pt x="11648450" y="470405"/>
                  <a:pt x="11645643" y="457073"/>
                  <a:pt x="11642836" y="437426"/>
                </a:cubicBezTo>
                <a:cubicBezTo>
                  <a:pt x="11640029" y="426199"/>
                  <a:pt x="11623189" y="401641"/>
                  <a:pt x="11592315" y="363750"/>
                </a:cubicBezTo>
                <a:cubicBezTo>
                  <a:pt x="11585299" y="363750"/>
                  <a:pt x="11572668" y="358137"/>
                  <a:pt x="11554424" y="346910"/>
                </a:cubicBezTo>
                <a:close/>
                <a:moveTo>
                  <a:pt x="10611450" y="346910"/>
                </a:moveTo>
                <a:cubicBezTo>
                  <a:pt x="10612853" y="349717"/>
                  <a:pt x="10608643" y="352524"/>
                  <a:pt x="10598821" y="355330"/>
                </a:cubicBezTo>
                <a:cubicBezTo>
                  <a:pt x="10600223" y="353927"/>
                  <a:pt x="10596715" y="352524"/>
                  <a:pt x="10588294" y="351120"/>
                </a:cubicBezTo>
                <a:cubicBezTo>
                  <a:pt x="10586891" y="349717"/>
                  <a:pt x="10585488" y="353225"/>
                  <a:pt x="10584085" y="361645"/>
                </a:cubicBezTo>
                <a:cubicBezTo>
                  <a:pt x="10585488" y="364452"/>
                  <a:pt x="10587593" y="365855"/>
                  <a:pt x="10590400" y="365855"/>
                </a:cubicBezTo>
                <a:cubicBezTo>
                  <a:pt x="10598821" y="364452"/>
                  <a:pt x="10610748" y="372170"/>
                  <a:pt x="10626185" y="389011"/>
                </a:cubicBezTo>
                <a:cubicBezTo>
                  <a:pt x="10619168" y="387607"/>
                  <a:pt x="10605836" y="384099"/>
                  <a:pt x="10586190" y="378486"/>
                </a:cubicBezTo>
                <a:cubicBezTo>
                  <a:pt x="10577770" y="368662"/>
                  <a:pt x="10571455" y="363750"/>
                  <a:pt x="10567245" y="363750"/>
                </a:cubicBezTo>
                <a:cubicBezTo>
                  <a:pt x="10565841" y="363750"/>
                  <a:pt x="10564438" y="364452"/>
                  <a:pt x="10563034" y="365855"/>
                </a:cubicBezTo>
                <a:cubicBezTo>
                  <a:pt x="10568648" y="368662"/>
                  <a:pt x="10573559" y="373574"/>
                  <a:pt x="10577770" y="380591"/>
                </a:cubicBezTo>
                <a:cubicBezTo>
                  <a:pt x="10569350" y="380591"/>
                  <a:pt x="10560228" y="377784"/>
                  <a:pt x="10550405" y="372170"/>
                </a:cubicBezTo>
                <a:cubicBezTo>
                  <a:pt x="10540580" y="366557"/>
                  <a:pt x="10534265" y="363750"/>
                  <a:pt x="10531460" y="363750"/>
                </a:cubicBezTo>
                <a:cubicBezTo>
                  <a:pt x="10528653" y="363750"/>
                  <a:pt x="10523039" y="364452"/>
                  <a:pt x="10514619" y="365855"/>
                </a:cubicBezTo>
                <a:lnTo>
                  <a:pt x="10497779" y="372170"/>
                </a:lnTo>
                <a:cubicBezTo>
                  <a:pt x="10493569" y="373574"/>
                  <a:pt x="10488656" y="376380"/>
                  <a:pt x="10483044" y="380591"/>
                </a:cubicBezTo>
                <a:cubicBezTo>
                  <a:pt x="10473220" y="379187"/>
                  <a:pt x="10459888" y="378486"/>
                  <a:pt x="10443049" y="378486"/>
                </a:cubicBezTo>
                <a:cubicBezTo>
                  <a:pt x="10440241" y="384099"/>
                  <a:pt x="10429015" y="392519"/>
                  <a:pt x="10409368" y="403746"/>
                </a:cubicBezTo>
                <a:lnTo>
                  <a:pt x="10403052" y="450056"/>
                </a:lnTo>
                <a:cubicBezTo>
                  <a:pt x="10398843" y="469703"/>
                  <a:pt x="10390423" y="497770"/>
                  <a:pt x="10377792" y="534257"/>
                </a:cubicBezTo>
                <a:cubicBezTo>
                  <a:pt x="10379196" y="535661"/>
                  <a:pt x="10381300" y="535661"/>
                  <a:pt x="10384108" y="534257"/>
                </a:cubicBezTo>
                <a:cubicBezTo>
                  <a:pt x="10388317" y="532854"/>
                  <a:pt x="10391124" y="532854"/>
                  <a:pt x="10392527" y="534257"/>
                </a:cubicBezTo>
                <a:cubicBezTo>
                  <a:pt x="10391124" y="538468"/>
                  <a:pt x="10387616" y="546888"/>
                  <a:pt x="10382002" y="559518"/>
                </a:cubicBezTo>
                <a:cubicBezTo>
                  <a:pt x="10380599" y="556711"/>
                  <a:pt x="10379898" y="553904"/>
                  <a:pt x="10379898" y="551098"/>
                </a:cubicBezTo>
                <a:cubicBezTo>
                  <a:pt x="10379898" y="552501"/>
                  <a:pt x="10378143" y="555308"/>
                  <a:pt x="10374635" y="559518"/>
                </a:cubicBezTo>
                <a:cubicBezTo>
                  <a:pt x="10371126" y="563728"/>
                  <a:pt x="10369373" y="567236"/>
                  <a:pt x="10369373" y="570043"/>
                </a:cubicBezTo>
                <a:lnTo>
                  <a:pt x="10367267" y="576358"/>
                </a:lnTo>
                <a:lnTo>
                  <a:pt x="10369373" y="580568"/>
                </a:lnTo>
                <a:lnTo>
                  <a:pt x="10371477" y="580568"/>
                </a:lnTo>
                <a:cubicBezTo>
                  <a:pt x="10372881" y="579165"/>
                  <a:pt x="10374985" y="578463"/>
                  <a:pt x="10377792" y="578463"/>
                </a:cubicBezTo>
                <a:cubicBezTo>
                  <a:pt x="10379196" y="578463"/>
                  <a:pt x="10379898" y="580568"/>
                  <a:pt x="10379898" y="584778"/>
                </a:cubicBezTo>
                <a:cubicBezTo>
                  <a:pt x="10368671" y="587585"/>
                  <a:pt x="10362355" y="597408"/>
                  <a:pt x="10360953" y="614248"/>
                </a:cubicBezTo>
                <a:cubicBezTo>
                  <a:pt x="10360953" y="612845"/>
                  <a:pt x="10361654" y="612143"/>
                  <a:pt x="10363057" y="612143"/>
                </a:cubicBezTo>
                <a:lnTo>
                  <a:pt x="10363057" y="614248"/>
                </a:lnTo>
                <a:cubicBezTo>
                  <a:pt x="10360250" y="624072"/>
                  <a:pt x="10358146" y="630562"/>
                  <a:pt x="10356742" y="633720"/>
                </a:cubicBezTo>
                <a:lnTo>
                  <a:pt x="10356642" y="633862"/>
                </a:lnTo>
                <a:lnTo>
                  <a:pt x="10360953" y="635299"/>
                </a:lnTo>
                <a:lnTo>
                  <a:pt x="10352532" y="639509"/>
                </a:lnTo>
                <a:cubicBezTo>
                  <a:pt x="10338498" y="706870"/>
                  <a:pt x="10330078" y="755987"/>
                  <a:pt x="10327272" y="786860"/>
                </a:cubicBezTo>
                <a:cubicBezTo>
                  <a:pt x="10328675" y="786860"/>
                  <a:pt x="10329377" y="787562"/>
                  <a:pt x="10329377" y="788965"/>
                </a:cubicBezTo>
                <a:cubicBezTo>
                  <a:pt x="10326570" y="790369"/>
                  <a:pt x="10326570" y="791772"/>
                  <a:pt x="10329377" y="793176"/>
                </a:cubicBezTo>
                <a:cubicBezTo>
                  <a:pt x="10333587" y="795982"/>
                  <a:pt x="10335692" y="798087"/>
                  <a:pt x="10335692" y="799491"/>
                </a:cubicBezTo>
                <a:lnTo>
                  <a:pt x="10327272" y="805806"/>
                </a:lnTo>
                <a:lnTo>
                  <a:pt x="10348322" y="807911"/>
                </a:lnTo>
                <a:cubicBezTo>
                  <a:pt x="10400246" y="784054"/>
                  <a:pt x="10476729" y="746163"/>
                  <a:pt x="10577770" y="694239"/>
                </a:cubicBezTo>
                <a:cubicBezTo>
                  <a:pt x="10580576" y="691433"/>
                  <a:pt x="10586190" y="685118"/>
                  <a:pt x="10594610" y="675294"/>
                </a:cubicBezTo>
                <a:cubicBezTo>
                  <a:pt x="10588996" y="676698"/>
                  <a:pt x="10581277" y="679504"/>
                  <a:pt x="10571455" y="683714"/>
                </a:cubicBezTo>
                <a:lnTo>
                  <a:pt x="10519898" y="708661"/>
                </a:lnTo>
                <a:lnTo>
                  <a:pt x="10519356" y="707396"/>
                </a:lnTo>
                <a:cubicBezTo>
                  <a:pt x="10518303" y="705642"/>
                  <a:pt x="10516724" y="703361"/>
                  <a:pt x="10514619" y="700554"/>
                </a:cubicBezTo>
                <a:cubicBezTo>
                  <a:pt x="10517426" y="699151"/>
                  <a:pt x="10520935" y="699151"/>
                  <a:pt x="10525145" y="700554"/>
                </a:cubicBezTo>
                <a:cubicBezTo>
                  <a:pt x="10519530" y="692134"/>
                  <a:pt x="10516724" y="688626"/>
                  <a:pt x="10516724" y="690029"/>
                </a:cubicBezTo>
                <a:cubicBezTo>
                  <a:pt x="10540580" y="680206"/>
                  <a:pt x="10577770" y="654946"/>
                  <a:pt x="10628291" y="614248"/>
                </a:cubicBezTo>
                <a:cubicBezTo>
                  <a:pt x="10647936" y="594601"/>
                  <a:pt x="10668286" y="563728"/>
                  <a:pt x="10689336" y="521627"/>
                </a:cubicBezTo>
                <a:cubicBezTo>
                  <a:pt x="10692143" y="510400"/>
                  <a:pt x="10698458" y="495665"/>
                  <a:pt x="10708281" y="477422"/>
                </a:cubicBezTo>
                <a:cubicBezTo>
                  <a:pt x="10705475" y="470405"/>
                  <a:pt x="10702668" y="457073"/>
                  <a:pt x="10699861" y="437426"/>
                </a:cubicBezTo>
                <a:cubicBezTo>
                  <a:pt x="10697054" y="426199"/>
                  <a:pt x="10680214" y="401641"/>
                  <a:pt x="10649341" y="363750"/>
                </a:cubicBezTo>
                <a:cubicBezTo>
                  <a:pt x="10642324" y="363750"/>
                  <a:pt x="10629693" y="358137"/>
                  <a:pt x="10611450" y="346910"/>
                </a:cubicBezTo>
                <a:close/>
                <a:moveTo>
                  <a:pt x="1791301" y="346910"/>
                </a:moveTo>
                <a:cubicBezTo>
                  <a:pt x="1792704" y="349717"/>
                  <a:pt x="1788494" y="352524"/>
                  <a:pt x="1778670" y="355330"/>
                </a:cubicBezTo>
                <a:cubicBezTo>
                  <a:pt x="1780074" y="353927"/>
                  <a:pt x="1776566" y="352524"/>
                  <a:pt x="1768145" y="351120"/>
                </a:cubicBezTo>
                <a:cubicBezTo>
                  <a:pt x="1766742" y="349717"/>
                  <a:pt x="1765338" y="353225"/>
                  <a:pt x="1763935" y="361645"/>
                </a:cubicBezTo>
                <a:cubicBezTo>
                  <a:pt x="1765338" y="364452"/>
                  <a:pt x="1767444" y="365855"/>
                  <a:pt x="1770250" y="365855"/>
                </a:cubicBezTo>
                <a:cubicBezTo>
                  <a:pt x="1778670" y="364452"/>
                  <a:pt x="1790599" y="372170"/>
                  <a:pt x="1806036" y="389011"/>
                </a:cubicBezTo>
                <a:cubicBezTo>
                  <a:pt x="1799019" y="387607"/>
                  <a:pt x="1785687" y="384099"/>
                  <a:pt x="1766040" y="378486"/>
                </a:cubicBezTo>
                <a:cubicBezTo>
                  <a:pt x="1757620" y="368662"/>
                  <a:pt x="1751305" y="363750"/>
                  <a:pt x="1747095" y="363750"/>
                </a:cubicBezTo>
                <a:cubicBezTo>
                  <a:pt x="1745692" y="363750"/>
                  <a:pt x="1744288" y="364452"/>
                  <a:pt x="1742885" y="365855"/>
                </a:cubicBezTo>
                <a:cubicBezTo>
                  <a:pt x="1748498" y="368662"/>
                  <a:pt x="1753410" y="373574"/>
                  <a:pt x="1757620" y="380591"/>
                </a:cubicBezTo>
                <a:cubicBezTo>
                  <a:pt x="1749200" y="380591"/>
                  <a:pt x="1740078" y="377784"/>
                  <a:pt x="1730255" y="372170"/>
                </a:cubicBezTo>
                <a:cubicBezTo>
                  <a:pt x="1720431" y="366557"/>
                  <a:pt x="1714116" y="363750"/>
                  <a:pt x="1711310" y="363750"/>
                </a:cubicBezTo>
                <a:cubicBezTo>
                  <a:pt x="1708503" y="363750"/>
                  <a:pt x="1702890" y="364452"/>
                  <a:pt x="1694469" y="365855"/>
                </a:cubicBezTo>
                <a:lnTo>
                  <a:pt x="1677629" y="372170"/>
                </a:lnTo>
                <a:cubicBezTo>
                  <a:pt x="1673419" y="373574"/>
                  <a:pt x="1668507" y="376380"/>
                  <a:pt x="1662894" y="380591"/>
                </a:cubicBezTo>
                <a:cubicBezTo>
                  <a:pt x="1653071" y="379187"/>
                  <a:pt x="1639739" y="378486"/>
                  <a:pt x="1622899" y="378486"/>
                </a:cubicBezTo>
                <a:cubicBezTo>
                  <a:pt x="1620092" y="384099"/>
                  <a:pt x="1608865" y="392519"/>
                  <a:pt x="1589218" y="403746"/>
                </a:cubicBezTo>
                <a:lnTo>
                  <a:pt x="1582903" y="450056"/>
                </a:lnTo>
                <a:cubicBezTo>
                  <a:pt x="1578693" y="469703"/>
                  <a:pt x="1570273" y="497770"/>
                  <a:pt x="1557643" y="534257"/>
                </a:cubicBezTo>
                <a:cubicBezTo>
                  <a:pt x="1559046" y="535661"/>
                  <a:pt x="1561151" y="535661"/>
                  <a:pt x="1563958" y="534257"/>
                </a:cubicBezTo>
                <a:cubicBezTo>
                  <a:pt x="1568168" y="532854"/>
                  <a:pt x="1570975" y="532854"/>
                  <a:pt x="1572378" y="534257"/>
                </a:cubicBezTo>
                <a:cubicBezTo>
                  <a:pt x="1570975" y="538468"/>
                  <a:pt x="1567466" y="546888"/>
                  <a:pt x="1561853" y="559518"/>
                </a:cubicBezTo>
                <a:cubicBezTo>
                  <a:pt x="1560449" y="556711"/>
                  <a:pt x="1559748" y="553904"/>
                  <a:pt x="1559748" y="551098"/>
                </a:cubicBezTo>
                <a:cubicBezTo>
                  <a:pt x="1559748" y="552501"/>
                  <a:pt x="1557994" y="555308"/>
                  <a:pt x="1554485" y="559518"/>
                </a:cubicBezTo>
                <a:cubicBezTo>
                  <a:pt x="1550977" y="563728"/>
                  <a:pt x="1549223" y="567236"/>
                  <a:pt x="1549223" y="570043"/>
                </a:cubicBezTo>
                <a:lnTo>
                  <a:pt x="1547118" y="576358"/>
                </a:lnTo>
                <a:lnTo>
                  <a:pt x="1549223" y="580568"/>
                </a:lnTo>
                <a:lnTo>
                  <a:pt x="1551328" y="580568"/>
                </a:lnTo>
                <a:cubicBezTo>
                  <a:pt x="1552731" y="579165"/>
                  <a:pt x="1554836" y="578463"/>
                  <a:pt x="1557643" y="578463"/>
                </a:cubicBezTo>
                <a:cubicBezTo>
                  <a:pt x="1559046" y="578463"/>
                  <a:pt x="1559748" y="580568"/>
                  <a:pt x="1559748" y="584778"/>
                </a:cubicBezTo>
                <a:cubicBezTo>
                  <a:pt x="1548521" y="587585"/>
                  <a:pt x="1542206" y="597408"/>
                  <a:pt x="1540803" y="614248"/>
                </a:cubicBezTo>
                <a:cubicBezTo>
                  <a:pt x="1540803" y="612845"/>
                  <a:pt x="1541504" y="612143"/>
                  <a:pt x="1542908" y="612143"/>
                </a:cubicBezTo>
                <a:lnTo>
                  <a:pt x="1542908" y="614248"/>
                </a:lnTo>
                <a:cubicBezTo>
                  <a:pt x="1540101" y="624072"/>
                  <a:pt x="1537996" y="630562"/>
                  <a:pt x="1536593" y="633720"/>
                </a:cubicBezTo>
                <a:lnTo>
                  <a:pt x="1536492" y="633862"/>
                </a:lnTo>
                <a:lnTo>
                  <a:pt x="1540803" y="635299"/>
                </a:lnTo>
                <a:lnTo>
                  <a:pt x="1532383" y="639509"/>
                </a:lnTo>
                <a:cubicBezTo>
                  <a:pt x="1518349" y="706870"/>
                  <a:pt x="1509929" y="755987"/>
                  <a:pt x="1507122" y="786860"/>
                </a:cubicBezTo>
                <a:cubicBezTo>
                  <a:pt x="1508525" y="786860"/>
                  <a:pt x="1509227" y="787562"/>
                  <a:pt x="1509227" y="788965"/>
                </a:cubicBezTo>
                <a:cubicBezTo>
                  <a:pt x="1506421" y="790369"/>
                  <a:pt x="1506421" y="791772"/>
                  <a:pt x="1509227" y="793176"/>
                </a:cubicBezTo>
                <a:cubicBezTo>
                  <a:pt x="1513437" y="795982"/>
                  <a:pt x="1515542" y="798087"/>
                  <a:pt x="1515542" y="799491"/>
                </a:cubicBezTo>
                <a:lnTo>
                  <a:pt x="1507122" y="805806"/>
                </a:lnTo>
                <a:lnTo>
                  <a:pt x="1528173" y="807911"/>
                </a:lnTo>
                <a:cubicBezTo>
                  <a:pt x="1580097" y="784054"/>
                  <a:pt x="1656579" y="746163"/>
                  <a:pt x="1757620" y="694239"/>
                </a:cubicBezTo>
                <a:cubicBezTo>
                  <a:pt x="1760427" y="691433"/>
                  <a:pt x="1766040" y="685118"/>
                  <a:pt x="1774461" y="675294"/>
                </a:cubicBezTo>
                <a:cubicBezTo>
                  <a:pt x="1768847" y="676698"/>
                  <a:pt x="1761128" y="679504"/>
                  <a:pt x="1751305" y="683714"/>
                </a:cubicBezTo>
                <a:lnTo>
                  <a:pt x="1699748" y="708661"/>
                </a:lnTo>
                <a:lnTo>
                  <a:pt x="1699206" y="707396"/>
                </a:lnTo>
                <a:cubicBezTo>
                  <a:pt x="1698153" y="705642"/>
                  <a:pt x="1696575" y="703361"/>
                  <a:pt x="1694469" y="700554"/>
                </a:cubicBezTo>
                <a:cubicBezTo>
                  <a:pt x="1697276" y="699151"/>
                  <a:pt x="1700785" y="699151"/>
                  <a:pt x="1704995" y="700554"/>
                </a:cubicBezTo>
                <a:cubicBezTo>
                  <a:pt x="1699381" y="692134"/>
                  <a:pt x="1696574" y="688626"/>
                  <a:pt x="1696574" y="690029"/>
                </a:cubicBezTo>
                <a:cubicBezTo>
                  <a:pt x="1720431" y="680206"/>
                  <a:pt x="1757620" y="654946"/>
                  <a:pt x="1808141" y="614248"/>
                </a:cubicBezTo>
                <a:cubicBezTo>
                  <a:pt x="1827788" y="594601"/>
                  <a:pt x="1848136" y="563728"/>
                  <a:pt x="1869186" y="521627"/>
                </a:cubicBezTo>
                <a:cubicBezTo>
                  <a:pt x="1871993" y="510400"/>
                  <a:pt x="1878308" y="495665"/>
                  <a:pt x="1888132" y="477422"/>
                </a:cubicBezTo>
                <a:cubicBezTo>
                  <a:pt x="1885325" y="470405"/>
                  <a:pt x="1882518" y="457073"/>
                  <a:pt x="1879712" y="437426"/>
                </a:cubicBezTo>
                <a:cubicBezTo>
                  <a:pt x="1876905" y="426199"/>
                  <a:pt x="1860065" y="401641"/>
                  <a:pt x="1829191" y="363750"/>
                </a:cubicBezTo>
                <a:cubicBezTo>
                  <a:pt x="1822174" y="363750"/>
                  <a:pt x="1809544" y="358137"/>
                  <a:pt x="1791301" y="346910"/>
                </a:cubicBezTo>
                <a:close/>
                <a:moveTo>
                  <a:pt x="848325" y="346910"/>
                </a:moveTo>
                <a:cubicBezTo>
                  <a:pt x="849729" y="349717"/>
                  <a:pt x="845519" y="352524"/>
                  <a:pt x="835695" y="355330"/>
                </a:cubicBezTo>
                <a:cubicBezTo>
                  <a:pt x="837099" y="353927"/>
                  <a:pt x="833590" y="352524"/>
                  <a:pt x="825170" y="351120"/>
                </a:cubicBezTo>
                <a:cubicBezTo>
                  <a:pt x="823767" y="349717"/>
                  <a:pt x="822363" y="353225"/>
                  <a:pt x="820960" y="361645"/>
                </a:cubicBezTo>
                <a:cubicBezTo>
                  <a:pt x="822363" y="364452"/>
                  <a:pt x="824469" y="365855"/>
                  <a:pt x="827275" y="365855"/>
                </a:cubicBezTo>
                <a:cubicBezTo>
                  <a:pt x="835695" y="364452"/>
                  <a:pt x="847624" y="372170"/>
                  <a:pt x="863061" y="389011"/>
                </a:cubicBezTo>
                <a:cubicBezTo>
                  <a:pt x="856044" y="387607"/>
                  <a:pt x="842712" y="384099"/>
                  <a:pt x="823065" y="378486"/>
                </a:cubicBezTo>
                <a:cubicBezTo>
                  <a:pt x="814645" y="368662"/>
                  <a:pt x="808330" y="363750"/>
                  <a:pt x="804120" y="363750"/>
                </a:cubicBezTo>
                <a:cubicBezTo>
                  <a:pt x="802717" y="363750"/>
                  <a:pt x="801313" y="364452"/>
                  <a:pt x="799910" y="365855"/>
                </a:cubicBezTo>
                <a:cubicBezTo>
                  <a:pt x="805523" y="368662"/>
                  <a:pt x="810435" y="373574"/>
                  <a:pt x="814645" y="380591"/>
                </a:cubicBezTo>
                <a:cubicBezTo>
                  <a:pt x="806225" y="380591"/>
                  <a:pt x="797103" y="377784"/>
                  <a:pt x="787280" y="372170"/>
                </a:cubicBezTo>
                <a:cubicBezTo>
                  <a:pt x="777456" y="366557"/>
                  <a:pt x="771141" y="363750"/>
                  <a:pt x="768335" y="363750"/>
                </a:cubicBezTo>
                <a:cubicBezTo>
                  <a:pt x="765528" y="363750"/>
                  <a:pt x="759915" y="364452"/>
                  <a:pt x="751494" y="365855"/>
                </a:cubicBezTo>
                <a:lnTo>
                  <a:pt x="734654" y="372170"/>
                </a:lnTo>
                <a:cubicBezTo>
                  <a:pt x="730444" y="373574"/>
                  <a:pt x="725532" y="376380"/>
                  <a:pt x="719919" y="380591"/>
                </a:cubicBezTo>
                <a:cubicBezTo>
                  <a:pt x="710095" y="379187"/>
                  <a:pt x="696763" y="378486"/>
                  <a:pt x="679923" y="378486"/>
                </a:cubicBezTo>
                <a:cubicBezTo>
                  <a:pt x="677117" y="384099"/>
                  <a:pt x="665890" y="392519"/>
                  <a:pt x="646243" y="403746"/>
                </a:cubicBezTo>
                <a:lnTo>
                  <a:pt x="639928" y="450056"/>
                </a:lnTo>
                <a:cubicBezTo>
                  <a:pt x="635718" y="469703"/>
                  <a:pt x="627298" y="497770"/>
                  <a:pt x="614668" y="534257"/>
                </a:cubicBezTo>
                <a:cubicBezTo>
                  <a:pt x="616071" y="535661"/>
                  <a:pt x="618176" y="535661"/>
                  <a:pt x="620983" y="534257"/>
                </a:cubicBezTo>
                <a:cubicBezTo>
                  <a:pt x="625193" y="532854"/>
                  <a:pt x="628000" y="532854"/>
                  <a:pt x="629403" y="534257"/>
                </a:cubicBezTo>
                <a:cubicBezTo>
                  <a:pt x="628000" y="538468"/>
                  <a:pt x="624491" y="546888"/>
                  <a:pt x="618878" y="559518"/>
                </a:cubicBezTo>
                <a:cubicBezTo>
                  <a:pt x="617474" y="556711"/>
                  <a:pt x="616773" y="553904"/>
                  <a:pt x="616773" y="551098"/>
                </a:cubicBezTo>
                <a:cubicBezTo>
                  <a:pt x="616773" y="552501"/>
                  <a:pt x="615019" y="555308"/>
                  <a:pt x="611510" y="559518"/>
                </a:cubicBezTo>
                <a:cubicBezTo>
                  <a:pt x="608002" y="563728"/>
                  <a:pt x="606248" y="567236"/>
                  <a:pt x="606248" y="570043"/>
                </a:cubicBezTo>
                <a:lnTo>
                  <a:pt x="604143" y="576358"/>
                </a:lnTo>
                <a:lnTo>
                  <a:pt x="606248" y="580568"/>
                </a:lnTo>
                <a:lnTo>
                  <a:pt x="608353" y="580568"/>
                </a:lnTo>
                <a:cubicBezTo>
                  <a:pt x="609756" y="579165"/>
                  <a:pt x="611861" y="578463"/>
                  <a:pt x="614668" y="578463"/>
                </a:cubicBezTo>
                <a:cubicBezTo>
                  <a:pt x="616071" y="578463"/>
                  <a:pt x="616773" y="580568"/>
                  <a:pt x="616773" y="584778"/>
                </a:cubicBezTo>
                <a:cubicBezTo>
                  <a:pt x="605546" y="587585"/>
                  <a:pt x="599231" y="597408"/>
                  <a:pt x="597827" y="614248"/>
                </a:cubicBezTo>
                <a:cubicBezTo>
                  <a:pt x="597827" y="612845"/>
                  <a:pt x="598529" y="612143"/>
                  <a:pt x="599932" y="612143"/>
                </a:cubicBezTo>
                <a:lnTo>
                  <a:pt x="599932" y="614248"/>
                </a:lnTo>
                <a:cubicBezTo>
                  <a:pt x="597126" y="624072"/>
                  <a:pt x="595021" y="630562"/>
                  <a:pt x="593617" y="633720"/>
                </a:cubicBezTo>
                <a:lnTo>
                  <a:pt x="593517" y="633862"/>
                </a:lnTo>
                <a:lnTo>
                  <a:pt x="597827" y="635299"/>
                </a:lnTo>
                <a:lnTo>
                  <a:pt x="589407" y="639509"/>
                </a:lnTo>
                <a:cubicBezTo>
                  <a:pt x="575374" y="706870"/>
                  <a:pt x="566954" y="755987"/>
                  <a:pt x="564147" y="786860"/>
                </a:cubicBezTo>
                <a:cubicBezTo>
                  <a:pt x="565550" y="786860"/>
                  <a:pt x="566252" y="787562"/>
                  <a:pt x="566252" y="788965"/>
                </a:cubicBezTo>
                <a:cubicBezTo>
                  <a:pt x="563445" y="790369"/>
                  <a:pt x="563445" y="791772"/>
                  <a:pt x="566252" y="793176"/>
                </a:cubicBezTo>
                <a:cubicBezTo>
                  <a:pt x="570462" y="795982"/>
                  <a:pt x="572567" y="798087"/>
                  <a:pt x="572567" y="799491"/>
                </a:cubicBezTo>
                <a:lnTo>
                  <a:pt x="564147" y="805806"/>
                </a:lnTo>
                <a:lnTo>
                  <a:pt x="585197" y="807911"/>
                </a:lnTo>
                <a:cubicBezTo>
                  <a:pt x="637121" y="784054"/>
                  <a:pt x="713604" y="746163"/>
                  <a:pt x="814645" y="694239"/>
                </a:cubicBezTo>
                <a:cubicBezTo>
                  <a:pt x="817452" y="691433"/>
                  <a:pt x="823065" y="685118"/>
                  <a:pt x="831485" y="675294"/>
                </a:cubicBezTo>
                <a:cubicBezTo>
                  <a:pt x="825872" y="676698"/>
                  <a:pt x="818153" y="679504"/>
                  <a:pt x="808330" y="683714"/>
                </a:cubicBezTo>
                <a:lnTo>
                  <a:pt x="756773" y="708661"/>
                </a:lnTo>
                <a:lnTo>
                  <a:pt x="756231" y="707396"/>
                </a:lnTo>
                <a:cubicBezTo>
                  <a:pt x="755178" y="705642"/>
                  <a:pt x="753599" y="703361"/>
                  <a:pt x="751494" y="700554"/>
                </a:cubicBezTo>
                <a:cubicBezTo>
                  <a:pt x="754301" y="699151"/>
                  <a:pt x="757809" y="699151"/>
                  <a:pt x="762019" y="700554"/>
                </a:cubicBezTo>
                <a:cubicBezTo>
                  <a:pt x="756406" y="692134"/>
                  <a:pt x="753599" y="688626"/>
                  <a:pt x="753599" y="690029"/>
                </a:cubicBezTo>
                <a:cubicBezTo>
                  <a:pt x="777456" y="680206"/>
                  <a:pt x="814645" y="654946"/>
                  <a:pt x="865166" y="614248"/>
                </a:cubicBezTo>
                <a:cubicBezTo>
                  <a:pt x="884813" y="594601"/>
                  <a:pt x="905161" y="563728"/>
                  <a:pt x="926211" y="521627"/>
                </a:cubicBezTo>
                <a:cubicBezTo>
                  <a:pt x="929018" y="510400"/>
                  <a:pt x="935333" y="495665"/>
                  <a:pt x="945157" y="477422"/>
                </a:cubicBezTo>
                <a:cubicBezTo>
                  <a:pt x="942350" y="470405"/>
                  <a:pt x="939543" y="457073"/>
                  <a:pt x="936737" y="437426"/>
                </a:cubicBezTo>
                <a:cubicBezTo>
                  <a:pt x="933930" y="426199"/>
                  <a:pt x="917090" y="401641"/>
                  <a:pt x="886216" y="363750"/>
                </a:cubicBezTo>
                <a:cubicBezTo>
                  <a:pt x="879199" y="363750"/>
                  <a:pt x="866569" y="358137"/>
                  <a:pt x="848325" y="346910"/>
                </a:cubicBezTo>
                <a:close/>
                <a:moveTo>
                  <a:pt x="10990278" y="344805"/>
                </a:moveTo>
                <a:cubicBezTo>
                  <a:pt x="10984664" y="347612"/>
                  <a:pt x="10976244" y="350419"/>
                  <a:pt x="10965018" y="353225"/>
                </a:cubicBezTo>
                <a:lnTo>
                  <a:pt x="10965018" y="365855"/>
                </a:lnTo>
                <a:cubicBezTo>
                  <a:pt x="10972035" y="370065"/>
                  <a:pt x="10977647" y="372872"/>
                  <a:pt x="10981858" y="374276"/>
                </a:cubicBezTo>
                <a:cubicBezTo>
                  <a:pt x="10984664" y="371469"/>
                  <a:pt x="10986770" y="366557"/>
                  <a:pt x="10988172" y="359540"/>
                </a:cubicBezTo>
                <a:close/>
                <a:moveTo>
                  <a:pt x="10939757" y="344805"/>
                </a:moveTo>
                <a:lnTo>
                  <a:pt x="10933161" y="350302"/>
                </a:lnTo>
                <a:lnTo>
                  <a:pt x="10934592" y="359134"/>
                </a:lnTo>
                <a:lnTo>
                  <a:pt x="10948177" y="357435"/>
                </a:lnTo>
                <a:cubicBezTo>
                  <a:pt x="10949582" y="354629"/>
                  <a:pt x="10946774" y="350419"/>
                  <a:pt x="10939757" y="344805"/>
                </a:cubicBezTo>
                <a:close/>
                <a:moveTo>
                  <a:pt x="10047303" y="344805"/>
                </a:moveTo>
                <a:cubicBezTo>
                  <a:pt x="10041689" y="347612"/>
                  <a:pt x="10033269" y="350419"/>
                  <a:pt x="10022043" y="353225"/>
                </a:cubicBezTo>
                <a:lnTo>
                  <a:pt x="10022043" y="365855"/>
                </a:lnTo>
                <a:cubicBezTo>
                  <a:pt x="10029059" y="370065"/>
                  <a:pt x="10034674" y="372872"/>
                  <a:pt x="10038884" y="374276"/>
                </a:cubicBezTo>
                <a:cubicBezTo>
                  <a:pt x="10041689" y="371469"/>
                  <a:pt x="10043794" y="366557"/>
                  <a:pt x="10045199" y="359540"/>
                </a:cubicBezTo>
                <a:close/>
                <a:moveTo>
                  <a:pt x="6650117" y="344805"/>
                </a:moveTo>
                <a:cubicBezTo>
                  <a:pt x="6651520" y="344805"/>
                  <a:pt x="6651520" y="345858"/>
                  <a:pt x="6650117" y="347963"/>
                </a:cubicBezTo>
                <a:lnTo>
                  <a:pt x="6648433" y="349857"/>
                </a:lnTo>
                <a:close/>
                <a:moveTo>
                  <a:pt x="3306843" y="344805"/>
                </a:moveTo>
                <a:cubicBezTo>
                  <a:pt x="3308246" y="344805"/>
                  <a:pt x="3308246" y="345858"/>
                  <a:pt x="3306843" y="347963"/>
                </a:cubicBezTo>
                <a:lnTo>
                  <a:pt x="3305159" y="349857"/>
                </a:lnTo>
                <a:close/>
                <a:moveTo>
                  <a:pt x="1227154" y="344805"/>
                </a:moveTo>
                <a:cubicBezTo>
                  <a:pt x="1221540" y="347612"/>
                  <a:pt x="1213120" y="350419"/>
                  <a:pt x="1201894" y="353225"/>
                </a:cubicBezTo>
                <a:lnTo>
                  <a:pt x="1201894" y="365855"/>
                </a:lnTo>
                <a:cubicBezTo>
                  <a:pt x="1208910" y="370065"/>
                  <a:pt x="1214524" y="372872"/>
                  <a:pt x="1218734" y="374276"/>
                </a:cubicBezTo>
                <a:cubicBezTo>
                  <a:pt x="1221540" y="371469"/>
                  <a:pt x="1223645" y="366557"/>
                  <a:pt x="1225049" y="359540"/>
                </a:cubicBezTo>
                <a:close/>
                <a:moveTo>
                  <a:pt x="1176633" y="344805"/>
                </a:moveTo>
                <a:lnTo>
                  <a:pt x="1170036" y="350302"/>
                </a:lnTo>
                <a:lnTo>
                  <a:pt x="1171468" y="359134"/>
                </a:lnTo>
                <a:lnTo>
                  <a:pt x="1185053" y="357435"/>
                </a:lnTo>
                <a:cubicBezTo>
                  <a:pt x="1186457" y="354629"/>
                  <a:pt x="1183650" y="350419"/>
                  <a:pt x="1176633" y="344805"/>
                </a:cubicBezTo>
                <a:close/>
                <a:moveTo>
                  <a:pt x="284179" y="344805"/>
                </a:moveTo>
                <a:cubicBezTo>
                  <a:pt x="278565" y="347612"/>
                  <a:pt x="270145" y="350419"/>
                  <a:pt x="258918" y="353225"/>
                </a:cubicBezTo>
                <a:lnTo>
                  <a:pt x="258918" y="365855"/>
                </a:lnTo>
                <a:cubicBezTo>
                  <a:pt x="265935" y="370065"/>
                  <a:pt x="271549" y="372872"/>
                  <a:pt x="275759" y="374276"/>
                </a:cubicBezTo>
                <a:cubicBezTo>
                  <a:pt x="278565" y="371469"/>
                  <a:pt x="280670" y="366557"/>
                  <a:pt x="282074" y="359540"/>
                </a:cubicBezTo>
                <a:close/>
                <a:moveTo>
                  <a:pt x="11499694" y="338490"/>
                </a:moveTo>
                <a:lnTo>
                  <a:pt x="11520745" y="351120"/>
                </a:lnTo>
                <a:cubicBezTo>
                  <a:pt x="11524954" y="352524"/>
                  <a:pt x="11527059" y="350419"/>
                  <a:pt x="11527059" y="344805"/>
                </a:cubicBezTo>
                <a:cubicBezTo>
                  <a:pt x="11515833" y="343402"/>
                  <a:pt x="11506711" y="341297"/>
                  <a:pt x="11499694" y="338490"/>
                </a:cubicBezTo>
                <a:close/>
                <a:moveTo>
                  <a:pt x="10556720" y="338490"/>
                </a:moveTo>
                <a:lnTo>
                  <a:pt x="10577770" y="351120"/>
                </a:lnTo>
                <a:cubicBezTo>
                  <a:pt x="10581980" y="352524"/>
                  <a:pt x="10584085" y="350419"/>
                  <a:pt x="10584085" y="344805"/>
                </a:cubicBezTo>
                <a:cubicBezTo>
                  <a:pt x="10572858" y="343402"/>
                  <a:pt x="10563736" y="341297"/>
                  <a:pt x="10556720" y="338490"/>
                </a:cubicBezTo>
                <a:close/>
                <a:moveTo>
                  <a:pt x="1736570" y="338490"/>
                </a:moveTo>
                <a:lnTo>
                  <a:pt x="1757620" y="351120"/>
                </a:lnTo>
                <a:cubicBezTo>
                  <a:pt x="1761830" y="352524"/>
                  <a:pt x="1763935" y="350419"/>
                  <a:pt x="1763935" y="344805"/>
                </a:cubicBezTo>
                <a:cubicBezTo>
                  <a:pt x="1752708" y="343402"/>
                  <a:pt x="1743587" y="341297"/>
                  <a:pt x="1736570" y="338490"/>
                </a:cubicBezTo>
                <a:close/>
                <a:moveTo>
                  <a:pt x="793595" y="338490"/>
                </a:moveTo>
                <a:lnTo>
                  <a:pt x="814645" y="351120"/>
                </a:lnTo>
                <a:cubicBezTo>
                  <a:pt x="818855" y="352524"/>
                  <a:pt x="820960" y="350419"/>
                  <a:pt x="820960" y="344805"/>
                </a:cubicBezTo>
                <a:cubicBezTo>
                  <a:pt x="809733" y="343402"/>
                  <a:pt x="800612" y="341297"/>
                  <a:pt x="793595" y="338490"/>
                </a:cubicBezTo>
                <a:close/>
                <a:moveTo>
                  <a:pt x="10931010" y="337028"/>
                </a:moveTo>
                <a:lnTo>
                  <a:pt x="10932546" y="346507"/>
                </a:lnTo>
                <a:lnTo>
                  <a:pt x="10934494" y="345858"/>
                </a:lnTo>
                <a:cubicBezTo>
                  <a:pt x="10935197" y="345156"/>
                  <a:pt x="10935547" y="344104"/>
                  <a:pt x="10935547" y="342700"/>
                </a:cubicBezTo>
                <a:close/>
                <a:moveTo>
                  <a:pt x="1167885" y="337027"/>
                </a:moveTo>
                <a:lnTo>
                  <a:pt x="1169421" y="346507"/>
                </a:lnTo>
                <a:lnTo>
                  <a:pt x="1171371" y="345858"/>
                </a:lnTo>
                <a:cubicBezTo>
                  <a:pt x="1172072" y="345156"/>
                  <a:pt x="1172423" y="344104"/>
                  <a:pt x="1172423" y="342700"/>
                </a:cubicBezTo>
                <a:close/>
                <a:moveTo>
                  <a:pt x="7051100" y="336385"/>
                </a:moveTo>
                <a:lnTo>
                  <a:pt x="7055310" y="340595"/>
                </a:lnTo>
                <a:lnTo>
                  <a:pt x="7051100" y="342700"/>
                </a:lnTo>
                <a:lnTo>
                  <a:pt x="7046891" y="338490"/>
                </a:lnTo>
                <a:close/>
                <a:moveTo>
                  <a:pt x="6682217" y="334933"/>
                </a:moveTo>
                <a:lnTo>
                  <a:pt x="6629593" y="337964"/>
                </a:lnTo>
                <a:lnTo>
                  <a:pt x="6503502" y="342449"/>
                </a:lnTo>
                <a:lnTo>
                  <a:pt x="6511162" y="349015"/>
                </a:lnTo>
                <a:lnTo>
                  <a:pt x="6516316" y="353898"/>
                </a:lnTo>
                <a:lnTo>
                  <a:pt x="6533288" y="355857"/>
                </a:lnTo>
                <a:cubicBezTo>
                  <a:pt x="6547322" y="356909"/>
                  <a:pt x="6561706" y="357435"/>
                  <a:pt x="6576441" y="357435"/>
                </a:cubicBezTo>
                <a:cubicBezTo>
                  <a:pt x="6579248" y="357435"/>
                  <a:pt x="6582756" y="356383"/>
                  <a:pt x="6586966" y="354278"/>
                </a:cubicBezTo>
                <a:cubicBezTo>
                  <a:pt x="6591176" y="352173"/>
                  <a:pt x="6594684" y="351120"/>
                  <a:pt x="6597492" y="351120"/>
                </a:cubicBezTo>
                <a:lnTo>
                  <a:pt x="6608016" y="351120"/>
                </a:lnTo>
                <a:cubicBezTo>
                  <a:pt x="6609420" y="352524"/>
                  <a:pt x="6611525" y="353225"/>
                  <a:pt x="6614331" y="353225"/>
                </a:cubicBezTo>
                <a:cubicBezTo>
                  <a:pt x="6610121" y="353225"/>
                  <a:pt x="6615735" y="350419"/>
                  <a:pt x="6631172" y="344805"/>
                </a:cubicBezTo>
                <a:cubicBezTo>
                  <a:pt x="6632575" y="347612"/>
                  <a:pt x="6636083" y="351822"/>
                  <a:pt x="6641697" y="357435"/>
                </a:cubicBezTo>
                <a:lnTo>
                  <a:pt x="6648433" y="349857"/>
                </a:lnTo>
                <a:lnTo>
                  <a:pt x="6648012" y="351120"/>
                </a:lnTo>
                <a:cubicBezTo>
                  <a:pt x="6650818" y="355330"/>
                  <a:pt x="6654327" y="357435"/>
                  <a:pt x="6658537" y="357435"/>
                </a:cubicBezTo>
                <a:cubicBezTo>
                  <a:pt x="6663449" y="357435"/>
                  <a:pt x="6667834" y="356734"/>
                  <a:pt x="6671693" y="355330"/>
                </a:cubicBezTo>
                <a:lnTo>
                  <a:pt x="6671863" y="355223"/>
                </a:lnTo>
                <a:lnTo>
                  <a:pt x="6675518" y="348117"/>
                </a:lnTo>
                <a:lnTo>
                  <a:pt x="6673272" y="349015"/>
                </a:lnTo>
                <a:cubicBezTo>
                  <a:pt x="6673272" y="347612"/>
                  <a:pt x="6674675" y="344805"/>
                  <a:pt x="6677482" y="340595"/>
                </a:cubicBezTo>
                <a:lnTo>
                  <a:pt x="6679103" y="341072"/>
                </a:lnTo>
                <a:close/>
                <a:moveTo>
                  <a:pt x="7099516" y="327965"/>
                </a:moveTo>
                <a:cubicBezTo>
                  <a:pt x="7106532" y="327965"/>
                  <a:pt x="7114602" y="331473"/>
                  <a:pt x="7123724" y="338490"/>
                </a:cubicBezTo>
                <a:cubicBezTo>
                  <a:pt x="7132845" y="345507"/>
                  <a:pt x="7137407" y="352524"/>
                  <a:pt x="7137407" y="359540"/>
                </a:cubicBezTo>
                <a:cubicBezTo>
                  <a:pt x="7137407" y="363750"/>
                  <a:pt x="7129688" y="372170"/>
                  <a:pt x="7114251" y="384801"/>
                </a:cubicBezTo>
                <a:cubicBezTo>
                  <a:pt x="7125478" y="394624"/>
                  <a:pt x="7133898" y="399536"/>
                  <a:pt x="7139512" y="399536"/>
                </a:cubicBezTo>
                <a:cubicBezTo>
                  <a:pt x="7142318" y="399536"/>
                  <a:pt x="7143721" y="398132"/>
                  <a:pt x="7143721" y="395326"/>
                </a:cubicBezTo>
                <a:lnTo>
                  <a:pt x="7145826" y="395326"/>
                </a:lnTo>
                <a:cubicBezTo>
                  <a:pt x="7158456" y="405149"/>
                  <a:pt x="7178805" y="420586"/>
                  <a:pt x="7206872" y="441636"/>
                </a:cubicBezTo>
                <a:lnTo>
                  <a:pt x="7215292" y="441636"/>
                </a:lnTo>
                <a:cubicBezTo>
                  <a:pt x="7211082" y="436023"/>
                  <a:pt x="7208977" y="432515"/>
                  <a:pt x="7208977" y="431111"/>
                </a:cubicBezTo>
                <a:lnTo>
                  <a:pt x="7219502" y="437426"/>
                </a:lnTo>
                <a:lnTo>
                  <a:pt x="7227923" y="429006"/>
                </a:lnTo>
                <a:cubicBezTo>
                  <a:pt x="7233536" y="430410"/>
                  <a:pt x="7236342" y="435321"/>
                  <a:pt x="7236342" y="443741"/>
                </a:cubicBezTo>
                <a:cubicBezTo>
                  <a:pt x="7234939" y="443741"/>
                  <a:pt x="7232834" y="444443"/>
                  <a:pt x="7230028" y="445846"/>
                </a:cubicBezTo>
                <a:lnTo>
                  <a:pt x="7284758" y="471107"/>
                </a:lnTo>
                <a:cubicBezTo>
                  <a:pt x="7311422" y="514611"/>
                  <a:pt x="7326859" y="536362"/>
                  <a:pt x="7331069" y="536362"/>
                </a:cubicBezTo>
                <a:lnTo>
                  <a:pt x="7335279" y="536362"/>
                </a:lnTo>
                <a:cubicBezTo>
                  <a:pt x="7335279" y="534959"/>
                  <a:pt x="7336682" y="534257"/>
                  <a:pt x="7339489" y="534257"/>
                </a:cubicBezTo>
                <a:cubicBezTo>
                  <a:pt x="7335279" y="534257"/>
                  <a:pt x="7343699" y="535661"/>
                  <a:pt x="7364749" y="538468"/>
                </a:cubicBezTo>
                <a:lnTo>
                  <a:pt x="7377379" y="546888"/>
                </a:lnTo>
                <a:lnTo>
                  <a:pt x="7377379" y="561623"/>
                </a:lnTo>
                <a:cubicBezTo>
                  <a:pt x="7373871" y="574253"/>
                  <a:pt x="7371239" y="582848"/>
                  <a:pt x="7369485" y="587409"/>
                </a:cubicBezTo>
                <a:lnTo>
                  <a:pt x="7367710" y="590842"/>
                </a:lnTo>
                <a:lnTo>
                  <a:pt x="7379484" y="616353"/>
                </a:lnTo>
                <a:cubicBezTo>
                  <a:pt x="7382291" y="614950"/>
                  <a:pt x="7383694" y="612143"/>
                  <a:pt x="7383694" y="607933"/>
                </a:cubicBezTo>
                <a:cubicBezTo>
                  <a:pt x="7383694" y="617757"/>
                  <a:pt x="7381589" y="622668"/>
                  <a:pt x="7377379" y="622668"/>
                </a:cubicBezTo>
                <a:cubicBezTo>
                  <a:pt x="7384396" y="635299"/>
                  <a:pt x="7390711" y="666874"/>
                  <a:pt x="7396324" y="717395"/>
                </a:cubicBezTo>
                <a:cubicBezTo>
                  <a:pt x="7399131" y="721605"/>
                  <a:pt x="7401938" y="730025"/>
                  <a:pt x="7404745" y="742655"/>
                </a:cubicBezTo>
                <a:cubicBezTo>
                  <a:pt x="7410358" y="742655"/>
                  <a:pt x="7413165" y="732832"/>
                  <a:pt x="7413165" y="713185"/>
                </a:cubicBezTo>
                <a:cubicBezTo>
                  <a:pt x="7414568" y="727218"/>
                  <a:pt x="7418076" y="748970"/>
                  <a:pt x="7423690" y="778440"/>
                </a:cubicBezTo>
                <a:cubicBezTo>
                  <a:pt x="7434916" y="789667"/>
                  <a:pt x="7442635" y="812822"/>
                  <a:pt x="7446845" y="847906"/>
                </a:cubicBezTo>
                <a:cubicBezTo>
                  <a:pt x="7446845" y="852116"/>
                  <a:pt x="7447546" y="857730"/>
                  <a:pt x="7448950" y="864746"/>
                </a:cubicBezTo>
                <a:lnTo>
                  <a:pt x="7417375" y="1087879"/>
                </a:lnTo>
                <a:cubicBezTo>
                  <a:pt x="7401938" y="1200147"/>
                  <a:pt x="7358434" y="1302592"/>
                  <a:pt x="7286863" y="1395213"/>
                </a:cubicBezTo>
                <a:cubicBezTo>
                  <a:pt x="7260200" y="1417666"/>
                  <a:pt x="7209679" y="1470994"/>
                  <a:pt x="7135301" y="1555195"/>
                </a:cubicBezTo>
                <a:cubicBezTo>
                  <a:pt x="7133898" y="1556598"/>
                  <a:pt x="7123373" y="1569930"/>
                  <a:pt x="7103726" y="1595190"/>
                </a:cubicBezTo>
                <a:lnTo>
                  <a:pt x="7103726" y="1582560"/>
                </a:lnTo>
                <a:cubicBezTo>
                  <a:pt x="7102323" y="1583963"/>
                  <a:pt x="7100218" y="1592383"/>
                  <a:pt x="7097411" y="1607820"/>
                </a:cubicBezTo>
                <a:cubicBezTo>
                  <a:pt x="7096007" y="1607820"/>
                  <a:pt x="7093902" y="1607119"/>
                  <a:pt x="7091096" y="1605715"/>
                </a:cubicBezTo>
                <a:cubicBezTo>
                  <a:pt x="7040575" y="1681496"/>
                  <a:pt x="6990756" y="1729210"/>
                  <a:pt x="6941639" y="1748857"/>
                </a:cubicBezTo>
                <a:cubicBezTo>
                  <a:pt x="6936026" y="1747454"/>
                  <a:pt x="6925500" y="1748857"/>
                  <a:pt x="6910063" y="1753067"/>
                </a:cubicBezTo>
                <a:cubicBezTo>
                  <a:pt x="6894627" y="1757277"/>
                  <a:pt x="6884803" y="1759382"/>
                  <a:pt x="6880593" y="1759382"/>
                </a:cubicBezTo>
                <a:cubicBezTo>
                  <a:pt x="6865157" y="1759382"/>
                  <a:pt x="6853930" y="1758680"/>
                  <a:pt x="6846913" y="1757277"/>
                </a:cubicBezTo>
                <a:lnTo>
                  <a:pt x="6842703" y="1757277"/>
                </a:lnTo>
                <a:cubicBezTo>
                  <a:pt x="6837089" y="1757277"/>
                  <a:pt x="6827968" y="1760084"/>
                  <a:pt x="6815338" y="1765697"/>
                </a:cubicBezTo>
                <a:cubicBezTo>
                  <a:pt x="6802707" y="1771311"/>
                  <a:pt x="6793586" y="1774117"/>
                  <a:pt x="6787972" y="1774117"/>
                </a:cubicBezTo>
                <a:cubicBezTo>
                  <a:pt x="6734645" y="1774117"/>
                  <a:pt x="6674301" y="1760084"/>
                  <a:pt x="6606940" y="1732017"/>
                </a:cubicBezTo>
                <a:cubicBezTo>
                  <a:pt x="6545193" y="1706756"/>
                  <a:pt x="6492567" y="1674479"/>
                  <a:pt x="6449063" y="1635186"/>
                </a:cubicBezTo>
                <a:cubicBezTo>
                  <a:pt x="6451870" y="1633782"/>
                  <a:pt x="6455378" y="1633080"/>
                  <a:pt x="6459589" y="1633080"/>
                </a:cubicBezTo>
                <a:lnTo>
                  <a:pt x="6465827" y="1634640"/>
                </a:lnTo>
                <a:lnTo>
                  <a:pt x="6464851" y="1633080"/>
                </a:lnTo>
                <a:cubicBezTo>
                  <a:pt x="6464149" y="1630975"/>
                  <a:pt x="6463798" y="1627467"/>
                  <a:pt x="6463798" y="1622555"/>
                </a:cubicBezTo>
                <a:cubicBezTo>
                  <a:pt x="6484849" y="1632379"/>
                  <a:pt x="6493269" y="1637291"/>
                  <a:pt x="6489059" y="1637291"/>
                </a:cubicBezTo>
                <a:cubicBezTo>
                  <a:pt x="6491866" y="1637291"/>
                  <a:pt x="6493269" y="1636589"/>
                  <a:pt x="6493269" y="1635186"/>
                </a:cubicBezTo>
                <a:lnTo>
                  <a:pt x="6495374" y="1635186"/>
                </a:lnTo>
                <a:cubicBezTo>
                  <a:pt x="6498180" y="1635186"/>
                  <a:pt x="6515021" y="1645009"/>
                  <a:pt x="6545895" y="1664656"/>
                </a:cubicBezTo>
                <a:cubicBezTo>
                  <a:pt x="6576768" y="1684303"/>
                  <a:pt x="6593608" y="1694126"/>
                  <a:pt x="6596415" y="1694126"/>
                </a:cubicBezTo>
                <a:cubicBezTo>
                  <a:pt x="6603432" y="1694126"/>
                  <a:pt x="6611150" y="1692723"/>
                  <a:pt x="6619570" y="1689916"/>
                </a:cubicBezTo>
                <a:cubicBezTo>
                  <a:pt x="6590100" y="1664656"/>
                  <a:pt x="6569050" y="1652026"/>
                  <a:pt x="6556420" y="1652026"/>
                </a:cubicBezTo>
                <a:lnTo>
                  <a:pt x="6543790" y="1654131"/>
                </a:lnTo>
                <a:cubicBezTo>
                  <a:pt x="6540983" y="1654131"/>
                  <a:pt x="6524844" y="1639396"/>
                  <a:pt x="6495374" y="1609925"/>
                </a:cubicBezTo>
                <a:cubicBezTo>
                  <a:pt x="6498180" y="1604312"/>
                  <a:pt x="6503092" y="1603610"/>
                  <a:pt x="6510109" y="1607820"/>
                </a:cubicBezTo>
                <a:lnTo>
                  <a:pt x="6512214" y="1607820"/>
                </a:lnTo>
                <a:cubicBezTo>
                  <a:pt x="6517828" y="1612030"/>
                  <a:pt x="6519933" y="1616240"/>
                  <a:pt x="6518529" y="1620450"/>
                </a:cubicBezTo>
                <a:cubicBezTo>
                  <a:pt x="6525546" y="1630274"/>
                  <a:pt x="6532563" y="1635186"/>
                  <a:pt x="6539580" y="1635186"/>
                </a:cubicBezTo>
                <a:lnTo>
                  <a:pt x="6554314" y="1635186"/>
                </a:lnTo>
                <a:cubicBezTo>
                  <a:pt x="6555718" y="1633782"/>
                  <a:pt x="6556420" y="1631677"/>
                  <a:pt x="6556420" y="1628870"/>
                </a:cubicBezTo>
                <a:cubicBezTo>
                  <a:pt x="6549403" y="1620450"/>
                  <a:pt x="6519231" y="1581157"/>
                  <a:pt x="6465903" y="1510989"/>
                </a:cubicBezTo>
                <a:cubicBezTo>
                  <a:pt x="6461693" y="1505376"/>
                  <a:pt x="6456080" y="1502569"/>
                  <a:pt x="6449063" y="1502569"/>
                </a:cubicBezTo>
                <a:cubicBezTo>
                  <a:pt x="6444853" y="1482922"/>
                  <a:pt x="6437135" y="1455557"/>
                  <a:pt x="6425908" y="1420473"/>
                </a:cubicBezTo>
                <a:cubicBezTo>
                  <a:pt x="6428714" y="1420473"/>
                  <a:pt x="6431522" y="1419771"/>
                  <a:pt x="6434328" y="1418368"/>
                </a:cubicBezTo>
                <a:cubicBezTo>
                  <a:pt x="6432925" y="1414158"/>
                  <a:pt x="6430118" y="1409948"/>
                  <a:pt x="6425908" y="1405738"/>
                </a:cubicBezTo>
                <a:cubicBezTo>
                  <a:pt x="6420295" y="1359427"/>
                  <a:pt x="6415383" y="1308907"/>
                  <a:pt x="6411173" y="1254176"/>
                </a:cubicBezTo>
                <a:cubicBezTo>
                  <a:pt x="6408366" y="1249966"/>
                  <a:pt x="6406261" y="1247861"/>
                  <a:pt x="6404858" y="1247861"/>
                </a:cubicBezTo>
                <a:cubicBezTo>
                  <a:pt x="6399244" y="1252071"/>
                  <a:pt x="6397139" y="1255579"/>
                  <a:pt x="6398543" y="1258386"/>
                </a:cubicBezTo>
                <a:cubicBezTo>
                  <a:pt x="6404156" y="1265403"/>
                  <a:pt x="6405559" y="1276980"/>
                  <a:pt x="6402753" y="1293119"/>
                </a:cubicBezTo>
                <a:cubicBezTo>
                  <a:pt x="6399947" y="1309257"/>
                  <a:pt x="6401349" y="1319432"/>
                  <a:pt x="6406963" y="1323642"/>
                </a:cubicBezTo>
                <a:cubicBezTo>
                  <a:pt x="6406963" y="1327852"/>
                  <a:pt x="6404858" y="1332764"/>
                  <a:pt x="6400648" y="1338377"/>
                </a:cubicBezTo>
                <a:cubicBezTo>
                  <a:pt x="6397841" y="1329957"/>
                  <a:pt x="6394333" y="1317327"/>
                  <a:pt x="6390123" y="1300487"/>
                </a:cubicBezTo>
                <a:cubicBezTo>
                  <a:pt x="6387317" y="1268210"/>
                  <a:pt x="6385912" y="1244353"/>
                  <a:pt x="6385912" y="1228916"/>
                </a:cubicBezTo>
                <a:cubicBezTo>
                  <a:pt x="6385912" y="1216285"/>
                  <a:pt x="6391438" y="1178000"/>
                  <a:pt x="6402490" y="1114060"/>
                </a:cubicBezTo>
                <a:lnTo>
                  <a:pt x="6411296" y="1064546"/>
                </a:lnTo>
                <a:lnTo>
                  <a:pt x="6418137" y="1033450"/>
                </a:lnTo>
                <a:lnTo>
                  <a:pt x="6435381" y="982628"/>
                </a:lnTo>
                <a:cubicBezTo>
                  <a:pt x="6443801" y="959472"/>
                  <a:pt x="6453975" y="932809"/>
                  <a:pt x="6465903" y="902637"/>
                </a:cubicBezTo>
                <a:cubicBezTo>
                  <a:pt x="6470114" y="890007"/>
                  <a:pt x="6483445" y="869658"/>
                  <a:pt x="6505899" y="841591"/>
                </a:cubicBezTo>
                <a:cubicBezTo>
                  <a:pt x="6505899" y="835978"/>
                  <a:pt x="6507303" y="827558"/>
                  <a:pt x="6510109" y="816331"/>
                </a:cubicBezTo>
                <a:cubicBezTo>
                  <a:pt x="6517126" y="809314"/>
                  <a:pt x="6543088" y="779142"/>
                  <a:pt x="6587995" y="725815"/>
                </a:cubicBezTo>
                <a:cubicBezTo>
                  <a:pt x="6621675" y="689328"/>
                  <a:pt x="6644831" y="652841"/>
                  <a:pt x="6657461" y="616353"/>
                </a:cubicBezTo>
                <a:cubicBezTo>
                  <a:pt x="6658864" y="614950"/>
                  <a:pt x="6658162" y="613547"/>
                  <a:pt x="6655356" y="612143"/>
                </a:cubicBezTo>
                <a:lnTo>
                  <a:pt x="6632200" y="631089"/>
                </a:lnTo>
                <a:cubicBezTo>
                  <a:pt x="6656057" y="611442"/>
                  <a:pt x="6672196" y="593900"/>
                  <a:pt x="6680616" y="578463"/>
                </a:cubicBezTo>
                <a:lnTo>
                  <a:pt x="6676406" y="574253"/>
                </a:lnTo>
                <a:cubicBezTo>
                  <a:pt x="6673599" y="577060"/>
                  <a:pt x="6663074" y="585480"/>
                  <a:pt x="6644831" y="599513"/>
                </a:cubicBezTo>
                <a:cubicBezTo>
                  <a:pt x="6656057" y="592496"/>
                  <a:pt x="6665881" y="582673"/>
                  <a:pt x="6674301" y="570043"/>
                </a:cubicBezTo>
                <a:cubicBezTo>
                  <a:pt x="6682721" y="568640"/>
                  <a:pt x="6689036" y="563728"/>
                  <a:pt x="6693246" y="555308"/>
                </a:cubicBezTo>
                <a:cubicBezTo>
                  <a:pt x="6726926" y="493560"/>
                  <a:pt x="6750082" y="462687"/>
                  <a:pt x="6762712" y="462687"/>
                </a:cubicBezTo>
                <a:cubicBezTo>
                  <a:pt x="6765519" y="462687"/>
                  <a:pt x="6769728" y="465493"/>
                  <a:pt x="6775342" y="471107"/>
                </a:cubicBezTo>
                <a:cubicBezTo>
                  <a:pt x="6780956" y="465493"/>
                  <a:pt x="6792182" y="445145"/>
                  <a:pt x="6809023" y="410061"/>
                </a:cubicBezTo>
                <a:cubicBezTo>
                  <a:pt x="6817442" y="398834"/>
                  <a:pt x="6827266" y="384099"/>
                  <a:pt x="6838493" y="365855"/>
                </a:cubicBezTo>
                <a:lnTo>
                  <a:pt x="6844808" y="370065"/>
                </a:lnTo>
                <a:lnTo>
                  <a:pt x="6851123" y="365855"/>
                </a:lnTo>
                <a:cubicBezTo>
                  <a:pt x="6856736" y="364452"/>
                  <a:pt x="6860244" y="361645"/>
                  <a:pt x="6861648" y="357435"/>
                </a:cubicBezTo>
                <a:cubicBezTo>
                  <a:pt x="6858842" y="367259"/>
                  <a:pt x="6853228" y="382696"/>
                  <a:pt x="6844808" y="403746"/>
                </a:cubicBezTo>
                <a:cubicBezTo>
                  <a:pt x="6863052" y="386906"/>
                  <a:pt x="6877085" y="374276"/>
                  <a:pt x="6886908" y="365855"/>
                </a:cubicBezTo>
                <a:cubicBezTo>
                  <a:pt x="6906555" y="351822"/>
                  <a:pt x="6924097" y="344104"/>
                  <a:pt x="6939534" y="342700"/>
                </a:cubicBezTo>
                <a:lnTo>
                  <a:pt x="6945849" y="351120"/>
                </a:lnTo>
                <a:lnTo>
                  <a:pt x="6939534" y="357435"/>
                </a:lnTo>
                <a:cubicBezTo>
                  <a:pt x="6932517" y="357435"/>
                  <a:pt x="6929009" y="360242"/>
                  <a:pt x="6929009" y="365855"/>
                </a:cubicBezTo>
                <a:lnTo>
                  <a:pt x="6920589" y="357435"/>
                </a:lnTo>
                <a:cubicBezTo>
                  <a:pt x="6899539" y="365855"/>
                  <a:pt x="6889014" y="381292"/>
                  <a:pt x="6889014" y="403746"/>
                </a:cubicBezTo>
                <a:cubicBezTo>
                  <a:pt x="6889014" y="406552"/>
                  <a:pt x="6889715" y="409359"/>
                  <a:pt x="6891119" y="412166"/>
                </a:cubicBezTo>
                <a:cubicBezTo>
                  <a:pt x="6910765" y="382696"/>
                  <a:pt x="6942341" y="361645"/>
                  <a:pt x="6985845" y="349015"/>
                </a:cubicBezTo>
                <a:lnTo>
                  <a:pt x="6990054" y="355330"/>
                </a:lnTo>
                <a:lnTo>
                  <a:pt x="6996370" y="349015"/>
                </a:lnTo>
                <a:lnTo>
                  <a:pt x="7000580" y="349015"/>
                </a:lnTo>
                <a:cubicBezTo>
                  <a:pt x="6997773" y="350419"/>
                  <a:pt x="6996370" y="355330"/>
                  <a:pt x="6996370" y="363750"/>
                </a:cubicBezTo>
                <a:cubicBezTo>
                  <a:pt x="7000580" y="365154"/>
                  <a:pt x="7008298" y="365855"/>
                  <a:pt x="7019525" y="365855"/>
                </a:cubicBezTo>
                <a:cubicBezTo>
                  <a:pt x="7039172" y="365855"/>
                  <a:pt x="7057415" y="358839"/>
                  <a:pt x="7074256" y="344805"/>
                </a:cubicBezTo>
                <a:close/>
                <a:moveTo>
                  <a:pt x="6801679" y="327965"/>
                </a:moveTo>
                <a:lnTo>
                  <a:pt x="6805888" y="332175"/>
                </a:lnTo>
                <a:lnTo>
                  <a:pt x="6803784" y="338490"/>
                </a:lnTo>
                <a:lnTo>
                  <a:pt x="6797469" y="332175"/>
                </a:lnTo>
                <a:close/>
                <a:moveTo>
                  <a:pt x="3458404" y="327965"/>
                </a:moveTo>
                <a:lnTo>
                  <a:pt x="3462614" y="332175"/>
                </a:lnTo>
                <a:lnTo>
                  <a:pt x="3460510" y="338490"/>
                </a:lnTo>
                <a:lnTo>
                  <a:pt x="3454194" y="332175"/>
                </a:lnTo>
                <a:close/>
                <a:moveTo>
                  <a:pt x="11743801" y="325860"/>
                </a:moveTo>
                <a:cubicBezTo>
                  <a:pt x="11740995" y="325860"/>
                  <a:pt x="11737486" y="327965"/>
                  <a:pt x="11733276" y="332175"/>
                </a:cubicBezTo>
                <a:cubicBezTo>
                  <a:pt x="11703805" y="341998"/>
                  <a:pt x="11689070" y="356032"/>
                  <a:pt x="11689070" y="374276"/>
                </a:cubicBezTo>
                <a:cubicBezTo>
                  <a:pt x="11689070" y="378486"/>
                  <a:pt x="11693281" y="386204"/>
                  <a:pt x="11701700" y="397431"/>
                </a:cubicBezTo>
                <a:cubicBezTo>
                  <a:pt x="11710120" y="408658"/>
                  <a:pt x="11714330" y="416376"/>
                  <a:pt x="11714330" y="420586"/>
                </a:cubicBezTo>
                <a:cubicBezTo>
                  <a:pt x="11717137" y="419183"/>
                  <a:pt x="11722050" y="418481"/>
                  <a:pt x="11729066" y="418481"/>
                </a:cubicBezTo>
                <a:cubicBezTo>
                  <a:pt x="11729066" y="411464"/>
                  <a:pt x="11734679" y="399185"/>
                  <a:pt x="11745905" y="381643"/>
                </a:cubicBezTo>
                <a:cubicBezTo>
                  <a:pt x="11757132" y="364101"/>
                  <a:pt x="11762746" y="351822"/>
                  <a:pt x="11762746" y="344805"/>
                </a:cubicBezTo>
                <a:cubicBezTo>
                  <a:pt x="11762746" y="332175"/>
                  <a:pt x="11756431" y="325860"/>
                  <a:pt x="11743801" y="325860"/>
                </a:cubicBezTo>
                <a:close/>
                <a:moveTo>
                  <a:pt x="5323951" y="325860"/>
                </a:moveTo>
                <a:cubicBezTo>
                  <a:pt x="5336581" y="325860"/>
                  <a:pt x="5342896" y="332175"/>
                  <a:pt x="5342896" y="344805"/>
                </a:cubicBezTo>
                <a:cubicBezTo>
                  <a:pt x="5342896" y="351822"/>
                  <a:pt x="5337283" y="364101"/>
                  <a:pt x="5326057" y="381643"/>
                </a:cubicBezTo>
                <a:cubicBezTo>
                  <a:pt x="5314829" y="399185"/>
                  <a:pt x="5309216" y="411464"/>
                  <a:pt x="5309216" y="418481"/>
                </a:cubicBezTo>
                <a:cubicBezTo>
                  <a:pt x="5302199" y="418481"/>
                  <a:pt x="5297287" y="419183"/>
                  <a:pt x="5294481" y="420586"/>
                </a:cubicBezTo>
                <a:cubicBezTo>
                  <a:pt x="5294481" y="416376"/>
                  <a:pt x="5290270" y="408658"/>
                  <a:pt x="5281851" y="397431"/>
                </a:cubicBezTo>
                <a:cubicBezTo>
                  <a:pt x="5273430" y="386204"/>
                  <a:pt x="5269221" y="378486"/>
                  <a:pt x="5269221" y="374276"/>
                </a:cubicBezTo>
                <a:cubicBezTo>
                  <a:pt x="5269221" y="356032"/>
                  <a:pt x="5283956" y="341998"/>
                  <a:pt x="5313427" y="332175"/>
                </a:cubicBezTo>
                <a:cubicBezTo>
                  <a:pt x="5317637" y="327965"/>
                  <a:pt x="5321145" y="325860"/>
                  <a:pt x="5323951" y="325860"/>
                </a:cubicBezTo>
                <a:close/>
                <a:moveTo>
                  <a:pt x="1980677" y="325860"/>
                </a:moveTo>
                <a:cubicBezTo>
                  <a:pt x="1977870" y="325860"/>
                  <a:pt x="1974362" y="327965"/>
                  <a:pt x="1970152" y="332175"/>
                </a:cubicBezTo>
                <a:cubicBezTo>
                  <a:pt x="1940681" y="341998"/>
                  <a:pt x="1925946" y="356032"/>
                  <a:pt x="1925946" y="374276"/>
                </a:cubicBezTo>
                <a:cubicBezTo>
                  <a:pt x="1925946" y="378486"/>
                  <a:pt x="1930156" y="386204"/>
                  <a:pt x="1938576" y="397431"/>
                </a:cubicBezTo>
                <a:cubicBezTo>
                  <a:pt x="1946996" y="408658"/>
                  <a:pt x="1951206" y="416376"/>
                  <a:pt x="1951206" y="420586"/>
                </a:cubicBezTo>
                <a:cubicBezTo>
                  <a:pt x="1954013" y="419183"/>
                  <a:pt x="1958925" y="418481"/>
                  <a:pt x="1965941" y="418481"/>
                </a:cubicBezTo>
                <a:cubicBezTo>
                  <a:pt x="1965941" y="411464"/>
                  <a:pt x="1971555" y="399185"/>
                  <a:pt x="1982782" y="381643"/>
                </a:cubicBezTo>
                <a:cubicBezTo>
                  <a:pt x="1994008" y="364101"/>
                  <a:pt x="1999622" y="351822"/>
                  <a:pt x="1999622" y="344805"/>
                </a:cubicBezTo>
                <a:cubicBezTo>
                  <a:pt x="1999622" y="332175"/>
                  <a:pt x="1993307" y="325860"/>
                  <a:pt x="1980677" y="325860"/>
                </a:cubicBezTo>
                <a:close/>
                <a:moveTo>
                  <a:pt x="9967313" y="315335"/>
                </a:moveTo>
                <a:lnTo>
                  <a:pt x="9971523" y="315335"/>
                </a:lnTo>
                <a:lnTo>
                  <a:pt x="9971523" y="325860"/>
                </a:lnTo>
                <a:lnTo>
                  <a:pt x="9967313" y="325860"/>
                </a:lnTo>
                <a:close/>
                <a:moveTo>
                  <a:pt x="204188" y="315335"/>
                </a:moveTo>
                <a:lnTo>
                  <a:pt x="208398" y="315335"/>
                </a:lnTo>
                <a:lnTo>
                  <a:pt x="208398" y="325860"/>
                </a:lnTo>
                <a:lnTo>
                  <a:pt x="204188" y="325860"/>
                </a:lnTo>
                <a:close/>
                <a:moveTo>
                  <a:pt x="2099500" y="301209"/>
                </a:moveTo>
                <a:lnTo>
                  <a:pt x="2107930" y="327210"/>
                </a:lnTo>
                <a:lnTo>
                  <a:pt x="2107899" y="326781"/>
                </a:lnTo>
                <a:cubicBezTo>
                  <a:pt x="2107636" y="323360"/>
                  <a:pt x="2107329" y="319545"/>
                  <a:pt x="2106978" y="315335"/>
                </a:cubicBezTo>
                <a:cubicBezTo>
                  <a:pt x="2106978" y="307967"/>
                  <a:pt x="2105004" y="303362"/>
                  <a:pt x="2101058" y="301521"/>
                </a:cubicBezTo>
                <a:close/>
                <a:moveTo>
                  <a:pt x="11862624" y="301209"/>
                </a:moveTo>
                <a:lnTo>
                  <a:pt x="11871055" y="327210"/>
                </a:lnTo>
                <a:lnTo>
                  <a:pt x="11871023" y="326781"/>
                </a:lnTo>
                <a:cubicBezTo>
                  <a:pt x="11870760" y="323360"/>
                  <a:pt x="11870453" y="319545"/>
                  <a:pt x="11870102" y="315335"/>
                </a:cubicBezTo>
                <a:cubicBezTo>
                  <a:pt x="11870102" y="307967"/>
                  <a:pt x="11868129" y="303362"/>
                  <a:pt x="11864182" y="301521"/>
                </a:cubicBezTo>
                <a:close/>
                <a:moveTo>
                  <a:pt x="11002908" y="296390"/>
                </a:moveTo>
                <a:cubicBezTo>
                  <a:pt x="10994488" y="302003"/>
                  <a:pt x="10989577" y="308318"/>
                  <a:pt x="10988172" y="315335"/>
                </a:cubicBezTo>
                <a:lnTo>
                  <a:pt x="10988172" y="325860"/>
                </a:lnTo>
                <a:cubicBezTo>
                  <a:pt x="10989577" y="325860"/>
                  <a:pt x="10991681" y="325158"/>
                  <a:pt x="10994488" y="323755"/>
                </a:cubicBezTo>
                <a:cubicBezTo>
                  <a:pt x="10997295" y="322352"/>
                  <a:pt x="10999400" y="322352"/>
                  <a:pt x="11000803" y="323755"/>
                </a:cubicBezTo>
                <a:close/>
                <a:moveTo>
                  <a:pt x="10059934" y="296390"/>
                </a:moveTo>
                <a:cubicBezTo>
                  <a:pt x="10051513" y="302003"/>
                  <a:pt x="10046602" y="308318"/>
                  <a:pt x="10045199" y="315335"/>
                </a:cubicBezTo>
                <a:lnTo>
                  <a:pt x="10045199" y="325860"/>
                </a:lnTo>
                <a:cubicBezTo>
                  <a:pt x="10046602" y="325860"/>
                  <a:pt x="10048706" y="325158"/>
                  <a:pt x="10051513" y="323755"/>
                </a:cubicBezTo>
                <a:cubicBezTo>
                  <a:pt x="10054320" y="322352"/>
                  <a:pt x="10056425" y="322352"/>
                  <a:pt x="10057829" y="323755"/>
                </a:cubicBezTo>
                <a:close/>
                <a:moveTo>
                  <a:pt x="1239784" y="296390"/>
                </a:moveTo>
                <a:cubicBezTo>
                  <a:pt x="1231364" y="302003"/>
                  <a:pt x="1226452" y="308318"/>
                  <a:pt x="1225049" y="315335"/>
                </a:cubicBezTo>
                <a:lnTo>
                  <a:pt x="1225049" y="325860"/>
                </a:lnTo>
                <a:cubicBezTo>
                  <a:pt x="1226452" y="325860"/>
                  <a:pt x="1228557" y="325158"/>
                  <a:pt x="1231364" y="323755"/>
                </a:cubicBezTo>
                <a:cubicBezTo>
                  <a:pt x="1234171" y="322352"/>
                  <a:pt x="1236276" y="322352"/>
                  <a:pt x="1237679" y="323755"/>
                </a:cubicBezTo>
                <a:close/>
                <a:moveTo>
                  <a:pt x="296809" y="296390"/>
                </a:moveTo>
                <a:cubicBezTo>
                  <a:pt x="288389" y="302003"/>
                  <a:pt x="283477" y="308318"/>
                  <a:pt x="282074" y="315335"/>
                </a:cubicBezTo>
                <a:lnTo>
                  <a:pt x="282074" y="325860"/>
                </a:lnTo>
                <a:cubicBezTo>
                  <a:pt x="283477" y="325860"/>
                  <a:pt x="285582" y="325158"/>
                  <a:pt x="288389" y="323755"/>
                </a:cubicBezTo>
                <a:cubicBezTo>
                  <a:pt x="291196" y="322352"/>
                  <a:pt x="293301" y="322352"/>
                  <a:pt x="294704" y="323755"/>
                </a:cubicBezTo>
                <a:close/>
                <a:moveTo>
                  <a:pt x="6593282" y="294284"/>
                </a:moveTo>
                <a:lnTo>
                  <a:pt x="6589071" y="300600"/>
                </a:lnTo>
                <a:lnTo>
                  <a:pt x="6605912" y="300600"/>
                </a:lnTo>
                <a:close/>
                <a:moveTo>
                  <a:pt x="3250007" y="294284"/>
                </a:moveTo>
                <a:lnTo>
                  <a:pt x="3245797" y="300600"/>
                </a:lnTo>
                <a:lnTo>
                  <a:pt x="3262637" y="300600"/>
                </a:lnTo>
                <a:close/>
                <a:moveTo>
                  <a:pt x="10925022" y="290075"/>
                </a:moveTo>
                <a:lnTo>
                  <a:pt x="10917141" y="294803"/>
                </a:lnTo>
                <a:lnTo>
                  <a:pt x="10918257" y="296916"/>
                </a:lnTo>
                <a:lnTo>
                  <a:pt x="10922917" y="311287"/>
                </a:lnTo>
                <a:lnTo>
                  <a:pt x="10922917" y="306915"/>
                </a:lnTo>
                <a:cubicBezTo>
                  <a:pt x="10932741" y="306915"/>
                  <a:pt x="10937652" y="307616"/>
                  <a:pt x="10937652" y="309020"/>
                </a:cubicBezTo>
                <a:cubicBezTo>
                  <a:pt x="10936249" y="306213"/>
                  <a:pt x="10938355" y="304810"/>
                  <a:pt x="10943967" y="304810"/>
                </a:cubicBezTo>
                <a:cubicBezTo>
                  <a:pt x="10949582" y="304810"/>
                  <a:pt x="10953090" y="302705"/>
                  <a:pt x="10954492" y="298495"/>
                </a:cubicBezTo>
                <a:cubicBezTo>
                  <a:pt x="10950282" y="299898"/>
                  <a:pt x="10940459" y="297091"/>
                  <a:pt x="10925022" y="290075"/>
                </a:cubicBezTo>
                <a:close/>
                <a:moveTo>
                  <a:pt x="6654327" y="290075"/>
                </a:moveTo>
                <a:lnTo>
                  <a:pt x="6654327" y="294284"/>
                </a:lnTo>
                <a:lnTo>
                  <a:pt x="6671167" y="298495"/>
                </a:lnTo>
                <a:lnTo>
                  <a:pt x="6671167" y="294284"/>
                </a:lnTo>
                <a:close/>
                <a:moveTo>
                  <a:pt x="6641697" y="290075"/>
                </a:moveTo>
                <a:lnTo>
                  <a:pt x="6622751" y="294284"/>
                </a:lnTo>
                <a:lnTo>
                  <a:pt x="6622751" y="298495"/>
                </a:lnTo>
                <a:lnTo>
                  <a:pt x="6641697" y="294284"/>
                </a:lnTo>
                <a:close/>
                <a:moveTo>
                  <a:pt x="3311053" y="290075"/>
                </a:moveTo>
                <a:lnTo>
                  <a:pt x="3311053" y="294284"/>
                </a:lnTo>
                <a:lnTo>
                  <a:pt x="3327893" y="298495"/>
                </a:lnTo>
                <a:lnTo>
                  <a:pt x="3327893" y="294284"/>
                </a:lnTo>
                <a:close/>
                <a:moveTo>
                  <a:pt x="3298422" y="290075"/>
                </a:moveTo>
                <a:lnTo>
                  <a:pt x="3279477" y="294284"/>
                </a:lnTo>
                <a:lnTo>
                  <a:pt x="3279477" y="298495"/>
                </a:lnTo>
                <a:lnTo>
                  <a:pt x="3298422" y="294284"/>
                </a:lnTo>
                <a:close/>
                <a:moveTo>
                  <a:pt x="1161898" y="290075"/>
                </a:moveTo>
                <a:lnTo>
                  <a:pt x="1154016" y="294804"/>
                </a:lnTo>
                <a:lnTo>
                  <a:pt x="1155133" y="296916"/>
                </a:lnTo>
                <a:lnTo>
                  <a:pt x="1159793" y="311289"/>
                </a:lnTo>
                <a:lnTo>
                  <a:pt x="1159793" y="306915"/>
                </a:lnTo>
                <a:cubicBezTo>
                  <a:pt x="1169616" y="306915"/>
                  <a:pt x="1174528" y="307616"/>
                  <a:pt x="1174528" y="309020"/>
                </a:cubicBezTo>
                <a:cubicBezTo>
                  <a:pt x="1173125" y="306213"/>
                  <a:pt x="1175230" y="304810"/>
                  <a:pt x="1180843" y="304810"/>
                </a:cubicBezTo>
                <a:cubicBezTo>
                  <a:pt x="1186457" y="304810"/>
                  <a:pt x="1189965" y="302705"/>
                  <a:pt x="1191368" y="298495"/>
                </a:cubicBezTo>
                <a:cubicBezTo>
                  <a:pt x="1187158" y="299898"/>
                  <a:pt x="1177335" y="297091"/>
                  <a:pt x="1161898" y="290075"/>
                </a:cubicBezTo>
                <a:close/>
                <a:moveTo>
                  <a:pt x="6485925" y="264814"/>
                </a:moveTo>
                <a:lnTo>
                  <a:pt x="6513290" y="264814"/>
                </a:lnTo>
                <a:lnTo>
                  <a:pt x="6513290" y="271129"/>
                </a:lnTo>
                <a:lnTo>
                  <a:pt x="6485925" y="271129"/>
                </a:lnTo>
                <a:close/>
                <a:moveTo>
                  <a:pt x="3142651" y="264814"/>
                </a:moveTo>
                <a:lnTo>
                  <a:pt x="3170016" y="264814"/>
                </a:lnTo>
                <a:lnTo>
                  <a:pt x="3170016" y="271129"/>
                </a:lnTo>
                <a:lnTo>
                  <a:pt x="3142651" y="271129"/>
                </a:lnTo>
                <a:close/>
                <a:moveTo>
                  <a:pt x="12794208" y="258499"/>
                </a:moveTo>
                <a:lnTo>
                  <a:pt x="12808944" y="258499"/>
                </a:lnTo>
                <a:lnTo>
                  <a:pt x="12808944" y="264814"/>
                </a:lnTo>
                <a:lnTo>
                  <a:pt x="12794208" y="264814"/>
                </a:lnTo>
                <a:close/>
                <a:moveTo>
                  <a:pt x="12781578" y="258499"/>
                </a:moveTo>
                <a:lnTo>
                  <a:pt x="12789998" y="258499"/>
                </a:lnTo>
                <a:lnTo>
                  <a:pt x="12789998" y="264814"/>
                </a:lnTo>
                <a:lnTo>
                  <a:pt x="12781578" y="264814"/>
                </a:lnTo>
                <a:close/>
                <a:moveTo>
                  <a:pt x="6374358" y="258499"/>
                </a:moveTo>
                <a:lnTo>
                  <a:pt x="6389094" y="258499"/>
                </a:lnTo>
                <a:lnTo>
                  <a:pt x="6389094" y="264814"/>
                </a:lnTo>
                <a:lnTo>
                  <a:pt x="6374358" y="264814"/>
                </a:lnTo>
                <a:close/>
                <a:moveTo>
                  <a:pt x="6361728" y="258499"/>
                </a:moveTo>
                <a:lnTo>
                  <a:pt x="6370149" y="258499"/>
                </a:lnTo>
                <a:lnTo>
                  <a:pt x="6370149" y="264814"/>
                </a:lnTo>
                <a:lnTo>
                  <a:pt x="6361728" y="264814"/>
                </a:lnTo>
                <a:close/>
                <a:moveTo>
                  <a:pt x="3031084" y="258499"/>
                </a:moveTo>
                <a:lnTo>
                  <a:pt x="3045819" y="258499"/>
                </a:lnTo>
                <a:lnTo>
                  <a:pt x="3045819" y="264814"/>
                </a:lnTo>
                <a:lnTo>
                  <a:pt x="3031084" y="264814"/>
                </a:lnTo>
                <a:close/>
                <a:moveTo>
                  <a:pt x="3018454" y="258499"/>
                </a:moveTo>
                <a:lnTo>
                  <a:pt x="3026874" y="258499"/>
                </a:lnTo>
                <a:lnTo>
                  <a:pt x="3026874" y="264814"/>
                </a:lnTo>
                <a:lnTo>
                  <a:pt x="3018454" y="264814"/>
                </a:lnTo>
                <a:close/>
                <a:moveTo>
                  <a:pt x="9927317" y="216399"/>
                </a:moveTo>
                <a:cubicBezTo>
                  <a:pt x="9930123" y="216399"/>
                  <a:pt x="9933632" y="218153"/>
                  <a:pt x="9937842" y="221661"/>
                </a:cubicBezTo>
                <a:cubicBezTo>
                  <a:pt x="9942053" y="225170"/>
                  <a:pt x="9945560" y="226924"/>
                  <a:pt x="9948367" y="226924"/>
                </a:cubicBezTo>
                <a:cubicBezTo>
                  <a:pt x="9932930" y="249377"/>
                  <a:pt x="9922405" y="259903"/>
                  <a:pt x="9916792" y="258499"/>
                </a:cubicBezTo>
                <a:cubicBezTo>
                  <a:pt x="9901355" y="257096"/>
                  <a:pt x="9894338" y="250079"/>
                  <a:pt x="9895741" y="237449"/>
                </a:cubicBezTo>
                <a:cubicBezTo>
                  <a:pt x="9895741" y="233239"/>
                  <a:pt x="9899952" y="228327"/>
                  <a:pt x="9908372" y="222714"/>
                </a:cubicBezTo>
                <a:cubicBezTo>
                  <a:pt x="9916792" y="217100"/>
                  <a:pt x="9923107" y="214995"/>
                  <a:pt x="9927317" y="216399"/>
                </a:cubicBezTo>
                <a:close/>
                <a:moveTo>
                  <a:pt x="164192" y="216399"/>
                </a:moveTo>
                <a:cubicBezTo>
                  <a:pt x="166999" y="216399"/>
                  <a:pt x="170507" y="218153"/>
                  <a:pt x="174718" y="221661"/>
                </a:cubicBezTo>
                <a:cubicBezTo>
                  <a:pt x="178928" y="225170"/>
                  <a:pt x="182436" y="226924"/>
                  <a:pt x="185242" y="226924"/>
                </a:cubicBezTo>
                <a:cubicBezTo>
                  <a:pt x="169806" y="249377"/>
                  <a:pt x="159281" y="259903"/>
                  <a:pt x="153667" y="258499"/>
                </a:cubicBezTo>
                <a:cubicBezTo>
                  <a:pt x="138230" y="257096"/>
                  <a:pt x="131214" y="250079"/>
                  <a:pt x="132617" y="237449"/>
                </a:cubicBezTo>
                <a:cubicBezTo>
                  <a:pt x="132617" y="233239"/>
                  <a:pt x="136827" y="228327"/>
                  <a:pt x="145247" y="222714"/>
                </a:cubicBezTo>
                <a:cubicBezTo>
                  <a:pt x="153667" y="217100"/>
                  <a:pt x="159982" y="214995"/>
                  <a:pt x="164192" y="216399"/>
                </a:cubicBezTo>
                <a:close/>
                <a:moveTo>
                  <a:pt x="12238481" y="207979"/>
                </a:moveTo>
                <a:cubicBezTo>
                  <a:pt x="12231465" y="210785"/>
                  <a:pt x="12224448" y="215697"/>
                  <a:pt x="12217431" y="222714"/>
                </a:cubicBezTo>
                <a:lnTo>
                  <a:pt x="12234272" y="222714"/>
                </a:lnTo>
                <a:cubicBezTo>
                  <a:pt x="12234272" y="215697"/>
                  <a:pt x="12235675" y="210785"/>
                  <a:pt x="12238481" y="207979"/>
                </a:cubicBezTo>
                <a:close/>
                <a:moveTo>
                  <a:pt x="6536446" y="207979"/>
                </a:moveTo>
                <a:cubicBezTo>
                  <a:pt x="6550479" y="210785"/>
                  <a:pt x="6565916" y="212189"/>
                  <a:pt x="6582756" y="212189"/>
                </a:cubicBezTo>
                <a:cubicBezTo>
                  <a:pt x="6578546" y="212189"/>
                  <a:pt x="6571881" y="212890"/>
                  <a:pt x="6562759" y="214294"/>
                </a:cubicBezTo>
                <a:cubicBezTo>
                  <a:pt x="6553636" y="215697"/>
                  <a:pt x="6546269" y="216399"/>
                  <a:pt x="6540656" y="216399"/>
                </a:cubicBezTo>
                <a:cubicBezTo>
                  <a:pt x="6537849" y="216399"/>
                  <a:pt x="6536446" y="213592"/>
                  <a:pt x="6536446" y="207979"/>
                </a:cubicBezTo>
                <a:close/>
                <a:moveTo>
                  <a:pt x="5818632" y="207979"/>
                </a:moveTo>
                <a:cubicBezTo>
                  <a:pt x="5811615" y="210785"/>
                  <a:pt x="5804599" y="215697"/>
                  <a:pt x="5797582" y="222714"/>
                </a:cubicBezTo>
                <a:lnTo>
                  <a:pt x="5814422" y="222714"/>
                </a:lnTo>
                <a:cubicBezTo>
                  <a:pt x="5814422" y="215697"/>
                  <a:pt x="5815826" y="210785"/>
                  <a:pt x="5818632" y="207979"/>
                </a:cubicBezTo>
                <a:close/>
                <a:moveTo>
                  <a:pt x="3193171" y="207979"/>
                </a:moveTo>
                <a:cubicBezTo>
                  <a:pt x="3207205" y="210785"/>
                  <a:pt x="3222642" y="212189"/>
                  <a:pt x="3239482" y="212189"/>
                </a:cubicBezTo>
                <a:cubicBezTo>
                  <a:pt x="3235272" y="212189"/>
                  <a:pt x="3228606" y="212890"/>
                  <a:pt x="3219484" y="214294"/>
                </a:cubicBezTo>
                <a:cubicBezTo>
                  <a:pt x="3210362" y="215697"/>
                  <a:pt x="3202994" y="216399"/>
                  <a:pt x="3197381" y="216399"/>
                </a:cubicBezTo>
                <a:cubicBezTo>
                  <a:pt x="3194575" y="216399"/>
                  <a:pt x="3193171" y="213592"/>
                  <a:pt x="3193171" y="207979"/>
                </a:cubicBezTo>
                <a:close/>
                <a:moveTo>
                  <a:pt x="2475358" y="207979"/>
                </a:moveTo>
                <a:cubicBezTo>
                  <a:pt x="2468341" y="210785"/>
                  <a:pt x="2461324" y="215697"/>
                  <a:pt x="2454307" y="222714"/>
                </a:cubicBezTo>
                <a:lnTo>
                  <a:pt x="2471148" y="222714"/>
                </a:lnTo>
                <a:cubicBezTo>
                  <a:pt x="2471148" y="215697"/>
                  <a:pt x="2472551" y="210785"/>
                  <a:pt x="2475358" y="207979"/>
                </a:cubicBezTo>
                <a:close/>
                <a:moveTo>
                  <a:pt x="6591176" y="205873"/>
                </a:moveTo>
                <a:lnTo>
                  <a:pt x="6595386" y="212189"/>
                </a:lnTo>
                <a:lnTo>
                  <a:pt x="6593282" y="214294"/>
                </a:lnTo>
                <a:lnTo>
                  <a:pt x="6586966" y="210083"/>
                </a:lnTo>
                <a:close/>
                <a:moveTo>
                  <a:pt x="3247902" y="205873"/>
                </a:moveTo>
                <a:lnTo>
                  <a:pt x="3252112" y="212189"/>
                </a:lnTo>
                <a:lnTo>
                  <a:pt x="3250007" y="214294"/>
                </a:lnTo>
                <a:lnTo>
                  <a:pt x="3243692" y="210083"/>
                </a:lnTo>
                <a:close/>
                <a:moveTo>
                  <a:pt x="10935547" y="197453"/>
                </a:moveTo>
                <a:cubicBezTo>
                  <a:pt x="10931338" y="201663"/>
                  <a:pt x="10934144" y="203768"/>
                  <a:pt x="10943967" y="203768"/>
                </a:cubicBezTo>
                <a:lnTo>
                  <a:pt x="10933442" y="212189"/>
                </a:lnTo>
                <a:lnTo>
                  <a:pt x="10914497" y="210083"/>
                </a:lnTo>
                <a:cubicBezTo>
                  <a:pt x="10921514" y="204470"/>
                  <a:pt x="10928531" y="200260"/>
                  <a:pt x="10935547" y="197453"/>
                </a:cubicBezTo>
                <a:close/>
                <a:moveTo>
                  <a:pt x="9992573" y="197453"/>
                </a:moveTo>
                <a:cubicBezTo>
                  <a:pt x="9988363" y="201663"/>
                  <a:pt x="9991169" y="203768"/>
                  <a:pt x="10000993" y="203768"/>
                </a:cubicBezTo>
                <a:lnTo>
                  <a:pt x="9990468" y="212189"/>
                </a:lnTo>
                <a:lnTo>
                  <a:pt x="9971523" y="210083"/>
                </a:lnTo>
                <a:cubicBezTo>
                  <a:pt x="9978539" y="204470"/>
                  <a:pt x="9985556" y="200260"/>
                  <a:pt x="9992573" y="197453"/>
                </a:cubicBezTo>
                <a:close/>
                <a:moveTo>
                  <a:pt x="1172423" y="197453"/>
                </a:moveTo>
                <a:cubicBezTo>
                  <a:pt x="1168213" y="201663"/>
                  <a:pt x="1171020" y="203768"/>
                  <a:pt x="1180843" y="203768"/>
                </a:cubicBezTo>
                <a:lnTo>
                  <a:pt x="1170318" y="212189"/>
                </a:lnTo>
                <a:lnTo>
                  <a:pt x="1151373" y="210083"/>
                </a:lnTo>
                <a:cubicBezTo>
                  <a:pt x="1158390" y="204470"/>
                  <a:pt x="1165406" y="200260"/>
                  <a:pt x="1172423" y="197453"/>
                </a:cubicBezTo>
                <a:close/>
                <a:moveTo>
                  <a:pt x="229448" y="197453"/>
                </a:moveTo>
                <a:cubicBezTo>
                  <a:pt x="225238" y="201663"/>
                  <a:pt x="228045" y="203768"/>
                  <a:pt x="237868" y="203768"/>
                </a:cubicBezTo>
                <a:lnTo>
                  <a:pt x="227343" y="212189"/>
                </a:lnTo>
                <a:lnTo>
                  <a:pt x="208398" y="210083"/>
                </a:lnTo>
                <a:cubicBezTo>
                  <a:pt x="215415" y="204470"/>
                  <a:pt x="222431" y="200260"/>
                  <a:pt x="229448" y="197453"/>
                </a:cubicBezTo>
                <a:close/>
                <a:moveTo>
                  <a:pt x="11030204" y="195575"/>
                </a:moveTo>
                <a:lnTo>
                  <a:pt x="11047113" y="197453"/>
                </a:lnTo>
                <a:cubicBezTo>
                  <a:pt x="11044307" y="198857"/>
                  <a:pt x="11042903" y="202365"/>
                  <a:pt x="11042903" y="207979"/>
                </a:cubicBezTo>
                <a:cubicBezTo>
                  <a:pt x="11038693" y="203067"/>
                  <a:pt x="11035360" y="199558"/>
                  <a:pt x="11032905" y="197453"/>
                </a:cubicBezTo>
                <a:close/>
                <a:moveTo>
                  <a:pt x="10087230" y="195575"/>
                </a:moveTo>
                <a:lnTo>
                  <a:pt x="10104139" y="197453"/>
                </a:lnTo>
                <a:cubicBezTo>
                  <a:pt x="10101332" y="198857"/>
                  <a:pt x="10099929" y="202365"/>
                  <a:pt x="10099929" y="207979"/>
                </a:cubicBezTo>
                <a:cubicBezTo>
                  <a:pt x="10095720" y="203067"/>
                  <a:pt x="10092386" y="199558"/>
                  <a:pt x="10089931" y="197453"/>
                </a:cubicBezTo>
                <a:close/>
                <a:moveTo>
                  <a:pt x="1267080" y="195574"/>
                </a:moveTo>
                <a:lnTo>
                  <a:pt x="1283990" y="197453"/>
                </a:lnTo>
                <a:cubicBezTo>
                  <a:pt x="1281183" y="198857"/>
                  <a:pt x="1279780" y="202365"/>
                  <a:pt x="1279780" y="207979"/>
                </a:cubicBezTo>
                <a:cubicBezTo>
                  <a:pt x="1275569" y="203067"/>
                  <a:pt x="1272237" y="199558"/>
                  <a:pt x="1269780" y="197453"/>
                </a:cubicBezTo>
                <a:close/>
                <a:moveTo>
                  <a:pt x="324105" y="195574"/>
                </a:moveTo>
                <a:lnTo>
                  <a:pt x="341014" y="197453"/>
                </a:lnTo>
                <a:cubicBezTo>
                  <a:pt x="338208" y="198857"/>
                  <a:pt x="336804" y="202365"/>
                  <a:pt x="336804" y="207979"/>
                </a:cubicBezTo>
                <a:cubicBezTo>
                  <a:pt x="332594" y="203067"/>
                  <a:pt x="329261" y="199558"/>
                  <a:pt x="326806" y="197453"/>
                </a:cubicBezTo>
                <a:close/>
                <a:moveTo>
                  <a:pt x="11028168" y="195348"/>
                </a:moveTo>
                <a:cubicBezTo>
                  <a:pt x="11028519" y="194997"/>
                  <a:pt x="11029089" y="194997"/>
                  <a:pt x="11029878" y="195348"/>
                </a:cubicBezTo>
                <a:lnTo>
                  <a:pt x="11030204" y="195575"/>
                </a:lnTo>
                <a:close/>
                <a:moveTo>
                  <a:pt x="10085194" y="195348"/>
                </a:moveTo>
                <a:cubicBezTo>
                  <a:pt x="10085545" y="194997"/>
                  <a:pt x="10086115" y="194997"/>
                  <a:pt x="10086904" y="195348"/>
                </a:cubicBezTo>
                <a:lnTo>
                  <a:pt x="10087230" y="195575"/>
                </a:lnTo>
                <a:close/>
                <a:moveTo>
                  <a:pt x="1265044" y="195348"/>
                </a:moveTo>
                <a:cubicBezTo>
                  <a:pt x="1265395" y="194997"/>
                  <a:pt x="1265965" y="194997"/>
                  <a:pt x="1266755" y="195348"/>
                </a:cubicBezTo>
                <a:lnTo>
                  <a:pt x="1267080" y="195574"/>
                </a:lnTo>
                <a:close/>
                <a:moveTo>
                  <a:pt x="322069" y="195348"/>
                </a:moveTo>
                <a:cubicBezTo>
                  <a:pt x="322420" y="194997"/>
                  <a:pt x="322990" y="194997"/>
                  <a:pt x="323780" y="195348"/>
                </a:cubicBezTo>
                <a:lnTo>
                  <a:pt x="324105" y="195574"/>
                </a:lnTo>
                <a:close/>
                <a:moveTo>
                  <a:pt x="7025840" y="191138"/>
                </a:moveTo>
                <a:cubicBezTo>
                  <a:pt x="7042680" y="191138"/>
                  <a:pt x="7051100" y="196752"/>
                  <a:pt x="7051100" y="207979"/>
                </a:cubicBezTo>
                <a:lnTo>
                  <a:pt x="7038470" y="229029"/>
                </a:lnTo>
                <a:lnTo>
                  <a:pt x="7048996" y="250079"/>
                </a:lnTo>
                <a:cubicBezTo>
                  <a:pt x="7048996" y="258499"/>
                  <a:pt x="7043733" y="266919"/>
                  <a:pt x="7033208" y="275339"/>
                </a:cubicBezTo>
                <a:cubicBezTo>
                  <a:pt x="7022683" y="283759"/>
                  <a:pt x="7012508" y="287969"/>
                  <a:pt x="7002685" y="287969"/>
                </a:cubicBezTo>
                <a:cubicBezTo>
                  <a:pt x="6970408" y="287969"/>
                  <a:pt x="6954269" y="269726"/>
                  <a:pt x="6954269" y="233239"/>
                </a:cubicBezTo>
                <a:cubicBezTo>
                  <a:pt x="6954269" y="210785"/>
                  <a:pt x="6971811" y="198155"/>
                  <a:pt x="7006895" y="195348"/>
                </a:cubicBezTo>
                <a:cubicBezTo>
                  <a:pt x="7008298" y="195348"/>
                  <a:pt x="7011105" y="194647"/>
                  <a:pt x="7015315" y="193243"/>
                </a:cubicBezTo>
                <a:cubicBezTo>
                  <a:pt x="7019525" y="191840"/>
                  <a:pt x="7023033" y="191138"/>
                  <a:pt x="7025840" y="191138"/>
                </a:cubicBezTo>
                <a:close/>
                <a:moveTo>
                  <a:pt x="10070459" y="186309"/>
                </a:moveTo>
                <a:lnTo>
                  <a:pt x="10071578" y="186704"/>
                </a:lnTo>
                <a:lnTo>
                  <a:pt x="10070459" y="186928"/>
                </a:lnTo>
                <a:close/>
                <a:moveTo>
                  <a:pt x="1250309" y="186309"/>
                </a:moveTo>
                <a:lnTo>
                  <a:pt x="1251429" y="186704"/>
                </a:lnTo>
                <a:lnTo>
                  <a:pt x="1250309" y="186928"/>
                </a:lnTo>
                <a:close/>
                <a:moveTo>
                  <a:pt x="307334" y="186309"/>
                </a:moveTo>
                <a:lnTo>
                  <a:pt x="308454" y="186704"/>
                </a:lnTo>
                <a:lnTo>
                  <a:pt x="307334" y="186928"/>
                </a:lnTo>
                <a:close/>
                <a:moveTo>
                  <a:pt x="11013432" y="186309"/>
                </a:moveTo>
                <a:lnTo>
                  <a:pt x="11014553" y="186704"/>
                </a:lnTo>
                <a:lnTo>
                  <a:pt x="11013432" y="186928"/>
                </a:lnTo>
                <a:close/>
                <a:moveTo>
                  <a:pt x="11023959" y="184823"/>
                </a:moveTo>
                <a:cubicBezTo>
                  <a:pt x="11026765" y="184823"/>
                  <a:pt x="11028168" y="186227"/>
                  <a:pt x="11028168" y="189033"/>
                </a:cubicBezTo>
                <a:cubicBezTo>
                  <a:pt x="11024660" y="189033"/>
                  <a:pt x="11021327" y="188682"/>
                  <a:pt x="11018169" y="187981"/>
                </a:cubicBezTo>
                <a:lnTo>
                  <a:pt x="11014553" y="186704"/>
                </a:lnTo>
                <a:close/>
                <a:moveTo>
                  <a:pt x="10080984" y="184823"/>
                </a:moveTo>
                <a:cubicBezTo>
                  <a:pt x="10083790" y="184823"/>
                  <a:pt x="10085194" y="186227"/>
                  <a:pt x="10085194" y="189033"/>
                </a:cubicBezTo>
                <a:cubicBezTo>
                  <a:pt x="10081685" y="189033"/>
                  <a:pt x="10078352" y="188682"/>
                  <a:pt x="10075194" y="187981"/>
                </a:cubicBezTo>
                <a:lnTo>
                  <a:pt x="10071578" y="186704"/>
                </a:lnTo>
                <a:close/>
                <a:moveTo>
                  <a:pt x="1260834" y="184823"/>
                </a:moveTo>
                <a:cubicBezTo>
                  <a:pt x="1263641" y="184823"/>
                  <a:pt x="1265044" y="186227"/>
                  <a:pt x="1265044" y="189033"/>
                </a:cubicBezTo>
                <a:cubicBezTo>
                  <a:pt x="1261536" y="189033"/>
                  <a:pt x="1258203" y="188682"/>
                  <a:pt x="1255045" y="187981"/>
                </a:cubicBezTo>
                <a:lnTo>
                  <a:pt x="1251429" y="186704"/>
                </a:lnTo>
                <a:close/>
                <a:moveTo>
                  <a:pt x="317859" y="184823"/>
                </a:moveTo>
                <a:cubicBezTo>
                  <a:pt x="320666" y="184823"/>
                  <a:pt x="322069" y="186227"/>
                  <a:pt x="322069" y="189033"/>
                </a:cubicBezTo>
                <a:cubicBezTo>
                  <a:pt x="318561" y="189033"/>
                  <a:pt x="315228" y="188682"/>
                  <a:pt x="312070" y="187981"/>
                </a:cubicBezTo>
                <a:lnTo>
                  <a:pt x="308454" y="186704"/>
                </a:lnTo>
                <a:close/>
                <a:moveTo>
                  <a:pt x="10973437" y="176403"/>
                </a:moveTo>
                <a:lnTo>
                  <a:pt x="10977647" y="176403"/>
                </a:lnTo>
                <a:lnTo>
                  <a:pt x="10975543" y="189033"/>
                </a:lnTo>
                <a:lnTo>
                  <a:pt x="10969227" y="186928"/>
                </a:lnTo>
                <a:close/>
                <a:moveTo>
                  <a:pt x="10030463" y="176403"/>
                </a:moveTo>
                <a:lnTo>
                  <a:pt x="10034674" y="176403"/>
                </a:lnTo>
                <a:lnTo>
                  <a:pt x="10032568" y="189033"/>
                </a:lnTo>
                <a:lnTo>
                  <a:pt x="10026253" y="186928"/>
                </a:lnTo>
                <a:close/>
                <a:moveTo>
                  <a:pt x="1210314" y="176403"/>
                </a:moveTo>
                <a:lnTo>
                  <a:pt x="1214524" y="176403"/>
                </a:lnTo>
                <a:lnTo>
                  <a:pt x="1212419" y="189033"/>
                </a:lnTo>
                <a:lnTo>
                  <a:pt x="1206104" y="186928"/>
                </a:lnTo>
                <a:close/>
                <a:moveTo>
                  <a:pt x="267339" y="176403"/>
                </a:moveTo>
                <a:lnTo>
                  <a:pt x="271549" y="176403"/>
                </a:lnTo>
                <a:lnTo>
                  <a:pt x="269444" y="189033"/>
                </a:lnTo>
                <a:lnTo>
                  <a:pt x="263128" y="186928"/>
                </a:lnTo>
                <a:close/>
                <a:moveTo>
                  <a:pt x="12179540" y="149038"/>
                </a:moveTo>
                <a:cubicBezTo>
                  <a:pt x="12187961" y="149038"/>
                  <a:pt x="12192171" y="151844"/>
                  <a:pt x="12192171" y="157458"/>
                </a:cubicBezTo>
                <a:cubicBezTo>
                  <a:pt x="12192171" y="163071"/>
                  <a:pt x="12187260" y="171491"/>
                  <a:pt x="12177436" y="182718"/>
                </a:cubicBezTo>
                <a:cubicBezTo>
                  <a:pt x="12174630" y="177105"/>
                  <a:pt x="12173226" y="171491"/>
                  <a:pt x="12173226" y="165878"/>
                </a:cubicBezTo>
                <a:cubicBezTo>
                  <a:pt x="12173226" y="160265"/>
                  <a:pt x="12175330" y="154651"/>
                  <a:pt x="12179540" y="149038"/>
                </a:cubicBezTo>
                <a:close/>
                <a:moveTo>
                  <a:pt x="10076775" y="149038"/>
                </a:moveTo>
                <a:cubicBezTo>
                  <a:pt x="10076072" y="149038"/>
                  <a:pt x="10075370" y="149389"/>
                  <a:pt x="10074669" y="150090"/>
                </a:cubicBezTo>
                <a:lnTo>
                  <a:pt x="10074668" y="150091"/>
                </a:lnTo>
                <a:close/>
                <a:moveTo>
                  <a:pt x="5759692" y="149038"/>
                </a:moveTo>
                <a:cubicBezTo>
                  <a:pt x="5768111" y="149038"/>
                  <a:pt x="5772321" y="151844"/>
                  <a:pt x="5772321" y="157458"/>
                </a:cubicBezTo>
                <a:cubicBezTo>
                  <a:pt x="5772321" y="163071"/>
                  <a:pt x="5767410" y="171491"/>
                  <a:pt x="5757586" y="182718"/>
                </a:cubicBezTo>
                <a:cubicBezTo>
                  <a:pt x="5754780" y="177105"/>
                  <a:pt x="5753376" y="171491"/>
                  <a:pt x="5753376" y="165878"/>
                </a:cubicBezTo>
                <a:cubicBezTo>
                  <a:pt x="5753376" y="160265"/>
                  <a:pt x="5755482" y="154651"/>
                  <a:pt x="5759692" y="149038"/>
                </a:cubicBezTo>
                <a:close/>
                <a:moveTo>
                  <a:pt x="2416417" y="149038"/>
                </a:moveTo>
                <a:cubicBezTo>
                  <a:pt x="2424837" y="149038"/>
                  <a:pt x="2429047" y="151844"/>
                  <a:pt x="2429047" y="157458"/>
                </a:cubicBezTo>
                <a:cubicBezTo>
                  <a:pt x="2429047" y="163071"/>
                  <a:pt x="2424135" y="171491"/>
                  <a:pt x="2414312" y="182718"/>
                </a:cubicBezTo>
                <a:cubicBezTo>
                  <a:pt x="2411505" y="177105"/>
                  <a:pt x="2410102" y="171491"/>
                  <a:pt x="2410102" y="165878"/>
                </a:cubicBezTo>
                <a:cubicBezTo>
                  <a:pt x="2410102" y="160265"/>
                  <a:pt x="2412207" y="154651"/>
                  <a:pt x="2416417" y="149038"/>
                </a:cubicBezTo>
                <a:close/>
                <a:moveTo>
                  <a:pt x="11651255" y="140618"/>
                </a:moveTo>
                <a:cubicBezTo>
                  <a:pt x="11662482" y="146231"/>
                  <a:pt x="11671605" y="151143"/>
                  <a:pt x="11678621" y="155353"/>
                </a:cubicBezTo>
                <a:lnTo>
                  <a:pt x="11649100" y="143312"/>
                </a:lnTo>
                <a:close/>
                <a:moveTo>
                  <a:pt x="11047113" y="140618"/>
                </a:moveTo>
                <a:cubicBezTo>
                  <a:pt x="11048518" y="140618"/>
                  <a:pt x="11051323" y="142723"/>
                  <a:pt x="11055533" y="146933"/>
                </a:cubicBezTo>
                <a:cubicBezTo>
                  <a:pt x="11047113" y="152546"/>
                  <a:pt x="11033080" y="161668"/>
                  <a:pt x="11013432" y="174298"/>
                </a:cubicBezTo>
                <a:lnTo>
                  <a:pt x="11013432" y="186309"/>
                </a:lnTo>
                <a:lnTo>
                  <a:pt x="11009223" y="184823"/>
                </a:lnTo>
                <a:cubicBezTo>
                  <a:pt x="11006417" y="187630"/>
                  <a:pt x="11002206" y="194647"/>
                  <a:pt x="10996593" y="205873"/>
                </a:cubicBezTo>
                <a:cubicBezTo>
                  <a:pt x="10983962" y="200260"/>
                  <a:pt x="10979052" y="192542"/>
                  <a:pt x="10981858" y="182718"/>
                </a:cubicBezTo>
                <a:lnTo>
                  <a:pt x="10983962" y="155353"/>
                </a:lnTo>
                <a:cubicBezTo>
                  <a:pt x="10983962" y="158159"/>
                  <a:pt x="10986068" y="160265"/>
                  <a:pt x="10990278" y="161668"/>
                </a:cubicBezTo>
                <a:cubicBezTo>
                  <a:pt x="10994488" y="161668"/>
                  <a:pt x="11004312" y="157458"/>
                  <a:pt x="11019748" y="149038"/>
                </a:cubicBezTo>
                <a:cubicBezTo>
                  <a:pt x="11018345" y="149038"/>
                  <a:pt x="11016942" y="150441"/>
                  <a:pt x="11015538" y="153248"/>
                </a:cubicBezTo>
                <a:cubicBezTo>
                  <a:pt x="11014135" y="156055"/>
                  <a:pt x="11015538" y="157458"/>
                  <a:pt x="11019748" y="157458"/>
                </a:cubicBezTo>
                <a:cubicBezTo>
                  <a:pt x="11023959" y="156055"/>
                  <a:pt x="11033080" y="150441"/>
                  <a:pt x="11047113" y="140618"/>
                </a:cubicBezTo>
                <a:close/>
                <a:moveTo>
                  <a:pt x="10708281" y="140618"/>
                </a:moveTo>
                <a:cubicBezTo>
                  <a:pt x="10719507" y="146231"/>
                  <a:pt x="10728630" y="151143"/>
                  <a:pt x="10735647" y="155353"/>
                </a:cubicBezTo>
                <a:lnTo>
                  <a:pt x="10706126" y="143312"/>
                </a:lnTo>
                <a:close/>
                <a:moveTo>
                  <a:pt x="10104139" y="140618"/>
                </a:moveTo>
                <a:cubicBezTo>
                  <a:pt x="10105543" y="140618"/>
                  <a:pt x="10108349" y="142723"/>
                  <a:pt x="10112560" y="146933"/>
                </a:cubicBezTo>
                <a:cubicBezTo>
                  <a:pt x="10104139" y="152546"/>
                  <a:pt x="10090105" y="161668"/>
                  <a:pt x="10070459" y="174298"/>
                </a:cubicBezTo>
                <a:lnTo>
                  <a:pt x="10070459" y="186309"/>
                </a:lnTo>
                <a:lnTo>
                  <a:pt x="10066248" y="184823"/>
                </a:lnTo>
                <a:cubicBezTo>
                  <a:pt x="10063442" y="187630"/>
                  <a:pt x="10059231" y="194647"/>
                  <a:pt x="10053619" y="205873"/>
                </a:cubicBezTo>
                <a:cubicBezTo>
                  <a:pt x="10040988" y="200260"/>
                  <a:pt x="10036077" y="192542"/>
                  <a:pt x="10038884" y="182718"/>
                </a:cubicBezTo>
                <a:lnTo>
                  <a:pt x="10040988" y="155353"/>
                </a:lnTo>
                <a:cubicBezTo>
                  <a:pt x="10040988" y="158159"/>
                  <a:pt x="10043094" y="160265"/>
                  <a:pt x="10047303" y="161668"/>
                </a:cubicBezTo>
                <a:cubicBezTo>
                  <a:pt x="10049409" y="161668"/>
                  <a:pt x="10052917" y="160615"/>
                  <a:pt x="10057829" y="158510"/>
                </a:cubicBezTo>
                <a:lnTo>
                  <a:pt x="10074668" y="150091"/>
                </a:lnTo>
                <a:lnTo>
                  <a:pt x="10072564" y="153248"/>
                </a:lnTo>
                <a:cubicBezTo>
                  <a:pt x="10071160" y="156055"/>
                  <a:pt x="10072564" y="157458"/>
                  <a:pt x="10076775" y="157458"/>
                </a:cubicBezTo>
                <a:cubicBezTo>
                  <a:pt x="10080984" y="156055"/>
                  <a:pt x="10090105" y="150441"/>
                  <a:pt x="10104139" y="140618"/>
                </a:cubicBezTo>
                <a:close/>
                <a:moveTo>
                  <a:pt x="1888132" y="140618"/>
                </a:moveTo>
                <a:cubicBezTo>
                  <a:pt x="1899358" y="146231"/>
                  <a:pt x="1908480" y="151143"/>
                  <a:pt x="1915497" y="155353"/>
                </a:cubicBezTo>
                <a:lnTo>
                  <a:pt x="1885977" y="143312"/>
                </a:lnTo>
                <a:close/>
                <a:moveTo>
                  <a:pt x="1283990" y="140618"/>
                </a:moveTo>
                <a:cubicBezTo>
                  <a:pt x="1285393" y="140618"/>
                  <a:pt x="1288200" y="142723"/>
                  <a:pt x="1292410" y="146933"/>
                </a:cubicBezTo>
                <a:cubicBezTo>
                  <a:pt x="1283990" y="152546"/>
                  <a:pt x="1269956" y="161668"/>
                  <a:pt x="1250309" y="174298"/>
                </a:cubicBezTo>
                <a:lnTo>
                  <a:pt x="1250309" y="186309"/>
                </a:lnTo>
                <a:lnTo>
                  <a:pt x="1246099" y="184823"/>
                </a:lnTo>
                <a:cubicBezTo>
                  <a:pt x="1243292" y="187630"/>
                  <a:pt x="1239082" y="194647"/>
                  <a:pt x="1233469" y="205873"/>
                </a:cubicBezTo>
                <a:cubicBezTo>
                  <a:pt x="1220839" y="200260"/>
                  <a:pt x="1215927" y="192542"/>
                  <a:pt x="1218734" y="182718"/>
                </a:cubicBezTo>
                <a:lnTo>
                  <a:pt x="1220839" y="155353"/>
                </a:lnTo>
                <a:cubicBezTo>
                  <a:pt x="1220839" y="158159"/>
                  <a:pt x="1222944" y="160265"/>
                  <a:pt x="1227154" y="161668"/>
                </a:cubicBezTo>
                <a:cubicBezTo>
                  <a:pt x="1231364" y="161668"/>
                  <a:pt x="1241188" y="157458"/>
                  <a:pt x="1256624" y="149038"/>
                </a:cubicBezTo>
                <a:cubicBezTo>
                  <a:pt x="1255221" y="149038"/>
                  <a:pt x="1253818" y="150441"/>
                  <a:pt x="1252414" y="153248"/>
                </a:cubicBezTo>
                <a:cubicBezTo>
                  <a:pt x="1251011" y="156055"/>
                  <a:pt x="1252414" y="157458"/>
                  <a:pt x="1256624" y="157458"/>
                </a:cubicBezTo>
                <a:cubicBezTo>
                  <a:pt x="1260834" y="156055"/>
                  <a:pt x="1269956" y="150441"/>
                  <a:pt x="1283990" y="140618"/>
                </a:cubicBezTo>
                <a:close/>
                <a:moveTo>
                  <a:pt x="945157" y="140618"/>
                </a:moveTo>
                <a:cubicBezTo>
                  <a:pt x="956384" y="146231"/>
                  <a:pt x="965505" y="151143"/>
                  <a:pt x="972522" y="155353"/>
                </a:cubicBezTo>
                <a:lnTo>
                  <a:pt x="943001" y="143312"/>
                </a:lnTo>
                <a:close/>
                <a:moveTo>
                  <a:pt x="341014" y="140618"/>
                </a:moveTo>
                <a:cubicBezTo>
                  <a:pt x="342418" y="140618"/>
                  <a:pt x="345224" y="142723"/>
                  <a:pt x="349434" y="146933"/>
                </a:cubicBezTo>
                <a:cubicBezTo>
                  <a:pt x="341014" y="152546"/>
                  <a:pt x="326981" y="161668"/>
                  <a:pt x="307334" y="174298"/>
                </a:cubicBezTo>
                <a:lnTo>
                  <a:pt x="307334" y="186309"/>
                </a:lnTo>
                <a:lnTo>
                  <a:pt x="303124" y="184823"/>
                </a:lnTo>
                <a:cubicBezTo>
                  <a:pt x="300317" y="187630"/>
                  <a:pt x="296107" y="194647"/>
                  <a:pt x="290494" y="205873"/>
                </a:cubicBezTo>
                <a:cubicBezTo>
                  <a:pt x="277864" y="200260"/>
                  <a:pt x="272952" y="192542"/>
                  <a:pt x="275759" y="182718"/>
                </a:cubicBezTo>
                <a:lnTo>
                  <a:pt x="277864" y="155353"/>
                </a:lnTo>
                <a:cubicBezTo>
                  <a:pt x="277864" y="158159"/>
                  <a:pt x="279969" y="160265"/>
                  <a:pt x="284179" y="161668"/>
                </a:cubicBezTo>
                <a:cubicBezTo>
                  <a:pt x="288389" y="161668"/>
                  <a:pt x="298212" y="157458"/>
                  <a:pt x="313649" y="149038"/>
                </a:cubicBezTo>
                <a:cubicBezTo>
                  <a:pt x="312246" y="149038"/>
                  <a:pt x="310842" y="150441"/>
                  <a:pt x="309439" y="153248"/>
                </a:cubicBezTo>
                <a:cubicBezTo>
                  <a:pt x="308036" y="156055"/>
                  <a:pt x="309439" y="157458"/>
                  <a:pt x="313649" y="157458"/>
                </a:cubicBezTo>
                <a:cubicBezTo>
                  <a:pt x="317859" y="156055"/>
                  <a:pt x="326981" y="150441"/>
                  <a:pt x="341014" y="140618"/>
                </a:cubicBezTo>
                <a:close/>
                <a:moveTo>
                  <a:pt x="12126916" y="92202"/>
                </a:moveTo>
                <a:cubicBezTo>
                  <a:pt x="12124109" y="92202"/>
                  <a:pt x="12131827" y="96412"/>
                  <a:pt x="12150070" y="104832"/>
                </a:cubicBezTo>
                <a:lnTo>
                  <a:pt x="12166911" y="96412"/>
                </a:lnTo>
                <a:lnTo>
                  <a:pt x="12175330" y="102727"/>
                </a:lnTo>
                <a:cubicBezTo>
                  <a:pt x="12162701" y="118164"/>
                  <a:pt x="12152878" y="125883"/>
                  <a:pt x="12145860" y="125883"/>
                </a:cubicBezTo>
                <a:cubicBezTo>
                  <a:pt x="12129020" y="125883"/>
                  <a:pt x="12120600" y="118164"/>
                  <a:pt x="12120600" y="102727"/>
                </a:cubicBezTo>
                <a:close/>
                <a:moveTo>
                  <a:pt x="5707065" y="92202"/>
                </a:moveTo>
                <a:cubicBezTo>
                  <a:pt x="5704260" y="92202"/>
                  <a:pt x="5711978" y="96412"/>
                  <a:pt x="5730221" y="104832"/>
                </a:cubicBezTo>
                <a:lnTo>
                  <a:pt x="5747062" y="96412"/>
                </a:lnTo>
                <a:lnTo>
                  <a:pt x="5755482" y="102727"/>
                </a:lnTo>
                <a:cubicBezTo>
                  <a:pt x="5742851" y="118164"/>
                  <a:pt x="5733028" y="125883"/>
                  <a:pt x="5726011" y="125883"/>
                </a:cubicBezTo>
                <a:cubicBezTo>
                  <a:pt x="5709170" y="125883"/>
                  <a:pt x="5700751" y="118164"/>
                  <a:pt x="5700751" y="102727"/>
                </a:cubicBezTo>
                <a:close/>
                <a:moveTo>
                  <a:pt x="2363791" y="92202"/>
                </a:moveTo>
                <a:cubicBezTo>
                  <a:pt x="2360985" y="92202"/>
                  <a:pt x="2368703" y="96412"/>
                  <a:pt x="2386946" y="104832"/>
                </a:cubicBezTo>
                <a:lnTo>
                  <a:pt x="2403787" y="96412"/>
                </a:lnTo>
                <a:lnTo>
                  <a:pt x="2412207" y="102727"/>
                </a:lnTo>
                <a:cubicBezTo>
                  <a:pt x="2399577" y="118164"/>
                  <a:pt x="2389753" y="125883"/>
                  <a:pt x="2382737" y="125883"/>
                </a:cubicBezTo>
                <a:cubicBezTo>
                  <a:pt x="2365896" y="125883"/>
                  <a:pt x="2357476" y="118164"/>
                  <a:pt x="2357476" y="102727"/>
                </a:cubicBezTo>
                <a:close/>
                <a:moveTo>
                  <a:pt x="11179730" y="69047"/>
                </a:moveTo>
                <a:lnTo>
                  <a:pt x="11181835" y="73257"/>
                </a:lnTo>
                <a:lnTo>
                  <a:pt x="11169204" y="75362"/>
                </a:lnTo>
                <a:lnTo>
                  <a:pt x="11169204" y="71152"/>
                </a:lnTo>
                <a:close/>
                <a:moveTo>
                  <a:pt x="10236755" y="69047"/>
                </a:moveTo>
                <a:lnTo>
                  <a:pt x="10238861" y="73257"/>
                </a:lnTo>
                <a:lnTo>
                  <a:pt x="10226231" y="75362"/>
                </a:lnTo>
                <a:lnTo>
                  <a:pt x="10226231" y="71152"/>
                </a:lnTo>
                <a:close/>
                <a:moveTo>
                  <a:pt x="1416606" y="69047"/>
                </a:moveTo>
                <a:lnTo>
                  <a:pt x="1418711" y="73257"/>
                </a:lnTo>
                <a:lnTo>
                  <a:pt x="1406081" y="75362"/>
                </a:lnTo>
                <a:lnTo>
                  <a:pt x="1406081" y="71152"/>
                </a:lnTo>
                <a:close/>
                <a:moveTo>
                  <a:pt x="473631" y="69047"/>
                </a:moveTo>
                <a:lnTo>
                  <a:pt x="475736" y="73257"/>
                </a:lnTo>
                <a:lnTo>
                  <a:pt x="463106" y="75362"/>
                </a:lnTo>
                <a:lnTo>
                  <a:pt x="463106" y="71152"/>
                </a:lnTo>
                <a:close/>
                <a:moveTo>
                  <a:pt x="12459509" y="64837"/>
                </a:moveTo>
                <a:lnTo>
                  <a:pt x="12476349" y="64837"/>
                </a:lnTo>
                <a:lnTo>
                  <a:pt x="12478455" y="66942"/>
                </a:lnTo>
                <a:cubicBezTo>
                  <a:pt x="12479858" y="69748"/>
                  <a:pt x="12480559" y="72555"/>
                  <a:pt x="12480559" y="75362"/>
                </a:cubicBezTo>
                <a:cubicBezTo>
                  <a:pt x="12480559" y="86589"/>
                  <a:pt x="12470737" y="101324"/>
                  <a:pt x="12451089" y="119568"/>
                </a:cubicBezTo>
                <a:cubicBezTo>
                  <a:pt x="12434249" y="130794"/>
                  <a:pt x="12418111" y="142723"/>
                  <a:pt x="12402673" y="155353"/>
                </a:cubicBezTo>
                <a:lnTo>
                  <a:pt x="12398463" y="157458"/>
                </a:lnTo>
                <a:cubicBezTo>
                  <a:pt x="12398463" y="161668"/>
                  <a:pt x="12401972" y="167281"/>
                  <a:pt x="12408988" y="174298"/>
                </a:cubicBezTo>
                <a:cubicBezTo>
                  <a:pt x="12403376" y="170088"/>
                  <a:pt x="12399868" y="167983"/>
                  <a:pt x="12398463" y="167983"/>
                </a:cubicBezTo>
                <a:cubicBezTo>
                  <a:pt x="12394253" y="167983"/>
                  <a:pt x="12388640" y="173596"/>
                  <a:pt x="12381623" y="184823"/>
                </a:cubicBezTo>
                <a:lnTo>
                  <a:pt x="12383728" y="195348"/>
                </a:lnTo>
                <a:cubicBezTo>
                  <a:pt x="12392148" y="193945"/>
                  <a:pt x="12405480" y="191840"/>
                  <a:pt x="12423723" y="189033"/>
                </a:cubicBezTo>
                <a:cubicBezTo>
                  <a:pt x="12423723" y="196050"/>
                  <a:pt x="12427933" y="205172"/>
                  <a:pt x="12436354" y="216399"/>
                </a:cubicBezTo>
                <a:cubicBezTo>
                  <a:pt x="12443371" y="214995"/>
                  <a:pt x="12446879" y="207277"/>
                  <a:pt x="12446879" y="193243"/>
                </a:cubicBezTo>
                <a:lnTo>
                  <a:pt x="12446879" y="161668"/>
                </a:lnTo>
                <a:cubicBezTo>
                  <a:pt x="12451089" y="161668"/>
                  <a:pt x="12457404" y="154651"/>
                  <a:pt x="12465824" y="140618"/>
                </a:cubicBezTo>
                <a:cubicBezTo>
                  <a:pt x="12472841" y="144828"/>
                  <a:pt x="12482665" y="153949"/>
                  <a:pt x="12495294" y="167983"/>
                </a:cubicBezTo>
                <a:lnTo>
                  <a:pt x="12510030" y="210083"/>
                </a:lnTo>
                <a:lnTo>
                  <a:pt x="12617386" y="210083"/>
                </a:lnTo>
                <a:lnTo>
                  <a:pt x="12632121" y="207979"/>
                </a:lnTo>
                <a:lnTo>
                  <a:pt x="12705797" y="207979"/>
                </a:lnTo>
                <a:cubicBezTo>
                  <a:pt x="12722637" y="207979"/>
                  <a:pt x="12775964" y="205172"/>
                  <a:pt x="12865779" y="199558"/>
                </a:cubicBezTo>
                <a:cubicBezTo>
                  <a:pt x="12853149" y="200962"/>
                  <a:pt x="12835607" y="204470"/>
                  <a:pt x="12813153" y="210083"/>
                </a:cubicBezTo>
                <a:lnTo>
                  <a:pt x="12823679" y="210083"/>
                </a:lnTo>
                <a:cubicBezTo>
                  <a:pt x="12829293" y="210083"/>
                  <a:pt x="12836308" y="210785"/>
                  <a:pt x="12844729" y="212189"/>
                </a:cubicBezTo>
                <a:lnTo>
                  <a:pt x="12872093" y="212189"/>
                </a:lnTo>
                <a:cubicBezTo>
                  <a:pt x="12876304" y="212189"/>
                  <a:pt x="12881918" y="211487"/>
                  <a:pt x="12888934" y="210083"/>
                </a:cubicBezTo>
                <a:lnTo>
                  <a:pt x="12903668" y="208242"/>
                </a:lnTo>
                <a:lnTo>
                  <a:pt x="12903668" y="218018"/>
                </a:lnTo>
                <a:lnTo>
                  <a:pt x="12811048" y="226924"/>
                </a:lnTo>
                <a:cubicBezTo>
                  <a:pt x="12809645" y="226924"/>
                  <a:pt x="12808243" y="228327"/>
                  <a:pt x="12806838" y="231134"/>
                </a:cubicBezTo>
                <a:cubicBezTo>
                  <a:pt x="12809645" y="233940"/>
                  <a:pt x="12811751" y="235344"/>
                  <a:pt x="12813153" y="235344"/>
                </a:cubicBezTo>
                <a:cubicBezTo>
                  <a:pt x="12824380" y="235344"/>
                  <a:pt x="12840519" y="234291"/>
                  <a:pt x="12861569" y="232186"/>
                </a:cubicBezTo>
                <a:lnTo>
                  <a:pt x="12903668" y="229316"/>
                </a:lnTo>
                <a:lnTo>
                  <a:pt x="12903668" y="250722"/>
                </a:lnTo>
                <a:lnTo>
                  <a:pt x="12768947" y="256394"/>
                </a:lnTo>
                <a:cubicBezTo>
                  <a:pt x="12766142" y="259201"/>
                  <a:pt x="12764737" y="267621"/>
                  <a:pt x="12764737" y="281654"/>
                </a:cubicBezTo>
                <a:cubicBezTo>
                  <a:pt x="12768947" y="276041"/>
                  <a:pt x="12773158" y="273234"/>
                  <a:pt x="12777368" y="273234"/>
                </a:cubicBezTo>
                <a:cubicBezTo>
                  <a:pt x="12780175" y="273234"/>
                  <a:pt x="12781578" y="273936"/>
                  <a:pt x="12781578" y="275339"/>
                </a:cubicBezTo>
                <a:lnTo>
                  <a:pt x="12785788" y="275339"/>
                </a:lnTo>
                <a:cubicBezTo>
                  <a:pt x="12788595" y="275339"/>
                  <a:pt x="12789647" y="274287"/>
                  <a:pt x="12788945" y="272182"/>
                </a:cubicBezTo>
                <a:cubicBezTo>
                  <a:pt x="12788245" y="270077"/>
                  <a:pt x="12789297" y="269024"/>
                  <a:pt x="12792103" y="269024"/>
                </a:cubicBezTo>
                <a:cubicBezTo>
                  <a:pt x="12793508" y="269024"/>
                  <a:pt x="12796664" y="271129"/>
                  <a:pt x="12801576" y="275339"/>
                </a:cubicBezTo>
                <a:cubicBezTo>
                  <a:pt x="12806488" y="279549"/>
                  <a:pt x="12810347" y="281654"/>
                  <a:pt x="12813153" y="281654"/>
                </a:cubicBezTo>
                <a:cubicBezTo>
                  <a:pt x="12815961" y="281654"/>
                  <a:pt x="12818768" y="279198"/>
                  <a:pt x="12821573" y="274287"/>
                </a:cubicBezTo>
                <a:cubicBezTo>
                  <a:pt x="12824380" y="269375"/>
                  <a:pt x="12827888" y="266919"/>
                  <a:pt x="12832098" y="266919"/>
                </a:cubicBezTo>
                <a:cubicBezTo>
                  <a:pt x="12837713" y="266919"/>
                  <a:pt x="12846483" y="268323"/>
                  <a:pt x="12858412" y="271129"/>
                </a:cubicBezTo>
                <a:cubicBezTo>
                  <a:pt x="12870340" y="273936"/>
                  <a:pt x="12879813" y="275339"/>
                  <a:pt x="12886830" y="275339"/>
                </a:cubicBezTo>
                <a:lnTo>
                  <a:pt x="12903668" y="274628"/>
                </a:lnTo>
                <a:lnTo>
                  <a:pt x="12903668" y="383327"/>
                </a:lnTo>
                <a:lnTo>
                  <a:pt x="12819469" y="395326"/>
                </a:lnTo>
                <a:lnTo>
                  <a:pt x="12785788" y="395326"/>
                </a:lnTo>
                <a:lnTo>
                  <a:pt x="12785788" y="401641"/>
                </a:lnTo>
                <a:lnTo>
                  <a:pt x="12819469" y="401641"/>
                </a:lnTo>
                <a:lnTo>
                  <a:pt x="12819469" y="395326"/>
                </a:lnTo>
                <a:cubicBezTo>
                  <a:pt x="12820872" y="395326"/>
                  <a:pt x="12824380" y="396729"/>
                  <a:pt x="12829994" y="399536"/>
                </a:cubicBezTo>
                <a:lnTo>
                  <a:pt x="12903668" y="399536"/>
                </a:lnTo>
                <a:lnTo>
                  <a:pt x="12903668" y="421681"/>
                </a:lnTo>
                <a:lnTo>
                  <a:pt x="12897355" y="422691"/>
                </a:lnTo>
                <a:cubicBezTo>
                  <a:pt x="12888934" y="428304"/>
                  <a:pt x="12877006" y="431111"/>
                  <a:pt x="12861569" y="431111"/>
                </a:cubicBezTo>
                <a:cubicBezTo>
                  <a:pt x="12858763" y="431111"/>
                  <a:pt x="12854553" y="430410"/>
                  <a:pt x="12848939" y="429006"/>
                </a:cubicBezTo>
                <a:cubicBezTo>
                  <a:pt x="12843325" y="427603"/>
                  <a:pt x="12839115" y="426901"/>
                  <a:pt x="12836308" y="426901"/>
                </a:cubicBezTo>
                <a:cubicBezTo>
                  <a:pt x="12826486" y="426901"/>
                  <a:pt x="12819469" y="427603"/>
                  <a:pt x="12815259" y="429006"/>
                </a:cubicBezTo>
                <a:cubicBezTo>
                  <a:pt x="12815259" y="443040"/>
                  <a:pt x="12792805" y="450056"/>
                  <a:pt x="12747898" y="450056"/>
                </a:cubicBezTo>
                <a:lnTo>
                  <a:pt x="12665801" y="450056"/>
                </a:lnTo>
                <a:cubicBezTo>
                  <a:pt x="12654575" y="450056"/>
                  <a:pt x="12637383" y="452161"/>
                  <a:pt x="12614229" y="456371"/>
                </a:cubicBezTo>
                <a:cubicBezTo>
                  <a:pt x="12591073" y="460582"/>
                  <a:pt x="12574585" y="462687"/>
                  <a:pt x="12564760" y="462687"/>
                </a:cubicBezTo>
                <a:lnTo>
                  <a:pt x="12545816" y="462687"/>
                </a:lnTo>
                <a:cubicBezTo>
                  <a:pt x="12509328" y="469703"/>
                  <a:pt x="12493190" y="473212"/>
                  <a:pt x="12497400" y="473212"/>
                </a:cubicBezTo>
                <a:lnTo>
                  <a:pt x="12495294" y="473212"/>
                </a:lnTo>
                <a:cubicBezTo>
                  <a:pt x="12495294" y="470405"/>
                  <a:pt x="12493891" y="469002"/>
                  <a:pt x="12491084" y="469002"/>
                </a:cubicBezTo>
                <a:cubicBezTo>
                  <a:pt x="12481262" y="469002"/>
                  <a:pt x="12474244" y="473212"/>
                  <a:pt x="12470034" y="481632"/>
                </a:cubicBezTo>
                <a:cubicBezTo>
                  <a:pt x="12456001" y="518119"/>
                  <a:pt x="12442669" y="570744"/>
                  <a:pt x="12430039" y="639509"/>
                </a:cubicBezTo>
                <a:cubicBezTo>
                  <a:pt x="12430039" y="640912"/>
                  <a:pt x="12430741" y="643017"/>
                  <a:pt x="12432144" y="645824"/>
                </a:cubicBezTo>
                <a:lnTo>
                  <a:pt x="12425829" y="645824"/>
                </a:lnTo>
                <a:lnTo>
                  <a:pt x="12425829" y="656349"/>
                </a:lnTo>
                <a:lnTo>
                  <a:pt x="12432144" y="656349"/>
                </a:lnTo>
                <a:lnTo>
                  <a:pt x="12432144" y="645824"/>
                </a:lnTo>
                <a:cubicBezTo>
                  <a:pt x="12441967" y="612143"/>
                  <a:pt x="12456001" y="564430"/>
                  <a:pt x="12474244" y="502682"/>
                </a:cubicBezTo>
                <a:cubicBezTo>
                  <a:pt x="12475648" y="502682"/>
                  <a:pt x="12477754" y="503384"/>
                  <a:pt x="12480559" y="504787"/>
                </a:cubicBezTo>
                <a:lnTo>
                  <a:pt x="12486874" y="504787"/>
                </a:lnTo>
                <a:cubicBezTo>
                  <a:pt x="12489682" y="497770"/>
                  <a:pt x="12494593" y="490052"/>
                  <a:pt x="12501609" y="481632"/>
                </a:cubicBezTo>
                <a:cubicBezTo>
                  <a:pt x="12495997" y="497069"/>
                  <a:pt x="12465824" y="612143"/>
                  <a:pt x="12411094" y="826856"/>
                </a:cubicBezTo>
                <a:cubicBezTo>
                  <a:pt x="12411094" y="829663"/>
                  <a:pt x="12411796" y="832469"/>
                  <a:pt x="12413198" y="835276"/>
                </a:cubicBezTo>
                <a:cubicBezTo>
                  <a:pt x="12407586" y="847906"/>
                  <a:pt x="12394955" y="912460"/>
                  <a:pt x="12375309" y="1028938"/>
                </a:cubicBezTo>
                <a:lnTo>
                  <a:pt x="12293213" y="1525724"/>
                </a:lnTo>
                <a:cubicBezTo>
                  <a:pt x="12293213" y="1521514"/>
                  <a:pt x="12292511" y="1513796"/>
                  <a:pt x="12291107" y="1502569"/>
                </a:cubicBezTo>
                <a:cubicBezTo>
                  <a:pt x="12289705" y="1491342"/>
                  <a:pt x="12289002" y="1483624"/>
                  <a:pt x="12289002" y="1479414"/>
                </a:cubicBezTo>
                <a:lnTo>
                  <a:pt x="12295317" y="1418368"/>
                </a:lnTo>
                <a:cubicBezTo>
                  <a:pt x="12298124" y="1390301"/>
                  <a:pt x="12299527" y="1358024"/>
                  <a:pt x="12299527" y="1321537"/>
                </a:cubicBezTo>
                <a:cubicBezTo>
                  <a:pt x="12296722" y="1325747"/>
                  <a:pt x="12295317" y="1330659"/>
                  <a:pt x="12295317" y="1336272"/>
                </a:cubicBezTo>
                <a:cubicBezTo>
                  <a:pt x="12293914" y="1334869"/>
                  <a:pt x="12291107" y="1334167"/>
                  <a:pt x="12286897" y="1334167"/>
                </a:cubicBezTo>
                <a:cubicBezTo>
                  <a:pt x="12277074" y="1334167"/>
                  <a:pt x="12268654" y="1358726"/>
                  <a:pt x="12261637" y="1407843"/>
                </a:cubicBezTo>
                <a:lnTo>
                  <a:pt x="12244797" y="1519409"/>
                </a:lnTo>
                <a:cubicBezTo>
                  <a:pt x="12243393" y="1523619"/>
                  <a:pt x="12240587" y="1543266"/>
                  <a:pt x="12236376" y="1578350"/>
                </a:cubicBezTo>
                <a:cubicBezTo>
                  <a:pt x="12234973" y="1582560"/>
                  <a:pt x="12232166" y="1586770"/>
                  <a:pt x="12227956" y="1590980"/>
                </a:cubicBezTo>
                <a:cubicBezTo>
                  <a:pt x="12227956" y="1597997"/>
                  <a:pt x="12231465" y="1601505"/>
                  <a:pt x="12238481" y="1601505"/>
                </a:cubicBezTo>
                <a:lnTo>
                  <a:pt x="12227956" y="1675181"/>
                </a:lnTo>
                <a:cubicBezTo>
                  <a:pt x="12218133" y="1675181"/>
                  <a:pt x="12213221" y="1673076"/>
                  <a:pt x="12213221" y="1668866"/>
                </a:cubicBezTo>
                <a:cubicBezTo>
                  <a:pt x="12213221" y="1645009"/>
                  <a:pt x="12218836" y="1579753"/>
                  <a:pt x="12230062" y="1473098"/>
                </a:cubicBezTo>
                <a:cubicBezTo>
                  <a:pt x="12223046" y="1475905"/>
                  <a:pt x="12218133" y="1483624"/>
                  <a:pt x="12215327" y="1496254"/>
                </a:cubicBezTo>
                <a:cubicBezTo>
                  <a:pt x="12213923" y="1402229"/>
                  <a:pt x="12228658" y="1273121"/>
                  <a:pt x="12259532" y="1108929"/>
                </a:cubicBezTo>
                <a:cubicBezTo>
                  <a:pt x="12258129" y="1101913"/>
                  <a:pt x="12257426" y="1092089"/>
                  <a:pt x="12257426" y="1079459"/>
                </a:cubicBezTo>
                <a:cubicBezTo>
                  <a:pt x="12258831" y="1072442"/>
                  <a:pt x="12261637" y="1062619"/>
                  <a:pt x="12265847" y="1049989"/>
                </a:cubicBezTo>
                <a:cubicBezTo>
                  <a:pt x="12268654" y="1047182"/>
                  <a:pt x="12267251" y="1045778"/>
                  <a:pt x="12261637" y="1045778"/>
                </a:cubicBezTo>
                <a:cubicBezTo>
                  <a:pt x="12257426" y="1045778"/>
                  <a:pt x="12251814" y="1057707"/>
                  <a:pt x="12244797" y="1081564"/>
                </a:cubicBezTo>
                <a:cubicBezTo>
                  <a:pt x="12237781" y="1108228"/>
                  <a:pt x="12233571" y="1122963"/>
                  <a:pt x="12232166" y="1125769"/>
                </a:cubicBezTo>
                <a:cubicBezTo>
                  <a:pt x="12229361" y="1158047"/>
                  <a:pt x="12223046" y="1207164"/>
                  <a:pt x="12213221" y="1273121"/>
                </a:cubicBezTo>
                <a:cubicBezTo>
                  <a:pt x="12197785" y="1337675"/>
                  <a:pt x="12190066" y="1394511"/>
                  <a:pt x="12190066" y="1443628"/>
                </a:cubicBezTo>
                <a:cubicBezTo>
                  <a:pt x="12190066" y="1447838"/>
                  <a:pt x="12187961" y="1457662"/>
                  <a:pt x="12183751" y="1473098"/>
                </a:cubicBezTo>
                <a:cubicBezTo>
                  <a:pt x="12185155" y="1478712"/>
                  <a:pt x="12185155" y="1489237"/>
                  <a:pt x="12183751" y="1504674"/>
                </a:cubicBezTo>
                <a:cubicBezTo>
                  <a:pt x="12175330" y="1541161"/>
                  <a:pt x="12171121" y="1583262"/>
                  <a:pt x="12171121" y="1630975"/>
                </a:cubicBezTo>
                <a:lnTo>
                  <a:pt x="12171121" y="1424683"/>
                </a:lnTo>
                <a:lnTo>
                  <a:pt x="12147966" y="1628870"/>
                </a:lnTo>
                <a:cubicBezTo>
                  <a:pt x="12147966" y="1638694"/>
                  <a:pt x="12148668" y="1645009"/>
                  <a:pt x="12150070" y="1647816"/>
                </a:cubicBezTo>
                <a:cubicBezTo>
                  <a:pt x="12151475" y="1645009"/>
                  <a:pt x="12154280" y="1641501"/>
                  <a:pt x="12158491" y="1637291"/>
                </a:cubicBezTo>
                <a:lnTo>
                  <a:pt x="12162701" y="1637291"/>
                </a:lnTo>
                <a:cubicBezTo>
                  <a:pt x="12164104" y="1652727"/>
                  <a:pt x="12161297" y="1661849"/>
                  <a:pt x="12154280" y="1664656"/>
                </a:cubicBezTo>
                <a:cubicBezTo>
                  <a:pt x="12155685" y="1667463"/>
                  <a:pt x="12157789" y="1669568"/>
                  <a:pt x="12160595" y="1670971"/>
                </a:cubicBezTo>
                <a:cubicBezTo>
                  <a:pt x="12159193" y="1672374"/>
                  <a:pt x="12158491" y="1674479"/>
                  <a:pt x="12158491" y="1677286"/>
                </a:cubicBezTo>
                <a:cubicBezTo>
                  <a:pt x="12158491" y="1674479"/>
                  <a:pt x="12157087" y="1671673"/>
                  <a:pt x="12154280" y="1668866"/>
                </a:cubicBezTo>
                <a:lnTo>
                  <a:pt x="12147966" y="1913049"/>
                </a:lnTo>
                <a:cubicBezTo>
                  <a:pt x="12142352" y="1924276"/>
                  <a:pt x="12134634" y="1940414"/>
                  <a:pt x="12124810" y="1961464"/>
                </a:cubicBezTo>
                <a:cubicBezTo>
                  <a:pt x="12123407" y="1957254"/>
                  <a:pt x="12121302" y="1950939"/>
                  <a:pt x="12118495" y="1942519"/>
                </a:cubicBezTo>
                <a:cubicBezTo>
                  <a:pt x="12117092" y="1946729"/>
                  <a:pt x="12116390" y="1955149"/>
                  <a:pt x="12116390" y="1967779"/>
                </a:cubicBezTo>
                <a:cubicBezTo>
                  <a:pt x="12110777" y="1953746"/>
                  <a:pt x="12109374" y="1933397"/>
                  <a:pt x="12112181" y="1906734"/>
                </a:cubicBezTo>
                <a:cubicBezTo>
                  <a:pt x="12114987" y="1880070"/>
                  <a:pt x="12114285" y="1861827"/>
                  <a:pt x="12110075" y="1852003"/>
                </a:cubicBezTo>
                <a:cubicBezTo>
                  <a:pt x="12107269" y="1854810"/>
                  <a:pt x="12105164" y="1863932"/>
                  <a:pt x="12103760" y="1879368"/>
                </a:cubicBezTo>
                <a:lnTo>
                  <a:pt x="12097445" y="1883579"/>
                </a:lnTo>
                <a:cubicBezTo>
                  <a:pt x="12093235" y="1884982"/>
                  <a:pt x="12091130" y="1887087"/>
                  <a:pt x="12091130" y="1889894"/>
                </a:cubicBezTo>
                <a:cubicBezTo>
                  <a:pt x="12091130" y="1898314"/>
                  <a:pt x="12086919" y="1884982"/>
                  <a:pt x="12078500" y="1849898"/>
                </a:cubicBezTo>
                <a:cubicBezTo>
                  <a:pt x="12077097" y="1851301"/>
                  <a:pt x="12076394" y="1854108"/>
                  <a:pt x="12076394" y="1858318"/>
                </a:cubicBezTo>
                <a:lnTo>
                  <a:pt x="12076394" y="1744647"/>
                </a:lnTo>
                <a:cubicBezTo>
                  <a:pt x="12080605" y="1694126"/>
                  <a:pt x="12082709" y="1658341"/>
                  <a:pt x="12082709" y="1637291"/>
                </a:cubicBezTo>
                <a:lnTo>
                  <a:pt x="12082709" y="1609925"/>
                </a:lnTo>
                <a:cubicBezTo>
                  <a:pt x="12079903" y="1605715"/>
                  <a:pt x="12077799" y="1603610"/>
                  <a:pt x="12076394" y="1603610"/>
                </a:cubicBezTo>
                <a:cubicBezTo>
                  <a:pt x="12076394" y="1610627"/>
                  <a:pt x="12074992" y="1630975"/>
                  <a:pt x="12072184" y="1664656"/>
                </a:cubicBezTo>
                <a:lnTo>
                  <a:pt x="12055344" y="1883579"/>
                </a:lnTo>
                <a:cubicBezTo>
                  <a:pt x="12024471" y="1800781"/>
                  <a:pt x="12009033" y="1745348"/>
                  <a:pt x="12009033" y="1717281"/>
                </a:cubicBezTo>
                <a:cubicBezTo>
                  <a:pt x="12009033" y="1692021"/>
                  <a:pt x="12017322" y="1658867"/>
                  <a:pt x="12033899" y="1617819"/>
                </a:cubicBezTo>
                <a:lnTo>
                  <a:pt x="12035531" y="1614135"/>
                </a:lnTo>
                <a:lnTo>
                  <a:pt x="12038504" y="1614135"/>
                </a:lnTo>
                <a:lnTo>
                  <a:pt x="12038504" y="1607419"/>
                </a:lnTo>
                <a:lnTo>
                  <a:pt x="12053239" y="1574140"/>
                </a:lnTo>
                <a:cubicBezTo>
                  <a:pt x="12051837" y="1567123"/>
                  <a:pt x="12051134" y="1564316"/>
                  <a:pt x="12051134" y="1565720"/>
                </a:cubicBezTo>
                <a:cubicBezTo>
                  <a:pt x="12053941" y="1560106"/>
                  <a:pt x="12053239" y="1554493"/>
                  <a:pt x="12049030" y="1548879"/>
                </a:cubicBezTo>
                <a:cubicBezTo>
                  <a:pt x="12058854" y="1539056"/>
                  <a:pt x="12061659" y="1531338"/>
                  <a:pt x="12057449" y="1525724"/>
                </a:cubicBezTo>
                <a:cubicBezTo>
                  <a:pt x="12054643" y="1528531"/>
                  <a:pt x="12053239" y="1530636"/>
                  <a:pt x="12053239" y="1532039"/>
                </a:cubicBezTo>
                <a:cubicBezTo>
                  <a:pt x="12053239" y="1522216"/>
                  <a:pt x="12053941" y="1515199"/>
                  <a:pt x="12055344" y="1510989"/>
                </a:cubicBezTo>
                <a:cubicBezTo>
                  <a:pt x="12063765" y="1501166"/>
                  <a:pt x="12067974" y="1492746"/>
                  <a:pt x="12067974" y="1485729"/>
                </a:cubicBezTo>
                <a:cubicBezTo>
                  <a:pt x="12067974" y="1481519"/>
                  <a:pt x="12065869" y="1478010"/>
                  <a:pt x="12061659" y="1475204"/>
                </a:cubicBezTo>
                <a:cubicBezTo>
                  <a:pt x="12067274" y="1469590"/>
                  <a:pt x="12070782" y="1461872"/>
                  <a:pt x="12072184" y="1452048"/>
                </a:cubicBezTo>
                <a:cubicBezTo>
                  <a:pt x="12073589" y="1440822"/>
                  <a:pt x="12070782" y="1432401"/>
                  <a:pt x="12063765" y="1426788"/>
                </a:cubicBezTo>
                <a:cubicBezTo>
                  <a:pt x="12066572" y="1426788"/>
                  <a:pt x="12070080" y="1424683"/>
                  <a:pt x="12074290" y="1420473"/>
                </a:cubicBezTo>
                <a:cubicBezTo>
                  <a:pt x="12070080" y="1416263"/>
                  <a:pt x="12067974" y="1409948"/>
                  <a:pt x="12067974" y="1401528"/>
                </a:cubicBezTo>
                <a:cubicBezTo>
                  <a:pt x="12067974" y="1393108"/>
                  <a:pt x="12070782" y="1382583"/>
                  <a:pt x="12076394" y="1369952"/>
                </a:cubicBezTo>
                <a:cubicBezTo>
                  <a:pt x="12076394" y="1364339"/>
                  <a:pt x="12077799" y="1356621"/>
                  <a:pt x="12080605" y="1346797"/>
                </a:cubicBezTo>
                <a:cubicBezTo>
                  <a:pt x="12070782" y="1342587"/>
                  <a:pt x="12065869" y="1339079"/>
                  <a:pt x="12065869" y="1336272"/>
                </a:cubicBezTo>
                <a:cubicBezTo>
                  <a:pt x="12067274" y="1333465"/>
                  <a:pt x="12069379" y="1329957"/>
                  <a:pt x="12072184" y="1325747"/>
                </a:cubicBezTo>
                <a:cubicBezTo>
                  <a:pt x="12073589" y="1321537"/>
                  <a:pt x="12072184" y="1315222"/>
                  <a:pt x="12067974" y="1306802"/>
                </a:cubicBezTo>
                <a:cubicBezTo>
                  <a:pt x="12070782" y="1308205"/>
                  <a:pt x="12072886" y="1308907"/>
                  <a:pt x="12074290" y="1308907"/>
                </a:cubicBezTo>
                <a:lnTo>
                  <a:pt x="12078500" y="1306802"/>
                </a:lnTo>
                <a:lnTo>
                  <a:pt x="12078500" y="1298382"/>
                </a:lnTo>
                <a:cubicBezTo>
                  <a:pt x="12063064" y="1288558"/>
                  <a:pt x="12055344" y="1280138"/>
                  <a:pt x="12055344" y="1273121"/>
                </a:cubicBezTo>
                <a:cubicBezTo>
                  <a:pt x="12055344" y="1231021"/>
                  <a:pt x="12059555" y="1186815"/>
                  <a:pt x="12067974" y="1140505"/>
                </a:cubicBezTo>
                <a:lnTo>
                  <a:pt x="12145860" y="666874"/>
                </a:lnTo>
                <a:lnTo>
                  <a:pt x="12150070" y="666874"/>
                </a:lnTo>
                <a:lnTo>
                  <a:pt x="12166911" y="506892"/>
                </a:lnTo>
                <a:cubicBezTo>
                  <a:pt x="12166911" y="498472"/>
                  <a:pt x="12165508" y="490754"/>
                  <a:pt x="12162701" y="483737"/>
                </a:cubicBezTo>
                <a:cubicBezTo>
                  <a:pt x="12102357" y="496367"/>
                  <a:pt x="12079201" y="502682"/>
                  <a:pt x="12093235" y="502682"/>
                </a:cubicBezTo>
                <a:cubicBezTo>
                  <a:pt x="12089025" y="502682"/>
                  <a:pt x="12084465" y="503033"/>
                  <a:pt x="12079552" y="503735"/>
                </a:cubicBezTo>
                <a:lnTo>
                  <a:pt x="12066040" y="506437"/>
                </a:lnTo>
                <a:lnTo>
                  <a:pt x="12066922" y="509523"/>
                </a:lnTo>
                <a:cubicBezTo>
                  <a:pt x="12067623" y="514786"/>
                  <a:pt x="12067974" y="524434"/>
                  <a:pt x="12067974" y="538468"/>
                </a:cubicBezTo>
                <a:lnTo>
                  <a:pt x="12030084" y="548993"/>
                </a:lnTo>
                <a:cubicBezTo>
                  <a:pt x="12027278" y="548993"/>
                  <a:pt x="12025523" y="548291"/>
                  <a:pt x="12024822" y="546888"/>
                </a:cubicBezTo>
                <a:cubicBezTo>
                  <a:pt x="12024121" y="545484"/>
                  <a:pt x="12023067" y="544782"/>
                  <a:pt x="12021664" y="544782"/>
                </a:cubicBezTo>
                <a:cubicBezTo>
                  <a:pt x="12018858" y="533556"/>
                  <a:pt x="12017454" y="524434"/>
                  <a:pt x="12017454" y="517417"/>
                </a:cubicBezTo>
                <a:cubicBezTo>
                  <a:pt x="12017454" y="510400"/>
                  <a:pt x="12018858" y="506190"/>
                  <a:pt x="12021664" y="504787"/>
                </a:cubicBezTo>
                <a:cubicBezTo>
                  <a:pt x="12013244" y="503384"/>
                  <a:pt x="12003421" y="503384"/>
                  <a:pt x="11992194" y="504787"/>
                </a:cubicBezTo>
                <a:cubicBezTo>
                  <a:pt x="11987983" y="506190"/>
                  <a:pt x="11980265" y="507594"/>
                  <a:pt x="11969038" y="508997"/>
                </a:cubicBezTo>
                <a:cubicBezTo>
                  <a:pt x="11983072" y="508997"/>
                  <a:pt x="11968337" y="501279"/>
                  <a:pt x="11924833" y="485842"/>
                </a:cubicBezTo>
                <a:cubicBezTo>
                  <a:pt x="11917817" y="485842"/>
                  <a:pt x="11907642" y="487245"/>
                  <a:pt x="11894310" y="490052"/>
                </a:cubicBezTo>
                <a:lnTo>
                  <a:pt x="11878949" y="492803"/>
                </a:lnTo>
                <a:lnTo>
                  <a:pt x="11875145" y="509491"/>
                </a:lnTo>
                <a:cubicBezTo>
                  <a:pt x="11869553" y="534422"/>
                  <a:pt x="11862284" y="567938"/>
                  <a:pt x="11853338" y="610038"/>
                </a:cubicBezTo>
                <a:cubicBezTo>
                  <a:pt x="11851935" y="611442"/>
                  <a:pt x="11848427" y="615652"/>
                  <a:pt x="11842813" y="622668"/>
                </a:cubicBezTo>
                <a:lnTo>
                  <a:pt x="11844918" y="626879"/>
                </a:lnTo>
                <a:cubicBezTo>
                  <a:pt x="11842112" y="629685"/>
                  <a:pt x="11839305" y="636702"/>
                  <a:pt x="11836497" y="647929"/>
                </a:cubicBezTo>
                <a:cubicBezTo>
                  <a:pt x="11833692" y="653542"/>
                  <a:pt x="11828078" y="659156"/>
                  <a:pt x="11819658" y="664769"/>
                </a:cubicBezTo>
                <a:lnTo>
                  <a:pt x="11760717" y="753180"/>
                </a:lnTo>
                <a:cubicBezTo>
                  <a:pt x="11745281" y="775634"/>
                  <a:pt x="11737562" y="791071"/>
                  <a:pt x="11737562" y="799491"/>
                </a:cubicBezTo>
                <a:cubicBezTo>
                  <a:pt x="11722125" y="812121"/>
                  <a:pt x="11698970" y="830364"/>
                  <a:pt x="11668096" y="854221"/>
                </a:cubicBezTo>
                <a:cubicBezTo>
                  <a:pt x="11583895" y="904742"/>
                  <a:pt x="11504606" y="949649"/>
                  <a:pt x="11430228" y="988943"/>
                </a:cubicBezTo>
                <a:cubicBezTo>
                  <a:pt x="11388127" y="1009993"/>
                  <a:pt x="11353044" y="1018413"/>
                  <a:pt x="11324976" y="1014203"/>
                </a:cubicBezTo>
                <a:cubicBezTo>
                  <a:pt x="11322171" y="1014203"/>
                  <a:pt x="11320416" y="1013151"/>
                  <a:pt x="11319714" y="1011046"/>
                </a:cubicBezTo>
                <a:cubicBezTo>
                  <a:pt x="11319013" y="1008941"/>
                  <a:pt x="11317258" y="1007888"/>
                  <a:pt x="11314451" y="1007888"/>
                </a:cubicBezTo>
                <a:cubicBezTo>
                  <a:pt x="11308839" y="1006485"/>
                  <a:pt x="11298314" y="1007888"/>
                  <a:pt x="11282877" y="1012098"/>
                </a:cubicBezTo>
                <a:cubicBezTo>
                  <a:pt x="11275158" y="1014203"/>
                  <a:pt x="11268493" y="1015782"/>
                  <a:pt x="11262879" y="1016834"/>
                </a:cubicBezTo>
                <a:lnTo>
                  <a:pt x="11251225" y="1018179"/>
                </a:lnTo>
                <a:lnTo>
                  <a:pt x="11251301" y="1020518"/>
                </a:lnTo>
                <a:lnTo>
                  <a:pt x="11244986" y="1089984"/>
                </a:lnTo>
                <a:cubicBezTo>
                  <a:pt x="11239372" y="1136295"/>
                  <a:pt x="11231654" y="1168923"/>
                  <a:pt x="11221830" y="1187868"/>
                </a:cubicBezTo>
                <a:cubicBezTo>
                  <a:pt x="11212008" y="1206813"/>
                  <a:pt x="11195167" y="1254878"/>
                  <a:pt x="11171310" y="1332062"/>
                </a:cubicBezTo>
                <a:cubicBezTo>
                  <a:pt x="11172713" y="1337675"/>
                  <a:pt x="11172713" y="1344692"/>
                  <a:pt x="11171310" y="1353112"/>
                </a:cubicBezTo>
                <a:cubicBezTo>
                  <a:pt x="11137630" y="1431700"/>
                  <a:pt x="11121491" y="1468187"/>
                  <a:pt x="11122894" y="1462573"/>
                </a:cubicBezTo>
                <a:cubicBezTo>
                  <a:pt x="11120089" y="1489237"/>
                  <a:pt x="11121491" y="1508884"/>
                  <a:pt x="11127105" y="1521514"/>
                </a:cubicBezTo>
                <a:cubicBezTo>
                  <a:pt x="11127105" y="1527128"/>
                  <a:pt x="11128508" y="1530636"/>
                  <a:pt x="11131315" y="1532039"/>
                </a:cubicBezTo>
                <a:cubicBezTo>
                  <a:pt x="11128508" y="1533443"/>
                  <a:pt x="11127105" y="1535548"/>
                  <a:pt x="11127105" y="1538354"/>
                </a:cubicBezTo>
                <a:cubicBezTo>
                  <a:pt x="11122894" y="1545371"/>
                  <a:pt x="11123597" y="1555195"/>
                  <a:pt x="11129209" y="1567825"/>
                </a:cubicBezTo>
                <a:cubicBezTo>
                  <a:pt x="11127807" y="1569228"/>
                  <a:pt x="11127105" y="1572035"/>
                  <a:pt x="11127105" y="1576245"/>
                </a:cubicBezTo>
                <a:cubicBezTo>
                  <a:pt x="11129911" y="1581858"/>
                  <a:pt x="11133419" y="1589577"/>
                  <a:pt x="11137630" y="1599400"/>
                </a:cubicBezTo>
                <a:cubicBezTo>
                  <a:pt x="11139033" y="1602207"/>
                  <a:pt x="11138332" y="1607119"/>
                  <a:pt x="11135524" y="1614135"/>
                </a:cubicBezTo>
                <a:cubicBezTo>
                  <a:pt x="11139734" y="1618345"/>
                  <a:pt x="11145349" y="1621854"/>
                  <a:pt x="11152365" y="1624660"/>
                </a:cubicBezTo>
                <a:cubicBezTo>
                  <a:pt x="11156575" y="1623257"/>
                  <a:pt x="11158679" y="1620450"/>
                  <a:pt x="11158679" y="1616240"/>
                </a:cubicBezTo>
                <a:cubicBezTo>
                  <a:pt x="11158679" y="1606417"/>
                  <a:pt x="11154469" y="1581157"/>
                  <a:pt x="11146050" y="1540459"/>
                </a:cubicBezTo>
                <a:cubicBezTo>
                  <a:pt x="11144647" y="1539056"/>
                  <a:pt x="11141840" y="1534846"/>
                  <a:pt x="11137630" y="1527829"/>
                </a:cubicBezTo>
                <a:cubicBezTo>
                  <a:pt x="11137630" y="1525023"/>
                  <a:pt x="11141139" y="1522216"/>
                  <a:pt x="11148155" y="1519409"/>
                </a:cubicBezTo>
                <a:lnTo>
                  <a:pt x="11146050" y="1515199"/>
                </a:lnTo>
                <a:lnTo>
                  <a:pt x="11139734" y="1508884"/>
                </a:lnTo>
                <a:cubicBezTo>
                  <a:pt x="11138332" y="1510287"/>
                  <a:pt x="11137630" y="1511691"/>
                  <a:pt x="11137630" y="1513094"/>
                </a:cubicBezTo>
                <a:cubicBezTo>
                  <a:pt x="11139734" y="1490991"/>
                  <a:pt x="11146971" y="1463757"/>
                  <a:pt x="11159338" y="1431393"/>
                </a:cubicBezTo>
                <a:lnTo>
                  <a:pt x="11172157" y="1400364"/>
                </a:lnTo>
                <a:lnTo>
                  <a:pt x="11171638" y="1403435"/>
                </a:lnTo>
                <a:cubicBezTo>
                  <a:pt x="11169665" y="1416373"/>
                  <a:pt x="11166048" y="1445207"/>
                  <a:pt x="11160785" y="1489939"/>
                </a:cubicBezTo>
                <a:cubicBezTo>
                  <a:pt x="11156575" y="1541863"/>
                  <a:pt x="11160785" y="1585367"/>
                  <a:pt x="11173415" y="1620450"/>
                </a:cubicBezTo>
                <a:cubicBezTo>
                  <a:pt x="11176221" y="1617644"/>
                  <a:pt x="11183240" y="1609223"/>
                  <a:pt x="11194466" y="1595190"/>
                </a:cubicBezTo>
                <a:cubicBezTo>
                  <a:pt x="11197272" y="1612030"/>
                  <a:pt x="11198675" y="1622555"/>
                  <a:pt x="11198675" y="1626765"/>
                </a:cubicBezTo>
                <a:lnTo>
                  <a:pt x="11192360" y="1692021"/>
                </a:lnTo>
                <a:cubicBezTo>
                  <a:pt x="11179730" y="1696231"/>
                  <a:pt x="11169907" y="1697635"/>
                  <a:pt x="11162890" y="1696231"/>
                </a:cubicBezTo>
                <a:cubicBezTo>
                  <a:pt x="11158679" y="1696231"/>
                  <a:pt x="11155172" y="1695530"/>
                  <a:pt x="11152365" y="1694126"/>
                </a:cubicBezTo>
                <a:cubicBezTo>
                  <a:pt x="11142542" y="1681496"/>
                  <a:pt x="11136928" y="1670971"/>
                  <a:pt x="11135524" y="1662551"/>
                </a:cubicBezTo>
                <a:lnTo>
                  <a:pt x="11141840" y="1630975"/>
                </a:lnTo>
                <a:lnTo>
                  <a:pt x="11131315" y="1609925"/>
                </a:lnTo>
                <a:cubicBezTo>
                  <a:pt x="11129911" y="1612732"/>
                  <a:pt x="11128508" y="1616942"/>
                  <a:pt x="11127105" y="1622555"/>
                </a:cubicBezTo>
                <a:lnTo>
                  <a:pt x="11120789" y="1624660"/>
                </a:lnTo>
                <a:cubicBezTo>
                  <a:pt x="11113773" y="1627467"/>
                  <a:pt x="11113773" y="1629572"/>
                  <a:pt x="11120789" y="1630975"/>
                </a:cubicBezTo>
                <a:cubicBezTo>
                  <a:pt x="11117983" y="1630975"/>
                  <a:pt x="11115879" y="1628870"/>
                  <a:pt x="11114474" y="1624660"/>
                </a:cubicBezTo>
                <a:cubicBezTo>
                  <a:pt x="11107458" y="1630274"/>
                  <a:pt x="11103949" y="1635186"/>
                  <a:pt x="11103949" y="1639396"/>
                </a:cubicBezTo>
                <a:cubicBezTo>
                  <a:pt x="11102546" y="1646412"/>
                  <a:pt x="11104300" y="1661147"/>
                  <a:pt x="11109212" y="1683601"/>
                </a:cubicBezTo>
                <a:cubicBezTo>
                  <a:pt x="11114124" y="1706055"/>
                  <a:pt x="11117983" y="1717281"/>
                  <a:pt x="11120789" y="1717281"/>
                </a:cubicBezTo>
                <a:cubicBezTo>
                  <a:pt x="11123597" y="1717281"/>
                  <a:pt x="11124999" y="1716580"/>
                  <a:pt x="11124999" y="1715176"/>
                </a:cubicBezTo>
                <a:cubicBezTo>
                  <a:pt x="11124999" y="1713773"/>
                  <a:pt x="11126404" y="1713773"/>
                  <a:pt x="11129209" y="1715176"/>
                </a:cubicBezTo>
                <a:cubicBezTo>
                  <a:pt x="11139033" y="1715176"/>
                  <a:pt x="11142542" y="1727105"/>
                  <a:pt x="11139734" y="1750962"/>
                </a:cubicBezTo>
                <a:cubicBezTo>
                  <a:pt x="11139734" y="1757979"/>
                  <a:pt x="11140788" y="1769556"/>
                  <a:pt x="11142892" y="1785695"/>
                </a:cubicBezTo>
                <a:cubicBezTo>
                  <a:pt x="11144997" y="1801833"/>
                  <a:pt x="11145349" y="1813411"/>
                  <a:pt x="11143944" y="1820428"/>
                </a:cubicBezTo>
                <a:cubicBezTo>
                  <a:pt x="11142542" y="1828848"/>
                  <a:pt x="11132718" y="1834461"/>
                  <a:pt x="11114474" y="1837268"/>
                </a:cubicBezTo>
                <a:cubicBezTo>
                  <a:pt x="11103248" y="1835865"/>
                  <a:pt x="11097634" y="1828848"/>
                  <a:pt x="11097634" y="1816218"/>
                </a:cubicBezTo>
                <a:cubicBezTo>
                  <a:pt x="11099038" y="1764294"/>
                  <a:pt x="11098335" y="1727105"/>
                  <a:pt x="11095529" y="1704651"/>
                </a:cubicBezTo>
                <a:cubicBezTo>
                  <a:pt x="11094126" y="1704651"/>
                  <a:pt x="11091318" y="1701845"/>
                  <a:pt x="11087109" y="1696231"/>
                </a:cubicBezTo>
                <a:cubicBezTo>
                  <a:pt x="11085004" y="1699740"/>
                  <a:pt x="11082198" y="1704125"/>
                  <a:pt x="11078689" y="1709388"/>
                </a:cubicBezTo>
                <a:lnTo>
                  <a:pt x="11069277" y="1723114"/>
                </a:lnTo>
                <a:lnTo>
                  <a:pt x="11070269" y="1715176"/>
                </a:lnTo>
                <a:lnTo>
                  <a:pt x="11061848" y="1706756"/>
                </a:lnTo>
                <a:cubicBezTo>
                  <a:pt x="11057639" y="1702546"/>
                  <a:pt x="11052025" y="1695530"/>
                  <a:pt x="11045008" y="1685706"/>
                </a:cubicBezTo>
                <a:cubicBezTo>
                  <a:pt x="11043605" y="1687109"/>
                  <a:pt x="11042203" y="1689215"/>
                  <a:pt x="11040798" y="1692021"/>
                </a:cubicBezTo>
                <a:cubicBezTo>
                  <a:pt x="11042203" y="1693425"/>
                  <a:pt x="11041501" y="1699038"/>
                  <a:pt x="11038694" y="1708861"/>
                </a:cubicBezTo>
                <a:cubicBezTo>
                  <a:pt x="11038694" y="1707458"/>
                  <a:pt x="11038694" y="1705353"/>
                  <a:pt x="11038694" y="1702546"/>
                </a:cubicBezTo>
                <a:cubicBezTo>
                  <a:pt x="11035887" y="1715176"/>
                  <a:pt x="11026063" y="1732718"/>
                  <a:pt x="11009223" y="1755172"/>
                </a:cubicBezTo>
                <a:lnTo>
                  <a:pt x="10994488" y="1753067"/>
                </a:lnTo>
                <a:cubicBezTo>
                  <a:pt x="10991681" y="1753067"/>
                  <a:pt x="10990278" y="1750260"/>
                  <a:pt x="10990278" y="1744647"/>
                </a:cubicBezTo>
                <a:cubicBezTo>
                  <a:pt x="10991681" y="1741840"/>
                  <a:pt x="10995189" y="1736227"/>
                  <a:pt x="11000803" y="1727807"/>
                </a:cubicBezTo>
                <a:cubicBezTo>
                  <a:pt x="11006417" y="1719387"/>
                  <a:pt x="11009223" y="1713773"/>
                  <a:pt x="11009223" y="1710966"/>
                </a:cubicBezTo>
                <a:cubicBezTo>
                  <a:pt x="11010627" y="1699740"/>
                  <a:pt x="11009925" y="1689215"/>
                  <a:pt x="11007118" y="1679391"/>
                </a:cubicBezTo>
                <a:cubicBezTo>
                  <a:pt x="10998697" y="1685004"/>
                  <a:pt x="10995189" y="1687811"/>
                  <a:pt x="10996593" y="1687811"/>
                </a:cubicBezTo>
                <a:cubicBezTo>
                  <a:pt x="10993787" y="1687811"/>
                  <a:pt x="10992383" y="1687109"/>
                  <a:pt x="10992383" y="1685706"/>
                </a:cubicBezTo>
                <a:lnTo>
                  <a:pt x="10990278" y="1685706"/>
                </a:lnTo>
                <a:cubicBezTo>
                  <a:pt x="10988875" y="1687109"/>
                  <a:pt x="10986770" y="1691319"/>
                  <a:pt x="10983962" y="1698336"/>
                </a:cubicBezTo>
                <a:lnTo>
                  <a:pt x="10971333" y="1698336"/>
                </a:lnTo>
                <a:cubicBezTo>
                  <a:pt x="10967123" y="1696933"/>
                  <a:pt x="10956598" y="1686408"/>
                  <a:pt x="10939757" y="1666761"/>
                </a:cubicBezTo>
                <a:cubicBezTo>
                  <a:pt x="10936951" y="1666761"/>
                  <a:pt x="10935197" y="1667813"/>
                  <a:pt x="10934494" y="1669918"/>
                </a:cubicBezTo>
                <a:cubicBezTo>
                  <a:pt x="10933793" y="1672023"/>
                  <a:pt x="10932039" y="1672374"/>
                  <a:pt x="10929232" y="1670971"/>
                </a:cubicBezTo>
                <a:cubicBezTo>
                  <a:pt x="10912392" y="1669568"/>
                  <a:pt x="10902568" y="1661849"/>
                  <a:pt x="10899762" y="1647816"/>
                </a:cubicBezTo>
                <a:cubicBezTo>
                  <a:pt x="10898358" y="1642202"/>
                  <a:pt x="10897657" y="1623959"/>
                  <a:pt x="10897657" y="1593085"/>
                </a:cubicBezTo>
                <a:cubicBezTo>
                  <a:pt x="10896254" y="1570631"/>
                  <a:pt x="10890640" y="1555896"/>
                  <a:pt x="10880816" y="1548879"/>
                </a:cubicBezTo>
                <a:lnTo>
                  <a:pt x="10914497" y="1277331"/>
                </a:lnTo>
                <a:cubicBezTo>
                  <a:pt x="10917303" y="1278735"/>
                  <a:pt x="10920811" y="1280840"/>
                  <a:pt x="10925022" y="1283646"/>
                </a:cubicBezTo>
                <a:lnTo>
                  <a:pt x="10927127" y="1281541"/>
                </a:lnTo>
                <a:lnTo>
                  <a:pt x="10929232" y="1273121"/>
                </a:lnTo>
                <a:lnTo>
                  <a:pt x="10912392" y="1247861"/>
                </a:lnTo>
                <a:lnTo>
                  <a:pt x="10920811" y="1247861"/>
                </a:lnTo>
                <a:cubicBezTo>
                  <a:pt x="10920811" y="1240844"/>
                  <a:pt x="10922216" y="1231021"/>
                  <a:pt x="10925022" y="1218391"/>
                </a:cubicBezTo>
                <a:cubicBezTo>
                  <a:pt x="10925022" y="1224004"/>
                  <a:pt x="10925724" y="1228214"/>
                  <a:pt x="10927127" y="1231021"/>
                </a:cubicBezTo>
                <a:cubicBezTo>
                  <a:pt x="10934144" y="1225407"/>
                  <a:pt x="10940459" y="1202954"/>
                  <a:pt x="10946073" y="1163660"/>
                </a:cubicBezTo>
                <a:cubicBezTo>
                  <a:pt x="10944669" y="1165063"/>
                  <a:pt x="10941161" y="1165063"/>
                  <a:pt x="10935547" y="1163660"/>
                </a:cubicBezTo>
                <a:lnTo>
                  <a:pt x="10937652" y="1140505"/>
                </a:lnTo>
                <a:lnTo>
                  <a:pt x="10950282" y="1140505"/>
                </a:lnTo>
                <a:cubicBezTo>
                  <a:pt x="10958702" y="1141908"/>
                  <a:pt x="10964317" y="1131383"/>
                  <a:pt x="10967123" y="1108929"/>
                </a:cubicBezTo>
                <a:lnTo>
                  <a:pt x="10969227" y="1092089"/>
                </a:lnTo>
                <a:cubicBezTo>
                  <a:pt x="10967825" y="1092089"/>
                  <a:pt x="10965719" y="1090686"/>
                  <a:pt x="10962912" y="1087879"/>
                </a:cubicBezTo>
                <a:cubicBezTo>
                  <a:pt x="10961509" y="1087879"/>
                  <a:pt x="10960808" y="1088581"/>
                  <a:pt x="10960808" y="1089984"/>
                </a:cubicBezTo>
                <a:lnTo>
                  <a:pt x="10960808" y="1092089"/>
                </a:lnTo>
                <a:lnTo>
                  <a:pt x="10954492" y="1092089"/>
                </a:lnTo>
                <a:cubicBezTo>
                  <a:pt x="10951686" y="1092089"/>
                  <a:pt x="10950282" y="1093142"/>
                  <a:pt x="10950282" y="1095247"/>
                </a:cubicBezTo>
                <a:cubicBezTo>
                  <a:pt x="10950282" y="1097352"/>
                  <a:pt x="10948879" y="1098404"/>
                  <a:pt x="10946073" y="1098404"/>
                </a:cubicBezTo>
                <a:cubicBezTo>
                  <a:pt x="10944669" y="1098404"/>
                  <a:pt x="10944319" y="1097703"/>
                  <a:pt x="10945019" y="1096299"/>
                </a:cubicBezTo>
                <a:cubicBezTo>
                  <a:pt x="10945722" y="1094896"/>
                  <a:pt x="10944669" y="1094194"/>
                  <a:pt x="10941862" y="1094194"/>
                </a:cubicBezTo>
                <a:lnTo>
                  <a:pt x="10933442" y="1092089"/>
                </a:lnTo>
                <a:cubicBezTo>
                  <a:pt x="10929232" y="1090686"/>
                  <a:pt x="10925724" y="1089984"/>
                  <a:pt x="10922917" y="1089984"/>
                </a:cubicBezTo>
                <a:cubicBezTo>
                  <a:pt x="10913093" y="1088581"/>
                  <a:pt x="10903972" y="1089282"/>
                  <a:pt x="10895551" y="1092089"/>
                </a:cubicBezTo>
                <a:cubicBezTo>
                  <a:pt x="10838015" y="1089282"/>
                  <a:pt x="10805737" y="1085072"/>
                  <a:pt x="10798720" y="1079459"/>
                </a:cubicBezTo>
                <a:cubicBezTo>
                  <a:pt x="10807140" y="1075249"/>
                  <a:pt x="10833103" y="1072442"/>
                  <a:pt x="10876606" y="1071039"/>
                </a:cubicBezTo>
                <a:cubicBezTo>
                  <a:pt x="10878011" y="1065425"/>
                  <a:pt x="10880816" y="1057707"/>
                  <a:pt x="10885026" y="1047884"/>
                </a:cubicBezTo>
                <a:cubicBezTo>
                  <a:pt x="10885026" y="1046480"/>
                  <a:pt x="10890289" y="1043323"/>
                  <a:pt x="10900814" y="1038411"/>
                </a:cubicBezTo>
                <a:cubicBezTo>
                  <a:pt x="10911339" y="1033499"/>
                  <a:pt x="10916602" y="1028237"/>
                  <a:pt x="10916602" y="1022623"/>
                </a:cubicBezTo>
                <a:cubicBezTo>
                  <a:pt x="10925022" y="1028237"/>
                  <a:pt x="10932039" y="1029640"/>
                  <a:pt x="10937652" y="1026833"/>
                </a:cubicBezTo>
                <a:cubicBezTo>
                  <a:pt x="10934847" y="1021220"/>
                  <a:pt x="10926426" y="1017711"/>
                  <a:pt x="10912392" y="1016308"/>
                </a:cubicBezTo>
                <a:cubicBezTo>
                  <a:pt x="10905376" y="1014905"/>
                  <a:pt x="10901867" y="1017711"/>
                  <a:pt x="10901867" y="1024728"/>
                </a:cubicBezTo>
                <a:cubicBezTo>
                  <a:pt x="10903271" y="1027535"/>
                  <a:pt x="10903271" y="1029640"/>
                  <a:pt x="10901867" y="1031043"/>
                </a:cubicBezTo>
                <a:lnTo>
                  <a:pt x="10882922" y="1028938"/>
                </a:lnTo>
                <a:cubicBezTo>
                  <a:pt x="10882922" y="1027535"/>
                  <a:pt x="10883623" y="1025430"/>
                  <a:pt x="10885026" y="1022623"/>
                </a:cubicBezTo>
                <a:lnTo>
                  <a:pt x="10885026" y="1016308"/>
                </a:lnTo>
                <a:cubicBezTo>
                  <a:pt x="10882221" y="1012098"/>
                  <a:pt x="10878712" y="1009993"/>
                  <a:pt x="10874501" y="1009993"/>
                </a:cubicBezTo>
                <a:cubicBezTo>
                  <a:pt x="10871696" y="1009993"/>
                  <a:pt x="10869590" y="1012098"/>
                  <a:pt x="10868187" y="1016308"/>
                </a:cubicBezTo>
                <a:cubicBezTo>
                  <a:pt x="10865380" y="1006485"/>
                  <a:pt x="10861170" y="993855"/>
                  <a:pt x="10855556" y="978418"/>
                </a:cubicBezTo>
                <a:cubicBezTo>
                  <a:pt x="10861170" y="974208"/>
                  <a:pt x="10870291" y="966489"/>
                  <a:pt x="10882922" y="955262"/>
                </a:cubicBezTo>
                <a:cubicBezTo>
                  <a:pt x="10881518" y="953859"/>
                  <a:pt x="10878712" y="953157"/>
                  <a:pt x="10874501" y="953157"/>
                </a:cubicBezTo>
                <a:cubicBezTo>
                  <a:pt x="10871696" y="953157"/>
                  <a:pt x="10868888" y="953859"/>
                  <a:pt x="10866081" y="955262"/>
                </a:cubicBezTo>
                <a:cubicBezTo>
                  <a:pt x="10863275" y="956666"/>
                  <a:pt x="10860469" y="957367"/>
                  <a:pt x="10857661" y="957367"/>
                </a:cubicBezTo>
                <a:cubicBezTo>
                  <a:pt x="10832401" y="960174"/>
                  <a:pt x="10794511" y="964384"/>
                  <a:pt x="10743990" y="969998"/>
                </a:cubicBezTo>
                <a:lnTo>
                  <a:pt x="10737675" y="974208"/>
                </a:lnTo>
                <a:cubicBezTo>
                  <a:pt x="10733465" y="977014"/>
                  <a:pt x="10729957" y="978418"/>
                  <a:pt x="10727150" y="978418"/>
                </a:cubicBezTo>
                <a:lnTo>
                  <a:pt x="10710309" y="976313"/>
                </a:lnTo>
                <a:lnTo>
                  <a:pt x="10706099" y="972103"/>
                </a:lnTo>
                <a:lnTo>
                  <a:pt x="10708205" y="959472"/>
                </a:lnTo>
                <a:cubicBezTo>
                  <a:pt x="10750304" y="941229"/>
                  <a:pt x="10805737" y="930704"/>
                  <a:pt x="10874501" y="927897"/>
                </a:cubicBezTo>
                <a:lnTo>
                  <a:pt x="10876606" y="923687"/>
                </a:lnTo>
                <a:lnTo>
                  <a:pt x="10876606" y="917372"/>
                </a:lnTo>
                <a:cubicBezTo>
                  <a:pt x="10875204" y="915969"/>
                  <a:pt x="10868888" y="914565"/>
                  <a:pt x="10857661" y="913162"/>
                </a:cubicBezTo>
                <a:cubicBezTo>
                  <a:pt x="10856258" y="913162"/>
                  <a:pt x="10853100" y="914214"/>
                  <a:pt x="10848189" y="916319"/>
                </a:cubicBezTo>
                <a:cubicBezTo>
                  <a:pt x="10843278" y="918424"/>
                  <a:pt x="10840120" y="918775"/>
                  <a:pt x="10838716" y="917372"/>
                </a:cubicBezTo>
                <a:cubicBezTo>
                  <a:pt x="10831699" y="917372"/>
                  <a:pt x="10821174" y="917372"/>
                  <a:pt x="10807140" y="917372"/>
                </a:cubicBezTo>
                <a:lnTo>
                  <a:pt x="10790301" y="917372"/>
                </a:lnTo>
                <a:lnTo>
                  <a:pt x="10783985" y="906847"/>
                </a:lnTo>
                <a:cubicBezTo>
                  <a:pt x="10789600" y="895620"/>
                  <a:pt x="10809597" y="886498"/>
                  <a:pt x="10843979" y="879482"/>
                </a:cubicBezTo>
                <a:cubicBezTo>
                  <a:pt x="10878361" y="872465"/>
                  <a:pt x="10898358" y="866150"/>
                  <a:pt x="10903972" y="860536"/>
                </a:cubicBezTo>
                <a:cubicBezTo>
                  <a:pt x="10933442" y="856326"/>
                  <a:pt x="10964317" y="852116"/>
                  <a:pt x="10996593" y="847906"/>
                </a:cubicBezTo>
                <a:cubicBezTo>
                  <a:pt x="11000803" y="843696"/>
                  <a:pt x="11002908" y="840889"/>
                  <a:pt x="11002908" y="839486"/>
                </a:cubicBezTo>
                <a:cubicBezTo>
                  <a:pt x="11002908" y="836679"/>
                  <a:pt x="11000803" y="835276"/>
                  <a:pt x="10996593" y="835276"/>
                </a:cubicBezTo>
                <a:cubicBezTo>
                  <a:pt x="11000803" y="832469"/>
                  <a:pt x="11006417" y="822646"/>
                  <a:pt x="11013432" y="805806"/>
                </a:cubicBezTo>
                <a:cubicBezTo>
                  <a:pt x="11012030" y="811419"/>
                  <a:pt x="11012030" y="819839"/>
                  <a:pt x="11013432" y="831066"/>
                </a:cubicBezTo>
                <a:cubicBezTo>
                  <a:pt x="11016240" y="832469"/>
                  <a:pt x="11019047" y="831066"/>
                  <a:pt x="11021853" y="826856"/>
                </a:cubicBezTo>
                <a:cubicBezTo>
                  <a:pt x="11028870" y="810016"/>
                  <a:pt x="11033080" y="794579"/>
                  <a:pt x="11034484" y="780545"/>
                </a:cubicBezTo>
                <a:cubicBezTo>
                  <a:pt x="11035887" y="770722"/>
                  <a:pt x="11035887" y="764407"/>
                  <a:pt x="11034484" y="761600"/>
                </a:cubicBezTo>
                <a:cubicBezTo>
                  <a:pt x="11026063" y="767214"/>
                  <a:pt x="11021152" y="774932"/>
                  <a:pt x="11019748" y="784755"/>
                </a:cubicBezTo>
                <a:cubicBezTo>
                  <a:pt x="11018345" y="784755"/>
                  <a:pt x="11015538" y="782650"/>
                  <a:pt x="11011328" y="778440"/>
                </a:cubicBezTo>
                <a:cubicBezTo>
                  <a:pt x="11021152" y="764407"/>
                  <a:pt x="11028168" y="739147"/>
                  <a:pt x="11032378" y="702660"/>
                </a:cubicBezTo>
                <a:cubicBezTo>
                  <a:pt x="11032378" y="695643"/>
                  <a:pt x="11034835" y="686521"/>
                  <a:pt x="11039746" y="675294"/>
                </a:cubicBezTo>
                <a:cubicBezTo>
                  <a:pt x="11044657" y="664067"/>
                  <a:pt x="11047815" y="657051"/>
                  <a:pt x="11049219" y="654244"/>
                </a:cubicBezTo>
                <a:cubicBezTo>
                  <a:pt x="11047815" y="651437"/>
                  <a:pt x="11043605" y="645824"/>
                  <a:pt x="11036588" y="637404"/>
                </a:cubicBezTo>
                <a:cubicBezTo>
                  <a:pt x="11043605" y="633194"/>
                  <a:pt x="11047815" y="627580"/>
                  <a:pt x="11049219" y="620563"/>
                </a:cubicBezTo>
                <a:cubicBezTo>
                  <a:pt x="11060446" y="586883"/>
                  <a:pt x="11070269" y="556009"/>
                  <a:pt x="11078689" y="527942"/>
                </a:cubicBezTo>
                <a:lnTo>
                  <a:pt x="11087109" y="508997"/>
                </a:lnTo>
                <a:lnTo>
                  <a:pt x="11089214" y="494262"/>
                </a:lnTo>
                <a:cubicBezTo>
                  <a:pt x="11086408" y="494262"/>
                  <a:pt x="11081846" y="494964"/>
                  <a:pt x="11075531" y="496367"/>
                </a:cubicBezTo>
                <a:cubicBezTo>
                  <a:pt x="11069216" y="497770"/>
                  <a:pt x="11064656" y="498472"/>
                  <a:pt x="11061848" y="498472"/>
                </a:cubicBezTo>
                <a:lnTo>
                  <a:pt x="11015538" y="494262"/>
                </a:lnTo>
                <a:cubicBezTo>
                  <a:pt x="11008522" y="490052"/>
                  <a:pt x="11007118" y="482333"/>
                  <a:pt x="11011328" y="471107"/>
                </a:cubicBezTo>
                <a:cubicBezTo>
                  <a:pt x="11012733" y="466897"/>
                  <a:pt x="11014837" y="460582"/>
                  <a:pt x="11017643" y="452161"/>
                </a:cubicBezTo>
                <a:cubicBezTo>
                  <a:pt x="11014837" y="446548"/>
                  <a:pt x="11012733" y="443741"/>
                  <a:pt x="11011328" y="443741"/>
                </a:cubicBezTo>
                <a:cubicBezTo>
                  <a:pt x="11005714" y="443741"/>
                  <a:pt x="10998347" y="445145"/>
                  <a:pt x="10989225" y="447951"/>
                </a:cubicBezTo>
                <a:cubicBezTo>
                  <a:pt x="10980104" y="450758"/>
                  <a:pt x="10974140" y="451460"/>
                  <a:pt x="10971333" y="450056"/>
                </a:cubicBezTo>
                <a:cubicBezTo>
                  <a:pt x="10964316" y="449355"/>
                  <a:pt x="10957124" y="447776"/>
                  <a:pt x="10949756" y="445320"/>
                </a:cubicBezTo>
                <a:lnTo>
                  <a:pt x="10945041" y="443237"/>
                </a:lnTo>
                <a:lnTo>
                  <a:pt x="10945623" y="449135"/>
                </a:lnTo>
                <a:cubicBezTo>
                  <a:pt x="10945974" y="452907"/>
                  <a:pt x="10946149" y="455319"/>
                  <a:pt x="10946149" y="456371"/>
                </a:cubicBezTo>
                <a:cubicBezTo>
                  <a:pt x="10946149" y="446548"/>
                  <a:pt x="10934220" y="497770"/>
                  <a:pt x="10910364" y="610038"/>
                </a:cubicBezTo>
                <a:cubicBezTo>
                  <a:pt x="10908960" y="611442"/>
                  <a:pt x="10905452" y="615652"/>
                  <a:pt x="10899838" y="622668"/>
                </a:cubicBezTo>
                <a:lnTo>
                  <a:pt x="10901944" y="626879"/>
                </a:lnTo>
                <a:cubicBezTo>
                  <a:pt x="10899137" y="629685"/>
                  <a:pt x="10896329" y="636702"/>
                  <a:pt x="10893524" y="647929"/>
                </a:cubicBezTo>
                <a:cubicBezTo>
                  <a:pt x="10890717" y="653542"/>
                  <a:pt x="10885103" y="659156"/>
                  <a:pt x="10876684" y="664769"/>
                </a:cubicBezTo>
                <a:lnTo>
                  <a:pt x="10817743" y="753180"/>
                </a:lnTo>
                <a:cubicBezTo>
                  <a:pt x="10802306" y="775634"/>
                  <a:pt x="10794588" y="791071"/>
                  <a:pt x="10794588" y="799491"/>
                </a:cubicBezTo>
                <a:cubicBezTo>
                  <a:pt x="10779150" y="812121"/>
                  <a:pt x="10755995" y="830364"/>
                  <a:pt x="10725122" y="854221"/>
                </a:cubicBezTo>
                <a:cubicBezTo>
                  <a:pt x="10640920" y="904742"/>
                  <a:pt x="10561631" y="949649"/>
                  <a:pt x="10487254" y="988943"/>
                </a:cubicBezTo>
                <a:cubicBezTo>
                  <a:pt x="10445153" y="1009993"/>
                  <a:pt x="10410069" y="1018413"/>
                  <a:pt x="10382002" y="1014203"/>
                </a:cubicBezTo>
                <a:cubicBezTo>
                  <a:pt x="10379196" y="1014203"/>
                  <a:pt x="10377441" y="1013151"/>
                  <a:pt x="10376740" y="1011046"/>
                </a:cubicBezTo>
                <a:cubicBezTo>
                  <a:pt x="10376038" y="1008941"/>
                  <a:pt x="10374283" y="1007888"/>
                  <a:pt x="10371477" y="1007888"/>
                </a:cubicBezTo>
                <a:cubicBezTo>
                  <a:pt x="10365864" y="1006485"/>
                  <a:pt x="10355338" y="1007888"/>
                  <a:pt x="10339903" y="1012098"/>
                </a:cubicBezTo>
                <a:cubicBezTo>
                  <a:pt x="10332183" y="1014203"/>
                  <a:pt x="10325518" y="1015782"/>
                  <a:pt x="10319904" y="1016834"/>
                </a:cubicBezTo>
                <a:lnTo>
                  <a:pt x="10308251" y="1018179"/>
                </a:lnTo>
                <a:lnTo>
                  <a:pt x="10308327" y="1020518"/>
                </a:lnTo>
                <a:lnTo>
                  <a:pt x="10302012" y="1089984"/>
                </a:lnTo>
                <a:cubicBezTo>
                  <a:pt x="10296397" y="1136295"/>
                  <a:pt x="10288679" y="1168923"/>
                  <a:pt x="10278856" y="1187868"/>
                </a:cubicBezTo>
                <a:cubicBezTo>
                  <a:pt x="10269033" y="1206813"/>
                  <a:pt x="10252192" y="1254878"/>
                  <a:pt x="10228336" y="1332062"/>
                </a:cubicBezTo>
                <a:cubicBezTo>
                  <a:pt x="10229738" y="1337675"/>
                  <a:pt x="10229738" y="1344692"/>
                  <a:pt x="10228336" y="1353112"/>
                </a:cubicBezTo>
                <a:cubicBezTo>
                  <a:pt x="10194656" y="1431700"/>
                  <a:pt x="10178516" y="1468187"/>
                  <a:pt x="10179921" y="1462573"/>
                </a:cubicBezTo>
                <a:cubicBezTo>
                  <a:pt x="10177113" y="1489237"/>
                  <a:pt x="10178516" y="1508884"/>
                  <a:pt x="10184131" y="1521514"/>
                </a:cubicBezTo>
                <a:cubicBezTo>
                  <a:pt x="10184131" y="1527128"/>
                  <a:pt x="10185533" y="1530636"/>
                  <a:pt x="10188340" y="1532039"/>
                </a:cubicBezTo>
                <a:cubicBezTo>
                  <a:pt x="10185533" y="1533443"/>
                  <a:pt x="10184131" y="1535548"/>
                  <a:pt x="10184131" y="1538354"/>
                </a:cubicBezTo>
                <a:cubicBezTo>
                  <a:pt x="10179921" y="1545371"/>
                  <a:pt x="10180622" y="1555195"/>
                  <a:pt x="10186235" y="1567825"/>
                </a:cubicBezTo>
                <a:cubicBezTo>
                  <a:pt x="10184831" y="1569228"/>
                  <a:pt x="10184131" y="1572035"/>
                  <a:pt x="10184131" y="1576245"/>
                </a:cubicBezTo>
                <a:cubicBezTo>
                  <a:pt x="10186936" y="1581858"/>
                  <a:pt x="10190446" y="1589577"/>
                  <a:pt x="10194656" y="1599400"/>
                </a:cubicBezTo>
                <a:cubicBezTo>
                  <a:pt x="10196058" y="1602207"/>
                  <a:pt x="10195357" y="1607119"/>
                  <a:pt x="10192550" y="1614135"/>
                </a:cubicBezTo>
                <a:cubicBezTo>
                  <a:pt x="10196760" y="1618345"/>
                  <a:pt x="10202374" y="1621854"/>
                  <a:pt x="10209391" y="1624660"/>
                </a:cubicBezTo>
                <a:cubicBezTo>
                  <a:pt x="10213601" y="1623257"/>
                  <a:pt x="10215706" y="1620450"/>
                  <a:pt x="10215706" y="1616240"/>
                </a:cubicBezTo>
                <a:cubicBezTo>
                  <a:pt x="10215706" y="1606417"/>
                  <a:pt x="10211495" y="1581157"/>
                  <a:pt x="10203075" y="1540459"/>
                </a:cubicBezTo>
                <a:cubicBezTo>
                  <a:pt x="10201672" y="1539056"/>
                  <a:pt x="10198866" y="1534846"/>
                  <a:pt x="10194656" y="1527829"/>
                </a:cubicBezTo>
                <a:cubicBezTo>
                  <a:pt x="10194656" y="1525023"/>
                  <a:pt x="10198164" y="1522216"/>
                  <a:pt x="10205181" y="1519409"/>
                </a:cubicBezTo>
                <a:lnTo>
                  <a:pt x="10203075" y="1515199"/>
                </a:lnTo>
                <a:lnTo>
                  <a:pt x="10196760" y="1508884"/>
                </a:lnTo>
                <a:cubicBezTo>
                  <a:pt x="10195357" y="1510287"/>
                  <a:pt x="10194656" y="1511691"/>
                  <a:pt x="10194656" y="1513094"/>
                </a:cubicBezTo>
                <a:cubicBezTo>
                  <a:pt x="10196760" y="1490991"/>
                  <a:pt x="10203996" y="1463757"/>
                  <a:pt x="10216364" y="1431393"/>
                </a:cubicBezTo>
                <a:lnTo>
                  <a:pt x="10229183" y="1400364"/>
                </a:lnTo>
                <a:lnTo>
                  <a:pt x="10228664" y="1403435"/>
                </a:lnTo>
                <a:cubicBezTo>
                  <a:pt x="10226691" y="1416373"/>
                  <a:pt x="10223073" y="1445207"/>
                  <a:pt x="10217810" y="1489939"/>
                </a:cubicBezTo>
                <a:cubicBezTo>
                  <a:pt x="10213601" y="1541863"/>
                  <a:pt x="10217810" y="1585367"/>
                  <a:pt x="10230441" y="1620450"/>
                </a:cubicBezTo>
                <a:cubicBezTo>
                  <a:pt x="10233246" y="1617644"/>
                  <a:pt x="10240263" y="1609223"/>
                  <a:pt x="10251491" y="1595190"/>
                </a:cubicBezTo>
                <a:cubicBezTo>
                  <a:pt x="10254297" y="1612030"/>
                  <a:pt x="10255701" y="1622555"/>
                  <a:pt x="10255701" y="1626765"/>
                </a:cubicBezTo>
                <a:lnTo>
                  <a:pt x="10249386" y="1692021"/>
                </a:lnTo>
                <a:cubicBezTo>
                  <a:pt x="10236755" y="1696231"/>
                  <a:pt x="10226932" y="1697635"/>
                  <a:pt x="10219916" y="1696231"/>
                </a:cubicBezTo>
                <a:cubicBezTo>
                  <a:pt x="10215706" y="1696231"/>
                  <a:pt x="10212197" y="1695530"/>
                  <a:pt x="10209391" y="1694126"/>
                </a:cubicBezTo>
                <a:cubicBezTo>
                  <a:pt x="10199566" y="1681496"/>
                  <a:pt x="10193953" y="1670971"/>
                  <a:pt x="10192550" y="1662551"/>
                </a:cubicBezTo>
                <a:lnTo>
                  <a:pt x="10198866" y="1630975"/>
                </a:lnTo>
                <a:lnTo>
                  <a:pt x="10188340" y="1609925"/>
                </a:lnTo>
                <a:cubicBezTo>
                  <a:pt x="10186936" y="1612732"/>
                  <a:pt x="10185533" y="1616942"/>
                  <a:pt x="10184131" y="1622555"/>
                </a:cubicBezTo>
                <a:lnTo>
                  <a:pt x="10177815" y="1624660"/>
                </a:lnTo>
                <a:cubicBezTo>
                  <a:pt x="10170798" y="1627467"/>
                  <a:pt x="10170798" y="1629572"/>
                  <a:pt x="10177815" y="1630975"/>
                </a:cubicBezTo>
                <a:cubicBezTo>
                  <a:pt x="10175008" y="1630975"/>
                  <a:pt x="10172904" y="1628870"/>
                  <a:pt x="10171500" y="1624660"/>
                </a:cubicBezTo>
                <a:cubicBezTo>
                  <a:pt x="10164483" y="1630274"/>
                  <a:pt x="10160975" y="1635186"/>
                  <a:pt x="10160975" y="1639396"/>
                </a:cubicBezTo>
                <a:cubicBezTo>
                  <a:pt x="10159571" y="1646412"/>
                  <a:pt x="10161325" y="1661147"/>
                  <a:pt x="10166238" y="1683601"/>
                </a:cubicBezTo>
                <a:cubicBezTo>
                  <a:pt x="10171149" y="1706055"/>
                  <a:pt x="10175008" y="1717281"/>
                  <a:pt x="10177815" y="1717281"/>
                </a:cubicBezTo>
                <a:cubicBezTo>
                  <a:pt x="10180622" y="1717281"/>
                  <a:pt x="10182025" y="1716580"/>
                  <a:pt x="10182025" y="1715176"/>
                </a:cubicBezTo>
                <a:cubicBezTo>
                  <a:pt x="10182025" y="1713773"/>
                  <a:pt x="10183429" y="1713773"/>
                  <a:pt x="10186235" y="1715176"/>
                </a:cubicBezTo>
                <a:cubicBezTo>
                  <a:pt x="10196058" y="1715176"/>
                  <a:pt x="10199566" y="1727105"/>
                  <a:pt x="10196760" y="1750962"/>
                </a:cubicBezTo>
                <a:cubicBezTo>
                  <a:pt x="10196760" y="1757979"/>
                  <a:pt x="10197813" y="1769556"/>
                  <a:pt x="10199918" y="1785695"/>
                </a:cubicBezTo>
                <a:cubicBezTo>
                  <a:pt x="10202023" y="1801833"/>
                  <a:pt x="10202374" y="1813411"/>
                  <a:pt x="10200970" y="1820428"/>
                </a:cubicBezTo>
                <a:cubicBezTo>
                  <a:pt x="10199566" y="1828848"/>
                  <a:pt x="10189743" y="1834461"/>
                  <a:pt x="10171500" y="1837268"/>
                </a:cubicBezTo>
                <a:cubicBezTo>
                  <a:pt x="10160273" y="1835865"/>
                  <a:pt x="10154659" y="1828848"/>
                  <a:pt x="10154659" y="1816218"/>
                </a:cubicBezTo>
                <a:cubicBezTo>
                  <a:pt x="10156063" y="1764294"/>
                  <a:pt x="10155360" y="1727105"/>
                  <a:pt x="10152555" y="1704651"/>
                </a:cubicBezTo>
                <a:cubicBezTo>
                  <a:pt x="10151151" y="1704651"/>
                  <a:pt x="10148345" y="1701845"/>
                  <a:pt x="10144134" y="1696231"/>
                </a:cubicBezTo>
                <a:cubicBezTo>
                  <a:pt x="10142030" y="1699740"/>
                  <a:pt x="10139222" y="1704125"/>
                  <a:pt x="10135714" y="1709388"/>
                </a:cubicBezTo>
                <a:lnTo>
                  <a:pt x="10126302" y="1723114"/>
                </a:lnTo>
                <a:lnTo>
                  <a:pt x="10127295" y="1715176"/>
                </a:lnTo>
                <a:lnTo>
                  <a:pt x="10118874" y="1706756"/>
                </a:lnTo>
                <a:cubicBezTo>
                  <a:pt x="10114664" y="1702546"/>
                  <a:pt x="10109050" y="1695530"/>
                  <a:pt x="10102035" y="1685706"/>
                </a:cubicBezTo>
                <a:cubicBezTo>
                  <a:pt x="10100630" y="1687109"/>
                  <a:pt x="10099227" y="1689215"/>
                  <a:pt x="10097824" y="1692021"/>
                </a:cubicBezTo>
                <a:cubicBezTo>
                  <a:pt x="10099227" y="1693425"/>
                  <a:pt x="10098526" y="1699038"/>
                  <a:pt x="10095719" y="1708861"/>
                </a:cubicBezTo>
                <a:cubicBezTo>
                  <a:pt x="10095719" y="1707458"/>
                  <a:pt x="10095719" y="1705353"/>
                  <a:pt x="10095719" y="1702546"/>
                </a:cubicBezTo>
                <a:cubicBezTo>
                  <a:pt x="10092912" y="1715176"/>
                  <a:pt x="10083089" y="1732718"/>
                  <a:pt x="10066248" y="1755172"/>
                </a:cubicBezTo>
                <a:lnTo>
                  <a:pt x="10051513" y="1753067"/>
                </a:lnTo>
                <a:cubicBezTo>
                  <a:pt x="10048706" y="1753067"/>
                  <a:pt x="10047303" y="1750260"/>
                  <a:pt x="10047303" y="1744647"/>
                </a:cubicBezTo>
                <a:cubicBezTo>
                  <a:pt x="10048706" y="1741840"/>
                  <a:pt x="10052214" y="1736227"/>
                  <a:pt x="10057829" y="1727807"/>
                </a:cubicBezTo>
                <a:cubicBezTo>
                  <a:pt x="10063442" y="1719387"/>
                  <a:pt x="10066248" y="1713773"/>
                  <a:pt x="10066248" y="1710966"/>
                </a:cubicBezTo>
                <a:cubicBezTo>
                  <a:pt x="10067652" y="1699740"/>
                  <a:pt x="10066950" y="1689215"/>
                  <a:pt x="10064144" y="1679391"/>
                </a:cubicBezTo>
                <a:cubicBezTo>
                  <a:pt x="10055724" y="1685004"/>
                  <a:pt x="10052214" y="1687811"/>
                  <a:pt x="10053619" y="1687811"/>
                </a:cubicBezTo>
                <a:cubicBezTo>
                  <a:pt x="10050812" y="1687811"/>
                  <a:pt x="10049409" y="1687109"/>
                  <a:pt x="10049409" y="1685706"/>
                </a:cubicBezTo>
                <a:lnTo>
                  <a:pt x="10047303" y="1685706"/>
                </a:lnTo>
                <a:cubicBezTo>
                  <a:pt x="10045900" y="1687109"/>
                  <a:pt x="10043794" y="1691319"/>
                  <a:pt x="10040988" y="1698336"/>
                </a:cubicBezTo>
                <a:lnTo>
                  <a:pt x="10028359" y="1698336"/>
                </a:lnTo>
                <a:cubicBezTo>
                  <a:pt x="10024149" y="1696933"/>
                  <a:pt x="10013624" y="1686408"/>
                  <a:pt x="9996783" y="1666761"/>
                </a:cubicBezTo>
                <a:cubicBezTo>
                  <a:pt x="9993976" y="1666761"/>
                  <a:pt x="9992222" y="1667813"/>
                  <a:pt x="9991520" y="1669918"/>
                </a:cubicBezTo>
                <a:cubicBezTo>
                  <a:pt x="9990818" y="1672023"/>
                  <a:pt x="9989064" y="1672374"/>
                  <a:pt x="9986258" y="1670971"/>
                </a:cubicBezTo>
                <a:cubicBezTo>
                  <a:pt x="9969417" y="1669568"/>
                  <a:pt x="9959593" y="1661849"/>
                  <a:pt x="9956788" y="1647816"/>
                </a:cubicBezTo>
                <a:cubicBezTo>
                  <a:pt x="9955383" y="1642202"/>
                  <a:pt x="9954682" y="1623959"/>
                  <a:pt x="9954682" y="1593085"/>
                </a:cubicBezTo>
                <a:cubicBezTo>
                  <a:pt x="9953279" y="1570631"/>
                  <a:pt x="9947665" y="1555896"/>
                  <a:pt x="9937842" y="1548879"/>
                </a:cubicBezTo>
                <a:lnTo>
                  <a:pt x="9971523" y="1277331"/>
                </a:lnTo>
                <a:cubicBezTo>
                  <a:pt x="9974328" y="1278735"/>
                  <a:pt x="9977838" y="1280840"/>
                  <a:pt x="9982048" y="1283646"/>
                </a:cubicBezTo>
                <a:lnTo>
                  <a:pt x="9984152" y="1281541"/>
                </a:lnTo>
                <a:lnTo>
                  <a:pt x="9986258" y="1273121"/>
                </a:lnTo>
                <a:lnTo>
                  <a:pt x="9969417" y="1247861"/>
                </a:lnTo>
                <a:lnTo>
                  <a:pt x="9977838" y="1247861"/>
                </a:lnTo>
                <a:cubicBezTo>
                  <a:pt x="9977838" y="1240844"/>
                  <a:pt x="9979241" y="1231021"/>
                  <a:pt x="9982048" y="1218391"/>
                </a:cubicBezTo>
                <a:cubicBezTo>
                  <a:pt x="9982048" y="1224004"/>
                  <a:pt x="9982749" y="1228214"/>
                  <a:pt x="9984152" y="1231021"/>
                </a:cubicBezTo>
                <a:cubicBezTo>
                  <a:pt x="9991169" y="1225407"/>
                  <a:pt x="9997484" y="1202954"/>
                  <a:pt x="10003098" y="1163660"/>
                </a:cubicBezTo>
                <a:cubicBezTo>
                  <a:pt x="10001694" y="1165063"/>
                  <a:pt x="9998186" y="1165063"/>
                  <a:pt x="9992573" y="1163660"/>
                </a:cubicBezTo>
                <a:lnTo>
                  <a:pt x="9994678" y="1140505"/>
                </a:lnTo>
                <a:lnTo>
                  <a:pt x="10007308" y="1140505"/>
                </a:lnTo>
                <a:cubicBezTo>
                  <a:pt x="10015728" y="1141908"/>
                  <a:pt x="10021341" y="1131383"/>
                  <a:pt x="10024149" y="1108929"/>
                </a:cubicBezTo>
                <a:lnTo>
                  <a:pt x="10026253" y="1092089"/>
                </a:lnTo>
                <a:cubicBezTo>
                  <a:pt x="10024850" y="1092089"/>
                  <a:pt x="10022744" y="1090686"/>
                  <a:pt x="10019938" y="1087879"/>
                </a:cubicBezTo>
                <a:cubicBezTo>
                  <a:pt x="10018534" y="1087879"/>
                  <a:pt x="10017833" y="1088581"/>
                  <a:pt x="10017833" y="1089984"/>
                </a:cubicBezTo>
                <a:lnTo>
                  <a:pt x="10017833" y="1092089"/>
                </a:lnTo>
                <a:lnTo>
                  <a:pt x="10011518" y="1092089"/>
                </a:lnTo>
                <a:cubicBezTo>
                  <a:pt x="10008711" y="1092089"/>
                  <a:pt x="10007308" y="1093142"/>
                  <a:pt x="10007308" y="1095247"/>
                </a:cubicBezTo>
                <a:cubicBezTo>
                  <a:pt x="10007308" y="1097352"/>
                  <a:pt x="10005904" y="1098404"/>
                  <a:pt x="10003098" y="1098404"/>
                </a:cubicBezTo>
                <a:cubicBezTo>
                  <a:pt x="10001694" y="1098404"/>
                  <a:pt x="10001343" y="1097703"/>
                  <a:pt x="10002045" y="1096299"/>
                </a:cubicBezTo>
                <a:cubicBezTo>
                  <a:pt x="10002747" y="1094896"/>
                  <a:pt x="10001694" y="1094194"/>
                  <a:pt x="9998889" y="1094194"/>
                </a:cubicBezTo>
                <a:lnTo>
                  <a:pt x="9990468" y="1092089"/>
                </a:lnTo>
                <a:cubicBezTo>
                  <a:pt x="9986258" y="1090686"/>
                  <a:pt x="9982749" y="1089984"/>
                  <a:pt x="9979943" y="1089984"/>
                </a:cubicBezTo>
                <a:cubicBezTo>
                  <a:pt x="9970118" y="1088581"/>
                  <a:pt x="9960998" y="1089282"/>
                  <a:pt x="9952577" y="1092089"/>
                </a:cubicBezTo>
                <a:cubicBezTo>
                  <a:pt x="9895040" y="1089282"/>
                  <a:pt x="9862762" y="1085072"/>
                  <a:pt x="9855746" y="1079459"/>
                </a:cubicBezTo>
                <a:cubicBezTo>
                  <a:pt x="9864167" y="1075249"/>
                  <a:pt x="9890128" y="1072442"/>
                  <a:pt x="9933632" y="1071039"/>
                </a:cubicBezTo>
                <a:cubicBezTo>
                  <a:pt x="9935036" y="1065425"/>
                  <a:pt x="9937842" y="1057707"/>
                  <a:pt x="9942053" y="1047884"/>
                </a:cubicBezTo>
                <a:cubicBezTo>
                  <a:pt x="9942053" y="1046480"/>
                  <a:pt x="9947315" y="1043323"/>
                  <a:pt x="9957840" y="1038411"/>
                </a:cubicBezTo>
                <a:cubicBezTo>
                  <a:pt x="9968365" y="1033499"/>
                  <a:pt x="9973627" y="1028237"/>
                  <a:pt x="9973627" y="1022623"/>
                </a:cubicBezTo>
                <a:cubicBezTo>
                  <a:pt x="9982048" y="1028237"/>
                  <a:pt x="9989064" y="1029640"/>
                  <a:pt x="9994678" y="1026833"/>
                </a:cubicBezTo>
                <a:cubicBezTo>
                  <a:pt x="9991870" y="1021220"/>
                  <a:pt x="9983451" y="1017711"/>
                  <a:pt x="9969417" y="1016308"/>
                </a:cubicBezTo>
                <a:cubicBezTo>
                  <a:pt x="9962400" y="1014905"/>
                  <a:pt x="9958892" y="1017711"/>
                  <a:pt x="9958892" y="1024728"/>
                </a:cubicBezTo>
                <a:cubicBezTo>
                  <a:pt x="9960296" y="1027535"/>
                  <a:pt x="9960296" y="1029640"/>
                  <a:pt x="9958892" y="1031043"/>
                </a:cubicBezTo>
                <a:lnTo>
                  <a:pt x="9939947" y="1028938"/>
                </a:lnTo>
                <a:cubicBezTo>
                  <a:pt x="9939947" y="1027535"/>
                  <a:pt x="9940648" y="1025430"/>
                  <a:pt x="9942053" y="1022623"/>
                </a:cubicBezTo>
                <a:lnTo>
                  <a:pt x="9942053" y="1016308"/>
                </a:lnTo>
                <a:cubicBezTo>
                  <a:pt x="9939246" y="1012098"/>
                  <a:pt x="9935738" y="1009993"/>
                  <a:pt x="9931528" y="1009993"/>
                </a:cubicBezTo>
                <a:cubicBezTo>
                  <a:pt x="9928720" y="1009993"/>
                  <a:pt x="9926615" y="1012098"/>
                  <a:pt x="9925212" y="1016308"/>
                </a:cubicBezTo>
                <a:cubicBezTo>
                  <a:pt x="9922405" y="1006485"/>
                  <a:pt x="9918195" y="993855"/>
                  <a:pt x="9912582" y="978418"/>
                </a:cubicBezTo>
                <a:cubicBezTo>
                  <a:pt x="9918195" y="974208"/>
                  <a:pt x="9927317" y="966489"/>
                  <a:pt x="9939947" y="955262"/>
                </a:cubicBezTo>
                <a:cubicBezTo>
                  <a:pt x="9938543" y="953859"/>
                  <a:pt x="9935738" y="953157"/>
                  <a:pt x="9931528" y="953157"/>
                </a:cubicBezTo>
                <a:cubicBezTo>
                  <a:pt x="9928720" y="953157"/>
                  <a:pt x="9925913" y="953859"/>
                  <a:pt x="9923107" y="955262"/>
                </a:cubicBezTo>
                <a:cubicBezTo>
                  <a:pt x="9920300" y="956666"/>
                  <a:pt x="9917494" y="957367"/>
                  <a:pt x="9914687" y="957367"/>
                </a:cubicBezTo>
                <a:cubicBezTo>
                  <a:pt x="9889427" y="960174"/>
                  <a:pt x="9851536" y="964384"/>
                  <a:pt x="9801016" y="969998"/>
                </a:cubicBezTo>
                <a:lnTo>
                  <a:pt x="9794701" y="974208"/>
                </a:lnTo>
                <a:cubicBezTo>
                  <a:pt x="9790491" y="977014"/>
                  <a:pt x="9786982" y="978418"/>
                  <a:pt x="9784176" y="978418"/>
                </a:cubicBezTo>
                <a:lnTo>
                  <a:pt x="9767335" y="976313"/>
                </a:lnTo>
                <a:lnTo>
                  <a:pt x="9763125" y="972103"/>
                </a:lnTo>
                <a:lnTo>
                  <a:pt x="9765231" y="959472"/>
                </a:lnTo>
                <a:cubicBezTo>
                  <a:pt x="9807331" y="941229"/>
                  <a:pt x="9862762" y="930704"/>
                  <a:pt x="9931528" y="927897"/>
                </a:cubicBezTo>
                <a:lnTo>
                  <a:pt x="9933632" y="923687"/>
                </a:lnTo>
                <a:lnTo>
                  <a:pt x="9933632" y="917372"/>
                </a:lnTo>
                <a:cubicBezTo>
                  <a:pt x="9932229" y="915969"/>
                  <a:pt x="9925913" y="914565"/>
                  <a:pt x="9914687" y="913162"/>
                </a:cubicBezTo>
                <a:cubicBezTo>
                  <a:pt x="9913283" y="913162"/>
                  <a:pt x="9910125" y="914214"/>
                  <a:pt x="9905214" y="916319"/>
                </a:cubicBezTo>
                <a:cubicBezTo>
                  <a:pt x="9900303" y="918424"/>
                  <a:pt x="9897145" y="918775"/>
                  <a:pt x="9895741" y="917372"/>
                </a:cubicBezTo>
                <a:cubicBezTo>
                  <a:pt x="9888724" y="917372"/>
                  <a:pt x="9878199" y="917372"/>
                  <a:pt x="9864167" y="917372"/>
                </a:cubicBezTo>
                <a:lnTo>
                  <a:pt x="9847326" y="917372"/>
                </a:lnTo>
                <a:lnTo>
                  <a:pt x="9841011" y="906847"/>
                </a:lnTo>
                <a:cubicBezTo>
                  <a:pt x="9846625" y="895620"/>
                  <a:pt x="9866622" y="886498"/>
                  <a:pt x="9901004" y="879482"/>
                </a:cubicBezTo>
                <a:cubicBezTo>
                  <a:pt x="9935386" y="872465"/>
                  <a:pt x="9955383" y="866150"/>
                  <a:pt x="9960998" y="860536"/>
                </a:cubicBezTo>
                <a:cubicBezTo>
                  <a:pt x="9990468" y="856326"/>
                  <a:pt x="10021341" y="852116"/>
                  <a:pt x="10053619" y="847906"/>
                </a:cubicBezTo>
                <a:cubicBezTo>
                  <a:pt x="10057829" y="843696"/>
                  <a:pt x="10059934" y="840889"/>
                  <a:pt x="10059934" y="839486"/>
                </a:cubicBezTo>
                <a:cubicBezTo>
                  <a:pt x="10059934" y="836679"/>
                  <a:pt x="10057829" y="835276"/>
                  <a:pt x="10053619" y="835276"/>
                </a:cubicBezTo>
                <a:cubicBezTo>
                  <a:pt x="10057829" y="832469"/>
                  <a:pt x="10063442" y="822646"/>
                  <a:pt x="10070459" y="805806"/>
                </a:cubicBezTo>
                <a:cubicBezTo>
                  <a:pt x="10069055" y="811419"/>
                  <a:pt x="10069055" y="819839"/>
                  <a:pt x="10070459" y="831066"/>
                </a:cubicBezTo>
                <a:cubicBezTo>
                  <a:pt x="10073265" y="832469"/>
                  <a:pt x="10076072" y="831066"/>
                  <a:pt x="10078879" y="826856"/>
                </a:cubicBezTo>
                <a:cubicBezTo>
                  <a:pt x="10085895" y="810016"/>
                  <a:pt x="10090105" y="794579"/>
                  <a:pt x="10091510" y="780545"/>
                </a:cubicBezTo>
                <a:cubicBezTo>
                  <a:pt x="10092912" y="770722"/>
                  <a:pt x="10092912" y="764407"/>
                  <a:pt x="10091510" y="761600"/>
                </a:cubicBezTo>
                <a:cubicBezTo>
                  <a:pt x="10083089" y="767214"/>
                  <a:pt x="10078177" y="774932"/>
                  <a:pt x="10076775" y="784755"/>
                </a:cubicBezTo>
                <a:cubicBezTo>
                  <a:pt x="10075370" y="784755"/>
                  <a:pt x="10072564" y="782650"/>
                  <a:pt x="10068354" y="778440"/>
                </a:cubicBezTo>
                <a:cubicBezTo>
                  <a:pt x="10078177" y="764407"/>
                  <a:pt x="10085194" y="739147"/>
                  <a:pt x="10089404" y="702660"/>
                </a:cubicBezTo>
                <a:cubicBezTo>
                  <a:pt x="10089404" y="695643"/>
                  <a:pt x="10091860" y="686521"/>
                  <a:pt x="10096772" y="675294"/>
                </a:cubicBezTo>
                <a:cubicBezTo>
                  <a:pt x="10101682" y="664067"/>
                  <a:pt x="10104840" y="657051"/>
                  <a:pt x="10106245" y="654244"/>
                </a:cubicBezTo>
                <a:cubicBezTo>
                  <a:pt x="10104840" y="651437"/>
                  <a:pt x="10100630" y="645824"/>
                  <a:pt x="10093614" y="637404"/>
                </a:cubicBezTo>
                <a:cubicBezTo>
                  <a:pt x="10100630" y="633194"/>
                  <a:pt x="10104840" y="627580"/>
                  <a:pt x="10106245" y="620563"/>
                </a:cubicBezTo>
                <a:cubicBezTo>
                  <a:pt x="10117471" y="586883"/>
                  <a:pt x="10127295" y="556009"/>
                  <a:pt x="10135715" y="527942"/>
                </a:cubicBezTo>
                <a:lnTo>
                  <a:pt x="10144134" y="508997"/>
                </a:lnTo>
                <a:lnTo>
                  <a:pt x="10146240" y="494262"/>
                </a:lnTo>
                <a:cubicBezTo>
                  <a:pt x="10143433" y="494262"/>
                  <a:pt x="10138872" y="494964"/>
                  <a:pt x="10132557" y="496367"/>
                </a:cubicBezTo>
                <a:cubicBezTo>
                  <a:pt x="10126242" y="497770"/>
                  <a:pt x="10121680" y="498472"/>
                  <a:pt x="10118874" y="498472"/>
                </a:cubicBezTo>
                <a:lnTo>
                  <a:pt x="10072564" y="494262"/>
                </a:lnTo>
                <a:cubicBezTo>
                  <a:pt x="10065547" y="490052"/>
                  <a:pt x="10064144" y="482333"/>
                  <a:pt x="10068354" y="471107"/>
                </a:cubicBezTo>
                <a:cubicBezTo>
                  <a:pt x="10069756" y="466897"/>
                  <a:pt x="10071862" y="460582"/>
                  <a:pt x="10074669" y="452161"/>
                </a:cubicBezTo>
                <a:cubicBezTo>
                  <a:pt x="10071862" y="446548"/>
                  <a:pt x="10069756" y="443741"/>
                  <a:pt x="10068354" y="443741"/>
                </a:cubicBezTo>
                <a:cubicBezTo>
                  <a:pt x="10062739" y="443741"/>
                  <a:pt x="10055372" y="445145"/>
                  <a:pt x="10046251" y="447951"/>
                </a:cubicBezTo>
                <a:cubicBezTo>
                  <a:pt x="10037129" y="450758"/>
                  <a:pt x="10031165" y="451460"/>
                  <a:pt x="10028359" y="450056"/>
                </a:cubicBezTo>
                <a:cubicBezTo>
                  <a:pt x="10014324" y="448653"/>
                  <a:pt x="9999589" y="443741"/>
                  <a:pt x="9984152" y="435321"/>
                </a:cubicBezTo>
                <a:cubicBezTo>
                  <a:pt x="9975031" y="430410"/>
                  <a:pt x="9968365" y="425147"/>
                  <a:pt x="9964155" y="419534"/>
                </a:cubicBezTo>
                <a:lnTo>
                  <a:pt x="9959186" y="402641"/>
                </a:lnTo>
                <a:lnTo>
                  <a:pt x="9959944" y="402167"/>
                </a:lnTo>
                <a:cubicBezTo>
                  <a:pt x="9963102" y="399010"/>
                  <a:pt x="9972575" y="384801"/>
                  <a:pt x="9988363" y="359540"/>
                </a:cubicBezTo>
                <a:cubicBezTo>
                  <a:pt x="9992573" y="359540"/>
                  <a:pt x="9998186" y="358839"/>
                  <a:pt x="10005203" y="357435"/>
                </a:cubicBezTo>
                <a:cubicBezTo>
                  <a:pt x="10006606" y="354629"/>
                  <a:pt x="10003799" y="350419"/>
                  <a:pt x="9996783" y="344805"/>
                </a:cubicBezTo>
                <a:lnTo>
                  <a:pt x="9984152" y="355330"/>
                </a:lnTo>
                <a:cubicBezTo>
                  <a:pt x="9984152" y="353927"/>
                  <a:pt x="9984152" y="351120"/>
                  <a:pt x="9984152" y="346910"/>
                </a:cubicBezTo>
                <a:lnTo>
                  <a:pt x="9988363" y="346910"/>
                </a:lnTo>
                <a:cubicBezTo>
                  <a:pt x="9991169" y="346910"/>
                  <a:pt x="9992573" y="345507"/>
                  <a:pt x="9992573" y="342700"/>
                </a:cubicBezTo>
                <a:lnTo>
                  <a:pt x="9984152" y="332175"/>
                </a:lnTo>
                <a:cubicBezTo>
                  <a:pt x="9979943" y="325158"/>
                  <a:pt x="9978539" y="316738"/>
                  <a:pt x="9979943" y="306915"/>
                </a:cubicBezTo>
                <a:cubicBezTo>
                  <a:pt x="9989766" y="306915"/>
                  <a:pt x="9994678" y="307616"/>
                  <a:pt x="9994678" y="309020"/>
                </a:cubicBezTo>
                <a:cubicBezTo>
                  <a:pt x="9993274" y="306213"/>
                  <a:pt x="9995380" y="304810"/>
                  <a:pt x="10000993" y="304810"/>
                </a:cubicBezTo>
                <a:cubicBezTo>
                  <a:pt x="10006606" y="304810"/>
                  <a:pt x="10010115" y="302705"/>
                  <a:pt x="10011518" y="298495"/>
                </a:cubicBezTo>
                <a:cubicBezTo>
                  <a:pt x="10007308" y="299898"/>
                  <a:pt x="9997484" y="297091"/>
                  <a:pt x="9982048" y="290075"/>
                </a:cubicBezTo>
                <a:cubicBezTo>
                  <a:pt x="9976434" y="295688"/>
                  <a:pt x="9965908" y="302003"/>
                  <a:pt x="9950473" y="309020"/>
                </a:cubicBezTo>
                <a:cubicBezTo>
                  <a:pt x="9944859" y="304810"/>
                  <a:pt x="9941350" y="301828"/>
                  <a:pt x="9939947" y="300073"/>
                </a:cubicBezTo>
                <a:lnTo>
                  <a:pt x="9939703" y="299278"/>
                </a:lnTo>
                <a:lnTo>
                  <a:pt x="9937316" y="300073"/>
                </a:lnTo>
                <a:cubicBezTo>
                  <a:pt x="9930651" y="301126"/>
                  <a:pt x="9918898" y="302705"/>
                  <a:pt x="9902057" y="304810"/>
                </a:cubicBezTo>
                <a:cubicBezTo>
                  <a:pt x="9896443" y="296390"/>
                  <a:pt x="9893637" y="292881"/>
                  <a:pt x="9893637" y="294284"/>
                </a:cubicBezTo>
                <a:cubicBezTo>
                  <a:pt x="9913283" y="274638"/>
                  <a:pt x="9930123" y="265516"/>
                  <a:pt x="9944157" y="266919"/>
                </a:cubicBezTo>
                <a:cubicBezTo>
                  <a:pt x="9939947" y="265516"/>
                  <a:pt x="9949068" y="267621"/>
                  <a:pt x="9971523" y="273234"/>
                </a:cubicBezTo>
                <a:lnTo>
                  <a:pt x="9984152" y="287969"/>
                </a:lnTo>
                <a:cubicBezTo>
                  <a:pt x="9986959" y="285163"/>
                  <a:pt x="9990468" y="282356"/>
                  <a:pt x="9994678" y="279549"/>
                </a:cubicBezTo>
                <a:lnTo>
                  <a:pt x="9998889" y="243764"/>
                </a:lnTo>
                <a:cubicBezTo>
                  <a:pt x="9997484" y="242361"/>
                  <a:pt x="9993976" y="240957"/>
                  <a:pt x="9988363" y="239554"/>
                </a:cubicBezTo>
                <a:lnTo>
                  <a:pt x="10000993" y="239554"/>
                </a:lnTo>
                <a:cubicBezTo>
                  <a:pt x="10002397" y="238151"/>
                  <a:pt x="10002397" y="235344"/>
                  <a:pt x="10000993" y="231134"/>
                </a:cubicBezTo>
                <a:cubicBezTo>
                  <a:pt x="10005203" y="228327"/>
                  <a:pt x="10007308" y="225520"/>
                  <a:pt x="10007308" y="222714"/>
                </a:cubicBezTo>
                <a:cubicBezTo>
                  <a:pt x="10007308" y="219907"/>
                  <a:pt x="10005203" y="217100"/>
                  <a:pt x="10000993" y="214294"/>
                </a:cubicBezTo>
                <a:cubicBezTo>
                  <a:pt x="10005203" y="212890"/>
                  <a:pt x="10008711" y="212189"/>
                  <a:pt x="10011518" y="212189"/>
                </a:cubicBezTo>
                <a:cubicBezTo>
                  <a:pt x="10007308" y="212189"/>
                  <a:pt x="10014324" y="217100"/>
                  <a:pt x="10032568" y="226924"/>
                </a:cubicBezTo>
                <a:cubicBezTo>
                  <a:pt x="10032568" y="228327"/>
                  <a:pt x="10029761" y="231134"/>
                  <a:pt x="10024149" y="235344"/>
                </a:cubicBezTo>
                <a:cubicBezTo>
                  <a:pt x="10028359" y="242361"/>
                  <a:pt x="10033269" y="245869"/>
                  <a:pt x="10038884" y="245869"/>
                </a:cubicBezTo>
                <a:cubicBezTo>
                  <a:pt x="10037479" y="248676"/>
                  <a:pt x="10038182" y="252886"/>
                  <a:pt x="10040988" y="258499"/>
                </a:cubicBezTo>
                <a:cubicBezTo>
                  <a:pt x="10045199" y="257096"/>
                  <a:pt x="10050812" y="252184"/>
                  <a:pt x="10057829" y="243764"/>
                </a:cubicBezTo>
                <a:lnTo>
                  <a:pt x="10062038" y="205873"/>
                </a:lnTo>
                <a:lnTo>
                  <a:pt x="10087299" y="210083"/>
                </a:lnTo>
                <a:cubicBezTo>
                  <a:pt x="10090105" y="210083"/>
                  <a:pt x="10093614" y="210785"/>
                  <a:pt x="10097824" y="212189"/>
                </a:cubicBezTo>
                <a:lnTo>
                  <a:pt x="10102035" y="214294"/>
                </a:lnTo>
                <a:cubicBezTo>
                  <a:pt x="10106245" y="212890"/>
                  <a:pt x="10107647" y="209382"/>
                  <a:pt x="10106245" y="203768"/>
                </a:cubicBezTo>
                <a:lnTo>
                  <a:pt x="10120980" y="186928"/>
                </a:lnTo>
                <a:cubicBezTo>
                  <a:pt x="10122382" y="182718"/>
                  <a:pt x="10121680" y="180613"/>
                  <a:pt x="10118874" y="180613"/>
                </a:cubicBezTo>
                <a:cubicBezTo>
                  <a:pt x="10123085" y="170790"/>
                  <a:pt x="10125189" y="162370"/>
                  <a:pt x="10125189" y="155353"/>
                </a:cubicBezTo>
                <a:cubicBezTo>
                  <a:pt x="10140625" y="152546"/>
                  <a:pt x="10160273" y="144828"/>
                  <a:pt x="10184131" y="132198"/>
                </a:cubicBezTo>
                <a:cubicBezTo>
                  <a:pt x="10202374" y="118164"/>
                  <a:pt x="10230441" y="106236"/>
                  <a:pt x="10268331" y="96412"/>
                </a:cubicBezTo>
                <a:cubicBezTo>
                  <a:pt x="10268331" y="92202"/>
                  <a:pt x="10260612" y="87290"/>
                  <a:pt x="10245176" y="81677"/>
                </a:cubicBezTo>
                <a:cubicBezTo>
                  <a:pt x="10249386" y="83080"/>
                  <a:pt x="10256402" y="83080"/>
                  <a:pt x="10266226" y="81677"/>
                </a:cubicBezTo>
                <a:cubicBezTo>
                  <a:pt x="10270436" y="80274"/>
                  <a:pt x="10273944" y="78169"/>
                  <a:pt x="10276752" y="75362"/>
                </a:cubicBezTo>
                <a:cubicBezTo>
                  <a:pt x="10282364" y="75362"/>
                  <a:pt x="10290082" y="77467"/>
                  <a:pt x="10299906" y="81677"/>
                </a:cubicBezTo>
                <a:cubicBezTo>
                  <a:pt x="10292889" y="78870"/>
                  <a:pt x="10282364" y="82379"/>
                  <a:pt x="10268331" y="92202"/>
                </a:cubicBezTo>
                <a:lnTo>
                  <a:pt x="10272542" y="96412"/>
                </a:lnTo>
                <a:lnTo>
                  <a:pt x="10278856" y="96412"/>
                </a:lnTo>
                <a:cubicBezTo>
                  <a:pt x="10288679" y="97816"/>
                  <a:pt x="10298503" y="94307"/>
                  <a:pt x="10308327" y="85887"/>
                </a:cubicBezTo>
                <a:lnTo>
                  <a:pt x="10310431" y="77467"/>
                </a:lnTo>
                <a:cubicBezTo>
                  <a:pt x="10317448" y="87290"/>
                  <a:pt x="10321657" y="92202"/>
                  <a:pt x="10323062" y="92202"/>
                </a:cubicBezTo>
                <a:cubicBezTo>
                  <a:pt x="10328675" y="93606"/>
                  <a:pt x="10337095" y="93606"/>
                  <a:pt x="10348322" y="92202"/>
                </a:cubicBezTo>
                <a:cubicBezTo>
                  <a:pt x="10359548" y="90799"/>
                  <a:pt x="10368320" y="90448"/>
                  <a:pt x="10374635" y="91150"/>
                </a:cubicBezTo>
                <a:cubicBezTo>
                  <a:pt x="10380950" y="91851"/>
                  <a:pt x="10390072" y="91150"/>
                  <a:pt x="10402000" y="89045"/>
                </a:cubicBezTo>
                <a:cubicBezTo>
                  <a:pt x="10413928" y="86940"/>
                  <a:pt x="10422699" y="85887"/>
                  <a:pt x="10428314" y="85887"/>
                </a:cubicBezTo>
                <a:cubicBezTo>
                  <a:pt x="10431119" y="85887"/>
                  <a:pt x="10434628" y="87290"/>
                  <a:pt x="10438838" y="90097"/>
                </a:cubicBezTo>
                <a:cubicBezTo>
                  <a:pt x="10443049" y="92904"/>
                  <a:pt x="10446557" y="94307"/>
                  <a:pt x="10449363" y="94307"/>
                </a:cubicBezTo>
                <a:cubicBezTo>
                  <a:pt x="10453574" y="95711"/>
                  <a:pt x="10460589" y="95711"/>
                  <a:pt x="10470413" y="94307"/>
                </a:cubicBezTo>
                <a:lnTo>
                  <a:pt x="10493569" y="98517"/>
                </a:lnTo>
                <a:cubicBezTo>
                  <a:pt x="10500585" y="98517"/>
                  <a:pt x="10511462" y="98517"/>
                  <a:pt x="10526197" y="98517"/>
                </a:cubicBezTo>
                <a:cubicBezTo>
                  <a:pt x="10540932" y="98517"/>
                  <a:pt x="10551807" y="99219"/>
                  <a:pt x="10558824" y="100622"/>
                </a:cubicBezTo>
                <a:cubicBezTo>
                  <a:pt x="10577068" y="102026"/>
                  <a:pt x="10609346" y="109393"/>
                  <a:pt x="10655655" y="122725"/>
                </a:cubicBezTo>
                <a:lnTo>
                  <a:pt x="10706126" y="143312"/>
                </a:lnTo>
                <a:lnTo>
                  <a:pt x="10699861" y="151143"/>
                </a:lnTo>
                <a:cubicBezTo>
                  <a:pt x="10729331" y="160966"/>
                  <a:pt x="10746172" y="167983"/>
                  <a:pt x="10750382" y="172193"/>
                </a:cubicBezTo>
                <a:cubicBezTo>
                  <a:pt x="10768625" y="182017"/>
                  <a:pt x="10786868" y="198857"/>
                  <a:pt x="10805113" y="222714"/>
                </a:cubicBezTo>
                <a:lnTo>
                  <a:pt x="10840898" y="207979"/>
                </a:lnTo>
                <a:cubicBezTo>
                  <a:pt x="10845108" y="208680"/>
                  <a:pt x="10850195" y="211136"/>
                  <a:pt x="10856160" y="215346"/>
                </a:cubicBezTo>
                <a:lnTo>
                  <a:pt x="10859835" y="218267"/>
                </a:lnTo>
                <a:lnTo>
                  <a:pt x="10862398" y="216925"/>
                </a:lnTo>
                <a:cubicBezTo>
                  <a:pt x="10865554" y="215872"/>
                  <a:pt x="10868186" y="215697"/>
                  <a:pt x="10870291" y="216399"/>
                </a:cubicBezTo>
                <a:cubicBezTo>
                  <a:pt x="10873098" y="216399"/>
                  <a:pt x="10876606" y="218153"/>
                  <a:pt x="10880816" y="221661"/>
                </a:cubicBezTo>
                <a:cubicBezTo>
                  <a:pt x="10885026" y="225170"/>
                  <a:pt x="10888535" y="226924"/>
                  <a:pt x="10891341" y="226924"/>
                </a:cubicBezTo>
                <a:lnTo>
                  <a:pt x="10881925" y="239827"/>
                </a:lnTo>
                <a:lnTo>
                  <a:pt x="10900234" y="262841"/>
                </a:lnTo>
                <a:lnTo>
                  <a:pt x="10904429" y="270773"/>
                </a:lnTo>
                <a:lnTo>
                  <a:pt x="10914497" y="273234"/>
                </a:lnTo>
                <a:lnTo>
                  <a:pt x="10927127" y="287969"/>
                </a:lnTo>
                <a:cubicBezTo>
                  <a:pt x="10929934" y="285163"/>
                  <a:pt x="10933442" y="282356"/>
                  <a:pt x="10937652" y="279549"/>
                </a:cubicBezTo>
                <a:lnTo>
                  <a:pt x="10941862" y="243764"/>
                </a:lnTo>
                <a:cubicBezTo>
                  <a:pt x="10940459" y="242361"/>
                  <a:pt x="10936951" y="240957"/>
                  <a:pt x="10931338" y="239554"/>
                </a:cubicBezTo>
                <a:lnTo>
                  <a:pt x="10943967" y="239554"/>
                </a:lnTo>
                <a:cubicBezTo>
                  <a:pt x="10945372" y="238151"/>
                  <a:pt x="10945372" y="235344"/>
                  <a:pt x="10943967" y="231134"/>
                </a:cubicBezTo>
                <a:cubicBezTo>
                  <a:pt x="10948177" y="228327"/>
                  <a:pt x="10950282" y="225520"/>
                  <a:pt x="10950282" y="222714"/>
                </a:cubicBezTo>
                <a:cubicBezTo>
                  <a:pt x="10950282" y="219907"/>
                  <a:pt x="10948177" y="217100"/>
                  <a:pt x="10943967" y="214294"/>
                </a:cubicBezTo>
                <a:cubicBezTo>
                  <a:pt x="10948177" y="212890"/>
                  <a:pt x="10951686" y="212189"/>
                  <a:pt x="10954492" y="212189"/>
                </a:cubicBezTo>
                <a:cubicBezTo>
                  <a:pt x="10950282" y="212189"/>
                  <a:pt x="10957300" y="217100"/>
                  <a:pt x="10975543" y="226924"/>
                </a:cubicBezTo>
                <a:cubicBezTo>
                  <a:pt x="10975543" y="228327"/>
                  <a:pt x="10972736" y="231134"/>
                  <a:pt x="10967123" y="235344"/>
                </a:cubicBezTo>
                <a:cubicBezTo>
                  <a:pt x="10971333" y="242361"/>
                  <a:pt x="10976244" y="245869"/>
                  <a:pt x="10981858" y="245869"/>
                </a:cubicBezTo>
                <a:cubicBezTo>
                  <a:pt x="10980454" y="248676"/>
                  <a:pt x="10981157" y="252886"/>
                  <a:pt x="10983962" y="258499"/>
                </a:cubicBezTo>
                <a:cubicBezTo>
                  <a:pt x="10988172" y="257096"/>
                  <a:pt x="10993787" y="252184"/>
                  <a:pt x="11000803" y="243764"/>
                </a:cubicBezTo>
                <a:lnTo>
                  <a:pt x="11005013" y="205873"/>
                </a:lnTo>
                <a:lnTo>
                  <a:pt x="11030273" y="210083"/>
                </a:lnTo>
                <a:cubicBezTo>
                  <a:pt x="11033080" y="210083"/>
                  <a:pt x="11036588" y="210785"/>
                  <a:pt x="11040798" y="212189"/>
                </a:cubicBezTo>
                <a:lnTo>
                  <a:pt x="11045008" y="214294"/>
                </a:lnTo>
                <a:cubicBezTo>
                  <a:pt x="11049219" y="212890"/>
                  <a:pt x="11050622" y="209382"/>
                  <a:pt x="11049219" y="203768"/>
                </a:cubicBezTo>
                <a:lnTo>
                  <a:pt x="11063954" y="186928"/>
                </a:lnTo>
                <a:cubicBezTo>
                  <a:pt x="11065357" y="182718"/>
                  <a:pt x="11064656" y="180613"/>
                  <a:pt x="11061848" y="180613"/>
                </a:cubicBezTo>
                <a:cubicBezTo>
                  <a:pt x="11066058" y="170790"/>
                  <a:pt x="11068164" y="162370"/>
                  <a:pt x="11068164" y="155353"/>
                </a:cubicBezTo>
                <a:cubicBezTo>
                  <a:pt x="11083600" y="152546"/>
                  <a:pt x="11103248" y="144828"/>
                  <a:pt x="11127105" y="132198"/>
                </a:cubicBezTo>
                <a:cubicBezTo>
                  <a:pt x="11145349" y="118164"/>
                  <a:pt x="11173415" y="106236"/>
                  <a:pt x="11211305" y="96412"/>
                </a:cubicBezTo>
                <a:cubicBezTo>
                  <a:pt x="11211305" y="92202"/>
                  <a:pt x="11203587" y="87290"/>
                  <a:pt x="11188150" y="81677"/>
                </a:cubicBezTo>
                <a:cubicBezTo>
                  <a:pt x="11192360" y="83080"/>
                  <a:pt x="11199377" y="83080"/>
                  <a:pt x="11209201" y="81677"/>
                </a:cubicBezTo>
                <a:cubicBezTo>
                  <a:pt x="11213410" y="80274"/>
                  <a:pt x="11216919" y="78169"/>
                  <a:pt x="11219726" y="75362"/>
                </a:cubicBezTo>
                <a:cubicBezTo>
                  <a:pt x="11225339" y="75362"/>
                  <a:pt x="11233057" y="77467"/>
                  <a:pt x="11242881" y="81677"/>
                </a:cubicBezTo>
                <a:cubicBezTo>
                  <a:pt x="11235864" y="78870"/>
                  <a:pt x="11225339" y="82379"/>
                  <a:pt x="11211305" y="92202"/>
                </a:cubicBezTo>
                <a:lnTo>
                  <a:pt x="11215516" y="96412"/>
                </a:lnTo>
                <a:lnTo>
                  <a:pt x="11221830" y="96412"/>
                </a:lnTo>
                <a:cubicBezTo>
                  <a:pt x="11231654" y="97816"/>
                  <a:pt x="11241478" y="94307"/>
                  <a:pt x="11251301" y="85887"/>
                </a:cubicBezTo>
                <a:lnTo>
                  <a:pt x="11253406" y="77467"/>
                </a:lnTo>
                <a:cubicBezTo>
                  <a:pt x="11260423" y="87290"/>
                  <a:pt x="11264633" y="92202"/>
                  <a:pt x="11266036" y="92202"/>
                </a:cubicBezTo>
                <a:cubicBezTo>
                  <a:pt x="11271650" y="93606"/>
                  <a:pt x="11280070" y="93606"/>
                  <a:pt x="11291296" y="92202"/>
                </a:cubicBezTo>
                <a:cubicBezTo>
                  <a:pt x="11302523" y="90799"/>
                  <a:pt x="11311295" y="90448"/>
                  <a:pt x="11317609" y="91150"/>
                </a:cubicBezTo>
                <a:cubicBezTo>
                  <a:pt x="11323924" y="91851"/>
                  <a:pt x="11333047" y="91150"/>
                  <a:pt x="11344974" y="89045"/>
                </a:cubicBezTo>
                <a:cubicBezTo>
                  <a:pt x="11356903" y="86940"/>
                  <a:pt x="11365674" y="85887"/>
                  <a:pt x="11371287" y="85887"/>
                </a:cubicBezTo>
                <a:cubicBezTo>
                  <a:pt x="11374094" y="85887"/>
                  <a:pt x="11377602" y="87290"/>
                  <a:pt x="11381812" y="90097"/>
                </a:cubicBezTo>
                <a:cubicBezTo>
                  <a:pt x="11386023" y="92904"/>
                  <a:pt x="11389532" y="94307"/>
                  <a:pt x="11392337" y="94307"/>
                </a:cubicBezTo>
                <a:cubicBezTo>
                  <a:pt x="11396547" y="95711"/>
                  <a:pt x="11403564" y="95711"/>
                  <a:pt x="11413388" y="94307"/>
                </a:cubicBezTo>
                <a:lnTo>
                  <a:pt x="11436543" y="98517"/>
                </a:lnTo>
                <a:cubicBezTo>
                  <a:pt x="11443560" y="98517"/>
                  <a:pt x="11454436" y="98517"/>
                  <a:pt x="11469171" y="98517"/>
                </a:cubicBezTo>
                <a:cubicBezTo>
                  <a:pt x="11483906" y="98517"/>
                  <a:pt x="11494782" y="99219"/>
                  <a:pt x="11501799" y="100622"/>
                </a:cubicBezTo>
                <a:cubicBezTo>
                  <a:pt x="11520043" y="102026"/>
                  <a:pt x="11552319" y="109393"/>
                  <a:pt x="11598630" y="122725"/>
                </a:cubicBezTo>
                <a:lnTo>
                  <a:pt x="11649100" y="143312"/>
                </a:lnTo>
                <a:lnTo>
                  <a:pt x="11642836" y="151143"/>
                </a:lnTo>
                <a:cubicBezTo>
                  <a:pt x="11672306" y="160966"/>
                  <a:pt x="11689146" y="167983"/>
                  <a:pt x="11693356" y="172193"/>
                </a:cubicBezTo>
                <a:cubicBezTo>
                  <a:pt x="11711600" y="182017"/>
                  <a:pt x="11729843" y="198857"/>
                  <a:pt x="11748086" y="222714"/>
                </a:cubicBezTo>
                <a:lnTo>
                  <a:pt x="11783873" y="207979"/>
                </a:lnTo>
                <a:cubicBezTo>
                  <a:pt x="11792292" y="209382"/>
                  <a:pt x="11804221" y="217802"/>
                  <a:pt x="11819658" y="233239"/>
                </a:cubicBezTo>
                <a:cubicBezTo>
                  <a:pt x="11828429" y="242361"/>
                  <a:pt x="11836279" y="252228"/>
                  <a:pt x="11843207" y="262841"/>
                </a:cubicBezTo>
                <a:lnTo>
                  <a:pt x="11859577" y="293788"/>
                </a:lnTo>
                <a:lnTo>
                  <a:pt x="11859577" y="290075"/>
                </a:lnTo>
                <a:cubicBezTo>
                  <a:pt x="11859577" y="287268"/>
                  <a:pt x="11860278" y="285513"/>
                  <a:pt x="11861682" y="284812"/>
                </a:cubicBezTo>
                <a:cubicBezTo>
                  <a:pt x="11863086" y="284110"/>
                  <a:pt x="11863788" y="283058"/>
                  <a:pt x="11863788" y="281654"/>
                </a:cubicBezTo>
                <a:cubicBezTo>
                  <a:pt x="11998508" y="247974"/>
                  <a:pt x="12108671" y="230432"/>
                  <a:pt x="12194276" y="229029"/>
                </a:cubicBezTo>
                <a:cubicBezTo>
                  <a:pt x="12198486" y="222012"/>
                  <a:pt x="12203398" y="213592"/>
                  <a:pt x="12209011" y="203768"/>
                </a:cubicBezTo>
                <a:cubicBezTo>
                  <a:pt x="12216028" y="198155"/>
                  <a:pt x="12227956" y="189033"/>
                  <a:pt x="12244797" y="176403"/>
                </a:cubicBezTo>
                <a:cubicBezTo>
                  <a:pt x="12246200" y="167983"/>
                  <a:pt x="12246901" y="160966"/>
                  <a:pt x="12246901" y="155353"/>
                </a:cubicBezTo>
                <a:cubicBezTo>
                  <a:pt x="12246901" y="166580"/>
                  <a:pt x="12249007" y="174298"/>
                  <a:pt x="12253216" y="178508"/>
                </a:cubicBezTo>
                <a:cubicBezTo>
                  <a:pt x="12256024" y="175701"/>
                  <a:pt x="12257426" y="172193"/>
                  <a:pt x="12257426" y="167983"/>
                </a:cubicBezTo>
                <a:cubicBezTo>
                  <a:pt x="12257426" y="165176"/>
                  <a:pt x="12256024" y="161668"/>
                  <a:pt x="12253216" y="157458"/>
                </a:cubicBezTo>
                <a:cubicBezTo>
                  <a:pt x="12254621" y="163071"/>
                  <a:pt x="12261637" y="172193"/>
                  <a:pt x="12274267" y="184823"/>
                </a:cubicBezTo>
                <a:cubicBezTo>
                  <a:pt x="12274267" y="189033"/>
                  <a:pt x="12277074" y="196752"/>
                  <a:pt x="12282688" y="207979"/>
                </a:cubicBezTo>
                <a:lnTo>
                  <a:pt x="12297423" y="159563"/>
                </a:lnTo>
                <a:cubicBezTo>
                  <a:pt x="12307247" y="142723"/>
                  <a:pt x="12318473" y="130794"/>
                  <a:pt x="12331102" y="123778"/>
                </a:cubicBezTo>
                <a:cubicBezTo>
                  <a:pt x="12339522" y="125181"/>
                  <a:pt x="12343733" y="129742"/>
                  <a:pt x="12343733" y="137460"/>
                </a:cubicBezTo>
                <a:cubicBezTo>
                  <a:pt x="12343733" y="145179"/>
                  <a:pt x="12344435" y="149740"/>
                  <a:pt x="12345837" y="151143"/>
                </a:cubicBezTo>
                <a:lnTo>
                  <a:pt x="12362678" y="151143"/>
                </a:lnTo>
                <a:cubicBezTo>
                  <a:pt x="12376712" y="130093"/>
                  <a:pt x="12399868" y="102727"/>
                  <a:pt x="12432144" y="69047"/>
                </a:cubicBezTo>
                <a:cubicBezTo>
                  <a:pt x="12443371" y="70450"/>
                  <a:pt x="12452493" y="69047"/>
                  <a:pt x="12459509" y="64837"/>
                </a:cubicBezTo>
                <a:close/>
                <a:moveTo>
                  <a:pt x="6039660" y="64837"/>
                </a:moveTo>
                <a:lnTo>
                  <a:pt x="6056500" y="64837"/>
                </a:lnTo>
                <a:lnTo>
                  <a:pt x="6058605" y="66942"/>
                </a:lnTo>
                <a:cubicBezTo>
                  <a:pt x="6060009" y="69748"/>
                  <a:pt x="6060710" y="72555"/>
                  <a:pt x="6060710" y="75362"/>
                </a:cubicBezTo>
                <a:cubicBezTo>
                  <a:pt x="6060710" y="86589"/>
                  <a:pt x="6050887" y="101324"/>
                  <a:pt x="6031239" y="119568"/>
                </a:cubicBezTo>
                <a:cubicBezTo>
                  <a:pt x="6014400" y="130794"/>
                  <a:pt x="5998261" y="142723"/>
                  <a:pt x="5982824" y="155353"/>
                </a:cubicBezTo>
                <a:lnTo>
                  <a:pt x="5978614" y="157458"/>
                </a:lnTo>
                <a:cubicBezTo>
                  <a:pt x="5978614" y="161668"/>
                  <a:pt x="5982122" y="167281"/>
                  <a:pt x="5989139" y="174298"/>
                </a:cubicBezTo>
                <a:cubicBezTo>
                  <a:pt x="5983526" y="170088"/>
                  <a:pt x="5980017" y="167983"/>
                  <a:pt x="5978614" y="167983"/>
                </a:cubicBezTo>
                <a:cubicBezTo>
                  <a:pt x="5974404" y="167983"/>
                  <a:pt x="5968791" y="173596"/>
                  <a:pt x="5961774" y="184823"/>
                </a:cubicBezTo>
                <a:lnTo>
                  <a:pt x="5963879" y="195348"/>
                </a:lnTo>
                <a:cubicBezTo>
                  <a:pt x="5972299" y="193945"/>
                  <a:pt x="5985631" y="191840"/>
                  <a:pt x="6003874" y="189033"/>
                </a:cubicBezTo>
                <a:cubicBezTo>
                  <a:pt x="6003874" y="196050"/>
                  <a:pt x="6008084" y="205172"/>
                  <a:pt x="6016505" y="216399"/>
                </a:cubicBezTo>
                <a:cubicBezTo>
                  <a:pt x="6023522" y="214995"/>
                  <a:pt x="6027030" y="207277"/>
                  <a:pt x="6027030" y="193243"/>
                </a:cubicBezTo>
                <a:lnTo>
                  <a:pt x="6027030" y="161668"/>
                </a:lnTo>
                <a:cubicBezTo>
                  <a:pt x="6031239" y="161668"/>
                  <a:pt x="6037555" y="154651"/>
                  <a:pt x="6045975" y="140618"/>
                </a:cubicBezTo>
                <a:cubicBezTo>
                  <a:pt x="6052992" y="144828"/>
                  <a:pt x="6062815" y="153949"/>
                  <a:pt x="6075445" y="167983"/>
                </a:cubicBezTo>
                <a:lnTo>
                  <a:pt x="6090181" y="210083"/>
                </a:lnTo>
                <a:lnTo>
                  <a:pt x="6197537" y="210083"/>
                </a:lnTo>
                <a:lnTo>
                  <a:pt x="6212272" y="207979"/>
                </a:lnTo>
                <a:lnTo>
                  <a:pt x="6285947" y="207979"/>
                </a:lnTo>
                <a:cubicBezTo>
                  <a:pt x="6302788" y="207979"/>
                  <a:pt x="6356115" y="205172"/>
                  <a:pt x="6445930" y="199558"/>
                </a:cubicBezTo>
                <a:cubicBezTo>
                  <a:pt x="6433299" y="200962"/>
                  <a:pt x="6415758" y="204470"/>
                  <a:pt x="6393304" y="210083"/>
                </a:cubicBezTo>
                <a:lnTo>
                  <a:pt x="6403829" y="210083"/>
                </a:lnTo>
                <a:cubicBezTo>
                  <a:pt x="6409442" y="210083"/>
                  <a:pt x="6416459" y="210785"/>
                  <a:pt x="6424879" y="212189"/>
                </a:cubicBezTo>
                <a:lnTo>
                  <a:pt x="6452244" y="212189"/>
                </a:lnTo>
                <a:cubicBezTo>
                  <a:pt x="6456455" y="212189"/>
                  <a:pt x="6462068" y="211487"/>
                  <a:pt x="6469085" y="210083"/>
                </a:cubicBezTo>
                <a:cubicBezTo>
                  <a:pt x="6476101" y="208680"/>
                  <a:pt x="6481715" y="207979"/>
                  <a:pt x="6485925" y="207979"/>
                </a:cubicBezTo>
                <a:cubicBezTo>
                  <a:pt x="6495749" y="207979"/>
                  <a:pt x="6500660" y="210785"/>
                  <a:pt x="6500660" y="216399"/>
                </a:cubicBezTo>
                <a:cubicBezTo>
                  <a:pt x="6468383" y="219205"/>
                  <a:pt x="6431896" y="222714"/>
                  <a:pt x="6391199" y="226924"/>
                </a:cubicBezTo>
                <a:cubicBezTo>
                  <a:pt x="6389796" y="226924"/>
                  <a:pt x="6388392" y="228327"/>
                  <a:pt x="6386988" y="231134"/>
                </a:cubicBezTo>
                <a:cubicBezTo>
                  <a:pt x="6389796" y="233940"/>
                  <a:pt x="6391900" y="235344"/>
                  <a:pt x="6393304" y="235344"/>
                </a:cubicBezTo>
                <a:cubicBezTo>
                  <a:pt x="6404530" y="235344"/>
                  <a:pt x="6420669" y="234291"/>
                  <a:pt x="6441720" y="232186"/>
                </a:cubicBezTo>
                <a:cubicBezTo>
                  <a:pt x="6462770" y="230081"/>
                  <a:pt x="6478206" y="229029"/>
                  <a:pt x="6488030" y="229029"/>
                </a:cubicBezTo>
                <a:cubicBezTo>
                  <a:pt x="6492240" y="229029"/>
                  <a:pt x="6494696" y="230081"/>
                  <a:pt x="6495397" y="232186"/>
                </a:cubicBezTo>
                <a:cubicBezTo>
                  <a:pt x="6496099" y="234291"/>
                  <a:pt x="6497854" y="235344"/>
                  <a:pt x="6500660" y="235344"/>
                </a:cubicBezTo>
                <a:cubicBezTo>
                  <a:pt x="6502064" y="235344"/>
                  <a:pt x="6507326" y="232888"/>
                  <a:pt x="6516448" y="227976"/>
                </a:cubicBezTo>
                <a:cubicBezTo>
                  <a:pt x="6525569" y="223065"/>
                  <a:pt x="6531534" y="220609"/>
                  <a:pt x="6534340" y="220609"/>
                </a:cubicBezTo>
                <a:lnTo>
                  <a:pt x="6546970" y="231134"/>
                </a:lnTo>
                <a:cubicBezTo>
                  <a:pt x="6549778" y="229730"/>
                  <a:pt x="6551181" y="226222"/>
                  <a:pt x="6551181" y="220609"/>
                </a:cubicBezTo>
                <a:cubicBezTo>
                  <a:pt x="6555391" y="226222"/>
                  <a:pt x="6560302" y="229029"/>
                  <a:pt x="6565916" y="229029"/>
                </a:cubicBezTo>
                <a:cubicBezTo>
                  <a:pt x="6571530" y="229029"/>
                  <a:pt x="6574336" y="224819"/>
                  <a:pt x="6574336" y="216399"/>
                </a:cubicBezTo>
                <a:cubicBezTo>
                  <a:pt x="6578546" y="227625"/>
                  <a:pt x="6584159" y="234642"/>
                  <a:pt x="6591176" y="237449"/>
                </a:cubicBezTo>
                <a:cubicBezTo>
                  <a:pt x="6586966" y="237449"/>
                  <a:pt x="6572932" y="240957"/>
                  <a:pt x="6549076" y="247974"/>
                </a:cubicBezTo>
                <a:lnTo>
                  <a:pt x="6349098" y="256394"/>
                </a:lnTo>
                <a:cubicBezTo>
                  <a:pt x="6346292" y="259201"/>
                  <a:pt x="6344888" y="267621"/>
                  <a:pt x="6344888" y="281654"/>
                </a:cubicBezTo>
                <a:cubicBezTo>
                  <a:pt x="6349098" y="276041"/>
                  <a:pt x="6353308" y="273234"/>
                  <a:pt x="6357518" y="273234"/>
                </a:cubicBezTo>
                <a:cubicBezTo>
                  <a:pt x="6360325" y="273234"/>
                  <a:pt x="6361728" y="273936"/>
                  <a:pt x="6361728" y="275339"/>
                </a:cubicBezTo>
                <a:lnTo>
                  <a:pt x="6365939" y="275339"/>
                </a:lnTo>
                <a:cubicBezTo>
                  <a:pt x="6368745" y="275339"/>
                  <a:pt x="6369798" y="274287"/>
                  <a:pt x="6369096" y="272182"/>
                </a:cubicBezTo>
                <a:cubicBezTo>
                  <a:pt x="6368394" y="270077"/>
                  <a:pt x="6369447" y="269024"/>
                  <a:pt x="6372254" y="269024"/>
                </a:cubicBezTo>
                <a:cubicBezTo>
                  <a:pt x="6373657" y="269024"/>
                  <a:pt x="6376815" y="271129"/>
                  <a:pt x="6381726" y="275339"/>
                </a:cubicBezTo>
                <a:cubicBezTo>
                  <a:pt x="6386638" y="279549"/>
                  <a:pt x="6390497" y="281654"/>
                  <a:pt x="6393304" y="281654"/>
                </a:cubicBezTo>
                <a:cubicBezTo>
                  <a:pt x="6396111" y="281654"/>
                  <a:pt x="6398917" y="279198"/>
                  <a:pt x="6401724" y="274287"/>
                </a:cubicBezTo>
                <a:cubicBezTo>
                  <a:pt x="6404530" y="269375"/>
                  <a:pt x="6408039" y="266919"/>
                  <a:pt x="6412249" y="266919"/>
                </a:cubicBezTo>
                <a:cubicBezTo>
                  <a:pt x="6417863" y="266919"/>
                  <a:pt x="6426633" y="268323"/>
                  <a:pt x="6438562" y="271129"/>
                </a:cubicBezTo>
                <a:cubicBezTo>
                  <a:pt x="6450491" y="273936"/>
                  <a:pt x="6459963" y="275339"/>
                  <a:pt x="6466980" y="275339"/>
                </a:cubicBezTo>
                <a:cubicBezTo>
                  <a:pt x="6479609" y="275339"/>
                  <a:pt x="6516798" y="273234"/>
                  <a:pt x="6578546" y="269024"/>
                </a:cubicBezTo>
                <a:cubicBezTo>
                  <a:pt x="6581353" y="267621"/>
                  <a:pt x="6581353" y="266218"/>
                  <a:pt x="6578546" y="264814"/>
                </a:cubicBezTo>
                <a:cubicBezTo>
                  <a:pt x="6591176" y="267621"/>
                  <a:pt x="6617840" y="269024"/>
                  <a:pt x="6658537" y="269024"/>
                </a:cubicBezTo>
                <a:lnTo>
                  <a:pt x="6669062" y="269024"/>
                </a:lnTo>
                <a:cubicBezTo>
                  <a:pt x="6671869" y="267621"/>
                  <a:pt x="6674675" y="266919"/>
                  <a:pt x="6677482" y="266919"/>
                </a:cubicBezTo>
                <a:cubicBezTo>
                  <a:pt x="6688709" y="266919"/>
                  <a:pt x="6697129" y="267621"/>
                  <a:pt x="6702742" y="269024"/>
                </a:cubicBezTo>
                <a:lnTo>
                  <a:pt x="6713267" y="260604"/>
                </a:lnTo>
                <a:cubicBezTo>
                  <a:pt x="6738528" y="262008"/>
                  <a:pt x="6777120" y="262709"/>
                  <a:pt x="6829044" y="262709"/>
                </a:cubicBezTo>
                <a:lnTo>
                  <a:pt x="6829044" y="281654"/>
                </a:lnTo>
                <a:cubicBezTo>
                  <a:pt x="6819220" y="277444"/>
                  <a:pt x="6802380" y="275339"/>
                  <a:pt x="6778523" y="275339"/>
                </a:cubicBezTo>
                <a:cubicBezTo>
                  <a:pt x="6777120" y="275339"/>
                  <a:pt x="6776068" y="276743"/>
                  <a:pt x="6775366" y="279549"/>
                </a:cubicBezTo>
                <a:cubicBezTo>
                  <a:pt x="6774664" y="282356"/>
                  <a:pt x="6772910" y="283759"/>
                  <a:pt x="6770103" y="283759"/>
                </a:cubicBezTo>
                <a:cubicBezTo>
                  <a:pt x="6765893" y="283759"/>
                  <a:pt x="6763788" y="281654"/>
                  <a:pt x="6763788" y="277444"/>
                </a:cubicBezTo>
                <a:cubicBezTo>
                  <a:pt x="6766595" y="276041"/>
                  <a:pt x="6766595" y="275339"/>
                  <a:pt x="6763788" y="275339"/>
                </a:cubicBezTo>
                <a:cubicBezTo>
                  <a:pt x="6732914" y="275339"/>
                  <a:pt x="6710461" y="277444"/>
                  <a:pt x="6696427" y="281654"/>
                </a:cubicBezTo>
                <a:cubicBezTo>
                  <a:pt x="6689411" y="284461"/>
                  <a:pt x="6682394" y="288671"/>
                  <a:pt x="6675377" y="294284"/>
                </a:cubicBezTo>
                <a:lnTo>
                  <a:pt x="6702706" y="294284"/>
                </a:lnTo>
                <a:lnTo>
                  <a:pt x="6705876" y="287969"/>
                </a:lnTo>
                <a:lnTo>
                  <a:pt x="6752187" y="287969"/>
                </a:lnTo>
                <a:lnTo>
                  <a:pt x="6746756" y="295779"/>
                </a:lnTo>
                <a:lnTo>
                  <a:pt x="6746290" y="299416"/>
                </a:lnTo>
                <a:cubicBezTo>
                  <a:pt x="6746027" y="305468"/>
                  <a:pt x="6746948" y="314282"/>
                  <a:pt x="6749053" y="325860"/>
                </a:cubicBezTo>
                <a:cubicBezTo>
                  <a:pt x="6746247" y="327263"/>
                  <a:pt x="6739931" y="329368"/>
                  <a:pt x="6730108" y="332175"/>
                </a:cubicBezTo>
                <a:lnTo>
                  <a:pt x="6720986" y="332700"/>
                </a:lnTo>
                <a:lnTo>
                  <a:pt x="6710484" y="347641"/>
                </a:lnTo>
                <a:lnTo>
                  <a:pt x="6713267" y="351120"/>
                </a:lnTo>
                <a:cubicBezTo>
                  <a:pt x="6718881" y="348314"/>
                  <a:pt x="6724494" y="344104"/>
                  <a:pt x="6730108" y="338490"/>
                </a:cubicBezTo>
                <a:cubicBezTo>
                  <a:pt x="6730108" y="339893"/>
                  <a:pt x="6728704" y="341998"/>
                  <a:pt x="6725898" y="344805"/>
                </a:cubicBezTo>
                <a:cubicBezTo>
                  <a:pt x="6724494" y="346208"/>
                  <a:pt x="6724494" y="348314"/>
                  <a:pt x="6725898" y="351120"/>
                </a:cubicBezTo>
                <a:cubicBezTo>
                  <a:pt x="6728704" y="348314"/>
                  <a:pt x="6735019" y="346910"/>
                  <a:pt x="6744843" y="346910"/>
                </a:cubicBezTo>
                <a:cubicBezTo>
                  <a:pt x="6747650" y="344104"/>
                  <a:pt x="6746247" y="342700"/>
                  <a:pt x="6740633" y="342700"/>
                </a:cubicBezTo>
                <a:cubicBezTo>
                  <a:pt x="6749053" y="335683"/>
                  <a:pt x="6759578" y="332175"/>
                  <a:pt x="6772208" y="332175"/>
                </a:cubicBezTo>
                <a:cubicBezTo>
                  <a:pt x="6782032" y="332175"/>
                  <a:pt x="6791153" y="337087"/>
                  <a:pt x="6799574" y="346910"/>
                </a:cubicBezTo>
                <a:lnTo>
                  <a:pt x="6795363" y="351120"/>
                </a:lnTo>
                <a:cubicBezTo>
                  <a:pt x="6766595" y="352173"/>
                  <a:pt x="6736773" y="353883"/>
                  <a:pt x="6705900" y="356251"/>
                </a:cubicBezTo>
                <a:lnTo>
                  <a:pt x="6704231" y="356409"/>
                </a:lnTo>
                <a:lnTo>
                  <a:pt x="6693575" y="371348"/>
                </a:lnTo>
                <a:cubicBezTo>
                  <a:pt x="6667920" y="406980"/>
                  <a:pt x="6653777" y="424796"/>
                  <a:pt x="6651146" y="424796"/>
                </a:cubicBezTo>
                <a:cubicBezTo>
                  <a:pt x="6648339" y="424796"/>
                  <a:pt x="6647637" y="424094"/>
                  <a:pt x="6649040" y="422691"/>
                </a:cubicBezTo>
                <a:cubicBezTo>
                  <a:pt x="6650444" y="421288"/>
                  <a:pt x="6649742" y="420586"/>
                  <a:pt x="6646935" y="420586"/>
                </a:cubicBezTo>
                <a:cubicBezTo>
                  <a:pt x="6644129" y="420586"/>
                  <a:pt x="6642024" y="421989"/>
                  <a:pt x="6640621" y="424796"/>
                </a:cubicBezTo>
                <a:cubicBezTo>
                  <a:pt x="6639217" y="427603"/>
                  <a:pt x="6637814" y="429006"/>
                  <a:pt x="6636410" y="429006"/>
                </a:cubicBezTo>
                <a:lnTo>
                  <a:pt x="6636410" y="418481"/>
                </a:lnTo>
                <a:cubicBezTo>
                  <a:pt x="6637288" y="420235"/>
                  <a:pt x="6646661" y="403899"/>
                  <a:pt x="6664533" y="369473"/>
                </a:cubicBezTo>
                <a:lnTo>
                  <a:pt x="6669562" y="359695"/>
                </a:lnTo>
                <a:lnTo>
                  <a:pt x="6610121" y="365329"/>
                </a:lnTo>
                <a:lnTo>
                  <a:pt x="6573779" y="369966"/>
                </a:lnTo>
                <a:lnTo>
                  <a:pt x="6575628" y="372828"/>
                </a:lnTo>
                <a:cubicBezTo>
                  <a:pt x="6576856" y="376249"/>
                  <a:pt x="6577470" y="380240"/>
                  <a:pt x="6577470" y="384801"/>
                </a:cubicBezTo>
                <a:cubicBezTo>
                  <a:pt x="6576768" y="385502"/>
                  <a:pt x="6574839" y="389537"/>
                  <a:pt x="6571681" y="396905"/>
                </a:cubicBezTo>
                <a:lnTo>
                  <a:pt x="6570334" y="400132"/>
                </a:lnTo>
                <a:lnTo>
                  <a:pt x="6571968" y="400588"/>
                </a:lnTo>
                <a:cubicBezTo>
                  <a:pt x="6574950" y="401290"/>
                  <a:pt x="6577143" y="401641"/>
                  <a:pt x="6578546" y="401641"/>
                </a:cubicBezTo>
                <a:lnTo>
                  <a:pt x="6567801" y="406200"/>
                </a:lnTo>
                <a:lnTo>
                  <a:pt x="6566024" y="410456"/>
                </a:lnTo>
                <a:cubicBezTo>
                  <a:pt x="6563832" y="415806"/>
                  <a:pt x="6561332" y="421989"/>
                  <a:pt x="6558524" y="429006"/>
                </a:cubicBezTo>
                <a:lnTo>
                  <a:pt x="6539580" y="429006"/>
                </a:lnTo>
                <a:cubicBezTo>
                  <a:pt x="6537475" y="429006"/>
                  <a:pt x="6533264" y="425147"/>
                  <a:pt x="6526950" y="417429"/>
                </a:cubicBezTo>
                <a:lnTo>
                  <a:pt x="6525147" y="415068"/>
                </a:lnTo>
                <a:lnTo>
                  <a:pt x="6477505" y="422691"/>
                </a:lnTo>
                <a:cubicBezTo>
                  <a:pt x="6469085" y="428304"/>
                  <a:pt x="6457156" y="431111"/>
                  <a:pt x="6441720" y="431111"/>
                </a:cubicBezTo>
                <a:cubicBezTo>
                  <a:pt x="6438913" y="431111"/>
                  <a:pt x="6434703" y="430410"/>
                  <a:pt x="6429089" y="429006"/>
                </a:cubicBezTo>
                <a:cubicBezTo>
                  <a:pt x="6423476" y="427603"/>
                  <a:pt x="6419266" y="426901"/>
                  <a:pt x="6416459" y="426901"/>
                </a:cubicBezTo>
                <a:cubicBezTo>
                  <a:pt x="6406636" y="426901"/>
                  <a:pt x="6399619" y="427603"/>
                  <a:pt x="6395409" y="429006"/>
                </a:cubicBezTo>
                <a:cubicBezTo>
                  <a:pt x="6395409" y="443040"/>
                  <a:pt x="6372956" y="450056"/>
                  <a:pt x="6328048" y="450056"/>
                </a:cubicBezTo>
                <a:lnTo>
                  <a:pt x="6245953" y="450056"/>
                </a:lnTo>
                <a:cubicBezTo>
                  <a:pt x="6234726" y="450056"/>
                  <a:pt x="6217534" y="452161"/>
                  <a:pt x="6194379" y="456371"/>
                </a:cubicBezTo>
                <a:cubicBezTo>
                  <a:pt x="6171224" y="460582"/>
                  <a:pt x="6154735" y="462687"/>
                  <a:pt x="6144911" y="462687"/>
                </a:cubicBezTo>
                <a:lnTo>
                  <a:pt x="6125965" y="462687"/>
                </a:lnTo>
                <a:cubicBezTo>
                  <a:pt x="6089479" y="469703"/>
                  <a:pt x="6073340" y="473212"/>
                  <a:pt x="6077550" y="473212"/>
                </a:cubicBezTo>
                <a:lnTo>
                  <a:pt x="6075445" y="473212"/>
                </a:lnTo>
                <a:cubicBezTo>
                  <a:pt x="6075445" y="470405"/>
                  <a:pt x="6074042" y="469002"/>
                  <a:pt x="6071235" y="469002"/>
                </a:cubicBezTo>
                <a:cubicBezTo>
                  <a:pt x="6061412" y="469002"/>
                  <a:pt x="6054395" y="473212"/>
                  <a:pt x="6050185" y="481632"/>
                </a:cubicBezTo>
                <a:cubicBezTo>
                  <a:pt x="6036152" y="518119"/>
                  <a:pt x="6022819" y="570744"/>
                  <a:pt x="6010189" y="639509"/>
                </a:cubicBezTo>
                <a:cubicBezTo>
                  <a:pt x="6010189" y="640912"/>
                  <a:pt x="6010891" y="643017"/>
                  <a:pt x="6012295" y="645824"/>
                </a:cubicBezTo>
                <a:lnTo>
                  <a:pt x="6005979" y="645824"/>
                </a:lnTo>
                <a:lnTo>
                  <a:pt x="6005979" y="656349"/>
                </a:lnTo>
                <a:lnTo>
                  <a:pt x="6012295" y="656349"/>
                </a:lnTo>
                <a:lnTo>
                  <a:pt x="6012295" y="645824"/>
                </a:lnTo>
                <a:cubicBezTo>
                  <a:pt x="6022118" y="612143"/>
                  <a:pt x="6036152" y="564430"/>
                  <a:pt x="6054395" y="502682"/>
                </a:cubicBezTo>
                <a:cubicBezTo>
                  <a:pt x="6055799" y="502682"/>
                  <a:pt x="6057903" y="503384"/>
                  <a:pt x="6060710" y="504787"/>
                </a:cubicBezTo>
                <a:lnTo>
                  <a:pt x="6067025" y="504787"/>
                </a:lnTo>
                <a:cubicBezTo>
                  <a:pt x="6069832" y="497770"/>
                  <a:pt x="6074744" y="490052"/>
                  <a:pt x="6081760" y="481632"/>
                </a:cubicBezTo>
                <a:cubicBezTo>
                  <a:pt x="6076147" y="497069"/>
                  <a:pt x="6045975" y="612143"/>
                  <a:pt x="5991244" y="826856"/>
                </a:cubicBezTo>
                <a:cubicBezTo>
                  <a:pt x="5991244" y="829663"/>
                  <a:pt x="5991946" y="832469"/>
                  <a:pt x="5993349" y="835276"/>
                </a:cubicBezTo>
                <a:cubicBezTo>
                  <a:pt x="5987736" y="847906"/>
                  <a:pt x="5975106" y="912460"/>
                  <a:pt x="5955459" y="1028938"/>
                </a:cubicBezTo>
                <a:lnTo>
                  <a:pt x="5873363" y="1525724"/>
                </a:lnTo>
                <a:cubicBezTo>
                  <a:pt x="5873363" y="1521514"/>
                  <a:pt x="5872662" y="1513796"/>
                  <a:pt x="5871258" y="1502569"/>
                </a:cubicBezTo>
                <a:cubicBezTo>
                  <a:pt x="5869854" y="1491342"/>
                  <a:pt x="5869153" y="1483624"/>
                  <a:pt x="5869153" y="1479414"/>
                </a:cubicBezTo>
                <a:lnTo>
                  <a:pt x="5875467" y="1418368"/>
                </a:lnTo>
                <a:cubicBezTo>
                  <a:pt x="5878275" y="1390301"/>
                  <a:pt x="5879678" y="1358024"/>
                  <a:pt x="5879678" y="1321537"/>
                </a:cubicBezTo>
                <a:cubicBezTo>
                  <a:pt x="5876871" y="1325747"/>
                  <a:pt x="5875467" y="1330659"/>
                  <a:pt x="5875467" y="1336272"/>
                </a:cubicBezTo>
                <a:cubicBezTo>
                  <a:pt x="5874064" y="1334869"/>
                  <a:pt x="5871258" y="1334167"/>
                  <a:pt x="5867047" y="1334167"/>
                </a:cubicBezTo>
                <a:cubicBezTo>
                  <a:pt x="5857224" y="1334167"/>
                  <a:pt x="5848804" y="1358726"/>
                  <a:pt x="5841788" y="1407843"/>
                </a:cubicBezTo>
                <a:lnTo>
                  <a:pt x="5824948" y="1519409"/>
                </a:lnTo>
                <a:cubicBezTo>
                  <a:pt x="5823544" y="1523619"/>
                  <a:pt x="5820737" y="1543266"/>
                  <a:pt x="5816527" y="1578350"/>
                </a:cubicBezTo>
                <a:cubicBezTo>
                  <a:pt x="5815124" y="1582560"/>
                  <a:pt x="5812318" y="1586770"/>
                  <a:pt x="5808107" y="1590980"/>
                </a:cubicBezTo>
                <a:cubicBezTo>
                  <a:pt x="5808107" y="1597997"/>
                  <a:pt x="5811615" y="1601505"/>
                  <a:pt x="5818632" y="1601505"/>
                </a:cubicBezTo>
                <a:lnTo>
                  <a:pt x="5808107" y="1675181"/>
                </a:lnTo>
                <a:cubicBezTo>
                  <a:pt x="5798284" y="1675181"/>
                  <a:pt x="5793372" y="1673076"/>
                  <a:pt x="5793372" y="1668866"/>
                </a:cubicBezTo>
                <a:cubicBezTo>
                  <a:pt x="5793372" y="1645009"/>
                  <a:pt x="5798986" y="1579753"/>
                  <a:pt x="5810212" y="1473098"/>
                </a:cubicBezTo>
                <a:cubicBezTo>
                  <a:pt x="5803195" y="1475905"/>
                  <a:pt x="5798284" y="1483624"/>
                  <a:pt x="5795477" y="1496254"/>
                </a:cubicBezTo>
                <a:cubicBezTo>
                  <a:pt x="5794073" y="1402229"/>
                  <a:pt x="5808809" y="1273121"/>
                  <a:pt x="5839682" y="1108929"/>
                </a:cubicBezTo>
                <a:cubicBezTo>
                  <a:pt x="5838279" y="1101913"/>
                  <a:pt x="5837577" y="1092089"/>
                  <a:pt x="5837577" y="1079459"/>
                </a:cubicBezTo>
                <a:cubicBezTo>
                  <a:pt x="5838981" y="1072442"/>
                  <a:pt x="5841788" y="1062619"/>
                  <a:pt x="5845997" y="1049989"/>
                </a:cubicBezTo>
                <a:cubicBezTo>
                  <a:pt x="5848804" y="1047182"/>
                  <a:pt x="5847401" y="1045778"/>
                  <a:pt x="5841788" y="1045778"/>
                </a:cubicBezTo>
                <a:cubicBezTo>
                  <a:pt x="5837577" y="1045778"/>
                  <a:pt x="5831964" y="1057707"/>
                  <a:pt x="5824948" y="1081564"/>
                </a:cubicBezTo>
                <a:cubicBezTo>
                  <a:pt x="5817931" y="1108228"/>
                  <a:pt x="5813720" y="1122963"/>
                  <a:pt x="5812318" y="1125769"/>
                </a:cubicBezTo>
                <a:cubicBezTo>
                  <a:pt x="5809510" y="1158047"/>
                  <a:pt x="5803195" y="1207164"/>
                  <a:pt x="5793372" y="1273121"/>
                </a:cubicBezTo>
                <a:cubicBezTo>
                  <a:pt x="5777935" y="1337675"/>
                  <a:pt x="5770216" y="1394511"/>
                  <a:pt x="5770216" y="1443628"/>
                </a:cubicBezTo>
                <a:cubicBezTo>
                  <a:pt x="5770216" y="1447838"/>
                  <a:pt x="5768111" y="1457662"/>
                  <a:pt x="5763901" y="1473098"/>
                </a:cubicBezTo>
                <a:cubicBezTo>
                  <a:pt x="5765305" y="1478712"/>
                  <a:pt x="5765305" y="1489237"/>
                  <a:pt x="5763901" y="1504674"/>
                </a:cubicBezTo>
                <a:cubicBezTo>
                  <a:pt x="5755482" y="1541161"/>
                  <a:pt x="5751272" y="1583262"/>
                  <a:pt x="5751272" y="1630975"/>
                </a:cubicBezTo>
                <a:lnTo>
                  <a:pt x="5751272" y="1424683"/>
                </a:lnTo>
                <a:lnTo>
                  <a:pt x="5728116" y="1628870"/>
                </a:lnTo>
                <a:cubicBezTo>
                  <a:pt x="5728116" y="1638694"/>
                  <a:pt x="5728818" y="1645009"/>
                  <a:pt x="5730221" y="1647816"/>
                </a:cubicBezTo>
                <a:cubicBezTo>
                  <a:pt x="5731624" y="1645009"/>
                  <a:pt x="5734432" y="1641501"/>
                  <a:pt x="5738641" y="1637291"/>
                </a:cubicBezTo>
                <a:lnTo>
                  <a:pt x="5742851" y="1637291"/>
                </a:lnTo>
                <a:cubicBezTo>
                  <a:pt x="5744254" y="1652727"/>
                  <a:pt x="5741448" y="1661849"/>
                  <a:pt x="5734432" y="1664656"/>
                </a:cubicBezTo>
                <a:cubicBezTo>
                  <a:pt x="5735835" y="1667463"/>
                  <a:pt x="5737940" y="1669568"/>
                  <a:pt x="5740746" y="1670971"/>
                </a:cubicBezTo>
                <a:cubicBezTo>
                  <a:pt x="5739343" y="1672374"/>
                  <a:pt x="5738641" y="1674479"/>
                  <a:pt x="5738641" y="1677286"/>
                </a:cubicBezTo>
                <a:cubicBezTo>
                  <a:pt x="5738641" y="1674479"/>
                  <a:pt x="5737238" y="1671673"/>
                  <a:pt x="5734432" y="1668866"/>
                </a:cubicBezTo>
                <a:lnTo>
                  <a:pt x="5728116" y="1913049"/>
                </a:lnTo>
                <a:cubicBezTo>
                  <a:pt x="5722503" y="1924276"/>
                  <a:pt x="5714784" y="1940414"/>
                  <a:pt x="5704961" y="1961464"/>
                </a:cubicBezTo>
                <a:cubicBezTo>
                  <a:pt x="5703558" y="1957254"/>
                  <a:pt x="5701452" y="1950939"/>
                  <a:pt x="5698646" y="1942519"/>
                </a:cubicBezTo>
                <a:cubicBezTo>
                  <a:pt x="5697243" y="1946729"/>
                  <a:pt x="5696540" y="1955149"/>
                  <a:pt x="5696540" y="1967779"/>
                </a:cubicBezTo>
                <a:cubicBezTo>
                  <a:pt x="5690928" y="1953746"/>
                  <a:pt x="5689524" y="1933397"/>
                  <a:pt x="5692330" y="1906734"/>
                </a:cubicBezTo>
                <a:cubicBezTo>
                  <a:pt x="5695138" y="1880070"/>
                  <a:pt x="5694435" y="1861827"/>
                  <a:pt x="5690226" y="1852003"/>
                </a:cubicBezTo>
                <a:cubicBezTo>
                  <a:pt x="5687419" y="1854810"/>
                  <a:pt x="5685314" y="1863932"/>
                  <a:pt x="5683910" y="1879368"/>
                </a:cubicBezTo>
                <a:lnTo>
                  <a:pt x="5677596" y="1883579"/>
                </a:lnTo>
                <a:cubicBezTo>
                  <a:pt x="5673386" y="1884982"/>
                  <a:pt x="5671280" y="1887087"/>
                  <a:pt x="5671280" y="1889894"/>
                </a:cubicBezTo>
                <a:cubicBezTo>
                  <a:pt x="5671280" y="1898314"/>
                  <a:pt x="5667070" y="1884982"/>
                  <a:pt x="5658650" y="1849898"/>
                </a:cubicBezTo>
                <a:cubicBezTo>
                  <a:pt x="5657247" y="1851301"/>
                  <a:pt x="5656546" y="1854108"/>
                  <a:pt x="5656546" y="1858318"/>
                </a:cubicBezTo>
                <a:lnTo>
                  <a:pt x="5656546" y="1744647"/>
                </a:lnTo>
                <a:cubicBezTo>
                  <a:pt x="5660755" y="1694126"/>
                  <a:pt x="5662860" y="1658341"/>
                  <a:pt x="5662860" y="1637291"/>
                </a:cubicBezTo>
                <a:lnTo>
                  <a:pt x="5662860" y="1609925"/>
                </a:lnTo>
                <a:cubicBezTo>
                  <a:pt x="5660054" y="1605715"/>
                  <a:pt x="5657949" y="1603610"/>
                  <a:pt x="5656546" y="1603610"/>
                </a:cubicBezTo>
                <a:cubicBezTo>
                  <a:pt x="5656546" y="1610627"/>
                  <a:pt x="5655142" y="1630975"/>
                  <a:pt x="5652335" y="1664656"/>
                </a:cubicBezTo>
                <a:lnTo>
                  <a:pt x="5635495" y="1883579"/>
                </a:lnTo>
                <a:cubicBezTo>
                  <a:pt x="5604622" y="1800781"/>
                  <a:pt x="5589184" y="1745348"/>
                  <a:pt x="5589184" y="1717281"/>
                </a:cubicBezTo>
                <a:cubicBezTo>
                  <a:pt x="5589184" y="1692021"/>
                  <a:pt x="5597473" y="1658867"/>
                  <a:pt x="5614051" y="1617819"/>
                </a:cubicBezTo>
                <a:lnTo>
                  <a:pt x="5615681" y="1614135"/>
                </a:lnTo>
                <a:lnTo>
                  <a:pt x="5618654" y="1614135"/>
                </a:lnTo>
                <a:lnTo>
                  <a:pt x="5618654" y="1607419"/>
                </a:lnTo>
                <a:lnTo>
                  <a:pt x="5633390" y="1574140"/>
                </a:lnTo>
                <a:cubicBezTo>
                  <a:pt x="5631987" y="1567123"/>
                  <a:pt x="5631285" y="1564316"/>
                  <a:pt x="5631285" y="1565720"/>
                </a:cubicBezTo>
                <a:cubicBezTo>
                  <a:pt x="5634092" y="1560106"/>
                  <a:pt x="5633390" y="1554493"/>
                  <a:pt x="5629179" y="1548879"/>
                </a:cubicBezTo>
                <a:cubicBezTo>
                  <a:pt x="5639004" y="1539056"/>
                  <a:pt x="5641810" y="1531338"/>
                  <a:pt x="5637600" y="1525724"/>
                </a:cubicBezTo>
                <a:cubicBezTo>
                  <a:pt x="5634794" y="1528531"/>
                  <a:pt x="5633390" y="1530636"/>
                  <a:pt x="5633390" y="1532039"/>
                </a:cubicBezTo>
                <a:cubicBezTo>
                  <a:pt x="5633390" y="1522216"/>
                  <a:pt x="5634092" y="1515199"/>
                  <a:pt x="5635495" y="1510989"/>
                </a:cubicBezTo>
                <a:cubicBezTo>
                  <a:pt x="5643915" y="1501166"/>
                  <a:pt x="5648125" y="1492746"/>
                  <a:pt x="5648125" y="1485729"/>
                </a:cubicBezTo>
                <a:cubicBezTo>
                  <a:pt x="5648125" y="1481519"/>
                  <a:pt x="5646020" y="1478010"/>
                  <a:pt x="5641810" y="1475204"/>
                </a:cubicBezTo>
                <a:cubicBezTo>
                  <a:pt x="5647424" y="1469590"/>
                  <a:pt x="5650932" y="1461872"/>
                  <a:pt x="5652335" y="1452048"/>
                </a:cubicBezTo>
                <a:cubicBezTo>
                  <a:pt x="5653738" y="1440822"/>
                  <a:pt x="5650932" y="1432401"/>
                  <a:pt x="5643915" y="1426788"/>
                </a:cubicBezTo>
                <a:cubicBezTo>
                  <a:pt x="5646722" y="1426788"/>
                  <a:pt x="5650230" y="1424683"/>
                  <a:pt x="5654440" y="1420473"/>
                </a:cubicBezTo>
                <a:cubicBezTo>
                  <a:pt x="5650230" y="1416263"/>
                  <a:pt x="5648125" y="1409948"/>
                  <a:pt x="5648125" y="1401528"/>
                </a:cubicBezTo>
                <a:cubicBezTo>
                  <a:pt x="5648125" y="1393108"/>
                  <a:pt x="5650932" y="1382583"/>
                  <a:pt x="5656546" y="1369952"/>
                </a:cubicBezTo>
                <a:cubicBezTo>
                  <a:pt x="5656546" y="1364339"/>
                  <a:pt x="5657949" y="1356621"/>
                  <a:pt x="5660755" y="1346797"/>
                </a:cubicBezTo>
                <a:cubicBezTo>
                  <a:pt x="5650932" y="1342587"/>
                  <a:pt x="5646020" y="1339079"/>
                  <a:pt x="5646020" y="1336272"/>
                </a:cubicBezTo>
                <a:cubicBezTo>
                  <a:pt x="5647424" y="1333465"/>
                  <a:pt x="5649528" y="1329957"/>
                  <a:pt x="5652335" y="1325747"/>
                </a:cubicBezTo>
                <a:cubicBezTo>
                  <a:pt x="5653738" y="1321537"/>
                  <a:pt x="5652335" y="1315222"/>
                  <a:pt x="5648125" y="1306802"/>
                </a:cubicBezTo>
                <a:cubicBezTo>
                  <a:pt x="5650932" y="1308205"/>
                  <a:pt x="5653037" y="1308907"/>
                  <a:pt x="5654440" y="1308907"/>
                </a:cubicBezTo>
                <a:lnTo>
                  <a:pt x="5658650" y="1306802"/>
                </a:lnTo>
                <a:lnTo>
                  <a:pt x="5658650" y="1298382"/>
                </a:lnTo>
                <a:cubicBezTo>
                  <a:pt x="5643214" y="1288558"/>
                  <a:pt x="5635495" y="1280138"/>
                  <a:pt x="5635495" y="1273121"/>
                </a:cubicBezTo>
                <a:cubicBezTo>
                  <a:pt x="5635495" y="1231021"/>
                  <a:pt x="5639705" y="1186815"/>
                  <a:pt x="5648125" y="1140505"/>
                </a:cubicBezTo>
                <a:lnTo>
                  <a:pt x="5726011" y="666874"/>
                </a:lnTo>
                <a:lnTo>
                  <a:pt x="5730221" y="666874"/>
                </a:lnTo>
                <a:lnTo>
                  <a:pt x="5747062" y="506892"/>
                </a:lnTo>
                <a:cubicBezTo>
                  <a:pt x="5747062" y="498472"/>
                  <a:pt x="5745658" y="490754"/>
                  <a:pt x="5742851" y="483737"/>
                </a:cubicBezTo>
                <a:cubicBezTo>
                  <a:pt x="5682508" y="496367"/>
                  <a:pt x="5659352" y="502682"/>
                  <a:pt x="5673386" y="502682"/>
                </a:cubicBezTo>
                <a:cubicBezTo>
                  <a:pt x="5669176" y="502682"/>
                  <a:pt x="5664615" y="503033"/>
                  <a:pt x="5659703" y="503735"/>
                </a:cubicBezTo>
                <a:lnTo>
                  <a:pt x="5646191" y="506437"/>
                </a:lnTo>
                <a:lnTo>
                  <a:pt x="5647073" y="509523"/>
                </a:lnTo>
                <a:cubicBezTo>
                  <a:pt x="5647775" y="514786"/>
                  <a:pt x="5648125" y="524434"/>
                  <a:pt x="5648125" y="538468"/>
                </a:cubicBezTo>
                <a:lnTo>
                  <a:pt x="5610235" y="548993"/>
                </a:lnTo>
                <a:cubicBezTo>
                  <a:pt x="5607428" y="548993"/>
                  <a:pt x="5605674" y="548291"/>
                  <a:pt x="5604972" y="546888"/>
                </a:cubicBezTo>
                <a:cubicBezTo>
                  <a:pt x="5604271" y="545484"/>
                  <a:pt x="5603218" y="544782"/>
                  <a:pt x="5601814" y="544782"/>
                </a:cubicBezTo>
                <a:cubicBezTo>
                  <a:pt x="5599008" y="533556"/>
                  <a:pt x="5597604" y="524434"/>
                  <a:pt x="5597604" y="517417"/>
                </a:cubicBezTo>
                <a:cubicBezTo>
                  <a:pt x="5597604" y="510400"/>
                  <a:pt x="5599008" y="506190"/>
                  <a:pt x="5601814" y="504787"/>
                </a:cubicBezTo>
                <a:cubicBezTo>
                  <a:pt x="5593394" y="503384"/>
                  <a:pt x="5583571" y="503384"/>
                  <a:pt x="5572344" y="504787"/>
                </a:cubicBezTo>
                <a:cubicBezTo>
                  <a:pt x="5568134" y="506190"/>
                  <a:pt x="5560416" y="507594"/>
                  <a:pt x="5549189" y="508997"/>
                </a:cubicBezTo>
                <a:cubicBezTo>
                  <a:pt x="5563222" y="508997"/>
                  <a:pt x="5548487" y="501279"/>
                  <a:pt x="5504983" y="485842"/>
                </a:cubicBezTo>
                <a:cubicBezTo>
                  <a:pt x="5497966" y="485842"/>
                  <a:pt x="5487793" y="487245"/>
                  <a:pt x="5474460" y="490052"/>
                </a:cubicBezTo>
                <a:cubicBezTo>
                  <a:pt x="5461129" y="492859"/>
                  <a:pt x="5450955" y="494262"/>
                  <a:pt x="5443937" y="494262"/>
                </a:cubicBezTo>
                <a:cubicBezTo>
                  <a:pt x="5427097" y="494262"/>
                  <a:pt x="5417975" y="493560"/>
                  <a:pt x="5416572" y="492157"/>
                </a:cubicBezTo>
                <a:cubicBezTo>
                  <a:pt x="5409556" y="487947"/>
                  <a:pt x="5399031" y="481632"/>
                  <a:pt x="5384997" y="473212"/>
                </a:cubicBezTo>
                <a:cubicBezTo>
                  <a:pt x="5382191" y="469002"/>
                  <a:pt x="5380786" y="463388"/>
                  <a:pt x="5380786" y="456371"/>
                </a:cubicBezTo>
                <a:cubicBezTo>
                  <a:pt x="5380786" y="446548"/>
                  <a:pt x="5387102" y="438830"/>
                  <a:pt x="5399732" y="433216"/>
                </a:cubicBezTo>
                <a:cubicBezTo>
                  <a:pt x="5402539" y="433216"/>
                  <a:pt x="5407802" y="435321"/>
                  <a:pt x="5415520" y="439531"/>
                </a:cubicBezTo>
                <a:cubicBezTo>
                  <a:pt x="5423239" y="443741"/>
                  <a:pt x="5428501" y="445846"/>
                  <a:pt x="5431307" y="445846"/>
                </a:cubicBezTo>
                <a:cubicBezTo>
                  <a:pt x="5438324" y="445846"/>
                  <a:pt x="5446042" y="443040"/>
                  <a:pt x="5454463" y="437426"/>
                </a:cubicBezTo>
                <a:cubicBezTo>
                  <a:pt x="5447446" y="424796"/>
                  <a:pt x="5444640" y="418481"/>
                  <a:pt x="5446042" y="418481"/>
                </a:cubicBezTo>
                <a:cubicBezTo>
                  <a:pt x="5443237" y="418481"/>
                  <a:pt x="5441833" y="419183"/>
                  <a:pt x="5441833" y="420586"/>
                </a:cubicBezTo>
                <a:lnTo>
                  <a:pt x="5437623" y="420586"/>
                </a:lnTo>
                <a:lnTo>
                  <a:pt x="5399732" y="391116"/>
                </a:lnTo>
                <a:cubicBezTo>
                  <a:pt x="5402539" y="388309"/>
                  <a:pt x="5403943" y="384099"/>
                  <a:pt x="5403943" y="378486"/>
                </a:cubicBezTo>
                <a:lnTo>
                  <a:pt x="5422887" y="378486"/>
                </a:lnTo>
                <a:cubicBezTo>
                  <a:pt x="5420081" y="375679"/>
                  <a:pt x="5418677" y="370767"/>
                  <a:pt x="5418677" y="363750"/>
                </a:cubicBezTo>
                <a:lnTo>
                  <a:pt x="5452358" y="346910"/>
                </a:lnTo>
                <a:cubicBezTo>
                  <a:pt x="5452358" y="342700"/>
                  <a:pt x="5451656" y="332175"/>
                  <a:pt x="5450253" y="315335"/>
                </a:cubicBezTo>
                <a:cubicBezTo>
                  <a:pt x="5450253" y="305511"/>
                  <a:pt x="5446745" y="300600"/>
                  <a:pt x="5439728" y="300600"/>
                </a:cubicBezTo>
                <a:lnTo>
                  <a:pt x="5439728" y="290075"/>
                </a:lnTo>
                <a:cubicBezTo>
                  <a:pt x="5439728" y="287268"/>
                  <a:pt x="5440430" y="285513"/>
                  <a:pt x="5441833" y="284812"/>
                </a:cubicBezTo>
                <a:cubicBezTo>
                  <a:pt x="5443237" y="284110"/>
                  <a:pt x="5443937" y="283058"/>
                  <a:pt x="5443937" y="281654"/>
                </a:cubicBezTo>
                <a:cubicBezTo>
                  <a:pt x="5578659" y="247974"/>
                  <a:pt x="5688822" y="230432"/>
                  <a:pt x="5774426" y="229029"/>
                </a:cubicBezTo>
                <a:cubicBezTo>
                  <a:pt x="5778637" y="222012"/>
                  <a:pt x="5783548" y="213592"/>
                  <a:pt x="5789162" y="203768"/>
                </a:cubicBezTo>
                <a:cubicBezTo>
                  <a:pt x="5796179" y="198155"/>
                  <a:pt x="5808107" y="189033"/>
                  <a:pt x="5824948" y="176403"/>
                </a:cubicBezTo>
                <a:cubicBezTo>
                  <a:pt x="5826351" y="167983"/>
                  <a:pt x="5827052" y="160966"/>
                  <a:pt x="5827052" y="155353"/>
                </a:cubicBezTo>
                <a:cubicBezTo>
                  <a:pt x="5827052" y="166580"/>
                  <a:pt x="5829157" y="174298"/>
                  <a:pt x="5833367" y="178508"/>
                </a:cubicBezTo>
                <a:cubicBezTo>
                  <a:pt x="5836174" y="175701"/>
                  <a:pt x="5837577" y="172193"/>
                  <a:pt x="5837577" y="167983"/>
                </a:cubicBezTo>
                <a:cubicBezTo>
                  <a:pt x="5837577" y="165176"/>
                  <a:pt x="5836174" y="161668"/>
                  <a:pt x="5833367" y="157458"/>
                </a:cubicBezTo>
                <a:cubicBezTo>
                  <a:pt x="5834770" y="163071"/>
                  <a:pt x="5841788" y="172193"/>
                  <a:pt x="5854417" y="184823"/>
                </a:cubicBezTo>
                <a:cubicBezTo>
                  <a:pt x="5854417" y="189033"/>
                  <a:pt x="5857224" y="196752"/>
                  <a:pt x="5862837" y="207979"/>
                </a:cubicBezTo>
                <a:lnTo>
                  <a:pt x="5877573" y="159563"/>
                </a:lnTo>
                <a:cubicBezTo>
                  <a:pt x="5887396" y="142723"/>
                  <a:pt x="5898623" y="130794"/>
                  <a:pt x="5911253" y="123778"/>
                </a:cubicBezTo>
                <a:cubicBezTo>
                  <a:pt x="5919673" y="125181"/>
                  <a:pt x="5923884" y="129742"/>
                  <a:pt x="5923884" y="137460"/>
                </a:cubicBezTo>
                <a:cubicBezTo>
                  <a:pt x="5923884" y="145179"/>
                  <a:pt x="5924585" y="149740"/>
                  <a:pt x="5925988" y="151143"/>
                </a:cubicBezTo>
                <a:lnTo>
                  <a:pt x="5942829" y="151143"/>
                </a:lnTo>
                <a:cubicBezTo>
                  <a:pt x="5956862" y="130093"/>
                  <a:pt x="5980017" y="102727"/>
                  <a:pt x="6012295" y="69047"/>
                </a:cubicBezTo>
                <a:cubicBezTo>
                  <a:pt x="6023522" y="70450"/>
                  <a:pt x="6032643" y="69047"/>
                  <a:pt x="6039660" y="64837"/>
                </a:cubicBezTo>
                <a:close/>
                <a:moveTo>
                  <a:pt x="2696385" y="64837"/>
                </a:moveTo>
                <a:lnTo>
                  <a:pt x="2713226" y="64837"/>
                </a:lnTo>
                <a:lnTo>
                  <a:pt x="2715330" y="66942"/>
                </a:lnTo>
                <a:cubicBezTo>
                  <a:pt x="2716734" y="69748"/>
                  <a:pt x="2717436" y="72555"/>
                  <a:pt x="2717436" y="75362"/>
                </a:cubicBezTo>
                <a:cubicBezTo>
                  <a:pt x="2717436" y="86589"/>
                  <a:pt x="2707612" y="101324"/>
                  <a:pt x="2687965" y="119568"/>
                </a:cubicBezTo>
                <a:cubicBezTo>
                  <a:pt x="2671125" y="130794"/>
                  <a:pt x="2654986" y="142723"/>
                  <a:pt x="2639550" y="155353"/>
                </a:cubicBezTo>
                <a:lnTo>
                  <a:pt x="2635340" y="157458"/>
                </a:lnTo>
                <a:cubicBezTo>
                  <a:pt x="2635340" y="161668"/>
                  <a:pt x="2638848" y="167281"/>
                  <a:pt x="2645865" y="174298"/>
                </a:cubicBezTo>
                <a:cubicBezTo>
                  <a:pt x="2640252" y="170088"/>
                  <a:pt x="2636743" y="167983"/>
                  <a:pt x="2635340" y="167983"/>
                </a:cubicBezTo>
                <a:cubicBezTo>
                  <a:pt x="2631129" y="167983"/>
                  <a:pt x="2625516" y="173596"/>
                  <a:pt x="2618499" y="184823"/>
                </a:cubicBezTo>
                <a:lnTo>
                  <a:pt x="2620604" y="195348"/>
                </a:lnTo>
                <a:cubicBezTo>
                  <a:pt x="2629025" y="193945"/>
                  <a:pt x="2642357" y="191840"/>
                  <a:pt x="2660600" y="189033"/>
                </a:cubicBezTo>
                <a:cubicBezTo>
                  <a:pt x="2660600" y="196050"/>
                  <a:pt x="2664810" y="205172"/>
                  <a:pt x="2673230" y="216399"/>
                </a:cubicBezTo>
                <a:cubicBezTo>
                  <a:pt x="2680247" y="214995"/>
                  <a:pt x="2683755" y="207277"/>
                  <a:pt x="2683755" y="193243"/>
                </a:cubicBezTo>
                <a:lnTo>
                  <a:pt x="2683755" y="161668"/>
                </a:lnTo>
                <a:cubicBezTo>
                  <a:pt x="2687965" y="161668"/>
                  <a:pt x="2694280" y="154651"/>
                  <a:pt x="2702700" y="140618"/>
                </a:cubicBezTo>
                <a:cubicBezTo>
                  <a:pt x="2709717" y="144828"/>
                  <a:pt x="2719540" y="153949"/>
                  <a:pt x="2732171" y="167983"/>
                </a:cubicBezTo>
                <a:lnTo>
                  <a:pt x="2746906" y="210083"/>
                </a:lnTo>
                <a:lnTo>
                  <a:pt x="2854262" y="210083"/>
                </a:lnTo>
                <a:lnTo>
                  <a:pt x="2868997" y="207979"/>
                </a:lnTo>
                <a:lnTo>
                  <a:pt x="2942673" y="207979"/>
                </a:lnTo>
                <a:cubicBezTo>
                  <a:pt x="2959513" y="207979"/>
                  <a:pt x="3012841" y="205172"/>
                  <a:pt x="3102655" y="199558"/>
                </a:cubicBezTo>
                <a:cubicBezTo>
                  <a:pt x="3090025" y="200962"/>
                  <a:pt x="3072483" y="204470"/>
                  <a:pt x="3050030" y="210083"/>
                </a:cubicBezTo>
                <a:lnTo>
                  <a:pt x="3060555" y="210083"/>
                </a:lnTo>
                <a:cubicBezTo>
                  <a:pt x="3066168" y="210083"/>
                  <a:pt x="3073185" y="210785"/>
                  <a:pt x="3081605" y="212189"/>
                </a:cubicBezTo>
                <a:lnTo>
                  <a:pt x="3108970" y="212189"/>
                </a:lnTo>
                <a:cubicBezTo>
                  <a:pt x="3113180" y="212189"/>
                  <a:pt x="3118793" y="211487"/>
                  <a:pt x="3125811" y="210083"/>
                </a:cubicBezTo>
                <a:cubicBezTo>
                  <a:pt x="3132827" y="208680"/>
                  <a:pt x="3138441" y="207979"/>
                  <a:pt x="3142651" y="207979"/>
                </a:cubicBezTo>
                <a:cubicBezTo>
                  <a:pt x="3152474" y="207979"/>
                  <a:pt x="3157386" y="210785"/>
                  <a:pt x="3157386" y="216399"/>
                </a:cubicBezTo>
                <a:cubicBezTo>
                  <a:pt x="3125109" y="219205"/>
                  <a:pt x="3088621" y="222714"/>
                  <a:pt x="3047925" y="226924"/>
                </a:cubicBezTo>
                <a:cubicBezTo>
                  <a:pt x="3046521" y="226924"/>
                  <a:pt x="3045118" y="228327"/>
                  <a:pt x="3043714" y="231134"/>
                </a:cubicBezTo>
                <a:cubicBezTo>
                  <a:pt x="3046521" y="233940"/>
                  <a:pt x="3048626" y="235344"/>
                  <a:pt x="3050030" y="235344"/>
                </a:cubicBezTo>
                <a:cubicBezTo>
                  <a:pt x="3061256" y="235344"/>
                  <a:pt x="3077395" y="234291"/>
                  <a:pt x="3098445" y="232186"/>
                </a:cubicBezTo>
                <a:cubicBezTo>
                  <a:pt x="3119496" y="230081"/>
                  <a:pt x="3134932" y="229029"/>
                  <a:pt x="3144755" y="229029"/>
                </a:cubicBezTo>
                <a:cubicBezTo>
                  <a:pt x="3148966" y="229029"/>
                  <a:pt x="3151421" y="230081"/>
                  <a:pt x="3152123" y="232186"/>
                </a:cubicBezTo>
                <a:cubicBezTo>
                  <a:pt x="3152825" y="234291"/>
                  <a:pt x="3154579" y="235344"/>
                  <a:pt x="3157386" y="235344"/>
                </a:cubicBezTo>
                <a:cubicBezTo>
                  <a:pt x="3158789" y="235344"/>
                  <a:pt x="3164052" y="232888"/>
                  <a:pt x="3173174" y="227976"/>
                </a:cubicBezTo>
                <a:cubicBezTo>
                  <a:pt x="3182295" y="223065"/>
                  <a:pt x="3188259" y="220609"/>
                  <a:pt x="3191066" y="220609"/>
                </a:cubicBezTo>
                <a:lnTo>
                  <a:pt x="3203696" y="231134"/>
                </a:lnTo>
                <a:cubicBezTo>
                  <a:pt x="3206503" y="229730"/>
                  <a:pt x="3207906" y="226222"/>
                  <a:pt x="3207906" y="220609"/>
                </a:cubicBezTo>
                <a:cubicBezTo>
                  <a:pt x="3212117" y="226222"/>
                  <a:pt x="3217028" y="229029"/>
                  <a:pt x="3222642" y="229029"/>
                </a:cubicBezTo>
                <a:cubicBezTo>
                  <a:pt x="3228255" y="229029"/>
                  <a:pt x="3231062" y="224819"/>
                  <a:pt x="3231062" y="216399"/>
                </a:cubicBezTo>
                <a:cubicBezTo>
                  <a:pt x="3235272" y="227625"/>
                  <a:pt x="3240885" y="234642"/>
                  <a:pt x="3247902" y="237449"/>
                </a:cubicBezTo>
                <a:cubicBezTo>
                  <a:pt x="3243692" y="237449"/>
                  <a:pt x="3229658" y="240957"/>
                  <a:pt x="3205801" y="247974"/>
                </a:cubicBezTo>
                <a:lnTo>
                  <a:pt x="3005824" y="256394"/>
                </a:lnTo>
                <a:cubicBezTo>
                  <a:pt x="3003017" y="259201"/>
                  <a:pt x="3001614" y="267621"/>
                  <a:pt x="3001614" y="281654"/>
                </a:cubicBezTo>
                <a:cubicBezTo>
                  <a:pt x="3005824" y="276041"/>
                  <a:pt x="3010034" y="273234"/>
                  <a:pt x="3014244" y="273234"/>
                </a:cubicBezTo>
                <a:cubicBezTo>
                  <a:pt x="3017051" y="273234"/>
                  <a:pt x="3018454" y="273936"/>
                  <a:pt x="3018454" y="275339"/>
                </a:cubicBezTo>
                <a:lnTo>
                  <a:pt x="3022664" y="275339"/>
                </a:lnTo>
                <a:cubicBezTo>
                  <a:pt x="3025471" y="275339"/>
                  <a:pt x="3026523" y="274287"/>
                  <a:pt x="3025822" y="272182"/>
                </a:cubicBezTo>
                <a:cubicBezTo>
                  <a:pt x="3025120" y="270077"/>
                  <a:pt x="3026172" y="269024"/>
                  <a:pt x="3028979" y="269024"/>
                </a:cubicBezTo>
                <a:cubicBezTo>
                  <a:pt x="3030383" y="269024"/>
                  <a:pt x="3033540" y="271129"/>
                  <a:pt x="3038452" y="275339"/>
                </a:cubicBezTo>
                <a:cubicBezTo>
                  <a:pt x="3043364" y="279549"/>
                  <a:pt x="3047223" y="281654"/>
                  <a:pt x="3050030" y="281654"/>
                </a:cubicBezTo>
                <a:cubicBezTo>
                  <a:pt x="3052836" y="281654"/>
                  <a:pt x="3055643" y="279198"/>
                  <a:pt x="3058449" y="274287"/>
                </a:cubicBezTo>
                <a:cubicBezTo>
                  <a:pt x="3061256" y="269375"/>
                  <a:pt x="3064765" y="266919"/>
                  <a:pt x="3068975" y="266919"/>
                </a:cubicBezTo>
                <a:cubicBezTo>
                  <a:pt x="3074588" y="266919"/>
                  <a:pt x="3083359" y="268323"/>
                  <a:pt x="3095287" y="271129"/>
                </a:cubicBezTo>
                <a:cubicBezTo>
                  <a:pt x="3107216" y="273936"/>
                  <a:pt x="3116689" y="275339"/>
                  <a:pt x="3123705" y="275339"/>
                </a:cubicBezTo>
                <a:cubicBezTo>
                  <a:pt x="3136335" y="275339"/>
                  <a:pt x="3173524" y="273234"/>
                  <a:pt x="3235272" y="269024"/>
                </a:cubicBezTo>
                <a:cubicBezTo>
                  <a:pt x="3238078" y="267621"/>
                  <a:pt x="3238078" y="266218"/>
                  <a:pt x="3235272" y="264814"/>
                </a:cubicBezTo>
                <a:cubicBezTo>
                  <a:pt x="3247902" y="267621"/>
                  <a:pt x="3274565" y="269024"/>
                  <a:pt x="3315263" y="269024"/>
                </a:cubicBezTo>
                <a:lnTo>
                  <a:pt x="3325788" y="269024"/>
                </a:lnTo>
                <a:cubicBezTo>
                  <a:pt x="3328594" y="267621"/>
                  <a:pt x="3331401" y="266919"/>
                  <a:pt x="3334208" y="266919"/>
                </a:cubicBezTo>
                <a:cubicBezTo>
                  <a:pt x="3345434" y="266919"/>
                  <a:pt x="3353854" y="267621"/>
                  <a:pt x="3359468" y="269024"/>
                </a:cubicBezTo>
                <a:lnTo>
                  <a:pt x="3369993" y="260604"/>
                </a:lnTo>
                <a:cubicBezTo>
                  <a:pt x="3395254" y="262008"/>
                  <a:pt x="3433846" y="262709"/>
                  <a:pt x="3485769" y="262709"/>
                </a:cubicBezTo>
                <a:lnTo>
                  <a:pt x="3485769" y="281654"/>
                </a:lnTo>
                <a:cubicBezTo>
                  <a:pt x="3475946" y="277444"/>
                  <a:pt x="3459106" y="275339"/>
                  <a:pt x="3435249" y="275339"/>
                </a:cubicBezTo>
                <a:cubicBezTo>
                  <a:pt x="3433846" y="275339"/>
                  <a:pt x="3432793" y="276743"/>
                  <a:pt x="3432092" y="279549"/>
                </a:cubicBezTo>
                <a:cubicBezTo>
                  <a:pt x="3431389" y="282356"/>
                  <a:pt x="3429636" y="283759"/>
                  <a:pt x="3426829" y="283759"/>
                </a:cubicBezTo>
                <a:cubicBezTo>
                  <a:pt x="3422618" y="283759"/>
                  <a:pt x="3420514" y="281654"/>
                  <a:pt x="3420514" y="277444"/>
                </a:cubicBezTo>
                <a:cubicBezTo>
                  <a:pt x="3423321" y="276041"/>
                  <a:pt x="3423321" y="275339"/>
                  <a:pt x="3420514" y="275339"/>
                </a:cubicBezTo>
                <a:cubicBezTo>
                  <a:pt x="3389640" y="275339"/>
                  <a:pt x="3367187" y="277444"/>
                  <a:pt x="3353153" y="281654"/>
                </a:cubicBezTo>
                <a:cubicBezTo>
                  <a:pt x="3346136" y="284461"/>
                  <a:pt x="3339120" y="288671"/>
                  <a:pt x="3332103" y="294284"/>
                </a:cubicBezTo>
                <a:lnTo>
                  <a:pt x="3403674" y="294284"/>
                </a:lnTo>
                <a:cubicBezTo>
                  <a:pt x="3402270" y="299898"/>
                  <a:pt x="3402972" y="310423"/>
                  <a:pt x="3405779" y="325860"/>
                </a:cubicBezTo>
                <a:cubicBezTo>
                  <a:pt x="3402972" y="327263"/>
                  <a:pt x="3396657" y="329368"/>
                  <a:pt x="3386834" y="332175"/>
                </a:cubicBezTo>
                <a:cubicBezTo>
                  <a:pt x="3330699" y="336385"/>
                  <a:pt x="3252814" y="339893"/>
                  <a:pt x="3153175" y="342700"/>
                </a:cubicBezTo>
                <a:cubicBezTo>
                  <a:pt x="3153175" y="344104"/>
                  <a:pt x="3152474" y="345507"/>
                  <a:pt x="3151070" y="346910"/>
                </a:cubicBezTo>
                <a:cubicBezTo>
                  <a:pt x="3149667" y="348314"/>
                  <a:pt x="3148966" y="349717"/>
                  <a:pt x="3148966" y="351120"/>
                </a:cubicBezTo>
                <a:cubicBezTo>
                  <a:pt x="3175629" y="355330"/>
                  <a:pt x="3203696" y="357435"/>
                  <a:pt x="3233166" y="357435"/>
                </a:cubicBezTo>
                <a:cubicBezTo>
                  <a:pt x="3235973" y="357435"/>
                  <a:pt x="3239482" y="356383"/>
                  <a:pt x="3243692" y="354278"/>
                </a:cubicBezTo>
                <a:cubicBezTo>
                  <a:pt x="3247902" y="352173"/>
                  <a:pt x="3251410" y="351120"/>
                  <a:pt x="3254217" y="351120"/>
                </a:cubicBezTo>
                <a:lnTo>
                  <a:pt x="3264742" y="351120"/>
                </a:lnTo>
                <a:cubicBezTo>
                  <a:pt x="3266145" y="352524"/>
                  <a:pt x="3268250" y="353225"/>
                  <a:pt x="3271057" y="353225"/>
                </a:cubicBezTo>
                <a:cubicBezTo>
                  <a:pt x="3266847" y="353225"/>
                  <a:pt x="3272461" y="350419"/>
                  <a:pt x="3287897" y="344805"/>
                </a:cubicBezTo>
                <a:cubicBezTo>
                  <a:pt x="3289301" y="347612"/>
                  <a:pt x="3292809" y="351822"/>
                  <a:pt x="3298422" y="357435"/>
                </a:cubicBezTo>
                <a:lnTo>
                  <a:pt x="3305159" y="349857"/>
                </a:lnTo>
                <a:lnTo>
                  <a:pt x="3304738" y="351120"/>
                </a:lnTo>
                <a:cubicBezTo>
                  <a:pt x="3307544" y="355330"/>
                  <a:pt x="3311053" y="357435"/>
                  <a:pt x="3315263" y="357435"/>
                </a:cubicBezTo>
                <a:cubicBezTo>
                  <a:pt x="3325086" y="357435"/>
                  <a:pt x="3332804" y="354629"/>
                  <a:pt x="3338418" y="349015"/>
                </a:cubicBezTo>
                <a:cubicBezTo>
                  <a:pt x="3337014" y="346208"/>
                  <a:pt x="3334208" y="346208"/>
                  <a:pt x="3329998" y="349015"/>
                </a:cubicBezTo>
                <a:cubicBezTo>
                  <a:pt x="3329998" y="347612"/>
                  <a:pt x="3331401" y="344805"/>
                  <a:pt x="3334208" y="340595"/>
                </a:cubicBezTo>
                <a:cubicBezTo>
                  <a:pt x="3341224" y="340595"/>
                  <a:pt x="3346136" y="344104"/>
                  <a:pt x="3348943" y="351120"/>
                </a:cubicBezTo>
                <a:cubicBezTo>
                  <a:pt x="3355960" y="344104"/>
                  <a:pt x="3360169" y="340595"/>
                  <a:pt x="3361573" y="340595"/>
                </a:cubicBezTo>
                <a:cubicBezTo>
                  <a:pt x="3361573" y="343402"/>
                  <a:pt x="3364380" y="346910"/>
                  <a:pt x="3369993" y="351120"/>
                </a:cubicBezTo>
                <a:cubicBezTo>
                  <a:pt x="3375607" y="348314"/>
                  <a:pt x="3381220" y="344104"/>
                  <a:pt x="3386834" y="338490"/>
                </a:cubicBezTo>
                <a:cubicBezTo>
                  <a:pt x="3386834" y="339893"/>
                  <a:pt x="3385430" y="341998"/>
                  <a:pt x="3382624" y="344805"/>
                </a:cubicBezTo>
                <a:cubicBezTo>
                  <a:pt x="3381220" y="346208"/>
                  <a:pt x="3381220" y="348314"/>
                  <a:pt x="3382624" y="351120"/>
                </a:cubicBezTo>
                <a:cubicBezTo>
                  <a:pt x="3385430" y="348314"/>
                  <a:pt x="3391745" y="346910"/>
                  <a:pt x="3401569" y="346910"/>
                </a:cubicBezTo>
                <a:cubicBezTo>
                  <a:pt x="3404375" y="344104"/>
                  <a:pt x="3402972" y="342700"/>
                  <a:pt x="3397359" y="342700"/>
                </a:cubicBezTo>
                <a:cubicBezTo>
                  <a:pt x="3405779" y="335683"/>
                  <a:pt x="3416304" y="332175"/>
                  <a:pt x="3428934" y="332175"/>
                </a:cubicBezTo>
                <a:cubicBezTo>
                  <a:pt x="3438757" y="332175"/>
                  <a:pt x="3447879" y="337087"/>
                  <a:pt x="3456299" y="346910"/>
                </a:cubicBezTo>
                <a:lnTo>
                  <a:pt x="3452089" y="351120"/>
                </a:lnTo>
                <a:cubicBezTo>
                  <a:pt x="3337014" y="355330"/>
                  <a:pt x="3205099" y="370065"/>
                  <a:pt x="3056345" y="395326"/>
                </a:cubicBezTo>
                <a:lnTo>
                  <a:pt x="3022664" y="395326"/>
                </a:lnTo>
                <a:lnTo>
                  <a:pt x="3022664" y="401641"/>
                </a:lnTo>
                <a:lnTo>
                  <a:pt x="3056345" y="401641"/>
                </a:lnTo>
                <a:lnTo>
                  <a:pt x="3056345" y="395326"/>
                </a:lnTo>
                <a:cubicBezTo>
                  <a:pt x="3057748" y="395326"/>
                  <a:pt x="3061256" y="396729"/>
                  <a:pt x="3066869" y="399536"/>
                </a:cubicBezTo>
                <a:lnTo>
                  <a:pt x="3188961" y="399536"/>
                </a:lnTo>
                <a:cubicBezTo>
                  <a:pt x="3191768" y="399536"/>
                  <a:pt x="3193522" y="398483"/>
                  <a:pt x="3194224" y="396378"/>
                </a:cubicBezTo>
                <a:cubicBezTo>
                  <a:pt x="3194925" y="394273"/>
                  <a:pt x="3196679" y="393221"/>
                  <a:pt x="3199486" y="393221"/>
                </a:cubicBezTo>
                <a:cubicBezTo>
                  <a:pt x="3202293" y="393221"/>
                  <a:pt x="3208257" y="394624"/>
                  <a:pt x="3217379" y="397431"/>
                </a:cubicBezTo>
                <a:cubicBezTo>
                  <a:pt x="3226501" y="400237"/>
                  <a:pt x="3232465" y="401641"/>
                  <a:pt x="3235272" y="401641"/>
                </a:cubicBezTo>
                <a:cubicBezTo>
                  <a:pt x="3228255" y="407254"/>
                  <a:pt x="3212117" y="411464"/>
                  <a:pt x="3186856" y="414271"/>
                </a:cubicBezTo>
                <a:lnTo>
                  <a:pt x="3134231" y="422691"/>
                </a:lnTo>
                <a:cubicBezTo>
                  <a:pt x="3125811" y="428304"/>
                  <a:pt x="3113882" y="431111"/>
                  <a:pt x="3098445" y="431111"/>
                </a:cubicBezTo>
                <a:cubicBezTo>
                  <a:pt x="3095638" y="431111"/>
                  <a:pt x="3091428" y="430410"/>
                  <a:pt x="3085815" y="429006"/>
                </a:cubicBezTo>
                <a:cubicBezTo>
                  <a:pt x="3080201" y="427603"/>
                  <a:pt x="3075991" y="426901"/>
                  <a:pt x="3073185" y="426901"/>
                </a:cubicBezTo>
                <a:cubicBezTo>
                  <a:pt x="3063361" y="426901"/>
                  <a:pt x="3056345" y="427603"/>
                  <a:pt x="3052135" y="429006"/>
                </a:cubicBezTo>
                <a:cubicBezTo>
                  <a:pt x="3052135" y="443040"/>
                  <a:pt x="3029681" y="450056"/>
                  <a:pt x="2984774" y="450056"/>
                </a:cubicBezTo>
                <a:lnTo>
                  <a:pt x="2902678" y="450056"/>
                </a:lnTo>
                <a:cubicBezTo>
                  <a:pt x="2891451" y="450056"/>
                  <a:pt x="2874260" y="452161"/>
                  <a:pt x="2851105" y="456371"/>
                </a:cubicBezTo>
                <a:cubicBezTo>
                  <a:pt x="2827949" y="460582"/>
                  <a:pt x="2811460" y="462687"/>
                  <a:pt x="2801637" y="462687"/>
                </a:cubicBezTo>
                <a:lnTo>
                  <a:pt x="2782691" y="462687"/>
                </a:lnTo>
                <a:cubicBezTo>
                  <a:pt x="2746204" y="469703"/>
                  <a:pt x="2730066" y="473212"/>
                  <a:pt x="2734276" y="473212"/>
                </a:cubicBezTo>
                <a:lnTo>
                  <a:pt x="2732171" y="473212"/>
                </a:lnTo>
                <a:cubicBezTo>
                  <a:pt x="2732171" y="470405"/>
                  <a:pt x="2730768" y="469002"/>
                  <a:pt x="2727961" y="469002"/>
                </a:cubicBezTo>
                <a:cubicBezTo>
                  <a:pt x="2718137" y="469002"/>
                  <a:pt x="2711120" y="473212"/>
                  <a:pt x="2706910" y="481632"/>
                </a:cubicBezTo>
                <a:cubicBezTo>
                  <a:pt x="2692877" y="518119"/>
                  <a:pt x="2679545" y="570744"/>
                  <a:pt x="2666915" y="639509"/>
                </a:cubicBezTo>
                <a:cubicBezTo>
                  <a:pt x="2666915" y="640912"/>
                  <a:pt x="2667616" y="643017"/>
                  <a:pt x="2669020" y="645824"/>
                </a:cubicBezTo>
                <a:lnTo>
                  <a:pt x="2662705" y="645824"/>
                </a:lnTo>
                <a:lnTo>
                  <a:pt x="2662705" y="656349"/>
                </a:lnTo>
                <a:lnTo>
                  <a:pt x="2669020" y="656349"/>
                </a:lnTo>
                <a:lnTo>
                  <a:pt x="2669020" y="645824"/>
                </a:lnTo>
                <a:cubicBezTo>
                  <a:pt x="2678843" y="612143"/>
                  <a:pt x="2692877" y="564430"/>
                  <a:pt x="2711120" y="502682"/>
                </a:cubicBezTo>
                <a:cubicBezTo>
                  <a:pt x="2712524" y="502682"/>
                  <a:pt x="2714629" y="503384"/>
                  <a:pt x="2717436" y="504787"/>
                </a:cubicBezTo>
                <a:lnTo>
                  <a:pt x="2723751" y="504787"/>
                </a:lnTo>
                <a:cubicBezTo>
                  <a:pt x="2726558" y="497770"/>
                  <a:pt x="2731469" y="490052"/>
                  <a:pt x="2738486" y="481632"/>
                </a:cubicBezTo>
                <a:cubicBezTo>
                  <a:pt x="2732872" y="497069"/>
                  <a:pt x="2702700" y="612143"/>
                  <a:pt x="2647970" y="826856"/>
                </a:cubicBezTo>
                <a:cubicBezTo>
                  <a:pt x="2647970" y="829663"/>
                  <a:pt x="2648672" y="832469"/>
                  <a:pt x="2650075" y="835276"/>
                </a:cubicBezTo>
                <a:cubicBezTo>
                  <a:pt x="2644461" y="847906"/>
                  <a:pt x="2631831" y="912460"/>
                  <a:pt x="2612184" y="1028938"/>
                </a:cubicBezTo>
                <a:lnTo>
                  <a:pt x="2530088" y="1525724"/>
                </a:lnTo>
                <a:cubicBezTo>
                  <a:pt x="2530088" y="1521514"/>
                  <a:pt x="2529387" y="1513796"/>
                  <a:pt x="2527983" y="1502569"/>
                </a:cubicBezTo>
                <a:cubicBezTo>
                  <a:pt x="2526580" y="1491342"/>
                  <a:pt x="2525878" y="1483624"/>
                  <a:pt x="2525878" y="1479414"/>
                </a:cubicBezTo>
                <a:lnTo>
                  <a:pt x="2532193" y="1418368"/>
                </a:lnTo>
                <a:cubicBezTo>
                  <a:pt x="2535000" y="1390301"/>
                  <a:pt x="2536403" y="1358024"/>
                  <a:pt x="2536403" y="1321537"/>
                </a:cubicBezTo>
                <a:cubicBezTo>
                  <a:pt x="2533597" y="1325747"/>
                  <a:pt x="2532193" y="1330659"/>
                  <a:pt x="2532193" y="1336272"/>
                </a:cubicBezTo>
                <a:cubicBezTo>
                  <a:pt x="2530790" y="1334869"/>
                  <a:pt x="2527983" y="1334167"/>
                  <a:pt x="2523773" y="1334167"/>
                </a:cubicBezTo>
                <a:cubicBezTo>
                  <a:pt x="2513950" y="1334167"/>
                  <a:pt x="2505530" y="1358726"/>
                  <a:pt x="2498513" y="1407843"/>
                </a:cubicBezTo>
                <a:lnTo>
                  <a:pt x="2481673" y="1519409"/>
                </a:lnTo>
                <a:cubicBezTo>
                  <a:pt x="2480269" y="1523619"/>
                  <a:pt x="2477463" y="1543266"/>
                  <a:pt x="2473252" y="1578350"/>
                </a:cubicBezTo>
                <a:cubicBezTo>
                  <a:pt x="2471849" y="1582560"/>
                  <a:pt x="2469042" y="1586770"/>
                  <a:pt x="2464832" y="1590980"/>
                </a:cubicBezTo>
                <a:cubicBezTo>
                  <a:pt x="2464832" y="1597997"/>
                  <a:pt x="2468341" y="1601505"/>
                  <a:pt x="2475358" y="1601505"/>
                </a:cubicBezTo>
                <a:lnTo>
                  <a:pt x="2464832" y="1675181"/>
                </a:lnTo>
                <a:cubicBezTo>
                  <a:pt x="2455009" y="1675181"/>
                  <a:pt x="2450097" y="1673076"/>
                  <a:pt x="2450097" y="1668866"/>
                </a:cubicBezTo>
                <a:cubicBezTo>
                  <a:pt x="2450097" y="1645009"/>
                  <a:pt x="2455711" y="1579753"/>
                  <a:pt x="2466937" y="1473098"/>
                </a:cubicBezTo>
                <a:cubicBezTo>
                  <a:pt x="2459921" y="1475905"/>
                  <a:pt x="2455009" y="1483624"/>
                  <a:pt x="2452202" y="1496254"/>
                </a:cubicBezTo>
                <a:cubicBezTo>
                  <a:pt x="2450799" y="1402229"/>
                  <a:pt x="2465534" y="1273121"/>
                  <a:pt x="2496408" y="1108929"/>
                </a:cubicBezTo>
                <a:cubicBezTo>
                  <a:pt x="2495005" y="1101913"/>
                  <a:pt x="2494303" y="1092089"/>
                  <a:pt x="2494303" y="1079459"/>
                </a:cubicBezTo>
                <a:cubicBezTo>
                  <a:pt x="2495706" y="1072442"/>
                  <a:pt x="2498513" y="1062619"/>
                  <a:pt x="2502723" y="1049989"/>
                </a:cubicBezTo>
                <a:cubicBezTo>
                  <a:pt x="2505530" y="1047182"/>
                  <a:pt x="2504126" y="1045778"/>
                  <a:pt x="2498513" y="1045778"/>
                </a:cubicBezTo>
                <a:cubicBezTo>
                  <a:pt x="2494303" y="1045778"/>
                  <a:pt x="2488690" y="1057707"/>
                  <a:pt x="2481673" y="1081564"/>
                </a:cubicBezTo>
                <a:cubicBezTo>
                  <a:pt x="2474656" y="1108228"/>
                  <a:pt x="2470446" y="1122963"/>
                  <a:pt x="2469042" y="1125769"/>
                </a:cubicBezTo>
                <a:cubicBezTo>
                  <a:pt x="2466236" y="1158047"/>
                  <a:pt x="2459921" y="1207164"/>
                  <a:pt x="2450097" y="1273121"/>
                </a:cubicBezTo>
                <a:cubicBezTo>
                  <a:pt x="2434661" y="1337675"/>
                  <a:pt x="2426942" y="1394511"/>
                  <a:pt x="2426942" y="1443628"/>
                </a:cubicBezTo>
                <a:cubicBezTo>
                  <a:pt x="2426942" y="1447838"/>
                  <a:pt x="2424837" y="1457662"/>
                  <a:pt x="2420627" y="1473098"/>
                </a:cubicBezTo>
                <a:cubicBezTo>
                  <a:pt x="2422030" y="1478712"/>
                  <a:pt x="2422030" y="1489237"/>
                  <a:pt x="2420627" y="1504674"/>
                </a:cubicBezTo>
                <a:cubicBezTo>
                  <a:pt x="2412207" y="1541161"/>
                  <a:pt x="2407997" y="1583262"/>
                  <a:pt x="2407997" y="1630975"/>
                </a:cubicBezTo>
                <a:lnTo>
                  <a:pt x="2407997" y="1424683"/>
                </a:lnTo>
                <a:lnTo>
                  <a:pt x="2384842" y="1628870"/>
                </a:lnTo>
                <a:cubicBezTo>
                  <a:pt x="2384842" y="1638694"/>
                  <a:pt x="2385543" y="1645009"/>
                  <a:pt x="2386946" y="1647816"/>
                </a:cubicBezTo>
                <a:cubicBezTo>
                  <a:pt x="2388350" y="1645009"/>
                  <a:pt x="2391157" y="1641501"/>
                  <a:pt x="2395367" y="1637291"/>
                </a:cubicBezTo>
                <a:lnTo>
                  <a:pt x="2399577" y="1637291"/>
                </a:lnTo>
                <a:cubicBezTo>
                  <a:pt x="2400980" y="1652727"/>
                  <a:pt x="2398173" y="1661849"/>
                  <a:pt x="2391157" y="1664656"/>
                </a:cubicBezTo>
                <a:cubicBezTo>
                  <a:pt x="2392560" y="1667463"/>
                  <a:pt x="2394665" y="1669568"/>
                  <a:pt x="2397472" y="1670971"/>
                </a:cubicBezTo>
                <a:cubicBezTo>
                  <a:pt x="2396068" y="1672374"/>
                  <a:pt x="2395367" y="1674479"/>
                  <a:pt x="2395367" y="1677286"/>
                </a:cubicBezTo>
                <a:cubicBezTo>
                  <a:pt x="2395367" y="1674479"/>
                  <a:pt x="2393963" y="1671673"/>
                  <a:pt x="2391157" y="1668866"/>
                </a:cubicBezTo>
                <a:lnTo>
                  <a:pt x="2384842" y="1913049"/>
                </a:lnTo>
                <a:cubicBezTo>
                  <a:pt x="2379228" y="1924276"/>
                  <a:pt x="2371510" y="1940414"/>
                  <a:pt x="2361686" y="1961464"/>
                </a:cubicBezTo>
                <a:cubicBezTo>
                  <a:pt x="2360283" y="1957254"/>
                  <a:pt x="2358178" y="1950939"/>
                  <a:pt x="2355371" y="1942519"/>
                </a:cubicBezTo>
                <a:cubicBezTo>
                  <a:pt x="2353968" y="1946729"/>
                  <a:pt x="2353266" y="1955149"/>
                  <a:pt x="2353266" y="1967779"/>
                </a:cubicBezTo>
                <a:cubicBezTo>
                  <a:pt x="2347653" y="1953746"/>
                  <a:pt x="2346249" y="1933397"/>
                  <a:pt x="2349056" y="1906734"/>
                </a:cubicBezTo>
                <a:cubicBezTo>
                  <a:pt x="2351863" y="1880070"/>
                  <a:pt x="2351161" y="1861827"/>
                  <a:pt x="2346951" y="1852003"/>
                </a:cubicBezTo>
                <a:cubicBezTo>
                  <a:pt x="2344144" y="1854810"/>
                  <a:pt x="2342039" y="1863932"/>
                  <a:pt x="2340636" y="1879368"/>
                </a:cubicBezTo>
                <a:lnTo>
                  <a:pt x="2334321" y="1883579"/>
                </a:lnTo>
                <a:cubicBezTo>
                  <a:pt x="2330111" y="1884982"/>
                  <a:pt x="2328006" y="1887087"/>
                  <a:pt x="2328006" y="1889894"/>
                </a:cubicBezTo>
                <a:cubicBezTo>
                  <a:pt x="2328006" y="1898314"/>
                  <a:pt x="2323796" y="1884982"/>
                  <a:pt x="2315376" y="1849898"/>
                </a:cubicBezTo>
                <a:cubicBezTo>
                  <a:pt x="2313973" y="1851301"/>
                  <a:pt x="2313271" y="1854108"/>
                  <a:pt x="2313271" y="1858318"/>
                </a:cubicBezTo>
                <a:lnTo>
                  <a:pt x="2313271" y="1744647"/>
                </a:lnTo>
                <a:cubicBezTo>
                  <a:pt x="2317481" y="1694126"/>
                  <a:pt x="2319586" y="1658341"/>
                  <a:pt x="2319586" y="1637291"/>
                </a:cubicBezTo>
                <a:lnTo>
                  <a:pt x="2319586" y="1609925"/>
                </a:lnTo>
                <a:cubicBezTo>
                  <a:pt x="2316779" y="1605715"/>
                  <a:pt x="2314674" y="1603610"/>
                  <a:pt x="2313271" y="1603610"/>
                </a:cubicBezTo>
                <a:cubicBezTo>
                  <a:pt x="2313271" y="1610627"/>
                  <a:pt x="2311867" y="1630975"/>
                  <a:pt x="2309061" y="1664656"/>
                </a:cubicBezTo>
                <a:lnTo>
                  <a:pt x="2292221" y="1883579"/>
                </a:lnTo>
                <a:cubicBezTo>
                  <a:pt x="2261347" y="1800781"/>
                  <a:pt x="2245910" y="1745348"/>
                  <a:pt x="2245910" y="1717281"/>
                </a:cubicBezTo>
                <a:cubicBezTo>
                  <a:pt x="2245910" y="1692021"/>
                  <a:pt x="2254198" y="1658867"/>
                  <a:pt x="2270775" y="1617819"/>
                </a:cubicBezTo>
                <a:lnTo>
                  <a:pt x="2272407" y="1614135"/>
                </a:lnTo>
                <a:lnTo>
                  <a:pt x="2275380" y="1614135"/>
                </a:lnTo>
                <a:lnTo>
                  <a:pt x="2275380" y="1607419"/>
                </a:lnTo>
                <a:lnTo>
                  <a:pt x="2290115" y="1574140"/>
                </a:lnTo>
                <a:cubicBezTo>
                  <a:pt x="2288712" y="1567123"/>
                  <a:pt x="2288011" y="1564316"/>
                  <a:pt x="2288011" y="1565720"/>
                </a:cubicBezTo>
                <a:cubicBezTo>
                  <a:pt x="2290817" y="1560106"/>
                  <a:pt x="2290115" y="1554493"/>
                  <a:pt x="2285905" y="1548879"/>
                </a:cubicBezTo>
                <a:cubicBezTo>
                  <a:pt x="2295729" y="1539056"/>
                  <a:pt x="2298536" y="1531338"/>
                  <a:pt x="2294325" y="1525724"/>
                </a:cubicBezTo>
                <a:cubicBezTo>
                  <a:pt x="2291519" y="1528531"/>
                  <a:pt x="2290115" y="1530636"/>
                  <a:pt x="2290115" y="1532039"/>
                </a:cubicBezTo>
                <a:cubicBezTo>
                  <a:pt x="2290115" y="1522216"/>
                  <a:pt x="2290817" y="1515199"/>
                  <a:pt x="2292221" y="1510989"/>
                </a:cubicBezTo>
                <a:cubicBezTo>
                  <a:pt x="2300641" y="1501166"/>
                  <a:pt x="2304851" y="1492746"/>
                  <a:pt x="2304851" y="1485729"/>
                </a:cubicBezTo>
                <a:cubicBezTo>
                  <a:pt x="2304851" y="1481519"/>
                  <a:pt x="2302746" y="1478010"/>
                  <a:pt x="2298536" y="1475204"/>
                </a:cubicBezTo>
                <a:cubicBezTo>
                  <a:pt x="2304149" y="1469590"/>
                  <a:pt x="2307657" y="1461872"/>
                  <a:pt x="2309061" y="1452048"/>
                </a:cubicBezTo>
                <a:cubicBezTo>
                  <a:pt x="2310464" y="1440822"/>
                  <a:pt x="2307657" y="1432401"/>
                  <a:pt x="2300641" y="1426788"/>
                </a:cubicBezTo>
                <a:cubicBezTo>
                  <a:pt x="2303447" y="1426788"/>
                  <a:pt x="2306956" y="1424683"/>
                  <a:pt x="2311166" y="1420473"/>
                </a:cubicBezTo>
                <a:cubicBezTo>
                  <a:pt x="2306956" y="1416263"/>
                  <a:pt x="2304851" y="1409948"/>
                  <a:pt x="2304851" y="1401528"/>
                </a:cubicBezTo>
                <a:cubicBezTo>
                  <a:pt x="2304851" y="1393108"/>
                  <a:pt x="2307657" y="1382583"/>
                  <a:pt x="2313271" y="1369952"/>
                </a:cubicBezTo>
                <a:cubicBezTo>
                  <a:pt x="2313271" y="1364339"/>
                  <a:pt x="2314674" y="1356621"/>
                  <a:pt x="2317481" y="1346797"/>
                </a:cubicBezTo>
                <a:cubicBezTo>
                  <a:pt x="2307657" y="1342587"/>
                  <a:pt x="2302746" y="1339079"/>
                  <a:pt x="2302746" y="1336272"/>
                </a:cubicBezTo>
                <a:cubicBezTo>
                  <a:pt x="2304149" y="1333465"/>
                  <a:pt x="2306254" y="1329957"/>
                  <a:pt x="2309061" y="1325747"/>
                </a:cubicBezTo>
                <a:cubicBezTo>
                  <a:pt x="2310464" y="1321537"/>
                  <a:pt x="2309061" y="1315222"/>
                  <a:pt x="2304851" y="1306802"/>
                </a:cubicBezTo>
                <a:cubicBezTo>
                  <a:pt x="2307657" y="1308205"/>
                  <a:pt x="2309763" y="1308907"/>
                  <a:pt x="2311166" y="1308907"/>
                </a:cubicBezTo>
                <a:lnTo>
                  <a:pt x="2315376" y="1306802"/>
                </a:lnTo>
                <a:lnTo>
                  <a:pt x="2315376" y="1298382"/>
                </a:lnTo>
                <a:cubicBezTo>
                  <a:pt x="2299939" y="1288558"/>
                  <a:pt x="2292221" y="1280138"/>
                  <a:pt x="2292221" y="1273121"/>
                </a:cubicBezTo>
                <a:cubicBezTo>
                  <a:pt x="2292221" y="1231021"/>
                  <a:pt x="2296430" y="1186815"/>
                  <a:pt x="2304851" y="1140505"/>
                </a:cubicBezTo>
                <a:lnTo>
                  <a:pt x="2382737" y="666874"/>
                </a:lnTo>
                <a:lnTo>
                  <a:pt x="2386946" y="666874"/>
                </a:lnTo>
                <a:lnTo>
                  <a:pt x="2403787" y="506892"/>
                </a:lnTo>
                <a:cubicBezTo>
                  <a:pt x="2403787" y="498472"/>
                  <a:pt x="2402383" y="490754"/>
                  <a:pt x="2399577" y="483737"/>
                </a:cubicBezTo>
                <a:cubicBezTo>
                  <a:pt x="2339233" y="496367"/>
                  <a:pt x="2316077" y="502682"/>
                  <a:pt x="2330111" y="502682"/>
                </a:cubicBezTo>
                <a:cubicBezTo>
                  <a:pt x="2325901" y="502682"/>
                  <a:pt x="2321340" y="503033"/>
                  <a:pt x="2316428" y="503735"/>
                </a:cubicBezTo>
                <a:lnTo>
                  <a:pt x="2302916" y="506437"/>
                </a:lnTo>
                <a:lnTo>
                  <a:pt x="2303798" y="509523"/>
                </a:lnTo>
                <a:cubicBezTo>
                  <a:pt x="2304500" y="514786"/>
                  <a:pt x="2304851" y="524434"/>
                  <a:pt x="2304851" y="538468"/>
                </a:cubicBezTo>
                <a:lnTo>
                  <a:pt x="2266960" y="548993"/>
                </a:lnTo>
                <a:cubicBezTo>
                  <a:pt x="2264153" y="548993"/>
                  <a:pt x="2262399" y="548291"/>
                  <a:pt x="2261698" y="546888"/>
                </a:cubicBezTo>
                <a:cubicBezTo>
                  <a:pt x="2260996" y="545484"/>
                  <a:pt x="2259943" y="544782"/>
                  <a:pt x="2258540" y="544782"/>
                </a:cubicBezTo>
                <a:cubicBezTo>
                  <a:pt x="2255733" y="533556"/>
                  <a:pt x="2254330" y="524434"/>
                  <a:pt x="2254330" y="517417"/>
                </a:cubicBezTo>
                <a:cubicBezTo>
                  <a:pt x="2254330" y="510400"/>
                  <a:pt x="2255733" y="506190"/>
                  <a:pt x="2258540" y="504787"/>
                </a:cubicBezTo>
                <a:cubicBezTo>
                  <a:pt x="2250120" y="503384"/>
                  <a:pt x="2240297" y="503384"/>
                  <a:pt x="2229069" y="504787"/>
                </a:cubicBezTo>
                <a:cubicBezTo>
                  <a:pt x="2224859" y="506190"/>
                  <a:pt x="2217141" y="507594"/>
                  <a:pt x="2205914" y="508997"/>
                </a:cubicBezTo>
                <a:cubicBezTo>
                  <a:pt x="2219948" y="508997"/>
                  <a:pt x="2205213" y="501279"/>
                  <a:pt x="2161709" y="485842"/>
                </a:cubicBezTo>
                <a:cubicBezTo>
                  <a:pt x="2154692" y="485842"/>
                  <a:pt x="2144518" y="487245"/>
                  <a:pt x="2131186" y="490052"/>
                </a:cubicBezTo>
                <a:lnTo>
                  <a:pt x="2115826" y="492803"/>
                </a:lnTo>
                <a:lnTo>
                  <a:pt x="2112021" y="509491"/>
                </a:lnTo>
                <a:cubicBezTo>
                  <a:pt x="2106429" y="534422"/>
                  <a:pt x="2099160" y="567938"/>
                  <a:pt x="2090214" y="610038"/>
                </a:cubicBezTo>
                <a:cubicBezTo>
                  <a:pt x="2088811" y="611442"/>
                  <a:pt x="2085302" y="615652"/>
                  <a:pt x="2079689" y="622668"/>
                </a:cubicBezTo>
                <a:lnTo>
                  <a:pt x="2081794" y="626879"/>
                </a:lnTo>
                <a:cubicBezTo>
                  <a:pt x="2078987" y="629685"/>
                  <a:pt x="2076181" y="636702"/>
                  <a:pt x="2073374" y="647929"/>
                </a:cubicBezTo>
                <a:cubicBezTo>
                  <a:pt x="2070567" y="653542"/>
                  <a:pt x="2064954" y="659156"/>
                  <a:pt x="2056534" y="664769"/>
                </a:cubicBezTo>
                <a:lnTo>
                  <a:pt x="1997593" y="753180"/>
                </a:lnTo>
                <a:cubicBezTo>
                  <a:pt x="1982156" y="775634"/>
                  <a:pt x="1974438" y="791071"/>
                  <a:pt x="1974438" y="799491"/>
                </a:cubicBezTo>
                <a:cubicBezTo>
                  <a:pt x="1959001" y="812121"/>
                  <a:pt x="1935846" y="830364"/>
                  <a:pt x="1904972" y="854221"/>
                </a:cubicBezTo>
                <a:cubicBezTo>
                  <a:pt x="1820771" y="904742"/>
                  <a:pt x="1741482" y="949649"/>
                  <a:pt x="1667104" y="988943"/>
                </a:cubicBezTo>
                <a:cubicBezTo>
                  <a:pt x="1625004" y="1009993"/>
                  <a:pt x="1589920" y="1018413"/>
                  <a:pt x="1561853" y="1014203"/>
                </a:cubicBezTo>
                <a:cubicBezTo>
                  <a:pt x="1559046" y="1014203"/>
                  <a:pt x="1557292" y="1013151"/>
                  <a:pt x="1556590" y="1011046"/>
                </a:cubicBezTo>
                <a:cubicBezTo>
                  <a:pt x="1555889" y="1008941"/>
                  <a:pt x="1554134" y="1007888"/>
                  <a:pt x="1551328" y="1007888"/>
                </a:cubicBezTo>
                <a:cubicBezTo>
                  <a:pt x="1545714" y="1006485"/>
                  <a:pt x="1535189" y="1007888"/>
                  <a:pt x="1519753" y="1012098"/>
                </a:cubicBezTo>
                <a:cubicBezTo>
                  <a:pt x="1512034" y="1014203"/>
                  <a:pt x="1505368" y="1015782"/>
                  <a:pt x="1499755" y="1016834"/>
                </a:cubicBezTo>
                <a:lnTo>
                  <a:pt x="1488101" y="1018179"/>
                </a:lnTo>
                <a:lnTo>
                  <a:pt x="1488177" y="1020518"/>
                </a:lnTo>
                <a:lnTo>
                  <a:pt x="1481862" y="1089984"/>
                </a:lnTo>
                <a:cubicBezTo>
                  <a:pt x="1476249" y="1136295"/>
                  <a:pt x="1468530" y="1168923"/>
                  <a:pt x="1458707" y="1187868"/>
                </a:cubicBezTo>
                <a:cubicBezTo>
                  <a:pt x="1448883" y="1206813"/>
                  <a:pt x="1432043" y="1254878"/>
                  <a:pt x="1408186" y="1332062"/>
                </a:cubicBezTo>
                <a:cubicBezTo>
                  <a:pt x="1409589" y="1337675"/>
                  <a:pt x="1409589" y="1344692"/>
                  <a:pt x="1408186" y="1353112"/>
                </a:cubicBezTo>
                <a:cubicBezTo>
                  <a:pt x="1374505" y="1431700"/>
                  <a:pt x="1358367" y="1468187"/>
                  <a:pt x="1359770" y="1462573"/>
                </a:cubicBezTo>
                <a:cubicBezTo>
                  <a:pt x="1356964" y="1489237"/>
                  <a:pt x="1358367" y="1508884"/>
                  <a:pt x="1363981" y="1521514"/>
                </a:cubicBezTo>
                <a:cubicBezTo>
                  <a:pt x="1363981" y="1527128"/>
                  <a:pt x="1365384" y="1530636"/>
                  <a:pt x="1368191" y="1532039"/>
                </a:cubicBezTo>
                <a:cubicBezTo>
                  <a:pt x="1365384" y="1533443"/>
                  <a:pt x="1363981" y="1535548"/>
                  <a:pt x="1363981" y="1538354"/>
                </a:cubicBezTo>
                <a:cubicBezTo>
                  <a:pt x="1359770" y="1545371"/>
                  <a:pt x="1360472" y="1555195"/>
                  <a:pt x="1366085" y="1567825"/>
                </a:cubicBezTo>
                <a:cubicBezTo>
                  <a:pt x="1364682" y="1569228"/>
                  <a:pt x="1363981" y="1572035"/>
                  <a:pt x="1363981" y="1576245"/>
                </a:cubicBezTo>
                <a:cubicBezTo>
                  <a:pt x="1366787" y="1581858"/>
                  <a:pt x="1370295" y="1589577"/>
                  <a:pt x="1374505" y="1599400"/>
                </a:cubicBezTo>
                <a:cubicBezTo>
                  <a:pt x="1375909" y="1602207"/>
                  <a:pt x="1375207" y="1607119"/>
                  <a:pt x="1372401" y="1614135"/>
                </a:cubicBezTo>
                <a:cubicBezTo>
                  <a:pt x="1376611" y="1618345"/>
                  <a:pt x="1382224" y="1621854"/>
                  <a:pt x="1389241" y="1624660"/>
                </a:cubicBezTo>
                <a:cubicBezTo>
                  <a:pt x="1393451" y="1623257"/>
                  <a:pt x="1395556" y="1620450"/>
                  <a:pt x="1395556" y="1616240"/>
                </a:cubicBezTo>
                <a:cubicBezTo>
                  <a:pt x="1395556" y="1606417"/>
                  <a:pt x="1391346" y="1581157"/>
                  <a:pt x="1382926" y="1540459"/>
                </a:cubicBezTo>
                <a:cubicBezTo>
                  <a:pt x="1381522" y="1539056"/>
                  <a:pt x="1378716" y="1534846"/>
                  <a:pt x="1374505" y="1527829"/>
                </a:cubicBezTo>
                <a:cubicBezTo>
                  <a:pt x="1374505" y="1525023"/>
                  <a:pt x="1378014" y="1522216"/>
                  <a:pt x="1385031" y="1519409"/>
                </a:cubicBezTo>
                <a:lnTo>
                  <a:pt x="1382926" y="1515199"/>
                </a:lnTo>
                <a:lnTo>
                  <a:pt x="1376611" y="1508884"/>
                </a:lnTo>
                <a:cubicBezTo>
                  <a:pt x="1375207" y="1510287"/>
                  <a:pt x="1374505" y="1511691"/>
                  <a:pt x="1374505" y="1513094"/>
                </a:cubicBezTo>
                <a:cubicBezTo>
                  <a:pt x="1376611" y="1490991"/>
                  <a:pt x="1383847" y="1463757"/>
                  <a:pt x="1396214" y="1431393"/>
                </a:cubicBezTo>
                <a:lnTo>
                  <a:pt x="1409033" y="1400363"/>
                </a:lnTo>
                <a:lnTo>
                  <a:pt x="1408515" y="1403435"/>
                </a:lnTo>
                <a:cubicBezTo>
                  <a:pt x="1406541" y="1416373"/>
                  <a:pt x="1402923" y="1445207"/>
                  <a:pt x="1397661" y="1489939"/>
                </a:cubicBezTo>
                <a:cubicBezTo>
                  <a:pt x="1393451" y="1541863"/>
                  <a:pt x="1397661" y="1585367"/>
                  <a:pt x="1410291" y="1620450"/>
                </a:cubicBezTo>
                <a:cubicBezTo>
                  <a:pt x="1413098" y="1617644"/>
                  <a:pt x="1420115" y="1609223"/>
                  <a:pt x="1431341" y="1595190"/>
                </a:cubicBezTo>
                <a:cubicBezTo>
                  <a:pt x="1434148" y="1612030"/>
                  <a:pt x="1435551" y="1622555"/>
                  <a:pt x="1435551" y="1626765"/>
                </a:cubicBezTo>
                <a:lnTo>
                  <a:pt x="1429236" y="1692021"/>
                </a:lnTo>
                <a:cubicBezTo>
                  <a:pt x="1416606" y="1696231"/>
                  <a:pt x="1406783" y="1697635"/>
                  <a:pt x="1399766" y="1696231"/>
                </a:cubicBezTo>
                <a:cubicBezTo>
                  <a:pt x="1395556" y="1696231"/>
                  <a:pt x="1392047" y="1695530"/>
                  <a:pt x="1389241" y="1694126"/>
                </a:cubicBezTo>
                <a:cubicBezTo>
                  <a:pt x="1379417" y="1681496"/>
                  <a:pt x="1373804" y="1670971"/>
                  <a:pt x="1372401" y="1662551"/>
                </a:cubicBezTo>
                <a:lnTo>
                  <a:pt x="1378716" y="1630975"/>
                </a:lnTo>
                <a:lnTo>
                  <a:pt x="1368191" y="1609925"/>
                </a:lnTo>
                <a:cubicBezTo>
                  <a:pt x="1366787" y="1612732"/>
                  <a:pt x="1365384" y="1616942"/>
                  <a:pt x="1363981" y="1622555"/>
                </a:cubicBezTo>
                <a:lnTo>
                  <a:pt x="1357665" y="1624660"/>
                </a:lnTo>
                <a:cubicBezTo>
                  <a:pt x="1350649" y="1627467"/>
                  <a:pt x="1350649" y="1629572"/>
                  <a:pt x="1357665" y="1630975"/>
                </a:cubicBezTo>
                <a:cubicBezTo>
                  <a:pt x="1354859" y="1630975"/>
                  <a:pt x="1352754" y="1628870"/>
                  <a:pt x="1351350" y="1624660"/>
                </a:cubicBezTo>
                <a:cubicBezTo>
                  <a:pt x="1344333" y="1630274"/>
                  <a:pt x="1340825" y="1635186"/>
                  <a:pt x="1340825" y="1639396"/>
                </a:cubicBezTo>
                <a:cubicBezTo>
                  <a:pt x="1339422" y="1646412"/>
                  <a:pt x="1341176" y="1661147"/>
                  <a:pt x="1346088" y="1683601"/>
                </a:cubicBezTo>
                <a:cubicBezTo>
                  <a:pt x="1350999" y="1706055"/>
                  <a:pt x="1354859" y="1717281"/>
                  <a:pt x="1357665" y="1717281"/>
                </a:cubicBezTo>
                <a:cubicBezTo>
                  <a:pt x="1360472" y="1717281"/>
                  <a:pt x="1361875" y="1716580"/>
                  <a:pt x="1361875" y="1715176"/>
                </a:cubicBezTo>
                <a:cubicBezTo>
                  <a:pt x="1361875" y="1713773"/>
                  <a:pt x="1363279" y="1713773"/>
                  <a:pt x="1366085" y="1715176"/>
                </a:cubicBezTo>
                <a:cubicBezTo>
                  <a:pt x="1375909" y="1715176"/>
                  <a:pt x="1379417" y="1727105"/>
                  <a:pt x="1376611" y="1750962"/>
                </a:cubicBezTo>
                <a:cubicBezTo>
                  <a:pt x="1376611" y="1757979"/>
                  <a:pt x="1377663" y="1769556"/>
                  <a:pt x="1379768" y="1785695"/>
                </a:cubicBezTo>
                <a:cubicBezTo>
                  <a:pt x="1381873" y="1801833"/>
                  <a:pt x="1382224" y="1813411"/>
                  <a:pt x="1380821" y="1820428"/>
                </a:cubicBezTo>
                <a:cubicBezTo>
                  <a:pt x="1379417" y="1828848"/>
                  <a:pt x="1369594" y="1834461"/>
                  <a:pt x="1351350" y="1837268"/>
                </a:cubicBezTo>
                <a:cubicBezTo>
                  <a:pt x="1340123" y="1835865"/>
                  <a:pt x="1334510" y="1828848"/>
                  <a:pt x="1334510" y="1816218"/>
                </a:cubicBezTo>
                <a:cubicBezTo>
                  <a:pt x="1335914" y="1764294"/>
                  <a:pt x="1335212" y="1727105"/>
                  <a:pt x="1332405" y="1704651"/>
                </a:cubicBezTo>
                <a:cubicBezTo>
                  <a:pt x="1331002" y="1704651"/>
                  <a:pt x="1328195" y="1701845"/>
                  <a:pt x="1323985" y="1696231"/>
                </a:cubicBezTo>
                <a:cubicBezTo>
                  <a:pt x="1321880" y="1699740"/>
                  <a:pt x="1319073" y="1704125"/>
                  <a:pt x="1315565" y="1709388"/>
                </a:cubicBezTo>
                <a:lnTo>
                  <a:pt x="1306153" y="1723114"/>
                </a:lnTo>
                <a:lnTo>
                  <a:pt x="1307145" y="1715176"/>
                </a:lnTo>
                <a:lnTo>
                  <a:pt x="1298725" y="1706756"/>
                </a:lnTo>
                <a:cubicBezTo>
                  <a:pt x="1294515" y="1702546"/>
                  <a:pt x="1288901" y="1695530"/>
                  <a:pt x="1281885" y="1685706"/>
                </a:cubicBezTo>
                <a:cubicBezTo>
                  <a:pt x="1280481" y="1687109"/>
                  <a:pt x="1279078" y="1689215"/>
                  <a:pt x="1277675" y="1692021"/>
                </a:cubicBezTo>
                <a:cubicBezTo>
                  <a:pt x="1279078" y="1693425"/>
                  <a:pt x="1278376" y="1699038"/>
                  <a:pt x="1275569" y="1708861"/>
                </a:cubicBezTo>
                <a:cubicBezTo>
                  <a:pt x="1275569" y="1707458"/>
                  <a:pt x="1275569" y="1705353"/>
                  <a:pt x="1275569" y="1702546"/>
                </a:cubicBezTo>
                <a:cubicBezTo>
                  <a:pt x="1272763" y="1715176"/>
                  <a:pt x="1262939" y="1732718"/>
                  <a:pt x="1246099" y="1755172"/>
                </a:cubicBezTo>
                <a:lnTo>
                  <a:pt x="1231364" y="1753067"/>
                </a:lnTo>
                <a:cubicBezTo>
                  <a:pt x="1228557" y="1753067"/>
                  <a:pt x="1227154" y="1750260"/>
                  <a:pt x="1227154" y="1744647"/>
                </a:cubicBezTo>
                <a:cubicBezTo>
                  <a:pt x="1228557" y="1741840"/>
                  <a:pt x="1232066" y="1736227"/>
                  <a:pt x="1237679" y="1727807"/>
                </a:cubicBezTo>
                <a:cubicBezTo>
                  <a:pt x="1243292" y="1719387"/>
                  <a:pt x="1246099" y="1713773"/>
                  <a:pt x="1246099" y="1710966"/>
                </a:cubicBezTo>
                <a:cubicBezTo>
                  <a:pt x="1247502" y="1699740"/>
                  <a:pt x="1246801" y="1689215"/>
                  <a:pt x="1243994" y="1679391"/>
                </a:cubicBezTo>
                <a:cubicBezTo>
                  <a:pt x="1235574" y="1685004"/>
                  <a:pt x="1232066" y="1687811"/>
                  <a:pt x="1233469" y="1687811"/>
                </a:cubicBezTo>
                <a:cubicBezTo>
                  <a:pt x="1230662" y="1687811"/>
                  <a:pt x="1229259" y="1687109"/>
                  <a:pt x="1229259" y="1685706"/>
                </a:cubicBezTo>
                <a:lnTo>
                  <a:pt x="1227154" y="1685706"/>
                </a:lnTo>
                <a:cubicBezTo>
                  <a:pt x="1225750" y="1687109"/>
                  <a:pt x="1223645" y="1691319"/>
                  <a:pt x="1220839" y="1698336"/>
                </a:cubicBezTo>
                <a:lnTo>
                  <a:pt x="1208209" y="1698336"/>
                </a:lnTo>
                <a:cubicBezTo>
                  <a:pt x="1203998" y="1696933"/>
                  <a:pt x="1193473" y="1686408"/>
                  <a:pt x="1176633" y="1666761"/>
                </a:cubicBezTo>
                <a:cubicBezTo>
                  <a:pt x="1173827" y="1666761"/>
                  <a:pt x="1172072" y="1667813"/>
                  <a:pt x="1171371" y="1669918"/>
                </a:cubicBezTo>
                <a:cubicBezTo>
                  <a:pt x="1170669" y="1672023"/>
                  <a:pt x="1168915" y="1672374"/>
                  <a:pt x="1166108" y="1670971"/>
                </a:cubicBezTo>
                <a:cubicBezTo>
                  <a:pt x="1149268" y="1669568"/>
                  <a:pt x="1139444" y="1661849"/>
                  <a:pt x="1136638" y="1647816"/>
                </a:cubicBezTo>
                <a:cubicBezTo>
                  <a:pt x="1135234" y="1642202"/>
                  <a:pt x="1134533" y="1623959"/>
                  <a:pt x="1134533" y="1593085"/>
                </a:cubicBezTo>
                <a:cubicBezTo>
                  <a:pt x="1133129" y="1570631"/>
                  <a:pt x="1127516" y="1555896"/>
                  <a:pt x="1117692" y="1548879"/>
                </a:cubicBezTo>
                <a:lnTo>
                  <a:pt x="1151373" y="1277331"/>
                </a:lnTo>
                <a:cubicBezTo>
                  <a:pt x="1154180" y="1278735"/>
                  <a:pt x="1157688" y="1280840"/>
                  <a:pt x="1161898" y="1283646"/>
                </a:cubicBezTo>
                <a:lnTo>
                  <a:pt x="1164003" y="1281541"/>
                </a:lnTo>
                <a:lnTo>
                  <a:pt x="1166108" y="1273121"/>
                </a:lnTo>
                <a:lnTo>
                  <a:pt x="1149268" y="1247861"/>
                </a:lnTo>
                <a:lnTo>
                  <a:pt x="1157688" y="1247861"/>
                </a:lnTo>
                <a:cubicBezTo>
                  <a:pt x="1157688" y="1240844"/>
                  <a:pt x="1159091" y="1231021"/>
                  <a:pt x="1161898" y="1218391"/>
                </a:cubicBezTo>
                <a:cubicBezTo>
                  <a:pt x="1161898" y="1224004"/>
                  <a:pt x="1162600" y="1228214"/>
                  <a:pt x="1164003" y="1231021"/>
                </a:cubicBezTo>
                <a:cubicBezTo>
                  <a:pt x="1171020" y="1225407"/>
                  <a:pt x="1177335" y="1202954"/>
                  <a:pt x="1182948" y="1163660"/>
                </a:cubicBezTo>
                <a:cubicBezTo>
                  <a:pt x="1181545" y="1165063"/>
                  <a:pt x="1178037" y="1165063"/>
                  <a:pt x="1172423" y="1163660"/>
                </a:cubicBezTo>
                <a:lnTo>
                  <a:pt x="1174528" y="1140505"/>
                </a:lnTo>
                <a:lnTo>
                  <a:pt x="1187158" y="1140505"/>
                </a:lnTo>
                <a:cubicBezTo>
                  <a:pt x="1195578" y="1141908"/>
                  <a:pt x="1201192" y="1131383"/>
                  <a:pt x="1203998" y="1108929"/>
                </a:cubicBezTo>
                <a:lnTo>
                  <a:pt x="1206104" y="1092089"/>
                </a:lnTo>
                <a:cubicBezTo>
                  <a:pt x="1204700" y="1092089"/>
                  <a:pt x="1202595" y="1090686"/>
                  <a:pt x="1199788" y="1087879"/>
                </a:cubicBezTo>
                <a:cubicBezTo>
                  <a:pt x="1198385" y="1087879"/>
                  <a:pt x="1197683" y="1088581"/>
                  <a:pt x="1197683" y="1089984"/>
                </a:cubicBezTo>
                <a:lnTo>
                  <a:pt x="1197683" y="1092089"/>
                </a:lnTo>
                <a:lnTo>
                  <a:pt x="1191368" y="1092089"/>
                </a:lnTo>
                <a:cubicBezTo>
                  <a:pt x="1188562" y="1092089"/>
                  <a:pt x="1187158" y="1093142"/>
                  <a:pt x="1187158" y="1095247"/>
                </a:cubicBezTo>
                <a:cubicBezTo>
                  <a:pt x="1187158" y="1097352"/>
                  <a:pt x="1185755" y="1098404"/>
                  <a:pt x="1182948" y="1098404"/>
                </a:cubicBezTo>
                <a:cubicBezTo>
                  <a:pt x="1181545" y="1098404"/>
                  <a:pt x="1181194" y="1097703"/>
                  <a:pt x="1181896" y="1096299"/>
                </a:cubicBezTo>
                <a:cubicBezTo>
                  <a:pt x="1182597" y="1094896"/>
                  <a:pt x="1181545" y="1094194"/>
                  <a:pt x="1178738" y="1094194"/>
                </a:cubicBezTo>
                <a:lnTo>
                  <a:pt x="1170318" y="1092089"/>
                </a:lnTo>
                <a:cubicBezTo>
                  <a:pt x="1166108" y="1090686"/>
                  <a:pt x="1162600" y="1089984"/>
                  <a:pt x="1159793" y="1089984"/>
                </a:cubicBezTo>
                <a:cubicBezTo>
                  <a:pt x="1149969" y="1088581"/>
                  <a:pt x="1140848" y="1089282"/>
                  <a:pt x="1132428" y="1092089"/>
                </a:cubicBezTo>
                <a:cubicBezTo>
                  <a:pt x="1074890" y="1089282"/>
                  <a:pt x="1042613" y="1085072"/>
                  <a:pt x="1035596" y="1079459"/>
                </a:cubicBezTo>
                <a:cubicBezTo>
                  <a:pt x="1044017" y="1075249"/>
                  <a:pt x="1069979" y="1072442"/>
                  <a:pt x="1113482" y="1071039"/>
                </a:cubicBezTo>
                <a:cubicBezTo>
                  <a:pt x="1114886" y="1065425"/>
                  <a:pt x="1117692" y="1057707"/>
                  <a:pt x="1121902" y="1047884"/>
                </a:cubicBezTo>
                <a:cubicBezTo>
                  <a:pt x="1121902" y="1046480"/>
                  <a:pt x="1127165" y="1043323"/>
                  <a:pt x="1137690" y="1038411"/>
                </a:cubicBezTo>
                <a:cubicBezTo>
                  <a:pt x="1148215" y="1033499"/>
                  <a:pt x="1153478" y="1028237"/>
                  <a:pt x="1153478" y="1022623"/>
                </a:cubicBezTo>
                <a:cubicBezTo>
                  <a:pt x="1161898" y="1028237"/>
                  <a:pt x="1168915" y="1029640"/>
                  <a:pt x="1174528" y="1026833"/>
                </a:cubicBezTo>
                <a:cubicBezTo>
                  <a:pt x="1171721" y="1021220"/>
                  <a:pt x="1163301" y="1017711"/>
                  <a:pt x="1149268" y="1016308"/>
                </a:cubicBezTo>
                <a:cubicBezTo>
                  <a:pt x="1142251" y="1014905"/>
                  <a:pt x="1138743" y="1017711"/>
                  <a:pt x="1138743" y="1024728"/>
                </a:cubicBezTo>
                <a:cubicBezTo>
                  <a:pt x="1140146" y="1027535"/>
                  <a:pt x="1140146" y="1029640"/>
                  <a:pt x="1138743" y="1031043"/>
                </a:cubicBezTo>
                <a:lnTo>
                  <a:pt x="1119798" y="1028938"/>
                </a:lnTo>
                <a:cubicBezTo>
                  <a:pt x="1119798" y="1027535"/>
                  <a:pt x="1120499" y="1025430"/>
                  <a:pt x="1121902" y="1022623"/>
                </a:cubicBezTo>
                <a:lnTo>
                  <a:pt x="1121902" y="1016308"/>
                </a:lnTo>
                <a:cubicBezTo>
                  <a:pt x="1119096" y="1012098"/>
                  <a:pt x="1115588" y="1009993"/>
                  <a:pt x="1111378" y="1009993"/>
                </a:cubicBezTo>
                <a:cubicBezTo>
                  <a:pt x="1108571" y="1009993"/>
                  <a:pt x="1106466" y="1012098"/>
                  <a:pt x="1105062" y="1016308"/>
                </a:cubicBezTo>
                <a:cubicBezTo>
                  <a:pt x="1102256" y="1006485"/>
                  <a:pt x="1098046" y="993855"/>
                  <a:pt x="1092432" y="978418"/>
                </a:cubicBezTo>
                <a:cubicBezTo>
                  <a:pt x="1098046" y="974208"/>
                  <a:pt x="1107167" y="966489"/>
                  <a:pt x="1119798" y="955262"/>
                </a:cubicBezTo>
                <a:cubicBezTo>
                  <a:pt x="1118394" y="953859"/>
                  <a:pt x="1115588" y="953157"/>
                  <a:pt x="1111378" y="953157"/>
                </a:cubicBezTo>
                <a:cubicBezTo>
                  <a:pt x="1108571" y="953157"/>
                  <a:pt x="1105764" y="953859"/>
                  <a:pt x="1102957" y="955262"/>
                </a:cubicBezTo>
                <a:cubicBezTo>
                  <a:pt x="1100150" y="956666"/>
                  <a:pt x="1097344" y="957367"/>
                  <a:pt x="1094537" y="957367"/>
                </a:cubicBezTo>
                <a:cubicBezTo>
                  <a:pt x="1069277" y="960174"/>
                  <a:pt x="1031386" y="964384"/>
                  <a:pt x="980866" y="969998"/>
                </a:cubicBezTo>
                <a:lnTo>
                  <a:pt x="974551" y="974208"/>
                </a:lnTo>
                <a:cubicBezTo>
                  <a:pt x="970341" y="977014"/>
                  <a:pt x="966832" y="978418"/>
                  <a:pt x="964026" y="978418"/>
                </a:cubicBezTo>
                <a:lnTo>
                  <a:pt x="947186" y="976313"/>
                </a:lnTo>
                <a:lnTo>
                  <a:pt x="942976" y="972103"/>
                </a:lnTo>
                <a:lnTo>
                  <a:pt x="945080" y="959472"/>
                </a:lnTo>
                <a:cubicBezTo>
                  <a:pt x="987181" y="941229"/>
                  <a:pt x="1042613" y="930704"/>
                  <a:pt x="1111378" y="927897"/>
                </a:cubicBezTo>
                <a:lnTo>
                  <a:pt x="1113482" y="923687"/>
                </a:lnTo>
                <a:lnTo>
                  <a:pt x="1113482" y="917372"/>
                </a:lnTo>
                <a:cubicBezTo>
                  <a:pt x="1112079" y="915969"/>
                  <a:pt x="1105764" y="914565"/>
                  <a:pt x="1094537" y="913162"/>
                </a:cubicBezTo>
                <a:cubicBezTo>
                  <a:pt x="1093134" y="913162"/>
                  <a:pt x="1089976" y="914214"/>
                  <a:pt x="1085065" y="916319"/>
                </a:cubicBezTo>
                <a:cubicBezTo>
                  <a:pt x="1080153" y="918424"/>
                  <a:pt x="1076995" y="918775"/>
                  <a:pt x="1075592" y="917372"/>
                </a:cubicBezTo>
                <a:cubicBezTo>
                  <a:pt x="1068575" y="917372"/>
                  <a:pt x="1058050" y="917372"/>
                  <a:pt x="1044017" y="917372"/>
                </a:cubicBezTo>
                <a:lnTo>
                  <a:pt x="1027176" y="917372"/>
                </a:lnTo>
                <a:lnTo>
                  <a:pt x="1020861" y="906847"/>
                </a:lnTo>
                <a:cubicBezTo>
                  <a:pt x="1026475" y="895620"/>
                  <a:pt x="1046473" y="886498"/>
                  <a:pt x="1080855" y="879482"/>
                </a:cubicBezTo>
                <a:cubicBezTo>
                  <a:pt x="1115236" y="872465"/>
                  <a:pt x="1135234" y="866150"/>
                  <a:pt x="1140848" y="860536"/>
                </a:cubicBezTo>
                <a:cubicBezTo>
                  <a:pt x="1170318" y="856326"/>
                  <a:pt x="1201192" y="852116"/>
                  <a:pt x="1233469" y="847906"/>
                </a:cubicBezTo>
                <a:cubicBezTo>
                  <a:pt x="1237679" y="843696"/>
                  <a:pt x="1239784" y="840889"/>
                  <a:pt x="1239784" y="839486"/>
                </a:cubicBezTo>
                <a:cubicBezTo>
                  <a:pt x="1239784" y="836679"/>
                  <a:pt x="1237679" y="835276"/>
                  <a:pt x="1233469" y="835276"/>
                </a:cubicBezTo>
                <a:cubicBezTo>
                  <a:pt x="1237679" y="832469"/>
                  <a:pt x="1243292" y="822646"/>
                  <a:pt x="1250309" y="805806"/>
                </a:cubicBezTo>
                <a:cubicBezTo>
                  <a:pt x="1248906" y="811419"/>
                  <a:pt x="1248906" y="819839"/>
                  <a:pt x="1250309" y="831066"/>
                </a:cubicBezTo>
                <a:cubicBezTo>
                  <a:pt x="1253116" y="832469"/>
                  <a:pt x="1255923" y="831066"/>
                  <a:pt x="1258729" y="826856"/>
                </a:cubicBezTo>
                <a:cubicBezTo>
                  <a:pt x="1265746" y="810016"/>
                  <a:pt x="1269956" y="794579"/>
                  <a:pt x="1271359" y="780545"/>
                </a:cubicBezTo>
                <a:cubicBezTo>
                  <a:pt x="1272763" y="770722"/>
                  <a:pt x="1272763" y="764407"/>
                  <a:pt x="1271359" y="761600"/>
                </a:cubicBezTo>
                <a:cubicBezTo>
                  <a:pt x="1262939" y="767214"/>
                  <a:pt x="1258028" y="774932"/>
                  <a:pt x="1256624" y="784755"/>
                </a:cubicBezTo>
                <a:cubicBezTo>
                  <a:pt x="1255221" y="784755"/>
                  <a:pt x="1252414" y="782650"/>
                  <a:pt x="1248204" y="778440"/>
                </a:cubicBezTo>
                <a:cubicBezTo>
                  <a:pt x="1258028" y="764407"/>
                  <a:pt x="1265044" y="739147"/>
                  <a:pt x="1269254" y="702660"/>
                </a:cubicBezTo>
                <a:cubicBezTo>
                  <a:pt x="1269254" y="695643"/>
                  <a:pt x="1271710" y="686521"/>
                  <a:pt x="1276622" y="675294"/>
                </a:cubicBezTo>
                <a:cubicBezTo>
                  <a:pt x="1281534" y="664067"/>
                  <a:pt x="1284691" y="657051"/>
                  <a:pt x="1286095" y="654244"/>
                </a:cubicBezTo>
                <a:cubicBezTo>
                  <a:pt x="1284691" y="651437"/>
                  <a:pt x="1280481" y="645824"/>
                  <a:pt x="1273464" y="637404"/>
                </a:cubicBezTo>
                <a:cubicBezTo>
                  <a:pt x="1280481" y="633194"/>
                  <a:pt x="1284691" y="627580"/>
                  <a:pt x="1286095" y="620563"/>
                </a:cubicBezTo>
                <a:cubicBezTo>
                  <a:pt x="1297322" y="586883"/>
                  <a:pt x="1307145" y="556009"/>
                  <a:pt x="1315565" y="527942"/>
                </a:cubicBezTo>
                <a:lnTo>
                  <a:pt x="1323985" y="508997"/>
                </a:lnTo>
                <a:lnTo>
                  <a:pt x="1326090" y="494262"/>
                </a:lnTo>
                <a:cubicBezTo>
                  <a:pt x="1323284" y="494262"/>
                  <a:pt x="1318723" y="494964"/>
                  <a:pt x="1312408" y="496367"/>
                </a:cubicBezTo>
                <a:cubicBezTo>
                  <a:pt x="1306092" y="497770"/>
                  <a:pt x="1301531" y="498472"/>
                  <a:pt x="1298725" y="498472"/>
                </a:cubicBezTo>
                <a:lnTo>
                  <a:pt x="1252414" y="494262"/>
                </a:lnTo>
                <a:cubicBezTo>
                  <a:pt x="1245398" y="490052"/>
                  <a:pt x="1243994" y="482333"/>
                  <a:pt x="1248204" y="471107"/>
                </a:cubicBezTo>
                <a:cubicBezTo>
                  <a:pt x="1249608" y="466897"/>
                  <a:pt x="1251713" y="460582"/>
                  <a:pt x="1254519" y="452161"/>
                </a:cubicBezTo>
                <a:cubicBezTo>
                  <a:pt x="1251713" y="446548"/>
                  <a:pt x="1249608" y="443741"/>
                  <a:pt x="1248204" y="443741"/>
                </a:cubicBezTo>
                <a:cubicBezTo>
                  <a:pt x="1242591" y="443741"/>
                  <a:pt x="1235223" y="445145"/>
                  <a:pt x="1226101" y="447951"/>
                </a:cubicBezTo>
                <a:cubicBezTo>
                  <a:pt x="1216979" y="450758"/>
                  <a:pt x="1211015" y="451460"/>
                  <a:pt x="1208209" y="450056"/>
                </a:cubicBezTo>
                <a:cubicBezTo>
                  <a:pt x="1201192" y="449355"/>
                  <a:pt x="1194000" y="447776"/>
                  <a:pt x="1186632" y="445320"/>
                </a:cubicBezTo>
                <a:lnTo>
                  <a:pt x="1181917" y="443237"/>
                </a:lnTo>
                <a:lnTo>
                  <a:pt x="1182498" y="449135"/>
                </a:lnTo>
                <a:cubicBezTo>
                  <a:pt x="1182849" y="452907"/>
                  <a:pt x="1183024" y="455319"/>
                  <a:pt x="1183024" y="456371"/>
                </a:cubicBezTo>
                <a:cubicBezTo>
                  <a:pt x="1183024" y="446548"/>
                  <a:pt x="1171096" y="497770"/>
                  <a:pt x="1147239" y="610038"/>
                </a:cubicBezTo>
                <a:cubicBezTo>
                  <a:pt x="1145836" y="611442"/>
                  <a:pt x="1142327" y="615652"/>
                  <a:pt x="1136714" y="622668"/>
                </a:cubicBezTo>
                <a:lnTo>
                  <a:pt x="1138819" y="626879"/>
                </a:lnTo>
                <a:cubicBezTo>
                  <a:pt x="1136012" y="629685"/>
                  <a:pt x="1133206" y="636702"/>
                  <a:pt x="1130399" y="647929"/>
                </a:cubicBezTo>
                <a:cubicBezTo>
                  <a:pt x="1127592" y="653542"/>
                  <a:pt x="1121979" y="659156"/>
                  <a:pt x="1113559" y="664769"/>
                </a:cubicBezTo>
                <a:lnTo>
                  <a:pt x="1054618" y="753180"/>
                </a:lnTo>
                <a:cubicBezTo>
                  <a:pt x="1039181" y="775634"/>
                  <a:pt x="1031463" y="791071"/>
                  <a:pt x="1031463" y="799491"/>
                </a:cubicBezTo>
                <a:cubicBezTo>
                  <a:pt x="1016026" y="812121"/>
                  <a:pt x="992871" y="830364"/>
                  <a:pt x="961997" y="854221"/>
                </a:cubicBezTo>
                <a:cubicBezTo>
                  <a:pt x="877796" y="904742"/>
                  <a:pt x="798507" y="949649"/>
                  <a:pt x="724129" y="988943"/>
                </a:cubicBezTo>
                <a:cubicBezTo>
                  <a:pt x="682029" y="1009993"/>
                  <a:pt x="646945" y="1018413"/>
                  <a:pt x="618878" y="1014203"/>
                </a:cubicBezTo>
                <a:cubicBezTo>
                  <a:pt x="616071" y="1014203"/>
                  <a:pt x="614317" y="1013151"/>
                  <a:pt x="613615" y="1011046"/>
                </a:cubicBezTo>
                <a:cubicBezTo>
                  <a:pt x="612913" y="1008941"/>
                  <a:pt x="611159" y="1007888"/>
                  <a:pt x="608353" y="1007888"/>
                </a:cubicBezTo>
                <a:cubicBezTo>
                  <a:pt x="602739" y="1006485"/>
                  <a:pt x="592214" y="1007888"/>
                  <a:pt x="576777" y="1012098"/>
                </a:cubicBezTo>
                <a:cubicBezTo>
                  <a:pt x="569059" y="1014203"/>
                  <a:pt x="562393" y="1015782"/>
                  <a:pt x="556780" y="1016834"/>
                </a:cubicBezTo>
                <a:lnTo>
                  <a:pt x="545126" y="1018179"/>
                </a:lnTo>
                <a:lnTo>
                  <a:pt x="545202" y="1020518"/>
                </a:lnTo>
                <a:lnTo>
                  <a:pt x="538887" y="1089984"/>
                </a:lnTo>
                <a:cubicBezTo>
                  <a:pt x="533273" y="1136295"/>
                  <a:pt x="525555" y="1168923"/>
                  <a:pt x="515731" y="1187868"/>
                </a:cubicBezTo>
                <a:cubicBezTo>
                  <a:pt x="505908" y="1206813"/>
                  <a:pt x="489068" y="1254878"/>
                  <a:pt x="465211" y="1332062"/>
                </a:cubicBezTo>
                <a:cubicBezTo>
                  <a:pt x="466614" y="1337675"/>
                  <a:pt x="466614" y="1344692"/>
                  <a:pt x="465211" y="1353112"/>
                </a:cubicBezTo>
                <a:cubicBezTo>
                  <a:pt x="431530" y="1431700"/>
                  <a:pt x="415392" y="1468187"/>
                  <a:pt x="416795" y="1462573"/>
                </a:cubicBezTo>
                <a:cubicBezTo>
                  <a:pt x="413989" y="1489237"/>
                  <a:pt x="415392" y="1508884"/>
                  <a:pt x="421005" y="1521514"/>
                </a:cubicBezTo>
                <a:cubicBezTo>
                  <a:pt x="421005" y="1527128"/>
                  <a:pt x="422409" y="1530636"/>
                  <a:pt x="425216" y="1532039"/>
                </a:cubicBezTo>
                <a:cubicBezTo>
                  <a:pt x="422409" y="1533443"/>
                  <a:pt x="421005" y="1535548"/>
                  <a:pt x="421005" y="1538354"/>
                </a:cubicBezTo>
                <a:cubicBezTo>
                  <a:pt x="416795" y="1545371"/>
                  <a:pt x="417497" y="1555195"/>
                  <a:pt x="423111" y="1567825"/>
                </a:cubicBezTo>
                <a:cubicBezTo>
                  <a:pt x="421707" y="1569228"/>
                  <a:pt x="421005" y="1572035"/>
                  <a:pt x="421005" y="1576245"/>
                </a:cubicBezTo>
                <a:cubicBezTo>
                  <a:pt x="423812" y="1581858"/>
                  <a:pt x="427320" y="1589577"/>
                  <a:pt x="431530" y="1599400"/>
                </a:cubicBezTo>
                <a:cubicBezTo>
                  <a:pt x="432934" y="1602207"/>
                  <a:pt x="432232" y="1607119"/>
                  <a:pt x="429426" y="1614135"/>
                </a:cubicBezTo>
                <a:cubicBezTo>
                  <a:pt x="433636" y="1618345"/>
                  <a:pt x="439249" y="1621854"/>
                  <a:pt x="446266" y="1624660"/>
                </a:cubicBezTo>
                <a:cubicBezTo>
                  <a:pt x="450476" y="1623257"/>
                  <a:pt x="452581" y="1620450"/>
                  <a:pt x="452581" y="1616240"/>
                </a:cubicBezTo>
                <a:cubicBezTo>
                  <a:pt x="452581" y="1606417"/>
                  <a:pt x="448371" y="1581157"/>
                  <a:pt x="439951" y="1540459"/>
                </a:cubicBezTo>
                <a:cubicBezTo>
                  <a:pt x="438547" y="1539056"/>
                  <a:pt x="435741" y="1534846"/>
                  <a:pt x="431530" y="1527829"/>
                </a:cubicBezTo>
                <a:cubicBezTo>
                  <a:pt x="431530" y="1525023"/>
                  <a:pt x="435039" y="1522216"/>
                  <a:pt x="442056" y="1519409"/>
                </a:cubicBezTo>
                <a:lnTo>
                  <a:pt x="439951" y="1515199"/>
                </a:lnTo>
                <a:lnTo>
                  <a:pt x="433636" y="1508884"/>
                </a:lnTo>
                <a:cubicBezTo>
                  <a:pt x="432232" y="1510287"/>
                  <a:pt x="431530" y="1511691"/>
                  <a:pt x="431530" y="1513094"/>
                </a:cubicBezTo>
                <a:cubicBezTo>
                  <a:pt x="433636" y="1490991"/>
                  <a:pt x="440872" y="1463757"/>
                  <a:pt x="453239" y="1431393"/>
                </a:cubicBezTo>
                <a:lnTo>
                  <a:pt x="466058" y="1400363"/>
                </a:lnTo>
                <a:lnTo>
                  <a:pt x="465540" y="1403435"/>
                </a:lnTo>
                <a:cubicBezTo>
                  <a:pt x="463566" y="1416373"/>
                  <a:pt x="459948" y="1445207"/>
                  <a:pt x="454686" y="1489939"/>
                </a:cubicBezTo>
                <a:cubicBezTo>
                  <a:pt x="450476" y="1541863"/>
                  <a:pt x="454686" y="1585367"/>
                  <a:pt x="467316" y="1620450"/>
                </a:cubicBezTo>
                <a:cubicBezTo>
                  <a:pt x="470123" y="1617644"/>
                  <a:pt x="477139" y="1609223"/>
                  <a:pt x="488366" y="1595190"/>
                </a:cubicBezTo>
                <a:cubicBezTo>
                  <a:pt x="491173" y="1612030"/>
                  <a:pt x="492576" y="1622555"/>
                  <a:pt x="492576" y="1626765"/>
                </a:cubicBezTo>
                <a:lnTo>
                  <a:pt x="486261" y="1692021"/>
                </a:lnTo>
                <a:cubicBezTo>
                  <a:pt x="473631" y="1696231"/>
                  <a:pt x="463808" y="1697635"/>
                  <a:pt x="456791" y="1696231"/>
                </a:cubicBezTo>
                <a:cubicBezTo>
                  <a:pt x="452581" y="1696231"/>
                  <a:pt x="449072" y="1695530"/>
                  <a:pt x="446266" y="1694126"/>
                </a:cubicBezTo>
                <a:cubicBezTo>
                  <a:pt x="436442" y="1681496"/>
                  <a:pt x="430829" y="1670971"/>
                  <a:pt x="429426" y="1662551"/>
                </a:cubicBezTo>
                <a:lnTo>
                  <a:pt x="435741" y="1630975"/>
                </a:lnTo>
                <a:lnTo>
                  <a:pt x="425216" y="1609925"/>
                </a:lnTo>
                <a:cubicBezTo>
                  <a:pt x="423812" y="1612732"/>
                  <a:pt x="422409" y="1616942"/>
                  <a:pt x="421005" y="1622555"/>
                </a:cubicBezTo>
                <a:lnTo>
                  <a:pt x="414690" y="1624660"/>
                </a:lnTo>
                <a:cubicBezTo>
                  <a:pt x="407674" y="1627467"/>
                  <a:pt x="407674" y="1629572"/>
                  <a:pt x="414690" y="1630975"/>
                </a:cubicBezTo>
                <a:cubicBezTo>
                  <a:pt x="411884" y="1630975"/>
                  <a:pt x="409779" y="1628870"/>
                  <a:pt x="408375" y="1624660"/>
                </a:cubicBezTo>
                <a:cubicBezTo>
                  <a:pt x="401359" y="1630274"/>
                  <a:pt x="397850" y="1635186"/>
                  <a:pt x="397850" y="1639396"/>
                </a:cubicBezTo>
                <a:cubicBezTo>
                  <a:pt x="396447" y="1646412"/>
                  <a:pt x="398201" y="1661147"/>
                  <a:pt x="403113" y="1683601"/>
                </a:cubicBezTo>
                <a:cubicBezTo>
                  <a:pt x="408024" y="1706055"/>
                  <a:pt x="411884" y="1717281"/>
                  <a:pt x="414690" y="1717281"/>
                </a:cubicBezTo>
                <a:cubicBezTo>
                  <a:pt x="417497" y="1717281"/>
                  <a:pt x="418900" y="1716580"/>
                  <a:pt x="418900" y="1715176"/>
                </a:cubicBezTo>
                <a:cubicBezTo>
                  <a:pt x="418900" y="1713773"/>
                  <a:pt x="420304" y="1713773"/>
                  <a:pt x="423111" y="1715176"/>
                </a:cubicBezTo>
                <a:cubicBezTo>
                  <a:pt x="432934" y="1715176"/>
                  <a:pt x="436442" y="1727105"/>
                  <a:pt x="433636" y="1750962"/>
                </a:cubicBezTo>
                <a:cubicBezTo>
                  <a:pt x="433636" y="1757979"/>
                  <a:pt x="434688" y="1769556"/>
                  <a:pt x="436793" y="1785695"/>
                </a:cubicBezTo>
                <a:cubicBezTo>
                  <a:pt x="438898" y="1801833"/>
                  <a:pt x="439249" y="1813411"/>
                  <a:pt x="437846" y="1820428"/>
                </a:cubicBezTo>
                <a:cubicBezTo>
                  <a:pt x="436442" y="1828848"/>
                  <a:pt x="426619" y="1834461"/>
                  <a:pt x="408375" y="1837268"/>
                </a:cubicBezTo>
                <a:cubicBezTo>
                  <a:pt x="397148" y="1835865"/>
                  <a:pt x="391535" y="1828848"/>
                  <a:pt x="391535" y="1816218"/>
                </a:cubicBezTo>
                <a:cubicBezTo>
                  <a:pt x="392938" y="1764294"/>
                  <a:pt x="392237" y="1727105"/>
                  <a:pt x="389430" y="1704651"/>
                </a:cubicBezTo>
                <a:cubicBezTo>
                  <a:pt x="388027" y="1704651"/>
                  <a:pt x="385220" y="1701845"/>
                  <a:pt x="381010" y="1696231"/>
                </a:cubicBezTo>
                <a:cubicBezTo>
                  <a:pt x="378905" y="1699740"/>
                  <a:pt x="376098" y="1704125"/>
                  <a:pt x="372590" y="1709388"/>
                </a:cubicBezTo>
                <a:lnTo>
                  <a:pt x="363177" y="1723114"/>
                </a:lnTo>
                <a:lnTo>
                  <a:pt x="364170" y="1715176"/>
                </a:lnTo>
                <a:lnTo>
                  <a:pt x="355750" y="1706756"/>
                </a:lnTo>
                <a:cubicBezTo>
                  <a:pt x="351540" y="1702546"/>
                  <a:pt x="345926" y="1695530"/>
                  <a:pt x="338910" y="1685706"/>
                </a:cubicBezTo>
                <a:cubicBezTo>
                  <a:pt x="337506" y="1687109"/>
                  <a:pt x="336103" y="1689215"/>
                  <a:pt x="334699" y="1692021"/>
                </a:cubicBezTo>
                <a:cubicBezTo>
                  <a:pt x="336103" y="1693425"/>
                  <a:pt x="335401" y="1699038"/>
                  <a:pt x="332594" y="1708861"/>
                </a:cubicBezTo>
                <a:cubicBezTo>
                  <a:pt x="332594" y="1707458"/>
                  <a:pt x="332594" y="1705353"/>
                  <a:pt x="332594" y="1702546"/>
                </a:cubicBezTo>
                <a:cubicBezTo>
                  <a:pt x="329788" y="1715176"/>
                  <a:pt x="319964" y="1732718"/>
                  <a:pt x="303124" y="1755172"/>
                </a:cubicBezTo>
                <a:lnTo>
                  <a:pt x="288389" y="1753067"/>
                </a:lnTo>
                <a:cubicBezTo>
                  <a:pt x="285582" y="1753067"/>
                  <a:pt x="284179" y="1750260"/>
                  <a:pt x="284179" y="1744647"/>
                </a:cubicBezTo>
                <a:cubicBezTo>
                  <a:pt x="285582" y="1741840"/>
                  <a:pt x="289090" y="1736227"/>
                  <a:pt x="294704" y="1727807"/>
                </a:cubicBezTo>
                <a:cubicBezTo>
                  <a:pt x="300317" y="1719387"/>
                  <a:pt x="303124" y="1713773"/>
                  <a:pt x="303124" y="1710966"/>
                </a:cubicBezTo>
                <a:cubicBezTo>
                  <a:pt x="304527" y="1699740"/>
                  <a:pt x="303826" y="1689215"/>
                  <a:pt x="301019" y="1679391"/>
                </a:cubicBezTo>
                <a:cubicBezTo>
                  <a:pt x="292599" y="1685004"/>
                  <a:pt x="289090" y="1687811"/>
                  <a:pt x="290494" y="1687811"/>
                </a:cubicBezTo>
                <a:cubicBezTo>
                  <a:pt x="287687" y="1687811"/>
                  <a:pt x="286284" y="1687109"/>
                  <a:pt x="286284" y="1685706"/>
                </a:cubicBezTo>
                <a:lnTo>
                  <a:pt x="284179" y="1685706"/>
                </a:lnTo>
                <a:cubicBezTo>
                  <a:pt x="282776" y="1687109"/>
                  <a:pt x="280670" y="1691319"/>
                  <a:pt x="277864" y="1698336"/>
                </a:cubicBezTo>
                <a:lnTo>
                  <a:pt x="265234" y="1698336"/>
                </a:lnTo>
                <a:cubicBezTo>
                  <a:pt x="261024" y="1696933"/>
                  <a:pt x="250498" y="1686408"/>
                  <a:pt x="233658" y="1666761"/>
                </a:cubicBezTo>
                <a:cubicBezTo>
                  <a:pt x="230851" y="1666761"/>
                  <a:pt x="229097" y="1667813"/>
                  <a:pt x="228396" y="1669918"/>
                </a:cubicBezTo>
                <a:cubicBezTo>
                  <a:pt x="227694" y="1672023"/>
                  <a:pt x="225940" y="1672374"/>
                  <a:pt x="223133" y="1670971"/>
                </a:cubicBezTo>
                <a:cubicBezTo>
                  <a:pt x="206293" y="1669568"/>
                  <a:pt x="196470" y="1661849"/>
                  <a:pt x="193663" y="1647816"/>
                </a:cubicBezTo>
                <a:cubicBezTo>
                  <a:pt x="192259" y="1642202"/>
                  <a:pt x="191558" y="1623959"/>
                  <a:pt x="191558" y="1593085"/>
                </a:cubicBezTo>
                <a:cubicBezTo>
                  <a:pt x="190154" y="1570631"/>
                  <a:pt x="184541" y="1555896"/>
                  <a:pt x="174718" y="1548879"/>
                </a:cubicBezTo>
                <a:lnTo>
                  <a:pt x="208398" y="1277331"/>
                </a:lnTo>
                <a:cubicBezTo>
                  <a:pt x="211205" y="1278735"/>
                  <a:pt x="214713" y="1280840"/>
                  <a:pt x="218923" y="1283646"/>
                </a:cubicBezTo>
                <a:lnTo>
                  <a:pt x="221028" y="1281541"/>
                </a:lnTo>
                <a:lnTo>
                  <a:pt x="223133" y="1273121"/>
                </a:lnTo>
                <a:lnTo>
                  <a:pt x="206293" y="1247861"/>
                </a:lnTo>
                <a:lnTo>
                  <a:pt x="214713" y="1247861"/>
                </a:lnTo>
                <a:cubicBezTo>
                  <a:pt x="214713" y="1240844"/>
                  <a:pt x="216116" y="1231021"/>
                  <a:pt x="218923" y="1218391"/>
                </a:cubicBezTo>
                <a:cubicBezTo>
                  <a:pt x="218923" y="1224004"/>
                  <a:pt x="219625" y="1228214"/>
                  <a:pt x="221028" y="1231021"/>
                </a:cubicBezTo>
                <a:cubicBezTo>
                  <a:pt x="228045" y="1225407"/>
                  <a:pt x="234360" y="1202954"/>
                  <a:pt x="239973" y="1163660"/>
                </a:cubicBezTo>
                <a:cubicBezTo>
                  <a:pt x="238570" y="1165063"/>
                  <a:pt x="235062" y="1165063"/>
                  <a:pt x="229448" y="1163660"/>
                </a:cubicBezTo>
                <a:lnTo>
                  <a:pt x="231553" y="1140505"/>
                </a:lnTo>
                <a:lnTo>
                  <a:pt x="244183" y="1140505"/>
                </a:lnTo>
                <a:cubicBezTo>
                  <a:pt x="252603" y="1141908"/>
                  <a:pt x="258217" y="1131383"/>
                  <a:pt x="261024" y="1108929"/>
                </a:cubicBezTo>
                <a:lnTo>
                  <a:pt x="263128" y="1092089"/>
                </a:lnTo>
                <a:cubicBezTo>
                  <a:pt x="261725" y="1092089"/>
                  <a:pt x="259620" y="1090686"/>
                  <a:pt x="256814" y="1087879"/>
                </a:cubicBezTo>
                <a:cubicBezTo>
                  <a:pt x="255410" y="1087879"/>
                  <a:pt x="254708" y="1088581"/>
                  <a:pt x="254708" y="1089984"/>
                </a:cubicBezTo>
                <a:lnTo>
                  <a:pt x="254708" y="1092089"/>
                </a:lnTo>
                <a:lnTo>
                  <a:pt x="248393" y="1092089"/>
                </a:lnTo>
                <a:cubicBezTo>
                  <a:pt x="245587" y="1092089"/>
                  <a:pt x="244183" y="1093142"/>
                  <a:pt x="244183" y="1095247"/>
                </a:cubicBezTo>
                <a:cubicBezTo>
                  <a:pt x="244183" y="1097352"/>
                  <a:pt x="242780" y="1098404"/>
                  <a:pt x="239973" y="1098404"/>
                </a:cubicBezTo>
                <a:cubicBezTo>
                  <a:pt x="238570" y="1098404"/>
                  <a:pt x="238219" y="1097703"/>
                  <a:pt x="238921" y="1096299"/>
                </a:cubicBezTo>
                <a:cubicBezTo>
                  <a:pt x="239622" y="1094896"/>
                  <a:pt x="238570" y="1094194"/>
                  <a:pt x="235763" y="1094194"/>
                </a:cubicBezTo>
                <a:lnTo>
                  <a:pt x="227343" y="1092089"/>
                </a:lnTo>
                <a:cubicBezTo>
                  <a:pt x="223133" y="1090686"/>
                  <a:pt x="219625" y="1089984"/>
                  <a:pt x="216818" y="1089984"/>
                </a:cubicBezTo>
                <a:cubicBezTo>
                  <a:pt x="206994" y="1088581"/>
                  <a:pt x="197873" y="1089282"/>
                  <a:pt x="189453" y="1092089"/>
                </a:cubicBezTo>
                <a:cubicBezTo>
                  <a:pt x="131915" y="1089282"/>
                  <a:pt x="99638" y="1085072"/>
                  <a:pt x="92622" y="1079459"/>
                </a:cubicBezTo>
                <a:cubicBezTo>
                  <a:pt x="101042" y="1075249"/>
                  <a:pt x="127004" y="1072442"/>
                  <a:pt x="170507" y="1071039"/>
                </a:cubicBezTo>
                <a:cubicBezTo>
                  <a:pt x="171911" y="1065425"/>
                  <a:pt x="174718" y="1057707"/>
                  <a:pt x="178928" y="1047884"/>
                </a:cubicBezTo>
                <a:cubicBezTo>
                  <a:pt x="178928" y="1046480"/>
                  <a:pt x="184190" y="1043323"/>
                  <a:pt x="194715" y="1038411"/>
                </a:cubicBezTo>
                <a:cubicBezTo>
                  <a:pt x="205240" y="1033499"/>
                  <a:pt x="210503" y="1028237"/>
                  <a:pt x="210503" y="1022623"/>
                </a:cubicBezTo>
                <a:cubicBezTo>
                  <a:pt x="218923" y="1028237"/>
                  <a:pt x="225940" y="1029640"/>
                  <a:pt x="231553" y="1026833"/>
                </a:cubicBezTo>
                <a:cubicBezTo>
                  <a:pt x="228746" y="1021220"/>
                  <a:pt x="220326" y="1017711"/>
                  <a:pt x="206293" y="1016308"/>
                </a:cubicBezTo>
                <a:cubicBezTo>
                  <a:pt x="199276" y="1014905"/>
                  <a:pt x="195768" y="1017711"/>
                  <a:pt x="195768" y="1024728"/>
                </a:cubicBezTo>
                <a:cubicBezTo>
                  <a:pt x="197171" y="1027535"/>
                  <a:pt x="197171" y="1029640"/>
                  <a:pt x="195768" y="1031043"/>
                </a:cubicBezTo>
                <a:lnTo>
                  <a:pt x="176822" y="1028938"/>
                </a:lnTo>
                <a:cubicBezTo>
                  <a:pt x="176822" y="1027535"/>
                  <a:pt x="177524" y="1025430"/>
                  <a:pt x="178928" y="1022623"/>
                </a:cubicBezTo>
                <a:lnTo>
                  <a:pt x="178928" y="1016308"/>
                </a:lnTo>
                <a:cubicBezTo>
                  <a:pt x="176121" y="1012098"/>
                  <a:pt x="172612" y="1009993"/>
                  <a:pt x="168402" y="1009993"/>
                </a:cubicBezTo>
                <a:cubicBezTo>
                  <a:pt x="165596" y="1009993"/>
                  <a:pt x="163491" y="1012098"/>
                  <a:pt x="162087" y="1016308"/>
                </a:cubicBezTo>
                <a:cubicBezTo>
                  <a:pt x="159281" y="1006485"/>
                  <a:pt x="155071" y="993855"/>
                  <a:pt x="149457" y="978418"/>
                </a:cubicBezTo>
                <a:cubicBezTo>
                  <a:pt x="155071" y="974208"/>
                  <a:pt x="164192" y="966489"/>
                  <a:pt x="176822" y="955262"/>
                </a:cubicBezTo>
                <a:cubicBezTo>
                  <a:pt x="175419" y="953859"/>
                  <a:pt x="172612" y="953157"/>
                  <a:pt x="168402" y="953157"/>
                </a:cubicBezTo>
                <a:cubicBezTo>
                  <a:pt x="165596" y="953157"/>
                  <a:pt x="162789" y="953859"/>
                  <a:pt x="159982" y="955262"/>
                </a:cubicBezTo>
                <a:cubicBezTo>
                  <a:pt x="157176" y="956666"/>
                  <a:pt x="154369" y="957367"/>
                  <a:pt x="151562" y="957367"/>
                </a:cubicBezTo>
                <a:cubicBezTo>
                  <a:pt x="126302" y="960174"/>
                  <a:pt x="88411" y="964384"/>
                  <a:pt x="37891" y="969998"/>
                </a:cubicBezTo>
                <a:lnTo>
                  <a:pt x="31576" y="974208"/>
                </a:lnTo>
                <a:cubicBezTo>
                  <a:pt x="27366" y="977014"/>
                  <a:pt x="23857" y="978418"/>
                  <a:pt x="21051" y="978418"/>
                </a:cubicBezTo>
                <a:lnTo>
                  <a:pt x="4210" y="976313"/>
                </a:lnTo>
                <a:lnTo>
                  <a:pt x="0" y="972103"/>
                </a:lnTo>
                <a:lnTo>
                  <a:pt x="2105" y="959472"/>
                </a:lnTo>
                <a:cubicBezTo>
                  <a:pt x="44206" y="941229"/>
                  <a:pt x="99638" y="930704"/>
                  <a:pt x="168402" y="927897"/>
                </a:cubicBezTo>
                <a:lnTo>
                  <a:pt x="170507" y="923687"/>
                </a:lnTo>
                <a:lnTo>
                  <a:pt x="170507" y="917372"/>
                </a:lnTo>
                <a:cubicBezTo>
                  <a:pt x="169104" y="915969"/>
                  <a:pt x="162789" y="914565"/>
                  <a:pt x="151562" y="913162"/>
                </a:cubicBezTo>
                <a:cubicBezTo>
                  <a:pt x="150159" y="913162"/>
                  <a:pt x="147001" y="914214"/>
                  <a:pt x="142090" y="916319"/>
                </a:cubicBezTo>
                <a:cubicBezTo>
                  <a:pt x="137178" y="918424"/>
                  <a:pt x="134020" y="918775"/>
                  <a:pt x="132617" y="917372"/>
                </a:cubicBezTo>
                <a:cubicBezTo>
                  <a:pt x="125600" y="917372"/>
                  <a:pt x="115075" y="917372"/>
                  <a:pt x="101042" y="917372"/>
                </a:cubicBezTo>
                <a:lnTo>
                  <a:pt x="84201" y="917372"/>
                </a:lnTo>
                <a:lnTo>
                  <a:pt x="77886" y="906847"/>
                </a:lnTo>
                <a:cubicBezTo>
                  <a:pt x="83500" y="895620"/>
                  <a:pt x="103497" y="886498"/>
                  <a:pt x="137880" y="879482"/>
                </a:cubicBezTo>
                <a:cubicBezTo>
                  <a:pt x="172261" y="872465"/>
                  <a:pt x="192259" y="866150"/>
                  <a:pt x="197873" y="860536"/>
                </a:cubicBezTo>
                <a:cubicBezTo>
                  <a:pt x="227343" y="856326"/>
                  <a:pt x="258217" y="852116"/>
                  <a:pt x="290494" y="847906"/>
                </a:cubicBezTo>
                <a:cubicBezTo>
                  <a:pt x="294704" y="843696"/>
                  <a:pt x="296809" y="840889"/>
                  <a:pt x="296809" y="839486"/>
                </a:cubicBezTo>
                <a:cubicBezTo>
                  <a:pt x="296809" y="836679"/>
                  <a:pt x="294704" y="835276"/>
                  <a:pt x="290494" y="835276"/>
                </a:cubicBezTo>
                <a:cubicBezTo>
                  <a:pt x="294704" y="832469"/>
                  <a:pt x="300317" y="822646"/>
                  <a:pt x="307334" y="805806"/>
                </a:cubicBezTo>
                <a:cubicBezTo>
                  <a:pt x="305931" y="811419"/>
                  <a:pt x="305931" y="819839"/>
                  <a:pt x="307334" y="831066"/>
                </a:cubicBezTo>
                <a:cubicBezTo>
                  <a:pt x="310141" y="832469"/>
                  <a:pt x="312947" y="831066"/>
                  <a:pt x="315754" y="826856"/>
                </a:cubicBezTo>
                <a:cubicBezTo>
                  <a:pt x="322771" y="810016"/>
                  <a:pt x="326981" y="794579"/>
                  <a:pt x="328384" y="780545"/>
                </a:cubicBezTo>
                <a:cubicBezTo>
                  <a:pt x="329788" y="770722"/>
                  <a:pt x="329788" y="764407"/>
                  <a:pt x="328384" y="761600"/>
                </a:cubicBezTo>
                <a:cubicBezTo>
                  <a:pt x="319964" y="767214"/>
                  <a:pt x="315052" y="774932"/>
                  <a:pt x="313649" y="784755"/>
                </a:cubicBezTo>
                <a:cubicBezTo>
                  <a:pt x="312246" y="784755"/>
                  <a:pt x="309439" y="782650"/>
                  <a:pt x="305229" y="778440"/>
                </a:cubicBezTo>
                <a:cubicBezTo>
                  <a:pt x="315052" y="764407"/>
                  <a:pt x="322069" y="739147"/>
                  <a:pt x="326279" y="702660"/>
                </a:cubicBezTo>
                <a:cubicBezTo>
                  <a:pt x="326279" y="695643"/>
                  <a:pt x="328735" y="686521"/>
                  <a:pt x="333647" y="675294"/>
                </a:cubicBezTo>
                <a:cubicBezTo>
                  <a:pt x="338559" y="664067"/>
                  <a:pt x="341716" y="657051"/>
                  <a:pt x="343120" y="654244"/>
                </a:cubicBezTo>
                <a:cubicBezTo>
                  <a:pt x="341716" y="651437"/>
                  <a:pt x="337506" y="645824"/>
                  <a:pt x="330489" y="637404"/>
                </a:cubicBezTo>
                <a:cubicBezTo>
                  <a:pt x="337506" y="633194"/>
                  <a:pt x="341716" y="627580"/>
                  <a:pt x="343120" y="620563"/>
                </a:cubicBezTo>
                <a:cubicBezTo>
                  <a:pt x="354346" y="586883"/>
                  <a:pt x="364170" y="556009"/>
                  <a:pt x="372590" y="527942"/>
                </a:cubicBezTo>
                <a:lnTo>
                  <a:pt x="381010" y="508997"/>
                </a:lnTo>
                <a:lnTo>
                  <a:pt x="383115" y="494262"/>
                </a:lnTo>
                <a:cubicBezTo>
                  <a:pt x="380308" y="494262"/>
                  <a:pt x="375747" y="494964"/>
                  <a:pt x="369432" y="496367"/>
                </a:cubicBezTo>
                <a:cubicBezTo>
                  <a:pt x="363117" y="497770"/>
                  <a:pt x="358556" y="498472"/>
                  <a:pt x="355750" y="498472"/>
                </a:cubicBezTo>
                <a:lnTo>
                  <a:pt x="309439" y="494262"/>
                </a:lnTo>
                <a:cubicBezTo>
                  <a:pt x="302422" y="490052"/>
                  <a:pt x="301019" y="482333"/>
                  <a:pt x="305229" y="471107"/>
                </a:cubicBezTo>
                <a:cubicBezTo>
                  <a:pt x="306632" y="466897"/>
                  <a:pt x="308737" y="460582"/>
                  <a:pt x="311544" y="452161"/>
                </a:cubicBezTo>
                <a:cubicBezTo>
                  <a:pt x="308737" y="446548"/>
                  <a:pt x="306632" y="443741"/>
                  <a:pt x="305229" y="443741"/>
                </a:cubicBezTo>
                <a:cubicBezTo>
                  <a:pt x="299616" y="443741"/>
                  <a:pt x="292248" y="445145"/>
                  <a:pt x="283126" y="447951"/>
                </a:cubicBezTo>
                <a:cubicBezTo>
                  <a:pt x="274005" y="450758"/>
                  <a:pt x="268040" y="451460"/>
                  <a:pt x="265234" y="450056"/>
                </a:cubicBezTo>
                <a:cubicBezTo>
                  <a:pt x="251200" y="448653"/>
                  <a:pt x="236465" y="443741"/>
                  <a:pt x="221028" y="435321"/>
                </a:cubicBezTo>
                <a:cubicBezTo>
                  <a:pt x="211906" y="430410"/>
                  <a:pt x="205240" y="425147"/>
                  <a:pt x="201030" y="419534"/>
                </a:cubicBezTo>
                <a:lnTo>
                  <a:pt x="196062" y="402641"/>
                </a:lnTo>
                <a:lnTo>
                  <a:pt x="196820" y="402167"/>
                </a:lnTo>
                <a:cubicBezTo>
                  <a:pt x="199978" y="399010"/>
                  <a:pt x="209450" y="384801"/>
                  <a:pt x="225238" y="359540"/>
                </a:cubicBezTo>
                <a:cubicBezTo>
                  <a:pt x="229448" y="359540"/>
                  <a:pt x="235062" y="358839"/>
                  <a:pt x="242078" y="357435"/>
                </a:cubicBezTo>
                <a:cubicBezTo>
                  <a:pt x="243482" y="354629"/>
                  <a:pt x="240675" y="350419"/>
                  <a:pt x="233658" y="344805"/>
                </a:cubicBezTo>
                <a:lnTo>
                  <a:pt x="221028" y="355330"/>
                </a:lnTo>
                <a:cubicBezTo>
                  <a:pt x="221028" y="353927"/>
                  <a:pt x="221028" y="351120"/>
                  <a:pt x="221028" y="346910"/>
                </a:cubicBezTo>
                <a:lnTo>
                  <a:pt x="225238" y="346910"/>
                </a:lnTo>
                <a:cubicBezTo>
                  <a:pt x="228045" y="346910"/>
                  <a:pt x="229448" y="345507"/>
                  <a:pt x="229448" y="342700"/>
                </a:cubicBezTo>
                <a:lnTo>
                  <a:pt x="221028" y="332175"/>
                </a:lnTo>
                <a:cubicBezTo>
                  <a:pt x="216818" y="325158"/>
                  <a:pt x="215415" y="316738"/>
                  <a:pt x="216818" y="306915"/>
                </a:cubicBezTo>
                <a:cubicBezTo>
                  <a:pt x="226641" y="306915"/>
                  <a:pt x="231553" y="307616"/>
                  <a:pt x="231553" y="309020"/>
                </a:cubicBezTo>
                <a:cubicBezTo>
                  <a:pt x="230150" y="306213"/>
                  <a:pt x="232255" y="304810"/>
                  <a:pt x="237868" y="304810"/>
                </a:cubicBezTo>
                <a:cubicBezTo>
                  <a:pt x="243482" y="304810"/>
                  <a:pt x="246990" y="302705"/>
                  <a:pt x="248393" y="298495"/>
                </a:cubicBezTo>
                <a:cubicBezTo>
                  <a:pt x="244183" y="299898"/>
                  <a:pt x="234360" y="297091"/>
                  <a:pt x="218923" y="290075"/>
                </a:cubicBezTo>
                <a:cubicBezTo>
                  <a:pt x="213310" y="295688"/>
                  <a:pt x="202784" y="302003"/>
                  <a:pt x="187348" y="309020"/>
                </a:cubicBezTo>
                <a:cubicBezTo>
                  <a:pt x="181734" y="304810"/>
                  <a:pt x="178226" y="301828"/>
                  <a:pt x="176822" y="300073"/>
                </a:cubicBezTo>
                <a:lnTo>
                  <a:pt x="176578" y="299278"/>
                </a:lnTo>
                <a:lnTo>
                  <a:pt x="174191" y="300073"/>
                </a:lnTo>
                <a:cubicBezTo>
                  <a:pt x="167525" y="301126"/>
                  <a:pt x="155772" y="302705"/>
                  <a:pt x="138932" y="304810"/>
                </a:cubicBezTo>
                <a:cubicBezTo>
                  <a:pt x="133319" y="296390"/>
                  <a:pt x="130512" y="292881"/>
                  <a:pt x="130512" y="294284"/>
                </a:cubicBezTo>
                <a:cubicBezTo>
                  <a:pt x="150159" y="274638"/>
                  <a:pt x="166999" y="265516"/>
                  <a:pt x="181032" y="266919"/>
                </a:cubicBezTo>
                <a:cubicBezTo>
                  <a:pt x="176822" y="265516"/>
                  <a:pt x="185944" y="267621"/>
                  <a:pt x="208398" y="273234"/>
                </a:cubicBezTo>
                <a:lnTo>
                  <a:pt x="221028" y="287969"/>
                </a:lnTo>
                <a:cubicBezTo>
                  <a:pt x="223835" y="285163"/>
                  <a:pt x="227343" y="282356"/>
                  <a:pt x="231553" y="279549"/>
                </a:cubicBezTo>
                <a:lnTo>
                  <a:pt x="235763" y="243764"/>
                </a:lnTo>
                <a:cubicBezTo>
                  <a:pt x="234360" y="242361"/>
                  <a:pt x="230851" y="240957"/>
                  <a:pt x="225238" y="239554"/>
                </a:cubicBezTo>
                <a:lnTo>
                  <a:pt x="237868" y="239554"/>
                </a:lnTo>
                <a:cubicBezTo>
                  <a:pt x="239272" y="238151"/>
                  <a:pt x="239272" y="235344"/>
                  <a:pt x="237868" y="231134"/>
                </a:cubicBezTo>
                <a:cubicBezTo>
                  <a:pt x="242078" y="228327"/>
                  <a:pt x="244183" y="225520"/>
                  <a:pt x="244183" y="222714"/>
                </a:cubicBezTo>
                <a:cubicBezTo>
                  <a:pt x="244183" y="219907"/>
                  <a:pt x="242078" y="217100"/>
                  <a:pt x="237868" y="214294"/>
                </a:cubicBezTo>
                <a:cubicBezTo>
                  <a:pt x="242078" y="212890"/>
                  <a:pt x="245587" y="212189"/>
                  <a:pt x="248393" y="212189"/>
                </a:cubicBezTo>
                <a:cubicBezTo>
                  <a:pt x="244183" y="212189"/>
                  <a:pt x="251200" y="217100"/>
                  <a:pt x="269444" y="226924"/>
                </a:cubicBezTo>
                <a:cubicBezTo>
                  <a:pt x="269444" y="228327"/>
                  <a:pt x="266637" y="231134"/>
                  <a:pt x="261024" y="235344"/>
                </a:cubicBezTo>
                <a:cubicBezTo>
                  <a:pt x="265234" y="242361"/>
                  <a:pt x="270145" y="245869"/>
                  <a:pt x="275759" y="245869"/>
                </a:cubicBezTo>
                <a:cubicBezTo>
                  <a:pt x="274355" y="248676"/>
                  <a:pt x="275057" y="252886"/>
                  <a:pt x="277864" y="258499"/>
                </a:cubicBezTo>
                <a:cubicBezTo>
                  <a:pt x="282074" y="257096"/>
                  <a:pt x="287687" y="252184"/>
                  <a:pt x="294704" y="243764"/>
                </a:cubicBezTo>
                <a:lnTo>
                  <a:pt x="298914" y="205873"/>
                </a:lnTo>
                <a:lnTo>
                  <a:pt x="324174" y="210083"/>
                </a:lnTo>
                <a:cubicBezTo>
                  <a:pt x="326981" y="210083"/>
                  <a:pt x="330489" y="210785"/>
                  <a:pt x="334699" y="212189"/>
                </a:cubicBezTo>
                <a:lnTo>
                  <a:pt x="338910" y="214294"/>
                </a:lnTo>
                <a:cubicBezTo>
                  <a:pt x="343120" y="212890"/>
                  <a:pt x="344523" y="209382"/>
                  <a:pt x="343120" y="203768"/>
                </a:cubicBezTo>
                <a:lnTo>
                  <a:pt x="357855" y="186928"/>
                </a:lnTo>
                <a:cubicBezTo>
                  <a:pt x="359258" y="182718"/>
                  <a:pt x="358556" y="180613"/>
                  <a:pt x="355750" y="180613"/>
                </a:cubicBezTo>
                <a:cubicBezTo>
                  <a:pt x="359960" y="170790"/>
                  <a:pt x="362065" y="162370"/>
                  <a:pt x="362065" y="155353"/>
                </a:cubicBezTo>
                <a:cubicBezTo>
                  <a:pt x="377502" y="152546"/>
                  <a:pt x="397148" y="144828"/>
                  <a:pt x="421005" y="132198"/>
                </a:cubicBezTo>
                <a:cubicBezTo>
                  <a:pt x="439249" y="118164"/>
                  <a:pt x="467316" y="106236"/>
                  <a:pt x="505206" y="96412"/>
                </a:cubicBezTo>
                <a:cubicBezTo>
                  <a:pt x="505206" y="92202"/>
                  <a:pt x="497488" y="87290"/>
                  <a:pt x="482051" y="81677"/>
                </a:cubicBezTo>
                <a:cubicBezTo>
                  <a:pt x="486261" y="83080"/>
                  <a:pt x="493278" y="83080"/>
                  <a:pt x="503101" y="81677"/>
                </a:cubicBezTo>
                <a:cubicBezTo>
                  <a:pt x="507312" y="80274"/>
                  <a:pt x="510820" y="78169"/>
                  <a:pt x="513626" y="75362"/>
                </a:cubicBezTo>
                <a:cubicBezTo>
                  <a:pt x="519240" y="75362"/>
                  <a:pt x="526958" y="77467"/>
                  <a:pt x="536782" y="81677"/>
                </a:cubicBezTo>
                <a:cubicBezTo>
                  <a:pt x="529765" y="78870"/>
                  <a:pt x="519240" y="82379"/>
                  <a:pt x="505206" y="92202"/>
                </a:cubicBezTo>
                <a:lnTo>
                  <a:pt x="509416" y="96412"/>
                </a:lnTo>
                <a:lnTo>
                  <a:pt x="515731" y="96412"/>
                </a:lnTo>
                <a:cubicBezTo>
                  <a:pt x="525555" y="97816"/>
                  <a:pt x="535378" y="94307"/>
                  <a:pt x="545202" y="85887"/>
                </a:cubicBezTo>
                <a:lnTo>
                  <a:pt x="547307" y="77467"/>
                </a:lnTo>
                <a:cubicBezTo>
                  <a:pt x="554324" y="87290"/>
                  <a:pt x="558534" y="92202"/>
                  <a:pt x="559937" y="92202"/>
                </a:cubicBezTo>
                <a:cubicBezTo>
                  <a:pt x="565550" y="93606"/>
                  <a:pt x="573971" y="93606"/>
                  <a:pt x="585197" y="92202"/>
                </a:cubicBezTo>
                <a:cubicBezTo>
                  <a:pt x="596424" y="90799"/>
                  <a:pt x="605195" y="90448"/>
                  <a:pt x="611510" y="91150"/>
                </a:cubicBezTo>
                <a:cubicBezTo>
                  <a:pt x="617825" y="91851"/>
                  <a:pt x="626947" y="91150"/>
                  <a:pt x="638876" y="89045"/>
                </a:cubicBezTo>
                <a:cubicBezTo>
                  <a:pt x="650804" y="86940"/>
                  <a:pt x="659575" y="85887"/>
                  <a:pt x="665188" y="85887"/>
                </a:cubicBezTo>
                <a:cubicBezTo>
                  <a:pt x="667995" y="85887"/>
                  <a:pt x="671503" y="87290"/>
                  <a:pt x="675713" y="90097"/>
                </a:cubicBezTo>
                <a:cubicBezTo>
                  <a:pt x="679923" y="92904"/>
                  <a:pt x="683432" y="94307"/>
                  <a:pt x="686239" y="94307"/>
                </a:cubicBezTo>
                <a:cubicBezTo>
                  <a:pt x="690449" y="95711"/>
                  <a:pt x="697465" y="95711"/>
                  <a:pt x="707289" y="94307"/>
                </a:cubicBezTo>
                <a:lnTo>
                  <a:pt x="730444" y="98517"/>
                </a:lnTo>
                <a:cubicBezTo>
                  <a:pt x="737461" y="98517"/>
                  <a:pt x="748337" y="98517"/>
                  <a:pt x="763072" y="98517"/>
                </a:cubicBezTo>
                <a:cubicBezTo>
                  <a:pt x="777807" y="98517"/>
                  <a:pt x="788683" y="99219"/>
                  <a:pt x="795700" y="100622"/>
                </a:cubicBezTo>
                <a:cubicBezTo>
                  <a:pt x="813943" y="102026"/>
                  <a:pt x="846220" y="109393"/>
                  <a:pt x="892531" y="122725"/>
                </a:cubicBezTo>
                <a:lnTo>
                  <a:pt x="943001" y="143312"/>
                </a:lnTo>
                <a:lnTo>
                  <a:pt x="936737" y="151143"/>
                </a:lnTo>
                <a:cubicBezTo>
                  <a:pt x="966207" y="160966"/>
                  <a:pt x="983047" y="167983"/>
                  <a:pt x="987257" y="172193"/>
                </a:cubicBezTo>
                <a:cubicBezTo>
                  <a:pt x="1005501" y="182017"/>
                  <a:pt x="1023744" y="198857"/>
                  <a:pt x="1041988" y="222714"/>
                </a:cubicBezTo>
                <a:lnTo>
                  <a:pt x="1077773" y="207979"/>
                </a:lnTo>
                <a:cubicBezTo>
                  <a:pt x="1081983" y="208680"/>
                  <a:pt x="1087070" y="211136"/>
                  <a:pt x="1093035" y="215346"/>
                </a:cubicBezTo>
                <a:lnTo>
                  <a:pt x="1096711" y="218267"/>
                </a:lnTo>
                <a:lnTo>
                  <a:pt x="1099274" y="216925"/>
                </a:lnTo>
                <a:cubicBezTo>
                  <a:pt x="1102431" y="215872"/>
                  <a:pt x="1105062" y="215697"/>
                  <a:pt x="1107167" y="216399"/>
                </a:cubicBezTo>
                <a:cubicBezTo>
                  <a:pt x="1109974" y="216399"/>
                  <a:pt x="1113482" y="218153"/>
                  <a:pt x="1117692" y="221661"/>
                </a:cubicBezTo>
                <a:cubicBezTo>
                  <a:pt x="1121902" y="225170"/>
                  <a:pt x="1125411" y="226924"/>
                  <a:pt x="1128218" y="226924"/>
                </a:cubicBezTo>
                <a:lnTo>
                  <a:pt x="1118801" y="239828"/>
                </a:lnTo>
                <a:lnTo>
                  <a:pt x="1137108" y="262841"/>
                </a:lnTo>
                <a:lnTo>
                  <a:pt x="1141305" y="270773"/>
                </a:lnTo>
                <a:lnTo>
                  <a:pt x="1151373" y="273234"/>
                </a:lnTo>
                <a:lnTo>
                  <a:pt x="1164003" y="287969"/>
                </a:lnTo>
                <a:cubicBezTo>
                  <a:pt x="1166810" y="285163"/>
                  <a:pt x="1170318" y="282356"/>
                  <a:pt x="1174528" y="279549"/>
                </a:cubicBezTo>
                <a:lnTo>
                  <a:pt x="1178738" y="243764"/>
                </a:lnTo>
                <a:cubicBezTo>
                  <a:pt x="1177335" y="242361"/>
                  <a:pt x="1173827" y="240957"/>
                  <a:pt x="1168213" y="239554"/>
                </a:cubicBezTo>
                <a:lnTo>
                  <a:pt x="1180843" y="239554"/>
                </a:lnTo>
                <a:cubicBezTo>
                  <a:pt x="1182247" y="238151"/>
                  <a:pt x="1182247" y="235344"/>
                  <a:pt x="1180843" y="231134"/>
                </a:cubicBezTo>
                <a:cubicBezTo>
                  <a:pt x="1185053" y="228327"/>
                  <a:pt x="1187158" y="225520"/>
                  <a:pt x="1187158" y="222714"/>
                </a:cubicBezTo>
                <a:cubicBezTo>
                  <a:pt x="1187158" y="219907"/>
                  <a:pt x="1185053" y="217100"/>
                  <a:pt x="1180843" y="214294"/>
                </a:cubicBezTo>
                <a:cubicBezTo>
                  <a:pt x="1185053" y="212890"/>
                  <a:pt x="1188562" y="212189"/>
                  <a:pt x="1191368" y="212189"/>
                </a:cubicBezTo>
                <a:cubicBezTo>
                  <a:pt x="1187158" y="212189"/>
                  <a:pt x="1194175" y="217100"/>
                  <a:pt x="1212419" y="226924"/>
                </a:cubicBezTo>
                <a:cubicBezTo>
                  <a:pt x="1212419" y="228327"/>
                  <a:pt x="1209612" y="231134"/>
                  <a:pt x="1203998" y="235344"/>
                </a:cubicBezTo>
                <a:cubicBezTo>
                  <a:pt x="1208209" y="242361"/>
                  <a:pt x="1213120" y="245869"/>
                  <a:pt x="1218734" y="245869"/>
                </a:cubicBezTo>
                <a:cubicBezTo>
                  <a:pt x="1217330" y="248676"/>
                  <a:pt x="1218032" y="252886"/>
                  <a:pt x="1220839" y="258499"/>
                </a:cubicBezTo>
                <a:cubicBezTo>
                  <a:pt x="1225049" y="257096"/>
                  <a:pt x="1230662" y="252184"/>
                  <a:pt x="1237679" y="243764"/>
                </a:cubicBezTo>
                <a:lnTo>
                  <a:pt x="1241889" y="205873"/>
                </a:lnTo>
                <a:lnTo>
                  <a:pt x="1267149" y="210083"/>
                </a:lnTo>
                <a:cubicBezTo>
                  <a:pt x="1269956" y="210083"/>
                  <a:pt x="1273464" y="210785"/>
                  <a:pt x="1277675" y="212189"/>
                </a:cubicBezTo>
                <a:lnTo>
                  <a:pt x="1281885" y="214294"/>
                </a:lnTo>
                <a:cubicBezTo>
                  <a:pt x="1286095" y="212890"/>
                  <a:pt x="1287498" y="209382"/>
                  <a:pt x="1286095" y="203768"/>
                </a:cubicBezTo>
                <a:lnTo>
                  <a:pt x="1300830" y="186928"/>
                </a:lnTo>
                <a:cubicBezTo>
                  <a:pt x="1302233" y="182718"/>
                  <a:pt x="1301531" y="180613"/>
                  <a:pt x="1298725" y="180613"/>
                </a:cubicBezTo>
                <a:cubicBezTo>
                  <a:pt x="1302935" y="170790"/>
                  <a:pt x="1305040" y="162370"/>
                  <a:pt x="1305040" y="155353"/>
                </a:cubicBezTo>
                <a:cubicBezTo>
                  <a:pt x="1320477" y="152546"/>
                  <a:pt x="1340123" y="144828"/>
                  <a:pt x="1363981" y="132198"/>
                </a:cubicBezTo>
                <a:cubicBezTo>
                  <a:pt x="1382224" y="118164"/>
                  <a:pt x="1410291" y="106236"/>
                  <a:pt x="1448182" y="96412"/>
                </a:cubicBezTo>
                <a:cubicBezTo>
                  <a:pt x="1448182" y="92202"/>
                  <a:pt x="1440463" y="87290"/>
                  <a:pt x="1425026" y="81677"/>
                </a:cubicBezTo>
                <a:cubicBezTo>
                  <a:pt x="1429236" y="83080"/>
                  <a:pt x="1436253" y="83080"/>
                  <a:pt x="1446077" y="81677"/>
                </a:cubicBezTo>
                <a:cubicBezTo>
                  <a:pt x="1450287" y="80274"/>
                  <a:pt x="1453795" y="78169"/>
                  <a:pt x="1456602" y="75362"/>
                </a:cubicBezTo>
                <a:cubicBezTo>
                  <a:pt x="1462215" y="75362"/>
                  <a:pt x="1469933" y="77467"/>
                  <a:pt x="1479757" y="81677"/>
                </a:cubicBezTo>
                <a:cubicBezTo>
                  <a:pt x="1472740" y="78870"/>
                  <a:pt x="1462215" y="82379"/>
                  <a:pt x="1448182" y="92202"/>
                </a:cubicBezTo>
                <a:lnTo>
                  <a:pt x="1452392" y="96412"/>
                </a:lnTo>
                <a:lnTo>
                  <a:pt x="1458707" y="96412"/>
                </a:lnTo>
                <a:cubicBezTo>
                  <a:pt x="1468530" y="97816"/>
                  <a:pt x="1478353" y="94307"/>
                  <a:pt x="1488177" y="85887"/>
                </a:cubicBezTo>
                <a:lnTo>
                  <a:pt x="1490282" y="77467"/>
                </a:lnTo>
                <a:cubicBezTo>
                  <a:pt x="1497299" y="87290"/>
                  <a:pt x="1501509" y="92202"/>
                  <a:pt x="1502912" y="92202"/>
                </a:cubicBezTo>
                <a:cubicBezTo>
                  <a:pt x="1508525" y="93606"/>
                  <a:pt x="1516946" y="93606"/>
                  <a:pt x="1528173" y="92202"/>
                </a:cubicBezTo>
                <a:cubicBezTo>
                  <a:pt x="1539399" y="90799"/>
                  <a:pt x="1548170" y="90448"/>
                  <a:pt x="1554485" y="91150"/>
                </a:cubicBezTo>
                <a:cubicBezTo>
                  <a:pt x="1560800" y="91851"/>
                  <a:pt x="1569922" y="91150"/>
                  <a:pt x="1581851" y="89045"/>
                </a:cubicBezTo>
                <a:cubicBezTo>
                  <a:pt x="1593779" y="86940"/>
                  <a:pt x="1602550" y="85887"/>
                  <a:pt x="1608163" y="85887"/>
                </a:cubicBezTo>
                <a:cubicBezTo>
                  <a:pt x="1610970" y="85887"/>
                  <a:pt x="1614478" y="87290"/>
                  <a:pt x="1618689" y="90097"/>
                </a:cubicBezTo>
                <a:cubicBezTo>
                  <a:pt x="1622899" y="92904"/>
                  <a:pt x="1626407" y="94307"/>
                  <a:pt x="1629213" y="94307"/>
                </a:cubicBezTo>
                <a:cubicBezTo>
                  <a:pt x="1633424" y="95711"/>
                  <a:pt x="1640441" y="95711"/>
                  <a:pt x="1650264" y="94307"/>
                </a:cubicBezTo>
                <a:lnTo>
                  <a:pt x="1673419" y="98517"/>
                </a:lnTo>
                <a:cubicBezTo>
                  <a:pt x="1680436" y="98517"/>
                  <a:pt x="1691312" y="98517"/>
                  <a:pt x="1706047" y="98517"/>
                </a:cubicBezTo>
                <a:cubicBezTo>
                  <a:pt x="1720782" y="98517"/>
                  <a:pt x="1731658" y="99219"/>
                  <a:pt x="1738675" y="100622"/>
                </a:cubicBezTo>
                <a:cubicBezTo>
                  <a:pt x="1756918" y="102026"/>
                  <a:pt x="1789196" y="109393"/>
                  <a:pt x="1835506" y="122725"/>
                </a:cubicBezTo>
                <a:lnTo>
                  <a:pt x="1885977" y="143312"/>
                </a:lnTo>
                <a:lnTo>
                  <a:pt x="1879712" y="151143"/>
                </a:lnTo>
                <a:cubicBezTo>
                  <a:pt x="1909182" y="160966"/>
                  <a:pt x="1926022" y="167983"/>
                  <a:pt x="1930232" y="172193"/>
                </a:cubicBezTo>
                <a:cubicBezTo>
                  <a:pt x="1948476" y="182017"/>
                  <a:pt x="1966719" y="198857"/>
                  <a:pt x="1984963" y="222714"/>
                </a:cubicBezTo>
                <a:lnTo>
                  <a:pt x="2020748" y="207979"/>
                </a:lnTo>
                <a:cubicBezTo>
                  <a:pt x="2029168" y="209382"/>
                  <a:pt x="2041097" y="217802"/>
                  <a:pt x="2056534" y="233239"/>
                </a:cubicBezTo>
                <a:cubicBezTo>
                  <a:pt x="2065305" y="242361"/>
                  <a:pt x="2073155" y="252228"/>
                  <a:pt x="2080084" y="262841"/>
                </a:cubicBezTo>
                <a:lnTo>
                  <a:pt x="2096453" y="293787"/>
                </a:lnTo>
                <a:lnTo>
                  <a:pt x="2096453" y="290075"/>
                </a:lnTo>
                <a:cubicBezTo>
                  <a:pt x="2096453" y="287268"/>
                  <a:pt x="2097155" y="285513"/>
                  <a:pt x="2098558" y="284812"/>
                </a:cubicBezTo>
                <a:cubicBezTo>
                  <a:pt x="2099961" y="284110"/>
                  <a:pt x="2100663" y="283058"/>
                  <a:pt x="2100663" y="281654"/>
                </a:cubicBezTo>
                <a:cubicBezTo>
                  <a:pt x="2235385" y="247974"/>
                  <a:pt x="2345548" y="230432"/>
                  <a:pt x="2431152" y="229029"/>
                </a:cubicBezTo>
                <a:cubicBezTo>
                  <a:pt x="2435362" y="222012"/>
                  <a:pt x="2440274" y="213592"/>
                  <a:pt x="2445887" y="203768"/>
                </a:cubicBezTo>
                <a:cubicBezTo>
                  <a:pt x="2452904" y="198155"/>
                  <a:pt x="2464832" y="189033"/>
                  <a:pt x="2481673" y="176403"/>
                </a:cubicBezTo>
                <a:cubicBezTo>
                  <a:pt x="2483076" y="167983"/>
                  <a:pt x="2483778" y="160966"/>
                  <a:pt x="2483778" y="155353"/>
                </a:cubicBezTo>
                <a:cubicBezTo>
                  <a:pt x="2483778" y="166580"/>
                  <a:pt x="2485883" y="174298"/>
                  <a:pt x="2490093" y="178508"/>
                </a:cubicBezTo>
                <a:cubicBezTo>
                  <a:pt x="2492899" y="175701"/>
                  <a:pt x="2494303" y="172193"/>
                  <a:pt x="2494303" y="167983"/>
                </a:cubicBezTo>
                <a:cubicBezTo>
                  <a:pt x="2494303" y="165176"/>
                  <a:pt x="2492899" y="161668"/>
                  <a:pt x="2490093" y="157458"/>
                </a:cubicBezTo>
                <a:cubicBezTo>
                  <a:pt x="2491496" y="163071"/>
                  <a:pt x="2498513" y="172193"/>
                  <a:pt x="2511143" y="184823"/>
                </a:cubicBezTo>
                <a:cubicBezTo>
                  <a:pt x="2511143" y="189033"/>
                  <a:pt x="2513950" y="196752"/>
                  <a:pt x="2519563" y="207979"/>
                </a:cubicBezTo>
                <a:lnTo>
                  <a:pt x="2534298" y="159563"/>
                </a:lnTo>
                <a:cubicBezTo>
                  <a:pt x="2544122" y="142723"/>
                  <a:pt x="2555349" y="130794"/>
                  <a:pt x="2567978" y="123778"/>
                </a:cubicBezTo>
                <a:cubicBezTo>
                  <a:pt x="2576398" y="125181"/>
                  <a:pt x="2580609" y="129742"/>
                  <a:pt x="2580609" y="137460"/>
                </a:cubicBezTo>
                <a:cubicBezTo>
                  <a:pt x="2580609" y="145179"/>
                  <a:pt x="2581311" y="149740"/>
                  <a:pt x="2582714" y="151143"/>
                </a:cubicBezTo>
                <a:lnTo>
                  <a:pt x="2599554" y="151143"/>
                </a:lnTo>
                <a:cubicBezTo>
                  <a:pt x="2613588" y="130093"/>
                  <a:pt x="2636743" y="102727"/>
                  <a:pt x="2669020" y="69047"/>
                </a:cubicBezTo>
                <a:cubicBezTo>
                  <a:pt x="2680247" y="70450"/>
                  <a:pt x="2689368" y="69047"/>
                  <a:pt x="2696385" y="64837"/>
                </a:cubicBezTo>
                <a:close/>
                <a:moveTo>
                  <a:pt x="12291107" y="31156"/>
                </a:moveTo>
                <a:cubicBezTo>
                  <a:pt x="12286897" y="47997"/>
                  <a:pt x="12275671" y="68345"/>
                  <a:pt x="12257426" y="92202"/>
                </a:cubicBezTo>
                <a:cubicBezTo>
                  <a:pt x="12256024" y="90799"/>
                  <a:pt x="12251814" y="83782"/>
                  <a:pt x="12244797" y="71152"/>
                </a:cubicBezTo>
                <a:cubicBezTo>
                  <a:pt x="12254621" y="62732"/>
                  <a:pt x="12270057" y="49400"/>
                  <a:pt x="12291107" y="31156"/>
                </a:cubicBezTo>
                <a:close/>
                <a:moveTo>
                  <a:pt x="5871258" y="31156"/>
                </a:moveTo>
                <a:cubicBezTo>
                  <a:pt x="5867047" y="47997"/>
                  <a:pt x="5855821" y="68345"/>
                  <a:pt x="5837577" y="92202"/>
                </a:cubicBezTo>
                <a:cubicBezTo>
                  <a:pt x="5836174" y="90799"/>
                  <a:pt x="5831964" y="83782"/>
                  <a:pt x="5824948" y="71152"/>
                </a:cubicBezTo>
                <a:cubicBezTo>
                  <a:pt x="5834770" y="62732"/>
                  <a:pt x="5850207" y="49400"/>
                  <a:pt x="5871258" y="31156"/>
                </a:cubicBezTo>
                <a:close/>
                <a:moveTo>
                  <a:pt x="2527983" y="31156"/>
                </a:moveTo>
                <a:cubicBezTo>
                  <a:pt x="2523773" y="47997"/>
                  <a:pt x="2512546" y="68345"/>
                  <a:pt x="2494303" y="92202"/>
                </a:cubicBezTo>
                <a:cubicBezTo>
                  <a:pt x="2492899" y="90799"/>
                  <a:pt x="2488690" y="83782"/>
                  <a:pt x="2481673" y="71152"/>
                </a:cubicBezTo>
                <a:cubicBezTo>
                  <a:pt x="2491496" y="62732"/>
                  <a:pt x="2506933" y="49400"/>
                  <a:pt x="2527983" y="31156"/>
                </a:cubicBezTo>
                <a:close/>
                <a:moveTo>
                  <a:pt x="12413483" y="0"/>
                </a:moveTo>
                <a:lnTo>
                  <a:pt x="12508504" y="0"/>
                </a:lnTo>
                <a:lnTo>
                  <a:pt x="12503715" y="16421"/>
                </a:lnTo>
                <a:cubicBezTo>
                  <a:pt x="12493891" y="22035"/>
                  <a:pt x="12481964" y="26946"/>
                  <a:pt x="12467930" y="31156"/>
                </a:cubicBezTo>
                <a:cubicBezTo>
                  <a:pt x="12467930" y="40980"/>
                  <a:pt x="12464421" y="45892"/>
                  <a:pt x="12457404" y="45892"/>
                </a:cubicBezTo>
                <a:cubicBezTo>
                  <a:pt x="12450388" y="45892"/>
                  <a:pt x="12434249" y="37472"/>
                  <a:pt x="12408988" y="20631"/>
                </a:cubicBezTo>
                <a:close/>
                <a:moveTo>
                  <a:pt x="10999342" y="0"/>
                </a:moveTo>
                <a:lnTo>
                  <a:pt x="11099260" y="0"/>
                </a:lnTo>
                <a:lnTo>
                  <a:pt x="11074479" y="21684"/>
                </a:lnTo>
                <a:cubicBezTo>
                  <a:pt x="11057639" y="26595"/>
                  <a:pt x="11043605" y="28350"/>
                  <a:pt x="11032378" y="26946"/>
                </a:cubicBezTo>
                <a:cubicBezTo>
                  <a:pt x="11018345" y="25543"/>
                  <a:pt x="11008171" y="20631"/>
                  <a:pt x="11001856" y="12211"/>
                </a:cubicBezTo>
                <a:close/>
                <a:moveTo>
                  <a:pt x="10851941" y="0"/>
                </a:moveTo>
                <a:lnTo>
                  <a:pt x="10874006" y="0"/>
                </a:lnTo>
                <a:lnTo>
                  <a:pt x="10877659" y="1686"/>
                </a:lnTo>
                <a:cubicBezTo>
                  <a:pt x="10880466" y="5194"/>
                  <a:pt x="10881519" y="10106"/>
                  <a:pt x="10880816" y="16421"/>
                </a:cubicBezTo>
                <a:cubicBezTo>
                  <a:pt x="10879414" y="29051"/>
                  <a:pt x="10872396" y="34665"/>
                  <a:pt x="10859766" y="33261"/>
                </a:cubicBezTo>
                <a:cubicBezTo>
                  <a:pt x="10849944" y="31858"/>
                  <a:pt x="10842226" y="27648"/>
                  <a:pt x="10836611" y="20631"/>
                </a:cubicBezTo>
                <a:lnTo>
                  <a:pt x="10836611" y="5896"/>
                </a:lnTo>
                <a:close/>
                <a:moveTo>
                  <a:pt x="10056367" y="0"/>
                </a:moveTo>
                <a:lnTo>
                  <a:pt x="10156286" y="0"/>
                </a:lnTo>
                <a:lnTo>
                  <a:pt x="10131505" y="21684"/>
                </a:lnTo>
                <a:cubicBezTo>
                  <a:pt x="10114664" y="26595"/>
                  <a:pt x="10100630" y="28350"/>
                  <a:pt x="10089404" y="26946"/>
                </a:cubicBezTo>
                <a:cubicBezTo>
                  <a:pt x="10075371" y="25543"/>
                  <a:pt x="10065196" y="20631"/>
                  <a:pt x="10058881" y="12211"/>
                </a:cubicBezTo>
                <a:close/>
                <a:moveTo>
                  <a:pt x="9908967" y="0"/>
                </a:moveTo>
                <a:lnTo>
                  <a:pt x="9931032" y="0"/>
                </a:lnTo>
                <a:lnTo>
                  <a:pt x="9934685" y="1686"/>
                </a:lnTo>
                <a:cubicBezTo>
                  <a:pt x="9937491" y="5194"/>
                  <a:pt x="9938544" y="10106"/>
                  <a:pt x="9937842" y="16421"/>
                </a:cubicBezTo>
                <a:cubicBezTo>
                  <a:pt x="9936438" y="29051"/>
                  <a:pt x="9929422" y="34665"/>
                  <a:pt x="9916792" y="33261"/>
                </a:cubicBezTo>
                <a:cubicBezTo>
                  <a:pt x="9906967" y="31858"/>
                  <a:pt x="9899249" y="27648"/>
                  <a:pt x="9893637" y="20631"/>
                </a:cubicBezTo>
                <a:lnTo>
                  <a:pt x="9893637" y="5896"/>
                </a:lnTo>
                <a:close/>
                <a:moveTo>
                  <a:pt x="5993634" y="0"/>
                </a:moveTo>
                <a:lnTo>
                  <a:pt x="6088655" y="0"/>
                </a:lnTo>
                <a:lnTo>
                  <a:pt x="6083865" y="16421"/>
                </a:lnTo>
                <a:cubicBezTo>
                  <a:pt x="6074042" y="22035"/>
                  <a:pt x="6062113" y="26946"/>
                  <a:pt x="6048079" y="31156"/>
                </a:cubicBezTo>
                <a:cubicBezTo>
                  <a:pt x="6048079" y="40980"/>
                  <a:pt x="6044572" y="45892"/>
                  <a:pt x="6037555" y="45892"/>
                </a:cubicBezTo>
                <a:cubicBezTo>
                  <a:pt x="6030538" y="45892"/>
                  <a:pt x="6014400" y="37472"/>
                  <a:pt x="5989139" y="20631"/>
                </a:cubicBezTo>
                <a:close/>
                <a:moveTo>
                  <a:pt x="2650359" y="0"/>
                </a:moveTo>
                <a:lnTo>
                  <a:pt x="2745380" y="0"/>
                </a:lnTo>
                <a:lnTo>
                  <a:pt x="2740591" y="16421"/>
                </a:lnTo>
                <a:cubicBezTo>
                  <a:pt x="2730768" y="22035"/>
                  <a:pt x="2718839" y="26946"/>
                  <a:pt x="2704805" y="31156"/>
                </a:cubicBezTo>
                <a:cubicBezTo>
                  <a:pt x="2704805" y="40980"/>
                  <a:pt x="2701297" y="45892"/>
                  <a:pt x="2694280" y="45892"/>
                </a:cubicBezTo>
                <a:cubicBezTo>
                  <a:pt x="2687263" y="45892"/>
                  <a:pt x="2671125" y="37472"/>
                  <a:pt x="2645865" y="20631"/>
                </a:cubicBezTo>
                <a:close/>
                <a:moveTo>
                  <a:pt x="1236217" y="0"/>
                </a:moveTo>
                <a:lnTo>
                  <a:pt x="1336136" y="0"/>
                </a:lnTo>
                <a:lnTo>
                  <a:pt x="1311355" y="21684"/>
                </a:lnTo>
                <a:cubicBezTo>
                  <a:pt x="1294515" y="26595"/>
                  <a:pt x="1280481" y="28350"/>
                  <a:pt x="1269254" y="26946"/>
                </a:cubicBezTo>
                <a:cubicBezTo>
                  <a:pt x="1255221" y="25543"/>
                  <a:pt x="1245047" y="20631"/>
                  <a:pt x="1238732" y="12211"/>
                </a:cubicBezTo>
                <a:close/>
                <a:moveTo>
                  <a:pt x="1088817" y="0"/>
                </a:moveTo>
                <a:lnTo>
                  <a:pt x="1110882" y="0"/>
                </a:lnTo>
                <a:lnTo>
                  <a:pt x="1114535" y="1686"/>
                </a:lnTo>
                <a:cubicBezTo>
                  <a:pt x="1117342" y="5194"/>
                  <a:pt x="1118394" y="10106"/>
                  <a:pt x="1117692" y="16421"/>
                </a:cubicBezTo>
                <a:cubicBezTo>
                  <a:pt x="1116289" y="29051"/>
                  <a:pt x="1109272" y="34665"/>
                  <a:pt x="1096642" y="33261"/>
                </a:cubicBezTo>
                <a:cubicBezTo>
                  <a:pt x="1086819" y="31858"/>
                  <a:pt x="1079100" y="27648"/>
                  <a:pt x="1073487" y="20631"/>
                </a:cubicBezTo>
                <a:lnTo>
                  <a:pt x="1073487" y="5896"/>
                </a:lnTo>
                <a:close/>
                <a:moveTo>
                  <a:pt x="293242" y="0"/>
                </a:moveTo>
                <a:lnTo>
                  <a:pt x="393161" y="0"/>
                </a:lnTo>
                <a:lnTo>
                  <a:pt x="368380" y="21684"/>
                </a:lnTo>
                <a:cubicBezTo>
                  <a:pt x="351540" y="26595"/>
                  <a:pt x="337506" y="28350"/>
                  <a:pt x="326279" y="26946"/>
                </a:cubicBezTo>
                <a:cubicBezTo>
                  <a:pt x="312246" y="25543"/>
                  <a:pt x="302071" y="20631"/>
                  <a:pt x="295756" y="12211"/>
                </a:cubicBezTo>
                <a:close/>
                <a:moveTo>
                  <a:pt x="145842" y="0"/>
                </a:moveTo>
                <a:lnTo>
                  <a:pt x="167907" y="0"/>
                </a:lnTo>
                <a:lnTo>
                  <a:pt x="171560" y="1686"/>
                </a:lnTo>
                <a:cubicBezTo>
                  <a:pt x="174367" y="5194"/>
                  <a:pt x="175419" y="10106"/>
                  <a:pt x="174718" y="16421"/>
                </a:cubicBezTo>
                <a:cubicBezTo>
                  <a:pt x="173314" y="29051"/>
                  <a:pt x="166297" y="34665"/>
                  <a:pt x="153667" y="33261"/>
                </a:cubicBezTo>
                <a:cubicBezTo>
                  <a:pt x="143844" y="31858"/>
                  <a:pt x="136125" y="27648"/>
                  <a:pt x="130512" y="20631"/>
                </a:cubicBezTo>
                <a:lnTo>
                  <a:pt x="130512" y="5896"/>
                </a:lnTo>
                <a:close/>
              </a:path>
            </a:pathLst>
          </a:custGeom>
          <a:solidFill>
            <a:schemeClr val="bg1">
              <a:lumMod val="95000"/>
              <a:alpha val="20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6600" dirty="0">
              <a:solidFill>
                <a:schemeClr val="bg1">
                  <a:lumMod val="95000"/>
                </a:schemeClr>
              </a:solidFill>
              <a:latin typeface="LeviReBrushed" panose="00000400000000000000" pitchFamily="2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473725" y="2873829"/>
            <a:ext cx="7244550" cy="591684"/>
          </a:xfrm>
          <a:custGeom>
            <a:avLst/>
            <a:gdLst/>
            <a:ahLst/>
            <a:cxnLst/>
            <a:rect l="l" t="t" r="r" b="b"/>
            <a:pathLst>
              <a:path w="5127718" h="418796">
                <a:moveTo>
                  <a:pt x="237455" y="353686"/>
                </a:moveTo>
                <a:lnTo>
                  <a:pt x="269825" y="353686"/>
                </a:lnTo>
                <a:lnTo>
                  <a:pt x="269825" y="392307"/>
                </a:lnTo>
                <a:lnTo>
                  <a:pt x="237455" y="392307"/>
                </a:lnTo>
                <a:close/>
                <a:moveTo>
                  <a:pt x="1675401" y="317297"/>
                </a:moveTo>
                <a:lnTo>
                  <a:pt x="1675401" y="383134"/>
                </a:lnTo>
                <a:lnTo>
                  <a:pt x="1783758" y="383134"/>
                </a:lnTo>
                <a:lnTo>
                  <a:pt x="1783758" y="317297"/>
                </a:lnTo>
                <a:close/>
                <a:moveTo>
                  <a:pt x="2926301" y="247346"/>
                </a:moveTo>
                <a:lnTo>
                  <a:pt x="2926301" y="364846"/>
                </a:lnTo>
                <a:cubicBezTo>
                  <a:pt x="2926282" y="367132"/>
                  <a:pt x="2926662" y="369304"/>
                  <a:pt x="2927443" y="371361"/>
                </a:cubicBezTo>
                <a:cubicBezTo>
                  <a:pt x="2928225" y="373418"/>
                  <a:pt x="2929520" y="375362"/>
                  <a:pt x="2931330" y="377190"/>
                </a:cubicBezTo>
                <a:cubicBezTo>
                  <a:pt x="2932949" y="379019"/>
                  <a:pt x="2934854" y="380391"/>
                  <a:pt x="2937045" y="381305"/>
                </a:cubicBezTo>
                <a:cubicBezTo>
                  <a:pt x="2939235" y="382220"/>
                  <a:pt x="2941598" y="382677"/>
                  <a:pt x="2944131" y="382677"/>
                </a:cubicBezTo>
                <a:lnTo>
                  <a:pt x="3035114" y="382677"/>
                </a:lnTo>
                <a:cubicBezTo>
                  <a:pt x="3040143" y="382677"/>
                  <a:pt x="3044258" y="380848"/>
                  <a:pt x="3047458" y="377190"/>
                </a:cubicBezTo>
                <a:cubicBezTo>
                  <a:pt x="3049487" y="375362"/>
                  <a:pt x="3050916" y="373418"/>
                  <a:pt x="3051745" y="371361"/>
                </a:cubicBezTo>
                <a:cubicBezTo>
                  <a:pt x="3052574" y="369304"/>
                  <a:pt x="3052974" y="367132"/>
                  <a:pt x="3052945" y="364846"/>
                </a:cubicBezTo>
                <a:lnTo>
                  <a:pt x="3052945" y="247346"/>
                </a:lnTo>
                <a:close/>
                <a:moveTo>
                  <a:pt x="2569227" y="240030"/>
                </a:moveTo>
                <a:lnTo>
                  <a:pt x="2569227" y="308153"/>
                </a:lnTo>
                <a:cubicBezTo>
                  <a:pt x="2569208" y="310877"/>
                  <a:pt x="2569589" y="313316"/>
                  <a:pt x="2570370" y="315468"/>
                </a:cubicBezTo>
                <a:cubicBezTo>
                  <a:pt x="2571151" y="317621"/>
                  <a:pt x="2572447" y="319602"/>
                  <a:pt x="2574257" y="321412"/>
                </a:cubicBezTo>
                <a:cubicBezTo>
                  <a:pt x="2575857" y="323222"/>
                  <a:pt x="2577685" y="324517"/>
                  <a:pt x="2579743" y="325298"/>
                </a:cubicBezTo>
                <a:cubicBezTo>
                  <a:pt x="2581800" y="326079"/>
                  <a:pt x="2584086" y="326460"/>
                  <a:pt x="2586601" y="326441"/>
                </a:cubicBezTo>
                <a:lnTo>
                  <a:pt x="2698158" y="326441"/>
                </a:lnTo>
                <a:cubicBezTo>
                  <a:pt x="2700672" y="326460"/>
                  <a:pt x="2702958" y="326079"/>
                  <a:pt x="2705016" y="325298"/>
                </a:cubicBezTo>
                <a:cubicBezTo>
                  <a:pt x="2707073" y="324517"/>
                  <a:pt x="2708902" y="323222"/>
                  <a:pt x="2710502" y="321412"/>
                </a:cubicBezTo>
                <a:cubicBezTo>
                  <a:pt x="2712331" y="319602"/>
                  <a:pt x="2713703" y="317621"/>
                  <a:pt x="2714617" y="315468"/>
                </a:cubicBezTo>
                <a:cubicBezTo>
                  <a:pt x="2715531" y="313316"/>
                  <a:pt x="2715989" y="310877"/>
                  <a:pt x="2715989" y="308153"/>
                </a:cubicBezTo>
                <a:lnTo>
                  <a:pt x="2715989" y="240030"/>
                </a:lnTo>
                <a:close/>
                <a:moveTo>
                  <a:pt x="1675401" y="217170"/>
                </a:moveTo>
                <a:lnTo>
                  <a:pt x="1675401" y="286208"/>
                </a:lnTo>
                <a:lnTo>
                  <a:pt x="1783758" y="286208"/>
                </a:lnTo>
                <a:lnTo>
                  <a:pt x="1783758" y="217170"/>
                </a:lnTo>
                <a:close/>
                <a:moveTo>
                  <a:pt x="4420673" y="190860"/>
                </a:moveTo>
                <a:cubicBezTo>
                  <a:pt x="4422559" y="190774"/>
                  <a:pt x="4424459" y="191010"/>
                  <a:pt x="4426374" y="191567"/>
                </a:cubicBezTo>
                <a:lnTo>
                  <a:pt x="4427288" y="192024"/>
                </a:lnTo>
                <a:cubicBezTo>
                  <a:pt x="4431251" y="193586"/>
                  <a:pt x="4434070" y="196292"/>
                  <a:pt x="4435747" y="200140"/>
                </a:cubicBezTo>
                <a:cubicBezTo>
                  <a:pt x="4437423" y="203988"/>
                  <a:pt x="4437499" y="207836"/>
                  <a:pt x="4435975" y="211684"/>
                </a:cubicBezTo>
                <a:cubicBezTo>
                  <a:pt x="4426907" y="234468"/>
                  <a:pt x="4417154" y="255194"/>
                  <a:pt x="4406714" y="273863"/>
                </a:cubicBezTo>
                <a:lnTo>
                  <a:pt x="4398028" y="289408"/>
                </a:lnTo>
                <a:lnTo>
                  <a:pt x="4461578" y="370790"/>
                </a:lnTo>
                <a:cubicBezTo>
                  <a:pt x="4464055" y="374152"/>
                  <a:pt x="4465046" y="377829"/>
                  <a:pt x="4464550" y="381820"/>
                </a:cubicBezTo>
                <a:cubicBezTo>
                  <a:pt x="4464055" y="385810"/>
                  <a:pt x="4462302" y="389144"/>
                  <a:pt x="4459292" y="391821"/>
                </a:cubicBezTo>
                <a:cubicBezTo>
                  <a:pt x="4457282" y="393211"/>
                  <a:pt x="4455358" y="394202"/>
                  <a:pt x="4453520" y="394793"/>
                </a:cubicBezTo>
                <a:cubicBezTo>
                  <a:pt x="4451682" y="395383"/>
                  <a:pt x="4449644" y="395459"/>
                  <a:pt x="4447405" y="395021"/>
                </a:cubicBezTo>
                <a:cubicBezTo>
                  <a:pt x="4445329" y="394821"/>
                  <a:pt x="4443424" y="394307"/>
                  <a:pt x="4441690" y="393478"/>
                </a:cubicBezTo>
                <a:cubicBezTo>
                  <a:pt x="4439957" y="392649"/>
                  <a:pt x="4438509" y="391335"/>
                  <a:pt x="4437347" y="389535"/>
                </a:cubicBezTo>
                <a:lnTo>
                  <a:pt x="4380654" y="317297"/>
                </a:lnTo>
                <a:lnTo>
                  <a:pt x="4368767" y="333756"/>
                </a:lnTo>
                <a:cubicBezTo>
                  <a:pt x="4355127" y="351130"/>
                  <a:pt x="4341259" y="366675"/>
                  <a:pt x="4327162" y="380391"/>
                </a:cubicBezTo>
                <a:cubicBezTo>
                  <a:pt x="4316646" y="389992"/>
                  <a:pt x="4306130" y="399136"/>
                  <a:pt x="4295615" y="407823"/>
                </a:cubicBezTo>
                <a:cubicBezTo>
                  <a:pt x="4292414" y="410109"/>
                  <a:pt x="4288757" y="411023"/>
                  <a:pt x="4284642" y="410566"/>
                </a:cubicBezTo>
                <a:cubicBezTo>
                  <a:pt x="4279994" y="410185"/>
                  <a:pt x="4276489" y="408204"/>
                  <a:pt x="4274126" y="404622"/>
                </a:cubicBezTo>
                <a:lnTo>
                  <a:pt x="4273669" y="404165"/>
                </a:lnTo>
                <a:cubicBezTo>
                  <a:pt x="4271383" y="400622"/>
                  <a:pt x="4270469" y="396964"/>
                  <a:pt x="4270926" y="393192"/>
                </a:cubicBezTo>
                <a:cubicBezTo>
                  <a:pt x="4271383" y="389420"/>
                  <a:pt x="4273212" y="386220"/>
                  <a:pt x="4276412" y="383591"/>
                </a:cubicBezTo>
                <a:cubicBezTo>
                  <a:pt x="4286395" y="375362"/>
                  <a:pt x="4296148" y="366675"/>
                  <a:pt x="4305673" y="357531"/>
                </a:cubicBezTo>
                <a:cubicBezTo>
                  <a:pt x="4318932" y="344653"/>
                  <a:pt x="4331733" y="330175"/>
                  <a:pt x="4344078" y="314097"/>
                </a:cubicBezTo>
                <a:cubicBezTo>
                  <a:pt x="4346831" y="310458"/>
                  <a:pt x="4349555" y="306762"/>
                  <a:pt x="4352250" y="303010"/>
                </a:cubicBezTo>
                <a:cubicBezTo>
                  <a:pt x="4354946" y="299257"/>
                  <a:pt x="4357556" y="295332"/>
                  <a:pt x="4360080" y="291237"/>
                </a:cubicBezTo>
                <a:lnTo>
                  <a:pt x="4311159" y="228143"/>
                </a:lnTo>
                <a:cubicBezTo>
                  <a:pt x="4308673" y="224809"/>
                  <a:pt x="4307702" y="221190"/>
                  <a:pt x="4308245" y="217285"/>
                </a:cubicBezTo>
                <a:cubicBezTo>
                  <a:pt x="4308788" y="213379"/>
                  <a:pt x="4310674" y="209988"/>
                  <a:pt x="4313903" y="207112"/>
                </a:cubicBezTo>
                <a:lnTo>
                  <a:pt x="4314817" y="206655"/>
                </a:lnTo>
                <a:cubicBezTo>
                  <a:pt x="4317951" y="203940"/>
                  <a:pt x="4321513" y="202854"/>
                  <a:pt x="4325504" y="203397"/>
                </a:cubicBezTo>
                <a:cubicBezTo>
                  <a:pt x="4329495" y="203940"/>
                  <a:pt x="4332943" y="205940"/>
                  <a:pt x="4335848" y="209398"/>
                </a:cubicBezTo>
                <a:lnTo>
                  <a:pt x="4376996" y="262890"/>
                </a:lnTo>
                <a:lnTo>
                  <a:pt x="4379739" y="257861"/>
                </a:lnTo>
                <a:cubicBezTo>
                  <a:pt x="4384740" y="249184"/>
                  <a:pt x="4389484" y="240021"/>
                  <a:pt x="4393970" y="230372"/>
                </a:cubicBezTo>
                <a:cubicBezTo>
                  <a:pt x="4398456" y="220723"/>
                  <a:pt x="4402857" y="210531"/>
                  <a:pt x="4407172" y="199797"/>
                </a:cubicBezTo>
                <a:cubicBezTo>
                  <a:pt x="4408714" y="196111"/>
                  <a:pt x="4411343" y="193539"/>
                  <a:pt x="4415058" y="192081"/>
                </a:cubicBezTo>
                <a:cubicBezTo>
                  <a:pt x="4416915" y="191353"/>
                  <a:pt x="4418787" y="190946"/>
                  <a:pt x="4420673" y="190860"/>
                </a:cubicBezTo>
                <a:close/>
                <a:moveTo>
                  <a:pt x="1274894" y="160478"/>
                </a:moveTo>
                <a:lnTo>
                  <a:pt x="1275809" y="160478"/>
                </a:lnTo>
                <a:cubicBezTo>
                  <a:pt x="1280038" y="160611"/>
                  <a:pt x="1283581" y="162173"/>
                  <a:pt x="1286439" y="165164"/>
                </a:cubicBezTo>
                <a:cubicBezTo>
                  <a:pt x="1289296" y="168155"/>
                  <a:pt x="1290782" y="171774"/>
                  <a:pt x="1290896" y="176022"/>
                </a:cubicBezTo>
                <a:cubicBezTo>
                  <a:pt x="1289982" y="208103"/>
                  <a:pt x="1285867" y="235839"/>
                  <a:pt x="1278552" y="259233"/>
                </a:cubicBezTo>
                <a:cubicBezTo>
                  <a:pt x="1278342" y="259699"/>
                  <a:pt x="1278190" y="260138"/>
                  <a:pt x="1278095" y="260547"/>
                </a:cubicBezTo>
                <a:cubicBezTo>
                  <a:pt x="1277999" y="260957"/>
                  <a:pt x="1277847" y="261281"/>
                  <a:pt x="1277637" y="261519"/>
                </a:cubicBezTo>
                <a:cubicBezTo>
                  <a:pt x="1279009" y="261900"/>
                  <a:pt x="1280381" y="262509"/>
                  <a:pt x="1281752" y="263348"/>
                </a:cubicBezTo>
                <a:lnTo>
                  <a:pt x="1455488" y="383591"/>
                </a:lnTo>
                <a:cubicBezTo>
                  <a:pt x="1458927" y="386039"/>
                  <a:pt x="1460965" y="389259"/>
                  <a:pt x="1461603" y="393249"/>
                </a:cubicBezTo>
                <a:cubicBezTo>
                  <a:pt x="1462241" y="397240"/>
                  <a:pt x="1461422" y="401031"/>
                  <a:pt x="1459146" y="404622"/>
                </a:cubicBezTo>
                <a:lnTo>
                  <a:pt x="1459146" y="405080"/>
                </a:lnTo>
                <a:cubicBezTo>
                  <a:pt x="1456498" y="408518"/>
                  <a:pt x="1453221" y="410556"/>
                  <a:pt x="1449316" y="411195"/>
                </a:cubicBezTo>
                <a:cubicBezTo>
                  <a:pt x="1445411" y="411833"/>
                  <a:pt x="1441677" y="411014"/>
                  <a:pt x="1438115" y="408737"/>
                </a:cubicBezTo>
                <a:lnTo>
                  <a:pt x="1266208" y="289865"/>
                </a:lnTo>
                <a:cubicBezTo>
                  <a:pt x="1259349" y="304877"/>
                  <a:pt x="1250663" y="318288"/>
                  <a:pt x="1240147" y="330099"/>
                </a:cubicBezTo>
                <a:cubicBezTo>
                  <a:pt x="1231470" y="339957"/>
                  <a:pt x="1221735" y="349044"/>
                  <a:pt x="1210943" y="357359"/>
                </a:cubicBezTo>
                <a:cubicBezTo>
                  <a:pt x="1200152" y="365675"/>
                  <a:pt x="1188245" y="373047"/>
                  <a:pt x="1175225" y="379476"/>
                </a:cubicBezTo>
                <a:cubicBezTo>
                  <a:pt x="1164452" y="385210"/>
                  <a:pt x="1152736" y="390659"/>
                  <a:pt x="1140077" y="395821"/>
                </a:cubicBezTo>
                <a:cubicBezTo>
                  <a:pt x="1127419" y="400984"/>
                  <a:pt x="1113988" y="405746"/>
                  <a:pt x="1099787" y="410109"/>
                </a:cubicBezTo>
                <a:cubicBezTo>
                  <a:pt x="1095558" y="411385"/>
                  <a:pt x="1091671" y="411004"/>
                  <a:pt x="1088128" y="408966"/>
                </a:cubicBezTo>
                <a:cubicBezTo>
                  <a:pt x="1084585" y="406927"/>
                  <a:pt x="1082070" y="403803"/>
                  <a:pt x="1080584" y="399593"/>
                </a:cubicBezTo>
                <a:cubicBezTo>
                  <a:pt x="1079717" y="395774"/>
                  <a:pt x="1080194" y="392097"/>
                  <a:pt x="1082013" y="388563"/>
                </a:cubicBezTo>
                <a:cubicBezTo>
                  <a:pt x="1083832" y="385029"/>
                  <a:pt x="1086709" y="382610"/>
                  <a:pt x="1090643" y="381305"/>
                </a:cubicBezTo>
                <a:cubicBezTo>
                  <a:pt x="1103225" y="377209"/>
                  <a:pt x="1115093" y="372942"/>
                  <a:pt x="1126247" y="368504"/>
                </a:cubicBezTo>
                <a:cubicBezTo>
                  <a:pt x="1137401" y="364065"/>
                  <a:pt x="1147783" y="359340"/>
                  <a:pt x="1157394" y="354330"/>
                </a:cubicBezTo>
                <a:cubicBezTo>
                  <a:pt x="1168833" y="348587"/>
                  <a:pt x="1179330" y="342015"/>
                  <a:pt x="1188883" y="334614"/>
                </a:cubicBezTo>
                <a:cubicBezTo>
                  <a:pt x="1198437" y="327213"/>
                  <a:pt x="1206991" y="319155"/>
                  <a:pt x="1214544" y="310439"/>
                </a:cubicBezTo>
                <a:cubicBezTo>
                  <a:pt x="1230089" y="293142"/>
                  <a:pt x="1241519" y="272415"/>
                  <a:pt x="1248834" y="248260"/>
                </a:cubicBezTo>
                <a:cubicBezTo>
                  <a:pt x="1252234" y="237982"/>
                  <a:pt x="1254806" y="226762"/>
                  <a:pt x="1256549" y="214599"/>
                </a:cubicBezTo>
                <a:cubicBezTo>
                  <a:pt x="1258292" y="202435"/>
                  <a:pt x="1259378" y="189272"/>
                  <a:pt x="1259807" y="175108"/>
                </a:cubicBezTo>
                <a:cubicBezTo>
                  <a:pt x="1259921" y="171098"/>
                  <a:pt x="1261407" y="167688"/>
                  <a:pt x="1264264" y="164878"/>
                </a:cubicBezTo>
                <a:cubicBezTo>
                  <a:pt x="1267122" y="162068"/>
                  <a:pt x="1270665" y="160601"/>
                  <a:pt x="1274894" y="160478"/>
                </a:cubicBezTo>
                <a:close/>
                <a:moveTo>
                  <a:pt x="3145771" y="146204"/>
                </a:moveTo>
                <a:cubicBezTo>
                  <a:pt x="3147714" y="146281"/>
                  <a:pt x="3149614" y="146771"/>
                  <a:pt x="3151472" y="147676"/>
                </a:cubicBezTo>
                <a:cubicBezTo>
                  <a:pt x="3155186" y="149486"/>
                  <a:pt x="3157701" y="152381"/>
                  <a:pt x="3159015" y="156363"/>
                </a:cubicBezTo>
                <a:lnTo>
                  <a:pt x="3206564" y="299009"/>
                </a:lnTo>
                <a:cubicBezTo>
                  <a:pt x="3207879" y="303238"/>
                  <a:pt x="3207650" y="307124"/>
                  <a:pt x="3205878" y="310668"/>
                </a:cubicBezTo>
                <a:cubicBezTo>
                  <a:pt x="3204107" y="314211"/>
                  <a:pt x="3201135" y="316726"/>
                  <a:pt x="3196963" y="318212"/>
                </a:cubicBezTo>
                <a:lnTo>
                  <a:pt x="3196506" y="318212"/>
                </a:lnTo>
                <a:cubicBezTo>
                  <a:pt x="3192258" y="319745"/>
                  <a:pt x="3188295" y="319650"/>
                  <a:pt x="3184618" y="317926"/>
                </a:cubicBezTo>
                <a:cubicBezTo>
                  <a:pt x="3180942" y="316202"/>
                  <a:pt x="3178351" y="313249"/>
                  <a:pt x="3176846" y="309068"/>
                </a:cubicBezTo>
                <a:lnTo>
                  <a:pt x="3129755" y="165964"/>
                </a:lnTo>
                <a:cubicBezTo>
                  <a:pt x="3128469" y="162125"/>
                  <a:pt x="3128754" y="158373"/>
                  <a:pt x="3130612" y="154705"/>
                </a:cubicBezTo>
                <a:cubicBezTo>
                  <a:pt x="3132469" y="151038"/>
                  <a:pt x="3135384" y="148543"/>
                  <a:pt x="3139356" y="147219"/>
                </a:cubicBezTo>
                <a:lnTo>
                  <a:pt x="3139813" y="147219"/>
                </a:lnTo>
                <a:cubicBezTo>
                  <a:pt x="3141842" y="146466"/>
                  <a:pt x="3143828" y="146128"/>
                  <a:pt x="3145771" y="146204"/>
                </a:cubicBezTo>
                <a:close/>
                <a:moveTo>
                  <a:pt x="4103591" y="138075"/>
                </a:moveTo>
                <a:lnTo>
                  <a:pt x="4103591" y="216713"/>
                </a:lnTo>
                <a:cubicBezTo>
                  <a:pt x="4103514" y="233172"/>
                  <a:pt x="4102295" y="249174"/>
                  <a:pt x="4099933" y="264719"/>
                </a:cubicBezTo>
                <a:lnTo>
                  <a:pt x="4171714" y="264719"/>
                </a:lnTo>
                <a:lnTo>
                  <a:pt x="4171714" y="156363"/>
                </a:lnTo>
                <a:cubicBezTo>
                  <a:pt x="4171637" y="150953"/>
                  <a:pt x="4169961" y="146685"/>
                  <a:pt x="4166684" y="143561"/>
                </a:cubicBezTo>
                <a:cubicBezTo>
                  <a:pt x="4162951" y="139904"/>
                  <a:pt x="4158531" y="138075"/>
                  <a:pt x="4153425" y="138075"/>
                </a:cubicBezTo>
                <a:close/>
                <a:moveTo>
                  <a:pt x="4022209" y="138075"/>
                </a:moveTo>
                <a:cubicBezTo>
                  <a:pt x="4017256" y="138075"/>
                  <a:pt x="4012989" y="139904"/>
                  <a:pt x="4009407" y="143561"/>
                </a:cubicBezTo>
                <a:cubicBezTo>
                  <a:pt x="4006131" y="146685"/>
                  <a:pt x="4004454" y="150953"/>
                  <a:pt x="4004378" y="156363"/>
                </a:cubicBezTo>
                <a:lnTo>
                  <a:pt x="4004378" y="264719"/>
                </a:lnTo>
                <a:lnTo>
                  <a:pt x="4068844" y="264719"/>
                </a:lnTo>
                <a:cubicBezTo>
                  <a:pt x="4071587" y="249632"/>
                  <a:pt x="4072958" y="233630"/>
                  <a:pt x="4072958" y="216713"/>
                </a:cubicBezTo>
                <a:lnTo>
                  <a:pt x="4072958" y="138075"/>
                </a:lnTo>
                <a:close/>
                <a:moveTo>
                  <a:pt x="2586601" y="125730"/>
                </a:moveTo>
                <a:cubicBezTo>
                  <a:pt x="2584086" y="125711"/>
                  <a:pt x="2581800" y="126092"/>
                  <a:pt x="2579743" y="126873"/>
                </a:cubicBezTo>
                <a:cubicBezTo>
                  <a:pt x="2577685" y="127654"/>
                  <a:pt x="2575857" y="128950"/>
                  <a:pt x="2574257" y="130760"/>
                </a:cubicBezTo>
                <a:cubicBezTo>
                  <a:pt x="2572447" y="132579"/>
                  <a:pt x="2571151" y="134541"/>
                  <a:pt x="2570370" y="136646"/>
                </a:cubicBezTo>
                <a:cubicBezTo>
                  <a:pt x="2569589" y="138751"/>
                  <a:pt x="2569208" y="141056"/>
                  <a:pt x="2569227" y="143561"/>
                </a:cubicBezTo>
                <a:lnTo>
                  <a:pt x="2569227" y="208941"/>
                </a:lnTo>
                <a:lnTo>
                  <a:pt x="2715989" y="208941"/>
                </a:lnTo>
                <a:lnTo>
                  <a:pt x="2715989" y="143561"/>
                </a:lnTo>
                <a:cubicBezTo>
                  <a:pt x="2715989" y="138608"/>
                  <a:pt x="2714160" y="134341"/>
                  <a:pt x="2710502" y="130760"/>
                </a:cubicBezTo>
                <a:cubicBezTo>
                  <a:pt x="2708902" y="128950"/>
                  <a:pt x="2707073" y="127654"/>
                  <a:pt x="2705016" y="126873"/>
                </a:cubicBezTo>
                <a:cubicBezTo>
                  <a:pt x="2702958" y="126092"/>
                  <a:pt x="2700672" y="125711"/>
                  <a:pt x="2698158" y="125730"/>
                </a:cubicBezTo>
                <a:close/>
                <a:moveTo>
                  <a:pt x="4945296" y="124816"/>
                </a:moveTo>
                <a:lnTo>
                  <a:pt x="4945296" y="182880"/>
                </a:lnTo>
                <a:lnTo>
                  <a:pt x="5044050" y="182880"/>
                </a:lnTo>
                <a:cubicBezTo>
                  <a:pt x="5047499" y="182871"/>
                  <a:pt x="5050776" y="182204"/>
                  <a:pt x="5053880" y="180880"/>
                </a:cubicBezTo>
                <a:cubicBezTo>
                  <a:pt x="5056986" y="179556"/>
                  <a:pt x="5059805" y="177632"/>
                  <a:pt x="5062338" y="175108"/>
                </a:cubicBezTo>
                <a:cubicBezTo>
                  <a:pt x="5067825" y="170155"/>
                  <a:pt x="5070568" y="164059"/>
                  <a:pt x="5070568" y="156820"/>
                </a:cubicBezTo>
                <a:lnTo>
                  <a:pt x="5070568" y="124816"/>
                </a:lnTo>
                <a:close/>
                <a:moveTo>
                  <a:pt x="4789390" y="124816"/>
                </a:moveTo>
                <a:lnTo>
                  <a:pt x="4789390" y="156820"/>
                </a:lnTo>
                <a:cubicBezTo>
                  <a:pt x="4789467" y="164059"/>
                  <a:pt x="4792058" y="170155"/>
                  <a:pt x="4797163" y="175108"/>
                </a:cubicBezTo>
                <a:cubicBezTo>
                  <a:pt x="4802269" y="180213"/>
                  <a:pt x="4808517" y="182804"/>
                  <a:pt x="4815908" y="182880"/>
                </a:cubicBezTo>
                <a:lnTo>
                  <a:pt x="4914206" y="182880"/>
                </a:lnTo>
                <a:lnTo>
                  <a:pt x="4914206" y="124816"/>
                </a:lnTo>
                <a:close/>
                <a:moveTo>
                  <a:pt x="1814847" y="122073"/>
                </a:moveTo>
                <a:lnTo>
                  <a:pt x="1814847" y="383134"/>
                </a:lnTo>
                <a:lnTo>
                  <a:pt x="1850509" y="383134"/>
                </a:lnTo>
                <a:cubicBezTo>
                  <a:pt x="1854148" y="383124"/>
                  <a:pt x="1857500" y="382458"/>
                  <a:pt x="1860567" y="381134"/>
                </a:cubicBezTo>
                <a:cubicBezTo>
                  <a:pt x="1863634" y="379810"/>
                  <a:pt x="1866530" y="377886"/>
                  <a:pt x="1869254" y="375362"/>
                </a:cubicBezTo>
                <a:cubicBezTo>
                  <a:pt x="1871778" y="372866"/>
                  <a:pt x="1873702" y="370085"/>
                  <a:pt x="1875026" y="367018"/>
                </a:cubicBezTo>
                <a:cubicBezTo>
                  <a:pt x="1876350" y="363951"/>
                  <a:pt x="1877017" y="360483"/>
                  <a:pt x="1877027" y="356616"/>
                </a:cubicBezTo>
                <a:lnTo>
                  <a:pt x="1877027" y="148590"/>
                </a:lnTo>
                <a:cubicBezTo>
                  <a:pt x="1877017" y="144752"/>
                  <a:pt x="1876350" y="141342"/>
                  <a:pt x="1875026" y="138360"/>
                </a:cubicBezTo>
                <a:cubicBezTo>
                  <a:pt x="1873702" y="135379"/>
                  <a:pt x="1871778" y="132541"/>
                  <a:pt x="1869254" y="129845"/>
                </a:cubicBezTo>
                <a:cubicBezTo>
                  <a:pt x="1866530" y="127321"/>
                  <a:pt x="1863634" y="125397"/>
                  <a:pt x="1860567" y="124073"/>
                </a:cubicBezTo>
                <a:cubicBezTo>
                  <a:pt x="1857500" y="122749"/>
                  <a:pt x="1854148" y="122082"/>
                  <a:pt x="1850509" y="122073"/>
                </a:cubicBezTo>
                <a:close/>
                <a:moveTo>
                  <a:pt x="1675401" y="122073"/>
                </a:moveTo>
                <a:lnTo>
                  <a:pt x="1675401" y="186538"/>
                </a:lnTo>
                <a:lnTo>
                  <a:pt x="1783758" y="186538"/>
                </a:lnTo>
                <a:lnTo>
                  <a:pt x="1783758" y="122073"/>
                </a:lnTo>
                <a:close/>
                <a:moveTo>
                  <a:pt x="1609107" y="122073"/>
                </a:moveTo>
                <a:cubicBezTo>
                  <a:pt x="1605659" y="122082"/>
                  <a:pt x="1602383" y="122749"/>
                  <a:pt x="1599278" y="124073"/>
                </a:cubicBezTo>
                <a:cubicBezTo>
                  <a:pt x="1596173" y="125397"/>
                  <a:pt x="1593353" y="127321"/>
                  <a:pt x="1590819" y="129845"/>
                </a:cubicBezTo>
                <a:cubicBezTo>
                  <a:pt x="1588076" y="132541"/>
                  <a:pt x="1586019" y="135379"/>
                  <a:pt x="1584647" y="138360"/>
                </a:cubicBezTo>
                <a:cubicBezTo>
                  <a:pt x="1583276" y="141342"/>
                  <a:pt x="1582590" y="144752"/>
                  <a:pt x="1582590" y="148590"/>
                </a:cubicBezTo>
                <a:lnTo>
                  <a:pt x="1582590" y="356616"/>
                </a:lnTo>
                <a:cubicBezTo>
                  <a:pt x="1582590" y="360483"/>
                  <a:pt x="1583276" y="363951"/>
                  <a:pt x="1584647" y="367018"/>
                </a:cubicBezTo>
                <a:cubicBezTo>
                  <a:pt x="1586019" y="370085"/>
                  <a:pt x="1588076" y="372866"/>
                  <a:pt x="1590819" y="375362"/>
                </a:cubicBezTo>
                <a:cubicBezTo>
                  <a:pt x="1593353" y="377886"/>
                  <a:pt x="1596173" y="379810"/>
                  <a:pt x="1599278" y="381134"/>
                </a:cubicBezTo>
                <a:cubicBezTo>
                  <a:pt x="1602383" y="382458"/>
                  <a:pt x="1605659" y="383124"/>
                  <a:pt x="1609107" y="383134"/>
                </a:cubicBezTo>
                <a:lnTo>
                  <a:pt x="1644769" y="383134"/>
                </a:lnTo>
                <a:lnTo>
                  <a:pt x="1644769" y="122073"/>
                </a:lnTo>
                <a:close/>
                <a:moveTo>
                  <a:pt x="628947" y="101868"/>
                </a:moveTo>
                <a:lnTo>
                  <a:pt x="628947" y="242288"/>
                </a:lnTo>
                <a:lnTo>
                  <a:pt x="678954" y="242288"/>
                </a:lnTo>
                <a:cubicBezTo>
                  <a:pt x="704254" y="242288"/>
                  <a:pt x="723788" y="236074"/>
                  <a:pt x="737555" y="223647"/>
                </a:cubicBezTo>
                <a:cubicBezTo>
                  <a:pt x="751321" y="211220"/>
                  <a:pt x="758205" y="193621"/>
                  <a:pt x="758205" y="170850"/>
                </a:cubicBezTo>
                <a:cubicBezTo>
                  <a:pt x="758205" y="149121"/>
                  <a:pt x="751396" y="132192"/>
                  <a:pt x="737778" y="120063"/>
                </a:cubicBezTo>
                <a:cubicBezTo>
                  <a:pt x="724160" y="107933"/>
                  <a:pt x="703882" y="101868"/>
                  <a:pt x="676944" y="101868"/>
                </a:cubicBezTo>
                <a:close/>
                <a:moveTo>
                  <a:pt x="381297" y="101868"/>
                </a:moveTo>
                <a:lnTo>
                  <a:pt x="381297" y="242288"/>
                </a:lnTo>
                <a:lnTo>
                  <a:pt x="431304" y="242288"/>
                </a:lnTo>
                <a:cubicBezTo>
                  <a:pt x="456604" y="242288"/>
                  <a:pt x="476138" y="236074"/>
                  <a:pt x="489905" y="223647"/>
                </a:cubicBezTo>
                <a:cubicBezTo>
                  <a:pt x="503671" y="211220"/>
                  <a:pt x="510555" y="193621"/>
                  <a:pt x="510555" y="170850"/>
                </a:cubicBezTo>
                <a:cubicBezTo>
                  <a:pt x="510555" y="149121"/>
                  <a:pt x="503746" y="132192"/>
                  <a:pt x="490128" y="120063"/>
                </a:cubicBezTo>
                <a:cubicBezTo>
                  <a:pt x="476510" y="107933"/>
                  <a:pt x="456232" y="101868"/>
                  <a:pt x="429294" y="101868"/>
                </a:cubicBezTo>
                <a:close/>
                <a:moveTo>
                  <a:pt x="2586601" y="94641"/>
                </a:moveTo>
                <a:lnTo>
                  <a:pt x="2698158" y="94641"/>
                </a:lnTo>
                <a:cubicBezTo>
                  <a:pt x="2704616" y="94679"/>
                  <a:pt x="2710788" y="95974"/>
                  <a:pt x="2716674" y="98527"/>
                </a:cubicBezTo>
                <a:cubicBezTo>
                  <a:pt x="2722561" y="101080"/>
                  <a:pt x="2727819" y="104661"/>
                  <a:pt x="2732448" y="109271"/>
                </a:cubicBezTo>
                <a:cubicBezTo>
                  <a:pt x="2737058" y="113900"/>
                  <a:pt x="2740639" y="119158"/>
                  <a:pt x="2743192" y="125045"/>
                </a:cubicBezTo>
                <a:cubicBezTo>
                  <a:pt x="2745745" y="130931"/>
                  <a:pt x="2747040" y="137103"/>
                  <a:pt x="2747078" y="143561"/>
                </a:cubicBezTo>
                <a:lnTo>
                  <a:pt x="2747078" y="308153"/>
                </a:lnTo>
                <a:cubicBezTo>
                  <a:pt x="2747040" y="314830"/>
                  <a:pt x="2745745" y="321136"/>
                  <a:pt x="2743192" y="327070"/>
                </a:cubicBezTo>
                <a:cubicBezTo>
                  <a:pt x="2740639" y="333004"/>
                  <a:pt x="2737058" y="338281"/>
                  <a:pt x="2732448" y="342900"/>
                </a:cubicBezTo>
                <a:cubicBezTo>
                  <a:pt x="2727819" y="347491"/>
                  <a:pt x="2722561" y="350997"/>
                  <a:pt x="2716674" y="353416"/>
                </a:cubicBezTo>
                <a:cubicBezTo>
                  <a:pt x="2710788" y="355835"/>
                  <a:pt x="2704616" y="357054"/>
                  <a:pt x="2698158" y="357074"/>
                </a:cubicBezTo>
                <a:lnTo>
                  <a:pt x="2586601" y="357074"/>
                </a:lnTo>
                <a:cubicBezTo>
                  <a:pt x="2576238" y="356988"/>
                  <a:pt x="2567246" y="354302"/>
                  <a:pt x="2559626" y="349015"/>
                </a:cubicBezTo>
                <a:cubicBezTo>
                  <a:pt x="2552006" y="343729"/>
                  <a:pt x="2546215" y="336357"/>
                  <a:pt x="2542252" y="326898"/>
                </a:cubicBezTo>
                <a:cubicBezTo>
                  <a:pt x="2539509" y="321336"/>
                  <a:pt x="2538138" y="315087"/>
                  <a:pt x="2538138" y="308153"/>
                </a:cubicBezTo>
                <a:lnTo>
                  <a:pt x="2538138" y="143561"/>
                </a:lnTo>
                <a:cubicBezTo>
                  <a:pt x="2538138" y="137084"/>
                  <a:pt x="2539509" y="130836"/>
                  <a:pt x="2542252" y="124816"/>
                </a:cubicBezTo>
                <a:cubicBezTo>
                  <a:pt x="2546215" y="115558"/>
                  <a:pt x="2552006" y="108242"/>
                  <a:pt x="2559626" y="102870"/>
                </a:cubicBezTo>
                <a:cubicBezTo>
                  <a:pt x="2567246" y="97498"/>
                  <a:pt x="2576238" y="94755"/>
                  <a:pt x="2586601" y="94641"/>
                </a:cubicBezTo>
                <a:close/>
                <a:moveTo>
                  <a:pt x="2471844" y="94184"/>
                </a:moveTo>
                <a:lnTo>
                  <a:pt x="2472758" y="94184"/>
                </a:lnTo>
                <a:cubicBezTo>
                  <a:pt x="2476987" y="94298"/>
                  <a:pt x="2480531" y="95784"/>
                  <a:pt x="2483388" y="98641"/>
                </a:cubicBezTo>
                <a:cubicBezTo>
                  <a:pt x="2486246" y="101499"/>
                  <a:pt x="2487732" y="105042"/>
                  <a:pt x="2487846" y="109271"/>
                </a:cubicBezTo>
                <a:lnTo>
                  <a:pt x="2487846" y="401879"/>
                </a:lnTo>
                <a:cubicBezTo>
                  <a:pt x="2487732" y="406308"/>
                  <a:pt x="2486246" y="409909"/>
                  <a:pt x="2483388" y="412680"/>
                </a:cubicBezTo>
                <a:cubicBezTo>
                  <a:pt x="2480531" y="415452"/>
                  <a:pt x="2476987" y="416881"/>
                  <a:pt x="2472758" y="416967"/>
                </a:cubicBezTo>
                <a:lnTo>
                  <a:pt x="2471844" y="416967"/>
                </a:lnTo>
                <a:cubicBezTo>
                  <a:pt x="2467814" y="416881"/>
                  <a:pt x="2464329" y="415452"/>
                  <a:pt x="2461385" y="412680"/>
                </a:cubicBezTo>
                <a:cubicBezTo>
                  <a:pt x="2458442" y="409909"/>
                  <a:pt x="2456899" y="406308"/>
                  <a:pt x="2456756" y="401879"/>
                </a:cubicBezTo>
                <a:lnTo>
                  <a:pt x="2456756" y="109271"/>
                </a:lnTo>
                <a:cubicBezTo>
                  <a:pt x="2456899" y="105042"/>
                  <a:pt x="2458442" y="101499"/>
                  <a:pt x="2461385" y="98641"/>
                </a:cubicBezTo>
                <a:cubicBezTo>
                  <a:pt x="2464329" y="95784"/>
                  <a:pt x="2467814" y="94298"/>
                  <a:pt x="2471844" y="94184"/>
                </a:cubicBezTo>
                <a:close/>
                <a:moveTo>
                  <a:pt x="4321811" y="91940"/>
                </a:moveTo>
                <a:cubicBezTo>
                  <a:pt x="4323668" y="91693"/>
                  <a:pt x="4325604" y="91831"/>
                  <a:pt x="4327619" y="92355"/>
                </a:cubicBezTo>
                <a:lnTo>
                  <a:pt x="4328990" y="92812"/>
                </a:lnTo>
                <a:cubicBezTo>
                  <a:pt x="4331029" y="93260"/>
                  <a:pt x="4332781" y="94079"/>
                  <a:pt x="4334248" y="95269"/>
                </a:cubicBezTo>
                <a:cubicBezTo>
                  <a:pt x="4335715" y="96460"/>
                  <a:pt x="4337010" y="98079"/>
                  <a:pt x="4338134" y="100127"/>
                </a:cubicBezTo>
                <a:cubicBezTo>
                  <a:pt x="4339049" y="101746"/>
                  <a:pt x="4339620" y="103537"/>
                  <a:pt x="4339849" y="105499"/>
                </a:cubicBezTo>
                <a:cubicBezTo>
                  <a:pt x="4340077" y="107461"/>
                  <a:pt x="4339963" y="109481"/>
                  <a:pt x="4339506" y="111557"/>
                </a:cubicBezTo>
                <a:cubicBezTo>
                  <a:pt x="4334743" y="127921"/>
                  <a:pt x="4328838" y="143313"/>
                  <a:pt x="4321790" y="157734"/>
                </a:cubicBezTo>
                <a:cubicBezTo>
                  <a:pt x="4314741" y="172155"/>
                  <a:pt x="4306321" y="186176"/>
                  <a:pt x="4296529" y="199797"/>
                </a:cubicBezTo>
                <a:cubicBezTo>
                  <a:pt x="4295567" y="201835"/>
                  <a:pt x="4294176" y="203359"/>
                  <a:pt x="4292357" y="204369"/>
                </a:cubicBezTo>
                <a:cubicBezTo>
                  <a:pt x="4290538" y="205378"/>
                  <a:pt x="4288576" y="205988"/>
                  <a:pt x="4286471" y="206198"/>
                </a:cubicBezTo>
                <a:cubicBezTo>
                  <a:pt x="4284194" y="206636"/>
                  <a:pt x="4282118" y="206559"/>
                  <a:pt x="4280241" y="205969"/>
                </a:cubicBezTo>
                <a:cubicBezTo>
                  <a:pt x="4278365" y="205378"/>
                  <a:pt x="4276631" y="204388"/>
                  <a:pt x="4275041" y="202997"/>
                </a:cubicBezTo>
                <a:cubicBezTo>
                  <a:pt x="4271821" y="200368"/>
                  <a:pt x="4269916" y="197168"/>
                  <a:pt x="4269326" y="193396"/>
                </a:cubicBezTo>
                <a:cubicBezTo>
                  <a:pt x="4268735" y="189624"/>
                  <a:pt x="4269573" y="185966"/>
                  <a:pt x="4271840" y="182423"/>
                </a:cubicBezTo>
                <a:cubicBezTo>
                  <a:pt x="4280451" y="170136"/>
                  <a:pt x="4287804" y="157449"/>
                  <a:pt x="4293900" y="144361"/>
                </a:cubicBezTo>
                <a:cubicBezTo>
                  <a:pt x="4299996" y="131274"/>
                  <a:pt x="4305292" y="117444"/>
                  <a:pt x="4309788" y="102870"/>
                </a:cubicBezTo>
                <a:cubicBezTo>
                  <a:pt x="4310845" y="98889"/>
                  <a:pt x="4313074" y="95879"/>
                  <a:pt x="4316474" y="93841"/>
                </a:cubicBezTo>
                <a:cubicBezTo>
                  <a:pt x="4318175" y="92821"/>
                  <a:pt x="4319954" y="92188"/>
                  <a:pt x="4321811" y="91940"/>
                </a:cubicBezTo>
                <a:close/>
                <a:moveTo>
                  <a:pt x="4409622" y="90069"/>
                </a:moveTo>
                <a:cubicBezTo>
                  <a:pt x="4411498" y="89954"/>
                  <a:pt x="4413367" y="90183"/>
                  <a:pt x="4415230" y="90755"/>
                </a:cubicBezTo>
                <a:cubicBezTo>
                  <a:pt x="4418954" y="91898"/>
                  <a:pt x="4421907" y="94412"/>
                  <a:pt x="4424088" y="98298"/>
                </a:cubicBezTo>
                <a:lnTo>
                  <a:pt x="4470265" y="186081"/>
                </a:lnTo>
                <a:cubicBezTo>
                  <a:pt x="4472256" y="190110"/>
                  <a:pt x="4472618" y="194053"/>
                  <a:pt x="4471351" y="197911"/>
                </a:cubicBezTo>
                <a:cubicBezTo>
                  <a:pt x="4470084" y="201768"/>
                  <a:pt x="4467589" y="204683"/>
                  <a:pt x="4463864" y="206655"/>
                </a:cubicBezTo>
                <a:lnTo>
                  <a:pt x="4462950" y="207112"/>
                </a:lnTo>
                <a:cubicBezTo>
                  <a:pt x="4459140" y="208903"/>
                  <a:pt x="4455330" y="209207"/>
                  <a:pt x="4451520" y="208026"/>
                </a:cubicBezTo>
                <a:cubicBezTo>
                  <a:pt x="4447710" y="206845"/>
                  <a:pt x="4444814" y="204407"/>
                  <a:pt x="4442833" y="200711"/>
                </a:cubicBezTo>
                <a:lnTo>
                  <a:pt x="4396656" y="112472"/>
                </a:lnTo>
                <a:cubicBezTo>
                  <a:pt x="4394637" y="108471"/>
                  <a:pt x="4394217" y="104585"/>
                  <a:pt x="4395399" y="100813"/>
                </a:cubicBezTo>
                <a:cubicBezTo>
                  <a:pt x="4396580" y="97041"/>
                  <a:pt x="4399132" y="94069"/>
                  <a:pt x="4403057" y="91898"/>
                </a:cubicBezTo>
                <a:lnTo>
                  <a:pt x="4403971" y="91440"/>
                </a:lnTo>
                <a:cubicBezTo>
                  <a:pt x="4405862" y="90640"/>
                  <a:pt x="4407745" y="90183"/>
                  <a:pt x="4409622" y="90069"/>
                </a:cubicBezTo>
                <a:close/>
                <a:moveTo>
                  <a:pt x="2944131" y="86868"/>
                </a:moveTo>
                <a:cubicBezTo>
                  <a:pt x="2941598" y="86878"/>
                  <a:pt x="2939235" y="87316"/>
                  <a:pt x="2937045" y="88183"/>
                </a:cubicBezTo>
                <a:cubicBezTo>
                  <a:pt x="2934854" y="89050"/>
                  <a:pt x="2932949" y="90288"/>
                  <a:pt x="2931330" y="91898"/>
                </a:cubicBezTo>
                <a:cubicBezTo>
                  <a:pt x="2929520" y="93517"/>
                  <a:pt x="2928225" y="95422"/>
                  <a:pt x="2927443" y="97613"/>
                </a:cubicBezTo>
                <a:cubicBezTo>
                  <a:pt x="2926662" y="99803"/>
                  <a:pt x="2926282" y="102165"/>
                  <a:pt x="2926301" y="104699"/>
                </a:cubicBezTo>
                <a:lnTo>
                  <a:pt x="2926301" y="216256"/>
                </a:lnTo>
                <a:lnTo>
                  <a:pt x="3052945" y="216256"/>
                </a:lnTo>
                <a:lnTo>
                  <a:pt x="3052945" y="104699"/>
                </a:lnTo>
                <a:cubicBezTo>
                  <a:pt x="3052974" y="102165"/>
                  <a:pt x="3052574" y="99803"/>
                  <a:pt x="3051745" y="97613"/>
                </a:cubicBezTo>
                <a:cubicBezTo>
                  <a:pt x="3050916" y="95422"/>
                  <a:pt x="3049487" y="93517"/>
                  <a:pt x="3047458" y="91898"/>
                </a:cubicBezTo>
                <a:cubicBezTo>
                  <a:pt x="3044258" y="88621"/>
                  <a:pt x="3040143" y="86945"/>
                  <a:pt x="3035114" y="86868"/>
                </a:cubicBezTo>
                <a:close/>
                <a:moveTo>
                  <a:pt x="808062" y="77758"/>
                </a:moveTo>
                <a:lnTo>
                  <a:pt x="1035769" y="77758"/>
                </a:lnTo>
                <a:lnTo>
                  <a:pt x="1035769" y="103431"/>
                </a:lnTo>
                <a:lnTo>
                  <a:pt x="935757" y="103431"/>
                </a:lnTo>
                <a:lnTo>
                  <a:pt x="935757" y="392307"/>
                </a:lnTo>
                <a:lnTo>
                  <a:pt x="906065" y="392307"/>
                </a:lnTo>
                <a:lnTo>
                  <a:pt x="906065" y="103431"/>
                </a:lnTo>
                <a:lnTo>
                  <a:pt x="808062" y="103431"/>
                </a:lnTo>
                <a:close/>
                <a:moveTo>
                  <a:pt x="599033" y="77758"/>
                </a:moveTo>
                <a:lnTo>
                  <a:pt x="680740" y="77758"/>
                </a:lnTo>
                <a:cubicBezTo>
                  <a:pt x="714821" y="77758"/>
                  <a:pt x="741313" y="85944"/>
                  <a:pt x="760214" y="102315"/>
                </a:cubicBezTo>
                <a:cubicBezTo>
                  <a:pt x="779115" y="118686"/>
                  <a:pt x="788566" y="141382"/>
                  <a:pt x="788566" y="170404"/>
                </a:cubicBezTo>
                <a:cubicBezTo>
                  <a:pt x="788566" y="189007"/>
                  <a:pt x="784324" y="205564"/>
                  <a:pt x="775841" y="220075"/>
                </a:cubicBezTo>
                <a:cubicBezTo>
                  <a:pt x="767358" y="234586"/>
                  <a:pt x="755116" y="245860"/>
                  <a:pt x="739117" y="253896"/>
                </a:cubicBezTo>
                <a:cubicBezTo>
                  <a:pt x="723118" y="261933"/>
                  <a:pt x="704254" y="265951"/>
                  <a:pt x="682525" y="265951"/>
                </a:cubicBezTo>
                <a:lnTo>
                  <a:pt x="628947" y="265951"/>
                </a:lnTo>
                <a:lnTo>
                  <a:pt x="628947" y="392307"/>
                </a:lnTo>
                <a:lnTo>
                  <a:pt x="599033" y="392307"/>
                </a:lnTo>
                <a:close/>
                <a:moveTo>
                  <a:pt x="351383" y="77758"/>
                </a:moveTo>
                <a:lnTo>
                  <a:pt x="433090" y="77758"/>
                </a:lnTo>
                <a:cubicBezTo>
                  <a:pt x="467171" y="77758"/>
                  <a:pt x="493663" y="85944"/>
                  <a:pt x="512564" y="102315"/>
                </a:cubicBezTo>
                <a:cubicBezTo>
                  <a:pt x="531465" y="118686"/>
                  <a:pt x="540916" y="141382"/>
                  <a:pt x="540916" y="170404"/>
                </a:cubicBezTo>
                <a:cubicBezTo>
                  <a:pt x="540916" y="189007"/>
                  <a:pt x="536674" y="205564"/>
                  <a:pt x="528191" y="220075"/>
                </a:cubicBezTo>
                <a:cubicBezTo>
                  <a:pt x="519707" y="234586"/>
                  <a:pt x="507466" y="245860"/>
                  <a:pt x="491467" y="253896"/>
                </a:cubicBezTo>
                <a:cubicBezTo>
                  <a:pt x="475468" y="261933"/>
                  <a:pt x="456604" y="265951"/>
                  <a:pt x="434875" y="265951"/>
                </a:cubicBezTo>
                <a:lnTo>
                  <a:pt x="381297" y="265951"/>
                </a:lnTo>
                <a:lnTo>
                  <a:pt x="381297" y="392307"/>
                </a:lnTo>
                <a:lnTo>
                  <a:pt x="351383" y="392307"/>
                </a:lnTo>
                <a:close/>
                <a:moveTo>
                  <a:pt x="83492" y="77758"/>
                </a:moveTo>
                <a:lnTo>
                  <a:pt x="108272" y="77758"/>
                </a:lnTo>
                <a:lnTo>
                  <a:pt x="108272" y="368420"/>
                </a:lnTo>
                <a:lnTo>
                  <a:pt x="176808" y="368420"/>
                </a:lnTo>
                <a:lnTo>
                  <a:pt x="176808" y="392307"/>
                </a:lnTo>
                <a:lnTo>
                  <a:pt x="0" y="392307"/>
                </a:lnTo>
                <a:lnTo>
                  <a:pt x="0" y="368420"/>
                </a:lnTo>
                <a:lnTo>
                  <a:pt x="80367" y="368420"/>
                </a:lnTo>
                <a:lnTo>
                  <a:pt x="80367" y="107003"/>
                </a:lnTo>
                <a:lnTo>
                  <a:pt x="8483" y="154777"/>
                </a:lnTo>
                <a:lnTo>
                  <a:pt x="8483" y="129104"/>
                </a:lnTo>
                <a:close/>
                <a:moveTo>
                  <a:pt x="4945296" y="34748"/>
                </a:moveTo>
                <a:lnTo>
                  <a:pt x="4945296" y="94184"/>
                </a:lnTo>
                <a:lnTo>
                  <a:pt x="5070568" y="94184"/>
                </a:lnTo>
                <a:lnTo>
                  <a:pt x="5070568" y="61265"/>
                </a:lnTo>
                <a:cubicBezTo>
                  <a:pt x="5070568" y="57817"/>
                  <a:pt x="5069882" y="54540"/>
                  <a:pt x="5068511" y="51435"/>
                </a:cubicBezTo>
                <a:cubicBezTo>
                  <a:pt x="5067140" y="48330"/>
                  <a:pt x="5065082" y="45511"/>
                  <a:pt x="5062338" y="42977"/>
                </a:cubicBezTo>
                <a:cubicBezTo>
                  <a:pt x="5059805" y="40234"/>
                  <a:pt x="5056986" y="38177"/>
                  <a:pt x="5053880" y="36805"/>
                </a:cubicBezTo>
                <a:cubicBezTo>
                  <a:pt x="5050776" y="35433"/>
                  <a:pt x="5047499" y="34748"/>
                  <a:pt x="5044050" y="34748"/>
                </a:cubicBezTo>
                <a:close/>
                <a:moveTo>
                  <a:pt x="4815908" y="34748"/>
                </a:moveTo>
                <a:cubicBezTo>
                  <a:pt x="4808517" y="34748"/>
                  <a:pt x="4802269" y="37491"/>
                  <a:pt x="4797163" y="42977"/>
                </a:cubicBezTo>
                <a:cubicBezTo>
                  <a:pt x="4794639" y="45511"/>
                  <a:pt x="4792715" y="48330"/>
                  <a:pt x="4791391" y="51435"/>
                </a:cubicBezTo>
                <a:cubicBezTo>
                  <a:pt x="4790067" y="54540"/>
                  <a:pt x="4789400" y="57817"/>
                  <a:pt x="4789390" y="61265"/>
                </a:cubicBezTo>
                <a:lnTo>
                  <a:pt x="4789390" y="94184"/>
                </a:lnTo>
                <a:lnTo>
                  <a:pt x="4914206" y="94184"/>
                </a:lnTo>
                <a:lnTo>
                  <a:pt x="4914206" y="34748"/>
                </a:lnTo>
                <a:close/>
                <a:moveTo>
                  <a:pt x="3557694" y="12345"/>
                </a:moveTo>
                <a:lnTo>
                  <a:pt x="3703541" y="12345"/>
                </a:lnTo>
                <a:cubicBezTo>
                  <a:pt x="3707617" y="12335"/>
                  <a:pt x="3711465" y="12697"/>
                  <a:pt x="3715085" y="13431"/>
                </a:cubicBezTo>
                <a:cubicBezTo>
                  <a:pt x="3718704" y="14164"/>
                  <a:pt x="3722324" y="15326"/>
                  <a:pt x="3725944" y="16917"/>
                </a:cubicBezTo>
                <a:cubicBezTo>
                  <a:pt x="3732830" y="19917"/>
                  <a:pt x="3738831" y="23975"/>
                  <a:pt x="3743946" y="29090"/>
                </a:cubicBezTo>
                <a:cubicBezTo>
                  <a:pt x="3749060" y="34205"/>
                  <a:pt x="3753118" y="40205"/>
                  <a:pt x="3756119" y="47092"/>
                </a:cubicBezTo>
                <a:cubicBezTo>
                  <a:pt x="3757709" y="50711"/>
                  <a:pt x="3758871" y="54331"/>
                  <a:pt x="3759605" y="57950"/>
                </a:cubicBezTo>
                <a:cubicBezTo>
                  <a:pt x="3760338" y="61570"/>
                  <a:pt x="3760700" y="65418"/>
                  <a:pt x="3760691" y="69495"/>
                </a:cubicBezTo>
                <a:lnTo>
                  <a:pt x="3760691" y="356616"/>
                </a:lnTo>
                <a:cubicBezTo>
                  <a:pt x="3760700" y="360522"/>
                  <a:pt x="3760338" y="364370"/>
                  <a:pt x="3759605" y="368161"/>
                </a:cubicBezTo>
                <a:cubicBezTo>
                  <a:pt x="3758871" y="371952"/>
                  <a:pt x="3757709" y="375571"/>
                  <a:pt x="3756119" y="379019"/>
                </a:cubicBezTo>
                <a:cubicBezTo>
                  <a:pt x="3753118" y="385906"/>
                  <a:pt x="3749060" y="391906"/>
                  <a:pt x="3743946" y="397021"/>
                </a:cubicBezTo>
                <a:cubicBezTo>
                  <a:pt x="3738831" y="402136"/>
                  <a:pt x="3732830" y="406194"/>
                  <a:pt x="3725944" y="409194"/>
                </a:cubicBezTo>
                <a:cubicBezTo>
                  <a:pt x="3722324" y="410804"/>
                  <a:pt x="3718704" y="412042"/>
                  <a:pt x="3715085" y="412909"/>
                </a:cubicBezTo>
                <a:cubicBezTo>
                  <a:pt x="3711465" y="413776"/>
                  <a:pt x="3707617" y="414214"/>
                  <a:pt x="3703541" y="414224"/>
                </a:cubicBezTo>
                <a:lnTo>
                  <a:pt x="3652334" y="414224"/>
                </a:lnTo>
                <a:cubicBezTo>
                  <a:pt x="3647905" y="414081"/>
                  <a:pt x="3644305" y="412538"/>
                  <a:pt x="3641533" y="409594"/>
                </a:cubicBezTo>
                <a:cubicBezTo>
                  <a:pt x="3638761" y="406651"/>
                  <a:pt x="3637332" y="403165"/>
                  <a:pt x="3637247" y="399136"/>
                </a:cubicBezTo>
                <a:lnTo>
                  <a:pt x="3637247" y="398222"/>
                </a:lnTo>
                <a:cubicBezTo>
                  <a:pt x="3637332" y="393792"/>
                  <a:pt x="3638761" y="390192"/>
                  <a:pt x="3641533" y="387420"/>
                </a:cubicBezTo>
                <a:cubicBezTo>
                  <a:pt x="3644305" y="384648"/>
                  <a:pt x="3647905" y="383220"/>
                  <a:pt x="3652334" y="383134"/>
                </a:cubicBezTo>
                <a:lnTo>
                  <a:pt x="3703541" y="383134"/>
                </a:lnTo>
                <a:cubicBezTo>
                  <a:pt x="3710932" y="383058"/>
                  <a:pt x="3717180" y="380467"/>
                  <a:pt x="3722286" y="375362"/>
                </a:cubicBezTo>
                <a:cubicBezTo>
                  <a:pt x="3725010" y="372637"/>
                  <a:pt x="3726991" y="369742"/>
                  <a:pt x="3728229" y="366675"/>
                </a:cubicBezTo>
                <a:cubicBezTo>
                  <a:pt x="3729468" y="363608"/>
                  <a:pt x="3730077" y="360255"/>
                  <a:pt x="3730058" y="356616"/>
                </a:cubicBezTo>
                <a:lnTo>
                  <a:pt x="3730058" y="69495"/>
                </a:lnTo>
                <a:cubicBezTo>
                  <a:pt x="3730077" y="65828"/>
                  <a:pt x="3729468" y="62418"/>
                  <a:pt x="3728229" y="59265"/>
                </a:cubicBezTo>
                <a:cubicBezTo>
                  <a:pt x="3726991" y="56112"/>
                  <a:pt x="3725010" y="53274"/>
                  <a:pt x="3722286" y="50750"/>
                </a:cubicBezTo>
                <a:cubicBezTo>
                  <a:pt x="3717180" y="45644"/>
                  <a:pt x="3710932" y="43053"/>
                  <a:pt x="3703541" y="42977"/>
                </a:cubicBezTo>
                <a:lnTo>
                  <a:pt x="3626731" y="42977"/>
                </a:lnTo>
                <a:cubicBezTo>
                  <a:pt x="3626731" y="63970"/>
                  <a:pt x="3626274" y="84049"/>
                  <a:pt x="3625359" y="103213"/>
                </a:cubicBezTo>
                <a:cubicBezTo>
                  <a:pt x="3624445" y="122378"/>
                  <a:pt x="3623073" y="140856"/>
                  <a:pt x="3621245" y="158649"/>
                </a:cubicBezTo>
                <a:cubicBezTo>
                  <a:pt x="3617587" y="193853"/>
                  <a:pt x="3612558" y="226314"/>
                  <a:pt x="3606157" y="256032"/>
                </a:cubicBezTo>
                <a:cubicBezTo>
                  <a:pt x="3602747" y="270920"/>
                  <a:pt x="3599166" y="285379"/>
                  <a:pt x="3595413" y="299409"/>
                </a:cubicBezTo>
                <a:cubicBezTo>
                  <a:pt x="3591660" y="313440"/>
                  <a:pt x="3587621" y="326870"/>
                  <a:pt x="3583297" y="339700"/>
                </a:cubicBezTo>
                <a:cubicBezTo>
                  <a:pt x="3576058" y="360198"/>
                  <a:pt x="3568133" y="380010"/>
                  <a:pt x="3559523" y="399136"/>
                </a:cubicBezTo>
                <a:cubicBezTo>
                  <a:pt x="3558808" y="400946"/>
                  <a:pt x="3557722" y="402470"/>
                  <a:pt x="3556265" y="403708"/>
                </a:cubicBezTo>
                <a:cubicBezTo>
                  <a:pt x="3554808" y="404946"/>
                  <a:pt x="3553150" y="406013"/>
                  <a:pt x="3551293" y="406908"/>
                </a:cubicBezTo>
                <a:cubicBezTo>
                  <a:pt x="3549255" y="407613"/>
                  <a:pt x="3547274" y="407918"/>
                  <a:pt x="3545349" y="407823"/>
                </a:cubicBezTo>
                <a:cubicBezTo>
                  <a:pt x="3543425" y="407727"/>
                  <a:pt x="3541444" y="407118"/>
                  <a:pt x="3539406" y="405994"/>
                </a:cubicBezTo>
                <a:lnTo>
                  <a:pt x="3538491" y="405537"/>
                </a:lnTo>
                <a:cubicBezTo>
                  <a:pt x="3534786" y="403803"/>
                  <a:pt x="3532252" y="401098"/>
                  <a:pt x="3530890" y="397421"/>
                </a:cubicBezTo>
                <a:cubicBezTo>
                  <a:pt x="3529528" y="393745"/>
                  <a:pt x="3529624" y="389897"/>
                  <a:pt x="3531176" y="385877"/>
                </a:cubicBezTo>
                <a:cubicBezTo>
                  <a:pt x="3535081" y="376971"/>
                  <a:pt x="3538930" y="367808"/>
                  <a:pt x="3542720" y="358388"/>
                </a:cubicBezTo>
                <a:cubicBezTo>
                  <a:pt x="3546511" y="348968"/>
                  <a:pt x="3550131" y="339233"/>
                  <a:pt x="3553579" y="329184"/>
                </a:cubicBezTo>
                <a:cubicBezTo>
                  <a:pt x="3562190" y="304419"/>
                  <a:pt x="3569657" y="277597"/>
                  <a:pt x="3575982" y="248717"/>
                </a:cubicBezTo>
                <a:cubicBezTo>
                  <a:pt x="3582459" y="219380"/>
                  <a:pt x="3587336" y="187986"/>
                  <a:pt x="3590612" y="154534"/>
                </a:cubicBezTo>
                <a:cubicBezTo>
                  <a:pt x="3593889" y="120320"/>
                  <a:pt x="3595565" y="83135"/>
                  <a:pt x="3595641" y="42977"/>
                </a:cubicBezTo>
                <a:lnTo>
                  <a:pt x="3557694" y="42977"/>
                </a:lnTo>
                <a:cubicBezTo>
                  <a:pt x="3553265" y="42863"/>
                  <a:pt x="3549664" y="41377"/>
                  <a:pt x="3546893" y="38519"/>
                </a:cubicBezTo>
                <a:cubicBezTo>
                  <a:pt x="3544121" y="35662"/>
                  <a:pt x="3542692" y="32119"/>
                  <a:pt x="3542606" y="27890"/>
                </a:cubicBezTo>
                <a:lnTo>
                  <a:pt x="3542606" y="27432"/>
                </a:lnTo>
                <a:cubicBezTo>
                  <a:pt x="3542692" y="23203"/>
                  <a:pt x="3544121" y="19660"/>
                  <a:pt x="3546893" y="16802"/>
                </a:cubicBezTo>
                <a:cubicBezTo>
                  <a:pt x="3549664" y="13945"/>
                  <a:pt x="3553265" y="12459"/>
                  <a:pt x="3557694" y="12345"/>
                </a:cubicBezTo>
                <a:close/>
                <a:moveTo>
                  <a:pt x="1547843" y="12345"/>
                </a:moveTo>
                <a:lnTo>
                  <a:pt x="1911774" y="12345"/>
                </a:lnTo>
                <a:cubicBezTo>
                  <a:pt x="1916003" y="12459"/>
                  <a:pt x="1919546" y="13945"/>
                  <a:pt x="1922404" y="16802"/>
                </a:cubicBezTo>
                <a:cubicBezTo>
                  <a:pt x="1925261" y="19660"/>
                  <a:pt x="1926747" y="23203"/>
                  <a:pt x="1926861" y="27432"/>
                </a:cubicBezTo>
                <a:lnTo>
                  <a:pt x="1926861" y="27890"/>
                </a:lnTo>
                <a:cubicBezTo>
                  <a:pt x="1926747" y="32119"/>
                  <a:pt x="1925261" y="35662"/>
                  <a:pt x="1922404" y="38519"/>
                </a:cubicBezTo>
                <a:cubicBezTo>
                  <a:pt x="1919546" y="41377"/>
                  <a:pt x="1916003" y="42863"/>
                  <a:pt x="1911774" y="42977"/>
                </a:cubicBezTo>
                <a:lnTo>
                  <a:pt x="1735295" y="42977"/>
                </a:lnTo>
                <a:cubicBezTo>
                  <a:pt x="1735371" y="44425"/>
                  <a:pt x="1735218" y="45644"/>
                  <a:pt x="1734837" y="46635"/>
                </a:cubicBezTo>
                <a:lnTo>
                  <a:pt x="1719750" y="90983"/>
                </a:lnTo>
                <a:lnTo>
                  <a:pt x="1850509" y="90983"/>
                </a:lnTo>
                <a:cubicBezTo>
                  <a:pt x="1854424" y="90993"/>
                  <a:pt x="1858253" y="91431"/>
                  <a:pt x="1861996" y="92298"/>
                </a:cubicBezTo>
                <a:cubicBezTo>
                  <a:pt x="1865740" y="93164"/>
                  <a:pt x="1869226" y="94403"/>
                  <a:pt x="1872455" y="96012"/>
                </a:cubicBezTo>
                <a:cubicBezTo>
                  <a:pt x="1879560" y="98984"/>
                  <a:pt x="1885694" y="102985"/>
                  <a:pt x="1890857" y="108014"/>
                </a:cubicBezTo>
                <a:cubicBezTo>
                  <a:pt x="1896020" y="113043"/>
                  <a:pt x="1900096" y="119101"/>
                  <a:pt x="1903087" y="126188"/>
                </a:cubicBezTo>
                <a:cubicBezTo>
                  <a:pt x="1904678" y="129636"/>
                  <a:pt x="1905840" y="133255"/>
                  <a:pt x="1906573" y="137046"/>
                </a:cubicBezTo>
                <a:cubicBezTo>
                  <a:pt x="1907307" y="140837"/>
                  <a:pt x="1907669" y="144685"/>
                  <a:pt x="1907659" y="148590"/>
                </a:cubicBezTo>
                <a:lnTo>
                  <a:pt x="1907659" y="356616"/>
                </a:lnTo>
                <a:cubicBezTo>
                  <a:pt x="1907669" y="360693"/>
                  <a:pt x="1907307" y="364541"/>
                  <a:pt x="1906573" y="368161"/>
                </a:cubicBezTo>
                <a:cubicBezTo>
                  <a:pt x="1905840" y="371780"/>
                  <a:pt x="1904678" y="375400"/>
                  <a:pt x="1903087" y="379019"/>
                </a:cubicBezTo>
                <a:cubicBezTo>
                  <a:pt x="1900096" y="385896"/>
                  <a:pt x="1896020" y="391916"/>
                  <a:pt x="1890857" y="397079"/>
                </a:cubicBezTo>
                <a:cubicBezTo>
                  <a:pt x="1885694" y="402241"/>
                  <a:pt x="1879560" y="406432"/>
                  <a:pt x="1872455" y="409652"/>
                </a:cubicBezTo>
                <a:cubicBezTo>
                  <a:pt x="1869226" y="411023"/>
                  <a:pt x="1865740" y="412052"/>
                  <a:pt x="1861996" y="412738"/>
                </a:cubicBezTo>
                <a:cubicBezTo>
                  <a:pt x="1858253" y="413423"/>
                  <a:pt x="1854424" y="413766"/>
                  <a:pt x="1850509" y="413766"/>
                </a:cubicBezTo>
                <a:lnTo>
                  <a:pt x="1609107" y="413766"/>
                </a:lnTo>
                <a:cubicBezTo>
                  <a:pt x="1601335" y="413766"/>
                  <a:pt x="1594020" y="412395"/>
                  <a:pt x="1587162" y="409652"/>
                </a:cubicBezTo>
                <a:cubicBezTo>
                  <a:pt x="1580085" y="406432"/>
                  <a:pt x="1574008" y="402241"/>
                  <a:pt x="1568931" y="397079"/>
                </a:cubicBezTo>
                <a:cubicBezTo>
                  <a:pt x="1563854" y="391916"/>
                  <a:pt x="1559720" y="385896"/>
                  <a:pt x="1556529" y="379019"/>
                </a:cubicBezTo>
                <a:cubicBezTo>
                  <a:pt x="1554958" y="375400"/>
                  <a:pt x="1553872" y="371780"/>
                  <a:pt x="1553272" y="368161"/>
                </a:cubicBezTo>
                <a:cubicBezTo>
                  <a:pt x="1552672" y="364541"/>
                  <a:pt x="1552386" y="360693"/>
                  <a:pt x="1552415" y="356616"/>
                </a:cubicBezTo>
                <a:lnTo>
                  <a:pt x="1552415" y="148590"/>
                </a:lnTo>
                <a:cubicBezTo>
                  <a:pt x="1552386" y="144685"/>
                  <a:pt x="1552672" y="140837"/>
                  <a:pt x="1553272" y="137046"/>
                </a:cubicBezTo>
                <a:cubicBezTo>
                  <a:pt x="1553872" y="133255"/>
                  <a:pt x="1554958" y="129636"/>
                  <a:pt x="1556529" y="126188"/>
                </a:cubicBezTo>
                <a:cubicBezTo>
                  <a:pt x="1562854" y="112014"/>
                  <a:pt x="1573065" y="101956"/>
                  <a:pt x="1587162" y="96012"/>
                </a:cubicBezTo>
                <a:cubicBezTo>
                  <a:pt x="1594020" y="92736"/>
                  <a:pt x="1601335" y="91059"/>
                  <a:pt x="1609107" y="90983"/>
                </a:cubicBezTo>
                <a:lnTo>
                  <a:pt x="1687746" y="90983"/>
                </a:lnTo>
                <a:cubicBezTo>
                  <a:pt x="1687822" y="89993"/>
                  <a:pt x="1688127" y="88773"/>
                  <a:pt x="1688660" y="87326"/>
                </a:cubicBezTo>
                <a:lnTo>
                  <a:pt x="1703291" y="42977"/>
                </a:lnTo>
                <a:lnTo>
                  <a:pt x="1547843" y="42977"/>
                </a:lnTo>
                <a:cubicBezTo>
                  <a:pt x="1543614" y="42863"/>
                  <a:pt x="1540070" y="41377"/>
                  <a:pt x="1537213" y="38519"/>
                </a:cubicBezTo>
                <a:cubicBezTo>
                  <a:pt x="1534355" y="35662"/>
                  <a:pt x="1532869" y="32119"/>
                  <a:pt x="1532755" y="27890"/>
                </a:cubicBezTo>
                <a:lnTo>
                  <a:pt x="1532755" y="27432"/>
                </a:lnTo>
                <a:cubicBezTo>
                  <a:pt x="1532869" y="23203"/>
                  <a:pt x="1534355" y="19660"/>
                  <a:pt x="1537213" y="16802"/>
                </a:cubicBezTo>
                <a:cubicBezTo>
                  <a:pt x="1540070" y="13945"/>
                  <a:pt x="1543614" y="12459"/>
                  <a:pt x="1547843" y="12345"/>
                </a:cubicBezTo>
                <a:close/>
                <a:moveTo>
                  <a:pt x="4516899" y="9144"/>
                </a:moveTo>
                <a:lnTo>
                  <a:pt x="4518271" y="9144"/>
                </a:lnTo>
                <a:cubicBezTo>
                  <a:pt x="4522271" y="9763"/>
                  <a:pt x="4525472" y="11726"/>
                  <a:pt x="4527872" y="15031"/>
                </a:cubicBezTo>
                <a:cubicBezTo>
                  <a:pt x="4530273" y="18336"/>
                  <a:pt x="4531187" y="22013"/>
                  <a:pt x="4530615" y="26061"/>
                </a:cubicBezTo>
                <a:lnTo>
                  <a:pt x="4527872" y="50750"/>
                </a:lnTo>
                <a:lnTo>
                  <a:pt x="4662289" y="50750"/>
                </a:lnTo>
                <a:cubicBezTo>
                  <a:pt x="4666518" y="50864"/>
                  <a:pt x="4670062" y="52350"/>
                  <a:pt x="4672919" y="55207"/>
                </a:cubicBezTo>
                <a:cubicBezTo>
                  <a:pt x="4675777" y="58065"/>
                  <a:pt x="4677262" y="61608"/>
                  <a:pt x="4677377" y="65837"/>
                </a:cubicBezTo>
                <a:lnTo>
                  <a:pt x="4677377" y="66752"/>
                </a:lnTo>
                <a:cubicBezTo>
                  <a:pt x="4677262" y="70981"/>
                  <a:pt x="4675777" y="74524"/>
                  <a:pt x="4672919" y="77381"/>
                </a:cubicBezTo>
                <a:cubicBezTo>
                  <a:pt x="4670062" y="80239"/>
                  <a:pt x="4666518" y="81725"/>
                  <a:pt x="4662289" y="81839"/>
                </a:cubicBezTo>
                <a:lnTo>
                  <a:pt x="4658174" y="81839"/>
                </a:lnTo>
                <a:lnTo>
                  <a:pt x="4658174" y="84582"/>
                </a:lnTo>
                <a:cubicBezTo>
                  <a:pt x="4654307" y="103994"/>
                  <a:pt x="4650154" y="122435"/>
                  <a:pt x="4645716" y="139904"/>
                </a:cubicBezTo>
                <a:cubicBezTo>
                  <a:pt x="4641277" y="157372"/>
                  <a:pt x="4636438" y="173984"/>
                  <a:pt x="4631199" y="189738"/>
                </a:cubicBezTo>
                <a:cubicBezTo>
                  <a:pt x="4622132" y="217628"/>
                  <a:pt x="4612378" y="243231"/>
                  <a:pt x="4601939" y="266548"/>
                </a:cubicBezTo>
                <a:lnTo>
                  <a:pt x="4673719" y="386792"/>
                </a:lnTo>
                <a:cubicBezTo>
                  <a:pt x="4675938" y="390582"/>
                  <a:pt x="4676529" y="394431"/>
                  <a:pt x="4675491" y="398336"/>
                </a:cubicBezTo>
                <a:cubicBezTo>
                  <a:pt x="4674452" y="402241"/>
                  <a:pt x="4672186" y="405403"/>
                  <a:pt x="4668690" y="407823"/>
                </a:cubicBezTo>
                <a:lnTo>
                  <a:pt x="4667775" y="408280"/>
                </a:lnTo>
                <a:cubicBezTo>
                  <a:pt x="4663975" y="410280"/>
                  <a:pt x="4660146" y="410737"/>
                  <a:pt x="4656288" y="409652"/>
                </a:cubicBezTo>
                <a:cubicBezTo>
                  <a:pt x="4652431" y="408566"/>
                  <a:pt x="4649402" y="406280"/>
                  <a:pt x="4647202" y="402794"/>
                </a:cubicBezTo>
                <a:lnTo>
                  <a:pt x="4585480" y="299466"/>
                </a:lnTo>
                <a:cubicBezTo>
                  <a:pt x="4573516" y="321031"/>
                  <a:pt x="4561324" y="340538"/>
                  <a:pt x="4548904" y="357988"/>
                </a:cubicBezTo>
                <a:cubicBezTo>
                  <a:pt x="4542531" y="366456"/>
                  <a:pt x="4536073" y="374666"/>
                  <a:pt x="4529530" y="382620"/>
                </a:cubicBezTo>
                <a:cubicBezTo>
                  <a:pt x="4522986" y="390573"/>
                  <a:pt x="4516185" y="398212"/>
                  <a:pt x="4509127" y="405537"/>
                </a:cubicBezTo>
                <a:cubicBezTo>
                  <a:pt x="4507965" y="407127"/>
                  <a:pt x="4506517" y="408289"/>
                  <a:pt x="4504784" y="409023"/>
                </a:cubicBezTo>
                <a:cubicBezTo>
                  <a:pt x="4503050" y="409756"/>
                  <a:pt x="4501145" y="410118"/>
                  <a:pt x="4499069" y="410109"/>
                </a:cubicBezTo>
                <a:cubicBezTo>
                  <a:pt x="4496783" y="410147"/>
                  <a:pt x="4494725" y="409842"/>
                  <a:pt x="4492897" y="409194"/>
                </a:cubicBezTo>
                <a:cubicBezTo>
                  <a:pt x="4491068" y="408547"/>
                  <a:pt x="4489467" y="407327"/>
                  <a:pt x="4488096" y="405537"/>
                </a:cubicBezTo>
                <a:lnTo>
                  <a:pt x="4487639" y="405080"/>
                </a:lnTo>
                <a:cubicBezTo>
                  <a:pt x="4484676" y="402174"/>
                  <a:pt x="4483172" y="398726"/>
                  <a:pt x="4483124" y="394735"/>
                </a:cubicBezTo>
                <a:cubicBezTo>
                  <a:pt x="4483076" y="390744"/>
                  <a:pt x="4484429" y="387182"/>
                  <a:pt x="4487181" y="384048"/>
                </a:cubicBezTo>
                <a:cubicBezTo>
                  <a:pt x="4493382" y="377400"/>
                  <a:pt x="4499612" y="370351"/>
                  <a:pt x="4505870" y="362903"/>
                </a:cubicBezTo>
                <a:cubicBezTo>
                  <a:pt x="4512127" y="355454"/>
                  <a:pt x="4518243" y="347720"/>
                  <a:pt x="4524215" y="339700"/>
                </a:cubicBezTo>
                <a:cubicBezTo>
                  <a:pt x="4539302" y="319202"/>
                  <a:pt x="4553475" y="295733"/>
                  <a:pt x="4566734" y="269291"/>
                </a:cubicBezTo>
                <a:cubicBezTo>
                  <a:pt x="4566725" y="269272"/>
                  <a:pt x="4566744" y="269196"/>
                  <a:pt x="4566791" y="269063"/>
                </a:cubicBezTo>
                <a:cubicBezTo>
                  <a:pt x="4566839" y="268929"/>
                  <a:pt x="4566973" y="268853"/>
                  <a:pt x="4567191" y="268834"/>
                </a:cubicBezTo>
                <a:lnTo>
                  <a:pt x="4499526" y="155448"/>
                </a:lnTo>
                <a:cubicBezTo>
                  <a:pt x="4497507" y="151876"/>
                  <a:pt x="4496973" y="148162"/>
                  <a:pt x="4497926" y="144304"/>
                </a:cubicBezTo>
                <a:cubicBezTo>
                  <a:pt x="4498878" y="140446"/>
                  <a:pt x="4501088" y="137303"/>
                  <a:pt x="4504555" y="134874"/>
                </a:cubicBezTo>
                <a:lnTo>
                  <a:pt x="4505470" y="134417"/>
                </a:lnTo>
                <a:cubicBezTo>
                  <a:pt x="4509289" y="132188"/>
                  <a:pt x="4513194" y="131617"/>
                  <a:pt x="4517185" y="132703"/>
                </a:cubicBezTo>
                <a:cubicBezTo>
                  <a:pt x="4521176" y="133788"/>
                  <a:pt x="4524282" y="136189"/>
                  <a:pt x="4526501" y="139904"/>
                </a:cubicBezTo>
                <a:lnTo>
                  <a:pt x="4582279" y="234087"/>
                </a:lnTo>
                <a:cubicBezTo>
                  <a:pt x="4589594" y="216713"/>
                  <a:pt x="4596452" y="198425"/>
                  <a:pt x="4602853" y="179223"/>
                </a:cubicBezTo>
                <a:cubicBezTo>
                  <a:pt x="4611997" y="150419"/>
                  <a:pt x="4620227" y="117958"/>
                  <a:pt x="4627542" y="81839"/>
                </a:cubicBezTo>
                <a:lnTo>
                  <a:pt x="4508213" y="81839"/>
                </a:lnTo>
                <a:cubicBezTo>
                  <a:pt x="4505908" y="81839"/>
                  <a:pt x="4503774" y="81382"/>
                  <a:pt x="4501812" y="80468"/>
                </a:cubicBezTo>
                <a:cubicBezTo>
                  <a:pt x="4499850" y="79553"/>
                  <a:pt x="4498173" y="78182"/>
                  <a:pt x="4496783" y="76353"/>
                </a:cubicBezTo>
                <a:cubicBezTo>
                  <a:pt x="4495402" y="74733"/>
                  <a:pt x="4494392" y="72943"/>
                  <a:pt x="4493754" y="70981"/>
                </a:cubicBezTo>
                <a:cubicBezTo>
                  <a:pt x="4493115" y="69018"/>
                  <a:pt x="4492906" y="66999"/>
                  <a:pt x="4493125" y="64923"/>
                </a:cubicBezTo>
                <a:lnTo>
                  <a:pt x="4499526" y="21489"/>
                </a:lnTo>
                <a:cubicBezTo>
                  <a:pt x="4500336" y="17288"/>
                  <a:pt x="4502374" y="14031"/>
                  <a:pt x="4505641" y="11716"/>
                </a:cubicBezTo>
                <a:cubicBezTo>
                  <a:pt x="4508908" y="9401"/>
                  <a:pt x="4512661" y="8544"/>
                  <a:pt x="4516899" y="9144"/>
                </a:cubicBezTo>
                <a:close/>
                <a:moveTo>
                  <a:pt x="1103444" y="8230"/>
                </a:moveTo>
                <a:lnTo>
                  <a:pt x="1444515" y="8230"/>
                </a:lnTo>
                <a:cubicBezTo>
                  <a:pt x="1448945" y="8316"/>
                  <a:pt x="1452545" y="9744"/>
                  <a:pt x="1455317" y="12516"/>
                </a:cubicBezTo>
                <a:cubicBezTo>
                  <a:pt x="1458089" y="15288"/>
                  <a:pt x="1459517" y="18888"/>
                  <a:pt x="1459603" y="23318"/>
                </a:cubicBezTo>
                <a:lnTo>
                  <a:pt x="1459603" y="23775"/>
                </a:lnTo>
                <a:cubicBezTo>
                  <a:pt x="1459517" y="28204"/>
                  <a:pt x="1458089" y="31804"/>
                  <a:pt x="1455317" y="34576"/>
                </a:cubicBezTo>
                <a:cubicBezTo>
                  <a:pt x="1452545" y="37348"/>
                  <a:pt x="1448945" y="38777"/>
                  <a:pt x="1444515" y="38862"/>
                </a:cubicBezTo>
                <a:lnTo>
                  <a:pt x="1295468" y="38862"/>
                </a:lnTo>
                <a:cubicBezTo>
                  <a:pt x="1295449" y="39539"/>
                  <a:pt x="1295373" y="40129"/>
                  <a:pt x="1295240" y="40634"/>
                </a:cubicBezTo>
                <a:cubicBezTo>
                  <a:pt x="1295106" y="41139"/>
                  <a:pt x="1295030" y="41615"/>
                  <a:pt x="1295011" y="42063"/>
                </a:cubicBezTo>
                <a:lnTo>
                  <a:pt x="1279009" y="101499"/>
                </a:lnTo>
                <a:lnTo>
                  <a:pt x="1379136" y="101499"/>
                </a:lnTo>
                <a:cubicBezTo>
                  <a:pt x="1391175" y="101604"/>
                  <a:pt x="1401843" y="104709"/>
                  <a:pt x="1411140" y="110814"/>
                </a:cubicBezTo>
                <a:cubicBezTo>
                  <a:pt x="1420436" y="116920"/>
                  <a:pt x="1427447" y="125397"/>
                  <a:pt x="1432171" y="136246"/>
                </a:cubicBezTo>
                <a:cubicBezTo>
                  <a:pt x="1433562" y="139665"/>
                  <a:pt x="1434667" y="143228"/>
                  <a:pt x="1435486" y="146933"/>
                </a:cubicBezTo>
                <a:cubicBezTo>
                  <a:pt x="1436305" y="150638"/>
                  <a:pt x="1436724" y="154543"/>
                  <a:pt x="1436743" y="158649"/>
                </a:cubicBezTo>
                <a:lnTo>
                  <a:pt x="1436743" y="292151"/>
                </a:lnTo>
                <a:cubicBezTo>
                  <a:pt x="1436600" y="296380"/>
                  <a:pt x="1435057" y="299924"/>
                  <a:pt x="1432114" y="302781"/>
                </a:cubicBezTo>
                <a:cubicBezTo>
                  <a:pt x="1429171" y="305639"/>
                  <a:pt x="1425685" y="307124"/>
                  <a:pt x="1421655" y="307239"/>
                </a:cubicBezTo>
                <a:lnTo>
                  <a:pt x="1420741" y="307239"/>
                </a:lnTo>
                <a:cubicBezTo>
                  <a:pt x="1416512" y="307124"/>
                  <a:pt x="1412969" y="305639"/>
                  <a:pt x="1410111" y="302781"/>
                </a:cubicBezTo>
                <a:cubicBezTo>
                  <a:pt x="1407254" y="299924"/>
                  <a:pt x="1405768" y="296380"/>
                  <a:pt x="1405654" y="292151"/>
                </a:cubicBezTo>
                <a:lnTo>
                  <a:pt x="1405654" y="158649"/>
                </a:lnTo>
                <a:cubicBezTo>
                  <a:pt x="1405663" y="155010"/>
                  <a:pt x="1405072" y="151657"/>
                  <a:pt x="1403882" y="148590"/>
                </a:cubicBezTo>
                <a:cubicBezTo>
                  <a:pt x="1402691" y="145523"/>
                  <a:pt x="1400843" y="142628"/>
                  <a:pt x="1398338" y="139904"/>
                </a:cubicBezTo>
                <a:cubicBezTo>
                  <a:pt x="1393309" y="134951"/>
                  <a:pt x="1386908" y="132512"/>
                  <a:pt x="1379136" y="132588"/>
                </a:cubicBezTo>
                <a:lnTo>
                  <a:pt x="1168367" y="132588"/>
                </a:lnTo>
                <a:cubicBezTo>
                  <a:pt x="1160975" y="132512"/>
                  <a:pt x="1154727" y="134951"/>
                  <a:pt x="1149621" y="139904"/>
                </a:cubicBezTo>
                <a:cubicBezTo>
                  <a:pt x="1147116" y="142628"/>
                  <a:pt x="1145269" y="145523"/>
                  <a:pt x="1144078" y="148590"/>
                </a:cubicBezTo>
                <a:cubicBezTo>
                  <a:pt x="1142887" y="151657"/>
                  <a:pt x="1142297" y="155010"/>
                  <a:pt x="1142306" y="158649"/>
                </a:cubicBezTo>
                <a:lnTo>
                  <a:pt x="1142306" y="292151"/>
                </a:lnTo>
                <a:cubicBezTo>
                  <a:pt x="1142163" y="296380"/>
                  <a:pt x="1140620" y="299924"/>
                  <a:pt x="1137677" y="302781"/>
                </a:cubicBezTo>
                <a:cubicBezTo>
                  <a:pt x="1134734" y="305639"/>
                  <a:pt x="1131248" y="307124"/>
                  <a:pt x="1127219" y="307239"/>
                </a:cubicBezTo>
                <a:lnTo>
                  <a:pt x="1126304" y="307239"/>
                </a:lnTo>
                <a:cubicBezTo>
                  <a:pt x="1122075" y="307124"/>
                  <a:pt x="1118532" y="305639"/>
                  <a:pt x="1115674" y="302781"/>
                </a:cubicBezTo>
                <a:cubicBezTo>
                  <a:pt x="1112817" y="299924"/>
                  <a:pt x="1111331" y="296380"/>
                  <a:pt x="1111217" y="292151"/>
                </a:cubicBezTo>
                <a:lnTo>
                  <a:pt x="1111217" y="158649"/>
                </a:lnTo>
                <a:cubicBezTo>
                  <a:pt x="1111236" y="154543"/>
                  <a:pt x="1111655" y="150638"/>
                  <a:pt x="1112474" y="146933"/>
                </a:cubicBezTo>
                <a:cubicBezTo>
                  <a:pt x="1113293" y="143228"/>
                  <a:pt x="1114398" y="139665"/>
                  <a:pt x="1115789" y="136246"/>
                </a:cubicBezTo>
                <a:cubicBezTo>
                  <a:pt x="1120523" y="125397"/>
                  <a:pt x="1127514" y="116920"/>
                  <a:pt x="1136763" y="110814"/>
                </a:cubicBezTo>
                <a:cubicBezTo>
                  <a:pt x="1146012" y="104709"/>
                  <a:pt x="1156546" y="101604"/>
                  <a:pt x="1168367" y="101499"/>
                </a:cubicBezTo>
                <a:lnTo>
                  <a:pt x="1247005" y="101499"/>
                </a:lnTo>
                <a:lnTo>
                  <a:pt x="1247919" y="98756"/>
                </a:lnTo>
                <a:lnTo>
                  <a:pt x="1263464" y="38862"/>
                </a:lnTo>
                <a:lnTo>
                  <a:pt x="1103444" y="38862"/>
                </a:lnTo>
                <a:cubicBezTo>
                  <a:pt x="1099015" y="38777"/>
                  <a:pt x="1095415" y="37348"/>
                  <a:pt x="1092643" y="34576"/>
                </a:cubicBezTo>
                <a:cubicBezTo>
                  <a:pt x="1089871" y="31804"/>
                  <a:pt x="1088442" y="28204"/>
                  <a:pt x="1088357" y="23775"/>
                </a:cubicBezTo>
                <a:lnTo>
                  <a:pt x="1088357" y="23318"/>
                </a:lnTo>
                <a:cubicBezTo>
                  <a:pt x="1088442" y="18888"/>
                  <a:pt x="1089871" y="15288"/>
                  <a:pt x="1092643" y="12516"/>
                </a:cubicBezTo>
                <a:cubicBezTo>
                  <a:pt x="1095415" y="9744"/>
                  <a:pt x="1099015" y="8316"/>
                  <a:pt x="1103444" y="8230"/>
                </a:cubicBezTo>
                <a:close/>
                <a:moveTo>
                  <a:pt x="3134369" y="7065"/>
                </a:moveTo>
                <a:cubicBezTo>
                  <a:pt x="3136293" y="7075"/>
                  <a:pt x="3138260" y="7463"/>
                  <a:pt x="3140270" y="8230"/>
                </a:cubicBezTo>
                <a:cubicBezTo>
                  <a:pt x="3142299" y="9135"/>
                  <a:pt x="3143956" y="10297"/>
                  <a:pt x="3145242" y="11716"/>
                </a:cubicBezTo>
                <a:cubicBezTo>
                  <a:pt x="3146528" y="13135"/>
                  <a:pt x="3147614" y="14869"/>
                  <a:pt x="3148500" y="16917"/>
                </a:cubicBezTo>
                <a:cubicBezTo>
                  <a:pt x="3150329" y="20651"/>
                  <a:pt x="3150329" y="24613"/>
                  <a:pt x="3148500" y="28804"/>
                </a:cubicBezTo>
                <a:lnTo>
                  <a:pt x="3138441" y="49835"/>
                </a:lnTo>
                <a:lnTo>
                  <a:pt x="3246341" y="49835"/>
                </a:lnTo>
                <a:cubicBezTo>
                  <a:pt x="3250227" y="49854"/>
                  <a:pt x="3253998" y="50273"/>
                  <a:pt x="3257656" y="51092"/>
                </a:cubicBezTo>
                <a:cubicBezTo>
                  <a:pt x="3261314" y="51912"/>
                  <a:pt x="3264857" y="53016"/>
                  <a:pt x="3268286" y="54407"/>
                </a:cubicBezTo>
                <a:cubicBezTo>
                  <a:pt x="3275363" y="57408"/>
                  <a:pt x="3281440" y="61465"/>
                  <a:pt x="3286517" y="66580"/>
                </a:cubicBezTo>
                <a:cubicBezTo>
                  <a:pt x="3291594" y="71695"/>
                  <a:pt x="3295728" y="77696"/>
                  <a:pt x="3298918" y="84582"/>
                </a:cubicBezTo>
                <a:cubicBezTo>
                  <a:pt x="3300309" y="88230"/>
                  <a:pt x="3301414" y="91907"/>
                  <a:pt x="3302233" y="95612"/>
                </a:cubicBezTo>
                <a:cubicBezTo>
                  <a:pt x="3303052" y="99318"/>
                  <a:pt x="3303472" y="103108"/>
                  <a:pt x="3303491" y="106985"/>
                </a:cubicBezTo>
                <a:lnTo>
                  <a:pt x="3303491" y="359360"/>
                </a:lnTo>
                <a:cubicBezTo>
                  <a:pt x="3303472" y="363236"/>
                  <a:pt x="3303052" y="367027"/>
                  <a:pt x="3302233" y="370732"/>
                </a:cubicBezTo>
                <a:cubicBezTo>
                  <a:pt x="3301414" y="374438"/>
                  <a:pt x="3300309" y="378114"/>
                  <a:pt x="3298918" y="381762"/>
                </a:cubicBezTo>
                <a:cubicBezTo>
                  <a:pt x="3295728" y="388649"/>
                  <a:pt x="3291594" y="394650"/>
                  <a:pt x="3286517" y="399765"/>
                </a:cubicBezTo>
                <a:cubicBezTo>
                  <a:pt x="3281440" y="404880"/>
                  <a:pt x="3275363" y="408937"/>
                  <a:pt x="3268286" y="411938"/>
                </a:cubicBezTo>
                <a:cubicBezTo>
                  <a:pt x="3261428" y="415062"/>
                  <a:pt x="3254113" y="416586"/>
                  <a:pt x="3246341" y="416510"/>
                </a:cubicBezTo>
                <a:lnTo>
                  <a:pt x="3192391" y="416510"/>
                </a:lnTo>
                <a:cubicBezTo>
                  <a:pt x="3188162" y="416395"/>
                  <a:pt x="3184618" y="414909"/>
                  <a:pt x="3181761" y="412052"/>
                </a:cubicBezTo>
                <a:cubicBezTo>
                  <a:pt x="3178904" y="409194"/>
                  <a:pt x="3177418" y="405651"/>
                  <a:pt x="3177303" y="401422"/>
                </a:cubicBezTo>
                <a:lnTo>
                  <a:pt x="3177303" y="400508"/>
                </a:lnTo>
                <a:cubicBezTo>
                  <a:pt x="3177418" y="396478"/>
                  <a:pt x="3178904" y="392992"/>
                  <a:pt x="3181761" y="390049"/>
                </a:cubicBezTo>
                <a:cubicBezTo>
                  <a:pt x="3184618" y="387106"/>
                  <a:pt x="3188162" y="385563"/>
                  <a:pt x="3192391" y="385420"/>
                </a:cubicBezTo>
                <a:lnTo>
                  <a:pt x="3246341" y="385420"/>
                </a:lnTo>
                <a:cubicBezTo>
                  <a:pt x="3249979" y="385410"/>
                  <a:pt x="3253332" y="384744"/>
                  <a:pt x="3256399" y="383420"/>
                </a:cubicBezTo>
                <a:cubicBezTo>
                  <a:pt x="3259466" y="382096"/>
                  <a:pt x="3262361" y="380172"/>
                  <a:pt x="3265086" y="377648"/>
                </a:cubicBezTo>
                <a:cubicBezTo>
                  <a:pt x="3270039" y="372695"/>
                  <a:pt x="3272477" y="366599"/>
                  <a:pt x="3272401" y="359360"/>
                </a:cubicBezTo>
                <a:lnTo>
                  <a:pt x="3272401" y="106985"/>
                </a:lnTo>
                <a:cubicBezTo>
                  <a:pt x="3272410" y="103118"/>
                  <a:pt x="3271820" y="99651"/>
                  <a:pt x="3270629" y="96584"/>
                </a:cubicBezTo>
                <a:cubicBezTo>
                  <a:pt x="3269439" y="93517"/>
                  <a:pt x="3267591" y="90735"/>
                  <a:pt x="3265086" y="88240"/>
                </a:cubicBezTo>
                <a:cubicBezTo>
                  <a:pt x="3262361" y="85935"/>
                  <a:pt x="3259466" y="84144"/>
                  <a:pt x="3256399" y="82868"/>
                </a:cubicBezTo>
                <a:cubicBezTo>
                  <a:pt x="3253332" y="81591"/>
                  <a:pt x="3249979" y="80944"/>
                  <a:pt x="3246341" y="80925"/>
                </a:cubicBezTo>
                <a:lnTo>
                  <a:pt x="3114667" y="80925"/>
                </a:lnTo>
                <a:cubicBezTo>
                  <a:pt x="3109038" y="80658"/>
                  <a:pt x="3104866" y="78334"/>
                  <a:pt x="3102151" y="73952"/>
                </a:cubicBezTo>
                <a:cubicBezTo>
                  <a:pt x="3099436" y="69571"/>
                  <a:pt x="3099036" y="64732"/>
                  <a:pt x="3100951" y="59436"/>
                </a:cubicBezTo>
                <a:lnTo>
                  <a:pt x="3120610" y="16002"/>
                </a:lnTo>
                <a:cubicBezTo>
                  <a:pt x="3122344" y="12278"/>
                  <a:pt x="3125049" y="9668"/>
                  <a:pt x="3128726" y="8173"/>
                </a:cubicBezTo>
                <a:cubicBezTo>
                  <a:pt x="3130564" y="7425"/>
                  <a:pt x="3132445" y="7056"/>
                  <a:pt x="3134369" y="7065"/>
                </a:cubicBezTo>
                <a:close/>
                <a:moveTo>
                  <a:pt x="2186551" y="6858"/>
                </a:moveTo>
                <a:cubicBezTo>
                  <a:pt x="2190980" y="6973"/>
                  <a:pt x="2194581" y="8459"/>
                  <a:pt x="2197352" y="11316"/>
                </a:cubicBezTo>
                <a:cubicBezTo>
                  <a:pt x="2200124" y="14174"/>
                  <a:pt x="2201553" y="17717"/>
                  <a:pt x="2201639" y="21946"/>
                </a:cubicBezTo>
                <a:lnTo>
                  <a:pt x="2201639" y="67666"/>
                </a:lnTo>
                <a:lnTo>
                  <a:pt x="2343371" y="67666"/>
                </a:lnTo>
                <a:cubicBezTo>
                  <a:pt x="2349952" y="68066"/>
                  <a:pt x="2354505" y="70923"/>
                  <a:pt x="2357029" y="76238"/>
                </a:cubicBezTo>
                <a:cubicBezTo>
                  <a:pt x="2359553" y="81553"/>
                  <a:pt x="2358963" y="86925"/>
                  <a:pt x="2355258" y="92355"/>
                </a:cubicBezTo>
                <a:lnTo>
                  <a:pt x="2124372" y="375819"/>
                </a:lnTo>
                <a:lnTo>
                  <a:pt x="2368974" y="375819"/>
                </a:lnTo>
                <a:cubicBezTo>
                  <a:pt x="2373003" y="375933"/>
                  <a:pt x="2376489" y="377419"/>
                  <a:pt x="2379432" y="380276"/>
                </a:cubicBezTo>
                <a:cubicBezTo>
                  <a:pt x="2382376" y="383134"/>
                  <a:pt x="2383918" y="386677"/>
                  <a:pt x="2384061" y="390906"/>
                </a:cubicBezTo>
                <a:lnTo>
                  <a:pt x="2384061" y="391364"/>
                </a:lnTo>
                <a:cubicBezTo>
                  <a:pt x="2383918" y="395593"/>
                  <a:pt x="2382376" y="399136"/>
                  <a:pt x="2379432" y="401993"/>
                </a:cubicBezTo>
                <a:cubicBezTo>
                  <a:pt x="2376489" y="404851"/>
                  <a:pt x="2373003" y="406337"/>
                  <a:pt x="2368974" y="406451"/>
                </a:cubicBezTo>
                <a:lnTo>
                  <a:pt x="1999556" y="406451"/>
                </a:lnTo>
                <a:cubicBezTo>
                  <a:pt x="1995527" y="406337"/>
                  <a:pt x="1992041" y="404851"/>
                  <a:pt x="1989098" y="401993"/>
                </a:cubicBezTo>
                <a:cubicBezTo>
                  <a:pt x="1986155" y="399136"/>
                  <a:pt x="1984611" y="395593"/>
                  <a:pt x="1984469" y="391364"/>
                </a:cubicBezTo>
                <a:lnTo>
                  <a:pt x="1984469" y="390906"/>
                </a:lnTo>
                <a:cubicBezTo>
                  <a:pt x="1984611" y="386677"/>
                  <a:pt x="1986155" y="383134"/>
                  <a:pt x="1989098" y="380276"/>
                </a:cubicBezTo>
                <a:cubicBezTo>
                  <a:pt x="1992041" y="377419"/>
                  <a:pt x="1995527" y="375933"/>
                  <a:pt x="1999556" y="375819"/>
                </a:cubicBezTo>
                <a:lnTo>
                  <a:pt x="2084138" y="375819"/>
                </a:lnTo>
                <a:lnTo>
                  <a:pt x="2309995" y="98756"/>
                </a:lnTo>
                <a:lnTo>
                  <a:pt x="2013729" y="98756"/>
                </a:lnTo>
                <a:cubicBezTo>
                  <a:pt x="2009500" y="98641"/>
                  <a:pt x="2005957" y="97155"/>
                  <a:pt x="2003100" y="94298"/>
                </a:cubicBezTo>
                <a:cubicBezTo>
                  <a:pt x="2000242" y="91440"/>
                  <a:pt x="1998756" y="87897"/>
                  <a:pt x="1998642" y="83668"/>
                </a:cubicBezTo>
                <a:lnTo>
                  <a:pt x="1998642" y="82754"/>
                </a:lnTo>
                <a:cubicBezTo>
                  <a:pt x="1998756" y="78524"/>
                  <a:pt x="2000242" y="74981"/>
                  <a:pt x="2003100" y="72124"/>
                </a:cubicBezTo>
                <a:cubicBezTo>
                  <a:pt x="2005957" y="69266"/>
                  <a:pt x="2009500" y="67780"/>
                  <a:pt x="2013729" y="67666"/>
                </a:cubicBezTo>
                <a:lnTo>
                  <a:pt x="2171463" y="67666"/>
                </a:lnTo>
                <a:lnTo>
                  <a:pt x="2171463" y="21946"/>
                </a:lnTo>
                <a:cubicBezTo>
                  <a:pt x="2171549" y="17717"/>
                  <a:pt x="2172978" y="14174"/>
                  <a:pt x="2175750" y="11316"/>
                </a:cubicBezTo>
                <a:cubicBezTo>
                  <a:pt x="2178521" y="8459"/>
                  <a:pt x="2182122" y="6973"/>
                  <a:pt x="2186551" y="6858"/>
                </a:cubicBezTo>
                <a:close/>
                <a:moveTo>
                  <a:pt x="2979336" y="6401"/>
                </a:moveTo>
                <a:lnTo>
                  <a:pt x="2979793" y="6401"/>
                </a:lnTo>
                <a:cubicBezTo>
                  <a:pt x="2984022" y="6515"/>
                  <a:pt x="2987565" y="8001"/>
                  <a:pt x="2990423" y="10859"/>
                </a:cubicBezTo>
                <a:cubicBezTo>
                  <a:pt x="2993280" y="13716"/>
                  <a:pt x="2994766" y="17260"/>
                  <a:pt x="2994881" y="21489"/>
                </a:cubicBezTo>
                <a:lnTo>
                  <a:pt x="2994881" y="55779"/>
                </a:lnTo>
                <a:lnTo>
                  <a:pt x="3035114" y="55779"/>
                </a:lnTo>
                <a:cubicBezTo>
                  <a:pt x="3041439" y="55855"/>
                  <a:pt x="3047535" y="57074"/>
                  <a:pt x="3053402" y="59436"/>
                </a:cubicBezTo>
                <a:cubicBezTo>
                  <a:pt x="3059593" y="61980"/>
                  <a:pt x="3064927" y="65466"/>
                  <a:pt x="3069404" y="69895"/>
                </a:cubicBezTo>
                <a:cubicBezTo>
                  <a:pt x="3073881" y="74324"/>
                  <a:pt x="3077386" y="79525"/>
                  <a:pt x="3079920" y="85497"/>
                </a:cubicBezTo>
                <a:cubicBezTo>
                  <a:pt x="3081091" y="88469"/>
                  <a:pt x="3082063" y="91555"/>
                  <a:pt x="3082834" y="94755"/>
                </a:cubicBezTo>
                <a:cubicBezTo>
                  <a:pt x="3083606" y="97955"/>
                  <a:pt x="3084006" y="101270"/>
                  <a:pt x="3084034" y="104699"/>
                </a:cubicBezTo>
                <a:lnTo>
                  <a:pt x="3084034" y="364846"/>
                </a:lnTo>
                <a:cubicBezTo>
                  <a:pt x="3083930" y="375209"/>
                  <a:pt x="3081167" y="384201"/>
                  <a:pt x="3075748" y="391821"/>
                </a:cubicBezTo>
                <a:cubicBezTo>
                  <a:pt x="3070328" y="399441"/>
                  <a:pt x="3062879" y="405232"/>
                  <a:pt x="3053402" y="409194"/>
                </a:cubicBezTo>
                <a:cubicBezTo>
                  <a:pt x="3047535" y="411938"/>
                  <a:pt x="3041439" y="413309"/>
                  <a:pt x="3035114" y="413309"/>
                </a:cubicBezTo>
                <a:lnTo>
                  <a:pt x="2944131" y="413309"/>
                </a:lnTo>
                <a:cubicBezTo>
                  <a:pt x="2940721" y="413309"/>
                  <a:pt x="2937483" y="412966"/>
                  <a:pt x="2934416" y="412280"/>
                </a:cubicBezTo>
                <a:cubicBezTo>
                  <a:pt x="2931349" y="411595"/>
                  <a:pt x="2928339" y="410566"/>
                  <a:pt x="2925386" y="409194"/>
                </a:cubicBezTo>
                <a:cubicBezTo>
                  <a:pt x="2916128" y="405232"/>
                  <a:pt x="2908813" y="399441"/>
                  <a:pt x="2903441" y="391821"/>
                </a:cubicBezTo>
                <a:cubicBezTo>
                  <a:pt x="2898068" y="384201"/>
                  <a:pt x="2895325" y="375209"/>
                  <a:pt x="2895211" y="364846"/>
                </a:cubicBezTo>
                <a:lnTo>
                  <a:pt x="2895211" y="104699"/>
                </a:lnTo>
                <a:cubicBezTo>
                  <a:pt x="2895249" y="98241"/>
                  <a:pt x="2896545" y="92069"/>
                  <a:pt x="2899097" y="86183"/>
                </a:cubicBezTo>
                <a:cubicBezTo>
                  <a:pt x="2901650" y="80296"/>
                  <a:pt x="2905231" y="75038"/>
                  <a:pt x="2909841" y="70409"/>
                </a:cubicBezTo>
                <a:cubicBezTo>
                  <a:pt x="2914442" y="65799"/>
                  <a:pt x="2919642" y="62218"/>
                  <a:pt x="2925443" y="59665"/>
                </a:cubicBezTo>
                <a:cubicBezTo>
                  <a:pt x="2931244" y="57112"/>
                  <a:pt x="2937473" y="55817"/>
                  <a:pt x="2944131" y="55779"/>
                </a:cubicBezTo>
                <a:lnTo>
                  <a:pt x="2964248" y="55779"/>
                </a:lnTo>
                <a:lnTo>
                  <a:pt x="2964248" y="21489"/>
                </a:lnTo>
                <a:cubicBezTo>
                  <a:pt x="2964362" y="17260"/>
                  <a:pt x="2965848" y="13716"/>
                  <a:pt x="2968706" y="10859"/>
                </a:cubicBezTo>
                <a:cubicBezTo>
                  <a:pt x="2971563" y="8001"/>
                  <a:pt x="2975107" y="6515"/>
                  <a:pt x="2979336" y="6401"/>
                </a:cubicBezTo>
                <a:close/>
                <a:moveTo>
                  <a:pt x="4815908" y="4572"/>
                </a:moveTo>
                <a:lnTo>
                  <a:pt x="5044050" y="4572"/>
                </a:lnTo>
                <a:cubicBezTo>
                  <a:pt x="5047966" y="4534"/>
                  <a:pt x="5051794" y="4839"/>
                  <a:pt x="5055538" y="5487"/>
                </a:cubicBezTo>
                <a:cubicBezTo>
                  <a:pt x="5059281" y="6134"/>
                  <a:pt x="5062768" y="7354"/>
                  <a:pt x="5065996" y="9144"/>
                </a:cubicBezTo>
                <a:cubicBezTo>
                  <a:pt x="5073102" y="11916"/>
                  <a:pt x="5079236" y="15859"/>
                  <a:pt x="5084399" y="20974"/>
                </a:cubicBezTo>
                <a:cubicBezTo>
                  <a:pt x="5089562" y="26089"/>
                  <a:pt x="5093638" y="32204"/>
                  <a:pt x="5096629" y="39320"/>
                </a:cubicBezTo>
                <a:cubicBezTo>
                  <a:pt x="5099752" y="46178"/>
                  <a:pt x="5101277" y="53493"/>
                  <a:pt x="5101200" y="61265"/>
                </a:cubicBezTo>
                <a:lnTo>
                  <a:pt x="5101200" y="156820"/>
                </a:lnTo>
                <a:cubicBezTo>
                  <a:pt x="5101210" y="160497"/>
                  <a:pt x="5100848" y="164230"/>
                  <a:pt x="5100114" y="168021"/>
                </a:cubicBezTo>
                <a:cubicBezTo>
                  <a:pt x="5099381" y="171812"/>
                  <a:pt x="5098220" y="175546"/>
                  <a:pt x="5096629" y="179223"/>
                </a:cubicBezTo>
                <a:cubicBezTo>
                  <a:pt x="5093638" y="186109"/>
                  <a:pt x="5089562" y="192110"/>
                  <a:pt x="5084399" y="197225"/>
                </a:cubicBezTo>
                <a:cubicBezTo>
                  <a:pt x="5079236" y="202340"/>
                  <a:pt x="5073102" y="206398"/>
                  <a:pt x="5065996" y="209398"/>
                </a:cubicBezTo>
                <a:cubicBezTo>
                  <a:pt x="5062768" y="210789"/>
                  <a:pt x="5059281" y="211893"/>
                  <a:pt x="5055538" y="212713"/>
                </a:cubicBezTo>
                <a:cubicBezTo>
                  <a:pt x="5051794" y="213532"/>
                  <a:pt x="5047966" y="213951"/>
                  <a:pt x="5044050" y="213970"/>
                </a:cubicBezTo>
                <a:lnTo>
                  <a:pt x="4945296" y="213970"/>
                </a:lnTo>
                <a:lnTo>
                  <a:pt x="4945296" y="247346"/>
                </a:lnTo>
                <a:lnTo>
                  <a:pt x="5110802" y="247346"/>
                </a:lnTo>
                <a:cubicBezTo>
                  <a:pt x="5115032" y="247460"/>
                  <a:pt x="5118574" y="248946"/>
                  <a:pt x="5121432" y="251803"/>
                </a:cubicBezTo>
                <a:cubicBezTo>
                  <a:pt x="5124290" y="254661"/>
                  <a:pt x="5125776" y="258204"/>
                  <a:pt x="5125890" y="262433"/>
                </a:cubicBezTo>
                <a:lnTo>
                  <a:pt x="5125890" y="263348"/>
                </a:lnTo>
                <a:cubicBezTo>
                  <a:pt x="5125776" y="267577"/>
                  <a:pt x="5124290" y="271120"/>
                  <a:pt x="5121432" y="273977"/>
                </a:cubicBezTo>
                <a:cubicBezTo>
                  <a:pt x="5118574" y="276835"/>
                  <a:pt x="5115032" y="278321"/>
                  <a:pt x="5110802" y="278435"/>
                </a:cubicBezTo>
                <a:lnTo>
                  <a:pt x="5017076" y="278435"/>
                </a:lnTo>
                <a:lnTo>
                  <a:pt x="5123146" y="385877"/>
                </a:lnTo>
                <a:cubicBezTo>
                  <a:pt x="5124537" y="387287"/>
                  <a:pt x="5125642" y="388925"/>
                  <a:pt x="5126461" y="390792"/>
                </a:cubicBezTo>
                <a:cubicBezTo>
                  <a:pt x="5127280" y="392659"/>
                  <a:pt x="5127699" y="394526"/>
                  <a:pt x="5127718" y="396393"/>
                </a:cubicBezTo>
                <a:cubicBezTo>
                  <a:pt x="5127509" y="398650"/>
                  <a:pt x="5127013" y="400650"/>
                  <a:pt x="5126232" y="402394"/>
                </a:cubicBezTo>
                <a:cubicBezTo>
                  <a:pt x="5125452" y="404137"/>
                  <a:pt x="5124270" y="405794"/>
                  <a:pt x="5122689" y="407366"/>
                </a:cubicBezTo>
                <a:cubicBezTo>
                  <a:pt x="5119566" y="410337"/>
                  <a:pt x="5115984" y="411823"/>
                  <a:pt x="5111945" y="411823"/>
                </a:cubicBezTo>
                <a:cubicBezTo>
                  <a:pt x="5107906" y="411823"/>
                  <a:pt x="5104325" y="410337"/>
                  <a:pt x="5101200" y="407366"/>
                </a:cubicBezTo>
                <a:lnTo>
                  <a:pt x="4980500" y="284379"/>
                </a:lnTo>
                <a:cubicBezTo>
                  <a:pt x="4978671" y="282626"/>
                  <a:pt x="4977300" y="280645"/>
                  <a:pt x="4976385" y="278435"/>
                </a:cubicBezTo>
                <a:lnTo>
                  <a:pt x="4945296" y="278435"/>
                </a:lnTo>
                <a:lnTo>
                  <a:pt x="4945296" y="403708"/>
                </a:lnTo>
                <a:cubicBezTo>
                  <a:pt x="4945181" y="408137"/>
                  <a:pt x="4943695" y="411738"/>
                  <a:pt x="4940838" y="414509"/>
                </a:cubicBezTo>
                <a:cubicBezTo>
                  <a:pt x="4937980" y="417281"/>
                  <a:pt x="4934437" y="418710"/>
                  <a:pt x="4930208" y="418796"/>
                </a:cubicBezTo>
                <a:lnTo>
                  <a:pt x="4929294" y="418796"/>
                </a:lnTo>
                <a:cubicBezTo>
                  <a:pt x="4925064" y="418710"/>
                  <a:pt x="4921521" y="417281"/>
                  <a:pt x="4918664" y="414509"/>
                </a:cubicBezTo>
                <a:cubicBezTo>
                  <a:pt x="4915806" y="411738"/>
                  <a:pt x="4914320" y="408137"/>
                  <a:pt x="4914206" y="403708"/>
                </a:cubicBezTo>
                <a:lnTo>
                  <a:pt x="4914206" y="278435"/>
                </a:lnTo>
                <a:lnTo>
                  <a:pt x="4892260" y="278435"/>
                </a:lnTo>
                <a:cubicBezTo>
                  <a:pt x="4892242" y="279350"/>
                  <a:pt x="4892050" y="280264"/>
                  <a:pt x="4891689" y="281178"/>
                </a:cubicBezTo>
                <a:cubicBezTo>
                  <a:pt x="4891327" y="282093"/>
                  <a:pt x="4890908" y="283007"/>
                  <a:pt x="4890432" y="283922"/>
                </a:cubicBezTo>
                <a:cubicBezTo>
                  <a:pt x="4882202" y="296980"/>
                  <a:pt x="4873287" y="309382"/>
                  <a:pt x="4863686" y="321126"/>
                </a:cubicBezTo>
                <a:cubicBezTo>
                  <a:pt x="4854084" y="332871"/>
                  <a:pt x="4843798" y="343786"/>
                  <a:pt x="4832824" y="353873"/>
                </a:cubicBezTo>
                <a:cubicBezTo>
                  <a:pt x="4821842" y="364179"/>
                  <a:pt x="4809859" y="374085"/>
                  <a:pt x="4796877" y="383591"/>
                </a:cubicBezTo>
                <a:cubicBezTo>
                  <a:pt x="4783895" y="393097"/>
                  <a:pt x="4769969" y="402089"/>
                  <a:pt x="4755101" y="410566"/>
                </a:cubicBezTo>
                <a:cubicBezTo>
                  <a:pt x="4751081" y="412604"/>
                  <a:pt x="4747119" y="413100"/>
                  <a:pt x="4743214" y="412052"/>
                </a:cubicBezTo>
                <a:cubicBezTo>
                  <a:pt x="4739308" y="411004"/>
                  <a:pt x="4736260" y="408528"/>
                  <a:pt x="4734070" y="404622"/>
                </a:cubicBezTo>
                <a:lnTo>
                  <a:pt x="4733612" y="403708"/>
                </a:lnTo>
                <a:cubicBezTo>
                  <a:pt x="4731812" y="400127"/>
                  <a:pt x="4731412" y="396431"/>
                  <a:pt x="4732412" y="392621"/>
                </a:cubicBezTo>
                <a:cubicBezTo>
                  <a:pt x="4733412" y="388811"/>
                  <a:pt x="4735641" y="385801"/>
                  <a:pt x="4739099" y="383591"/>
                </a:cubicBezTo>
                <a:cubicBezTo>
                  <a:pt x="4753072" y="375571"/>
                  <a:pt x="4766159" y="367151"/>
                  <a:pt x="4778361" y="358331"/>
                </a:cubicBezTo>
                <a:cubicBezTo>
                  <a:pt x="4790562" y="349511"/>
                  <a:pt x="4801706" y="340405"/>
                  <a:pt x="4811794" y="331013"/>
                </a:cubicBezTo>
                <a:cubicBezTo>
                  <a:pt x="4828633" y="315545"/>
                  <a:pt x="4843874" y="298019"/>
                  <a:pt x="4857514" y="278435"/>
                </a:cubicBezTo>
                <a:lnTo>
                  <a:pt x="4749157" y="278435"/>
                </a:lnTo>
                <a:cubicBezTo>
                  <a:pt x="4744928" y="278321"/>
                  <a:pt x="4741385" y="276835"/>
                  <a:pt x="4738527" y="273977"/>
                </a:cubicBezTo>
                <a:cubicBezTo>
                  <a:pt x="4735670" y="271120"/>
                  <a:pt x="4734184" y="267577"/>
                  <a:pt x="4734070" y="263348"/>
                </a:cubicBezTo>
                <a:lnTo>
                  <a:pt x="4734070" y="262433"/>
                </a:lnTo>
                <a:cubicBezTo>
                  <a:pt x="4734184" y="258204"/>
                  <a:pt x="4735670" y="254661"/>
                  <a:pt x="4738527" y="251803"/>
                </a:cubicBezTo>
                <a:cubicBezTo>
                  <a:pt x="4741385" y="248946"/>
                  <a:pt x="4744928" y="247460"/>
                  <a:pt x="4749157" y="247346"/>
                </a:cubicBezTo>
                <a:lnTo>
                  <a:pt x="4914206" y="247346"/>
                </a:lnTo>
                <a:lnTo>
                  <a:pt x="4914206" y="213970"/>
                </a:lnTo>
                <a:lnTo>
                  <a:pt x="4815908" y="213970"/>
                </a:lnTo>
                <a:cubicBezTo>
                  <a:pt x="4811831" y="213951"/>
                  <a:pt x="4807983" y="213532"/>
                  <a:pt x="4804364" y="212713"/>
                </a:cubicBezTo>
                <a:cubicBezTo>
                  <a:pt x="4800744" y="211893"/>
                  <a:pt x="4797125" y="210789"/>
                  <a:pt x="4793505" y="209398"/>
                </a:cubicBezTo>
                <a:cubicBezTo>
                  <a:pt x="4786619" y="206398"/>
                  <a:pt x="4780618" y="202340"/>
                  <a:pt x="4775503" y="197225"/>
                </a:cubicBezTo>
                <a:cubicBezTo>
                  <a:pt x="4770388" y="192110"/>
                  <a:pt x="4766331" y="186109"/>
                  <a:pt x="4763330" y="179223"/>
                </a:cubicBezTo>
                <a:cubicBezTo>
                  <a:pt x="4761740" y="175546"/>
                  <a:pt x="4760578" y="171812"/>
                  <a:pt x="4759844" y="168021"/>
                </a:cubicBezTo>
                <a:cubicBezTo>
                  <a:pt x="4759111" y="164230"/>
                  <a:pt x="4758749" y="160497"/>
                  <a:pt x="4758758" y="156820"/>
                </a:cubicBezTo>
                <a:lnTo>
                  <a:pt x="4758758" y="61265"/>
                </a:lnTo>
                <a:cubicBezTo>
                  <a:pt x="4758682" y="53493"/>
                  <a:pt x="4760206" y="46178"/>
                  <a:pt x="4763330" y="39320"/>
                </a:cubicBezTo>
                <a:cubicBezTo>
                  <a:pt x="4766331" y="32204"/>
                  <a:pt x="4770388" y="26089"/>
                  <a:pt x="4775503" y="20974"/>
                </a:cubicBezTo>
                <a:cubicBezTo>
                  <a:pt x="4780618" y="15859"/>
                  <a:pt x="4786619" y="11916"/>
                  <a:pt x="4793505" y="9144"/>
                </a:cubicBezTo>
                <a:cubicBezTo>
                  <a:pt x="4797125" y="7354"/>
                  <a:pt x="4800744" y="6134"/>
                  <a:pt x="4804364" y="5487"/>
                </a:cubicBezTo>
                <a:cubicBezTo>
                  <a:pt x="4807983" y="4839"/>
                  <a:pt x="4811831" y="4534"/>
                  <a:pt x="4815908" y="4572"/>
                </a:cubicBezTo>
                <a:close/>
                <a:moveTo>
                  <a:pt x="4011293" y="2579"/>
                </a:moveTo>
                <a:cubicBezTo>
                  <a:pt x="4013198" y="2532"/>
                  <a:pt x="4015160" y="2891"/>
                  <a:pt x="4017180" y="3658"/>
                </a:cubicBezTo>
                <a:lnTo>
                  <a:pt x="4018094" y="3658"/>
                </a:lnTo>
                <a:cubicBezTo>
                  <a:pt x="4022047" y="5144"/>
                  <a:pt x="4024885" y="7658"/>
                  <a:pt x="4026609" y="11202"/>
                </a:cubicBezTo>
                <a:cubicBezTo>
                  <a:pt x="4028333" y="14745"/>
                  <a:pt x="4028543" y="18631"/>
                  <a:pt x="4027238" y="22860"/>
                </a:cubicBezTo>
                <a:lnTo>
                  <a:pt x="4022666" y="36119"/>
                </a:lnTo>
                <a:lnTo>
                  <a:pt x="4166684" y="36119"/>
                </a:lnTo>
                <a:cubicBezTo>
                  <a:pt x="4171790" y="36195"/>
                  <a:pt x="4175752" y="38329"/>
                  <a:pt x="4178572" y="42520"/>
                </a:cubicBezTo>
                <a:cubicBezTo>
                  <a:pt x="4181848" y="46711"/>
                  <a:pt x="4182610" y="51131"/>
                  <a:pt x="4180857" y="55779"/>
                </a:cubicBezTo>
                <a:lnTo>
                  <a:pt x="4163027" y="108357"/>
                </a:lnTo>
                <a:cubicBezTo>
                  <a:pt x="4172552" y="110719"/>
                  <a:pt x="4180934" y="115139"/>
                  <a:pt x="4188173" y="121616"/>
                </a:cubicBezTo>
                <a:cubicBezTo>
                  <a:pt x="4192783" y="126235"/>
                  <a:pt x="4196364" y="131512"/>
                  <a:pt x="4198917" y="137446"/>
                </a:cubicBezTo>
                <a:cubicBezTo>
                  <a:pt x="4201470" y="143380"/>
                  <a:pt x="4202765" y="149686"/>
                  <a:pt x="4202803" y="156363"/>
                </a:cubicBezTo>
                <a:lnTo>
                  <a:pt x="4202803" y="264719"/>
                </a:lnTo>
                <a:lnTo>
                  <a:pt x="4206918" y="264719"/>
                </a:lnTo>
                <a:cubicBezTo>
                  <a:pt x="4211147" y="264862"/>
                  <a:pt x="4214690" y="266405"/>
                  <a:pt x="4217548" y="269348"/>
                </a:cubicBezTo>
                <a:cubicBezTo>
                  <a:pt x="4220405" y="272292"/>
                  <a:pt x="4221891" y="275778"/>
                  <a:pt x="4222006" y="279807"/>
                </a:cubicBezTo>
                <a:lnTo>
                  <a:pt x="4222006" y="280721"/>
                </a:lnTo>
                <a:cubicBezTo>
                  <a:pt x="4221891" y="284950"/>
                  <a:pt x="4220405" y="288494"/>
                  <a:pt x="4217548" y="291351"/>
                </a:cubicBezTo>
                <a:cubicBezTo>
                  <a:pt x="4214690" y="294209"/>
                  <a:pt x="4211147" y="295694"/>
                  <a:pt x="4206918" y="295809"/>
                </a:cubicBezTo>
                <a:lnTo>
                  <a:pt x="4120964" y="295809"/>
                </a:lnTo>
                <a:lnTo>
                  <a:pt x="4209661" y="380391"/>
                </a:lnTo>
                <a:cubicBezTo>
                  <a:pt x="4212642" y="383296"/>
                  <a:pt x="4214223" y="386744"/>
                  <a:pt x="4214405" y="390735"/>
                </a:cubicBezTo>
                <a:cubicBezTo>
                  <a:pt x="4214586" y="394726"/>
                  <a:pt x="4213309" y="398288"/>
                  <a:pt x="4210575" y="401422"/>
                </a:cubicBezTo>
                <a:cubicBezTo>
                  <a:pt x="4207375" y="404699"/>
                  <a:pt x="4203717" y="406375"/>
                  <a:pt x="4199603" y="406451"/>
                </a:cubicBezTo>
                <a:cubicBezTo>
                  <a:pt x="4195488" y="406451"/>
                  <a:pt x="4191830" y="405080"/>
                  <a:pt x="4188630" y="402336"/>
                </a:cubicBezTo>
                <a:lnTo>
                  <a:pt x="4088960" y="308153"/>
                </a:lnTo>
                <a:cubicBezTo>
                  <a:pt x="4087379" y="311611"/>
                  <a:pt x="4085741" y="315097"/>
                  <a:pt x="4084045" y="318612"/>
                </a:cubicBezTo>
                <a:cubicBezTo>
                  <a:pt x="4082350" y="322126"/>
                  <a:pt x="4080483" y="325498"/>
                  <a:pt x="4078445" y="328727"/>
                </a:cubicBezTo>
                <a:cubicBezTo>
                  <a:pt x="4067853" y="346025"/>
                  <a:pt x="4053375" y="361722"/>
                  <a:pt x="4035011" y="375819"/>
                </a:cubicBezTo>
                <a:cubicBezTo>
                  <a:pt x="4019466" y="387782"/>
                  <a:pt x="3999806" y="398603"/>
                  <a:pt x="3976032" y="408280"/>
                </a:cubicBezTo>
                <a:cubicBezTo>
                  <a:pt x="3972298" y="409728"/>
                  <a:pt x="3968335" y="409575"/>
                  <a:pt x="3964145" y="407823"/>
                </a:cubicBezTo>
                <a:cubicBezTo>
                  <a:pt x="3962306" y="406927"/>
                  <a:pt x="3960725" y="405746"/>
                  <a:pt x="3959401" y="404279"/>
                </a:cubicBezTo>
                <a:cubicBezTo>
                  <a:pt x="3958077" y="402813"/>
                  <a:pt x="3957067" y="400946"/>
                  <a:pt x="3956372" y="398679"/>
                </a:cubicBezTo>
                <a:lnTo>
                  <a:pt x="3955915" y="398679"/>
                </a:lnTo>
                <a:cubicBezTo>
                  <a:pt x="3954820" y="394678"/>
                  <a:pt x="3955067" y="390906"/>
                  <a:pt x="3956658" y="387363"/>
                </a:cubicBezTo>
                <a:cubicBezTo>
                  <a:pt x="3958249" y="383820"/>
                  <a:pt x="3960897" y="381191"/>
                  <a:pt x="3964602" y="379476"/>
                </a:cubicBezTo>
                <a:cubicBezTo>
                  <a:pt x="3974460" y="375381"/>
                  <a:pt x="3983547" y="371113"/>
                  <a:pt x="3991862" y="366675"/>
                </a:cubicBezTo>
                <a:cubicBezTo>
                  <a:pt x="4000178" y="362236"/>
                  <a:pt x="4007550" y="357512"/>
                  <a:pt x="4013979" y="352502"/>
                </a:cubicBezTo>
                <a:cubicBezTo>
                  <a:pt x="4021980" y="346139"/>
                  <a:pt x="4029067" y="339662"/>
                  <a:pt x="4035239" y="333071"/>
                </a:cubicBezTo>
                <a:cubicBezTo>
                  <a:pt x="4041411" y="326479"/>
                  <a:pt x="4046669" y="319545"/>
                  <a:pt x="4051013" y="312268"/>
                </a:cubicBezTo>
                <a:cubicBezTo>
                  <a:pt x="4052584" y="309753"/>
                  <a:pt x="4054013" y="307124"/>
                  <a:pt x="4055299" y="304381"/>
                </a:cubicBezTo>
                <a:cubicBezTo>
                  <a:pt x="4056585" y="301638"/>
                  <a:pt x="4057899" y="298781"/>
                  <a:pt x="4059242" y="295809"/>
                </a:cubicBezTo>
                <a:lnTo>
                  <a:pt x="3968716" y="295809"/>
                </a:lnTo>
                <a:cubicBezTo>
                  <a:pt x="3964487" y="295694"/>
                  <a:pt x="3960944" y="294209"/>
                  <a:pt x="3958087" y="291351"/>
                </a:cubicBezTo>
                <a:cubicBezTo>
                  <a:pt x="3955229" y="288494"/>
                  <a:pt x="3953743" y="284950"/>
                  <a:pt x="3953629" y="280721"/>
                </a:cubicBezTo>
                <a:lnTo>
                  <a:pt x="3953629" y="279807"/>
                </a:lnTo>
                <a:cubicBezTo>
                  <a:pt x="3953743" y="275778"/>
                  <a:pt x="3955229" y="272292"/>
                  <a:pt x="3958087" y="269348"/>
                </a:cubicBezTo>
                <a:cubicBezTo>
                  <a:pt x="3960944" y="266405"/>
                  <a:pt x="3964487" y="264862"/>
                  <a:pt x="3968716" y="264719"/>
                </a:cubicBezTo>
                <a:lnTo>
                  <a:pt x="3973746" y="264719"/>
                </a:lnTo>
                <a:lnTo>
                  <a:pt x="3973746" y="156363"/>
                </a:lnTo>
                <a:cubicBezTo>
                  <a:pt x="3973727" y="152953"/>
                  <a:pt x="3973993" y="149714"/>
                  <a:pt x="3974546" y="146647"/>
                </a:cubicBezTo>
                <a:cubicBezTo>
                  <a:pt x="3975098" y="143580"/>
                  <a:pt x="3976051" y="140570"/>
                  <a:pt x="3977403" y="137618"/>
                </a:cubicBezTo>
                <a:cubicBezTo>
                  <a:pt x="3981413" y="128359"/>
                  <a:pt x="3987338" y="121044"/>
                  <a:pt x="3995177" y="115672"/>
                </a:cubicBezTo>
                <a:cubicBezTo>
                  <a:pt x="4003016" y="110300"/>
                  <a:pt x="4012027" y="107557"/>
                  <a:pt x="4022209" y="107442"/>
                </a:cubicBezTo>
                <a:lnTo>
                  <a:pt x="4131023" y="107442"/>
                </a:lnTo>
                <a:lnTo>
                  <a:pt x="4145196" y="67209"/>
                </a:lnTo>
                <a:lnTo>
                  <a:pt x="4000263" y="67209"/>
                </a:lnTo>
                <a:cubicBezTo>
                  <a:pt x="3997739" y="67180"/>
                  <a:pt x="3995472" y="66552"/>
                  <a:pt x="3993463" y="65323"/>
                </a:cubicBezTo>
                <a:cubicBezTo>
                  <a:pt x="3991453" y="64094"/>
                  <a:pt x="3989757" y="62437"/>
                  <a:pt x="3988376" y="60351"/>
                </a:cubicBezTo>
                <a:cubicBezTo>
                  <a:pt x="3986766" y="58484"/>
                  <a:pt x="3985757" y="56388"/>
                  <a:pt x="3985347" y="54064"/>
                </a:cubicBezTo>
                <a:cubicBezTo>
                  <a:pt x="3984938" y="51740"/>
                  <a:pt x="3985185" y="49416"/>
                  <a:pt x="3986090" y="47092"/>
                </a:cubicBezTo>
                <a:lnTo>
                  <a:pt x="3998434" y="12802"/>
                </a:lnTo>
                <a:cubicBezTo>
                  <a:pt x="3999730" y="8620"/>
                  <a:pt x="4002168" y="5668"/>
                  <a:pt x="4005750" y="3944"/>
                </a:cubicBezTo>
                <a:cubicBezTo>
                  <a:pt x="4007541" y="3082"/>
                  <a:pt x="4009388" y="2627"/>
                  <a:pt x="4011293" y="2579"/>
                </a:cubicBezTo>
                <a:close/>
                <a:moveTo>
                  <a:pt x="2546824" y="2286"/>
                </a:moveTo>
                <a:lnTo>
                  <a:pt x="2769481" y="2286"/>
                </a:lnTo>
                <a:cubicBezTo>
                  <a:pt x="2781501" y="2410"/>
                  <a:pt x="2792093" y="5592"/>
                  <a:pt x="2801256" y="11830"/>
                </a:cubicBezTo>
                <a:cubicBezTo>
                  <a:pt x="2810419" y="18069"/>
                  <a:pt x="2817354" y="26623"/>
                  <a:pt x="2822059" y="37491"/>
                </a:cubicBezTo>
                <a:cubicBezTo>
                  <a:pt x="2823650" y="40720"/>
                  <a:pt x="2824812" y="44206"/>
                  <a:pt x="2825545" y="47949"/>
                </a:cubicBezTo>
                <a:cubicBezTo>
                  <a:pt x="2826279" y="51693"/>
                  <a:pt x="2826640" y="55522"/>
                  <a:pt x="2826631" y="59436"/>
                </a:cubicBezTo>
                <a:lnTo>
                  <a:pt x="2826631" y="360274"/>
                </a:lnTo>
                <a:cubicBezTo>
                  <a:pt x="2826707" y="368046"/>
                  <a:pt x="2825183" y="375362"/>
                  <a:pt x="2822059" y="382220"/>
                </a:cubicBezTo>
                <a:cubicBezTo>
                  <a:pt x="2819058" y="389306"/>
                  <a:pt x="2815001" y="395364"/>
                  <a:pt x="2809886" y="400393"/>
                </a:cubicBezTo>
                <a:cubicBezTo>
                  <a:pt x="2804771" y="405422"/>
                  <a:pt x="2798770" y="409423"/>
                  <a:pt x="2791884" y="412395"/>
                </a:cubicBezTo>
                <a:cubicBezTo>
                  <a:pt x="2788236" y="414185"/>
                  <a:pt x="2784559" y="415405"/>
                  <a:pt x="2780854" y="416052"/>
                </a:cubicBezTo>
                <a:cubicBezTo>
                  <a:pt x="2777149" y="416700"/>
                  <a:pt x="2773358" y="417005"/>
                  <a:pt x="2769481" y="416967"/>
                </a:cubicBezTo>
                <a:lnTo>
                  <a:pt x="2731534" y="416967"/>
                </a:lnTo>
                <a:cubicBezTo>
                  <a:pt x="2727304" y="416881"/>
                  <a:pt x="2723761" y="415452"/>
                  <a:pt x="2720903" y="412680"/>
                </a:cubicBezTo>
                <a:cubicBezTo>
                  <a:pt x="2718046" y="409909"/>
                  <a:pt x="2716560" y="406308"/>
                  <a:pt x="2716446" y="401879"/>
                </a:cubicBezTo>
                <a:lnTo>
                  <a:pt x="2716446" y="401422"/>
                </a:lnTo>
                <a:cubicBezTo>
                  <a:pt x="2716560" y="397193"/>
                  <a:pt x="2718046" y="393650"/>
                  <a:pt x="2720903" y="390792"/>
                </a:cubicBezTo>
                <a:cubicBezTo>
                  <a:pt x="2723761" y="387935"/>
                  <a:pt x="2727304" y="386449"/>
                  <a:pt x="2731534" y="386334"/>
                </a:cubicBezTo>
                <a:lnTo>
                  <a:pt x="2769481" y="386334"/>
                </a:lnTo>
                <a:cubicBezTo>
                  <a:pt x="2773148" y="386353"/>
                  <a:pt x="2776558" y="385744"/>
                  <a:pt x="2779711" y="384506"/>
                </a:cubicBezTo>
                <a:cubicBezTo>
                  <a:pt x="2782864" y="383267"/>
                  <a:pt x="2785702" y="381286"/>
                  <a:pt x="2788226" y="378562"/>
                </a:cubicBezTo>
                <a:cubicBezTo>
                  <a:pt x="2790750" y="376028"/>
                  <a:pt x="2792674" y="373209"/>
                  <a:pt x="2793998" y="370104"/>
                </a:cubicBezTo>
                <a:cubicBezTo>
                  <a:pt x="2795322" y="366999"/>
                  <a:pt x="2795989" y="363722"/>
                  <a:pt x="2795999" y="360274"/>
                </a:cubicBezTo>
                <a:lnTo>
                  <a:pt x="2795999" y="59436"/>
                </a:lnTo>
                <a:cubicBezTo>
                  <a:pt x="2795922" y="52655"/>
                  <a:pt x="2793332" y="46559"/>
                  <a:pt x="2788226" y="41148"/>
                </a:cubicBezTo>
                <a:cubicBezTo>
                  <a:pt x="2783121" y="36043"/>
                  <a:pt x="2776872" y="33452"/>
                  <a:pt x="2769481" y="33376"/>
                </a:cubicBezTo>
                <a:lnTo>
                  <a:pt x="2546824" y="33376"/>
                </a:lnTo>
                <a:cubicBezTo>
                  <a:pt x="2542595" y="33290"/>
                  <a:pt x="2539052" y="31861"/>
                  <a:pt x="2536195" y="29090"/>
                </a:cubicBezTo>
                <a:cubicBezTo>
                  <a:pt x="2533337" y="26318"/>
                  <a:pt x="2531851" y="22717"/>
                  <a:pt x="2531737" y="18288"/>
                </a:cubicBezTo>
                <a:lnTo>
                  <a:pt x="2531737" y="17374"/>
                </a:lnTo>
                <a:cubicBezTo>
                  <a:pt x="2531851" y="13145"/>
                  <a:pt x="2533337" y="9602"/>
                  <a:pt x="2536195" y="6744"/>
                </a:cubicBezTo>
                <a:cubicBezTo>
                  <a:pt x="2539052" y="3887"/>
                  <a:pt x="2542595" y="2401"/>
                  <a:pt x="2546824" y="2286"/>
                </a:cubicBezTo>
                <a:close/>
                <a:moveTo>
                  <a:pt x="4369224" y="1829"/>
                </a:moveTo>
                <a:lnTo>
                  <a:pt x="4369681" y="1829"/>
                </a:lnTo>
                <a:cubicBezTo>
                  <a:pt x="4374110" y="1943"/>
                  <a:pt x="4377711" y="3429"/>
                  <a:pt x="4380482" y="6287"/>
                </a:cubicBezTo>
                <a:cubicBezTo>
                  <a:pt x="4383254" y="9144"/>
                  <a:pt x="4384683" y="12688"/>
                  <a:pt x="4384769" y="16917"/>
                </a:cubicBezTo>
                <a:lnTo>
                  <a:pt x="4384769" y="46635"/>
                </a:lnTo>
                <a:lnTo>
                  <a:pt x="4458378" y="46635"/>
                </a:lnTo>
                <a:cubicBezTo>
                  <a:pt x="4462607" y="46778"/>
                  <a:pt x="4466150" y="48321"/>
                  <a:pt x="4469008" y="51264"/>
                </a:cubicBezTo>
                <a:cubicBezTo>
                  <a:pt x="4471865" y="54207"/>
                  <a:pt x="4473351" y="57693"/>
                  <a:pt x="4473465" y="61722"/>
                </a:cubicBezTo>
                <a:lnTo>
                  <a:pt x="4473465" y="62637"/>
                </a:lnTo>
                <a:cubicBezTo>
                  <a:pt x="4473351" y="66866"/>
                  <a:pt x="4471865" y="70409"/>
                  <a:pt x="4469008" y="73267"/>
                </a:cubicBezTo>
                <a:cubicBezTo>
                  <a:pt x="4466150" y="76124"/>
                  <a:pt x="4462607" y="77610"/>
                  <a:pt x="4458378" y="77724"/>
                </a:cubicBezTo>
                <a:lnTo>
                  <a:pt x="4280527" y="77724"/>
                </a:lnTo>
                <a:cubicBezTo>
                  <a:pt x="4276298" y="77610"/>
                  <a:pt x="4272755" y="76124"/>
                  <a:pt x="4269897" y="73267"/>
                </a:cubicBezTo>
                <a:cubicBezTo>
                  <a:pt x="4267040" y="70409"/>
                  <a:pt x="4265554" y="66866"/>
                  <a:pt x="4265439" y="62637"/>
                </a:cubicBezTo>
                <a:lnTo>
                  <a:pt x="4265439" y="61722"/>
                </a:lnTo>
                <a:cubicBezTo>
                  <a:pt x="4265554" y="57693"/>
                  <a:pt x="4267040" y="54207"/>
                  <a:pt x="4269897" y="51264"/>
                </a:cubicBezTo>
                <a:cubicBezTo>
                  <a:pt x="4272755" y="48321"/>
                  <a:pt x="4276298" y="46778"/>
                  <a:pt x="4280527" y="46635"/>
                </a:cubicBezTo>
                <a:lnTo>
                  <a:pt x="4354136" y="46635"/>
                </a:lnTo>
                <a:lnTo>
                  <a:pt x="4354136" y="16917"/>
                </a:lnTo>
                <a:cubicBezTo>
                  <a:pt x="4354222" y="12688"/>
                  <a:pt x="4355651" y="9144"/>
                  <a:pt x="4358422" y="6287"/>
                </a:cubicBezTo>
                <a:cubicBezTo>
                  <a:pt x="4361194" y="3429"/>
                  <a:pt x="4364795" y="1943"/>
                  <a:pt x="4369224" y="1829"/>
                </a:cubicBezTo>
                <a:close/>
                <a:moveTo>
                  <a:pt x="2471844" y="1829"/>
                </a:moveTo>
                <a:lnTo>
                  <a:pt x="2472758" y="1829"/>
                </a:lnTo>
                <a:cubicBezTo>
                  <a:pt x="2476987" y="1915"/>
                  <a:pt x="2480531" y="3344"/>
                  <a:pt x="2483388" y="6115"/>
                </a:cubicBezTo>
                <a:cubicBezTo>
                  <a:pt x="2486246" y="8887"/>
                  <a:pt x="2487732" y="12488"/>
                  <a:pt x="2487846" y="16917"/>
                </a:cubicBezTo>
                <a:lnTo>
                  <a:pt x="2487846" y="48006"/>
                </a:lnTo>
                <a:cubicBezTo>
                  <a:pt x="2487732" y="52435"/>
                  <a:pt x="2486246" y="56036"/>
                  <a:pt x="2483388" y="58808"/>
                </a:cubicBezTo>
                <a:cubicBezTo>
                  <a:pt x="2480531" y="61579"/>
                  <a:pt x="2476987" y="63008"/>
                  <a:pt x="2472758" y="63094"/>
                </a:cubicBezTo>
                <a:lnTo>
                  <a:pt x="2471844" y="63094"/>
                </a:lnTo>
                <a:cubicBezTo>
                  <a:pt x="2467814" y="63008"/>
                  <a:pt x="2464329" y="61579"/>
                  <a:pt x="2461385" y="58808"/>
                </a:cubicBezTo>
                <a:cubicBezTo>
                  <a:pt x="2458442" y="56036"/>
                  <a:pt x="2456899" y="52435"/>
                  <a:pt x="2456756" y="48006"/>
                </a:cubicBezTo>
                <a:lnTo>
                  <a:pt x="2456756" y="16917"/>
                </a:lnTo>
                <a:cubicBezTo>
                  <a:pt x="2456899" y="12488"/>
                  <a:pt x="2458442" y="8887"/>
                  <a:pt x="2461385" y="6115"/>
                </a:cubicBezTo>
                <a:cubicBezTo>
                  <a:pt x="2464329" y="3344"/>
                  <a:pt x="2467814" y="1915"/>
                  <a:pt x="2471844" y="1829"/>
                </a:cubicBezTo>
                <a:close/>
                <a:moveTo>
                  <a:pt x="3412761" y="458"/>
                </a:moveTo>
                <a:lnTo>
                  <a:pt x="3413676" y="458"/>
                </a:lnTo>
                <a:cubicBezTo>
                  <a:pt x="3417905" y="572"/>
                  <a:pt x="3421448" y="2058"/>
                  <a:pt x="3424306" y="4915"/>
                </a:cubicBezTo>
                <a:cubicBezTo>
                  <a:pt x="3427163" y="7773"/>
                  <a:pt x="3428649" y="11316"/>
                  <a:pt x="3428763" y="15545"/>
                </a:cubicBezTo>
                <a:lnTo>
                  <a:pt x="3428763" y="84125"/>
                </a:lnTo>
                <a:lnTo>
                  <a:pt x="3489114" y="84125"/>
                </a:lnTo>
                <a:cubicBezTo>
                  <a:pt x="3493543" y="84211"/>
                  <a:pt x="3497143" y="85640"/>
                  <a:pt x="3499915" y="88411"/>
                </a:cubicBezTo>
                <a:cubicBezTo>
                  <a:pt x="3502687" y="91183"/>
                  <a:pt x="3504116" y="94784"/>
                  <a:pt x="3504202" y="99213"/>
                </a:cubicBezTo>
                <a:lnTo>
                  <a:pt x="3504202" y="99670"/>
                </a:lnTo>
                <a:cubicBezTo>
                  <a:pt x="3504116" y="103899"/>
                  <a:pt x="3502687" y="107442"/>
                  <a:pt x="3499915" y="110300"/>
                </a:cubicBezTo>
                <a:cubicBezTo>
                  <a:pt x="3497143" y="113157"/>
                  <a:pt x="3493543" y="114643"/>
                  <a:pt x="3489114" y="114758"/>
                </a:cubicBezTo>
                <a:lnTo>
                  <a:pt x="3428763" y="114758"/>
                </a:lnTo>
                <a:lnTo>
                  <a:pt x="3428763" y="356616"/>
                </a:lnTo>
                <a:cubicBezTo>
                  <a:pt x="3428754" y="360255"/>
                  <a:pt x="3429344" y="363608"/>
                  <a:pt x="3430535" y="366675"/>
                </a:cubicBezTo>
                <a:cubicBezTo>
                  <a:pt x="3431725" y="369742"/>
                  <a:pt x="3433574" y="372637"/>
                  <a:pt x="3436079" y="375362"/>
                </a:cubicBezTo>
                <a:cubicBezTo>
                  <a:pt x="3441641" y="380467"/>
                  <a:pt x="3447890" y="383058"/>
                  <a:pt x="3454824" y="383134"/>
                </a:cubicBezTo>
                <a:lnTo>
                  <a:pt x="3489571" y="383134"/>
                </a:lnTo>
                <a:cubicBezTo>
                  <a:pt x="3494000" y="383220"/>
                  <a:pt x="3497600" y="384648"/>
                  <a:pt x="3500372" y="387420"/>
                </a:cubicBezTo>
                <a:cubicBezTo>
                  <a:pt x="3503144" y="390192"/>
                  <a:pt x="3504573" y="393792"/>
                  <a:pt x="3504658" y="398222"/>
                </a:cubicBezTo>
                <a:lnTo>
                  <a:pt x="3504658" y="399136"/>
                </a:lnTo>
                <a:cubicBezTo>
                  <a:pt x="3504573" y="403165"/>
                  <a:pt x="3503144" y="406651"/>
                  <a:pt x="3500372" y="409594"/>
                </a:cubicBezTo>
                <a:cubicBezTo>
                  <a:pt x="3497600" y="412538"/>
                  <a:pt x="3494000" y="414081"/>
                  <a:pt x="3489571" y="414224"/>
                </a:cubicBezTo>
                <a:lnTo>
                  <a:pt x="3454824" y="414224"/>
                </a:lnTo>
                <a:cubicBezTo>
                  <a:pt x="3450909" y="414214"/>
                  <a:pt x="3447080" y="413776"/>
                  <a:pt x="3443337" y="412909"/>
                </a:cubicBezTo>
                <a:cubicBezTo>
                  <a:pt x="3439593" y="412042"/>
                  <a:pt x="3436107" y="410804"/>
                  <a:pt x="3432878" y="409194"/>
                </a:cubicBezTo>
                <a:cubicBezTo>
                  <a:pt x="3425801" y="406194"/>
                  <a:pt x="3419724" y="402136"/>
                  <a:pt x="3414647" y="397021"/>
                </a:cubicBezTo>
                <a:cubicBezTo>
                  <a:pt x="3409570" y="391906"/>
                  <a:pt x="3405437" y="385906"/>
                  <a:pt x="3402246" y="379019"/>
                </a:cubicBezTo>
                <a:cubicBezTo>
                  <a:pt x="3400674" y="375571"/>
                  <a:pt x="3399588" y="371952"/>
                  <a:pt x="3398988" y="368161"/>
                </a:cubicBezTo>
                <a:cubicBezTo>
                  <a:pt x="3398388" y="364370"/>
                  <a:pt x="3398102" y="360522"/>
                  <a:pt x="3398131" y="356616"/>
                </a:cubicBezTo>
                <a:lnTo>
                  <a:pt x="3398131" y="114758"/>
                </a:lnTo>
                <a:lnTo>
                  <a:pt x="3366127" y="114758"/>
                </a:lnTo>
                <a:cubicBezTo>
                  <a:pt x="3361898" y="114643"/>
                  <a:pt x="3358355" y="113157"/>
                  <a:pt x="3355497" y="110300"/>
                </a:cubicBezTo>
                <a:cubicBezTo>
                  <a:pt x="3352640" y="107442"/>
                  <a:pt x="3351154" y="103899"/>
                  <a:pt x="3351039" y="99670"/>
                </a:cubicBezTo>
                <a:lnTo>
                  <a:pt x="3351039" y="99213"/>
                </a:lnTo>
                <a:cubicBezTo>
                  <a:pt x="3351154" y="94784"/>
                  <a:pt x="3352640" y="91183"/>
                  <a:pt x="3355497" y="88411"/>
                </a:cubicBezTo>
                <a:cubicBezTo>
                  <a:pt x="3358355" y="85640"/>
                  <a:pt x="3361898" y="84211"/>
                  <a:pt x="3366127" y="84125"/>
                </a:cubicBezTo>
                <a:lnTo>
                  <a:pt x="3398131" y="84125"/>
                </a:lnTo>
                <a:lnTo>
                  <a:pt x="3398131" y="15545"/>
                </a:lnTo>
                <a:cubicBezTo>
                  <a:pt x="3398226" y="11316"/>
                  <a:pt x="3399636" y="7773"/>
                  <a:pt x="3402360" y="4915"/>
                </a:cubicBezTo>
                <a:cubicBezTo>
                  <a:pt x="3405084" y="2058"/>
                  <a:pt x="3408551" y="572"/>
                  <a:pt x="3412761" y="458"/>
                </a:cubicBezTo>
                <a:close/>
                <a:moveTo>
                  <a:pt x="3886421" y="0"/>
                </a:moveTo>
                <a:lnTo>
                  <a:pt x="3886878" y="0"/>
                </a:lnTo>
                <a:cubicBezTo>
                  <a:pt x="3891107" y="143"/>
                  <a:pt x="3894650" y="1686"/>
                  <a:pt x="3897508" y="4629"/>
                </a:cubicBezTo>
                <a:cubicBezTo>
                  <a:pt x="3900365" y="7573"/>
                  <a:pt x="3901851" y="11059"/>
                  <a:pt x="3901965" y="15088"/>
                </a:cubicBezTo>
                <a:lnTo>
                  <a:pt x="3901965" y="59894"/>
                </a:lnTo>
                <a:lnTo>
                  <a:pt x="3923911" y="59894"/>
                </a:lnTo>
                <a:cubicBezTo>
                  <a:pt x="3928121" y="60008"/>
                  <a:pt x="3931588" y="61494"/>
                  <a:pt x="3934312" y="64351"/>
                </a:cubicBezTo>
                <a:cubicBezTo>
                  <a:pt x="3937036" y="67209"/>
                  <a:pt x="3938446" y="70752"/>
                  <a:pt x="3938541" y="74981"/>
                </a:cubicBezTo>
                <a:lnTo>
                  <a:pt x="3938541" y="75896"/>
                </a:lnTo>
                <a:cubicBezTo>
                  <a:pt x="3938446" y="80325"/>
                  <a:pt x="3937036" y="83925"/>
                  <a:pt x="3934312" y="86697"/>
                </a:cubicBezTo>
                <a:cubicBezTo>
                  <a:pt x="3931588" y="89469"/>
                  <a:pt x="3928121" y="90897"/>
                  <a:pt x="3923911" y="90983"/>
                </a:cubicBezTo>
                <a:lnTo>
                  <a:pt x="3901965" y="90983"/>
                </a:lnTo>
                <a:lnTo>
                  <a:pt x="3901965" y="216713"/>
                </a:lnTo>
                <a:lnTo>
                  <a:pt x="3927569" y="202540"/>
                </a:lnTo>
                <a:cubicBezTo>
                  <a:pt x="3931141" y="200530"/>
                  <a:pt x="3934855" y="200092"/>
                  <a:pt x="3938713" y="201225"/>
                </a:cubicBezTo>
                <a:cubicBezTo>
                  <a:pt x="3942570" y="202359"/>
                  <a:pt x="3945714" y="204778"/>
                  <a:pt x="3948142" y="208484"/>
                </a:cubicBezTo>
                <a:cubicBezTo>
                  <a:pt x="3950048" y="212065"/>
                  <a:pt x="3950352" y="215875"/>
                  <a:pt x="3949057" y="219914"/>
                </a:cubicBezTo>
                <a:cubicBezTo>
                  <a:pt x="3948800" y="221980"/>
                  <a:pt x="3948057" y="223790"/>
                  <a:pt x="3946828" y="225343"/>
                </a:cubicBezTo>
                <a:cubicBezTo>
                  <a:pt x="3945599" y="226895"/>
                  <a:pt x="3944056" y="228134"/>
                  <a:pt x="3942199" y="229058"/>
                </a:cubicBezTo>
                <a:lnTo>
                  <a:pt x="3901965" y="251460"/>
                </a:lnTo>
                <a:lnTo>
                  <a:pt x="3901965" y="356159"/>
                </a:lnTo>
                <a:cubicBezTo>
                  <a:pt x="3902041" y="363855"/>
                  <a:pt x="3900518" y="371323"/>
                  <a:pt x="3897394" y="378562"/>
                </a:cubicBezTo>
                <a:cubicBezTo>
                  <a:pt x="3894393" y="385449"/>
                  <a:pt x="3890335" y="391449"/>
                  <a:pt x="3885220" y="396564"/>
                </a:cubicBezTo>
                <a:cubicBezTo>
                  <a:pt x="3880106" y="401679"/>
                  <a:pt x="3874105" y="405737"/>
                  <a:pt x="3867218" y="408737"/>
                </a:cubicBezTo>
                <a:cubicBezTo>
                  <a:pt x="3863599" y="410328"/>
                  <a:pt x="3859979" y="411490"/>
                  <a:pt x="3856360" y="412223"/>
                </a:cubicBezTo>
                <a:cubicBezTo>
                  <a:pt x="3852740" y="412957"/>
                  <a:pt x="3848892" y="413319"/>
                  <a:pt x="3844815" y="413309"/>
                </a:cubicBezTo>
                <a:lnTo>
                  <a:pt x="3835214" y="413309"/>
                </a:lnTo>
                <a:cubicBezTo>
                  <a:pt x="3831204" y="413195"/>
                  <a:pt x="3827794" y="411709"/>
                  <a:pt x="3824984" y="408851"/>
                </a:cubicBezTo>
                <a:cubicBezTo>
                  <a:pt x="3822174" y="405994"/>
                  <a:pt x="3820708" y="402451"/>
                  <a:pt x="3820584" y="398222"/>
                </a:cubicBezTo>
                <a:lnTo>
                  <a:pt x="3820584" y="397764"/>
                </a:lnTo>
                <a:cubicBezTo>
                  <a:pt x="3820708" y="393335"/>
                  <a:pt x="3822174" y="389735"/>
                  <a:pt x="3824984" y="386963"/>
                </a:cubicBezTo>
                <a:cubicBezTo>
                  <a:pt x="3827794" y="384191"/>
                  <a:pt x="3831204" y="382762"/>
                  <a:pt x="3835214" y="382677"/>
                </a:cubicBezTo>
                <a:lnTo>
                  <a:pt x="3844815" y="382677"/>
                </a:lnTo>
                <a:cubicBezTo>
                  <a:pt x="3852588" y="382677"/>
                  <a:pt x="3858989" y="379934"/>
                  <a:pt x="3864018" y="374447"/>
                </a:cubicBezTo>
                <a:cubicBezTo>
                  <a:pt x="3868971" y="369494"/>
                  <a:pt x="3871409" y="363398"/>
                  <a:pt x="3871333" y="356159"/>
                </a:cubicBezTo>
                <a:lnTo>
                  <a:pt x="3871333" y="268377"/>
                </a:lnTo>
                <a:lnTo>
                  <a:pt x="3833842" y="288951"/>
                </a:lnTo>
                <a:cubicBezTo>
                  <a:pt x="3830042" y="290951"/>
                  <a:pt x="3826213" y="291408"/>
                  <a:pt x="3822355" y="290322"/>
                </a:cubicBezTo>
                <a:cubicBezTo>
                  <a:pt x="3818498" y="289236"/>
                  <a:pt x="3815469" y="286950"/>
                  <a:pt x="3813269" y="283464"/>
                </a:cubicBezTo>
                <a:cubicBezTo>
                  <a:pt x="3812107" y="281436"/>
                  <a:pt x="3811344" y="279435"/>
                  <a:pt x="3810983" y="277464"/>
                </a:cubicBezTo>
                <a:cubicBezTo>
                  <a:pt x="3810621" y="275492"/>
                  <a:pt x="3810773" y="273377"/>
                  <a:pt x="3811440" y="271120"/>
                </a:cubicBezTo>
                <a:cubicBezTo>
                  <a:pt x="3812116" y="269272"/>
                  <a:pt x="3813050" y="267596"/>
                  <a:pt x="3814240" y="266091"/>
                </a:cubicBezTo>
                <a:cubicBezTo>
                  <a:pt x="3815431" y="264586"/>
                  <a:pt x="3816936" y="263367"/>
                  <a:pt x="3818755" y="262433"/>
                </a:cubicBezTo>
                <a:lnTo>
                  <a:pt x="3871333" y="233630"/>
                </a:lnTo>
                <a:lnTo>
                  <a:pt x="3871333" y="90983"/>
                </a:lnTo>
                <a:lnTo>
                  <a:pt x="3827899" y="90983"/>
                </a:lnTo>
                <a:cubicBezTo>
                  <a:pt x="3823470" y="90897"/>
                  <a:pt x="3819869" y="89469"/>
                  <a:pt x="3817098" y="86697"/>
                </a:cubicBezTo>
                <a:cubicBezTo>
                  <a:pt x="3814326" y="83925"/>
                  <a:pt x="3812897" y="80325"/>
                  <a:pt x="3812811" y="75896"/>
                </a:cubicBezTo>
                <a:lnTo>
                  <a:pt x="3812811" y="74981"/>
                </a:lnTo>
                <a:cubicBezTo>
                  <a:pt x="3812897" y="70752"/>
                  <a:pt x="3814326" y="67209"/>
                  <a:pt x="3817098" y="64351"/>
                </a:cubicBezTo>
                <a:cubicBezTo>
                  <a:pt x="3819869" y="61494"/>
                  <a:pt x="3823470" y="60008"/>
                  <a:pt x="3827899" y="59894"/>
                </a:cubicBezTo>
                <a:lnTo>
                  <a:pt x="3871333" y="59894"/>
                </a:lnTo>
                <a:lnTo>
                  <a:pt x="3871333" y="15088"/>
                </a:lnTo>
                <a:cubicBezTo>
                  <a:pt x="3871447" y="11059"/>
                  <a:pt x="3872933" y="7573"/>
                  <a:pt x="3875791" y="4629"/>
                </a:cubicBezTo>
                <a:cubicBezTo>
                  <a:pt x="3878648" y="1686"/>
                  <a:pt x="3882192" y="143"/>
                  <a:pt x="3886421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3600" dirty="0">
              <a:solidFill>
                <a:schemeClr val="bg1">
                  <a:lumMod val="9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06067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800" y="2009786"/>
            <a:ext cx="10058400" cy="291145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5" name="文本框 4"/>
          <p:cNvSpPr txBox="1"/>
          <p:nvPr/>
        </p:nvSpPr>
        <p:spPr>
          <a:xfrm>
            <a:off x="2772013" y="769258"/>
            <a:ext cx="664797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bg1">
                    <a:lumMod val="95000"/>
                  </a:schemeClr>
                </a:solidFill>
              </a:rPr>
              <a:t>那些年，被你完全忽视的「</a:t>
            </a:r>
            <a:r>
              <a:rPr lang="zh-CN" altLang="en-US" sz="2800" dirty="0">
                <a:solidFill>
                  <a:schemeClr val="bg1">
                    <a:lumMod val="95000"/>
                  </a:schemeClr>
                </a:solidFill>
                <a:effectLst>
                  <a:glow>
                    <a:schemeClr val="bg1">
                      <a:alpha val="0"/>
                    </a:schemeClr>
                  </a:glow>
                </a:effectLst>
              </a:rPr>
              <a:t>切换选项卡</a:t>
            </a:r>
            <a:r>
              <a:rPr lang="zh-CN" altLang="en-US" sz="2800" dirty="0">
                <a:solidFill>
                  <a:schemeClr val="bg1">
                    <a:lumMod val="95000"/>
                  </a:schemeClr>
                </a:solidFill>
              </a:rPr>
              <a:t>」</a:t>
            </a:r>
          </a:p>
        </p:txBody>
      </p:sp>
    </p:spTree>
    <p:extLst>
      <p:ext uri="{BB962C8B-B14F-4D97-AF65-F5344CB8AC3E}">
        <p14:creationId xmlns:p14="http://schemas.microsoft.com/office/powerpoint/2010/main" val="334347761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941657" y="1945130"/>
            <a:ext cx="830868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bg1">
                    <a:lumMod val="95000"/>
                  </a:schemeClr>
                </a:solidFill>
              </a:rPr>
              <a:t>增加切换效果之后，可以让你的</a:t>
            </a:r>
            <a:r>
              <a:rPr lang="en-US" altLang="zh-CN" sz="2800" dirty="0">
                <a:solidFill>
                  <a:schemeClr val="bg1">
                    <a:lumMod val="95000"/>
                  </a:schemeClr>
                </a:solidFill>
              </a:rPr>
              <a:t>PPT</a:t>
            </a:r>
            <a:r>
              <a:rPr lang="zh-CN" altLang="en-US" sz="2800" dirty="0">
                <a:solidFill>
                  <a:schemeClr val="bg1">
                    <a:lumMod val="95000"/>
                  </a:schemeClr>
                </a:solidFill>
              </a:rPr>
              <a:t>切换时显得更加</a:t>
            </a:r>
            <a:endParaRPr lang="en-US" altLang="zh-CN" sz="2800" dirty="0">
              <a:solidFill>
                <a:schemeClr val="bg1">
                  <a:lumMod val="95000"/>
                </a:schemeClr>
              </a:solidFill>
            </a:endParaRPr>
          </a:p>
        </p:txBody>
      </p:sp>
      <p:grpSp>
        <p:nvGrpSpPr>
          <p:cNvPr id="5" name="组合 4"/>
          <p:cNvGrpSpPr/>
          <p:nvPr/>
        </p:nvGrpSpPr>
        <p:grpSpPr>
          <a:xfrm rot="731691">
            <a:off x="4162927" y="2576895"/>
            <a:ext cx="731954" cy="690790"/>
            <a:chOff x="2418357" y="2676381"/>
            <a:chExt cx="731954" cy="690790"/>
          </a:xfrm>
        </p:grpSpPr>
        <p:sp>
          <p:nvSpPr>
            <p:cNvPr id="6" name="等腰三角形 5"/>
            <p:cNvSpPr/>
            <p:nvPr/>
          </p:nvSpPr>
          <p:spPr>
            <a:xfrm rot="7906096">
              <a:off x="2685683" y="2770058"/>
              <a:ext cx="130628" cy="391971"/>
            </a:xfrm>
            <a:prstGeom prst="triangle">
              <a:avLst/>
            </a:prstGeom>
            <a:gradFill flip="none" rotWithShape="1">
              <a:gsLst>
                <a:gs pos="0">
                  <a:srgbClr val="FF9D67"/>
                </a:gs>
                <a:gs pos="100000">
                  <a:schemeClr val="accent4">
                    <a:lumMod val="60000"/>
                    <a:lumOff val="40000"/>
                  </a:scheme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等腰三角形 6"/>
            <p:cNvSpPr/>
            <p:nvPr/>
          </p:nvSpPr>
          <p:spPr>
            <a:xfrm rot="5400000">
              <a:off x="2549029" y="3105871"/>
              <a:ext cx="130628" cy="391971"/>
            </a:xfrm>
            <a:prstGeom prst="triangle">
              <a:avLst/>
            </a:prstGeom>
            <a:gradFill flip="none" rotWithShape="1">
              <a:gsLst>
                <a:gs pos="0">
                  <a:srgbClr val="FF9D67"/>
                </a:gs>
                <a:gs pos="100000">
                  <a:schemeClr val="accent4">
                    <a:lumMod val="60000"/>
                    <a:lumOff val="40000"/>
                  </a:scheme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等腰三角形 7"/>
            <p:cNvSpPr/>
            <p:nvPr/>
          </p:nvSpPr>
          <p:spPr>
            <a:xfrm rot="10800000">
              <a:off x="3019683" y="2676381"/>
              <a:ext cx="130628" cy="391971"/>
            </a:xfrm>
            <a:prstGeom prst="triangle">
              <a:avLst/>
            </a:prstGeom>
            <a:gradFill flip="none" rotWithShape="1">
              <a:gsLst>
                <a:gs pos="0">
                  <a:srgbClr val="FF9D67"/>
                </a:gs>
                <a:gs pos="100000">
                  <a:schemeClr val="accent4">
                    <a:lumMod val="60000"/>
                    <a:lumOff val="40000"/>
                  </a:scheme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4528904" y="2862500"/>
            <a:ext cx="3134191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500" dirty="0">
                <a:solidFill>
                  <a:schemeClr val="bg1">
                    <a:lumMod val="95000"/>
                  </a:schemeClr>
                </a:solidFill>
              </a:rPr>
              <a:t>自然</a:t>
            </a:r>
          </a:p>
        </p:txBody>
      </p:sp>
      <p:grpSp>
        <p:nvGrpSpPr>
          <p:cNvPr id="10" name="组合 9"/>
          <p:cNvGrpSpPr/>
          <p:nvPr/>
        </p:nvGrpSpPr>
        <p:grpSpPr>
          <a:xfrm rot="10467634">
            <a:off x="7346104" y="4140620"/>
            <a:ext cx="731954" cy="690790"/>
            <a:chOff x="2418357" y="2676381"/>
            <a:chExt cx="731954" cy="690790"/>
          </a:xfrm>
        </p:grpSpPr>
        <p:sp>
          <p:nvSpPr>
            <p:cNvPr id="11" name="等腰三角形 10"/>
            <p:cNvSpPr/>
            <p:nvPr/>
          </p:nvSpPr>
          <p:spPr>
            <a:xfrm rot="7906096">
              <a:off x="2685683" y="2770058"/>
              <a:ext cx="130628" cy="391971"/>
            </a:xfrm>
            <a:prstGeom prst="triangle">
              <a:avLst/>
            </a:prstGeom>
            <a:gradFill flip="none" rotWithShape="1">
              <a:gsLst>
                <a:gs pos="0">
                  <a:srgbClr val="FF9D67"/>
                </a:gs>
                <a:gs pos="100000">
                  <a:schemeClr val="accent4">
                    <a:lumMod val="60000"/>
                    <a:lumOff val="40000"/>
                  </a:scheme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等腰三角形 11"/>
            <p:cNvSpPr/>
            <p:nvPr/>
          </p:nvSpPr>
          <p:spPr>
            <a:xfrm rot="5400000">
              <a:off x="2549029" y="3105871"/>
              <a:ext cx="130628" cy="391971"/>
            </a:xfrm>
            <a:prstGeom prst="triangle">
              <a:avLst/>
            </a:prstGeom>
            <a:gradFill flip="none" rotWithShape="1">
              <a:gsLst>
                <a:gs pos="0">
                  <a:srgbClr val="FF9D67"/>
                </a:gs>
                <a:gs pos="100000">
                  <a:schemeClr val="accent4">
                    <a:lumMod val="60000"/>
                    <a:lumOff val="40000"/>
                  </a:scheme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等腰三角形 12"/>
            <p:cNvSpPr/>
            <p:nvPr/>
          </p:nvSpPr>
          <p:spPr>
            <a:xfrm rot="10800000">
              <a:off x="3019683" y="2676381"/>
              <a:ext cx="130628" cy="391971"/>
            </a:xfrm>
            <a:prstGeom prst="triangle">
              <a:avLst/>
            </a:prstGeom>
            <a:gradFill flip="none" rotWithShape="1">
              <a:gsLst>
                <a:gs pos="0">
                  <a:srgbClr val="FF9D67"/>
                </a:gs>
                <a:gs pos="100000">
                  <a:schemeClr val="accent4">
                    <a:lumMod val="60000"/>
                    <a:lumOff val="40000"/>
                  </a:scheme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0171625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 rot="1349238">
            <a:off x="417164" y="2648232"/>
            <a:ext cx="11357671" cy="1181308"/>
          </a:xfrm>
          <a:custGeom>
            <a:avLst/>
            <a:gdLst/>
            <a:ahLst/>
            <a:cxnLst/>
            <a:rect l="l" t="t" r="r" b="b"/>
            <a:pathLst>
              <a:path w="10885725" h="1132221">
                <a:moveTo>
                  <a:pt x="224023" y="955920"/>
                </a:moveTo>
                <a:cubicBezTo>
                  <a:pt x="221051" y="955920"/>
                  <a:pt x="218079" y="957592"/>
                  <a:pt x="215107" y="960935"/>
                </a:cubicBezTo>
                <a:cubicBezTo>
                  <a:pt x="212135" y="964278"/>
                  <a:pt x="211578" y="966878"/>
                  <a:pt x="213436" y="968736"/>
                </a:cubicBezTo>
                <a:cubicBezTo>
                  <a:pt x="215293" y="970593"/>
                  <a:pt x="218450" y="968922"/>
                  <a:pt x="222908" y="963721"/>
                </a:cubicBezTo>
                <a:cubicBezTo>
                  <a:pt x="227366" y="958520"/>
                  <a:pt x="227737" y="955920"/>
                  <a:pt x="224023" y="955920"/>
                </a:cubicBezTo>
                <a:close/>
                <a:moveTo>
                  <a:pt x="4472211" y="827761"/>
                </a:moveTo>
                <a:cubicBezTo>
                  <a:pt x="4468496" y="827018"/>
                  <a:pt x="4462738" y="829990"/>
                  <a:pt x="4454937" y="836676"/>
                </a:cubicBezTo>
                <a:cubicBezTo>
                  <a:pt x="4447136" y="843363"/>
                  <a:pt x="4445836" y="846706"/>
                  <a:pt x="4451037" y="846706"/>
                </a:cubicBezTo>
                <a:cubicBezTo>
                  <a:pt x="4456237" y="846706"/>
                  <a:pt x="4461809" y="843363"/>
                  <a:pt x="4467753" y="836676"/>
                </a:cubicBezTo>
                <a:cubicBezTo>
                  <a:pt x="4472953" y="830733"/>
                  <a:pt x="4474439" y="827761"/>
                  <a:pt x="4472211" y="827761"/>
                </a:cubicBezTo>
                <a:close/>
                <a:moveTo>
                  <a:pt x="579106" y="816477"/>
                </a:moveTo>
                <a:cubicBezTo>
                  <a:pt x="580128" y="816570"/>
                  <a:pt x="581381" y="816988"/>
                  <a:pt x="582867" y="817731"/>
                </a:cubicBezTo>
                <a:cubicBezTo>
                  <a:pt x="588811" y="819960"/>
                  <a:pt x="595683" y="821817"/>
                  <a:pt x="603484" y="823303"/>
                </a:cubicBezTo>
                <a:cubicBezTo>
                  <a:pt x="611285" y="824789"/>
                  <a:pt x="615186" y="828690"/>
                  <a:pt x="615186" y="835005"/>
                </a:cubicBezTo>
                <a:cubicBezTo>
                  <a:pt x="615186" y="841320"/>
                  <a:pt x="620758" y="845592"/>
                  <a:pt x="631902" y="847821"/>
                </a:cubicBezTo>
                <a:cubicBezTo>
                  <a:pt x="643046" y="850050"/>
                  <a:pt x="654191" y="854136"/>
                  <a:pt x="665335" y="860079"/>
                </a:cubicBezTo>
                <a:cubicBezTo>
                  <a:pt x="676479" y="866023"/>
                  <a:pt x="690224" y="873452"/>
                  <a:pt x="706569" y="882368"/>
                </a:cubicBezTo>
                <a:cubicBezTo>
                  <a:pt x="732572" y="895741"/>
                  <a:pt x="755232" y="914872"/>
                  <a:pt x="774548" y="939761"/>
                </a:cubicBezTo>
                <a:cubicBezTo>
                  <a:pt x="793865" y="964650"/>
                  <a:pt x="804638" y="988238"/>
                  <a:pt x="806867" y="1010527"/>
                </a:cubicBezTo>
                <a:cubicBezTo>
                  <a:pt x="807610" y="1022414"/>
                  <a:pt x="807424" y="1030401"/>
                  <a:pt x="806310" y="1034487"/>
                </a:cubicBezTo>
                <a:cubicBezTo>
                  <a:pt x="805195" y="1038573"/>
                  <a:pt x="800923" y="1043959"/>
                  <a:pt x="793494" y="1050646"/>
                </a:cubicBezTo>
                <a:cubicBezTo>
                  <a:pt x="785321" y="1057333"/>
                  <a:pt x="779378" y="1061047"/>
                  <a:pt x="775663" y="1061790"/>
                </a:cubicBezTo>
                <a:cubicBezTo>
                  <a:pt x="771948" y="1062533"/>
                  <a:pt x="763404" y="1060676"/>
                  <a:pt x="750031" y="1056218"/>
                </a:cubicBezTo>
                <a:cubicBezTo>
                  <a:pt x="732200" y="1051017"/>
                  <a:pt x="720685" y="1045817"/>
                  <a:pt x="715484" y="1040616"/>
                </a:cubicBezTo>
                <a:cubicBezTo>
                  <a:pt x="710283" y="1035416"/>
                  <a:pt x="703597" y="1031329"/>
                  <a:pt x="695424" y="1028357"/>
                </a:cubicBezTo>
                <a:cubicBezTo>
                  <a:pt x="687252" y="1025386"/>
                  <a:pt x="683166" y="1021114"/>
                  <a:pt x="683166" y="1015542"/>
                </a:cubicBezTo>
                <a:cubicBezTo>
                  <a:pt x="683166" y="1009969"/>
                  <a:pt x="679822" y="1007183"/>
                  <a:pt x="673136" y="1007183"/>
                </a:cubicBezTo>
                <a:cubicBezTo>
                  <a:pt x="666449" y="1007183"/>
                  <a:pt x="657534" y="1004397"/>
                  <a:pt x="646390" y="998825"/>
                </a:cubicBezTo>
                <a:cubicBezTo>
                  <a:pt x="635245" y="993253"/>
                  <a:pt x="628187" y="987867"/>
                  <a:pt x="625215" y="982666"/>
                </a:cubicBezTo>
                <a:cubicBezTo>
                  <a:pt x="622244" y="976723"/>
                  <a:pt x="621129" y="969293"/>
                  <a:pt x="621872" y="960378"/>
                </a:cubicBezTo>
                <a:cubicBezTo>
                  <a:pt x="621872" y="955177"/>
                  <a:pt x="622801" y="951834"/>
                  <a:pt x="624658" y="950348"/>
                </a:cubicBezTo>
                <a:cubicBezTo>
                  <a:pt x="626516" y="948862"/>
                  <a:pt x="629673" y="948490"/>
                  <a:pt x="634131" y="949233"/>
                </a:cubicBezTo>
                <a:cubicBezTo>
                  <a:pt x="643789" y="950719"/>
                  <a:pt x="649919" y="947190"/>
                  <a:pt x="652519" y="938646"/>
                </a:cubicBezTo>
                <a:cubicBezTo>
                  <a:pt x="655119" y="930102"/>
                  <a:pt x="653448" y="919144"/>
                  <a:pt x="647504" y="905771"/>
                </a:cubicBezTo>
                <a:cubicBezTo>
                  <a:pt x="637846" y="884225"/>
                  <a:pt x="623730" y="868623"/>
                  <a:pt x="605156" y="858965"/>
                </a:cubicBezTo>
                <a:cubicBezTo>
                  <a:pt x="586582" y="849307"/>
                  <a:pt x="576552" y="837791"/>
                  <a:pt x="575066" y="824418"/>
                </a:cubicBezTo>
                <a:cubicBezTo>
                  <a:pt x="575066" y="820703"/>
                  <a:pt x="575624" y="818288"/>
                  <a:pt x="576738" y="817174"/>
                </a:cubicBezTo>
                <a:cubicBezTo>
                  <a:pt x="577295" y="816617"/>
                  <a:pt x="578085" y="816385"/>
                  <a:pt x="579106" y="816477"/>
                </a:cubicBezTo>
                <a:close/>
                <a:moveTo>
                  <a:pt x="7767565" y="807701"/>
                </a:moveTo>
                <a:cubicBezTo>
                  <a:pt x="7767565" y="807701"/>
                  <a:pt x="7769051" y="807701"/>
                  <a:pt x="7772023" y="807701"/>
                </a:cubicBezTo>
                <a:cubicBezTo>
                  <a:pt x="7778710" y="807701"/>
                  <a:pt x="7779823" y="808630"/>
                  <a:pt x="7775366" y="810487"/>
                </a:cubicBezTo>
                <a:cubicBezTo>
                  <a:pt x="7770908" y="812345"/>
                  <a:pt x="7767565" y="812159"/>
                  <a:pt x="7765336" y="809930"/>
                </a:cubicBezTo>
                <a:cubicBezTo>
                  <a:pt x="7763850" y="809187"/>
                  <a:pt x="7764594" y="808444"/>
                  <a:pt x="7767565" y="807701"/>
                </a:cubicBezTo>
                <a:close/>
                <a:moveTo>
                  <a:pt x="174988" y="794328"/>
                </a:moveTo>
                <a:cubicBezTo>
                  <a:pt x="175731" y="794328"/>
                  <a:pt x="176102" y="795071"/>
                  <a:pt x="176102" y="796557"/>
                </a:cubicBezTo>
                <a:cubicBezTo>
                  <a:pt x="176102" y="798043"/>
                  <a:pt x="168487" y="802129"/>
                  <a:pt x="153257" y="808816"/>
                </a:cubicBezTo>
                <a:cubicBezTo>
                  <a:pt x="138026" y="815502"/>
                  <a:pt x="128182" y="818846"/>
                  <a:pt x="123724" y="818846"/>
                </a:cubicBezTo>
                <a:cubicBezTo>
                  <a:pt x="121495" y="818846"/>
                  <a:pt x="122610" y="817731"/>
                  <a:pt x="127068" y="815502"/>
                </a:cubicBezTo>
                <a:cubicBezTo>
                  <a:pt x="131525" y="812531"/>
                  <a:pt x="137469" y="809559"/>
                  <a:pt x="144898" y="806587"/>
                </a:cubicBezTo>
                <a:cubicBezTo>
                  <a:pt x="164215" y="798415"/>
                  <a:pt x="174245" y="794328"/>
                  <a:pt x="174988" y="794328"/>
                </a:cubicBezTo>
                <a:close/>
                <a:moveTo>
                  <a:pt x="4443236" y="793214"/>
                </a:moveTo>
                <a:cubicBezTo>
                  <a:pt x="4438035" y="793214"/>
                  <a:pt x="4435435" y="796929"/>
                  <a:pt x="4435435" y="804358"/>
                </a:cubicBezTo>
                <a:cubicBezTo>
                  <a:pt x="4435435" y="811788"/>
                  <a:pt x="4438035" y="818846"/>
                  <a:pt x="4443236" y="825532"/>
                </a:cubicBezTo>
                <a:cubicBezTo>
                  <a:pt x="4446207" y="829990"/>
                  <a:pt x="4448436" y="832219"/>
                  <a:pt x="4449922" y="832219"/>
                </a:cubicBezTo>
                <a:cubicBezTo>
                  <a:pt x="4451409" y="832219"/>
                  <a:pt x="4454751" y="829618"/>
                  <a:pt x="4459952" y="824418"/>
                </a:cubicBezTo>
                <a:lnTo>
                  <a:pt x="4469982" y="814388"/>
                </a:lnTo>
                <a:lnTo>
                  <a:pt x="4459952" y="803244"/>
                </a:lnTo>
                <a:cubicBezTo>
                  <a:pt x="4453266" y="796557"/>
                  <a:pt x="4447693" y="793214"/>
                  <a:pt x="4443236" y="793214"/>
                </a:cubicBezTo>
                <a:close/>
                <a:moveTo>
                  <a:pt x="283087" y="753095"/>
                </a:moveTo>
                <a:cubicBezTo>
                  <a:pt x="285316" y="753095"/>
                  <a:pt x="283830" y="754209"/>
                  <a:pt x="278629" y="756438"/>
                </a:cubicBezTo>
                <a:cubicBezTo>
                  <a:pt x="256341" y="769068"/>
                  <a:pt x="237024" y="776869"/>
                  <a:pt x="220679" y="779841"/>
                </a:cubicBezTo>
                <a:lnTo>
                  <a:pt x="211764" y="780955"/>
                </a:lnTo>
                <a:cubicBezTo>
                  <a:pt x="213993" y="778726"/>
                  <a:pt x="227366" y="772783"/>
                  <a:pt x="251883" y="763124"/>
                </a:cubicBezTo>
                <a:cubicBezTo>
                  <a:pt x="268971" y="756438"/>
                  <a:pt x="279372" y="753095"/>
                  <a:pt x="283087" y="753095"/>
                </a:cubicBezTo>
                <a:close/>
                <a:moveTo>
                  <a:pt x="4819354" y="743622"/>
                </a:moveTo>
                <a:cubicBezTo>
                  <a:pt x="4818239" y="743250"/>
                  <a:pt x="4815453" y="745665"/>
                  <a:pt x="4810995" y="750866"/>
                </a:cubicBezTo>
                <a:cubicBezTo>
                  <a:pt x="4806538" y="756066"/>
                  <a:pt x="4805238" y="759595"/>
                  <a:pt x="4807095" y="761453"/>
                </a:cubicBezTo>
                <a:cubicBezTo>
                  <a:pt x="4808952" y="763310"/>
                  <a:pt x="4811738" y="760896"/>
                  <a:pt x="4815453" y="754209"/>
                </a:cubicBezTo>
                <a:cubicBezTo>
                  <a:pt x="4819168" y="747522"/>
                  <a:pt x="4820468" y="743993"/>
                  <a:pt x="4819354" y="743622"/>
                </a:cubicBezTo>
                <a:close/>
                <a:moveTo>
                  <a:pt x="10407637" y="721891"/>
                </a:moveTo>
                <a:cubicBezTo>
                  <a:pt x="10398723" y="721891"/>
                  <a:pt x="10393336" y="722819"/>
                  <a:pt x="10391479" y="724677"/>
                </a:cubicBezTo>
                <a:cubicBezTo>
                  <a:pt x="10389621" y="726534"/>
                  <a:pt x="10388692" y="731920"/>
                  <a:pt x="10388692" y="740836"/>
                </a:cubicBezTo>
                <a:cubicBezTo>
                  <a:pt x="10388692" y="753466"/>
                  <a:pt x="10387578" y="766839"/>
                  <a:pt x="10385349" y="780955"/>
                </a:cubicBezTo>
                <a:cubicBezTo>
                  <a:pt x="10383863" y="789128"/>
                  <a:pt x="10383491" y="794514"/>
                  <a:pt x="10384235" y="797114"/>
                </a:cubicBezTo>
                <a:cubicBezTo>
                  <a:pt x="10384978" y="799715"/>
                  <a:pt x="10387578" y="801015"/>
                  <a:pt x="10392036" y="801015"/>
                </a:cubicBezTo>
                <a:cubicBezTo>
                  <a:pt x="10396494" y="801015"/>
                  <a:pt x="10405037" y="798415"/>
                  <a:pt x="10417668" y="793214"/>
                </a:cubicBezTo>
                <a:cubicBezTo>
                  <a:pt x="10430297" y="788013"/>
                  <a:pt x="10438470" y="783927"/>
                  <a:pt x="10442185" y="780955"/>
                </a:cubicBezTo>
                <a:cubicBezTo>
                  <a:pt x="10442928" y="780212"/>
                  <a:pt x="10442928" y="779469"/>
                  <a:pt x="10442185" y="778726"/>
                </a:cubicBezTo>
                <a:lnTo>
                  <a:pt x="10438841" y="775383"/>
                </a:lnTo>
                <a:lnTo>
                  <a:pt x="10434383" y="770925"/>
                </a:lnTo>
                <a:cubicBezTo>
                  <a:pt x="10427698" y="766468"/>
                  <a:pt x="10425469" y="763867"/>
                  <a:pt x="10427698" y="763124"/>
                </a:cubicBezTo>
                <a:cubicBezTo>
                  <a:pt x="10427698" y="763124"/>
                  <a:pt x="10429554" y="763124"/>
                  <a:pt x="10433269" y="763124"/>
                </a:cubicBezTo>
                <a:cubicBezTo>
                  <a:pt x="10438470" y="763124"/>
                  <a:pt x="10441070" y="762381"/>
                  <a:pt x="10441070" y="760896"/>
                </a:cubicBezTo>
                <a:cubicBezTo>
                  <a:pt x="10441070" y="759410"/>
                  <a:pt x="10438841" y="755695"/>
                  <a:pt x="10434383" y="749751"/>
                </a:cubicBezTo>
                <a:cubicBezTo>
                  <a:pt x="10429182" y="740836"/>
                  <a:pt x="10426583" y="733778"/>
                  <a:pt x="10426583" y="728577"/>
                </a:cubicBezTo>
                <a:cubicBezTo>
                  <a:pt x="10426583" y="723377"/>
                  <a:pt x="10420268" y="721148"/>
                  <a:pt x="10407637" y="721891"/>
                </a:cubicBezTo>
                <a:close/>
                <a:moveTo>
                  <a:pt x="10457368" y="709771"/>
                </a:moveTo>
                <a:cubicBezTo>
                  <a:pt x="10455418" y="710050"/>
                  <a:pt x="10452957" y="710746"/>
                  <a:pt x="10449986" y="711861"/>
                </a:cubicBezTo>
                <a:cubicBezTo>
                  <a:pt x="10445528" y="714090"/>
                  <a:pt x="10445157" y="719290"/>
                  <a:pt x="10448872" y="727463"/>
                </a:cubicBezTo>
                <a:cubicBezTo>
                  <a:pt x="10452586" y="735635"/>
                  <a:pt x="10456116" y="738978"/>
                  <a:pt x="10459458" y="737493"/>
                </a:cubicBezTo>
                <a:cubicBezTo>
                  <a:pt x="10462801" y="736007"/>
                  <a:pt x="10464473" y="730806"/>
                  <a:pt x="10464473" y="721891"/>
                </a:cubicBezTo>
                <a:cubicBezTo>
                  <a:pt x="10464473" y="715204"/>
                  <a:pt x="10463545" y="711304"/>
                  <a:pt x="10461687" y="710189"/>
                </a:cubicBezTo>
                <a:cubicBezTo>
                  <a:pt x="10460758" y="709632"/>
                  <a:pt x="10459319" y="709493"/>
                  <a:pt x="10457368" y="709771"/>
                </a:cubicBezTo>
                <a:close/>
                <a:moveTo>
                  <a:pt x="8398329" y="708518"/>
                </a:moveTo>
                <a:cubicBezTo>
                  <a:pt x="8394614" y="709261"/>
                  <a:pt x="8385699" y="715204"/>
                  <a:pt x="8371583" y="726348"/>
                </a:cubicBezTo>
                <a:cubicBezTo>
                  <a:pt x="8355981" y="737493"/>
                  <a:pt x="8346323" y="743436"/>
                  <a:pt x="8342608" y="744179"/>
                </a:cubicBezTo>
                <a:cubicBezTo>
                  <a:pt x="8337408" y="744179"/>
                  <a:pt x="8328864" y="750494"/>
                  <a:pt x="8316976" y="763124"/>
                </a:cubicBezTo>
                <a:cubicBezTo>
                  <a:pt x="8305089" y="775755"/>
                  <a:pt x="8299889" y="783555"/>
                  <a:pt x="8301374" y="786527"/>
                </a:cubicBezTo>
                <a:cubicBezTo>
                  <a:pt x="8302860" y="791728"/>
                  <a:pt x="8309918" y="797300"/>
                  <a:pt x="8322548" y="803244"/>
                </a:cubicBezTo>
                <a:cubicBezTo>
                  <a:pt x="8332206" y="808444"/>
                  <a:pt x="8338336" y="810859"/>
                  <a:pt x="8340937" y="810487"/>
                </a:cubicBezTo>
                <a:cubicBezTo>
                  <a:pt x="8343537" y="810116"/>
                  <a:pt x="8347066" y="806958"/>
                  <a:pt x="8351524" y="801015"/>
                </a:cubicBezTo>
                <a:cubicBezTo>
                  <a:pt x="8356724" y="794328"/>
                  <a:pt x="8365454" y="780398"/>
                  <a:pt x="8377712" y="759224"/>
                </a:cubicBezTo>
                <a:cubicBezTo>
                  <a:pt x="8389971" y="738050"/>
                  <a:pt x="8397587" y="723748"/>
                  <a:pt x="8400558" y="716319"/>
                </a:cubicBezTo>
                <a:cubicBezTo>
                  <a:pt x="8402787" y="710375"/>
                  <a:pt x="8402045" y="707775"/>
                  <a:pt x="8398329" y="708518"/>
                </a:cubicBezTo>
                <a:close/>
                <a:moveTo>
                  <a:pt x="8352638" y="697373"/>
                </a:moveTo>
                <a:cubicBezTo>
                  <a:pt x="8347437" y="697373"/>
                  <a:pt x="8344837" y="697931"/>
                  <a:pt x="8344837" y="699045"/>
                </a:cubicBezTo>
                <a:cubicBezTo>
                  <a:pt x="8344837" y="700159"/>
                  <a:pt x="8347437" y="701831"/>
                  <a:pt x="8352638" y="704060"/>
                </a:cubicBezTo>
                <a:cubicBezTo>
                  <a:pt x="8357838" y="706289"/>
                  <a:pt x="8360439" y="705732"/>
                  <a:pt x="8360439" y="702388"/>
                </a:cubicBezTo>
                <a:cubicBezTo>
                  <a:pt x="8360439" y="699045"/>
                  <a:pt x="8357838" y="697373"/>
                  <a:pt x="8352638" y="697373"/>
                </a:cubicBezTo>
                <a:close/>
                <a:moveTo>
                  <a:pt x="6063749" y="693612"/>
                </a:moveTo>
                <a:cubicBezTo>
                  <a:pt x="6061056" y="693334"/>
                  <a:pt x="6059152" y="693659"/>
                  <a:pt x="6058037" y="694587"/>
                </a:cubicBezTo>
                <a:cubicBezTo>
                  <a:pt x="6055808" y="696445"/>
                  <a:pt x="6056180" y="707032"/>
                  <a:pt x="6059152" y="726348"/>
                </a:cubicBezTo>
                <a:cubicBezTo>
                  <a:pt x="6062123" y="745665"/>
                  <a:pt x="6064723" y="754952"/>
                  <a:pt x="6066952" y="754209"/>
                </a:cubicBezTo>
                <a:cubicBezTo>
                  <a:pt x="6071410" y="754209"/>
                  <a:pt x="6076982" y="747337"/>
                  <a:pt x="6083669" y="733592"/>
                </a:cubicBezTo>
                <a:cubicBezTo>
                  <a:pt x="6090356" y="719848"/>
                  <a:pt x="6092212" y="710746"/>
                  <a:pt x="6089241" y="706289"/>
                </a:cubicBezTo>
                <a:cubicBezTo>
                  <a:pt x="6087755" y="702574"/>
                  <a:pt x="6082740" y="699231"/>
                  <a:pt x="6074196" y="696259"/>
                </a:cubicBezTo>
                <a:cubicBezTo>
                  <a:pt x="6069924" y="694773"/>
                  <a:pt x="6066442" y="693891"/>
                  <a:pt x="6063749" y="693612"/>
                </a:cubicBezTo>
                <a:close/>
                <a:moveTo>
                  <a:pt x="5984485" y="686229"/>
                </a:moveTo>
                <a:cubicBezTo>
                  <a:pt x="5977799" y="686972"/>
                  <a:pt x="5967954" y="691244"/>
                  <a:pt x="5954953" y="699045"/>
                </a:cubicBezTo>
                <a:cubicBezTo>
                  <a:pt x="5941951" y="706846"/>
                  <a:pt x="5934336" y="713347"/>
                  <a:pt x="5932107" y="718547"/>
                </a:cubicBezTo>
                <a:cubicBezTo>
                  <a:pt x="5929135" y="725977"/>
                  <a:pt x="5909447" y="747522"/>
                  <a:pt x="5873043" y="783184"/>
                </a:cubicBezTo>
                <a:cubicBezTo>
                  <a:pt x="5841096" y="815131"/>
                  <a:pt x="5825494" y="834076"/>
                  <a:pt x="5826237" y="840020"/>
                </a:cubicBezTo>
                <a:cubicBezTo>
                  <a:pt x="5827723" y="845220"/>
                  <a:pt x="5838867" y="849307"/>
                  <a:pt x="5859670" y="852278"/>
                </a:cubicBezTo>
                <a:cubicBezTo>
                  <a:pt x="5913162" y="858965"/>
                  <a:pt x="5948824" y="865651"/>
                  <a:pt x="5966654" y="872338"/>
                </a:cubicBezTo>
                <a:cubicBezTo>
                  <a:pt x="5977799" y="876796"/>
                  <a:pt x="5984857" y="877910"/>
                  <a:pt x="5987828" y="875681"/>
                </a:cubicBezTo>
                <a:cubicBezTo>
                  <a:pt x="5990800" y="873452"/>
                  <a:pt x="5990057" y="867137"/>
                  <a:pt x="5985599" y="856736"/>
                </a:cubicBezTo>
                <a:cubicBezTo>
                  <a:pt x="5981142" y="846335"/>
                  <a:pt x="5980399" y="837419"/>
                  <a:pt x="5983371" y="829990"/>
                </a:cubicBezTo>
                <a:cubicBezTo>
                  <a:pt x="5986342" y="822560"/>
                  <a:pt x="5985599" y="818846"/>
                  <a:pt x="5981142" y="818846"/>
                </a:cubicBezTo>
                <a:cubicBezTo>
                  <a:pt x="5979655" y="818846"/>
                  <a:pt x="5978913" y="814202"/>
                  <a:pt x="5978913" y="804915"/>
                </a:cubicBezTo>
                <a:cubicBezTo>
                  <a:pt x="5978913" y="795628"/>
                  <a:pt x="5979470" y="782813"/>
                  <a:pt x="5980584" y="766468"/>
                </a:cubicBezTo>
                <a:cubicBezTo>
                  <a:pt x="5981699" y="750123"/>
                  <a:pt x="5983742" y="731178"/>
                  <a:pt x="5986714" y="709632"/>
                </a:cubicBezTo>
                <a:cubicBezTo>
                  <a:pt x="5986714" y="705917"/>
                  <a:pt x="5986899" y="702202"/>
                  <a:pt x="5987271" y="698488"/>
                </a:cubicBezTo>
                <a:cubicBezTo>
                  <a:pt x="5987643" y="694773"/>
                  <a:pt x="5987457" y="691801"/>
                  <a:pt x="5986714" y="689572"/>
                </a:cubicBezTo>
                <a:cubicBezTo>
                  <a:pt x="5985971" y="687343"/>
                  <a:pt x="5985228" y="686229"/>
                  <a:pt x="5984485" y="686229"/>
                </a:cubicBezTo>
                <a:close/>
                <a:moveTo>
                  <a:pt x="1642825" y="681493"/>
                </a:moveTo>
                <a:cubicBezTo>
                  <a:pt x="1640318" y="680936"/>
                  <a:pt x="1637485" y="681400"/>
                  <a:pt x="1634328" y="682886"/>
                </a:cubicBezTo>
                <a:cubicBezTo>
                  <a:pt x="1628012" y="685858"/>
                  <a:pt x="1624855" y="690687"/>
                  <a:pt x="1624855" y="697373"/>
                </a:cubicBezTo>
                <a:cubicBezTo>
                  <a:pt x="1624855" y="702574"/>
                  <a:pt x="1625412" y="705174"/>
                  <a:pt x="1626527" y="705174"/>
                </a:cubicBezTo>
                <a:cubicBezTo>
                  <a:pt x="1627641" y="705174"/>
                  <a:pt x="1631542" y="703317"/>
                  <a:pt x="1638228" y="699602"/>
                </a:cubicBezTo>
                <a:cubicBezTo>
                  <a:pt x="1647143" y="693659"/>
                  <a:pt x="1650858" y="689201"/>
                  <a:pt x="1649372" y="686229"/>
                </a:cubicBezTo>
                <a:cubicBezTo>
                  <a:pt x="1647515" y="683629"/>
                  <a:pt x="1645333" y="682050"/>
                  <a:pt x="1642825" y="681493"/>
                </a:cubicBezTo>
                <a:close/>
                <a:moveTo>
                  <a:pt x="4734100" y="673970"/>
                </a:moveTo>
                <a:cubicBezTo>
                  <a:pt x="4732615" y="673970"/>
                  <a:pt x="4730943" y="675642"/>
                  <a:pt x="4729086" y="678985"/>
                </a:cubicBezTo>
                <a:cubicBezTo>
                  <a:pt x="4727228" y="682329"/>
                  <a:pt x="4727971" y="684000"/>
                  <a:pt x="4731315" y="684000"/>
                </a:cubicBezTo>
                <a:cubicBezTo>
                  <a:pt x="4734658" y="684000"/>
                  <a:pt x="4736330" y="682329"/>
                  <a:pt x="4736330" y="678985"/>
                </a:cubicBezTo>
                <a:cubicBezTo>
                  <a:pt x="4736330" y="675642"/>
                  <a:pt x="4735587" y="673970"/>
                  <a:pt x="4734100" y="673970"/>
                </a:cubicBezTo>
                <a:close/>
                <a:moveTo>
                  <a:pt x="4868946" y="651682"/>
                </a:moveTo>
                <a:cubicBezTo>
                  <a:pt x="4870432" y="653168"/>
                  <a:pt x="4868017" y="658926"/>
                  <a:pt x="4861702" y="668956"/>
                </a:cubicBezTo>
                <a:cubicBezTo>
                  <a:pt x="4855387" y="678985"/>
                  <a:pt x="4851115" y="684000"/>
                  <a:pt x="4848886" y="684000"/>
                </a:cubicBezTo>
                <a:cubicBezTo>
                  <a:pt x="4845914" y="684000"/>
                  <a:pt x="4849628" y="676199"/>
                  <a:pt x="4860030" y="660597"/>
                </a:cubicBezTo>
                <a:cubicBezTo>
                  <a:pt x="4861516" y="659111"/>
                  <a:pt x="4862816" y="657625"/>
                  <a:pt x="4863930" y="656140"/>
                </a:cubicBezTo>
                <a:cubicBezTo>
                  <a:pt x="4865045" y="654654"/>
                  <a:pt x="4865974" y="653539"/>
                  <a:pt x="4866717" y="652796"/>
                </a:cubicBezTo>
                <a:cubicBezTo>
                  <a:pt x="4867459" y="652053"/>
                  <a:pt x="4868203" y="651682"/>
                  <a:pt x="4868946" y="651682"/>
                </a:cubicBezTo>
                <a:close/>
                <a:moveTo>
                  <a:pt x="2777728" y="649592"/>
                </a:moveTo>
                <a:cubicBezTo>
                  <a:pt x="2776242" y="649314"/>
                  <a:pt x="2774942" y="649453"/>
                  <a:pt x="2773827" y="650010"/>
                </a:cubicBezTo>
                <a:cubicBezTo>
                  <a:pt x="2771598" y="651125"/>
                  <a:pt x="2768626" y="654654"/>
                  <a:pt x="2764912" y="660597"/>
                </a:cubicBezTo>
                <a:cubicBezTo>
                  <a:pt x="2759711" y="670256"/>
                  <a:pt x="2758597" y="675085"/>
                  <a:pt x="2761569" y="675085"/>
                </a:cubicBezTo>
                <a:cubicBezTo>
                  <a:pt x="2766026" y="675085"/>
                  <a:pt x="2772341" y="673413"/>
                  <a:pt x="2780513" y="670070"/>
                </a:cubicBezTo>
                <a:cubicBezTo>
                  <a:pt x="2788686" y="666727"/>
                  <a:pt x="2792772" y="663941"/>
                  <a:pt x="2792772" y="661712"/>
                </a:cubicBezTo>
                <a:cubicBezTo>
                  <a:pt x="2792772" y="658740"/>
                  <a:pt x="2789429" y="655397"/>
                  <a:pt x="2782743" y="651682"/>
                </a:cubicBezTo>
                <a:cubicBezTo>
                  <a:pt x="2780885" y="650567"/>
                  <a:pt x="2779214" y="649871"/>
                  <a:pt x="2777728" y="649592"/>
                </a:cubicBezTo>
                <a:close/>
                <a:moveTo>
                  <a:pt x="7939186" y="633851"/>
                </a:moveTo>
                <a:cubicBezTo>
                  <a:pt x="7940672" y="633851"/>
                  <a:pt x="7941415" y="635708"/>
                  <a:pt x="7941415" y="639423"/>
                </a:cubicBezTo>
                <a:cubicBezTo>
                  <a:pt x="7941415" y="643138"/>
                  <a:pt x="7939744" y="644995"/>
                  <a:pt x="7936400" y="644995"/>
                </a:cubicBezTo>
                <a:cubicBezTo>
                  <a:pt x="7933057" y="644995"/>
                  <a:pt x="7932314" y="643138"/>
                  <a:pt x="7934172" y="639423"/>
                </a:cubicBezTo>
                <a:cubicBezTo>
                  <a:pt x="7936029" y="635708"/>
                  <a:pt x="7937700" y="633851"/>
                  <a:pt x="7939186" y="633851"/>
                </a:cubicBezTo>
                <a:close/>
                <a:moveTo>
                  <a:pt x="7055726" y="619085"/>
                </a:moveTo>
                <a:cubicBezTo>
                  <a:pt x="7041424" y="619642"/>
                  <a:pt x="7034274" y="620850"/>
                  <a:pt x="7034274" y="622707"/>
                </a:cubicBezTo>
                <a:cubicBezTo>
                  <a:pt x="7034274" y="623450"/>
                  <a:pt x="7035388" y="624936"/>
                  <a:pt x="7037616" y="627165"/>
                </a:cubicBezTo>
                <a:cubicBezTo>
                  <a:pt x="7043560" y="632365"/>
                  <a:pt x="7064920" y="643324"/>
                  <a:pt x="7101696" y="660040"/>
                </a:cubicBezTo>
                <a:cubicBezTo>
                  <a:pt x="7138472" y="676756"/>
                  <a:pt x="7163919" y="686601"/>
                  <a:pt x="7178034" y="689572"/>
                </a:cubicBezTo>
                <a:cubicBezTo>
                  <a:pt x="7190665" y="692544"/>
                  <a:pt x="7200694" y="690130"/>
                  <a:pt x="7208123" y="682329"/>
                </a:cubicBezTo>
                <a:cubicBezTo>
                  <a:pt x="7215553" y="674528"/>
                  <a:pt x="7218525" y="662826"/>
                  <a:pt x="7217039" y="647224"/>
                </a:cubicBezTo>
                <a:lnTo>
                  <a:pt x="7214810" y="622707"/>
                </a:lnTo>
                <a:lnTo>
                  <a:pt x="7120084" y="619364"/>
                </a:lnTo>
                <a:cubicBezTo>
                  <a:pt x="7091480" y="618621"/>
                  <a:pt x="7070028" y="618528"/>
                  <a:pt x="7055726" y="619085"/>
                </a:cubicBezTo>
                <a:close/>
                <a:moveTo>
                  <a:pt x="10471160" y="612677"/>
                </a:moveTo>
                <a:cubicBezTo>
                  <a:pt x="10467445" y="612677"/>
                  <a:pt x="10462801" y="613977"/>
                  <a:pt x="10457230" y="616578"/>
                </a:cubicBezTo>
                <a:cubicBezTo>
                  <a:pt x="10451658" y="619178"/>
                  <a:pt x="10443670" y="622707"/>
                  <a:pt x="10433269" y="627165"/>
                </a:cubicBezTo>
                <a:cubicBezTo>
                  <a:pt x="10417668" y="634594"/>
                  <a:pt x="10408009" y="639980"/>
                  <a:pt x="10404294" y="643324"/>
                </a:cubicBezTo>
                <a:cubicBezTo>
                  <a:pt x="10400579" y="646667"/>
                  <a:pt x="10398723" y="652239"/>
                  <a:pt x="10398723" y="660040"/>
                </a:cubicBezTo>
                <a:cubicBezTo>
                  <a:pt x="10398723" y="667841"/>
                  <a:pt x="10399650" y="672485"/>
                  <a:pt x="10401509" y="673970"/>
                </a:cubicBezTo>
                <a:cubicBezTo>
                  <a:pt x="10403367" y="675456"/>
                  <a:pt x="10407637" y="675456"/>
                  <a:pt x="10414324" y="673970"/>
                </a:cubicBezTo>
                <a:cubicBezTo>
                  <a:pt x="10423983" y="671742"/>
                  <a:pt x="10436055" y="666912"/>
                  <a:pt x="10450543" y="659483"/>
                </a:cubicBezTo>
                <a:cubicBezTo>
                  <a:pt x="10465030" y="652053"/>
                  <a:pt x="10473575" y="646295"/>
                  <a:pt x="10476175" y="642209"/>
                </a:cubicBezTo>
                <a:cubicBezTo>
                  <a:pt x="10478775" y="638123"/>
                  <a:pt x="10480075" y="631994"/>
                  <a:pt x="10480075" y="623821"/>
                </a:cubicBezTo>
                <a:cubicBezTo>
                  <a:pt x="10480075" y="619364"/>
                  <a:pt x="10479518" y="616392"/>
                  <a:pt x="10478404" y="614906"/>
                </a:cubicBezTo>
                <a:cubicBezTo>
                  <a:pt x="10477289" y="613420"/>
                  <a:pt x="10474874" y="612677"/>
                  <a:pt x="10471160" y="612677"/>
                </a:cubicBezTo>
                <a:close/>
                <a:moveTo>
                  <a:pt x="319306" y="611563"/>
                </a:moveTo>
                <a:cubicBezTo>
                  <a:pt x="316706" y="610820"/>
                  <a:pt x="312062" y="612306"/>
                  <a:pt x="305376" y="616020"/>
                </a:cubicBezTo>
                <a:cubicBezTo>
                  <a:pt x="299432" y="619735"/>
                  <a:pt x="297389" y="624007"/>
                  <a:pt x="299246" y="628836"/>
                </a:cubicBezTo>
                <a:cubicBezTo>
                  <a:pt x="301104" y="633665"/>
                  <a:pt x="288474" y="645924"/>
                  <a:pt x="261356" y="665612"/>
                </a:cubicBezTo>
                <a:cubicBezTo>
                  <a:pt x="234238" y="685300"/>
                  <a:pt x="219379" y="697188"/>
                  <a:pt x="216779" y="701274"/>
                </a:cubicBezTo>
                <a:cubicBezTo>
                  <a:pt x="214178" y="705360"/>
                  <a:pt x="211392" y="707403"/>
                  <a:pt x="208421" y="707403"/>
                </a:cubicBezTo>
                <a:cubicBezTo>
                  <a:pt x="205449" y="707403"/>
                  <a:pt x="197091" y="712790"/>
                  <a:pt x="183346" y="723562"/>
                </a:cubicBezTo>
                <a:cubicBezTo>
                  <a:pt x="169602" y="734335"/>
                  <a:pt x="157529" y="744551"/>
                  <a:pt x="147127" y="754209"/>
                </a:cubicBezTo>
                <a:cubicBezTo>
                  <a:pt x="140441" y="761639"/>
                  <a:pt x="130040" y="770182"/>
                  <a:pt x="115923" y="779841"/>
                </a:cubicBezTo>
                <a:cubicBezTo>
                  <a:pt x="106265" y="786527"/>
                  <a:pt x="94749" y="796557"/>
                  <a:pt x="81376" y="809930"/>
                </a:cubicBezTo>
                <a:cubicBezTo>
                  <a:pt x="68003" y="823303"/>
                  <a:pt x="61316" y="831104"/>
                  <a:pt x="61316" y="833333"/>
                </a:cubicBezTo>
                <a:cubicBezTo>
                  <a:pt x="61316" y="833333"/>
                  <a:pt x="61688" y="833333"/>
                  <a:pt x="62431" y="833333"/>
                </a:cubicBezTo>
                <a:cubicBezTo>
                  <a:pt x="63174" y="833333"/>
                  <a:pt x="64474" y="833147"/>
                  <a:pt x="66331" y="832776"/>
                </a:cubicBezTo>
                <a:cubicBezTo>
                  <a:pt x="68189" y="832404"/>
                  <a:pt x="70232" y="831847"/>
                  <a:pt x="72461" y="831104"/>
                </a:cubicBezTo>
                <a:cubicBezTo>
                  <a:pt x="80633" y="828132"/>
                  <a:pt x="89920" y="825532"/>
                  <a:pt x="100321" y="823303"/>
                </a:cubicBezTo>
                <a:lnTo>
                  <a:pt x="115923" y="819960"/>
                </a:lnTo>
                <a:lnTo>
                  <a:pt x="96978" y="829990"/>
                </a:lnTo>
                <a:lnTo>
                  <a:pt x="79147" y="841134"/>
                </a:lnTo>
                <a:lnTo>
                  <a:pt x="94749" y="837791"/>
                </a:lnTo>
                <a:cubicBezTo>
                  <a:pt x="97721" y="837048"/>
                  <a:pt x="103107" y="835933"/>
                  <a:pt x="110908" y="834448"/>
                </a:cubicBezTo>
                <a:cubicBezTo>
                  <a:pt x="118709" y="832962"/>
                  <a:pt x="123724" y="831847"/>
                  <a:pt x="125953" y="831104"/>
                </a:cubicBezTo>
                <a:cubicBezTo>
                  <a:pt x="136354" y="829618"/>
                  <a:pt x="146756" y="825904"/>
                  <a:pt x="157157" y="819960"/>
                </a:cubicBezTo>
                <a:cubicBezTo>
                  <a:pt x="167558" y="814016"/>
                  <a:pt x="178145" y="809745"/>
                  <a:pt x="188918" y="807144"/>
                </a:cubicBezTo>
                <a:cubicBezTo>
                  <a:pt x="199691" y="804544"/>
                  <a:pt x="210278" y="800829"/>
                  <a:pt x="220679" y="796000"/>
                </a:cubicBezTo>
                <a:cubicBezTo>
                  <a:pt x="231080" y="791171"/>
                  <a:pt x="248540" y="783927"/>
                  <a:pt x="273057" y="774269"/>
                </a:cubicBezTo>
                <a:cubicBezTo>
                  <a:pt x="344381" y="746037"/>
                  <a:pt x="380042" y="729320"/>
                  <a:pt x="380042" y="724120"/>
                </a:cubicBezTo>
                <a:cubicBezTo>
                  <a:pt x="376327" y="720405"/>
                  <a:pt x="371870" y="720776"/>
                  <a:pt x="366669" y="725234"/>
                </a:cubicBezTo>
                <a:cubicBezTo>
                  <a:pt x="361468" y="729692"/>
                  <a:pt x="358868" y="730806"/>
                  <a:pt x="358868" y="728577"/>
                </a:cubicBezTo>
                <a:cubicBezTo>
                  <a:pt x="358868" y="727834"/>
                  <a:pt x="357939" y="727649"/>
                  <a:pt x="356082" y="728020"/>
                </a:cubicBezTo>
                <a:cubicBezTo>
                  <a:pt x="354224" y="728391"/>
                  <a:pt x="351810" y="729134"/>
                  <a:pt x="348838" y="730249"/>
                </a:cubicBezTo>
                <a:cubicBezTo>
                  <a:pt x="345866" y="731363"/>
                  <a:pt x="342895" y="732663"/>
                  <a:pt x="339923" y="734149"/>
                </a:cubicBezTo>
                <a:cubicBezTo>
                  <a:pt x="311691" y="745294"/>
                  <a:pt x="297574" y="750123"/>
                  <a:pt x="297574" y="748637"/>
                </a:cubicBezTo>
                <a:cubicBezTo>
                  <a:pt x="300547" y="745665"/>
                  <a:pt x="310205" y="740836"/>
                  <a:pt x="326550" y="734149"/>
                </a:cubicBezTo>
                <a:cubicBezTo>
                  <a:pt x="349581" y="723748"/>
                  <a:pt x="362583" y="716504"/>
                  <a:pt x="365554" y="712418"/>
                </a:cubicBezTo>
                <a:cubicBezTo>
                  <a:pt x="368526" y="708332"/>
                  <a:pt x="367040" y="698116"/>
                  <a:pt x="361097" y="681771"/>
                </a:cubicBezTo>
                <a:cubicBezTo>
                  <a:pt x="355153" y="662455"/>
                  <a:pt x="350510" y="651682"/>
                  <a:pt x="347167" y="649453"/>
                </a:cubicBezTo>
                <a:cubicBezTo>
                  <a:pt x="343823" y="647224"/>
                  <a:pt x="340666" y="641652"/>
                  <a:pt x="337694" y="632737"/>
                </a:cubicBezTo>
                <a:cubicBezTo>
                  <a:pt x="335465" y="627536"/>
                  <a:pt x="333422" y="624564"/>
                  <a:pt x="331565" y="623821"/>
                </a:cubicBezTo>
                <a:cubicBezTo>
                  <a:pt x="329707" y="623078"/>
                  <a:pt x="326550" y="623821"/>
                  <a:pt x="322092" y="626050"/>
                </a:cubicBezTo>
                <a:cubicBezTo>
                  <a:pt x="313177" y="630508"/>
                  <a:pt x="308347" y="631251"/>
                  <a:pt x="307604" y="628279"/>
                </a:cubicBezTo>
                <a:cubicBezTo>
                  <a:pt x="306861" y="626050"/>
                  <a:pt x="309276" y="622893"/>
                  <a:pt x="314848" y="618806"/>
                </a:cubicBezTo>
                <a:cubicBezTo>
                  <a:pt x="320420" y="614720"/>
                  <a:pt x="321906" y="612306"/>
                  <a:pt x="319306" y="611563"/>
                </a:cubicBezTo>
                <a:close/>
                <a:moveTo>
                  <a:pt x="2624494" y="573672"/>
                </a:moveTo>
                <a:cubicBezTo>
                  <a:pt x="2621522" y="573672"/>
                  <a:pt x="2619665" y="576273"/>
                  <a:pt x="2618922" y="581473"/>
                </a:cubicBezTo>
                <a:cubicBezTo>
                  <a:pt x="2618179" y="586674"/>
                  <a:pt x="2618736" y="593360"/>
                  <a:pt x="2620594" y="601533"/>
                </a:cubicBezTo>
                <a:cubicBezTo>
                  <a:pt x="2622451" y="609705"/>
                  <a:pt x="2625609" y="617878"/>
                  <a:pt x="2630066" y="626050"/>
                </a:cubicBezTo>
                <a:cubicBezTo>
                  <a:pt x="2638239" y="643138"/>
                  <a:pt x="2646040" y="652239"/>
                  <a:pt x="2653469" y="653354"/>
                </a:cubicBezTo>
                <a:cubicBezTo>
                  <a:pt x="2660899" y="654468"/>
                  <a:pt x="2671671" y="647596"/>
                  <a:pt x="2685787" y="632737"/>
                </a:cubicBezTo>
                <a:cubicBezTo>
                  <a:pt x="2690246" y="628279"/>
                  <a:pt x="2693960" y="624193"/>
                  <a:pt x="2696932" y="620478"/>
                </a:cubicBezTo>
                <a:cubicBezTo>
                  <a:pt x="2699904" y="616763"/>
                  <a:pt x="2702318" y="613791"/>
                  <a:pt x="2704176" y="611563"/>
                </a:cubicBezTo>
                <a:cubicBezTo>
                  <a:pt x="2706033" y="609334"/>
                  <a:pt x="2706590" y="608219"/>
                  <a:pt x="2705847" y="608219"/>
                </a:cubicBezTo>
                <a:cubicBezTo>
                  <a:pt x="2704361" y="607476"/>
                  <a:pt x="2691174" y="601533"/>
                  <a:pt x="2666285" y="590389"/>
                </a:cubicBezTo>
                <a:cubicBezTo>
                  <a:pt x="2641396" y="579244"/>
                  <a:pt x="2627466" y="573672"/>
                  <a:pt x="2624494" y="573672"/>
                </a:cubicBezTo>
                <a:close/>
                <a:moveTo>
                  <a:pt x="2305768" y="570329"/>
                </a:moveTo>
                <a:cubicBezTo>
                  <a:pt x="2305768" y="571072"/>
                  <a:pt x="2305025" y="572186"/>
                  <a:pt x="2303540" y="573672"/>
                </a:cubicBezTo>
                <a:cubicBezTo>
                  <a:pt x="2301311" y="577387"/>
                  <a:pt x="2305397" y="592246"/>
                  <a:pt x="2315798" y="618249"/>
                </a:cubicBezTo>
                <a:cubicBezTo>
                  <a:pt x="2317284" y="622707"/>
                  <a:pt x="2319513" y="629022"/>
                  <a:pt x="2322485" y="637194"/>
                </a:cubicBezTo>
                <a:cubicBezTo>
                  <a:pt x="2341059" y="682514"/>
                  <a:pt x="2351089" y="709818"/>
                  <a:pt x="2352575" y="719105"/>
                </a:cubicBezTo>
                <a:cubicBezTo>
                  <a:pt x="2354061" y="728391"/>
                  <a:pt x="2350717" y="737493"/>
                  <a:pt x="2342545" y="746408"/>
                </a:cubicBezTo>
                <a:cubicBezTo>
                  <a:pt x="2341059" y="747894"/>
                  <a:pt x="2339945" y="749380"/>
                  <a:pt x="2339201" y="750866"/>
                </a:cubicBezTo>
                <a:cubicBezTo>
                  <a:pt x="2333258" y="757552"/>
                  <a:pt x="2320627" y="766839"/>
                  <a:pt x="2301311" y="778726"/>
                </a:cubicBezTo>
                <a:cubicBezTo>
                  <a:pt x="2281994" y="790613"/>
                  <a:pt x="2265278" y="798786"/>
                  <a:pt x="2251162" y="803244"/>
                </a:cubicBezTo>
                <a:cubicBezTo>
                  <a:pt x="2240017" y="807701"/>
                  <a:pt x="2228687" y="813274"/>
                  <a:pt x="2217172" y="819960"/>
                </a:cubicBezTo>
                <a:cubicBezTo>
                  <a:pt x="2205656" y="826647"/>
                  <a:pt x="2199898" y="831104"/>
                  <a:pt x="2199898" y="833333"/>
                </a:cubicBezTo>
                <a:cubicBezTo>
                  <a:pt x="2199898" y="837791"/>
                  <a:pt x="2225159" y="842620"/>
                  <a:pt x="2275679" y="847821"/>
                </a:cubicBezTo>
                <a:cubicBezTo>
                  <a:pt x="2312084" y="851535"/>
                  <a:pt x="2332886" y="852464"/>
                  <a:pt x="2338087" y="850607"/>
                </a:cubicBezTo>
                <a:cubicBezTo>
                  <a:pt x="2343287" y="848749"/>
                  <a:pt x="2346817" y="849307"/>
                  <a:pt x="2348674" y="852278"/>
                </a:cubicBezTo>
                <a:cubicBezTo>
                  <a:pt x="2350531" y="855250"/>
                  <a:pt x="2367062" y="857108"/>
                  <a:pt x="2398266" y="857850"/>
                </a:cubicBezTo>
                <a:cubicBezTo>
                  <a:pt x="2442843" y="858593"/>
                  <a:pt x="2497449" y="863423"/>
                  <a:pt x="2562086" y="872338"/>
                </a:cubicBezTo>
                <a:cubicBezTo>
                  <a:pt x="2585861" y="876053"/>
                  <a:pt x="2609821" y="878653"/>
                  <a:pt x="2633967" y="880139"/>
                </a:cubicBezTo>
                <a:cubicBezTo>
                  <a:pt x="2658113" y="881625"/>
                  <a:pt x="2671671" y="883297"/>
                  <a:pt x="2674644" y="885154"/>
                </a:cubicBezTo>
                <a:cubicBezTo>
                  <a:pt x="2677615" y="887011"/>
                  <a:pt x="2699532" y="888683"/>
                  <a:pt x="2740394" y="890169"/>
                </a:cubicBezTo>
                <a:cubicBezTo>
                  <a:pt x="2841435" y="894627"/>
                  <a:pt x="2906444" y="898341"/>
                  <a:pt x="2935419" y="901313"/>
                </a:cubicBezTo>
                <a:cubicBezTo>
                  <a:pt x="2951764" y="903542"/>
                  <a:pt x="2963651" y="902613"/>
                  <a:pt x="2971080" y="898527"/>
                </a:cubicBezTo>
                <a:cubicBezTo>
                  <a:pt x="2978510" y="894441"/>
                  <a:pt x="2988168" y="892026"/>
                  <a:pt x="3000056" y="891283"/>
                </a:cubicBezTo>
                <a:cubicBezTo>
                  <a:pt x="3007485" y="891283"/>
                  <a:pt x="3012500" y="890540"/>
                  <a:pt x="3015100" y="889054"/>
                </a:cubicBezTo>
                <a:cubicBezTo>
                  <a:pt x="3017700" y="887568"/>
                  <a:pt x="3019372" y="884597"/>
                  <a:pt x="3020115" y="880139"/>
                </a:cubicBezTo>
                <a:cubicBezTo>
                  <a:pt x="3020858" y="872709"/>
                  <a:pt x="3025687" y="867695"/>
                  <a:pt x="3034602" y="865094"/>
                </a:cubicBezTo>
                <a:cubicBezTo>
                  <a:pt x="3043518" y="862494"/>
                  <a:pt x="3053176" y="863423"/>
                  <a:pt x="3063577" y="867880"/>
                </a:cubicBezTo>
                <a:cubicBezTo>
                  <a:pt x="3073979" y="872338"/>
                  <a:pt x="3084380" y="874938"/>
                  <a:pt x="3094782" y="875681"/>
                </a:cubicBezTo>
                <a:cubicBezTo>
                  <a:pt x="3110383" y="876424"/>
                  <a:pt x="3128957" y="881068"/>
                  <a:pt x="3150503" y="889612"/>
                </a:cubicBezTo>
                <a:cubicBezTo>
                  <a:pt x="3172048" y="898156"/>
                  <a:pt x="3187650" y="906885"/>
                  <a:pt x="3197308" y="915801"/>
                </a:cubicBezTo>
                <a:cubicBezTo>
                  <a:pt x="3203252" y="921001"/>
                  <a:pt x="3206967" y="928431"/>
                  <a:pt x="3208453" y="938089"/>
                </a:cubicBezTo>
                <a:cubicBezTo>
                  <a:pt x="3209938" y="947747"/>
                  <a:pt x="3208081" y="954062"/>
                  <a:pt x="3202881" y="957034"/>
                </a:cubicBezTo>
                <a:cubicBezTo>
                  <a:pt x="3196937" y="960749"/>
                  <a:pt x="3179478" y="966135"/>
                  <a:pt x="3150503" y="973193"/>
                </a:cubicBezTo>
                <a:cubicBezTo>
                  <a:pt x="3121528" y="980252"/>
                  <a:pt x="3094410" y="985266"/>
                  <a:pt x="3069150" y="988238"/>
                </a:cubicBezTo>
                <a:cubicBezTo>
                  <a:pt x="3032002" y="993439"/>
                  <a:pt x="3002841" y="995853"/>
                  <a:pt x="2981667" y="995482"/>
                </a:cubicBezTo>
                <a:cubicBezTo>
                  <a:pt x="2960494" y="995110"/>
                  <a:pt x="2938019" y="991953"/>
                  <a:pt x="2914245" y="986009"/>
                </a:cubicBezTo>
                <a:cubicBezTo>
                  <a:pt x="2895671" y="981552"/>
                  <a:pt x="2875426" y="978394"/>
                  <a:pt x="2853508" y="976537"/>
                </a:cubicBezTo>
                <a:cubicBezTo>
                  <a:pt x="2831591" y="974679"/>
                  <a:pt x="2811346" y="971150"/>
                  <a:pt x="2792772" y="965950"/>
                </a:cubicBezTo>
                <a:cubicBezTo>
                  <a:pt x="2774198" y="960749"/>
                  <a:pt x="2759711" y="957777"/>
                  <a:pt x="2749310" y="957034"/>
                </a:cubicBezTo>
                <a:cubicBezTo>
                  <a:pt x="2709933" y="954805"/>
                  <a:pt x="2660156" y="947004"/>
                  <a:pt x="2599977" y="933631"/>
                </a:cubicBezTo>
                <a:cubicBezTo>
                  <a:pt x="2568773" y="926945"/>
                  <a:pt x="2546485" y="922116"/>
                  <a:pt x="2533111" y="919144"/>
                </a:cubicBezTo>
                <a:cubicBezTo>
                  <a:pt x="2517509" y="915429"/>
                  <a:pt x="2494292" y="913572"/>
                  <a:pt x="2463460" y="913572"/>
                </a:cubicBezTo>
                <a:cubicBezTo>
                  <a:pt x="2432627" y="913572"/>
                  <a:pt x="2404953" y="911343"/>
                  <a:pt x="2380435" y="906885"/>
                </a:cubicBezTo>
                <a:cubicBezTo>
                  <a:pt x="2336601" y="897970"/>
                  <a:pt x="2286080" y="891655"/>
                  <a:pt x="2228873" y="887940"/>
                </a:cubicBezTo>
                <a:cubicBezTo>
                  <a:pt x="2171666" y="884225"/>
                  <a:pt x="2134147" y="884968"/>
                  <a:pt x="2116316" y="890169"/>
                </a:cubicBezTo>
                <a:cubicBezTo>
                  <a:pt x="2107401" y="893141"/>
                  <a:pt x="2100529" y="891840"/>
                  <a:pt x="2095700" y="886268"/>
                </a:cubicBezTo>
                <a:cubicBezTo>
                  <a:pt x="2090871" y="880696"/>
                  <a:pt x="2089942" y="872709"/>
                  <a:pt x="2092913" y="862308"/>
                </a:cubicBezTo>
                <a:cubicBezTo>
                  <a:pt x="2095885" y="851907"/>
                  <a:pt x="2103129" y="840948"/>
                  <a:pt x="2114645" y="829433"/>
                </a:cubicBezTo>
                <a:cubicBezTo>
                  <a:pt x="2126161" y="817917"/>
                  <a:pt x="2135447" y="812159"/>
                  <a:pt x="2142505" y="812159"/>
                </a:cubicBezTo>
                <a:cubicBezTo>
                  <a:pt x="2149564" y="812159"/>
                  <a:pt x="2169437" y="805658"/>
                  <a:pt x="2202127" y="792657"/>
                </a:cubicBezTo>
                <a:cubicBezTo>
                  <a:pt x="2234817" y="779655"/>
                  <a:pt x="2259706" y="768697"/>
                  <a:pt x="2276793" y="759781"/>
                </a:cubicBezTo>
                <a:cubicBezTo>
                  <a:pt x="2292395" y="750866"/>
                  <a:pt x="2301311" y="740650"/>
                  <a:pt x="2303540" y="729134"/>
                </a:cubicBezTo>
                <a:cubicBezTo>
                  <a:pt x="2305768" y="717619"/>
                  <a:pt x="2302425" y="698488"/>
                  <a:pt x="2293510" y="671742"/>
                </a:cubicBezTo>
                <a:cubicBezTo>
                  <a:pt x="2274193" y="614534"/>
                  <a:pt x="2273822" y="581845"/>
                  <a:pt x="2292395" y="573672"/>
                </a:cubicBezTo>
                <a:cubicBezTo>
                  <a:pt x="2292395" y="573672"/>
                  <a:pt x="2296853" y="572558"/>
                  <a:pt x="2305768" y="570329"/>
                </a:cubicBezTo>
                <a:close/>
                <a:moveTo>
                  <a:pt x="465156" y="564757"/>
                </a:moveTo>
                <a:cubicBezTo>
                  <a:pt x="461163" y="564757"/>
                  <a:pt x="456194" y="565500"/>
                  <a:pt x="450251" y="566986"/>
                </a:cubicBezTo>
                <a:cubicBezTo>
                  <a:pt x="445793" y="568472"/>
                  <a:pt x="443193" y="571072"/>
                  <a:pt x="442450" y="574787"/>
                </a:cubicBezTo>
                <a:cubicBezTo>
                  <a:pt x="441707" y="578501"/>
                  <a:pt x="442078" y="587788"/>
                  <a:pt x="443564" y="602647"/>
                </a:cubicBezTo>
                <a:cubicBezTo>
                  <a:pt x="445793" y="624936"/>
                  <a:pt x="449322" y="643138"/>
                  <a:pt x="454151" y="657254"/>
                </a:cubicBezTo>
                <a:cubicBezTo>
                  <a:pt x="458981" y="671370"/>
                  <a:pt x="463624" y="677685"/>
                  <a:pt x="468082" y="676199"/>
                </a:cubicBezTo>
                <a:cubicBezTo>
                  <a:pt x="473282" y="674713"/>
                  <a:pt x="479598" y="672856"/>
                  <a:pt x="487027" y="670627"/>
                </a:cubicBezTo>
                <a:cubicBezTo>
                  <a:pt x="488513" y="669884"/>
                  <a:pt x="489256" y="669884"/>
                  <a:pt x="489256" y="670627"/>
                </a:cubicBezTo>
                <a:lnTo>
                  <a:pt x="480340" y="676199"/>
                </a:lnTo>
                <a:cubicBezTo>
                  <a:pt x="462510" y="685858"/>
                  <a:pt x="457309" y="691430"/>
                  <a:pt x="464738" y="692916"/>
                </a:cubicBezTo>
                <a:cubicBezTo>
                  <a:pt x="472911" y="695144"/>
                  <a:pt x="487027" y="691430"/>
                  <a:pt x="507087" y="681771"/>
                </a:cubicBezTo>
                <a:cubicBezTo>
                  <a:pt x="519717" y="675085"/>
                  <a:pt x="526403" y="670070"/>
                  <a:pt x="527146" y="666727"/>
                </a:cubicBezTo>
                <a:cubicBezTo>
                  <a:pt x="527889" y="663383"/>
                  <a:pt x="522317" y="663198"/>
                  <a:pt x="510430" y="666169"/>
                </a:cubicBezTo>
                <a:cubicBezTo>
                  <a:pt x="504486" y="667655"/>
                  <a:pt x="501329" y="668027"/>
                  <a:pt x="500957" y="667284"/>
                </a:cubicBezTo>
                <a:cubicBezTo>
                  <a:pt x="500586" y="666541"/>
                  <a:pt x="502629" y="664498"/>
                  <a:pt x="507087" y="661155"/>
                </a:cubicBezTo>
                <a:cubicBezTo>
                  <a:pt x="511544" y="657811"/>
                  <a:pt x="513959" y="655025"/>
                  <a:pt x="514330" y="652796"/>
                </a:cubicBezTo>
                <a:cubicBezTo>
                  <a:pt x="514702" y="650567"/>
                  <a:pt x="513030" y="646853"/>
                  <a:pt x="509315" y="641652"/>
                </a:cubicBezTo>
                <a:cubicBezTo>
                  <a:pt x="503372" y="632737"/>
                  <a:pt x="496685" y="617506"/>
                  <a:pt x="489256" y="595961"/>
                </a:cubicBezTo>
                <a:cubicBezTo>
                  <a:pt x="483312" y="579616"/>
                  <a:pt x="478297" y="569957"/>
                  <a:pt x="474211" y="566986"/>
                </a:cubicBezTo>
                <a:cubicBezTo>
                  <a:pt x="472168" y="565500"/>
                  <a:pt x="469150" y="564757"/>
                  <a:pt x="465156" y="564757"/>
                </a:cubicBezTo>
                <a:close/>
                <a:moveTo>
                  <a:pt x="4931075" y="557234"/>
                </a:moveTo>
                <a:cubicBezTo>
                  <a:pt x="4930147" y="557420"/>
                  <a:pt x="4929125" y="558070"/>
                  <a:pt x="4928010" y="559185"/>
                </a:cubicBezTo>
                <a:cubicBezTo>
                  <a:pt x="4925781" y="561413"/>
                  <a:pt x="4924667" y="564200"/>
                  <a:pt x="4924667" y="567543"/>
                </a:cubicBezTo>
                <a:cubicBezTo>
                  <a:pt x="4924667" y="570886"/>
                  <a:pt x="4926524" y="570515"/>
                  <a:pt x="4930239" y="566428"/>
                </a:cubicBezTo>
                <a:cubicBezTo>
                  <a:pt x="4933954" y="562342"/>
                  <a:pt x="4935069" y="559556"/>
                  <a:pt x="4933582" y="558070"/>
                </a:cubicBezTo>
                <a:cubicBezTo>
                  <a:pt x="4932839" y="557327"/>
                  <a:pt x="4932004" y="557049"/>
                  <a:pt x="4931075" y="557234"/>
                </a:cubicBezTo>
                <a:close/>
                <a:moveTo>
                  <a:pt x="535365" y="532717"/>
                </a:moveTo>
                <a:cubicBezTo>
                  <a:pt x="532858" y="533274"/>
                  <a:pt x="529746" y="534667"/>
                  <a:pt x="526032" y="536896"/>
                </a:cubicBezTo>
                <a:cubicBezTo>
                  <a:pt x="520831" y="540611"/>
                  <a:pt x="520088" y="546926"/>
                  <a:pt x="523803" y="555841"/>
                </a:cubicBezTo>
                <a:cubicBezTo>
                  <a:pt x="527518" y="566243"/>
                  <a:pt x="531047" y="571072"/>
                  <a:pt x="534390" y="570329"/>
                </a:cubicBezTo>
                <a:cubicBezTo>
                  <a:pt x="537733" y="569586"/>
                  <a:pt x="540148" y="563271"/>
                  <a:pt x="541634" y="551384"/>
                </a:cubicBezTo>
                <a:cubicBezTo>
                  <a:pt x="543863" y="541725"/>
                  <a:pt x="543677" y="535782"/>
                  <a:pt x="541076" y="533553"/>
                </a:cubicBezTo>
                <a:cubicBezTo>
                  <a:pt x="539776" y="532438"/>
                  <a:pt x="537873" y="532160"/>
                  <a:pt x="535365" y="532717"/>
                </a:cubicBezTo>
                <a:close/>
                <a:moveTo>
                  <a:pt x="8388299" y="514608"/>
                </a:moveTo>
                <a:cubicBezTo>
                  <a:pt x="8382356" y="514608"/>
                  <a:pt x="8376412" y="516465"/>
                  <a:pt x="8370469" y="520180"/>
                </a:cubicBezTo>
                <a:cubicBezTo>
                  <a:pt x="8357096" y="530581"/>
                  <a:pt x="8350781" y="547297"/>
                  <a:pt x="8351524" y="570329"/>
                </a:cubicBezTo>
                <a:cubicBezTo>
                  <a:pt x="8352266" y="584445"/>
                  <a:pt x="8355239" y="591874"/>
                  <a:pt x="8360439" y="592617"/>
                </a:cubicBezTo>
                <a:cubicBezTo>
                  <a:pt x="8363410" y="592617"/>
                  <a:pt x="8366011" y="588903"/>
                  <a:pt x="8368240" y="581473"/>
                </a:cubicBezTo>
                <a:cubicBezTo>
                  <a:pt x="8368983" y="578501"/>
                  <a:pt x="8370283" y="576273"/>
                  <a:pt x="8372141" y="574787"/>
                </a:cubicBezTo>
                <a:cubicBezTo>
                  <a:pt x="8373997" y="573301"/>
                  <a:pt x="8375298" y="572929"/>
                  <a:pt x="8376041" y="573672"/>
                </a:cubicBezTo>
                <a:cubicBezTo>
                  <a:pt x="8379012" y="575901"/>
                  <a:pt x="8382727" y="574044"/>
                  <a:pt x="8387185" y="568100"/>
                </a:cubicBezTo>
                <a:cubicBezTo>
                  <a:pt x="8391643" y="562156"/>
                  <a:pt x="8391457" y="557699"/>
                  <a:pt x="8386628" y="554727"/>
                </a:cubicBezTo>
                <a:cubicBezTo>
                  <a:pt x="8381799" y="551755"/>
                  <a:pt x="8381241" y="550269"/>
                  <a:pt x="8384956" y="550269"/>
                </a:cubicBezTo>
                <a:cubicBezTo>
                  <a:pt x="8388671" y="550269"/>
                  <a:pt x="8392386" y="546369"/>
                  <a:pt x="8396101" y="538568"/>
                </a:cubicBezTo>
                <a:cubicBezTo>
                  <a:pt x="8399816" y="530767"/>
                  <a:pt x="8400930" y="524637"/>
                  <a:pt x="8399444" y="520180"/>
                </a:cubicBezTo>
                <a:cubicBezTo>
                  <a:pt x="8397958" y="516465"/>
                  <a:pt x="8394243" y="514608"/>
                  <a:pt x="8388299" y="514608"/>
                </a:cubicBezTo>
                <a:close/>
                <a:moveTo>
                  <a:pt x="1473850" y="514050"/>
                </a:moveTo>
                <a:cubicBezTo>
                  <a:pt x="1466049" y="515165"/>
                  <a:pt x="1461034" y="517951"/>
                  <a:pt x="1458805" y="522409"/>
                </a:cubicBezTo>
                <a:cubicBezTo>
                  <a:pt x="1456577" y="529095"/>
                  <a:pt x="1458063" y="536710"/>
                  <a:pt x="1463263" y="545254"/>
                </a:cubicBezTo>
                <a:cubicBezTo>
                  <a:pt x="1468464" y="553798"/>
                  <a:pt x="1475893" y="560299"/>
                  <a:pt x="1485552" y="564757"/>
                </a:cubicBezTo>
                <a:cubicBezTo>
                  <a:pt x="1496696" y="569957"/>
                  <a:pt x="1506169" y="578687"/>
                  <a:pt x="1513970" y="590946"/>
                </a:cubicBezTo>
                <a:cubicBezTo>
                  <a:pt x="1521770" y="603204"/>
                  <a:pt x="1523442" y="611563"/>
                  <a:pt x="1518985" y="616020"/>
                </a:cubicBezTo>
                <a:cubicBezTo>
                  <a:pt x="1515270" y="620478"/>
                  <a:pt x="1506726" y="623264"/>
                  <a:pt x="1493353" y="624379"/>
                </a:cubicBezTo>
                <a:cubicBezTo>
                  <a:pt x="1479980" y="625493"/>
                  <a:pt x="1472921" y="626422"/>
                  <a:pt x="1472179" y="627165"/>
                </a:cubicBezTo>
                <a:cubicBezTo>
                  <a:pt x="1457320" y="647967"/>
                  <a:pt x="1441346" y="667655"/>
                  <a:pt x="1424258" y="686229"/>
                </a:cubicBezTo>
                <a:cubicBezTo>
                  <a:pt x="1407170" y="704803"/>
                  <a:pt x="1396769" y="713347"/>
                  <a:pt x="1393054" y="711861"/>
                </a:cubicBezTo>
                <a:cubicBezTo>
                  <a:pt x="1388597" y="711118"/>
                  <a:pt x="1383767" y="719105"/>
                  <a:pt x="1378567" y="735821"/>
                </a:cubicBezTo>
                <a:cubicBezTo>
                  <a:pt x="1373366" y="752537"/>
                  <a:pt x="1368909" y="762010"/>
                  <a:pt x="1365194" y="764239"/>
                </a:cubicBezTo>
                <a:cubicBezTo>
                  <a:pt x="1359250" y="768697"/>
                  <a:pt x="1358136" y="772040"/>
                  <a:pt x="1361850" y="774269"/>
                </a:cubicBezTo>
                <a:cubicBezTo>
                  <a:pt x="1363336" y="775755"/>
                  <a:pt x="1365565" y="775755"/>
                  <a:pt x="1368537" y="774269"/>
                </a:cubicBezTo>
                <a:cubicBezTo>
                  <a:pt x="1373738" y="772783"/>
                  <a:pt x="1376338" y="773711"/>
                  <a:pt x="1376338" y="777055"/>
                </a:cubicBezTo>
                <a:cubicBezTo>
                  <a:pt x="1376338" y="780398"/>
                  <a:pt x="1374109" y="783184"/>
                  <a:pt x="1369651" y="785413"/>
                </a:cubicBezTo>
                <a:lnTo>
                  <a:pt x="1370766" y="787642"/>
                </a:lnTo>
                <a:cubicBezTo>
                  <a:pt x="1374481" y="787642"/>
                  <a:pt x="1380424" y="787270"/>
                  <a:pt x="1388597" y="786527"/>
                </a:cubicBezTo>
                <a:cubicBezTo>
                  <a:pt x="1405685" y="784298"/>
                  <a:pt x="1414228" y="785041"/>
                  <a:pt x="1414228" y="788756"/>
                </a:cubicBezTo>
                <a:cubicBezTo>
                  <a:pt x="1414228" y="792471"/>
                  <a:pt x="1416086" y="794328"/>
                  <a:pt x="1419801" y="794328"/>
                </a:cubicBezTo>
                <a:cubicBezTo>
                  <a:pt x="1423516" y="794328"/>
                  <a:pt x="1425373" y="791171"/>
                  <a:pt x="1425373" y="784856"/>
                </a:cubicBezTo>
                <a:cubicBezTo>
                  <a:pt x="1425373" y="778541"/>
                  <a:pt x="1426859" y="777798"/>
                  <a:pt x="1429830" y="782627"/>
                </a:cubicBezTo>
                <a:cubicBezTo>
                  <a:pt x="1432802" y="787456"/>
                  <a:pt x="1438931" y="787642"/>
                  <a:pt x="1448219" y="783184"/>
                </a:cubicBezTo>
                <a:cubicBezTo>
                  <a:pt x="1457505" y="778726"/>
                  <a:pt x="1461034" y="774640"/>
                  <a:pt x="1458805" y="770925"/>
                </a:cubicBezTo>
                <a:cubicBezTo>
                  <a:pt x="1458063" y="769439"/>
                  <a:pt x="1458434" y="768325"/>
                  <a:pt x="1459920" y="767582"/>
                </a:cubicBezTo>
                <a:cubicBezTo>
                  <a:pt x="1461406" y="767582"/>
                  <a:pt x="1462892" y="767954"/>
                  <a:pt x="1464378" y="768697"/>
                </a:cubicBezTo>
                <a:cubicBezTo>
                  <a:pt x="1469578" y="770182"/>
                  <a:pt x="1472179" y="770182"/>
                  <a:pt x="1472179" y="768697"/>
                </a:cubicBezTo>
                <a:cubicBezTo>
                  <a:pt x="1471436" y="765725"/>
                  <a:pt x="1477751" y="757181"/>
                  <a:pt x="1491124" y="743065"/>
                </a:cubicBezTo>
                <a:cubicBezTo>
                  <a:pt x="1504497" y="728949"/>
                  <a:pt x="1511184" y="719662"/>
                  <a:pt x="1511184" y="715204"/>
                </a:cubicBezTo>
                <a:cubicBezTo>
                  <a:pt x="1511184" y="710746"/>
                  <a:pt x="1513598" y="707032"/>
                  <a:pt x="1518427" y="704060"/>
                </a:cubicBezTo>
                <a:cubicBezTo>
                  <a:pt x="1523257" y="701088"/>
                  <a:pt x="1528086" y="693287"/>
                  <a:pt x="1532915" y="680657"/>
                </a:cubicBezTo>
                <a:cubicBezTo>
                  <a:pt x="1537744" y="668027"/>
                  <a:pt x="1542388" y="659111"/>
                  <a:pt x="1546845" y="653911"/>
                </a:cubicBezTo>
                <a:cubicBezTo>
                  <a:pt x="1551303" y="648710"/>
                  <a:pt x="1555761" y="637009"/>
                  <a:pt x="1560218" y="618806"/>
                </a:cubicBezTo>
                <a:cubicBezTo>
                  <a:pt x="1564676" y="600604"/>
                  <a:pt x="1568019" y="589831"/>
                  <a:pt x="1570248" y="586488"/>
                </a:cubicBezTo>
                <a:cubicBezTo>
                  <a:pt x="1572477" y="583145"/>
                  <a:pt x="1575820" y="576273"/>
                  <a:pt x="1580278" y="565871"/>
                </a:cubicBezTo>
                <a:cubicBezTo>
                  <a:pt x="1582507" y="557699"/>
                  <a:pt x="1582878" y="553984"/>
                  <a:pt x="1581392" y="554727"/>
                </a:cubicBezTo>
                <a:cubicBezTo>
                  <a:pt x="1576935" y="556956"/>
                  <a:pt x="1575820" y="555098"/>
                  <a:pt x="1578049" y="549155"/>
                </a:cubicBezTo>
                <a:cubicBezTo>
                  <a:pt x="1580278" y="543211"/>
                  <a:pt x="1576563" y="539496"/>
                  <a:pt x="1566905" y="538011"/>
                </a:cubicBezTo>
                <a:cubicBezTo>
                  <a:pt x="1521585" y="527609"/>
                  <a:pt x="1496696" y="520923"/>
                  <a:pt x="1492238" y="517951"/>
                </a:cubicBezTo>
                <a:cubicBezTo>
                  <a:pt x="1487781" y="514236"/>
                  <a:pt x="1481651" y="512936"/>
                  <a:pt x="1473850" y="514050"/>
                </a:cubicBezTo>
                <a:close/>
                <a:moveTo>
                  <a:pt x="4704568" y="497334"/>
                </a:moveTo>
                <a:cubicBezTo>
                  <a:pt x="4701225" y="497706"/>
                  <a:pt x="4697139" y="498634"/>
                  <a:pt x="4692310" y="500120"/>
                </a:cubicBezTo>
                <a:cubicBezTo>
                  <a:pt x="4687480" y="501606"/>
                  <a:pt x="4680980" y="503835"/>
                  <a:pt x="4672807" y="506807"/>
                </a:cubicBezTo>
                <a:cubicBezTo>
                  <a:pt x="4654976" y="512750"/>
                  <a:pt x="4643089" y="515722"/>
                  <a:pt x="4637145" y="515722"/>
                </a:cubicBezTo>
                <a:cubicBezTo>
                  <a:pt x="4631202" y="516465"/>
                  <a:pt x="4623216" y="521666"/>
                  <a:pt x="4613186" y="531324"/>
                </a:cubicBezTo>
                <a:cubicBezTo>
                  <a:pt x="4603156" y="540982"/>
                  <a:pt x="4595540" y="551198"/>
                  <a:pt x="4590340" y="561971"/>
                </a:cubicBezTo>
                <a:cubicBezTo>
                  <a:pt x="4585139" y="572743"/>
                  <a:pt x="4578824" y="582959"/>
                  <a:pt x="4571394" y="592617"/>
                </a:cubicBezTo>
                <a:cubicBezTo>
                  <a:pt x="4567679" y="597818"/>
                  <a:pt x="4563965" y="604690"/>
                  <a:pt x="4560251" y="613234"/>
                </a:cubicBezTo>
                <a:cubicBezTo>
                  <a:pt x="4556536" y="621778"/>
                  <a:pt x="4554121" y="629022"/>
                  <a:pt x="4553007" y="634966"/>
                </a:cubicBezTo>
                <a:cubicBezTo>
                  <a:pt x="4551892" y="640909"/>
                  <a:pt x="4552449" y="644252"/>
                  <a:pt x="4554678" y="644995"/>
                </a:cubicBezTo>
                <a:cubicBezTo>
                  <a:pt x="4557650" y="644995"/>
                  <a:pt x="4559136" y="643324"/>
                  <a:pt x="4559136" y="639980"/>
                </a:cubicBezTo>
                <a:cubicBezTo>
                  <a:pt x="4559136" y="636637"/>
                  <a:pt x="4560622" y="635337"/>
                  <a:pt x="4563593" y="636080"/>
                </a:cubicBezTo>
                <a:cubicBezTo>
                  <a:pt x="4569537" y="637566"/>
                  <a:pt x="4595727" y="617506"/>
                  <a:pt x="4642161" y="575901"/>
                </a:cubicBezTo>
                <a:cubicBezTo>
                  <a:pt x="4688595" y="534296"/>
                  <a:pt x="4711812" y="510150"/>
                  <a:pt x="4711812" y="503463"/>
                </a:cubicBezTo>
                <a:cubicBezTo>
                  <a:pt x="4711812" y="501234"/>
                  <a:pt x="4711440" y="499563"/>
                  <a:pt x="4710697" y="498448"/>
                </a:cubicBezTo>
                <a:cubicBezTo>
                  <a:pt x="4709954" y="497334"/>
                  <a:pt x="4707912" y="496963"/>
                  <a:pt x="4704568" y="497334"/>
                </a:cubicBezTo>
                <a:close/>
                <a:moveTo>
                  <a:pt x="10501249" y="476717"/>
                </a:moveTo>
                <a:cubicBezTo>
                  <a:pt x="10497535" y="476717"/>
                  <a:pt x="10496791" y="478203"/>
                  <a:pt x="10499020" y="481175"/>
                </a:cubicBezTo>
                <a:cubicBezTo>
                  <a:pt x="10499764" y="482661"/>
                  <a:pt x="10498463" y="484518"/>
                  <a:pt x="10495120" y="486747"/>
                </a:cubicBezTo>
                <a:cubicBezTo>
                  <a:pt x="10491776" y="488976"/>
                  <a:pt x="10487132" y="491205"/>
                  <a:pt x="10481190" y="493434"/>
                </a:cubicBezTo>
                <a:cubicBezTo>
                  <a:pt x="10467816" y="497148"/>
                  <a:pt x="10449986" y="504578"/>
                  <a:pt x="10427698" y="515722"/>
                </a:cubicBezTo>
                <a:cubicBezTo>
                  <a:pt x="10412095" y="523152"/>
                  <a:pt x="10402622" y="528724"/>
                  <a:pt x="10399280" y="532438"/>
                </a:cubicBezTo>
                <a:cubicBezTo>
                  <a:pt x="10395936" y="536153"/>
                  <a:pt x="10393521" y="543211"/>
                  <a:pt x="10392036" y="553613"/>
                </a:cubicBezTo>
                <a:cubicBezTo>
                  <a:pt x="10390550" y="568472"/>
                  <a:pt x="10391293" y="577387"/>
                  <a:pt x="10394265" y="580359"/>
                </a:cubicBezTo>
                <a:cubicBezTo>
                  <a:pt x="10397237" y="583331"/>
                  <a:pt x="10403923" y="582216"/>
                  <a:pt x="10414324" y="577015"/>
                </a:cubicBezTo>
                <a:cubicBezTo>
                  <a:pt x="10423983" y="571815"/>
                  <a:pt x="10438841" y="567357"/>
                  <a:pt x="10458902" y="563642"/>
                </a:cubicBezTo>
                <a:lnTo>
                  <a:pt x="10490105" y="556956"/>
                </a:lnTo>
                <a:lnTo>
                  <a:pt x="10495677" y="529095"/>
                </a:lnTo>
                <a:cubicBezTo>
                  <a:pt x="10500135" y="510521"/>
                  <a:pt x="10503107" y="497148"/>
                  <a:pt x="10504593" y="488976"/>
                </a:cubicBezTo>
                <a:cubicBezTo>
                  <a:pt x="10506078" y="480803"/>
                  <a:pt x="10504964" y="476717"/>
                  <a:pt x="10501249" y="476717"/>
                </a:cubicBezTo>
                <a:close/>
                <a:moveTo>
                  <a:pt x="4677544" y="464598"/>
                </a:moveTo>
                <a:cubicBezTo>
                  <a:pt x="4675500" y="464691"/>
                  <a:pt x="4672807" y="465201"/>
                  <a:pt x="4669464" y="466130"/>
                </a:cubicBezTo>
                <a:cubicBezTo>
                  <a:pt x="4662778" y="467987"/>
                  <a:pt x="4658134" y="470216"/>
                  <a:pt x="4655534" y="472817"/>
                </a:cubicBezTo>
                <a:cubicBezTo>
                  <a:pt x="4652933" y="475417"/>
                  <a:pt x="4653862" y="476717"/>
                  <a:pt x="4658320" y="476717"/>
                </a:cubicBezTo>
                <a:cubicBezTo>
                  <a:pt x="4665006" y="477460"/>
                  <a:pt x="4671321" y="475974"/>
                  <a:pt x="4677265" y="472259"/>
                </a:cubicBezTo>
                <a:cubicBezTo>
                  <a:pt x="4681722" y="469288"/>
                  <a:pt x="4683209" y="467059"/>
                  <a:pt x="4681722" y="465573"/>
                </a:cubicBezTo>
                <a:cubicBezTo>
                  <a:pt x="4680979" y="464830"/>
                  <a:pt x="4679587" y="464505"/>
                  <a:pt x="4677544" y="464598"/>
                </a:cubicBezTo>
                <a:close/>
                <a:moveTo>
                  <a:pt x="4700668" y="462230"/>
                </a:moveTo>
                <a:cubicBezTo>
                  <a:pt x="4696210" y="462973"/>
                  <a:pt x="4693982" y="463716"/>
                  <a:pt x="4693982" y="464459"/>
                </a:cubicBezTo>
                <a:cubicBezTo>
                  <a:pt x="4696210" y="466687"/>
                  <a:pt x="4699181" y="467059"/>
                  <a:pt x="4702897" y="465573"/>
                </a:cubicBezTo>
                <a:cubicBezTo>
                  <a:pt x="4705868" y="464830"/>
                  <a:pt x="4706612" y="464087"/>
                  <a:pt x="4705125" y="463344"/>
                </a:cubicBezTo>
                <a:cubicBezTo>
                  <a:pt x="4704383" y="462601"/>
                  <a:pt x="4702897" y="462230"/>
                  <a:pt x="4700668" y="462230"/>
                </a:cubicBezTo>
                <a:close/>
                <a:moveTo>
                  <a:pt x="9539501" y="424339"/>
                </a:moveTo>
                <a:cubicBezTo>
                  <a:pt x="9533557" y="425082"/>
                  <a:pt x="9517212" y="433069"/>
                  <a:pt x="9490466" y="448299"/>
                </a:cubicBezTo>
                <a:cubicBezTo>
                  <a:pt x="9463720" y="463530"/>
                  <a:pt x="9442546" y="476717"/>
                  <a:pt x="9426944" y="487861"/>
                </a:cubicBezTo>
                <a:cubicBezTo>
                  <a:pt x="9362307" y="536896"/>
                  <a:pt x="9321073" y="584445"/>
                  <a:pt x="9303242" y="630508"/>
                </a:cubicBezTo>
                <a:cubicBezTo>
                  <a:pt x="9295813" y="649824"/>
                  <a:pt x="9290612" y="663198"/>
                  <a:pt x="9287640" y="670627"/>
                </a:cubicBezTo>
                <a:cubicBezTo>
                  <a:pt x="9279468" y="689201"/>
                  <a:pt x="9277611" y="699974"/>
                  <a:pt x="9282068" y="702945"/>
                </a:cubicBezTo>
                <a:cubicBezTo>
                  <a:pt x="9285783" y="704431"/>
                  <a:pt x="9287640" y="709632"/>
                  <a:pt x="9287640" y="718547"/>
                </a:cubicBezTo>
                <a:cubicBezTo>
                  <a:pt x="9287640" y="727463"/>
                  <a:pt x="9285783" y="732663"/>
                  <a:pt x="9282068" y="734149"/>
                </a:cubicBezTo>
                <a:cubicBezTo>
                  <a:pt x="9278354" y="737121"/>
                  <a:pt x="9275568" y="746779"/>
                  <a:pt x="9273710" y="763124"/>
                </a:cubicBezTo>
                <a:cubicBezTo>
                  <a:pt x="9271852" y="779469"/>
                  <a:pt x="9272038" y="791728"/>
                  <a:pt x="9274267" y="799900"/>
                </a:cubicBezTo>
                <a:cubicBezTo>
                  <a:pt x="9277239" y="807330"/>
                  <a:pt x="9279840" y="809559"/>
                  <a:pt x="9282068" y="806587"/>
                </a:cubicBezTo>
                <a:cubicBezTo>
                  <a:pt x="9285041" y="804358"/>
                  <a:pt x="9291355" y="795443"/>
                  <a:pt x="9301013" y="779841"/>
                </a:cubicBezTo>
                <a:cubicBezTo>
                  <a:pt x="9329245" y="737493"/>
                  <a:pt x="9354135" y="688829"/>
                  <a:pt x="9375680" y="633851"/>
                </a:cubicBezTo>
                <a:cubicBezTo>
                  <a:pt x="9385339" y="609334"/>
                  <a:pt x="9388310" y="593360"/>
                  <a:pt x="9384596" y="585931"/>
                </a:cubicBezTo>
                <a:cubicBezTo>
                  <a:pt x="9380881" y="578501"/>
                  <a:pt x="9379581" y="571815"/>
                  <a:pt x="9380695" y="565871"/>
                </a:cubicBezTo>
                <a:cubicBezTo>
                  <a:pt x="9381809" y="559928"/>
                  <a:pt x="9380509" y="554727"/>
                  <a:pt x="9376794" y="550269"/>
                </a:cubicBezTo>
                <a:cubicBezTo>
                  <a:pt x="9370851" y="540611"/>
                  <a:pt x="9376051" y="534296"/>
                  <a:pt x="9392396" y="531324"/>
                </a:cubicBezTo>
                <a:cubicBezTo>
                  <a:pt x="9399826" y="530581"/>
                  <a:pt x="9403169" y="531324"/>
                  <a:pt x="9402426" y="533553"/>
                </a:cubicBezTo>
                <a:cubicBezTo>
                  <a:pt x="9400941" y="536525"/>
                  <a:pt x="9402055" y="538011"/>
                  <a:pt x="9405769" y="538011"/>
                </a:cubicBezTo>
                <a:cubicBezTo>
                  <a:pt x="9409484" y="538011"/>
                  <a:pt x="9412270" y="536153"/>
                  <a:pt x="9414127" y="532438"/>
                </a:cubicBezTo>
                <a:cubicBezTo>
                  <a:pt x="9415986" y="528724"/>
                  <a:pt x="9421371" y="526866"/>
                  <a:pt x="9430287" y="526866"/>
                </a:cubicBezTo>
                <a:cubicBezTo>
                  <a:pt x="9435488" y="526866"/>
                  <a:pt x="9439388" y="528538"/>
                  <a:pt x="9441989" y="531881"/>
                </a:cubicBezTo>
                <a:cubicBezTo>
                  <a:pt x="9444588" y="535225"/>
                  <a:pt x="9447746" y="542097"/>
                  <a:pt x="9451461" y="552498"/>
                </a:cubicBezTo>
                <a:cubicBezTo>
                  <a:pt x="9455919" y="565128"/>
                  <a:pt x="9458147" y="578316"/>
                  <a:pt x="9458147" y="592060"/>
                </a:cubicBezTo>
                <a:cubicBezTo>
                  <a:pt x="9458147" y="605805"/>
                  <a:pt x="9455919" y="630879"/>
                  <a:pt x="9451461" y="667284"/>
                </a:cubicBezTo>
                <a:cubicBezTo>
                  <a:pt x="9449975" y="678428"/>
                  <a:pt x="9450160" y="686229"/>
                  <a:pt x="9452018" y="690687"/>
                </a:cubicBezTo>
                <a:cubicBezTo>
                  <a:pt x="9453876" y="695144"/>
                  <a:pt x="9459262" y="701460"/>
                  <a:pt x="9468177" y="709632"/>
                </a:cubicBezTo>
                <a:cubicBezTo>
                  <a:pt x="9471892" y="713347"/>
                  <a:pt x="9475235" y="716504"/>
                  <a:pt x="9478207" y="719105"/>
                </a:cubicBezTo>
                <a:cubicBezTo>
                  <a:pt x="9481179" y="721705"/>
                  <a:pt x="9483593" y="723562"/>
                  <a:pt x="9485451" y="724677"/>
                </a:cubicBezTo>
                <a:cubicBezTo>
                  <a:pt x="9487308" y="725791"/>
                  <a:pt x="9488608" y="726348"/>
                  <a:pt x="9489351" y="726348"/>
                </a:cubicBezTo>
                <a:cubicBezTo>
                  <a:pt x="9490095" y="724862"/>
                  <a:pt x="9499010" y="695330"/>
                  <a:pt x="9516097" y="637752"/>
                </a:cubicBezTo>
                <a:cubicBezTo>
                  <a:pt x="9533185" y="580173"/>
                  <a:pt x="9543588" y="546926"/>
                  <a:pt x="9547301" y="538011"/>
                </a:cubicBezTo>
                <a:cubicBezTo>
                  <a:pt x="9551759" y="526866"/>
                  <a:pt x="9554545" y="507735"/>
                  <a:pt x="9555660" y="480618"/>
                </a:cubicBezTo>
                <a:cubicBezTo>
                  <a:pt x="9556774" y="453500"/>
                  <a:pt x="9555474" y="437341"/>
                  <a:pt x="9551759" y="432140"/>
                </a:cubicBezTo>
                <a:cubicBezTo>
                  <a:pt x="9547301" y="426940"/>
                  <a:pt x="9543216" y="424339"/>
                  <a:pt x="9539501" y="424339"/>
                </a:cubicBezTo>
                <a:close/>
                <a:moveTo>
                  <a:pt x="3967376" y="424339"/>
                </a:moveTo>
                <a:cubicBezTo>
                  <a:pt x="3961433" y="425082"/>
                  <a:pt x="3945088" y="433069"/>
                  <a:pt x="3918341" y="448299"/>
                </a:cubicBezTo>
                <a:cubicBezTo>
                  <a:pt x="3891595" y="463530"/>
                  <a:pt x="3870421" y="476717"/>
                  <a:pt x="3854819" y="487861"/>
                </a:cubicBezTo>
                <a:cubicBezTo>
                  <a:pt x="3790182" y="536896"/>
                  <a:pt x="3748949" y="584445"/>
                  <a:pt x="3731118" y="630508"/>
                </a:cubicBezTo>
                <a:cubicBezTo>
                  <a:pt x="3723689" y="649824"/>
                  <a:pt x="3718488" y="663198"/>
                  <a:pt x="3715516" y="670627"/>
                </a:cubicBezTo>
                <a:cubicBezTo>
                  <a:pt x="3707343" y="689201"/>
                  <a:pt x="3705486" y="699974"/>
                  <a:pt x="3709945" y="702945"/>
                </a:cubicBezTo>
                <a:cubicBezTo>
                  <a:pt x="3713658" y="704431"/>
                  <a:pt x="3715516" y="709632"/>
                  <a:pt x="3715516" y="718547"/>
                </a:cubicBezTo>
                <a:cubicBezTo>
                  <a:pt x="3715516" y="727463"/>
                  <a:pt x="3713658" y="732663"/>
                  <a:pt x="3709945" y="734149"/>
                </a:cubicBezTo>
                <a:cubicBezTo>
                  <a:pt x="3706229" y="737121"/>
                  <a:pt x="3703443" y="746779"/>
                  <a:pt x="3701586" y="763124"/>
                </a:cubicBezTo>
                <a:cubicBezTo>
                  <a:pt x="3699728" y="779469"/>
                  <a:pt x="3699914" y="791728"/>
                  <a:pt x="3702143" y="799900"/>
                </a:cubicBezTo>
                <a:cubicBezTo>
                  <a:pt x="3705115" y="807330"/>
                  <a:pt x="3707715" y="809559"/>
                  <a:pt x="3709945" y="806587"/>
                </a:cubicBezTo>
                <a:cubicBezTo>
                  <a:pt x="3712916" y="804358"/>
                  <a:pt x="3719230" y="795443"/>
                  <a:pt x="3728889" y="779841"/>
                </a:cubicBezTo>
                <a:cubicBezTo>
                  <a:pt x="3757121" y="737493"/>
                  <a:pt x="3782010" y="688829"/>
                  <a:pt x="3803556" y="633851"/>
                </a:cubicBezTo>
                <a:cubicBezTo>
                  <a:pt x="3813215" y="609334"/>
                  <a:pt x="3816186" y="593360"/>
                  <a:pt x="3812471" y="585931"/>
                </a:cubicBezTo>
                <a:cubicBezTo>
                  <a:pt x="3808756" y="578501"/>
                  <a:pt x="3807456" y="571815"/>
                  <a:pt x="3808570" y="565871"/>
                </a:cubicBezTo>
                <a:cubicBezTo>
                  <a:pt x="3809685" y="559928"/>
                  <a:pt x="3808385" y="554727"/>
                  <a:pt x="3804670" y="550269"/>
                </a:cubicBezTo>
                <a:cubicBezTo>
                  <a:pt x="3798726" y="540611"/>
                  <a:pt x="3803927" y="534296"/>
                  <a:pt x="3820272" y="531324"/>
                </a:cubicBezTo>
                <a:cubicBezTo>
                  <a:pt x="3827702" y="530581"/>
                  <a:pt x="3831045" y="531324"/>
                  <a:pt x="3830302" y="533553"/>
                </a:cubicBezTo>
                <a:cubicBezTo>
                  <a:pt x="3828816" y="536525"/>
                  <a:pt x="3829931" y="538011"/>
                  <a:pt x="3833645" y="538011"/>
                </a:cubicBezTo>
                <a:cubicBezTo>
                  <a:pt x="3837360" y="538011"/>
                  <a:pt x="3840146" y="536153"/>
                  <a:pt x="3842003" y="532438"/>
                </a:cubicBezTo>
                <a:cubicBezTo>
                  <a:pt x="3843861" y="528724"/>
                  <a:pt x="3849248" y="526866"/>
                  <a:pt x="3858163" y="526866"/>
                </a:cubicBezTo>
                <a:cubicBezTo>
                  <a:pt x="3863363" y="526866"/>
                  <a:pt x="3867264" y="528538"/>
                  <a:pt x="3869864" y="531881"/>
                </a:cubicBezTo>
                <a:cubicBezTo>
                  <a:pt x="3872464" y="535225"/>
                  <a:pt x="3875622" y="542097"/>
                  <a:pt x="3879337" y="552498"/>
                </a:cubicBezTo>
                <a:cubicBezTo>
                  <a:pt x="3883794" y="565128"/>
                  <a:pt x="3886023" y="578316"/>
                  <a:pt x="3886023" y="592060"/>
                </a:cubicBezTo>
                <a:cubicBezTo>
                  <a:pt x="3886023" y="605805"/>
                  <a:pt x="3883794" y="630879"/>
                  <a:pt x="3879337" y="667284"/>
                </a:cubicBezTo>
                <a:cubicBezTo>
                  <a:pt x="3877850" y="678428"/>
                  <a:pt x="3878037" y="686229"/>
                  <a:pt x="3879894" y="690687"/>
                </a:cubicBezTo>
                <a:cubicBezTo>
                  <a:pt x="3881751" y="695144"/>
                  <a:pt x="3887138" y="701460"/>
                  <a:pt x="3896053" y="709632"/>
                </a:cubicBezTo>
                <a:cubicBezTo>
                  <a:pt x="3899767" y="713347"/>
                  <a:pt x="3903111" y="716504"/>
                  <a:pt x="3906082" y="719105"/>
                </a:cubicBezTo>
                <a:cubicBezTo>
                  <a:pt x="3909055" y="721705"/>
                  <a:pt x="3911469" y="723562"/>
                  <a:pt x="3913327" y="724677"/>
                </a:cubicBezTo>
                <a:cubicBezTo>
                  <a:pt x="3915184" y="725791"/>
                  <a:pt x="3916484" y="726348"/>
                  <a:pt x="3917227" y="726348"/>
                </a:cubicBezTo>
                <a:cubicBezTo>
                  <a:pt x="3917970" y="724862"/>
                  <a:pt x="3926886" y="695330"/>
                  <a:pt x="3943973" y="637752"/>
                </a:cubicBezTo>
                <a:cubicBezTo>
                  <a:pt x="3961061" y="580173"/>
                  <a:pt x="3971462" y="546926"/>
                  <a:pt x="3975177" y="538011"/>
                </a:cubicBezTo>
                <a:cubicBezTo>
                  <a:pt x="3979635" y="526866"/>
                  <a:pt x="3982421" y="507735"/>
                  <a:pt x="3983535" y="480618"/>
                </a:cubicBezTo>
                <a:cubicBezTo>
                  <a:pt x="3984650" y="453500"/>
                  <a:pt x="3983350" y="437341"/>
                  <a:pt x="3979635" y="432140"/>
                </a:cubicBezTo>
                <a:cubicBezTo>
                  <a:pt x="3975177" y="426940"/>
                  <a:pt x="3971091" y="424339"/>
                  <a:pt x="3967376" y="424339"/>
                </a:cubicBezTo>
                <a:close/>
                <a:moveTo>
                  <a:pt x="561693" y="417653"/>
                </a:moveTo>
                <a:cubicBezTo>
                  <a:pt x="557979" y="417653"/>
                  <a:pt x="542377" y="428054"/>
                  <a:pt x="514888" y="448857"/>
                </a:cubicBezTo>
                <a:cubicBezTo>
                  <a:pt x="487398" y="469659"/>
                  <a:pt x="473654" y="481546"/>
                  <a:pt x="473654" y="484518"/>
                </a:cubicBezTo>
                <a:cubicBezTo>
                  <a:pt x="473654" y="486004"/>
                  <a:pt x="480526" y="484890"/>
                  <a:pt x="494271" y="481175"/>
                </a:cubicBezTo>
                <a:cubicBezTo>
                  <a:pt x="508015" y="477460"/>
                  <a:pt x="521945" y="473188"/>
                  <a:pt x="536062" y="468359"/>
                </a:cubicBezTo>
                <a:cubicBezTo>
                  <a:pt x="550178" y="463530"/>
                  <a:pt x="557979" y="460372"/>
                  <a:pt x="559464" y="458886"/>
                </a:cubicBezTo>
                <a:cubicBezTo>
                  <a:pt x="560950" y="457400"/>
                  <a:pt x="562808" y="450157"/>
                  <a:pt x="565037" y="437155"/>
                </a:cubicBezTo>
                <a:cubicBezTo>
                  <a:pt x="567265" y="424153"/>
                  <a:pt x="566151" y="417653"/>
                  <a:pt x="561693" y="417653"/>
                </a:cubicBezTo>
                <a:close/>
                <a:moveTo>
                  <a:pt x="8311404" y="414309"/>
                </a:moveTo>
                <a:cubicBezTo>
                  <a:pt x="8309918" y="414309"/>
                  <a:pt x="8302860" y="423782"/>
                  <a:pt x="8290230" y="442727"/>
                </a:cubicBezTo>
                <a:cubicBezTo>
                  <a:pt x="8277600" y="461672"/>
                  <a:pt x="8271285" y="472631"/>
                  <a:pt x="8271285" y="475603"/>
                </a:cubicBezTo>
                <a:cubicBezTo>
                  <a:pt x="8271285" y="477832"/>
                  <a:pt x="8267570" y="483032"/>
                  <a:pt x="8260140" y="491205"/>
                </a:cubicBezTo>
                <a:cubicBezTo>
                  <a:pt x="8249739" y="502349"/>
                  <a:pt x="8248625" y="507550"/>
                  <a:pt x="8256798" y="506807"/>
                </a:cubicBezTo>
                <a:cubicBezTo>
                  <a:pt x="8260512" y="506807"/>
                  <a:pt x="8266084" y="504949"/>
                  <a:pt x="8273514" y="501234"/>
                </a:cubicBezTo>
                <a:cubicBezTo>
                  <a:pt x="8285400" y="495291"/>
                  <a:pt x="8293202" y="492319"/>
                  <a:pt x="8296917" y="492319"/>
                </a:cubicBezTo>
                <a:cubicBezTo>
                  <a:pt x="8305832" y="492319"/>
                  <a:pt x="8309547" y="478946"/>
                  <a:pt x="8308061" y="452200"/>
                </a:cubicBezTo>
                <a:cubicBezTo>
                  <a:pt x="8307318" y="438827"/>
                  <a:pt x="8308061" y="429168"/>
                  <a:pt x="8310290" y="423225"/>
                </a:cubicBezTo>
                <a:cubicBezTo>
                  <a:pt x="8311033" y="421739"/>
                  <a:pt x="8311590" y="420253"/>
                  <a:pt x="8311962" y="418767"/>
                </a:cubicBezTo>
                <a:cubicBezTo>
                  <a:pt x="8312333" y="417281"/>
                  <a:pt x="8312519" y="416167"/>
                  <a:pt x="8312519" y="415424"/>
                </a:cubicBezTo>
                <a:cubicBezTo>
                  <a:pt x="8312519" y="414681"/>
                  <a:pt x="8312147" y="414309"/>
                  <a:pt x="8311404" y="414309"/>
                </a:cubicBezTo>
                <a:close/>
                <a:moveTo>
                  <a:pt x="10682901" y="408737"/>
                </a:moveTo>
                <a:cubicBezTo>
                  <a:pt x="10666927" y="408366"/>
                  <a:pt x="10656155" y="409480"/>
                  <a:pt x="10650582" y="412080"/>
                </a:cubicBezTo>
                <a:cubicBezTo>
                  <a:pt x="10643152" y="415052"/>
                  <a:pt x="10626435" y="421367"/>
                  <a:pt x="10600434" y="431026"/>
                </a:cubicBezTo>
                <a:cubicBezTo>
                  <a:pt x="10581859" y="437712"/>
                  <a:pt x="10569601" y="443656"/>
                  <a:pt x="10563657" y="448857"/>
                </a:cubicBezTo>
                <a:cubicBezTo>
                  <a:pt x="10557714" y="454057"/>
                  <a:pt x="10555856" y="460372"/>
                  <a:pt x="10558085" y="467802"/>
                </a:cubicBezTo>
                <a:cubicBezTo>
                  <a:pt x="10559571" y="472259"/>
                  <a:pt x="10561242" y="491948"/>
                  <a:pt x="10563100" y="526866"/>
                </a:cubicBezTo>
                <a:cubicBezTo>
                  <a:pt x="10564958" y="561785"/>
                  <a:pt x="10567001" y="581102"/>
                  <a:pt x="10569230" y="584816"/>
                </a:cubicBezTo>
                <a:cubicBezTo>
                  <a:pt x="10571459" y="588531"/>
                  <a:pt x="10571645" y="591874"/>
                  <a:pt x="10569787" y="594846"/>
                </a:cubicBezTo>
                <a:cubicBezTo>
                  <a:pt x="10567929" y="597818"/>
                  <a:pt x="10565886" y="618992"/>
                  <a:pt x="10563657" y="658368"/>
                </a:cubicBezTo>
                <a:cubicBezTo>
                  <a:pt x="10561428" y="697745"/>
                  <a:pt x="10558456" y="725977"/>
                  <a:pt x="10554742" y="743065"/>
                </a:cubicBezTo>
                <a:cubicBezTo>
                  <a:pt x="10552513" y="754209"/>
                  <a:pt x="10551584" y="762010"/>
                  <a:pt x="10551955" y="766468"/>
                </a:cubicBezTo>
                <a:cubicBezTo>
                  <a:pt x="10552327" y="770925"/>
                  <a:pt x="10555113" y="775755"/>
                  <a:pt x="10560314" y="780955"/>
                </a:cubicBezTo>
                <a:cubicBezTo>
                  <a:pt x="10568486" y="789871"/>
                  <a:pt x="10572943" y="797486"/>
                  <a:pt x="10573686" y="803801"/>
                </a:cubicBezTo>
                <a:cubicBezTo>
                  <a:pt x="10574431" y="810116"/>
                  <a:pt x="10571830" y="816245"/>
                  <a:pt x="10565886" y="822189"/>
                </a:cubicBezTo>
                <a:cubicBezTo>
                  <a:pt x="10559199" y="828132"/>
                  <a:pt x="10558085" y="831476"/>
                  <a:pt x="10562543" y="832219"/>
                </a:cubicBezTo>
                <a:cubicBezTo>
                  <a:pt x="10562543" y="832219"/>
                  <a:pt x="10572572" y="832219"/>
                  <a:pt x="10592632" y="832219"/>
                </a:cubicBezTo>
                <a:cubicBezTo>
                  <a:pt x="10618635" y="832219"/>
                  <a:pt x="10631637" y="830733"/>
                  <a:pt x="10631637" y="827761"/>
                </a:cubicBezTo>
                <a:cubicBezTo>
                  <a:pt x="10631637" y="824789"/>
                  <a:pt x="10632751" y="819960"/>
                  <a:pt x="10634980" y="813274"/>
                </a:cubicBezTo>
                <a:lnTo>
                  <a:pt x="10636094" y="806587"/>
                </a:lnTo>
                <a:cubicBezTo>
                  <a:pt x="10635351" y="807330"/>
                  <a:pt x="10633122" y="809930"/>
                  <a:pt x="10629409" y="814388"/>
                </a:cubicBezTo>
                <a:cubicBezTo>
                  <a:pt x="10625694" y="818846"/>
                  <a:pt x="10623465" y="821074"/>
                  <a:pt x="10622722" y="821074"/>
                </a:cubicBezTo>
                <a:lnTo>
                  <a:pt x="10627180" y="809930"/>
                </a:lnTo>
                <a:cubicBezTo>
                  <a:pt x="10628664" y="806216"/>
                  <a:pt x="10630522" y="803244"/>
                  <a:pt x="10632751" y="801015"/>
                </a:cubicBezTo>
                <a:cubicBezTo>
                  <a:pt x="10634980" y="798786"/>
                  <a:pt x="10636652" y="797857"/>
                  <a:pt x="10637766" y="798229"/>
                </a:cubicBezTo>
                <a:cubicBezTo>
                  <a:pt x="10638881" y="798600"/>
                  <a:pt x="10640181" y="798043"/>
                  <a:pt x="10641667" y="796557"/>
                </a:cubicBezTo>
                <a:cubicBezTo>
                  <a:pt x="10643152" y="795071"/>
                  <a:pt x="10644267" y="792842"/>
                  <a:pt x="10645010" y="789871"/>
                </a:cubicBezTo>
                <a:cubicBezTo>
                  <a:pt x="10647239" y="783184"/>
                  <a:pt x="10650954" y="778726"/>
                  <a:pt x="10656155" y="776497"/>
                </a:cubicBezTo>
                <a:cubicBezTo>
                  <a:pt x="10661355" y="774269"/>
                  <a:pt x="10663027" y="771483"/>
                  <a:pt x="10661169" y="768139"/>
                </a:cubicBezTo>
                <a:cubicBezTo>
                  <a:pt x="10659311" y="764796"/>
                  <a:pt x="10662097" y="759224"/>
                  <a:pt x="10669527" y="751423"/>
                </a:cubicBezTo>
                <a:cubicBezTo>
                  <a:pt x="10676957" y="743622"/>
                  <a:pt x="10678629" y="738421"/>
                  <a:pt x="10674542" y="735821"/>
                </a:cubicBezTo>
                <a:cubicBezTo>
                  <a:pt x="10670456" y="733221"/>
                  <a:pt x="10670271" y="730620"/>
                  <a:pt x="10673985" y="728020"/>
                </a:cubicBezTo>
                <a:cubicBezTo>
                  <a:pt x="10677700" y="725420"/>
                  <a:pt x="10679558" y="721891"/>
                  <a:pt x="10679558" y="717433"/>
                </a:cubicBezTo>
                <a:cubicBezTo>
                  <a:pt x="10679558" y="704060"/>
                  <a:pt x="10686243" y="685858"/>
                  <a:pt x="10699617" y="662826"/>
                </a:cubicBezTo>
                <a:cubicBezTo>
                  <a:pt x="10703331" y="656883"/>
                  <a:pt x="10705933" y="654282"/>
                  <a:pt x="10707418" y="655025"/>
                </a:cubicBezTo>
                <a:cubicBezTo>
                  <a:pt x="10709647" y="659483"/>
                  <a:pt x="10711876" y="657254"/>
                  <a:pt x="10714105" y="648339"/>
                </a:cubicBezTo>
                <a:cubicBezTo>
                  <a:pt x="10717076" y="639423"/>
                  <a:pt x="10717261" y="631994"/>
                  <a:pt x="10714661" y="626050"/>
                </a:cubicBezTo>
                <a:cubicBezTo>
                  <a:pt x="10712062" y="620107"/>
                  <a:pt x="10712619" y="614906"/>
                  <a:pt x="10716333" y="610448"/>
                </a:cubicBezTo>
                <a:cubicBezTo>
                  <a:pt x="10720047" y="605990"/>
                  <a:pt x="10724134" y="595961"/>
                  <a:pt x="10728592" y="580359"/>
                </a:cubicBezTo>
                <a:cubicBezTo>
                  <a:pt x="10733793" y="569214"/>
                  <a:pt x="10737879" y="563642"/>
                  <a:pt x="10740851" y="563642"/>
                </a:cubicBezTo>
                <a:cubicBezTo>
                  <a:pt x="10742337" y="566614"/>
                  <a:pt x="10743080" y="567357"/>
                  <a:pt x="10743080" y="565871"/>
                </a:cubicBezTo>
                <a:cubicBezTo>
                  <a:pt x="10743080" y="565128"/>
                  <a:pt x="10742709" y="562899"/>
                  <a:pt x="10741966" y="559185"/>
                </a:cubicBezTo>
                <a:cubicBezTo>
                  <a:pt x="10739737" y="551012"/>
                  <a:pt x="10742337" y="538754"/>
                  <a:pt x="10749766" y="522409"/>
                </a:cubicBezTo>
                <a:cubicBezTo>
                  <a:pt x="10755709" y="509035"/>
                  <a:pt x="10761839" y="491576"/>
                  <a:pt x="10768154" y="470031"/>
                </a:cubicBezTo>
                <a:cubicBezTo>
                  <a:pt x="10774469" y="448485"/>
                  <a:pt x="10777626" y="433998"/>
                  <a:pt x="10777626" y="426568"/>
                </a:cubicBezTo>
                <a:cubicBezTo>
                  <a:pt x="10777626" y="421367"/>
                  <a:pt x="10767226" y="417281"/>
                  <a:pt x="10746422" y="414309"/>
                </a:cubicBezTo>
                <a:cubicBezTo>
                  <a:pt x="10720048" y="410966"/>
                  <a:pt x="10698874" y="409109"/>
                  <a:pt x="10682901" y="408737"/>
                </a:cubicBezTo>
                <a:close/>
                <a:moveTo>
                  <a:pt x="9496038" y="403165"/>
                </a:moveTo>
                <a:cubicBezTo>
                  <a:pt x="9495295" y="403165"/>
                  <a:pt x="9493252" y="404094"/>
                  <a:pt x="9489908" y="405951"/>
                </a:cubicBezTo>
                <a:cubicBezTo>
                  <a:pt x="9486566" y="407809"/>
                  <a:pt x="9482108" y="410595"/>
                  <a:pt x="9476535" y="414309"/>
                </a:cubicBezTo>
                <a:cubicBezTo>
                  <a:pt x="9470964" y="418024"/>
                  <a:pt x="9463348" y="423225"/>
                  <a:pt x="9453690" y="429911"/>
                </a:cubicBezTo>
                <a:cubicBezTo>
                  <a:pt x="9427687" y="446999"/>
                  <a:pt x="9410971" y="459629"/>
                  <a:pt x="9403541" y="467802"/>
                </a:cubicBezTo>
                <a:cubicBezTo>
                  <a:pt x="9399083" y="473002"/>
                  <a:pt x="9397598" y="475417"/>
                  <a:pt x="9399083" y="475046"/>
                </a:cubicBezTo>
                <a:cubicBezTo>
                  <a:pt x="9400568" y="474674"/>
                  <a:pt x="9405769" y="471145"/>
                  <a:pt x="9414685" y="464459"/>
                </a:cubicBezTo>
                <a:cubicBezTo>
                  <a:pt x="9428802" y="453314"/>
                  <a:pt x="9446260" y="440870"/>
                  <a:pt x="9467063" y="427125"/>
                </a:cubicBezTo>
                <a:cubicBezTo>
                  <a:pt x="9487866" y="413381"/>
                  <a:pt x="9498267" y="405765"/>
                  <a:pt x="9498267" y="404280"/>
                </a:cubicBezTo>
                <a:cubicBezTo>
                  <a:pt x="9497524" y="403537"/>
                  <a:pt x="9496781" y="403165"/>
                  <a:pt x="9496038" y="403165"/>
                </a:cubicBezTo>
                <a:close/>
                <a:moveTo>
                  <a:pt x="3923913" y="403165"/>
                </a:moveTo>
                <a:cubicBezTo>
                  <a:pt x="3923171" y="403165"/>
                  <a:pt x="3921127" y="404094"/>
                  <a:pt x="3917784" y="405951"/>
                </a:cubicBezTo>
                <a:cubicBezTo>
                  <a:pt x="3914441" y="407809"/>
                  <a:pt x="3909983" y="410595"/>
                  <a:pt x="3904411" y="414309"/>
                </a:cubicBezTo>
                <a:cubicBezTo>
                  <a:pt x="3898839" y="418024"/>
                  <a:pt x="3891224" y="423225"/>
                  <a:pt x="3881565" y="429911"/>
                </a:cubicBezTo>
                <a:cubicBezTo>
                  <a:pt x="3855562" y="446999"/>
                  <a:pt x="3838846" y="459629"/>
                  <a:pt x="3831416" y="467802"/>
                </a:cubicBezTo>
                <a:cubicBezTo>
                  <a:pt x="3826958" y="473002"/>
                  <a:pt x="3825473" y="475417"/>
                  <a:pt x="3826958" y="475046"/>
                </a:cubicBezTo>
                <a:cubicBezTo>
                  <a:pt x="3828444" y="474674"/>
                  <a:pt x="3833645" y="471145"/>
                  <a:pt x="3842561" y="464459"/>
                </a:cubicBezTo>
                <a:cubicBezTo>
                  <a:pt x="3856677" y="453314"/>
                  <a:pt x="3874136" y="440870"/>
                  <a:pt x="3894939" y="427125"/>
                </a:cubicBezTo>
                <a:cubicBezTo>
                  <a:pt x="3915741" y="413381"/>
                  <a:pt x="3926142" y="405765"/>
                  <a:pt x="3926142" y="404280"/>
                </a:cubicBezTo>
                <a:cubicBezTo>
                  <a:pt x="3925400" y="403537"/>
                  <a:pt x="3924657" y="403165"/>
                  <a:pt x="3923913" y="403165"/>
                </a:cubicBezTo>
                <a:close/>
                <a:moveTo>
                  <a:pt x="536062" y="380877"/>
                </a:moveTo>
                <a:cubicBezTo>
                  <a:pt x="532347" y="380877"/>
                  <a:pt x="521945" y="383477"/>
                  <a:pt x="504858" y="388678"/>
                </a:cubicBezTo>
                <a:cubicBezTo>
                  <a:pt x="489256" y="393135"/>
                  <a:pt x="474397" y="397222"/>
                  <a:pt x="460281" y="400936"/>
                </a:cubicBezTo>
                <a:cubicBezTo>
                  <a:pt x="449879" y="403908"/>
                  <a:pt x="443750" y="406694"/>
                  <a:pt x="441893" y="409294"/>
                </a:cubicBezTo>
                <a:cubicBezTo>
                  <a:pt x="440035" y="411895"/>
                  <a:pt x="438735" y="418767"/>
                  <a:pt x="437992" y="429911"/>
                </a:cubicBezTo>
                <a:cubicBezTo>
                  <a:pt x="437992" y="445513"/>
                  <a:pt x="439850" y="453314"/>
                  <a:pt x="443564" y="453314"/>
                </a:cubicBezTo>
                <a:cubicBezTo>
                  <a:pt x="447279" y="453314"/>
                  <a:pt x="445979" y="456843"/>
                  <a:pt x="439664" y="463901"/>
                </a:cubicBezTo>
                <a:cubicBezTo>
                  <a:pt x="433349" y="470959"/>
                  <a:pt x="430934" y="475231"/>
                  <a:pt x="432420" y="476717"/>
                </a:cubicBezTo>
                <a:cubicBezTo>
                  <a:pt x="433906" y="478203"/>
                  <a:pt x="448765" y="467059"/>
                  <a:pt x="476997" y="443284"/>
                </a:cubicBezTo>
                <a:cubicBezTo>
                  <a:pt x="505229" y="419510"/>
                  <a:pt x="524174" y="402422"/>
                  <a:pt x="533833" y="392021"/>
                </a:cubicBezTo>
                <a:cubicBezTo>
                  <a:pt x="539776" y="384591"/>
                  <a:pt x="540519" y="380877"/>
                  <a:pt x="536062" y="380877"/>
                </a:cubicBezTo>
                <a:close/>
                <a:moveTo>
                  <a:pt x="1630706" y="369175"/>
                </a:moveTo>
                <a:cubicBezTo>
                  <a:pt x="1631634" y="368432"/>
                  <a:pt x="1632656" y="368618"/>
                  <a:pt x="1633770" y="369732"/>
                </a:cubicBezTo>
                <a:cubicBezTo>
                  <a:pt x="1635999" y="371961"/>
                  <a:pt x="1634885" y="381248"/>
                  <a:pt x="1630427" y="397593"/>
                </a:cubicBezTo>
                <a:cubicBezTo>
                  <a:pt x="1625969" y="413938"/>
                  <a:pt x="1622255" y="422110"/>
                  <a:pt x="1619283" y="422110"/>
                </a:cubicBezTo>
                <a:cubicBezTo>
                  <a:pt x="1616311" y="422110"/>
                  <a:pt x="1619283" y="406137"/>
                  <a:pt x="1628198" y="374190"/>
                </a:cubicBezTo>
                <a:cubicBezTo>
                  <a:pt x="1628941" y="371590"/>
                  <a:pt x="1629777" y="369918"/>
                  <a:pt x="1630706" y="369175"/>
                </a:cubicBezTo>
                <a:close/>
                <a:moveTo>
                  <a:pt x="2393251" y="366946"/>
                </a:moveTo>
                <a:cubicBezTo>
                  <a:pt x="2401052" y="367318"/>
                  <a:pt x="2409781" y="371218"/>
                  <a:pt x="2419440" y="378648"/>
                </a:cubicBezTo>
                <a:cubicBezTo>
                  <a:pt x="2427612" y="385334"/>
                  <a:pt x="2433556" y="395550"/>
                  <a:pt x="2437271" y="409294"/>
                </a:cubicBezTo>
                <a:cubicBezTo>
                  <a:pt x="2440985" y="423039"/>
                  <a:pt x="2440985" y="436226"/>
                  <a:pt x="2437271" y="448857"/>
                </a:cubicBezTo>
                <a:cubicBezTo>
                  <a:pt x="2434299" y="460001"/>
                  <a:pt x="2431885" y="470216"/>
                  <a:pt x="2430027" y="479503"/>
                </a:cubicBezTo>
                <a:cubicBezTo>
                  <a:pt x="2428169" y="488790"/>
                  <a:pt x="2420183" y="496777"/>
                  <a:pt x="2406067" y="503463"/>
                </a:cubicBezTo>
                <a:cubicBezTo>
                  <a:pt x="2391950" y="510150"/>
                  <a:pt x="2384336" y="513493"/>
                  <a:pt x="2383221" y="513493"/>
                </a:cubicBezTo>
                <a:cubicBezTo>
                  <a:pt x="2382107" y="513493"/>
                  <a:pt x="2381549" y="495662"/>
                  <a:pt x="2381549" y="460001"/>
                </a:cubicBezTo>
                <a:cubicBezTo>
                  <a:pt x="2381549" y="424339"/>
                  <a:pt x="2380064" y="403537"/>
                  <a:pt x="2377092" y="397593"/>
                </a:cubicBezTo>
                <a:cubicBezTo>
                  <a:pt x="2374120" y="391649"/>
                  <a:pt x="2374120" y="384963"/>
                  <a:pt x="2377092" y="377533"/>
                </a:cubicBezTo>
                <a:cubicBezTo>
                  <a:pt x="2380064" y="370104"/>
                  <a:pt x="2385450" y="366575"/>
                  <a:pt x="2393251" y="366946"/>
                </a:cubicBezTo>
                <a:close/>
                <a:moveTo>
                  <a:pt x="6787986" y="360817"/>
                </a:moveTo>
                <a:cubicBezTo>
                  <a:pt x="6797644" y="360817"/>
                  <a:pt x="6801173" y="364160"/>
                  <a:pt x="6798572" y="370847"/>
                </a:cubicBezTo>
                <a:cubicBezTo>
                  <a:pt x="6795972" y="377533"/>
                  <a:pt x="6798015" y="383477"/>
                  <a:pt x="6804702" y="388678"/>
                </a:cubicBezTo>
                <a:cubicBezTo>
                  <a:pt x="6818075" y="399822"/>
                  <a:pt x="6830705" y="438455"/>
                  <a:pt x="6842592" y="504578"/>
                </a:cubicBezTo>
                <a:cubicBezTo>
                  <a:pt x="6846307" y="524637"/>
                  <a:pt x="6847607" y="538568"/>
                  <a:pt x="6846493" y="546369"/>
                </a:cubicBezTo>
                <a:cubicBezTo>
                  <a:pt x="6845378" y="554170"/>
                  <a:pt x="6841478" y="564942"/>
                  <a:pt x="6834792" y="578687"/>
                </a:cubicBezTo>
                <a:cubicBezTo>
                  <a:pt x="6828105" y="592432"/>
                  <a:pt x="6824390" y="602647"/>
                  <a:pt x="6823647" y="609334"/>
                </a:cubicBezTo>
                <a:cubicBezTo>
                  <a:pt x="6822905" y="616020"/>
                  <a:pt x="6824390" y="627165"/>
                  <a:pt x="6828105" y="642766"/>
                </a:cubicBezTo>
                <a:cubicBezTo>
                  <a:pt x="6833305" y="665055"/>
                  <a:pt x="6843707" y="692916"/>
                  <a:pt x="6859309" y="726348"/>
                </a:cubicBezTo>
                <a:cubicBezTo>
                  <a:pt x="6874168" y="756809"/>
                  <a:pt x="6883083" y="778355"/>
                  <a:pt x="6886055" y="790985"/>
                </a:cubicBezTo>
                <a:cubicBezTo>
                  <a:pt x="6889027" y="803615"/>
                  <a:pt x="6888098" y="813088"/>
                  <a:pt x="6883269" y="819403"/>
                </a:cubicBezTo>
                <a:cubicBezTo>
                  <a:pt x="6878439" y="825718"/>
                  <a:pt x="6867109" y="831476"/>
                  <a:pt x="6849279" y="836676"/>
                </a:cubicBezTo>
                <a:cubicBezTo>
                  <a:pt x="6839621" y="839648"/>
                  <a:pt x="6834792" y="841877"/>
                  <a:pt x="6834792" y="843363"/>
                </a:cubicBezTo>
                <a:cubicBezTo>
                  <a:pt x="6834049" y="845592"/>
                  <a:pt x="6851879" y="850792"/>
                  <a:pt x="6888284" y="858965"/>
                </a:cubicBezTo>
                <a:cubicBezTo>
                  <a:pt x="6929889" y="869366"/>
                  <a:pt x="6983010" y="878282"/>
                  <a:pt x="7047647" y="885711"/>
                </a:cubicBezTo>
                <a:cubicBezTo>
                  <a:pt x="7089995" y="890912"/>
                  <a:pt x="7124913" y="893698"/>
                  <a:pt x="7152402" y="894069"/>
                </a:cubicBezTo>
                <a:cubicBezTo>
                  <a:pt x="7179891" y="894441"/>
                  <a:pt x="7223725" y="892769"/>
                  <a:pt x="7283904" y="889054"/>
                </a:cubicBezTo>
                <a:cubicBezTo>
                  <a:pt x="7373801" y="883854"/>
                  <a:pt x="7428037" y="881253"/>
                  <a:pt x="7446611" y="881253"/>
                </a:cubicBezTo>
                <a:cubicBezTo>
                  <a:pt x="7465184" y="881253"/>
                  <a:pt x="7494159" y="883482"/>
                  <a:pt x="7533536" y="887940"/>
                </a:cubicBezTo>
                <a:cubicBezTo>
                  <a:pt x="7581084" y="893884"/>
                  <a:pt x="7614146" y="902613"/>
                  <a:pt x="7632720" y="914129"/>
                </a:cubicBezTo>
                <a:cubicBezTo>
                  <a:pt x="7651293" y="925645"/>
                  <a:pt x="7657980" y="941804"/>
                  <a:pt x="7652779" y="962606"/>
                </a:cubicBezTo>
                <a:cubicBezTo>
                  <a:pt x="7646836" y="985638"/>
                  <a:pt x="7600401" y="994925"/>
                  <a:pt x="7513476" y="990467"/>
                </a:cubicBezTo>
                <a:cubicBezTo>
                  <a:pt x="7462213" y="987495"/>
                  <a:pt x="7402034" y="984895"/>
                  <a:pt x="7332939" y="982666"/>
                </a:cubicBezTo>
                <a:cubicBezTo>
                  <a:pt x="7274989" y="981180"/>
                  <a:pt x="7222239" y="976537"/>
                  <a:pt x="7174691" y="968736"/>
                </a:cubicBezTo>
                <a:cubicBezTo>
                  <a:pt x="7127142" y="960935"/>
                  <a:pt x="7068078" y="946633"/>
                  <a:pt x="6997497" y="925830"/>
                </a:cubicBezTo>
                <a:cubicBezTo>
                  <a:pt x="6938061" y="909485"/>
                  <a:pt x="6894413" y="897970"/>
                  <a:pt x="6866552" y="891283"/>
                </a:cubicBezTo>
                <a:cubicBezTo>
                  <a:pt x="6838692" y="884597"/>
                  <a:pt x="6814917" y="877910"/>
                  <a:pt x="6795229" y="871224"/>
                </a:cubicBezTo>
                <a:cubicBezTo>
                  <a:pt x="6775541" y="864537"/>
                  <a:pt x="6738208" y="861194"/>
                  <a:pt x="6683229" y="861194"/>
                </a:cubicBezTo>
                <a:cubicBezTo>
                  <a:pt x="6628251" y="861194"/>
                  <a:pt x="6598161" y="857850"/>
                  <a:pt x="6592961" y="851164"/>
                </a:cubicBezTo>
                <a:cubicBezTo>
                  <a:pt x="6586275" y="842992"/>
                  <a:pt x="6586089" y="834448"/>
                  <a:pt x="6592404" y="825532"/>
                </a:cubicBezTo>
                <a:cubicBezTo>
                  <a:pt x="6598719" y="816617"/>
                  <a:pt x="6607820" y="812159"/>
                  <a:pt x="6619707" y="812159"/>
                </a:cubicBezTo>
                <a:cubicBezTo>
                  <a:pt x="6634567" y="812159"/>
                  <a:pt x="6660384" y="806030"/>
                  <a:pt x="6697160" y="793771"/>
                </a:cubicBezTo>
                <a:cubicBezTo>
                  <a:pt x="6733936" y="781512"/>
                  <a:pt x="6759382" y="770925"/>
                  <a:pt x="6773498" y="762010"/>
                </a:cubicBezTo>
                <a:cubicBezTo>
                  <a:pt x="6786871" y="753095"/>
                  <a:pt x="6795601" y="742879"/>
                  <a:pt x="6799687" y="731363"/>
                </a:cubicBezTo>
                <a:cubicBezTo>
                  <a:pt x="6803773" y="719848"/>
                  <a:pt x="6806188" y="700345"/>
                  <a:pt x="6806930" y="672856"/>
                </a:cubicBezTo>
                <a:cubicBezTo>
                  <a:pt x="6807673" y="646853"/>
                  <a:pt x="6802101" y="623078"/>
                  <a:pt x="6790214" y="601533"/>
                </a:cubicBezTo>
                <a:cubicBezTo>
                  <a:pt x="6782042" y="587417"/>
                  <a:pt x="6776841" y="573486"/>
                  <a:pt x="6774612" y="559742"/>
                </a:cubicBezTo>
                <a:cubicBezTo>
                  <a:pt x="6772384" y="545997"/>
                  <a:pt x="6770155" y="520551"/>
                  <a:pt x="6767926" y="483404"/>
                </a:cubicBezTo>
                <a:cubicBezTo>
                  <a:pt x="6764954" y="426197"/>
                  <a:pt x="6765140" y="391464"/>
                  <a:pt x="6768483" y="379205"/>
                </a:cubicBezTo>
                <a:cubicBezTo>
                  <a:pt x="6771826" y="366946"/>
                  <a:pt x="6778327" y="360817"/>
                  <a:pt x="6787986" y="360817"/>
                </a:cubicBezTo>
                <a:close/>
                <a:moveTo>
                  <a:pt x="1664974" y="357474"/>
                </a:moveTo>
                <a:cubicBezTo>
                  <a:pt x="1664231" y="356731"/>
                  <a:pt x="1662560" y="358402"/>
                  <a:pt x="1659959" y="362489"/>
                </a:cubicBezTo>
                <a:cubicBezTo>
                  <a:pt x="1657359" y="366575"/>
                  <a:pt x="1656987" y="369547"/>
                  <a:pt x="1658845" y="371404"/>
                </a:cubicBezTo>
                <a:cubicBezTo>
                  <a:pt x="1660702" y="373261"/>
                  <a:pt x="1662745" y="371218"/>
                  <a:pt x="1664974" y="365275"/>
                </a:cubicBezTo>
                <a:cubicBezTo>
                  <a:pt x="1666460" y="360074"/>
                  <a:pt x="1666460" y="357474"/>
                  <a:pt x="1664974" y="357474"/>
                </a:cubicBezTo>
                <a:close/>
                <a:moveTo>
                  <a:pt x="674250" y="356359"/>
                </a:moveTo>
                <a:cubicBezTo>
                  <a:pt x="674993" y="356359"/>
                  <a:pt x="675736" y="357102"/>
                  <a:pt x="676479" y="358588"/>
                </a:cubicBezTo>
                <a:cubicBezTo>
                  <a:pt x="677965" y="363046"/>
                  <a:pt x="677594" y="366389"/>
                  <a:pt x="675365" y="368618"/>
                </a:cubicBezTo>
                <a:cubicBezTo>
                  <a:pt x="674622" y="369361"/>
                  <a:pt x="673879" y="368618"/>
                  <a:pt x="673136" y="366389"/>
                </a:cubicBezTo>
                <a:cubicBezTo>
                  <a:pt x="673136" y="366389"/>
                  <a:pt x="673136" y="364903"/>
                  <a:pt x="673136" y="361931"/>
                </a:cubicBezTo>
                <a:cubicBezTo>
                  <a:pt x="673136" y="357474"/>
                  <a:pt x="673507" y="355616"/>
                  <a:pt x="674250" y="356359"/>
                </a:cubicBezTo>
                <a:close/>
                <a:moveTo>
                  <a:pt x="7298392" y="305096"/>
                </a:moveTo>
                <a:cubicBezTo>
                  <a:pt x="7296163" y="305096"/>
                  <a:pt x="7293749" y="307325"/>
                  <a:pt x="7291149" y="311782"/>
                </a:cubicBezTo>
                <a:cubicBezTo>
                  <a:pt x="7288548" y="316240"/>
                  <a:pt x="7289662" y="318469"/>
                  <a:pt x="7294491" y="318469"/>
                </a:cubicBezTo>
                <a:cubicBezTo>
                  <a:pt x="7299321" y="318469"/>
                  <a:pt x="7301735" y="316240"/>
                  <a:pt x="7301735" y="311782"/>
                </a:cubicBezTo>
                <a:cubicBezTo>
                  <a:pt x="7301735" y="307325"/>
                  <a:pt x="7300621" y="305096"/>
                  <a:pt x="7298392" y="305096"/>
                </a:cubicBezTo>
                <a:close/>
                <a:moveTo>
                  <a:pt x="5103672" y="304678"/>
                </a:moveTo>
                <a:cubicBezTo>
                  <a:pt x="5108593" y="304771"/>
                  <a:pt x="5112262" y="305839"/>
                  <a:pt x="5114676" y="307882"/>
                </a:cubicBezTo>
                <a:cubicBezTo>
                  <a:pt x="5119506" y="311968"/>
                  <a:pt x="5120806" y="321441"/>
                  <a:pt x="5118577" y="336300"/>
                </a:cubicBezTo>
                <a:cubicBezTo>
                  <a:pt x="5117091" y="348187"/>
                  <a:pt x="5118949" y="357474"/>
                  <a:pt x="5124149" y="364160"/>
                </a:cubicBezTo>
                <a:cubicBezTo>
                  <a:pt x="5129349" y="370847"/>
                  <a:pt x="5141980" y="379391"/>
                  <a:pt x="5162040" y="389792"/>
                </a:cubicBezTo>
                <a:cubicBezTo>
                  <a:pt x="5177642" y="398707"/>
                  <a:pt x="5190643" y="407994"/>
                  <a:pt x="5201044" y="417653"/>
                </a:cubicBezTo>
                <a:lnTo>
                  <a:pt x="5217761" y="433255"/>
                </a:lnTo>
                <a:lnTo>
                  <a:pt x="5203273" y="445513"/>
                </a:lnTo>
                <a:cubicBezTo>
                  <a:pt x="5197330" y="451457"/>
                  <a:pt x="5192501" y="454800"/>
                  <a:pt x="5188786" y="455543"/>
                </a:cubicBezTo>
                <a:cubicBezTo>
                  <a:pt x="5185071" y="456286"/>
                  <a:pt x="5176899" y="455543"/>
                  <a:pt x="5164268" y="453314"/>
                </a:cubicBezTo>
                <a:cubicBezTo>
                  <a:pt x="5147180" y="449599"/>
                  <a:pt x="5130650" y="450157"/>
                  <a:pt x="5114676" y="454986"/>
                </a:cubicBezTo>
                <a:cubicBezTo>
                  <a:pt x="5098703" y="459815"/>
                  <a:pt x="5086073" y="462230"/>
                  <a:pt x="5076786" y="462230"/>
                </a:cubicBezTo>
                <a:cubicBezTo>
                  <a:pt x="5067499" y="462230"/>
                  <a:pt x="5061370" y="465944"/>
                  <a:pt x="5058398" y="473374"/>
                </a:cubicBezTo>
                <a:cubicBezTo>
                  <a:pt x="5055426" y="480803"/>
                  <a:pt x="5042239" y="508664"/>
                  <a:pt x="5018836" y="556956"/>
                </a:cubicBezTo>
                <a:cubicBezTo>
                  <a:pt x="4995433" y="605248"/>
                  <a:pt x="4983731" y="630136"/>
                  <a:pt x="4983731" y="631622"/>
                </a:cubicBezTo>
                <a:cubicBezTo>
                  <a:pt x="4983731" y="633108"/>
                  <a:pt x="4990418" y="633480"/>
                  <a:pt x="5003791" y="632737"/>
                </a:cubicBezTo>
                <a:cubicBezTo>
                  <a:pt x="5017164" y="631251"/>
                  <a:pt x="5023851" y="632365"/>
                  <a:pt x="5023851" y="636080"/>
                </a:cubicBezTo>
                <a:cubicBezTo>
                  <a:pt x="5023851" y="637566"/>
                  <a:pt x="5021622" y="639423"/>
                  <a:pt x="5017164" y="641652"/>
                </a:cubicBezTo>
                <a:cubicBezTo>
                  <a:pt x="5014935" y="642395"/>
                  <a:pt x="5014935" y="642766"/>
                  <a:pt x="5017164" y="642766"/>
                </a:cubicBezTo>
                <a:cubicBezTo>
                  <a:pt x="5018650" y="643509"/>
                  <a:pt x="5020508" y="643881"/>
                  <a:pt x="5022736" y="643881"/>
                </a:cubicBezTo>
                <a:cubicBezTo>
                  <a:pt x="5032395" y="643138"/>
                  <a:pt x="5039081" y="644810"/>
                  <a:pt x="5042796" y="648896"/>
                </a:cubicBezTo>
                <a:cubicBezTo>
                  <a:pt x="5046511" y="652982"/>
                  <a:pt x="5048368" y="660969"/>
                  <a:pt x="5048368" y="672856"/>
                </a:cubicBezTo>
                <a:cubicBezTo>
                  <a:pt x="5048368" y="688458"/>
                  <a:pt x="5049854" y="702017"/>
                  <a:pt x="5052826" y="713533"/>
                </a:cubicBezTo>
                <a:cubicBezTo>
                  <a:pt x="5055797" y="725048"/>
                  <a:pt x="5057655" y="743065"/>
                  <a:pt x="5058398" y="767582"/>
                </a:cubicBezTo>
                <a:cubicBezTo>
                  <a:pt x="5058398" y="792842"/>
                  <a:pt x="5060070" y="816988"/>
                  <a:pt x="5063412" y="840020"/>
                </a:cubicBezTo>
                <a:cubicBezTo>
                  <a:pt x="5066756" y="863051"/>
                  <a:pt x="5070285" y="875681"/>
                  <a:pt x="5074000" y="877910"/>
                </a:cubicBezTo>
                <a:cubicBezTo>
                  <a:pt x="5081429" y="882368"/>
                  <a:pt x="5098889" y="882554"/>
                  <a:pt x="5126378" y="878467"/>
                </a:cubicBezTo>
                <a:cubicBezTo>
                  <a:pt x="5153867" y="874381"/>
                  <a:pt x="5180242" y="867509"/>
                  <a:pt x="5205502" y="857850"/>
                </a:cubicBezTo>
                <a:cubicBezTo>
                  <a:pt x="5232991" y="847449"/>
                  <a:pt x="5245621" y="841134"/>
                  <a:pt x="5243392" y="838905"/>
                </a:cubicBezTo>
                <a:cubicBezTo>
                  <a:pt x="5242650" y="838162"/>
                  <a:pt x="5239677" y="838162"/>
                  <a:pt x="5234477" y="838905"/>
                </a:cubicBezTo>
                <a:cubicBezTo>
                  <a:pt x="5227048" y="841134"/>
                  <a:pt x="5222775" y="841320"/>
                  <a:pt x="5221661" y="839462"/>
                </a:cubicBezTo>
                <a:cubicBezTo>
                  <a:pt x="5220547" y="837605"/>
                  <a:pt x="5222590" y="834448"/>
                  <a:pt x="5227790" y="829990"/>
                </a:cubicBezTo>
                <a:cubicBezTo>
                  <a:pt x="5232991" y="826275"/>
                  <a:pt x="5236334" y="788199"/>
                  <a:pt x="5237820" y="715761"/>
                </a:cubicBezTo>
                <a:cubicBezTo>
                  <a:pt x="5239306" y="643324"/>
                  <a:pt x="5241535" y="600790"/>
                  <a:pt x="5244507" y="588160"/>
                </a:cubicBezTo>
                <a:cubicBezTo>
                  <a:pt x="5250450" y="562899"/>
                  <a:pt x="5251193" y="547669"/>
                  <a:pt x="5246736" y="542468"/>
                </a:cubicBezTo>
                <a:cubicBezTo>
                  <a:pt x="5245250" y="544697"/>
                  <a:pt x="5243764" y="549526"/>
                  <a:pt x="5242278" y="556956"/>
                </a:cubicBezTo>
                <a:cubicBezTo>
                  <a:pt x="5238563" y="582959"/>
                  <a:pt x="5234477" y="598189"/>
                  <a:pt x="5230019" y="602647"/>
                </a:cubicBezTo>
                <a:cubicBezTo>
                  <a:pt x="5226304" y="605619"/>
                  <a:pt x="5225190" y="604133"/>
                  <a:pt x="5226676" y="598189"/>
                </a:cubicBezTo>
                <a:cubicBezTo>
                  <a:pt x="5226676" y="598189"/>
                  <a:pt x="5226676" y="597075"/>
                  <a:pt x="5226676" y="594846"/>
                </a:cubicBezTo>
                <a:cubicBezTo>
                  <a:pt x="5232620" y="568843"/>
                  <a:pt x="5237077" y="525009"/>
                  <a:pt x="5240049" y="463344"/>
                </a:cubicBezTo>
                <a:cubicBezTo>
                  <a:pt x="5240049" y="452200"/>
                  <a:pt x="5241721" y="446628"/>
                  <a:pt x="5245064" y="446628"/>
                </a:cubicBezTo>
                <a:cubicBezTo>
                  <a:pt x="5248408" y="446628"/>
                  <a:pt x="5250450" y="461858"/>
                  <a:pt x="5251193" y="492319"/>
                </a:cubicBezTo>
                <a:lnTo>
                  <a:pt x="5252308" y="527981"/>
                </a:lnTo>
                <a:cubicBezTo>
                  <a:pt x="5253050" y="527238"/>
                  <a:pt x="5254165" y="523523"/>
                  <a:pt x="5255651" y="516837"/>
                </a:cubicBezTo>
                <a:cubicBezTo>
                  <a:pt x="5258623" y="501977"/>
                  <a:pt x="5259180" y="493248"/>
                  <a:pt x="5257323" y="490648"/>
                </a:cubicBezTo>
                <a:cubicBezTo>
                  <a:pt x="5255465" y="488047"/>
                  <a:pt x="5256394" y="486747"/>
                  <a:pt x="5260109" y="486747"/>
                </a:cubicBezTo>
                <a:cubicBezTo>
                  <a:pt x="5261595" y="486747"/>
                  <a:pt x="5263824" y="488976"/>
                  <a:pt x="5266795" y="493434"/>
                </a:cubicBezTo>
                <a:cubicBezTo>
                  <a:pt x="5269767" y="497891"/>
                  <a:pt x="5271625" y="502349"/>
                  <a:pt x="5272367" y="506807"/>
                </a:cubicBezTo>
                <a:cubicBezTo>
                  <a:pt x="5272367" y="509035"/>
                  <a:pt x="5273668" y="511450"/>
                  <a:pt x="5276268" y="514050"/>
                </a:cubicBezTo>
                <a:cubicBezTo>
                  <a:pt x="5278869" y="516651"/>
                  <a:pt x="5280168" y="522594"/>
                  <a:pt x="5280168" y="531881"/>
                </a:cubicBezTo>
                <a:cubicBezTo>
                  <a:pt x="5280168" y="541168"/>
                  <a:pt x="5282397" y="545812"/>
                  <a:pt x="5286856" y="545812"/>
                </a:cubicBezTo>
                <a:cubicBezTo>
                  <a:pt x="5291313" y="545812"/>
                  <a:pt x="5294284" y="558256"/>
                  <a:pt x="5295770" y="583145"/>
                </a:cubicBezTo>
                <a:cubicBezTo>
                  <a:pt x="5297256" y="608034"/>
                  <a:pt x="5299856" y="621778"/>
                  <a:pt x="5303571" y="624379"/>
                </a:cubicBezTo>
                <a:cubicBezTo>
                  <a:pt x="5307287" y="626979"/>
                  <a:pt x="5309515" y="634594"/>
                  <a:pt x="5310258" y="647224"/>
                </a:cubicBezTo>
                <a:cubicBezTo>
                  <a:pt x="5311001" y="658368"/>
                  <a:pt x="5313416" y="669698"/>
                  <a:pt x="5317502" y="681214"/>
                </a:cubicBezTo>
                <a:cubicBezTo>
                  <a:pt x="5321587" y="692730"/>
                  <a:pt x="5325488" y="698488"/>
                  <a:pt x="5329203" y="698488"/>
                </a:cubicBezTo>
                <a:cubicBezTo>
                  <a:pt x="5332918" y="698488"/>
                  <a:pt x="5334775" y="701088"/>
                  <a:pt x="5334775" y="706289"/>
                </a:cubicBezTo>
                <a:cubicBezTo>
                  <a:pt x="5334775" y="711489"/>
                  <a:pt x="5337189" y="715018"/>
                  <a:pt x="5342019" y="716876"/>
                </a:cubicBezTo>
                <a:cubicBezTo>
                  <a:pt x="5346848" y="718733"/>
                  <a:pt x="5349262" y="723377"/>
                  <a:pt x="5349262" y="730806"/>
                </a:cubicBezTo>
                <a:cubicBezTo>
                  <a:pt x="5349262" y="736007"/>
                  <a:pt x="5353906" y="748080"/>
                  <a:pt x="5363193" y="767025"/>
                </a:cubicBezTo>
                <a:cubicBezTo>
                  <a:pt x="5372480" y="785970"/>
                  <a:pt x="5381209" y="801386"/>
                  <a:pt x="5389382" y="813274"/>
                </a:cubicBezTo>
                <a:cubicBezTo>
                  <a:pt x="5396068" y="822932"/>
                  <a:pt x="5399040" y="833890"/>
                  <a:pt x="5398297" y="846149"/>
                </a:cubicBezTo>
                <a:cubicBezTo>
                  <a:pt x="5397555" y="858408"/>
                  <a:pt x="5393468" y="869738"/>
                  <a:pt x="5386039" y="880139"/>
                </a:cubicBezTo>
                <a:cubicBezTo>
                  <a:pt x="5377866" y="891283"/>
                  <a:pt x="5371737" y="896855"/>
                  <a:pt x="5367651" y="896855"/>
                </a:cubicBezTo>
                <a:cubicBezTo>
                  <a:pt x="5363565" y="896855"/>
                  <a:pt x="5354835" y="899827"/>
                  <a:pt x="5341462" y="905771"/>
                </a:cubicBezTo>
                <a:cubicBezTo>
                  <a:pt x="5306543" y="922116"/>
                  <a:pt x="5274596" y="934003"/>
                  <a:pt x="5245621" y="941432"/>
                </a:cubicBezTo>
                <a:cubicBezTo>
                  <a:pt x="5230762" y="945147"/>
                  <a:pt x="5216646" y="948862"/>
                  <a:pt x="5203273" y="952577"/>
                </a:cubicBezTo>
                <a:cubicBezTo>
                  <a:pt x="5189157" y="957034"/>
                  <a:pt x="5169469" y="958706"/>
                  <a:pt x="5144209" y="957592"/>
                </a:cubicBezTo>
                <a:cubicBezTo>
                  <a:pt x="5118949" y="956477"/>
                  <a:pt x="5098889" y="953691"/>
                  <a:pt x="5084030" y="949233"/>
                </a:cubicBezTo>
                <a:cubicBezTo>
                  <a:pt x="5069170" y="944033"/>
                  <a:pt x="5056541" y="935860"/>
                  <a:pt x="5046139" y="924716"/>
                </a:cubicBezTo>
                <a:cubicBezTo>
                  <a:pt x="5035737" y="913572"/>
                  <a:pt x="5024593" y="896112"/>
                  <a:pt x="5012706" y="872338"/>
                </a:cubicBezTo>
                <a:lnTo>
                  <a:pt x="4997104" y="841134"/>
                </a:lnTo>
                <a:lnTo>
                  <a:pt x="5001562" y="743065"/>
                </a:lnTo>
                <a:cubicBezTo>
                  <a:pt x="5003791" y="677685"/>
                  <a:pt x="5003048" y="644995"/>
                  <a:pt x="4999333" y="644995"/>
                </a:cubicBezTo>
                <a:cubicBezTo>
                  <a:pt x="4995618" y="644995"/>
                  <a:pt x="4988004" y="648710"/>
                  <a:pt x="4976488" y="656140"/>
                </a:cubicBezTo>
                <a:cubicBezTo>
                  <a:pt x="4964971" y="663569"/>
                  <a:pt x="4953085" y="680843"/>
                  <a:pt x="4940826" y="707960"/>
                </a:cubicBezTo>
                <a:cubicBezTo>
                  <a:pt x="4928567" y="735078"/>
                  <a:pt x="4921323" y="748637"/>
                  <a:pt x="4919095" y="748637"/>
                </a:cubicBezTo>
                <a:cubicBezTo>
                  <a:pt x="4916866" y="748637"/>
                  <a:pt x="4914637" y="754395"/>
                  <a:pt x="4912408" y="765910"/>
                </a:cubicBezTo>
                <a:cubicBezTo>
                  <a:pt x="4910179" y="777426"/>
                  <a:pt x="4902564" y="795071"/>
                  <a:pt x="4889563" y="818846"/>
                </a:cubicBezTo>
                <a:cubicBezTo>
                  <a:pt x="4876561" y="842620"/>
                  <a:pt x="4870060" y="857108"/>
                  <a:pt x="4870060" y="862308"/>
                </a:cubicBezTo>
                <a:cubicBezTo>
                  <a:pt x="4870060" y="866766"/>
                  <a:pt x="4866902" y="871967"/>
                  <a:pt x="4860588" y="877910"/>
                </a:cubicBezTo>
                <a:cubicBezTo>
                  <a:pt x="4854272" y="883854"/>
                  <a:pt x="4848886" y="886826"/>
                  <a:pt x="4844428" y="886826"/>
                </a:cubicBezTo>
                <a:cubicBezTo>
                  <a:pt x="4839970" y="886826"/>
                  <a:pt x="4834399" y="883111"/>
                  <a:pt x="4827712" y="875681"/>
                </a:cubicBezTo>
                <a:cubicBezTo>
                  <a:pt x="4821026" y="868252"/>
                  <a:pt x="4815825" y="860451"/>
                  <a:pt x="4812110" y="852278"/>
                </a:cubicBezTo>
                <a:cubicBezTo>
                  <a:pt x="4803937" y="832962"/>
                  <a:pt x="4796879" y="812531"/>
                  <a:pt x="4790936" y="790985"/>
                </a:cubicBezTo>
                <a:cubicBezTo>
                  <a:pt x="4784992" y="769439"/>
                  <a:pt x="4783506" y="757738"/>
                  <a:pt x="4786478" y="755881"/>
                </a:cubicBezTo>
                <a:cubicBezTo>
                  <a:pt x="4789450" y="754023"/>
                  <a:pt x="4790936" y="754580"/>
                  <a:pt x="4790936" y="757552"/>
                </a:cubicBezTo>
                <a:cubicBezTo>
                  <a:pt x="4790936" y="766468"/>
                  <a:pt x="4794651" y="766096"/>
                  <a:pt x="4802080" y="756438"/>
                </a:cubicBezTo>
                <a:cubicBezTo>
                  <a:pt x="4803566" y="754209"/>
                  <a:pt x="4805052" y="751609"/>
                  <a:pt x="4806538" y="748637"/>
                </a:cubicBezTo>
                <a:cubicBezTo>
                  <a:pt x="4812481" y="738236"/>
                  <a:pt x="4817125" y="733592"/>
                  <a:pt x="4820468" y="734707"/>
                </a:cubicBezTo>
                <a:cubicBezTo>
                  <a:pt x="4823811" y="735821"/>
                  <a:pt x="4829198" y="730435"/>
                  <a:pt x="4836627" y="718547"/>
                </a:cubicBezTo>
                <a:lnTo>
                  <a:pt x="4846657" y="701831"/>
                </a:lnTo>
                <a:lnTo>
                  <a:pt x="4834399" y="716319"/>
                </a:lnTo>
                <a:cubicBezTo>
                  <a:pt x="4825483" y="725977"/>
                  <a:pt x="4821026" y="729134"/>
                  <a:pt x="4821026" y="725791"/>
                </a:cubicBezTo>
                <a:cubicBezTo>
                  <a:pt x="4821026" y="722448"/>
                  <a:pt x="4827340" y="714833"/>
                  <a:pt x="4839970" y="702945"/>
                </a:cubicBezTo>
                <a:cubicBezTo>
                  <a:pt x="4857801" y="685858"/>
                  <a:pt x="4870060" y="668398"/>
                  <a:pt x="4876747" y="650567"/>
                </a:cubicBezTo>
                <a:cubicBezTo>
                  <a:pt x="4878233" y="646853"/>
                  <a:pt x="4877861" y="644995"/>
                  <a:pt x="4875632" y="644995"/>
                </a:cubicBezTo>
                <a:cubicBezTo>
                  <a:pt x="4872661" y="644995"/>
                  <a:pt x="4874518" y="639052"/>
                  <a:pt x="4881204" y="627165"/>
                </a:cubicBezTo>
                <a:cubicBezTo>
                  <a:pt x="4887148" y="616763"/>
                  <a:pt x="4891049" y="611191"/>
                  <a:pt x="4892905" y="610448"/>
                </a:cubicBezTo>
                <a:cubicBezTo>
                  <a:pt x="4894763" y="609705"/>
                  <a:pt x="4893091" y="614534"/>
                  <a:pt x="4887891" y="624936"/>
                </a:cubicBezTo>
                <a:cubicBezTo>
                  <a:pt x="4884176" y="631622"/>
                  <a:pt x="4881947" y="636080"/>
                  <a:pt x="4881204" y="638309"/>
                </a:cubicBezTo>
                <a:cubicBezTo>
                  <a:pt x="4881204" y="640538"/>
                  <a:pt x="4883061" y="638680"/>
                  <a:pt x="4886776" y="632737"/>
                </a:cubicBezTo>
                <a:cubicBezTo>
                  <a:pt x="4889005" y="629765"/>
                  <a:pt x="4891606" y="626050"/>
                  <a:pt x="4894577" y="621592"/>
                </a:cubicBezTo>
                <a:cubicBezTo>
                  <a:pt x="4902750" y="608219"/>
                  <a:pt x="4905722" y="601533"/>
                  <a:pt x="4903493" y="601533"/>
                </a:cubicBezTo>
                <a:cubicBezTo>
                  <a:pt x="4902750" y="601533"/>
                  <a:pt x="4901636" y="601904"/>
                  <a:pt x="4900149" y="602647"/>
                </a:cubicBezTo>
                <a:cubicBezTo>
                  <a:pt x="4896434" y="604876"/>
                  <a:pt x="4894577" y="604505"/>
                  <a:pt x="4894577" y="601533"/>
                </a:cubicBezTo>
                <a:cubicBezTo>
                  <a:pt x="4895320" y="597818"/>
                  <a:pt x="4897921" y="594103"/>
                  <a:pt x="4902378" y="590389"/>
                </a:cubicBezTo>
                <a:cubicBezTo>
                  <a:pt x="4907579" y="586674"/>
                  <a:pt x="4909250" y="583516"/>
                  <a:pt x="4907394" y="580916"/>
                </a:cubicBezTo>
                <a:cubicBezTo>
                  <a:pt x="4905537" y="578316"/>
                  <a:pt x="4905907" y="576273"/>
                  <a:pt x="4908507" y="574787"/>
                </a:cubicBezTo>
                <a:cubicBezTo>
                  <a:pt x="4911108" y="573301"/>
                  <a:pt x="4917609" y="564200"/>
                  <a:pt x="4928010" y="547483"/>
                </a:cubicBezTo>
                <a:cubicBezTo>
                  <a:pt x="4938411" y="530767"/>
                  <a:pt x="4941755" y="520551"/>
                  <a:pt x="4938040" y="516837"/>
                </a:cubicBezTo>
                <a:cubicBezTo>
                  <a:pt x="4934325" y="513122"/>
                  <a:pt x="4930796" y="512750"/>
                  <a:pt x="4927453" y="515722"/>
                </a:cubicBezTo>
                <a:cubicBezTo>
                  <a:pt x="4924109" y="518694"/>
                  <a:pt x="4913894" y="522780"/>
                  <a:pt x="4896806" y="527981"/>
                </a:cubicBezTo>
                <a:lnTo>
                  <a:pt x="4872289" y="535782"/>
                </a:lnTo>
                <a:lnTo>
                  <a:pt x="4892349" y="517951"/>
                </a:lnTo>
                <a:cubicBezTo>
                  <a:pt x="4905722" y="506064"/>
                  <a:pt x="4920952" y="494362"/>
                  <a:pt x="4938040" y="482847"/>
                </a:cubicBezTo>
                <a:cubicBezTo>
                  <a:pt x="4955128" y="471331"/>
                  <a:pt x="4963671" y="464087"/>
                  <a:pt x="4963671" y="461115"/>
                </a:cubicBezTo>
                <a:cubicBezTo>
                  <a:pt x="4963671" y="456658"/>
                  <a:pt x="4954756" y="461115"/>
                  <a:pt x="4936925" y="474488"/>
                </a:cubicBezTo>
                <a:cubicBezTo>
                  <a:pt x="4933954" y="476717"/>
                  <a:pt x="4930239" y="479318"/>
                  <a:pt x="4925781" y="482289"/>
                </a:cubicBezTo>
                <a:cubicBezTo>
                  <a:pt x="4908693" y="494919"/>
                  <a:pt x="4896434" y="503092"/>
                  <a:pt x="4889005" y="506807"/>
                </a:cubicBezTo>
                <a:cubicBezTo>
                  <a:pt x="4883061" y="509778"/>
                  <a:pt x="4867459" y="525009"/>
                  <a:pt x="4842199" y="552498"/>
                </a:cubicBezTo>
                <a:cubicBezTo>
                  <a:pt x="4816939" y="579987"/>
                  <a:pt x="4802823" y="597447"/>
                  <a:pt x="4799851" y="604876"/>
                </a:cubicBezTo>
                <a:cubicBezTo>
                  <a:pt x="4797622" y="612306"/>
                  <a:pt x="4797808" y="617135"/>
                  <a:pt x="4800409" y="619364"/>
                </a:cubicBezTo>
                <a:cubicBezTo>
                  <a:pt x="4803009" y="621592"/>
                  <a:pt x="4806910" y="619735"/>
                  <a:pt x="4812110" y="613791"/>
                </a:cubicBezTo>
                <a:lnTo>
                  <a:pt x="4821026" y="602647"/>
                </a:lnTo>
                <a:lnTo>
                  <a:pt x="4818797" y="624936"/>
                </a:lnTo>
                <a:cubicBezTo>
                  <a:pt x="4816568" y="650939"/>
                  <a:pt x="4806910" y="673970"/>
                  <a:pt x="4789822" y="694030"/>
                </a:cubicBezTo>
                <a:cubicBezTo>
                  <a:pt x="4785364" y="699231"/>
                  <a:pt x="4782020" y="707775"/>
                  <a:pt x="4779791" y="719662"/>
                </a:cubicBezTo>
                <a:cubicBezTo>
                  <a:pt x="4776077" y="738236"/>
                  <a:pt x="4767347" y="748823"/>
                  <a:pt x="4753603" y="751423"/>
                </a:cubicBezTo>
                <a:cubicBezTo>
                  <a:pt x="4739858" y="754023"/>
                  <a:pt x="4730386" y="746779"/>
                  <a:pt x="4725185" y="729692"/>
                </a:cubicBezTo>
                <a:cubicBezTo>
                  <a:pt x="4721470" y="720033"/>
                  <a:pt x="4717013" y="712604"/>
                  <a:pt x="4711812" y="707403"/>
                </a:cubicBezTo>
                <a:cubicBezTo>
                  <a:pt x="4693238" y="688829"/>
                  <a:pt x="4686923" y="679543"/>
                  <a:pt x="4692867" y="679543"/>
                </a:cubicBezTo>
                <a:cubicBezTo>
                  <a:pt x="4695838" y="679543"/>
                  <a:pt x="4697324" y="678057"/>
                  <a:pt x="4697324" y="675085"/>
                </a:cubicBezTo>
                <a:cubicBezTo>
                  <a:pt x="4697324" y="672113"/>
                  <a:pt x="4693238" y="671370"/>
                  <a:pt x="4685066" y="672856"/>
                </a:cubicBezTo>
                <a:cubicBezTo>
                  <a:pt x="4676893" y="674342"/>
                  <a:pt x="4672807" y="673227"/>
                  <a:pt x="4672807" y="669513"/>
                </a:cubicBezTo>
                <a:cubicBezTo>
                  <a:pt x="4672807" y="667284"/>
                  <a:pt x="4675593" y="665612"/>
                  <a:pt x="4681165" y="664498"/>
                </a:cubicBezTo>
                <a:cubicBezTo>
                  <a:pt x="4686738" y="663383"/>
                  <a:pt x="4692681" y="663569"/>
                  <a:pt x="4698996" y="665055"/>
                </a:cubicBezTo>
                <a:cubicBezTo>
                  <a:pt x="4705311" y="666541"/>
                  <a:pt x="4709211" y="668770"/>
                  <a:pt x="4710697" y="671742"/>
                </a:cubicBezTo>
                <a:cubicBezTo>
                  <a:pt x="4712183" y="676942"/>
                  <a:pt x="4714041" y="679543"/>
                  <a:pt x="4716270" y="679543"/>
                </a:cubicBezTo>
                <a:cubicBezTo>
                  <a:pt x="4719985" y="679543"/>
                  <a:pt x="4730572" y="670256"/>
                  <a:pt x="4748031" y="651682"/>
                </a:cubicBezTo>
                <a:cubicBezTo>
                  <a:pt x="4765489" y="633108"/>
                  <a:pt x="4784992" y="610077"/>
                  <a:pt x="4806538" y="582588"/>
                </a:cubicBezTo>
                <a:cubicBezTo>
                  <a:pt x="4837742" y="543211"/>
                  <a:pt x="4857801" y="519065"/>
                  <a:pt x="4866717" y="510150"/>
                </a:cubicBezTo>
                <a:cubicBezTo>
                  <a:pt x="4875632" y="501234"/>
                  <a:pt x="4891420" y="489347"/>
                  <a:pt x="4914080" y="474488"/>
                </a:cubicBezTo>
                <a:cubicBezTo>
                  <a:pt x="4936740" y="459629"/>
                  <a:pt x="4955499" y="448857"/>
                  <a:pt x="4970359" y="442170"/>
                </a:cubicBezTo>
                <a:cubicBezTo>
                  <a:pt x="4985960" y="434741"/>
                  <a:pt x="4993761" y="429168"/>
                  <a:pt x="4993761" y="425454"/>
                </a:cubicBezTo>
                <a:cubicBezTo>
                  <a:pt x="4993761" y="421739"/>
                  <a:pt x="4998776" y="411895"/>
                  <a:pt x="5008806" y="395921"/>
                </a:cubicBezTo>
                <a:cubicBezTo>
                  <a:pt x="5018836" y="379948"/>
                  <a:pt x="5025337" y="374190"/>
                  <a:pt x="5028308" y="378648"/>
                </a:cubicBezTo>
                <a:cubicBezTo>
                  <a:pt x="5031280" y="383105"/>
                  <a:pt x="5032766" y="383477"/>
                  <a:pt x="5032766" y="379762"/>
                </a:cubicBezTo>
                <a:cubicBezTo>
                  <a:pt x="5032766" y="373819"/>
                  <a:pt x="5031466" y="368989"/>
                  <a:pt x="5028866" y="365275"/>
                </a:cubicBezTo>
                <a:cubicBezTo>
                  <a:pt x="5026265" y="361560"/>
                  <a:pt x="5023479" y="360445"/>
                  <a:pt x="5020508" y="361931"/>
                </a:cubicBezTo>
                <a:cubicBezTo>
                  <a:pt x="5016050" y="363417"/>
                  <a:pt x="5013821" y="360631"/>
                  <a:pt x="5013821" y="353573"/>
                </a:cubicBezTo>
                <a:cubicBezTo>
                  <a:pt x="5013821" y="346515"/>
                  <a:pt x="5017907" y="342986"/>
                  <a:pt x="5026079" y="342986"/>
                </a:cubicBezTo>
                <a:cubicBezTo>
                  <a:pt x="5034252" y="342986"/>
                  <a:pt x="5038338" y="341500"/>
                  <a:pt x="5038338" y="338528"/>
                </a:cubicBezTo>
                <a:cubicBezTo>
                  <a:pt x="5038338" y="336300"/>
                  <a:pt x="5044653" y="330913"/>
                  <a:pt x="5057283" y="322369"/>
                </a:cubicBezTo>
                <a:cubicBezTo>
                  <a:pt x="5069914" y="313825"/>
                  <a:pt x="5079200" y="308810"/>
                  <a:pt x="5085144" y="307325"/>
                </a:cubicBezTo>
                <a:cubicBezTo>
                  <a:pt x="5092574" y="305467"/>
                  <a:pt x="5098750" y="304585"/>
                  <a:pt x="5103672" y="304678"/>
                </a:cubicBezTo>
                <a:close/>
                <a:moveTo>
                  <a:pt x="4689245" y="249653"/>
                </a:moveTo>
                <a:cubicBezTo>
                  <a:pt x="4686830" y="249467"/>
                  <a:pt x="4683208" y="250860"/>
                  <a:pt x="4678380" y="253832"/>
                </a:cubicBezTo>
                <a:cubicBezTo>
                  <a:pt x="4673179" y="257547"/>
                  <a:pt x="4671693" y="260519"/>
                  <a:pt x="4673922" y="262748"/>
                </a:cubicBezTo>
                <a:cubicBezTo>
                  <a:pt x="4676151" y="264976"/>
                  <a:pt x="4679865" y="264976"/>
                  <a:pt x="4685066" y="262748"/>
                </a:cubicBezTo>
                <a:cubicBezTo>
                  <a:pt x="4690266" y="260519"/>
                  <a:pt x="4692867" y="257918"/>
                  <a:pt x="4692867" y="254947"/>
                </a:cubicBezTo>
                <a:cubicBezTo>
                  <a:pt x="4692867" y="251603"/>
                  <a:pt x="4691660" y="249839"/>
                  <a:pt x="4689245" y="249653"/>
                </a:cubicBezTo>
                <a:close/>
                <a:moveTo>
                  <a:pt x="6031082" y="244360"/>
                </a:moveTo>
                <a:cubicBezTo>
                  <a:pt x="6026206" y="243802"/>
                  <a:pt x="6014017" y="246588"/>
                  <a:pt x="5994515" y="252718"/>
                </a:cubicBezTo>
                <a:cubicBezTo>
                  <a:pt x="5982628" y="255690"/>
                  <a:pt x="5975013" y="258476"/>
                  <a:pt x="5971669" y="261076"/>
                </a:cubicBezTo>
                <a:cubicBezTo>
                  <a:pt x="5968326" y="263676"/>
                  <a:pt x="5966654" y="267948"/>
                  <a:pt x="5966654" y="273892"/>
                </a:cubicBezTo>
                <a:cubicBezTo>
                  <a:pt x="5964426" y="301381"/>
                  <a:pt x="5964797" y="319955"/>
                  <a:pt x="5967769" y="329613"/>
                </a:cubicBezTo>
                <a:cubicBezTo>
                  <a:pt x="5970740" y="339271"/>
                  <a:pt x="5977427" y="345215"/>
                  <a:pt x="5987828" y="347444"/>
                </a:cubicBezTo>
                <a:cubicBezTo>
                  <a:pt x="5997486" y="349673"/>
                  <a:pt x="6006774" y="347815"/>
                  <a:pt x="6015689" y="341872"/>
                </a:cubicBezTo>
                <a:cubicBezTo>
                  <a:pt x="6023118" y="337414"/>
                  <a:pt x="6030548" y="327570"/>
                  <a:pt x="6037977" y="312339"/>
                </a:cubicBezTo>
                <a:cubicBezTo>
                  <a:pt x="6045407" y="297109"/>
                  <a:pt x="6049122" y="284665"/>
                  <a:pt x="6049122" y="275006"/>
                </a:cubicBezTo>
                <a:lnTo>
                  <a:pt x="6049122" y="262748"/>
                </a:lnTo>
                <a:lnTo>
                  <a:pt x="6034634" y="273892"/>
                </a:lnTo>
                <a:cubicBezTo>
                  <a:pt x="6026461" y="280578"/>
                  <a:pt x="6021632" y="283179"/>
                  <a:pt x="6020147" y="281693"/>
                </a:cubicBezTo>
                <a:cubicBezTo>
                  <a:pt x="6018661" y="280207"/>
                  <a:pt x="6020518" y="274263"/>
                  <a:pt x="6025719" y="263862"/>
                </a:cubicBezTo>
                <a:cubicBezTo>
                  <a:pt x="6030919" y="254204"/>
                  <a:pt x="6033520" y="248260"/>
                  <a:pt x="6033520" y="246031"/>
                </a:cubicBezTo>
                <a:cubicBezTo>
                  <a:pt x="6033520" y="245103"/>
                  <a:pt x="6032707" y="244545"/>
                  <a:pt x="6031082" y="244360"/>
                </a:cubicBezTo>
                <a:close/>
                <a:moveTo>
                  <a:pt x="585096" y="242688"/>
                </a:moveTo>
                <a:cubicBezTo>
                  <a:pt x="582125" y="241202"/>
                  <a:pt x="565037" y="246031"/>
                  <a:pt x="533833" y="257175"/>
                </a:cubicBezTo>
                <a:cubicBezTo>
                  <a:pt x="502629" y="268320"/>
                  <a:pt x="481455" y="277235"/>
                  <a:pt x="470311" y="283922"/>
                </a:cubicBezTo>
                <a:cubicBezTo>
                  <a:pt x="462881" y="288379"/>
                  <a:pt x="458981" y="295995"/>
                  <a:pt x="458609" y="306767"/>
                </a:cubicBezTo>
                <a:cubicBezTo>
                  <a:pt x="458238" y="317540"/>
                  <a:pt x="456194" y="326641"/>
                  <a:pt x="452480" y="334071"/>
                </a:cubicBezTo>
                <a:cubicBezTo>
                  <a:pt x="448765" y="341500"/>
                  <a:pt x="447836" y="346144"/>
                  <a:pt x="449694" y="348001"/>
                </a:cubicBezTo>
                <a:cubicBezTo>
                  <a:pt x="451551" y="349858"/>
                  <a:pt x="470496" y="346144"/>
                  <a:pt x="506529" y="336857"/>
                </a:cubicBezTo>
                <a:cubicBezTo>
                  <a:pt x="542563" y="327570"/>
                  <a:pt x="564294" y="322927"/>
                  <a:pt x="571723" y="322927"/>
                </a:cubicBezTo>
                <a:cubicBezTo>
                  <a:pt x="582867" y="322927"/>
                  <a:pt x="588440" y="304353"/>
                  <a:pt x="588440" y="267205"/>
                </a:cubicBezTo>
                <a:cubicBezTo>
                  <a:pt x="588440" y="252346"/>
                  <a:pt x="587325" y="244174"/>
                  <a:pt x="585096" y="242688"/>
                </a:cubicBezTo>
                <a:close/>
                <a:moveTo>
                  <a:pt x="1710108" y="227643"/>
                </a:moveTo>
                <a:cubicBezTo>
                  <a:pt x="1708994" y="228015"/>
                  <a:pt x="1704722" y="229686"/>
                  <a:pt x="1697293" y="232658"/>
                </a:cubicBezTo>
                <a:cubicBezTo>
                  <a:pt x="1692835" y="234887"/>
                  <a:pt x="1690606" y="236373"/>
                  <a:pt x="1690606" y="237116"/>
                </a:cubicBezTo>
                <a:cubicBezTo>
                  <a:pt x="1690606" y="237859"/>
                  <a:pt x="1693578" y="238230"/>
                  <a:pt x="1699521" y="238230"/>
                </a:cubicBezTo>
                <a:cubicBezTo>
                  <a:pt x="1707694" y="238230"/>
                  <a:pt x="1711780" y="236373"/>
                  <a:pt x="1711780" y="232658"/>
                </a:cubicBezTo>
                <a:cubicBezTo>
                  <a:pt x="1711780" y="228943"/>
                  <a:pt x="1711223" y="227272"/>
                  <a:pt x="1710108" y="227643"/>
                </a:cubicBezTo>
                <a:close/>
                <a:moveTo>
                  <a:pt x="1743541" y="222628"/>
                </a:moveTo>
                <a:cubicBezTo>
                  <a:pt x="1737969" y="222628"/>
                  <a:pt x="1732583" y="224114"/>
                  <a:pt x="1727382" y="227086"/>
                </a:cubicBezTo>
                <a:cubicBezTo>
                  <a:pt x="1722181" y="230801"/>
                  <a:pt x="1721253" y="232658"/>
                  <a:pt x="1724596" y="232658"/>
                </a:cubicBezTo>
                <a:cubicBezTo>
                  <a:pt x="1727939" y="232658"/>
                  <a:pt x="1733326" y="230801"/>
                  <a:pt x="1740755" y="227086"/>
                </a:cubicBezTo>
                <a:cubicBezTo>
                  <a:pt x="1748185" y="224114"/>
                  <a:pt x="1749113" y="222628"/>
                  <a:pt x="1743541" y="222628"/>
                </a:cubicBezTo>
                <a:close/>
                <a:moveTo>
                  <a:pt x="1792576" y="212598"/>
                </a:moveTo>
                <a:cubicBezTo>
                  <a:pt x="1787747" y="213341"/>
                  <a:pt x="1782360" y="214827"/>
                  <a:pt x="1776417" y="217056"/>
                </a:cubicBezTo>
                <a:cubicBezTo>
                  <a:pt x="1768244" y="219285"/>
                  <a:pt x="1767873" y="220399"/>
                  <a:pt x="1775302" y="220399"/>
                </a:cubicBezTo>
                <a:cubicBezTo>
                  <a:pt x="1775302" y="220399"/>
                  <a:pt x="1778646" y="220399"/>
                  <a:pt x="1785332" y="220399"/>
                </a:cubicBezTo>
                <a:cubicBezTo>
                  <a:pt x="1800934" y="220399"/>
                  <a:pt x="1808735" y="218914"/>
                  <a:pt x="1808735" y="215942"/>
                </a:cubicBezTo>
                <a:cubicBezTo>
                  <a:pt x="1808735" y="214456"/>
                  <a:pt x="1807249" y="213341"/>
                  <a:pt x="1804277" y="212598"/>
                </a:cubicBezTo>
                <a:cubicBezTo>
                  <a:pt x="1801306" y="211855"/>
                  <a:pt x="1797405" y="211855"/>
                  <a:pt x="1792576" y="212598"/>
                </a:cubicBezTo>
                <a:close/>
                <a:moveTo>
                  <a:pt x="7828300" y="180977"/>
                </a:moveTo>
                <a:cubicBezTo>
                  <a:pt x="7833873" y="180327"/>
                  <a:pt x="7841488" y="181023"/>
                  <a:pt x="7851146" y="183066"/>
                </a:cubicBezTo>
                <a:cubicBezTo>
                  <a:pt x="7870464" y="187152"/>
                  <a:pt x="7885322" y="194025"/>
                  <a:pt x="7895724" y="203683"/>
                </a:cubicBezTo>
                <a:cubicBezTo>
                  <a:pt x="7901668" y="208884"/>
                  <a:pt x="7904639" y="210370"/>
                  <a:pt x="7904639" y="208141"/>
                </a:cubicBezTo>
                <a:cubicBezTo>
                  <a:pt x="7904639" y="205912"/>
                  <a:pt x="7912812" y="209069"/>
                  <a:pt x="7929156" y="217613"/>
                </a:cubicBezTo>
                <a:cubicBezTo>
                  <a:pt x="7945501" y="226157"/>
                  <a:pt x="7955717" y="230429"/>
                  <a:pt x="7959803" y="230429"/>
                </a:cubicBezTo>
                <a:cubicBezTo>
                  <a:pt x="7963890" y="230429"/>
                  <a:pt x="7971690" y="235816"/>
                  <a:pt x="7983206" y="246588"/>
                </a:cubicBezTo>
                <a:cubicBezTo>
                  <a:pt x="7994722" y="257361"/>
                  <a:pt x="8001594" y="262748"/>
                  <a:pt x="8003823" y="262748"/>
                </a:cubicBezTo>
                <a:cubicBezTo>
                  <a:pt x="8006052" y="262748"/>
                  <a:pt x="8015339" y="272406"/>
                  <a:pt x="8031684" y="291723"/>
                </a:cubicBezTo>
                <a:cubicBezTo>
                  <a:pt x="8045800" y="308068"/>
                  <a:pt x="8054158" y="322184"/>
                  <a:pt x="8056758" y="334071"/>
                </a:cubicBezTo>
                <a:cubicBezTo>
                  <a:pt x="8059358" y="345958"/>
                  <a:pt x="8057316" y="358588"/>
                  <a:pt x="8050628" y="371961"/>
                </a:cubicBezTo>
                <a:cubicBezTo>
                  <a:pt x="8046914" y="377905"/>
                  <a:pt x="8043014" y="381620"/>
                  <a:pt x="8038927" y="383105"/>
                </a:cubicBezTo>
                <a:cubicBezTo>
                  <a:pt x="8034842" y="384591"/>
                  <a:pt x="8024254" y="384963"/>
                  <a:pt x="8007166" y="384220"/>
                </a:cubicBezTo>
                <a:cubicBezTo>
                  <a:pt x="7982648" y="383477"/>
                  <a:pt x="7966118" y="382363"/>
                  <a:pt x="7957574" y="380877"/>
                </a:cubicBezTo>
                <a:cubicBezTo>
                  <a:pt x="7949030" y="379391"/>
                  <a:pt x="7942530" y="380319"/>
                  <a:pt x="7938072" y="383663"/>
                </a:cubicBezTo>
                <a:cubicBezTo>
                  <a:pt x="7933614" y="387006"/>
                  <a:pt x="7931386" y="387563"/>
                  <a:pt x="7931386" y="385334"/>
                </a:cubicBezTo>
                <a:cubicBezTo>
                  <a:pt x="7931386" y="377905"/>
                  <a:pt x="7919126" y="389792"/>
                  <a:pt x="7894609" y="420996"/>
                </a:cubicBezTo>
                <a:cubicBezTo>
                  <a:pt x="7891638" y="425454"/>
                  <a:pt x="7888666" y="429540"/>
                  <a:pt x="7885694" y="433255"/>
                </a:cubicBezTo>
                <a:cubicBezTo>
                  <a:pt x="7867120" y="458515"/>
                  <a:pt x="7857833" y="474117"/>
                  <a:pt x="7857833" y="480061"/>
                </a:cubicBezTo>
                <a:cubicBezTo>
                  <a:pt x="7857833" y="486004"/>
                  <a:pt x="7860991" y="493991"/>
                  <a:pt x="7867306" y="504021"/>
                </a:cubicBezTo>
                <a:cubicBezTo>
                  <a:pt x="7873621" y="514050"/>
                  <a:pt x="7879378" y="519808"/>
                  <a:pt x="7884580" y="521294"/>
                </a:cubicBezTo>
                <a:cubicBezTo>
                  <a:pt x="7891266" y="523523"/>
                  <a:pt x="7901668" y="532624"/>
                  <a:pt x="7915784" y="548598"/>
                </a:cubicBezTo>
                <a:cubicBezTo>
                  <a:pt x="7929899" y="564571"/>
                  <a:pt x="7937700" y="576273"/>
                  <a:pt x="7939186" y="583702"/>
                </a:cubicBezTo>
                <a:cubicBezTo>
                  <a:pt x="7940672" y="589646"/>
                  <a:pt x="7941230" y="595032"/>
                  <a:pt x="7940858" y="599861"/>
                </a:cubicBezTo>
                <a:cubicBezTo>
                  <a:pt x="7940486" y="604690"/>
                  <a:pt x="7939186" y="608219"/>
                  <a:pt x="7936957" y="610448"/>
                </a:cubicBezTo>
                <a:cubicBezTo>
                  <a:pt x="7934728" y="612677"/>
                  <a:pt x="7932128" y="613049"/>
                  <a:pt x="7929156" y="611563"/>
                </a:cubicBezTo>
                <a:cubicBezTo>
                  <a:pt x="7923956" y="609334"/>
                  <a:pt x="7921355" y="609891"/>
                  <a:pt x="7921355" y="613234"/>
                </a:cubicBezTo>
                <a:cubicBezTo>
                  <a:pt x="7921355" y="616578"/>
                  <a:pt x="7918570" y="617135"/>
                  <a:pt x="7912997" y="614906"/>
                </a:cubicBezTo>
                <a:cubicBezTo>
                  <a:pt x="7907426" y="612677"/>
                  <a:pt x="7901482" y="614534"/>
                  <a:pt x="7895166" y="620478"/>
                </a:cubicBezTo>
                <a:cubicBezTo>
                  <a:pt x="7888852" y="626422"/>
                  <a:pt x="7884580" y="628093"/>
                  <a:pt x="7882350" y="625493"/>
                </a:cubicBezTo>
                <a:cubicBezTo>
                  <a:pt x="7880122" y="622893"/>
                  <a:pt x="7876407" y="623821"/>
                  <a:pt x="7871206" y="628279"/>
                </a:cubicBezTo>
                <a:cubicBezTo>
                  <a:pt x="7868234" y="630508"/>
                  <a:pt x="7865820" y="630879"/>
                  <a:pt x="7863963" y="629393"/>
                </a:cubicBezTo>
                <a:cubicBezTo>
                  <a:pt x="7862106" y="627908"/>
                  <a:pt x="7859320" y="623450"/>
                  <a:pt x="7855604" y="616020"/>
                </a:cubicBezTo>
                <a:cubicBezTo>
                  <a:pt x="7849661" y="603390"/>
                  <a:pt x="7844274" y="596146"/>
                  <a:pt x="7839445" y="594289"/>
                </a:cubicBezTo>
                <a:cubicBezTo>
                  <a:pt x="7834616" y="592432"/>
                  <a:pt x="7832202" y="589831"/>
                  <a:pt x="7832202" y="586488"/>
                </a:cubicBezTo>
                <a:cubicBezTo>
                  <a:pt x="7832202" y="583145"/>
                  <a:pt x="7828116" y="575901"/>
                  <a:pt x="7819943" y="564757"/>
                </a:cubicBezTo>
                <a:cubicBezTo>
                  <a:pt x="7805827" y="546183"/>
                  <a:pt x="7800626" y="522409"/>
                  <a:pt x="7804341" y="493434"/>
                </a:cubicBezTo>
                <a:cubicBezTo>
                  <a:pt x="7808056" y="464459"/>
                  <a:pt x="7819572" y="439198"/>
                  <a:pt x="7838888" y="417653"/>
                </a:cubicBezTo>
                <a:cubicBezTo>
                  <a:pt x="7846318" y="408737"/>
                  <a:pt x="7853747" y="397036"/>
                  <a:pt x="7861176" y="382548"/>
                </a:cubicBezTo>
                <a:cubicBezTo>
                  <a:pt x="7868606" y="368061"/>
                  <a:pt x="7873807" y="355616"/>
                  <a:pt x="7876778" y="345215"/>
                </a:cubicBezTo>
                <a:cubicBezTo>
                  <a:pt x="7878264" y="336300"/>
                  <a:pt x="7874178" y="326641"/>
                  <a:pt x="7864520" y="316240"/>
                </a:cubicBezTo>
                <a:cubicBezTo>
                  <a:pt x="7848175" y="299152"/>
                  <a:pt x="7836844" y="284850"/>
                  <a:pt x="7830530" y="273335"/>
                </a:cubicBezTo>
                <a:cubicBezTo>
                  <a:pt x="7824214" y="261819"/>
                  <a:pt x="7819943" y="247146"/>
                  <a:pt x="7817714" y="229315"/>
                </a:cubicBezTo>
                <a:cubicBezTo>
                  <a:pt x="7815485" y="206283"/>
                  <a:pt x="7815485" y="192167"/>
                  <a:pt x="7817714" y="186967"/>
                </a:cubicBezTo>
                <a:cubicBezTo>
                  <a:pt x="7819200" y="183623"/>
                  <a:pt x="7822728" y="181627"/>
                  <a:pt x="7828300" y="180977"/>
                </a:cubicBezTo>
                <a:close/>
                <a:moveTo>
                  <a:pt x="1412557" y="174151"/>
                </a:moveTo>
                <a:cubicBezTo>
                  <a:pt x="1415157" y="173779"/>
                  <a:pt x="1420915" y="174708"/>
                  <a:pt x="1429830" y="176937"/>
                </a:cubicBezTo>
                <a:cubicBezTo>
                  <a:pt x="1438003" y="179166"/>
                  <a:pt x="1441718" y="181952"/>
                  <a:pt x="1440975" y="185295"/>
                </a:cubicBezTo>
                <a:cubicBezTo>
                  <a:pt x="1440232" y="188638"/>
                  <a:pt x="1435031" y="193282"/>
                  <a:pt x="1425373" y="199225"/>
                </a:cubicBezTo>
                <a:cubicBezTo>
                  <a:pt x="1414228" y="205169"/>
                  <a:pt x="1409585" y="210370"/>
                  <a:pt x="1411443" y="214827"/>
                </a:cubicBezTo>
                <a:cubicBezTo>
                  <a:pt x="1413300" y="219285"/>
                  <a:pt x="1411628" y="223557"/>
                  <a:pt x="1406428" y="227643"/>
                </a:cubicBezTo>
                <a:cubicBezTo>
                  <a:pt x="1401227" y="231729"/>
                  <a:pt x="1396769" y="240645"/>
                  <a:pt x="1393054" y="254389"/>
                </a:cubicBezTo>
                <a:cubicBezTo>
                  <a:pt x="1389340" y="268134"/>
                  <a:pt x="1383025" y="279278"/>
                  <a:pt x="1374109" y="287822"/>
                </a:cubicBezTo>
                <a:cubicBezTo>
                  <a:pt x="1365194" y="296366"/>
                  <a:pt x="1360736" y="306582"/>
                  <a:pt x="1360736" y="318469"/>
                </a:cubicBezTo>
                <a:cubicBezTo>
                  <a:pt x="1360736" y="325898"/>
                  <a:pt x="1361479" y="330542"/>
                  <a:pt x="1362965" y="332399"/>
                </a:cubicBezTo>
                <a:cubicBezTo>
                  <a:pt x="1364451" y="334257"/>
                  <a:pt x="1368166" y="334442"/>
                  <a:pt x="1374109" y="332956"/>
                </a:cubicBezTo>
                <a:cubicBezTo>
                  <a:pt x="1383025" y="331470"/>
                  <a:pt x="1402341" y="323670"/>
                  <a:pt x="1432059" y="309553"/>
                </a:cubicBezTo>
                <a:cubicBezTo>
                  <a:pt x="1461777" y="295437"/>
                  <a:pt x="1483880" y="286151"/>
                  <a:pt x="1498368" y="281693"/>
                </a:cubicBezTo>
                <a:cubicBezTo>
                  <a:pt x="1512855" y="277235"/>
                  <a:pt x="1525300" y="272777"/>
                  <a:pt x="1535701" y="268320"/>
                </a:cubicBezTo>
                <a:cubicBezTo>
                  <a:pt x="1557989" y="258661"/>
                  <a:pt x="1609996" y="242316"/>
                  <a:pt x="1691720" y="219285"/>
                </a:cubicBezTo>
                <a:cubicBezTo>
                  <a:pt x="1718467" y="211855"/>
                  <a:pt x="1745213" y="207026"/>
                  <a:pt x="1771959" y="204797"/>
                </a:cubicBezTo>
                <a:cubicBezTo>
                  <a:pt x="1798705" y="202569"/>
                  <a:pt x="1816536" y="203683"/>
                  <a:pt x="1825451" y="208141"/>
                </a:cubicBezTo>
                <a:cubicBezTo>
                  <a:pt x="1835853" y="213341"/>
                  <a:pt x="1846440" y="217056"/>
                  <a:pt x="1857212" y="219285"/>
                </a:cubicBezTo>
                <a:cubicBezTo>
                  <a:pt x="1867985" y="221514"/>
                  <a:pt x="1874486" y="225229"/>
                  <a:pt x="1876715" y="230429"/>
                </a:cubicBezTo>
                <a:cubicBezTo>
                  <a:pt x="1878944" y="235630"/>
                  <a:pt x="1883401" y="238230"/>
                  <a:pt x="1890088" y="238230"/>
                </a:cubicBezTo>
                <a:cubicBezTo>
                  <a:pt x="1896775" y="238230"/>
                  <a:pt x="1900304" y="241388"/>
                  <a:pt x="1900675" y="247703"/>
                </a:cubicBezTo>
                <a:cubicBezTo>
                  <a:pt x="1901046" y="254018"/>
                  <a:pt x="1903832" y="260519"/>
                  <a:pt x="1909033" y="267205"/>
                </a:cubicBezTo>
                <a:cubicBezTo>
                  <a:pt x="1917949" y="279835"/>
                  <a:pt x="1918692" y="289865"/>
                  <a:pt x="1911262" y="297295"/>
                </a:cubicBezTo>
                <a:cubicBezTo>
                  <a:pt x="1903832" y="304724"/>
                  <a:pt x="1888602" y="308439"/>
                  <a:pt x="1865571" y="308439"/>
                </a:cubicBezTo>
                <a:cubicBezTo>
                  <a:pt x="1844025" y="308439"/>
                  <a:pt x="1831024" y="309925"/>
                  <a:pt x="1826566" y="312897"/>
                </a:cubicBezTo>
                <a:cubicBezTo>
                  <a:pt x="1822108" y="315869"/>
                  <a:pt x="1807621" y="316054"/>
                  <a:pt x="1783103" y="313454"/>
                </a:cubicBezTo>
                <a:cubicBezTo>
                  <a:pt x="1758586" y="310854"/>
                  <a:pt x="1744470" y="310668"/>
                  <a:pt x="1740755" y="312897"/>
                </a:cubicBezTo>
                <a:cubicBezTo>
                  <a:pt x="1737040" y="315126"/>
                  <a:pt x="1732583" y="316240"/>
                  <a:pt x="1727382" y="316240"/>
                </a:cubicBezTo>
                <a:cubicBezTo>
                  <a:pt x="1722924" y="316240"/>
                  <a:pt x="1719952" y="322555"/>
                  <a:pt x="1718467" y="335185"/>
                </a:cubicBezTo>
                <a:cubicBezTo>
                  <a:pt x="1716981" y="347815"/>
                  <a:pt x="1718467" y="355245"/>
                  <a:pt x="1722924" y="357474"/>
                </a:cubicBezTo>
                <a:cubicBezTo>
                  <a:pt x="1726639" y="360445"/>
                  <a:pt x="1722553" y="375676"/>
                  <a:pt x="1710666" y="403165"/>
                </a:cubicBezTo>
                <a:cubicBezTo>
                  <a:pt x="1705465" y="415795"/>
                  <a:pt x="1700079" y="436226"/>
                  <a:pt x="1694506" y="464459"/>
                </a:cubicBezTo>
                <a:cubicBezTo>
                  <a:pt x="1688934" y="492691"/>
                  <a:pt x="1687263" y="507921"/>
                  <a:pt x="1689492" y="510150"/>
                </a:cubicBezTo>
                <a:cubicBezTo>
                  <a:pt x="1693206" y="513865"/>
                  <a:pt x="1695064" y="519808"/>
                  <a:pt x="1695064" y="527981"/>
                </a:cubicBezTo>
                <a:cubicBezTo>
                  <a:pt x="1695064" y="536153"/>
                  <a:pt x="1696921" y="541354"/>
                  <a:pt x="1700636" y="543583"/>
                </a:cubicBezTo>
                <a:cubicBezTo>
                  <a:pt x="1704350" y="545812"/>
                  <a:pt x="1706208" y="552127"/>
                  <a:pt x="1706208" y="562528"/>
                </a:cubicBezTo>
                <a:cubicBezTo>
                  <a:pt x="1706208" y="571443"/>
                  <a:pt x="1708251" y="581102"/>
                  <a:pt x="1712337" y="591503"/>
                </a:cubicBezTo>
                <a:cubicBezTo>
                  <a:pt x="1716424" y="601904"/>
                  <a:pt x="1721067" y="609334"/>
                  <a:pt x="1726268" y="613791"/>
                </a:cubicBezTo>
                <a:cubicBezTo>
                  <a:pt x="1731468" y="617506"/>
                  <a:pt x="1733697" y="621964"/>
                  <a:pt x="1732954" y="627165"/>
                </a:cubicBezTo>
                <a:cubicBezTo>
                  <a:pt x="1731468" y="634594"/>
                  <a:pt x="1731654" y="640538"/>
                  <a:pt x="1733511" y="644995"/>
                </a:cubicBezTo>
                <a:cubicBezTo>
                  <a:pt x="1735369" y="649453"/>
                  <a:pt x="1739641" y="655025"/>
                  <a:pt x="1746327" y="661712"/>
                </a:cubicBezTo>
                <a:cubicBezTo>
                  <a:pt x="1755243" y="670627"/>
                  <a:pt x="1759700" y="676199"/>
                  <a:pt x="1759700" y="678428"/>
                </a:cubicBezTo>
                <a:cubicBezTo>
                  <a:pt x="1759700" y="680657"/>
                  <a:pt x="1765087" y="686972"/>
                  <a:pt x="1775859" y="697373"/>
                </a:cubicBezTo>
                <a:cubicBezTo>
                  <a:pt x="1786632" y="707775"/>
                  <a:pt x="1792019" y="715576"/>
                  <a:pt x="1792019" y="720776"/>
                </a:cubicBezTo>
                <a:cubicBezTo>
                  <a:pt x="1792019" y="725234"/>
                  <a:pt x="1787747" y="730435"/>
                  <a:pt x="1779203" y="736378"/>
                </a:cubicBezTo>
                <a:cubicBezTo>
                  <a:pt x="1770659" y="742322"/>
                  <a:pt x="1763044" y="745665"/>
                  <a:pt x="1756357" y="746408"/>
                </a:cubicBezTo>
                <a:cubicBezTo>
                  <a:pt x="1749670" y="746408"/>
                  <a:pt x="1741684" y="749380"/>
                  <a:pt x="1732397" y="755323"/>
                </a:cubicBezTo>
                <a:cubicBezTo>
                  <a:pt x="1723110" y="761267"/>
                  <a:pt x="1708251" y="770368"/>
                  <a:pt x="1687820" y="782627"/>
                </a:cubicBezTo>
                <a:cubicBezTo>
                  <a:pt x="1667389" y="794885"/>
                  <a:pt x="1657173" y="801386"/>
                  <a:pt x="1657173" y="802129"/>
                </a:cubicBezTo>
                <a:cubicBezTo>
                  <a:pt x="1657173" y="804358"/>
                  <a:pt x="1664046" y="809002"/>
                  <a:pt x="1677790" y="816060"/>
                </a:cubicBezTo>
                <a:cubicBezTo>
                  <a:pt x="1691535" y="823118"/>
                  <a:pt x="1700264" y="826647"/>
                  <a:pt x="1703979" y="826647"/>
                </a:cubicBezTo>
                <a:cubicBezTo>
                  <a:pt x="1709180" y="826647"/>
                  <a:pt x="1721810" y="832404"/>
                  <a:pt x="1741870" y="843920"/>
                </a:cubicBezTo>
                <a:cubicBezTo>
                  <a:pt x="1761929" y="855436"/>
                  <a:pt x="1772702" y="863423"/>
                  <a:pt x="1774188" y="867880"/>
                </a:cubicBezTo>
                <a:cubicBezTo>
                  <a:pt x="1776417" y="873081"/>
                  <a:pt x="1780131" y="875681"/>
                  <a:pt x="1785332" y="875681"/>
                </a:cubicBezTo>
                <a:cubicBezTo>
                  <a:pt x="1792762" y="875681"/>
                  <a:pt x="1807992" y="887197"/>
                  <a:pt x="1831024" y="910228"/>
                </a:cubicBezTo>
                <a:cubicBezTo>
                  <a:pt x="1854055" y="933260"/>
                  <a:pt x="1872257" y="955177"/>
                  <a:pt x="1885630" y="975980"/>
                </a:cubicBezTo>
                <a:cubicBezTo>
                  <a:pt x="1898260" y="996039"/>
                  <a:pt x="1906247" y="1013127"/>
                  <a:pt x="1909591" y="1027243"/>
                </a:cubicBezTo>
                <a:cubicBezTo>
                  <a:pt x="1912934" y="1041359"/>
                  <a:pt x="1912377" y="1056961"/>
                  <a:pt x="1907919" y="1074049"/>
                </a:cubicBezTo>
                <a:cubicBezTo>
                  <a:pt x="1905690" y="1080736"/>
                  <a:pt x="1899375" y="1086122"/>
                  <a:pt x="1888974" y="1090208"/>
                </a:cubicBezTo>
                <a:cubicBezTo>
                  <a:pt x="1878572" y="1094294"/>
                  <a:pt x="1869285" y="1094852"/>
                  <a:pt x="1861113" y="1091880"/>
                </a:cubicBezTo>
                <a:cubicBezTo>
                  <a:pt x="1854426" y="1089651"/>
                  <a:pt x="1845325" y="1082593"/>
                  <a:pt x="1833810" y="1070706"/>
                </a:cubicBezTo>
                <a:cubicBezTo>
                  <a:pt x="1822294" y="1058818"/>
                  <a:pt x="1812821" y="1046560"/>
                  <a:pt x="1805392" y="1033930"/>
                </a:cubicBezTo>
                <a:cubicBezTo>
                  <a:pt x="1798705" y="1023528"/>
                  <a:pt x="1790161" y="1012013"/>
                  <a:pt x="1779760" y="999382"/>
                </a:cubicBezTo>
                <a:cubicBezTo>
                  <a:pt x="1764158" y="980066"/>
                  <a:pt x="1754500" y="966321"/>
                  <a:pt x="1750785" y="958149"/>
                </a:cubicBezTo>
                <a:cubicBezTo>
                  <a:pt x="1747070" y="951462"/>
                  <a:pt x="1746699" y="945147"/>
                  <a:pt x="1749670" y="939204"/>
                </a:cubicBezTo>
                <a:cubicBezTo>
                  <a:pt x="1754871" y="928802"/>
                  <a:pt x="1747813" y="912457"/>
                  <a:pt x="1728496" y="890169"/>
                </a:cubicBezTo>
                <a:cubicBezTo>
                  <a:pt x="1709180" y="867880"/>
                  <a:pt x="1686148" y="850421"/>
                  <a:pt x="1659402" y="837791"/>
                </a:cubicBezTo>
                <a:cubicBezTo>
                  <a:pt x="1651973" y="832590"/>
                  <a:pt x="1648258" y="828875"/>
                  <a:pt x="1648258" y="826647"/>
                </a:cubicBezTo>
                <a:cubicBezTo>
                  <a:pt x="1654201" y="826647"/>
                  <a:pt x="1657173" y="824789"/>
                  <a:pt x="1657173" y="821074"/>
                </a:cubicBezTo>
                <a:cubicBezTo>
                  <a:pt x="1657173" y="817360"/>
                  <a:pt x="1653830" y="815502"/>
                  <a:pt x="1647143" y="815502"/>
                </a:cubicBezTo>
                <a:cubicBezTo>
                  <a:pt x="1633027" y="814759"/>
                  <a:pt x="1615754" y="819217"/>
                  <a:pt x="1595323" y="828875"/>
                </a:cubicBezTo>
                <a:cubicBezTo>
                  <a:pt x="1574892" y="838534"/>
                  <a:pt x="1563004" y="848192"/>
                  <a:pt x="1559661" y="857850"/>
                </a:cubicBezTo>
                <a:cubicBezTo>
                  <a:pt x="1556318" y="867509"/>
                  <a:pt x="1547402" y="886454"/>
                  <a:pt x="1532915" y="914686"/>
                </a:cubicBezTo>
                <a:cubicBezTo>
                  <a:pt x="1518427" y="942918"/>
                  <a:pt x="1511184" y="960749"/>
                  <a:pt x="1511184" y="968179"/>
                </a:cubicBezTo>
                <a:cubicBezTo>
                  <a:pt x="1511184" y="975608"/>
                  <a:pt x="1508769" y="982295"/>
                  <a:pt x="1503940" y="988238"/>
                </a:cubicBezTo>
                <a:cubicBezTo>
                  <a:pt x="1499111" y="994182"/>
                  <a:pt x="1493538" y="1005697"/>
                  <a:pt x="1487223" y="1022785"/>
                </a:cubicBezTo>
                <a:cubicBezTo>
                  <a:pt x="1480908" y="1039873"/>
                  <a:pt x="1476265" y="1049346"/>
                  <a:pt x="1473293" y="1051203"/>
                </a:cubicBezTo>
                <a:cubicBezTo>
                  <a:pt x="1470321" y="1053061"/>
                  <a:pt x="1461592" y="1066248"/>
                  <a:pt x="1447104" y="1090765"/>
                </a:cubicBezTo>
                <a:cubicBezTo>
                  <a:pt x="1432617" y="1115283"/>
                  <a:pt x="1421286" y="1128656"/>
                  <a:pt x="1413114" y="1130885"/>
                </a:cubicBezTo>
                <a:cubicBezTo>
                  <a:pt x="1404942" y="1133113"/>
                  <a:pt x="1400298" y="1132556"/>
                  <a:pt x="1399184" y="1129213"/>
                </a:cubicBezTo>
                <a:cubicBezTo>
                  <a:pt x="1398069" y="1125870"/>
                  <a:pt x="1394912" y="1124198"/>
                  <a:pt x="1389711" y="1124198"/>
                </a:cubicBezTo>
                <a:cubicBezTo>
                  <a:pt x="1379310" y="1124198"/>
                  <a:pt x="1369094" y="1113054"/>
                  <a:pt x="1359064" y="1090765"/>
                </a:cubicBezTo>
                <a:cubicBezTo>
                  <a:pt x="1349035" y="1068477"/>
                  <a:pt x="1343277" y="1044331"/>
                  <a:pt x="1341791" y="1018328"/>
                </a:cubicBezTo>
                <a:cubicBezTo>
                  <a:pt x="1340305" y="990096"/>
                  <a:pt x="1337519" y="974865"/>
                  <a:pt x="1333433" y="972636"/>
                </a:cubicBezTo>
                <a:cubicBezTo>
                  <a:pt x="1329347" y="970407"/>
                  <a:pt x="1327675" y="964835"/>
                  <a:pt x="1328418" y="955920"/>
                </a:cubicBezTo>
                <a:cubicBezTo>
                  <a:pt x="1329161" y="950719"/>
                  <a:pt x="1330647" y="947376"/>
                  <a:pt x="1332876" y="945890"/>
                </a:cubicBezTo>
                <a:cubicBezTo>
                  <a:pt x="1335104" y="944404"/>
                  <a:pt x="1338819" y="943661"/>
                  <a:pt x="1344020" y="943661"/>
                </a:cubicBezTo>
                <a:cubicBezTo>
                  <a:pt x="1352192" y="945147"/>
                  <a:pt x="1359064" y="943661"/>
                  <a:pt x="1364637" y="939204"/>
                </a:cubicBezTo>
                <a:cubicBezTo>
                  <a:pt x="1370209" y="934746"/>
                  <a:pt x="1376338" y="932517"/>
                  <a:pt x="1383025" y="932517"/>
                </a:cubicBezTo>
                <a:cubicBezTo>
                  <a:pt x="1390454" y="932517"/>
                  <a:pt x="1395655" y="928616"/>
                  <a:pt x="1398627" y="920815"/>
                </a:cubicBezTo>
                <a:cubicBezTo>
                  <a:pt x="1401598" y="913014"/>
                  <a:pt x="1400484" y="906885"/>
                  <a:pt x="1395283" y="902427"/>
                </a:cubicBezTo>
                <a:cubicBezTo>
                  <a:pt x="1390083" y="897970"/>
                  <a:pt x="1387482" y="898527"/>
                  <a:pt x="1387482" y="904099"/>
                </a:cubicBezTo>
                <a:cubicBezTo>
                  <a:pt x="1387482" y="909671"/>
                  <a:pt x="1381910" y="916172"/>
                  <a:pt x="1370766" y="923602"/>
                </a:cubicBezTo>
                <a:cubicBezTo>
                  <a:pt x="1362593" y="930288"/>
                  <a:pt x="1357393" y="933260"/>
                  <a:pt x="1355164" y="932517"/>
                </a:cubicBezTo>
                <a:cubicBezTo>
                  <a:pt x="1352935" y="931774"/>
                  <a:pt x="1357764" y="926202"/>
                  <a:pt x="1369651" y="915801"/>
                </a:cubicBezTo>
                <a:cubicBezTo>
                  <a:pt x="1383025" y="904656"/>
                  <a:pt x="1383025" y="897598"/>
                  <a:pt x="1369651" y="894627"/>
                </a:cubicBezTo>
                <a:cubicBezTo>
                  <a:pt x="1359993" y="893141"/>
                  <a:pt x="1348106" y="889797"/>
                  <a:pt x="1333990" y="884597"/>
                </a:cubicBezTo>
                <a:cubicBezTo>
                  <a:pt x="1319874" y="879396"/>
                  <a:pt x="1311330" y="875681"/>
                  <a:pt x="1308358" y="873452"/>
                </a:cubicBezTo>
                <a:cubicBezTo>
                  <a:pt x="1303900" y="868252"/>
                  <a:pt x="1297957" y="853579"/>
                  <a:pt x="1290527" y="829433"/>
                </a:cubicBezTo>
                <a:cubicBezTo>
                  <a:pt x="1283098" y="805287"/>
                  <a:pt x="1280126" y="790242"/>
                  <a:pt x="1281612" y="784298"/>
                </a:cubicBezTo>
                <a:cubicBezTo>
                  <a:pt x="1283841" y="778355"/>
                  <a:pt x="1289784" y="772411"/>
                  <a:pt x="1299443" y="766468"/>
                </a:cubicBezTo>
                <a:cubicBezTo>
                  <a:pt x="1309101" y="760524"/>
                  <a:pt x="1327489" y="744365"/>
                  <a:pt x="1354607" y="717990"/>
                </a:cubicBezTo>
                <a:cubicBezTo>
                  <a:pt x="1381725" y="691615"/>
                  <a:pt x="1403827" y="668398"/>
                  <a:pt x="1420915" y="648339"/>
                </a:cubicBezTo>
                <a:cubicBezTo>
                  <a:pt x="1444690" y="620850"/>
                  <a:pt x="1451376" y="603762"/>
                  <a:pt x="1440975" y="597075"/>
                </a:cubicBezTo>
                <a:cubicBezTo>
                  <a:pt x="1436517" y="594103"/>
                  <a:pt x="1430945" y="584259"/>
                  <a:pt x="1424258" y="567543"/>
                </a:cubicBezTo>
                <a:cubicBezTo>
                  <a:pt x="1417572" y="550826"/>
                  <a:pt x="1414228" y="538011"/>
                  <a:pt x="1414228" y="529095"/>
                </a:cubicBezTo>
                <a:cubicBezTo>
                  <a:pt x="1414228" y="518694"/>
                  <a:pt x="1416643" y="513493"/>
                  <a:pt x="1421472" y="513493"/>
                </a:cubicBezTo>
                <a:cubicBezTo>
                  <a:pt x="1426301" y="513493"/>
                  <a:pt x="1431688" y="511264"/>
                  <a:pt x="1437631" y="506807"/>
                </a:cubicBezTo>
                <a:cubicBezTo>
                  <a:pt x="1441346" y="503835"/>
                  <a:pt x="1442275" y="500306"/>
                  <a:pt x="1440418" y="496220"/>
                </a:cubicBezTo>
                <a:cubicBezTo>
                  <a:pt x="1438560" y="492133"/>
                  <a:pt x="1431688" y="483775"/>
                  <a:pt x="1419801" y="471145"/>
                </a:cubicBezTo>
                <a:cubicBezTo>
                  <a:pt x="1401970" y="451085"/>
                  <a:pt x="1393054" y="439570"/>
                  <a:pt x="1393054" y="436598"/>
                </a:cubicBezTo>
                <a:cubicBezTo>
                  <a:pt x="1393054" y="433626"/>
                  <a:pt x="1399741" y="432140"/>
                  <a:pt x="1413114" y="432140"/>
                </a:cubicBezTo>
                <a:cubicBezTo>
                  <a:pt x="1426487" y="432140"/>
                  <a:pt x="1435031" y="430654"/>
                  <a:pt x="1438746" y="427683"/>
                </a:cubicBezTo>
                <a:cubicBezTo>
                  <a:pt x="1444690" y="422482"/>
                  <a:pt x="1453048" y="419696"/>
                  <a:pt x="1463820" y="419324"/>
                </a:cubicBezTo>
                <a:cubicBezTo>
                  <a:pt x="1474593" y="418953"/>
                  <a:pt x="1483323" y="421367"/>
                  <a:pt x="1490009" y="426568"/>
                </a:cubicBezTo>
                <a:cubicBezTo>
                  <a:pt x="1498925" y="433255"/>
                  <a:pt x="1513784" y="440127"/>
                  <a:pt x="1534587" y="447185"/>
                </a:cubicBezTo>
                <a:cubicBezTo>
                  <a:pt x="1555389" y="454243"/>
                  <a:pt x="1570248" y="461858"/>
                  <a:pt x="1579163" y="470031"/>
                </a:cubicBezTo>
                <a:lnTo>
                  <a:pt x="1592537" y="483404"/>
                </a:lnTo>
                <a:lnTo>
                  <a:pt x="1600338" y="463344"/>
                </a:lnTo>
                <a:cubicBezTo>
                  <a:pt x="1605538" y="450714"/>
                  <a:pt x="1608324" y="441984"/>
                  <a:pt x="1608696" y="437155"/>
                </a:cubicBezTo>
                <a:cubicBezTo>
                  <a:pt x="1609067" y="432326"/>
                  <a:pt x="1610181" y="432140"/>
                  <a:pt x="1612039" y="436598"/>
                </a:cubicBezTo>
                <a:cubicBezTo>
                  <a:pt x="1613897" y="441056"/>
                  <a:pt x="1611110" y="451457"/>
                  <a:pt x="1603681" y="467802"/>
                </a:cubicBezTo>
                <a:cubicBezTo>
                  <a:pt x="1599966" y="475231"/>
                  <a:pt x="1597366" y="482104"/>
                  <a:pt x="1595880" y="488419"/>
                </a:cubicBezTo>
                <a:cubicBezTo>
                  <a:pt x="1594394" y="494734"/>
                  <a:pt x="1594208" y="499563"/>
                  <a:pt x="1595323" y="502906"/>
                </a:cubicBezTo>
                <a:cubicBezTo>
                  <a:pt x="1596437" y="506249"/>
                  <a:pt x="1598480" y="507921"/>
                  <a:pt x="1601452" y="507921"/>
                </a:cubicBezTo>
                <a:cubicBezTo>
                  <a:pt x="1605910" y="507921"/>
                  <a:pt x="1609624" y="503463"/>
                  <a:pt x="1612596" y="494548"/>
                </a:cubicBezTo>
                <a:cubicBezTo>
                  <a:pt x="1615568" y="485633"/>
                  <a:pt x="1615568" y="479689"/>
                  <a:pt x="1612596" y="476717"/>
                </a:cubicBezTo>
                <a:cubicBezTo>
                  <a:pt x="1608881" y="472259"/>
                  <a:pt x="1609253" y="470031"/>
                  <a:pt x="1613710" y="470031"/>
                </a:cubicBezTo>
                <a:cubicBezTo>
                  <a:pt x="1618168" y="470031"/>
                  <a:pt x="1619283" y="468359"/>
                  <a:pt x="1617054" y="465016"/>
                </a:cubicBezTo>
                <a:cubicBezTo>
                  <a:pt x="1614825" y="461672"/>
                  <a:pt x="1615382" y="460001"/>
                  <a:pt x="1618726" y="460001"/>
                </a:cubicBezTo>
                <a:cubicBezTo>
                  <a:pt x="1622069" y="460001"/>
                  <a:pt x="1622812" y="456286"/>
                  <a:pt x="1620954" y="448857"/>
                </a:cubicBezTo>
                <a:cubicBezTo>
                  <a:pt x="1619097" y="441427"/>
                  <a:pt x="1620026" y="437712"/>
                  <a:pt x="1623741" y="437712"/>
                </a:cubicBezTo>
                <a:cubicBezTo>
                  <a:pt x="1627455" y="437712"/>
                  <a:pt x="1631356" y="432697"/>
                  <a:pt x="1635442" y="422668"/>
                </a:cubicBezTo>
                <a:cubicBezTo>
                  <a:pt x="1639528" y="412638"/>
                  <a:pt x="1642686" y="399822"/>
                  <a:pt x="1644914" y="384220"/>
                </a:cubicBezTo>
                <a:cubicBezTo>
                  <a:pt x="1646400" y="373076"/>
                  <a:pt x="1646772" y="365832"/>
                  <a:pt x="1646029" y="362489"/>
                </a:cubicBezTo>
                <a:cubicBezTo>
                  <a:pt x="1645286" y="359145"/>
                  <a:pt x="1643057" y="357474"/>
                  <a:pt x="1639342" y="357474"/>
                </a:cubicBezTo>
                <a:cubicBezTo>
                  <a:pt x="1626712" y="357474"/>
                  <a:pt x="1627084" y="351159"/>
                  <a:pt x="1640457" y="338528"/>
                </a:cubicBezTo>
                <a:cubicBezTo>
                  <a:pt x="1647887" y="331842"/>
                  <a:pt x="1652344" y="325527"/>
                  <a:pt x="1653830" y="319583"/>
                </a:cubicBezTo>
                <a:cubicBezTo>
                  <a:pt x="1656059" y="313640"/>
                  <a:pt x="1662560" y="309553"/>
                  <a:pt x="1673332" y="307325"/>
                </a:cubicBezTo>
                <a:cubicBezTo>
                  <a:pt x="1684105" y="305096"/>
                  <a:pt x="1694321" y="305467"/>
                  <a:pt x="1703979" y="308439"/>
                </a:cubicBezTo>
                <a:cubicBezTo>
                  <a:pt x="1713638" y="312154"/>
                  <a:pt x="1723110" y="310296"/>
                  <a:pt x="1732397" y="302867"/>
                </a:cubicBezTo>
                <a:cubicBezTo>
                  <a:pt x="1741684" y="295437"/>
                  <a:pt x="1752642" y="288379"/>
                  <a:pt x="1765272" y="281693"/>
                </a:cubicBezTo>
                <a:cubicBezTo>
                  <a:pt x="1777902" y="275006"/>
                  <a:pt x="1786818" y="268691"/>
                  <a:pt x="1792019" y="262748"/>
                </a:cubicBezTo>
                <a:cubicBezTo>
                  <a:pt x="1795733" y="257547"/>
                  <a:pt x="1795362" y="254947"/>
                  <a:pt x="1790904" y="254947"/>
                </a:cubicBezTo>
                <a:cubicBezTo>
                  <a:pt x="1787190" y="254947"/>
                  <a:pt x="1777902" y="255690"/>
                  <a:pt x="1763044" y="257175"/>
                </a:cubicBezTo>
                <a:cubicBezTo>
                  <a:pt x="1742241" y="258661"/>
                  <a:pt x="1718281" y="262190"/>
                  <a:pt x="1691163" y="267762"/>
                </a:cubicBezTo>
                <a:cubicBezTo>
                  <a:pt x="1664046" y="273335"/>
                  <a:pt x="1648258" y="277978"/>
                  <a:pt x="1643800" y="281693"/>
                </a:cubicBezTo>
                <a:cubicBezTo>
                  <a:pt x="1640085" y="283922"/>
                  <a:pt x="1633027" y="286522"/>
                  <a:pt x="1622626" y="289494"/>
                </a:cubicBezTo>
                <a:cubicBezTo>
                  <a:pt x="1592165" y="296180"/>
                  <a:pt x="1543873" y="315311"/>
                  <a:pt x="1477751" y="346887"/>
                </a:cubicBezTo>
                <a:cubicBezTo>
                  <a:pt x="1411628" y="378462"/>
                  <a:pt x="1364822" y="404280"/>
                  <a:pt x="1337333" y="424339"/>
                </a:cubicBezTo>
                <a:cubicBezTo>
                  <a:pt x="1324703" y="433255"/>
                  <a:pt x="1315230" y="441984"/>
                  <a:pt x="1308915" y="450528"/>
                </a:cubicBezTo>
                <a:cubicBezTo>
                  <a:pt x="1302600" y="459072"/>
                  <a:pt x="1294242" y="473745"/>
                  <a:pt x="1283841" y="494548"/>
                </a:cubicBezTo>
                <a:cubicBezTo>
                  <a:pt x="1268239" y="526495"/>
                  <a:pt x="1257838" y="547669"/>
                  <a:pt x="1252637" y="558070"/>
                </a:cubicBezTo>
                <a:cubicBezTo>
                  <a:pt x="1248922" y="564014"/>
                  <a:pt x="1245579" y="567914"/>
                  <a:pt x="1242607" y="569772"/>
                </a:cubicBezTo>
                <a:cubicBezTo>
                  <a:pt x="1239635" y="571629"/>
                  <a:pt x="1234063" y="572186"/>
                  <a:pt x="1225891" y="571443"/>
                </a:cubicBezTo>
                <a:cubicBezTo>
                  <a:pt x="1214004" y="569957"/>
                  <a:pt x="1204902" y="565314"/>
                  <a:pt x="1198587" y="557513"/>
                </a:cubicBezTo>
                <a:cubicBezTo>
                  <a:pt x="1192273" y="549712"/>
                  <a:pt x="1186143" y="536153"/>
                  <a:pt x="1180199" y="516837"/>
                </a:cubicBezTo>
                <a:cubicBezTo>
                  <a:pt x="1173513" y="494548"/>
                  <a:pt x="1167198" y="476717"/>
                  <a:pt x="1161254" y="463344"/>
                </a:cubicBezTo>
                <a:cubicBezTo>
                  <a:pt x="1156796" y="452200"/>
                  <a:pt x="1155868" y="441613"/>
                  <a:pt x="1158468" y="431583"/>
                </a:cubicBezTo>
                <a:cubicBezTo>
                  <a:pt x="1161068" y="421553"/>
                  <a:pt x="1166083" y="416538"/>
                  <a:pt x="1173513" y="416538"/>
                </a:cubicBezTo>
                <a:cubicBezTo>
                  <a:pt x="1178713" y="416538"/>
                  <a:pt x="1190043" y="405394"/>
                  <a:pt x="1207503" y="383105"/>
                </a:cubicBezTo>
                <a:cubicBezTo>
                  <a:pt x="1224962" y="360817"/>
                  <a:pt x="1243164" y="340386"/>
                  <a:pt x="1262110" y="321812"/>
                </a:cubicBezTo>
                <a:cubicBezTo>
                  <a:pt x="1281055" y="303238"/>
                  <a:pt x="1290527" y="292094"/>
                  <a:pt x="1290527" y="288379"/>
                </a:cubicBezTo>
                <a:cubicBezTo>
                  <a:pt x="1290527" y="284665"/>
                  <a:pt x="1297771" y="276306"/>
                  <a:pt x="1312259" y="263305"/>
                </a:cubicBezTo>
                <a:cubicBezTo>
                  <a:pt x="1326746" y="250303"/>
                  <a:pt x="1342534" y="238230"/>
                  <a:pt x="1359622" y="227086"/>
                </a:cubicBezTo>
                <a:cubicBezTo>
                  <a:pt x="1378195" y="214456"/>
                  <a:pt x="1387482" y="205726"/>
                  <a:pt x="1387482" y="200897"/>
                </a:cubicBezTo>
                <a:cubicBezTo>
                  <a:pt x="1387482" y="196068"/>
                  <a:pt x="1391197" y="190310"/>
                  <a:pt x="1398627" y="183623"/>
                </a:cubicBezTo>
                <a:cubicBezTo>
                  <a:pt x="1405313" y="177680"/>
                  <a:pt x="1409957" y="174522"/>
                  <a:pt x="1412557" y="174151"/>
                </a:cubicBezTo>
                <a:close/>
                <a:moveTo>
                  <a:pt x="10457231" y="171086"/>
                </a:moveTo>
                <a:cubicBezTo>
                  <a:pt x="10473947" y="171272"/>
                  <a:pt x="10493820" y="174708"/>
                  <a:pt x="10516851" y="181395"/>
                </a:cubicBezTo>
                <a:cubicBezTo>
                  <a:pt x="10522794" y="183623"/>
                  <a:pt x="10530968" y="185481"/>
                  <a:pt x="10541369" y="186967"/>
                </a:cubicBezTo>
                <a:cubicBezTo>
                  <a:pt x="10548798" y="188453"/>
                  <a:pt x="10559385" y="193653"/>
                  <a:pt x="10573129" y="202569"/>
                </a:cubicBezTo>
                <a:cubicBezTo>
                  <a:pt x="10586874" y="211484"/>
                  <a:pt x="10593747" y="217799"/>
                  <a:pt x="10593747" y="221514"/>
                </a:cubicBezTo>
                <a:cubicBezTo>
                  <a:pt x="10594490" y="224486"/>
                  <a:pt x="10595605" y="229315"/>
                  <a:pt x="10597090" y="236001"/>
                </a:cubicBezTo>
                <a:cubicBezTo>
                  <a:pt x="10600804" y="253089"/>
                  <a:pt x="10600434" y="265719"/>
                  <a:pt x="10595976" y="273892"/>
                </a:cubicBezTo>
                <a:cubicBezTo>
                  <a:pt x="10591518" y="282064"/>
                  <a:pt x="10581859" y="288008"/>
                  <a:pt x="10567001" y="291723"/>
                </a:cubicBezTo>
                <a:cubicBezTo>
                  <a:pt x="10558828" y="293208"/>
                  <a:pt x="10546012" y="299338"/>
                  <a:pt x="10528553" y="310111"/>
                </a:cubicBezTo>
                <a:cubicBezTo>
                  <a:pt x="10511093" y="320883"/>
                  <a:pt x="10502364" y="327756"/>
                  <a:pt x="10502364" y="330728"/>
                </a:cubicBezTo>
                <a:cubicBezTo>
                  <a:pt x="10502364" y="332956"/>
                  <a:pt x="10491033" y="339457"/>
                  <a:pt x="10468374" y="350230"/>
                </a:cubicBezTo>
                <a:cubicBezTo>
                  <a:pt x="10445714" y="361003"/>
                  <a:pt x="10432526" y="368246"/>
                  <a:pt x="10428811" y="371961"/>
                </a:cubicBezTo>
                <a:cubicBezTo>
                  <a:pt x="10425098" y="375676"/>
                  <a:pt x="10410981" y="382548"/>
                  <a:pt x="10386464" y="392578"/>
                </a:cubicBezTo>
                <a:cubicBezTo>
                  <a:pt x="10361946" y="402608"/>
                  <a:pt x="10348944" y="409109"/>
                  <a:pt x="10347458" y="412080"/>
                </a:cubicBezTo>
                <a:cubicBezTo>
                  <a:pt x="10345974" y="415052"/>
                  <a:pt x="10324427" y="430283"/>
                  <a:pt x="10282822" y="457772"/>
                </a:cubicBezTo>
                <a:cubicBezTo>
                  <a:pt x="10254591" y="476346"/>
                  <a:pt x="10226358" y="498077"/>
                  <a:pt x="10198126" y="522966"/>
                </a:cubicBezTo>
                <a:cubicBezTo>
                  <a:pt x="10169894" y="547855"/>
                  <a:pt x="10155777" y="562899"/>
                  <a:pt x="10155777" y="568100"/>
                </a:cubicBezTo>
                <a:cubicBezTo>
                  <a:pt x="10155777" y="571815"/>
                  <a:pt x="10157635" y="574415"/>
                  <a:pt x="10161350" y="575901"/>
                </a:cubicBezTo>
                <a:cubicBezTo>
                  <a:pt x="10165064" y="577387"/>
                  <a:pt x="10168037" y="576644"/>
                  <a:pt x="10170266" y="573672"/>
                </a:cubicBezTo>
                <a:cubicBezTo>
                  <a:pt x="10172493" y="569957"/>
                  <a:pt x="10177509" y="566428"/>
                  <a:pt x="10185310" y="563085"/>
                </a:cubicBezTo>
                <a:cubicBezTo>
                  <a:pt x="10193111" y="559742"/>
                  <a:pt x="10199612" y="556584"/>
                  <a:pt x="10204812" y="553613"/>
                </a:cubicBezTo>
                <a:cubicBezTo>
                  <a:pt x="10227844" y="540239"/>
                  <a:pt x="10285421" y="512007"/>
                  <a:pt x="10377548" y="468916"/>
                </a:cubicBezTo>
                <a:cubicBezTo>
                  <a:pt x="10428811" y="445142"/>
                  <a:pt x="10465587" y="427683"/>
                  <a:pt x="10487876" y="416538"/>
                </a:cubicBezTo>
                <a:cubicBezTo>
                  <a:pt x="10575544" y="375676"/>
                  <a:pt x="10653183" y="352645"/>
                  <a:pt x="10720791" y="347444"/>
                </a:cubicBezTo>
                <a:cubicBezTo>
                  <a:pt x="10749766" y="345215"/>
                  <a:pt x="10767411" y="344472"/>
                  <a:pt x="10773726" y="345215"/>
                </a:cubicBezTo>
                <a:cubicBezTo>
                  <a:pt x="10780041" y="345958"/>
                  <a:pt x="10786542" y="349673"/>
                  <a:pt x="10793229" y="356359"/>
                </a:cubicBezTo>
                <a:cubicBezTo>
                  <a:pt x="10802887" y="364532"/>
                  <a:pt x="10816260" y="371590"/>
                  <a:pt x="10833348" y="377533"/>
                </a:cubicBezTo>
                <a:cubicBezTo>
                  <a:pt x="10854894" y="384963"/>
                  <a:pt x="10870124" y="398522"/>
                  <a:pt x="10879040" y="418210"/>
                </a:cubicBezTo>
                <a:cubicBezTo>
                  <a:pt x="10887954" y="437898"/>
                  <a:pt x="10887954" y="458515"/>
                  <a:pt x="10879040" y="480061"/>
                </a:cubicBezTo>
                <a:cubicBezTo>
                  <a:pt x="10875325" y="490462"/>
                  <a:pt x="10872724" y="500863"/>
                  <a:pt x="10871238" y="511264"/>
                </a:cubicBezTo>
                <a:cubicBezTo>
                  <a:pt x="10863066" y="575901"/>
                  <a:pt x="10852293" y="627536"/>
                  <a:pt x="10838920" y="666169"/>
                </a:cubicBezTo>
                <a:cubicBezTo>
                  <a:pt x="10826291" y="701088"/>
                  <a:pt x="10819975" y="720405"/>
                  <a:pt x="10819975" y="724120"/>
                </a:cubicBezTo>
                <a:cubicBezTo>
                  <a:pt x="10819975" y="727834"/>
                  <a:pt x="10811988" y="746779"/>
                  <a:pt x="10796015" y="780955"/>
                </a:cubicBezTo>
                <a:cubicBezTo>
                  <a:pt x="10780041" y="815131"/>
                  <a:pt x="10770941" y="838720"/>
                  <a:pt x="10768712" y="851721"/>
                </a:cubicBezTo>
                <a:cubicBezTo>
                  <a:pt x="10766483" y="864723"/>
                  <a:pt x="10764068" y="871224"/>
                  <a:pt x="10761468" y="871224"/>
                </a:cubicBezTo>
                <a:cubicBezTo>
                  <a:pt x="10758868" y="871224"/>
                  <a:pt x="10753109" y="881253"/>
                  <a:pt x="10744193" y="901313"/>
                </a:cubicBezTo>
                <a:cubicBezTo>
                  <a:pt x="10736022" y="919144"/>
                  <a:pt x="10727664" y="932703"/>
                  <a:pt x="10719119" y="941990"/>
                </a:cubicBezTo>
                <a:cubicBezTo>
                  <a:pt x="10710575" y="951276"/>
                  <a:pt x="10698502" y="959635"/>
                  <a:pt x="10682901" y="967064"/>
                </a:cubicBezTo>
                <a:cubicBezTo>
                  <a:pt x="10676957" y="970036"/>
                  <a:pt x="10670271" y="972265"/>
                  <a:pt x="10662841" y="973751"/>
                </a:cubicBezTo>
                <a:cubicBezTo>
                  <a:pt x="10655412" y="975237"/>
                  <a:pt x="10649282" y="975422"/>
                  <a:pt x="10644453" y="974308"/>
                </a:cubicBezTo>
                <a:cubicBezTo>
                  <a:pt x="10639624" y="973193"/>
                  <a:pt x="10637209" y="970779"/>
                  <a:pt x="10637209" y="967064"/>
                </a:cubicBezTo>
                <a:cubicBezTo>
                  <a:pt x="10637209" y="964092"/>
                  <a:pt x="10634609" y="962606"/>
                  <a:pt x="10629409" y="962606"/>
                </a:cubicBezTo>
                <a:cubicBezTo>
                  <a:pt x="10624208" y="962606"/>
                  <a:pt x="10619192" y="960378"/>
                  <a:pt x="10614363" y="955920"/>
                </a:cubicBezTo>
                <a:cubicBezTo>
                  <a:pt x="10609534" y="951462"/>
                  <a:pt x="10598948" y="944776"/>
                  <a:pt x="10582602" y="935860"/>
                </a:cubicBezTo>
                <a:cubicBezTo>
                  <a:pt x="10563286" y="925459"/>
                  <a:pt x="10545826" y="913943"/>
                  <a:pt x="10530224" y="901313"/>
                </a:cubicBezTo>
                <a:cubicBezTo>
                  <a:pt x="10514623" y="888683"/>
                  <a:pt x="10505707" y="879025"/>
                  <a:pt x="10503478" y="872338"/>
                </a:cubicBezTo>
                <a:cubicBezTo>
                  <a:pt x="10499764" y="856736"/>
                  <a:pt x="10480819" y="852278"/>
                  <a:pt x="10446643" y="858965"/>
                </a:cubicBezTo>
                <a:cubicBezTo>
                  <a:pt x="10427327" y="862680"/>
                  <a:pt x="10407823" y="865651"/>
                  <a:pt x="10388135" y="867880"/>
                </a:cubicBezTo>
                <a:cubicBezTo>
                  <a:pt x="10368447" y="870109"/>
                  <a:pt x="10356560" y="873081"/>
                  <a:pt x="10352473" y="876796"/>
                </a:cubicBezTo>
                <a:cubicBezTo>
                  <a:pt x="10348387" y="880510"/>
                  <a:pt x="10332600" y="883111"/>
                  <a:pt x="10305111" y="884597"/>
                </a:cubicBezTo>
                <a:cubicBezTo>
                  <a:pt x="10286536" y="886083"/>
                  <a:pt x="10274835" y="886268"/>
                  <a:pt x="10270006" y="885154"/>
                </a:cubicBezTo>
                <a:cubicBezTo>
                  <a:pt x="10265177" y="884039"/>
                  <a:pt x="10260904" y="880882"/>
                  <a:pt x="10257191" y="875681"/>
                </a:cubicBezTo>
                <a:cubicBezTo>
                  <a:pt x="10251247" y="867509"/>
                  <a:pt x="10250133" y="860265"/>
                  <a:pt x="10253847" y="853950"/>
                </a:cubicBezTo>
                <a:cubicBezTo>
                  <a:pt x="10257561" y="847635"/>
                  <a:pt x="10259420" y="838162"/>
                  <a:pt x="10259420" y="825532"/>
                </a:cubicBezTo>
                <a:cubicBezTo>
                  <a:pt x="10259420" y="816617"/>
                  <a:pt x="10260162" y="811230"/>
                  <a:pt x="10261648" y="809373"/>
                </a:cubicBezTo>
                <a:cubicBezTo>
                  <a:pt x="10263133" y="807516"/>
                  <a:pt x="10266849" y="806587"/>
                  <a:pt x="10272792" y="806587"/>
                </a:cubicBezTo>
                <a:cubicBezTo>
                  <a:pt x="10281708" y="806587"/>
                  <a:pt x="10287279" y="809187"/>
                  <a:pt x="10289508" y="814388"/>
                </a:cubicBezTo>
                <a:cubicBezTo>
                  <a:pt x="10291737" y="819589"/>
                  <a:pt x="10295080" y="822189"/>
                  <a:pt x="10299538" y="822189"/>
                </a:cubicBezTo>
                <a:cubicBezTo>
                  <a:pt x="10309940" y="822189"/>
                  <a:pt x="10306968" y="805473"/>
                  <a:pt x="10290623" y="772040"/>
                </a:cubicBezTo>
                <a:cubicBezTo>
                  <a:pt x="10283194" y="757924"/>
                  <a:pt x="10281151" y="748823"/>
                  <a:pt x="10284494" y="744736"/>
                </a:cubicBezTo>
                <a:cubicBezTo>
                  <a:pt x="10287836" y="740650"/>
                  <a:pt x="10289879" y="731363"/>
                  <a:pt x="10290623" y="716876"/>
                </a:cubicBezTo>
                <a:cubicBezTo>
                  <a:pt x="10291366" y="702388"/>
                  <a:pt x="10293223" y="689944"/>
                  <a:pt x="10296195" y="679543"/>
                </a:cubicBezTo>
                <a:cubicBezTo>
                  <a:pt x="10302138" y="657997"/>
                  <a:pt x="10308083" y="632922"/>
                  <a:pt x="10314025" y="604319"/>
                </a:cubicBezTo>
                <a:cubicBezTo>
                  <a:pt x="10319969" y="575715"/>
                  <a:pt x="10322570" y="560671"/>
                  <a:pt x="10321827" y="559185"/>
                </a:cubicBezTo>
                <a:cubicBezTo>
                  <a:pt x="10319598" y="557699"/>
                  <a:pt x="10302138" y="566614"/>
                  <a:pt x="10269449" y="585931"/>
                </a:cubicBezTo>
                <a:cubicBezTo>
                  <a:pt x="10236759" y="605248"/>
                  <a:pt x="10215957" y="617135"/>
                  <a:pt x="10207041" y="621592"/>
                </a:cubicBezTo>
                <a:cubicBezTo>
                  <a:pt x="10197383" y="626793"/>
                  <a:pt x="10187353" y="635894"/>
                  <a:pt x="10176951" y="648896"/>
                </a:cubicBezTo>
                <a:cubicBezTo>
                  <a:pt x="10166551" y="661897"/>
                  <a:pt x="10161350" y="672485"/>
                  <a:pt x="10161350" y="680657"/>
                </a:cubicBezTo>
                <a:cubicBezTo>
                  <a:pt x="10160607" y="700717"/>
                  <a:pt x="10162093" y="716319"/>
                  <a:pt x="10165808" y="727463"/>
                </a:cubicBezTo>
                <a:cubicBezTo>
                  <a:pt x="10169522" y="738607"/>
                  <a:pt x="10179180" y="755695"/>
                  <a:pt x="10194783" y="778726"/>
                </a:cubicBezTo>
                <a:cubicBezTo>
                  <a:pt x="10216328" y="811416"/>
                  <a:pt x="10228773" y="827761"/>
                  <a:pt x="10232115" y="827761"/>
                </a:cubicBezTo>
                <a:cubicBezTo>
                  <a:pt x="10235459" y="827761"/>
                  <a:pt x="10237130" y="834076"/>
                  <a:pt x="10237130" y="846706"/>
                </a:cubicBezTo>
                <a:cubicBezTo>
                  <a:pt x="10237130" y="859336"/>
                  <a:pt x="10235459" y="865651"/>
                  <a:pt x="10232115" y="865651"/>
                </a:cubicBezTo>
                <a:cubicBezTo>
                  <a:pt x="10228773" y="865651"/>
                  <a:pt x="10226358" y="868995"/>
                  <a:pt x="10224872" y="875681"/>
                </a:cubicBezTo>
                <a:cubicBezTo>
                  <a:pt x="10222643" y="883111"/>
                  <a:pt x="10217628" y="887011"/>
                  <a:pt x="10209827" y="887383"/>
                </a:cubicBezTo>
                <a:cubicBezTo>
                  <a:pt x="10202026" y="887754"/>
                  <a:pt x="10192925" y="885154"/>
                  <a:pt x="10182524" y="879582"/>
                </a:cubicBezTo>
                <a:cubicBezTo>
                  <a:pt x="10172123" y="874010"/>
                  <a:pt x="10162835" y="866766"/>
                  <a:pt x="10154663" y="857850"/>
                </a:cubicBezTo>
                <a:cubicBezTo>
                  <a:pt x="10148720" y="850421"/>
                  <a:pt x="10138875" y="833705"/>
                  <a:pt x="10125131" y="807701"/>
                </a:cubicBezTo>
                <a:cubicBezTo>
                  <a:pt x="10111387" y="781698"/>
                  <a:pt x="10103214" y="768697"/>
                  <a:pt x="10100614" y="768697"/>
                </a:cubicBezTo>
                <a:cubicBezTo>
                  <a:pt x="10098013" y="768697"/>
                  <a:pt x="10096713" y="765168"/>
                  <a:pt x="10096713" y="758109"/>
                </a:cubicBezTo>
                <a:cubicBezTo>
                  <a:pt x="10096713" y="751051"/>
                  <a:pt x="10095041" y="746408"/>
                  <a:pt x="10091698" y="744179"/>
                </a:cubicBezTo>
                <a:cubicBezTo>
                  <a:pt x="10088354" y="741950"/>
                  <a:pt x="10081111" y="730806"/>
                  <a:pt x="10069967" y="710746"/>
                </a:cubicBezTo>
                <a:lnTo>
                  <a:pt x="10052136" y="681771"/>
                </a:lnTo>
                <a:lnTo>
                  <a:pt x="10065509" y="668398"/>
                </a:lnTo>
                <a:cubicBezTo>
                  <a:pt x="10073681" y="659483"/>
                  <a:pt x="10077397" y="646481"/>
                  <a:pt x="10076654" y="629393"/>
                </a:cubicBezTo>
                <a:cubicBezTo>
                  <a:pt x="10076654" y="613791"/>
                  <a:pt x="10079254" y="592246"/>
                  <a:pt x="10084455" y="564757"/>
                </a:cubicBezTo>
                <a:cubicBezTo>
                  <a:pt x="10089655" y="537268"/>
                  <a:pt x="10094855" y="518694"/>
                  <a:pt x="10100056" y="509035"/>
                </a:cubicBezTo>
                <a:cubicBezTo>
                  <a:pt x="10105257" y="498634"/>
                  <a:pt x="10113800" y="491205"/>
                  <a:pt x="10125688" y="486747"/>
                </a:cubicBezTo>
                <a:cubicBezTo>
                  <a:pt x="10153920" y="474860"/>
                  <a:pt x="10186981" y="457586"/>
                  <a:pt x="10224872" y="434926"/>
                </a:cubicBezTo>
                <a:cubicBezTo>
                  <a:pt x="10262762" y="412266"/>
                  <a:pt x="10294523" y="391092"/>
                  <a:pt x="10320155" y="371404"/>
                </a:cubicBezTo>
                <a:cubicBezTo>
                  <a:pt x="10345787" y="351716"/>
                  <a:pt x="10356374" y="339643"/>
                  <a:pt x="10351916" y="335185"/>
                </a:cubicBezTo>
                <a:cubicBezTo>
                  <a:pt x="10348202" y="331470"/>
                  <a:pt x="10337800" y="331470"/>
                  <a:pt x="10320712" y="335185"/>
                </a:cubicBezTo>
                <a:cubicBezTo>
                  <a:pt x="10309569" y="337414"/>
                  <a:pt x="10301024" y="337971"/>
                  <a:pt x="10295080" y="336857"/>
                </a:cubicBezTo>
                <a:cubicBezTo>
                  <a:pt x="10289137" y="335742"/>
                  <a:pt x="10278365" y="331099"/>
                  <a:pt x="10262762" y="322927"/>
                </a:cubicBezTo>
                <a:cubicBezTo>
                  <a:pt x="10244932" y="314011"/>
                  <a:pt x="10231372" y="303610"/>
                  <a:pt x="10222086" y="291723"/>
                </a:cubicBezTo>
                <a:cubicBezTo>
                  <a:pt x="10212799" y="279835"/>
                  <a:pt x="10210384" y="269806"/>
                  <a:pt x="10214842" y="261633"/>
                </a:cubicBezTo>
                <a:cubicBezTo>
                  <a:pt x="10218557" y="255690"/>
                  <a:pt x="10217071" y="247146"/>
                  <a:pt x="10210384" y="236001"/>
                </a:cubicBezTo>
                <a:cubicBezTo>
                  <a:pt x="10205926" y="228572"/>
                  <a:pt x="10203511" y="223371"/>
                  <a:pt x="10203140" y="220399"/>
                </a:cubicBezTo>
                <a:cubicBezTo>
                  <a:pt x="10202769" y="217428"/>
                  <a:pt x="10204441" y="213341"/>
                  <a:pt x="10208155" y="208141"/>
                </a:cubicBezTo>
                <a:cubicBezTo>
                  <a:pt x="10212613" y="201454"/>
                  <a:pt x="10221343" y="197739"/>
                  <a:pt x="10234344" y="196997"/>
                </a:cubicBezTo>
                <a:cubicBezTo>
                  <a:pt x="10247347" y="196254"/>
                  <a:pt x="10258304" y="198854"/>
                  <a:pt x="10267220" y="204797"/>
                </a:cubicBezTo>
                <a:cubicBezTo>
                  <a:pt x="10274650" y="209255"/>
                  <a:pt x="10286536" y="210741"/>
                  <a:pt x="10302882" y="209255"/>
                </a:cubicBezTo>
                <a:cubicBezTo>
                  <a:pt x="10319227" y="207026"/>
                  <a:pt x="10331857" y="205540"/>
                  <a:pt x="10340772" y="204797"/>
                </a:cubicBezTo>
                <a:cubicBezTo>
                  <a:pt x="10349687" y="203312"/>
                  <a:pt x="10356745" y="201083"/>
                  <a:pt x="10361946" y="198111"/>
                </a:cubicBezTo>
                <a:cubicBezTo>
                  <a:pt x="10367147" y="195139"/>
                  <a:pt x="10374576" y="193282"/>
                  <a:pt x="10384235" y="192539"/>
                </a:cubicBezTo>
                <a:cubicBezTo>
                  <a:pt x="10393894" y="191796"/>
                  <a:pt x="10404665" y="187710"/>
                  <a:pt x="10416553" y="180280"/>
                </a:cubicBezTo>
                <a:cubicBezTo>
                  <a:pt x="10426955" y="173965"/>
                  <a:pt x="10440514" y="170900"/>
                  <a:pt x="10457231" y="171086"/>
                </a:cubicBezTo>
                <a:close/>
                <a:moveTo>
                  <a:pt x="586211" y="130131"/>
                </a:moveTo>
                <a:cubicBezTo>
                  <a:pt x="573580" y="130874"/>
                  <a:pt x="554264" y="136818"/>
                  <a:pt x="528261" y="147962"/>
                </a:cubicBezTo>
                <a:cubicBezTo>
                  <a:pt x="517859" y="152420"/>
                  <a:pt x="507829" y="155763"/>
                  <a:pt x="498171" y="157992"/>
                </a:cubicBezTo>
                <a:cubicBezTo>
                  <a:pt x="489256" y="160220"/>
                  <a:pt x="484427" y="163564"/>
                  <a:pt x="483684" y="168021"/>
                </a:cubicBezTo>
                <a:cubicBezTo>
                  <a:pt x="486656" y="169507"/>
                  <a:pt x="489256" y="170622"/>
                  <a:pt x="491485" y="171365"/>
                </a:cubicBezTo>
                <a:cubicBezTo>
                  <a:pt x="495942" y="171365"/>
                  <a:pt x="506715" y="168579"/>
                  <a:pt x="523803" y="163007"/>
                </a:cubicBezTo>
                <a:cubicBezTo>
                  <a:pt x="540891" y="157434"/>
                  <a:pt x="550921" y="153162"/>
                  <a:pt x="553892" y="150191"/>
                </a:cubicBezTo>
                <a:cubicBezTo>
                  <a:pt x="557607" y="147219"/>
                  <a:pt x="562250" y="145733"/>
                  <a:pt x="567823" y="145733"/>
                </a:cubicBezTo>
                <a:cubicBezTo>
                  <a:pt x="573395" y="145733"/>
                  <a:pt x="579524" y="143133"/>
                  <a:pt x="586211" y="137932"/>
                </a:cubicBezTo>
                <a:cubicBezTo>
                  <a:pt x="591411" y="134217"/>
                  <a:pt x="594012" y="131988"/>
                  <a:pt x="594012" y="131245"/>
                </a:cubicBezTo>
                <a:cubicBezTo>
                  <a:pt x="594012" y="130502"/>
                  <a:pt x="591411" y="130131"/>
                  <a:pt x="586211" y="130131"/>
                </a:cubicBezTo>
                <a:close/>
                <a:moveTo>
                  <a:pt x="2722982" y="105056"/>
                </a:moveTo>
                <a:cubicBezTo>
                  <a:pt x="2728461" y="105428"/>
                  <a:pt x="2733708" y="106357"/>
                  <a:pt x="2738723" y="107843"/>
                </a:cubicBezTo>
                <a:cubicBezTo>
                  <a:pt x="2748752" y="110814"/>
                  <a:pt x="2763426" y="118244"/>
                  <a:pt x="2782743" y="130131"/>
                </a:cubicBezTo>
                <a:cubicBezTo>
                  <a:pt x="2810975" y="147219"/>
                  <a:pt x="2831406" y="162821"/>
                  <a:pt x="2844036" y="176937"/>
                </a:cubicBezTo>
                <a:cubicBezTo>
                  <a:pt x="2856666" y="191053"/>
                  <a:pt x="2864096" y="205912"/>
                  <a:pt x="2866325" y="221514"/>
                </a:cubicBezTo>
                <a:cubicBezTo>
                  <a:pt x="2868554" y="238602"/>
                  <a:pt x="2866325" y="251232"/>
                  <a:pt x="2859638" y="259404"/>
                </a:cubicBezTo>
                <a:cubicBezTo>
                  <a:pt x="2855180" y="265348"/>
                  <a:pt x="2851280" y="268691"/>
                  <a:pt x="2847937" y="269434"/>
                </a:cubicBezTo>
                <a:cubicBezTo>
                  <a:pt x="2844593" y="270177"/>
                  <a:pt x="2838093" y="269434"/>
                  <a:pt x="2828434" y="267205"/>
                </a:cubicBezTo>
                <a:cubicBezTo>
                  <a:pt x="2815061" y="263491"/>
                  <a:pt x="2806702" y="263305"/>
                  <a:pt x="2803359" y="266648"/>
                </a:cubicBezTo>
                <a:cubicBezTo>
                  <a:pt x="2800016" y="269991"/>
                  <a:pt x="2790915" y="272034"/>
                  <a:pt x="2776056" y="272777"/>
                </a:cubicBezTo>
                <a:cubicBezTo>
                  <a:pt x="2733707" y="275006"/>
                  <a:pt x="2702504" y="281693"/>
                  <a:pt x="2682445" y="292837"/>
                </a:cubicBezTo>
                <a:cubicBezTo>
                  <a:pt x="2667585" y="301009"/>
                  <a:pt x="2657741" y="305096"/>
                  <a:pt x="2652912" y="305096"/>
                </a:cubicBezTo>
                <a:cubicBezTo>
                  <a:pt x="2648083" y="305096"/>
                  <a:pt x="2645668" y="306582"/>
                  <a:pt x="2645668" y="309553"/>
                </a:cubicBezTo>
                <a:cubicBezTo>
                  <a:pt x="2645668" y="312525"/>
                  <a:pt x="2639725" y="316611"/>
                  <a:pt x="2627838" y="321812"/>
                </a:cubicBezTo>
                <a:cubicBezTo>
                  <a:pt x="2604806" y="332956"/>
                  <a:pt x="2583261" y="351530"/>
                  <a:pt x="2563201" y="377533"/>
                </a:cubicBezTo>
                <a:cubicBezTo>
                  <a:pt x="2543141" y="403537"/>
                  <a:pt x="2536826" y="420996"/>
                  <a:pt x="2544256" y="429911"/>
                </a:cubicBezTo>
                <a:cubicBezTo>
                  <a:pt x="2549456" y="435855"/>
                  <a:pt x="2560415" y="437712"/>
                  <a:pt x="2577131" y="435483"/>
                </a:cubicBezTo>
                <a:cubicBezTo>
                  <a:pt x="2593847" y="433255"/>
                  <a:pt x="2621894" y="426568"/>
                  <a:pt x="2661270" y="415424"/>
                </a:cubicBezTo>
                <a:cubicBezTo>
                  <a:pt x="2710305" y="400565"/>
                  <a:pt x="2742623" y="390906"/>
                  <a:pt x="2758225" y="386449"/>
                </a:cubicBezTo>
                <a:cubicBezTo>
                  <a:pt x="2774570" y="381991"/>
                  <a:pt x="2782743" y="378276"/>
                  <a:pt x="2782743" y="375305"/>
                </a:cubicBezTo>
                <a:cubicBezTo>
                  <a:pt x="2782743" y="372333"/>
                  <a:pt x="2784228" y="371776"/>
                  <a:pt x="2787200" y="373633"/>
                </a:cubicBezTo>
                <a:cubicBezTo>
                  <a:pt x="2790172" y="375490"/>
                  <a:pt x="2804474" y="371218"/>
                  <a:pt x="2830106" y="360817"/>
                </a:cubicBezTo>
                <a:cubicBezTo>
                  <a:pt x="2855737" y="350416"/>
                  <a:pt x="2874125" y="344844"/>
                  <a:pt x="2885270" y="344101"/>
                </a:cubicBezTo>
                <a:cubicBezTo>
                  <a:pt x="2894185" y="344101"/>
                  <a:pt x="2907001" y="348001"/>
                  <a:pt x="2923717" y="355802"/>
                </a:cubicBezTo>
                <a:cubicBezTo>
                  <a:pt x="2940433" y="363603"/>
                  <a:pt x="2949906" y="370104"/>
                  <a:pt x="2952135" y="375305"/>
                </a:cubicBezTo>
                <a:cubicBezTo>
                  <a:pt x="2954364" y="380505"/>
                  <a:pt x="2954364" y="386263"/>
                  <a:pt x="2952135" y="392578"/>
                </a:cubicBezTo>
                <a:cubicBezTo>
                  <a:pt x="2949906" y="398893"/>
                  <a:pt x="2946563" y="402051"/>
                  <a:pt x="2942105" y="402051"/>
                </a:cubicBezTo>
                <a:cubicBezTo>
                  <a:pt x="2936905" y="402051"/>
                  <a:pt x="2930590" y="406323"/>
                  <a:pt x="2923160" y="414867"/>
                </a:cubicBezTo>
                <a:cubicBezTo>
                  <a:pt x="2915730" y="423411"/>
                  <a:pt x="2908673" y="434369"/>
                  <a:pt x="2901986" y="447742"/>
                </a:cubicBezTo>
                <a:cubicBezTo>
                  <a:pt x="2887870" y="474488"/>
                  <a:pt x="2871153" y="503835"/>
                  <a:pt x="2851837" y="535782"/>
                </a:cubicBezTo>
                <a:cubicBezTo>
                  <a:pt x="2848122" y="542468"/>
                  <a:pt x="2838835" y="556584"/>
                  <a:pt x="2823976" y="578130"/>
                </a:cubicBezTo>
                <a:lnTo>
                  <a:pt x="2801688" y="609334"/>
                </a:lnTo>
                <a:lnTo>
                  <a:pt x="2832892" y="633851"/>
                </a:lnTo>
                <a:cubicBezTo>
                  <a:pt x="2849236" y="646481"/>
                  <a:pt x="2863538" y="660597"/>
                  <a:pt x="2875797" y="676199"/>
                </a:cubicBezTo>
                <a:cubicBezTo>
                  <a:pt x="2888055" y="691801"/>
                  <a:pt x="2894185" y="704060"/>
                  <a:pt x="2894185" y="712975"/>
                </a:cubicBezTo>
                <a:cubicBezTo>
                  <a:pt x="2894185" y="740464"/>
                  <a:pt x="2866696" y="744922"/>
                  <a:pt x="2811718" y="726348"/>
                </a:cubicBezTo>
                <a:cubicBezTo>
                  <a:pt x="2792401" y="719662"/>
                  <a:pt x="2780142" y="716319"/>
                  <a:pt x="2774942" y="716319"/>
                </a:cubicBezTo>
                <a:cubicBezTo>
                  <a:pt x="2769741" y="716319"/>
                  <a:pt x="2763426" y="713718"/>
                  <a:pt x="2755996" y="708518"/>
                </a:cubicBezTo>
                <a:cubicBezTo>
                  <a:pt x="2750796" y="704803"/>
                  <a:pt x="2746338" y="704246"/>
                  <a:pt x="2742623" y="706846"/>
                </a:cubicBezTo>
                <a:cubicBezTo>
                  <a:pt x="2738909" y="709446"/>
                  <a:pt x="2731108" y="717804"/>
                  <a:pt x="2719221" y="731920"/>
                </a:cubicBezTo>
                <a:cubicBezTo>
                  <a:pt x="2681330" y="778726"/>
                  <a:pt x="2654584" y="802129"/>
                  <a:pt x="2638982" y="802129"/>
                </a:cubicBezTo>
                <a:cubicBezTo>
                  <a:pt x="2628580" y="802129"/>
                  <a:pt x="2620222" y="794143"/>
                  <a:pt x="2613907" y="778169"/>
                </a:cubicBezTo>
                <a:cubicBezTo>
                  <a:pt x="2607592" y="762196"/>
                  <a:pt x="2604435" y="741207"/>
                  <a:pt x="2604435" y="715204"/>
                </a:cubicBezTo>
                <a:cubicBezTo>
                  <a:pt x="2604435" y="688458"/>
                  <a:pt x="2605920" y="672485"/>
                  <a:pt x="2608892" y="667284"/>
                </a:cubicBezTo>
                <a:cubicBezTo>
                  <a:pt x="2612607" y="660597"/>
                  <a:pt x="2612236" y="624564"/>
                  <a:pt x="2607778" y="559185"/>
                </a:cubicBezTo>
                <a:cubicBezTo>
                  <a:pt x="2607778" y="554727"/>
                  <a:pt x="2608521" y="551569"/>
                  <a:pt x="2610007" y="549712"/>
                </a:cubicBezTo>
                <a:cubicBezTo>
                  <a:pt x="2611493" y="547855"/>
                  <a:pt x="2614650" y="546926"/>
                  <a:pt x="2619480" y="546926"/>
                </a:cubicBezTo>
                <a:cubicBezTo>
                  <a:pt x="2624309" y="546926"/>
                  <a:pt x="2630809" y="547855"/>
                  <a:pt x="2638982" y="549712"/>
                </a:cubicBezTo>
                <a:cubicBezTo>
                  <a:pt x="2647154" y="551569"/>
                  <a:pt x="2658670" y="554727"/>
                  <a:pt x="2673529" y="559185"/>
                </a:cubicBezTo>
                <a:cubicBezTo>
                  <a:pt x="2676501" y="559928"/>
                  <a:pt x="2680587" y="561042"/>
                  <a:pt x="2685787" y="562528"/>
                </a:cubicBezTo>
                <a:cubicBezTo>
                  <a:pt x="2712534" y="569957"/>
                  <a:pt x="2728879" y="572929"/>
                  <a:pt x="2734822" y="571443"/>
                </a:cubicBezTo>
                <a:cubicBezTo>
                  <a:pt x="2740766" y="569957"/>
                  <a:pt x="2748938" y="560671"/>
                  <a:pt x="2759340" y="543583"/>
                </a:cubicBezTo>
                <a:cubicBezTo>
                  <a:pt x="2761569" y="539868"/>
                  <a:pt x="2763426" y="537268"/>
                  <a:pt x="2764912" y="535782"/>
                </a:cubicBezTo>
                <a:cubicBezTo>
                  <a:pt x="2781257" y="509035"/>
                  <a:pt x="2794258" y="488233"/>
                  <a:pt x="2803917" y="473374"/>
                </a:cubicBezTo>
                <a:cubicBezTo>
                  <a:pt x="2813575" y="458515"/>
                  <a:pt x="2817290" y="449599"/>
                  <a:pt x="2815061" y="446628"/>
                </a:cubicBezTo>
                <a:cubicBezTo>
                  <a:pt x="2813575" y="443656"/>
                  <a:pt x="2809117" y="443099"/>
                  <a:pt x="2801688" y="444956"/>
                </a:cubicBezTo>
                <a:cubicBezTo>
                  <a:pt x="2794258" y="446813"/>
                  <a:pt x="2789429" y="449971"/>
                  <a:pt x="2787200" y="454429"/>
                </a:cubicBezTo>
                <a:cubicBezTo>
                  <a:pt x="2784971" y="457400"/>
                  <a:pt x="2779771" y="459258"/>
                  <a:pt x="2771598" y="460001"/>
                </a:cubicBezTo>
                <a:cubicBezTo>
                  <a:pt x="2763426" y="460744"/>
                  <a:pt x="2745966" y="466687"/>
                  <a:pt x="2719221" y="477832"/>
                </a:cubicBezTo>
                <a:cubicBezTo>
                  <a:pt x="2692474" y="488233"/>
                  <a:pt x="2670928" y="496777"/>
                  <a:pt x="2654584" y="503463"/>
                </a:cubicBezTo>
                <a:cubicBezTo>
                  <a:pt x="2636010" y="510893"/>
                  <a:pt x="2614835" y="513679"/>
                  <a:pt x="2591061" y="511822"/>
                </a:cubicBezTo>
                <a:cubicBezTo>
                  <a:pt x="2567287" y="509964"/>
                  <a:pt x="2549456" y="503835"/>
                  <a:pt x="2537569" y="493434"/>
                </a:cubicBezTo>
                <a:cubicBezTo>
                  <a:pt x="2527168" y="485261"/>
                  <a:pt x="2517695" y="467616"/>
                  <a:pt x="2509151" y="440498"/>
                </a:cubicBezTo>
                <a:cubicBezTo>
                  <a:pt x="2500607" y="413381"/>
                  <a:pt x="2498935" y="395364"/>
                  <a:pt x="2504137" y="386449"/>
                </a:cubicBezTo>
                <a:cubicBezTo>
                  <a:pt x="2507108" y="380505"/>
                  <a:pt x="2519181" y="369732"/>
                  <a:pt x="2540355" y="354130"/>
                </a:cubicBezTo>
                <a:cubicBezTo>
                  <a:pt x="2561529" y="338528"/>
                  <a:pt x="2573788" y="329242"/>
                  <a:pt x="2577131" y="326270"/>
                </a:cubicBezTo>
                <a:cubicBezTo>
                  <a:pt x="2580474" y="323298"/>
                  <a:pt x="2586232" y="319955"/>
                  <a:pt x="2594404" y="316240"/>
                </a:cubicBezTo>
                <a:cubicBezTo>
                  <a:pt x="2602577" y="311782"/>
                  <a:pt x="2618551" y="299524"/>
                  <a:pt x="2642325" y="279464"/>
                </a:cubicBezTo>
                <a:cubicBezTo>
                  <a:pt x="2652726" y="271292"/>
                  <a:pt x="2666843" y="260890"/>
                  <a:pt x="2684673" y="248260"/>
                </a:cubicBezTo>
                <a:cubicBezTo>
                  <a:pt x="2702504" y="235630"/>
                  <a:pt x="2718106" y="220399"/>
                  <a:pt x="2731479" y="202569"/>
                </a:cubicBezTo>
                <a:cubicBezTo>
                  <a:pt x="2750053" y="179537"/>
                  <a:pt x="2753025" y="168021"/>
                  <a:pt x="2740394" y="168021"/>
                </a:cubicBezTo>
                <a:cubicBezTo>
                  <a:pt x="2737423" y="168021"/>
                  <a:pt x="2730922" y="163749"/>
                  <a:pt x="2720892" y="155206"/>
                </a:cubicBezTo>
                <a:cubicBezTo>
                  <a:pt x="2710862" y="146662"/>
                  <a:pt x="2702690" y="143504"/>
                  <a:pt x="2696375" y="145733"/>
                </a:cubicBezTo>
                <a:cubicBezTo>
                  <a:pt x="2690060" y="147962"/>
                  <a:pt x="2685787" y="145733"/>
                  <a:pt x="2683558" y="139046"/>
                </a:cubicBezTo>
                <a:cubicBezTo>
                  <a:pt x="2681330" y="131617"/>
                  <a:pt x="2682445" y="124559"/>
                  <a:pt x="2686902" y="117872"/>
                </a:cubicBezTo>
                <a:cubicBezTo>
                  <a:pt x="2691359" y="111186"/>
                  <a:pt x="2697675" y="107100"/>
                  <a:pt x="2705847" y="105614"/>
                </a:cubicBezTo>
                <a:cubicBezTo>
                  <a:pt x="2711791" y="104871"/>
                  <a:pt x="2717502" y="104685"/>
                  <a:pt x="2722982" y="105056"/>
                </a:cubicBezTo>
                <a:close/>
                <a:moveTo>
                  <a:pt x="7246014" y="100181"/>
                </a:moveTo>
                <a:cubicBezTo>
                  <a:pt x="7249358" y="99159"/>
                  <a:pt x="7252700" y="99299"/>
                  <a:pt x="7256044" y="100599"/>
                </a:cubicBezTo>
                <a:cubicBezTo>
                  <a:pt x="7262731" y="103199"/>
                  <a:pt x="7269603" y="113786"/>
                  <a:pt x="7276661" y="132360"/>
                </a:cubicBezTo>
                <a:cubicBezTo>
                  <a:pt x="7283719" y="150934"/>
                  <a:pt x="7287248" y="167650"/>
                  <a:pt x="7287248" y="182509"/>
                </a:cubicBezTo>
                <a:cubicBezTo>
                  <a:pt x="7287248" y="208512"/>
                  <a:pt x="7295420" y="229315"/>
                  <a:pt x="7311765" y="244917"/>
                </a:cubicBezTo>
                <a:cubicBezTo>
                  <a:pt x="7328110" y="260519"/>
                  <a:pt x="7365257" y="282807"/>
                  <a:pt x="7423207" y="311782"/>
                </a:cubicBezTo>
                <a:cubicBezTo>
                  <a:pt x="7449954" y="325155"/>
                  <a:pt x="7467042" y="334814"/>
                  <a:pt x="7474471" y="340757"/>
                </a:cubicBezTo>
                <a:cubicBezTo>
                  <a:pt x="7481900" y="346701"/>
                  <a:pt x="7485615" y="353387"/>
                  <a:pt x="7485615" y="360817"/>
                </a:cubicBezTo>
                <a:cubicBezTo>
                  <a:pt x="7485615" y="370475"/>
                  <a:pt x="7480229" y="377162"/>
                  <a:pt x="7469456" y="380877"/>
                </a:cubicBezTo>
                <a:cubicBezTo>
                  <a:pt x="7458684" y="384591"/>
                  <a:pt x="7427294" y="390535"/>
                  <a:pt x="7375288" y="398707"/>
                </a:cubicBezTo>
                <a:cubicBezTo>
                  <a:pt x="7343341" y="403908"/>
                  <a:pt x="7322538" y="408180"/>
                  <a:pt x="7312880" y="411523"/>
                </a:cubicBezTo>
                <a:cubicBezTo>
                  <a:pt x="7303222" y="414867"/>
                  <a:pt x="7297278" y="419510"/>
                  <a:pt x="7295049" y="425454"/>
                </a:cubicBezTo>
                <a:cubicBezTo>
                  <a:pt x="7291334" y="435112"/>
                  <a:pt x="7291149" y="471331"/>
                  <a:pt x="7294491" y="534110"/>
                </a:cubicBezTo>
                <a:cubicBezTo>
                  <a:pt x="7297835" y="596889"/>
                  <a:pt x="7299878" y="658740"/>
                  <a:pt x="7300621" y="719662"/>
                </a:cubicBezTo>
                <a:cubicBezTo>
                  <a:pt x="7300621" y="753095"/>
                  <a:pt x="7299878" y="778912"/>
                  <a:pt x="7298392" y="797114"/>
                </a:cubicBezTo>
                <a:cubicBezTo>
                  <a:pt x="7296906" y="815317"/>
                  <a:pt x="7293749" y="828875"/>
                  <a:pt x="7288920" y="837791"/>
                </a:cubicBezTo>
                <a:cubicBezTo>
                  <a:pt x="7284090" y="846706"/>
                  <a:pt x="7277590" y="850792"/>
                  <a:pt x="7269417" y="850050"/>
                </a:cubicBezTo>
                <a:cubicBezTo>
                  <a:pt x="7261245" y="849307"/>
                  <a:pt x="7250100" y="844849"/>
                  <a:pt x="7235985" y="836676"/>
                </a:cubicBezTo>
                <a:cubicBezTo>
                  <a:pt x="7219640" y="827018"/>
                  <a:pt x="7204409" y="815874"/>
                  <a:pt x="7190293" y="803244"/>
                </a:cubicBezTo>
                <a:cubicBezTo>
                  <a:pt x="7176177" y="790613"/>
                  <a:pt x="7140515" y="754580"/>
                  <a:pt x="7083308" y="695144"/>
                </a:cubicBezTo>
                <a:cubicBezTo>
                  <a:pt x="7043932" y="654282"/>
                  <a:pt x="7020715" y="629208"/>
                  <a:pt x="7013656" y="619921"/>
                </a:cubicBezTo>
                <a:cubicBezTo>
                  <a:pt x="7006599" y="610634"/>
                  <a:pt x="7006413" y="603762"/>
                  <a:pt x="7013099" y="599304"/>
                </a:cubicBezTo>
                <a:cubicBezTo>
                  <a:pt x="7026472" y="588903"/>
                  <a:pt x="7053218" y="579987"/>
                  <a:pt x="7093338" y="572558"/>
                </a:cubicBezTo>
                <a:cubicBezTo>
                  <a:pt x="7133457" y="565128"/>
                  <a:pt x="7164661" y="562899"/>
                  <a:pt x="7186950" y="565871"/>
                </a:cubicBezTo>
                <a:lnTo>
                  <a:pt x="7217039" y="570329"/>
                </a:lnTo>
                <a:lnTo>
                  <a:pt x="7221497" y="517951"/>
                </a:lnTo>
                <a:cubicBezTo>
                  <a:pt x="7226697" y="463716"/>
                  <a:pt x="7222611" y="436598"/>
                  <a:pt x="7209238" y="436598"/>
                </a:cubicBezTo>
                <a:cubicBezTo>
                  <a:pt x="7203294" y="436598"/>
                  <a:pt x="7178406" y="443656"/>
                  <a:pt x="7134572" y="457772"/>
                </a:cubicBezTo>
                <a:cubicBezTo>
                  <a:pt x="7089252" y="471888"/>
                  <a:pt x="7055633" y="480061"/>
                  <a:pt x="7033716" y="482289"/>
                </a:cubicBezTo>
                <a:cubicBezTo>
                  <a:pt x="7011799" y="484518"/>
                  <a:pt x="6988954" y="482289"/>
                  <a:pt x="6965179" y="475603"/>
                </a:cubicBezTo>
                <a:cubicBezTo>
                  <a:pt x="6927289" y="464459"/>
                  <a:pt x="6906486" y="444027"/>
                  <a:pt x="6902771" y="414309"/>
                </a:cubicBezTo>
                <a:cubicBezTo>
                  <a:pt x="6902028" y="403908"/>
                  <a:pt x="6905743" y="398150"/>
                  <a:pt x="6913915" y="397036"/>
                </a:cubicBezTo>
                <a:cubicBezTo>
                  <a:pt x="6922088" y="395921"/>
                  <a:pt x="6931004" y="400193"/>
                  <a:pt x="6940662" y="409852"/>
                </a:cubicBezTo>
                <a:cubicBezTo>
                  <a:pt x="6962950" y="432140"/>
                  <a:pt x="7026472" y="422853"/>
                  <a:pt x="7131228" y="381991"/>
                </a:cubicBezTo>
                <a:lnTo>
                  <a:pt x="7221497" y="347444"/>
                </a:lnTo>
                <a:lnTo>
                  <a:pt x="7227069" y="320698"/>
                </a:lnTo>
                <a:cubicBezTo>
                  <a:pt x="7231527" y="302867"/>
                  <a:pt x="7232456" y="264419"/>
                  <a:pt x="7229855" y="205355"/>
                </a:cubicBezTo>
                <a:cubicBezTo>
                  <a:pt x="7227254" y="146290"/>
                  <a:pt x="7229298" y="113415"/>
                  <a:pt x="7235985" y="106728"/>
                </a:cubicBezTo>
                <a:cubicBezTo>
                  <a:pt x="7239327" y="103385"/>
                  <a:pt x="7242671" y="101202"/>
                  <a:pt x="7246014" y="100181"/>
                </a:cubicBezTo>
                <a:close/>
                <a:moveTo>
                  <a:pt x="9607237" y="83430"/>
                </a:moveTo>
                <a:cubicBezTo>
                  <a:pt x="9608886" y="83639"/>
                  <a:pt x="9610452" y="84161"/>
                  <a:pt x="9611938" y="84997"/>
                </a:cubicBezTo>
                <a:cubicBezTo>
                  <a:pt x="9617882" y="88340"/>
                  <a:pt x="9633669" y="91683"/>
                  <a:pt x="9659301" y="95027"/>
                </a:cubicBezTo>
                <a:cubicBezTo>
                  <a:pt x="9684932" y="98370"/>
                  <a:pt x="9702207" y="103385"/>
                  <a:pt x="9711122" y="110071"/>
                </a:cubicBezTo>
                <a:cubicBezTo>
                  <a:pt x="9723752" y="118987"/>
                  <a:pt x="9729696" y="129945"/>
                  <a:pt x="9728953" y="142947"/>
                </a:cubicBezTo>
                <a:cubicBezTo>
                  <a:pt x="9728209" y="155949"/>
                  <a:pt x="9721152" y="162821"/>
                  <a:pt x="9707779" y="163564"/>
                </a:cubicBezTo>
                <a:cubicBezTo>
                  <a:pt x="9698863" y="165050"/>
                  <a:pt x="9670259" y="166350"/>
                  <a:pt x="9621968" y="167464"/>
                </a:cubicBezTo>
                <a:cubicBezTo>
                  <a:pt x="9573676" y="168579"/>
                  <a:pt x="9538757" y="173222"/>
                  <a:pt x="9517212" y="181395"/>
                </a:cubicBezTo>
                <a:cubicBezTo>
                  <a:pt x="9495667" y="189567"/>
                  <a:pt x="9483036" y="194025"/>
                  <a:pt x="9479322" y="194768"/>
                </a:cubicBezTo>
                <a:cubicBezTo>
                  <a:pt x="9462976" y="197739"/>
                  <a:pt x="9459262" y="204055"/>
                  <a:pt x="9468177" y="213713"/>
                </a:cubicBezTo>
                <a:cubicBezTo>
                  <a:pt x="9476349" y="222628"/>
                  <a:pt x="9478950" y="236187"/>
                  <a:pt x="9475978" y="254389"/>
                </a:cubicBezTo>
                <a:cubicBezTo>
                  <a:pt x="9473006" y="272592"/>
                  <a:pt x="9465205" y="289494"/>
                  <a:pt x="9452575" y="305096"/>
                </a:cubicBezTo>
                <a:cubicBezTo>
                  <a:pt x="9412456" y="354130"/>
                  <a:pt x="9368994" y="402422"/>
                  <a:pt x="9322188" y="449971"/>
                </a:cubicBezTo>
                <a:cubicBezTo>
                  <a:pt x="9290984" y="480432"/>
                  <a:pt x="9272596" y="499563"/>
                  <a:pt x="9267024" y="507364"/>
                </a:cubicBezTo>
                <a:cubicBezTo>
                  <a:pt x="9261451" y="515165"/>
                  <a:pt x="9260151" y="522037"/>
                  <a:pt x="9263123" y="527981"/>
                </a:cubicBezTo>
                <a:cubicBezTo>
                  <a:pt x="9267581" y="536153"/>
                  <a:pt x="9272038" y="545440"/>
                  <a:pt x="9276496" y="555841"/>
                </a:cubicBezTo>
                <a:lnTo>
                  <a:pt x="9282068" y="570329"/>
                </a:lnTo>
                <a:lnTo>
                  <a:pt x="9317730" y="534667"/>
                </a:lnTo>
                <a:cubicBezTo>
                  <a:pt x="9360821" y="490833"/>
                  <a:pt x="9406141" y="452943"/>
                  <a:pt x="9453690" y="420996"/>
                </a:cubicBezTo>
                <a:cubicBezTo>
                  <a:pt x="9463348" y="415052"/>
                  <a:pt x="9471707" y="409852"/>
                  <a:pt x="9478764" y="405394"/>
                </a:cubicBezTo>
                <a:cubicBezTo>
                  <a:pt x="9485822" y="400936"/>
                  <a:pt x="9491394" y="397964"/>
                  <a:pt x="9495481" y="396479"/>
                </a:cubicBezTo>
                <a:cubicBezTo>
                  <a:pt x="9499567" y="394993"/>
                  <a:pt x="9501981" y="394993"/>
                  <a:pt x="9502724" y="396479"/>
                </a:cubicBezTo>
                <a:cubicBezTo>
                  <a:pt x="9503468" y="400936"/>
                  <a:pt x="9507182" y="401679"/>
                  <a:pt x="9513869" y="398707"/>
                </a:cubicBezTo>
                <a:cubicBezTo>
                  <a:pt x="9520555" y="394993"/>
                  <a:pt x="9531328" y="393878"/>
                  <a:pt x="9546187" y="395364"/>
                </a:cubicBezTo>
                <a:cubicBezTo>
                  <a:pt x="9561046" y="396850"/>
                  <a:pt x="9572934" y="400193"/>
                  <a:pt x="9581849" y="405394"/>
                </a:cubicBezTo>
                <a:cubicBezTo>
                  <a:pt x="9594479" y="412080"/>
                  <a:pt x="9603580" y="418210"/>
                  <a:pt x="9609152" y="423782"/>
                </a:cubicBezTo>
                <a:cubicBezTo>
                  <a:pt x="9614724" y="429354"/>
                  <a:pt x="9620854" y="437712"/>
                  <a:pt x="9627541" y="448857"/>
                </a:cubicBezTo>
                <a:cubicBezTo>
                  <a:pt x="9639427" y="469659"/>
                  <a:pt x="9644070" y="504392"/>
                  <a:pt x="9641470" y="553055"/>
                </a:cubicBezTo>
                <a:cubicBezTo>
                  <a:pt x="9638870" y="601718"/>
                  <a:pt x="9629025" y="656883"/>
                  <a:pt x="9611938" y="718547"/>
                </a:cubicBezTo>
                <a:cubicBezTo>
                  <a:pt x="9599309" y="765353"/>
                  <a:pt x="9590578" y="801386"/>
                  <a:pt x="9585749" y="826647"/>
                </a:cubicBezTo>
                <a:cubicBezTo>
                  <a:pt x="9580920" y="851907"/>
                  <a:pt x="9577762" y="868623"/>
                  <a:pt x="9576276" y="876796"/>
                </a:cubicBezTo>
                <a:cubicBezTo>
                  <a:pt x="9574049" y="885711"/>
                  <a:pt x="9569219" y="891655"/>
                  <a:pt x="9561789" y="894627"/>
                </a:cubicBezTo>
                <a:cubicBezTo>
                  <a:pt x="9554359" y="897598"/>
                  <a:pt x="9545072" y="896855"/>
                  <a:pt x="9533928" y="892398"/>
                </a:cubicBezTo>
                <a:cubicBezTo>
                  <a:pt x="9525013" y="888683"/>
                  <a:pt x="9516841" y="882368"/>
                  <a:pt x="9509411" y="873452"/>
                </a:cubicBezTo>
                <a:cubicBezTo>
                  <a:pt x="9501981" y="864537"/>
                  <a:pt x="9498267" y="856736"/>
                  <a:pt x="9498267" y="850050"/>
                </a:cubicBezTo>
                <a:cubicBezTo>
                  <a:pt x="9498267" y="845592"/>
                  <a:pt x="9493438" y="837977"/>
                  <a:pt x="9483779" y="827204"/>
                </a:cubicBezTo>
                <a:cubicBezTo>
                  <a:pt x="9474120" y="816431"/>
                  <a:pt x="9464091" y="800643"/>
                  <a:pt x="9453690" y="779841"/>
                </a:cubicBezTo>
                <a:cubicBezTo>
                  <a:pt x="9443289" y="759038"/>
                  <a:pt x="9437159" y="748637"/>
                  <a:pt x="9435302" y="748637"/>
                </a:cubicBezTo>
                <a:cubicBezTo>
                  <a:pt x="9433444" y="748637"/>
                  <a:pt x="9426387" y="762567"/>
                  <a:pt x="9414127" y="790428"/>
                </a:cubicBezTo>
                <a:cubicBezTo>
                  <a:pt x="9401869" y="818288"/>
                  <a:pt x="9393882" y="835191"/>
                  <a:pt x="9390167" y="841134"/>
                </a:cubicBezTo>
                <a:cubicBezTo>
                  <a:pt x="9382738" y="855250"/>
                  <a:pt x="9383481" y="862308"/>
                  <a:pt x="9392396" y="862308"/>
                </a:cubicBezTo>
                <a:cubicBezTo>
                  <a:pt x="9397598" y="862308"/>
                  <a:pt x="9403354" y="863794"/>
                  <a:pt x="9409670" y="866766"/>
                </a:cubicBezTo>
                <a:cubicBezTo>
                  <a:pt x="9415986" y="869738"/>
                  <a:pt x="9435859" y="875310"/>
                  <a:pt x="9469292" y="883482"/>
                </a:cubicBezTo>
                <a:cubicBezTo>
                  <a:pt x="9528727" y="897598"/>
                  <a:pt x="9575533" y="921001"/>
                  <a:pt x="9609709" y="953691"/>
                </a:cubicBezTo>
                <a:cubicBezTo>
                  <a:pt x="9644628" y="987124"/>
                  <a:pt x="9655771" y="1015356"/>
                  <a:pt x="9643142" y="1038387"/>
                </a:cubicBezTo>
                <a:cubicBezTo>
                  <a:pt x="9632741" y="1057704"/>
                  <a:pt x="9613053" y="1061047"/>
                  <a:pt x="9584078" y="1048417"/>
                </a:cubicBezTo>
                <a:cubicBezTo>
                  <a:pt x="9569962" y="1042474"/>
                  <a:pt x="9549159" y="1026129"/>
                  <a:pt x="9521670" y="999382"/>
                </a:cubicBezTo>
                <a:cubicBezTo>
                  <a:pt x="9494180" y="972636"/>
                  <a:pt x="9481551" y="956291"/>
                  <a:pt x="9483779" y="950348"/>
                </a:cubicBezTo>
                <a:cubicBezTo>
                  <a:pt x="9485265" y="947376"/>
                  <a:pt x="9485637" y="945333"/>
                  <a:pt x="9484894" y="944218"/>
                </a:cubicBezTo>
                <a:cubicBezTo>
                  <a:pt x="9484151" y="943104"/>
                  <a:pt x="9482108" y="943290"/>
                  <a:pt x="9478764" y="944776"/>
                </a:cubicBezTo>
                <a:cubicBezTo>
                  <a:pt x="9475421" y="946262"/>
                  <a:pt x="9473563" y="946262"/>
                  <a:pt x="9473192" y="944776"/>
                </a:cubicBezTo>
                <a:cubicBezTo>
                  <a:pt x="9472821" y="943290"/>
                  <a:pt x="9473006" y="939946"/>
                  <a:pt x="9473749" y="934746"/>
                </a:cubicBezTo>
                <a:cubicBezTo>
                  <a:pt x="9475978" y="925830"/>
                  <a:pt x="9470778" y="918029"/>
                  <a:pt x="9458147" y="911343"/>
                </a:cubicBezTo>
                <a:cubicBezTo>
                  <a:pt x="9445517" y="904656"/>
                  <a:pt x="9427687" y="900199"/>
                  <a:pt x="9404655" y="897970"/>
                </a:cubicBezTo>
                <a:cubicBezTo>
                  <a:pt x="9387567" y="896484"/>
                  <a:pt x="9376608" y="896112"/>
                  <a:pt x="9371779" y="896855"/>
                </a:cubicBezTo>
                <a:cubicBezTo>
                  <a:pt x="9366951" y="897598"/>
                  <a:pt x="9361936" y="900942"/>
                  <a:pt x="9356735" y="906885"/>
                </a:cubicBezTo>
                <a:cubicBezTo>
                  <a:pt x="9350792" y="914315"/>
                  <a:pt x="9347633" y="920073"/>
                  <a:pt x="9347262" y="924159"/>
                </a:cubicBezTo>
                <a:cubicBezTo>
                  <a:pt x="9346891" y="928245"/>
                  <a:pt x="9343175" y="933631"/>
                  <a:pt x="9336118" y="940318"/>
                </a:cubicBezTo>
                <a:cubicBezTo>
                  <a:pt x="9329060" y="947004"/>
                  <a:pt x="9325531" y="952577"/>
                  <a:pt x="9325531" y="957034"/>
                </a:cubicBezTo>
                <a:cubicBezTo>
                  <a:pt x="9325531" y="961492"/>
                  <a:pt x="9323116" y="964278"/>
                  <a:pt x="9318287" y="965392"/>
                </a:cubicBezTo>
                <a:cubicBezTo>
                  <a:pt x="9313458" y="966507"/>
                  <a:pt x="9299899" y="979694"/>
                  <a:pt x="9277611" y="1004955"/>
                </a:cubicBezTo>
                <a:cubicBezTo>
                  <a:pt x="9244178" y="1044331"/>
                  <a:pt x="9217432" y="1060304"/>
                  <a:pt x="9197372" y="1052875"/>
                </a:cubicBezTo>
                <a:cubicBezTo>
                  <a:pt x="9191429" y="1049903"/>
                  <a:pt x="9184370" y="1039502"/>
                  <a:pt x="9176198" y="1021671"/>
                </a:cubicBezTo>
                <a:cubicBezTo>
                  <a:pt x="9168026" y="1003840"/>
                  <a:pt x="9163196" y="987495"/>
                  <a:pt x="9161710" y="972636"/>
                </a:cubicBezTo>
                <a:lnTo>
                  <a:pt x="9158367" y="945890"/>
                </a:lnTo>
                <a:lnTo>
                  <a:pt x="9201830" y="900199"/>
                </a:lnTo>
                <a:lnTo>
                  <a:pt x="9245292" y="855622"/>
                </a:lnTo>
                <a:lnTo>
                  <a:pt x="9225233" y="837791"/>
                </a:lnTo>
                <a:cubicBezTo>
                  <a:pt x="9212603" y="825904"/>
                  <a:pt x="9205916" y="818103"/>
                  <a:pt x="9205173" y="814388"/>
                </a:cubicBezTo>
                <a:cubicBezTo>
                  <a:pt x="9203687" y="800272"/>
                  <a:pt x="9200344" y="783184"/>
                  <a:pt x="9195143" y="763124"/>
                </a:cubicBezTo>
                <a:cubicBezTo>
                  <a:pt x="9190685" y="746037"/>
                  <a:pt x="9190685" y="727091"/>
                  <a:pt x="9195143" y="706289"/>
                </a:cubicBezTo>
                <a:cubicBezTo>
                  <a:pt x="9199601" y="685486"/>
                  <a:pt x="9204430" y="656511"/>
                  <a:pt x="9209631" y="619364"/>
                </a:cubicBezTo>
                <a:lnTo>
                  <a:pt x="9218546" y="563642"/>
                </a:lnTo>
                <a:lnTo>
                  <a:pt x="9205173" y="552498"/>
                </a:lnTo>
                <a:cubicBezTo>
                  <a:pt x="9185857" y="536153"/>
                  <a:pt x="9176941" y="514979"/>
                  <a:pt x="9178427" y="488976"/>
                </a:cubicBezTo>
                <a:cubicBezTo>
                  <a:pt x="9179170" y="477832"/>
                  <a:pt x="9181770" y="468916"/>
                  <a:pt x="9186228" y="462230"/>
                </a:cubicBezTo>
                <a:cubicBezTo>
                  <a:pt x="9190685" y="455543"/>
                  <a:pt x="9202944" y="442170"/>
                  <a:pt x="9223004" y="422110"/>
                </a:cubicBezTo>
                <a:cubicBezTo>
                  <a:pt x="9268324" y="376047"/>
                  <a:pt x="9311415" y="326641"/>
                  <a:pt x="9352277" y="273892"/>
                </a:cubicBezTo>
                <a:cubicBezTo>
                  <a:pt x="9364907" y="257547"/>
                  <a:pt x="9371966" y="248260"/>
                  <a:pt x="9373451" y="246031"/>
                </a:cubicBezTo>
                <a:cubicBezTo>
                  <a:pt x="9377909" y="241574"/>
                  <a:pt x="9383481" y="233958"/>
                  <a:pt x="9390167" y="223185"/>
                </a:cubicBezTo>
                <a:cubicBezTo>
                  <a:pt x="9396854" y="212413"/>
                  <a:pt x="9400198" y="205912"/>
                  <a:pt x="9400198" y="203683"/>
                </a:cubicBezTo>
                <a:cubicBezTo>
                  <a:pt x="9400198" y="199225"/>
                  <a:pt x="9397040" y="197925"/>
                  <a:pt x="9390725" y="199783"/>
                </a:cubicBezTo>
                <a:cubicBezTo>
                  <a:pt x="9384410" y="201640"/>
                  <a:pt x="9373451" y="204426"/>
                  <a:pt x="9357849" y="208141"/>
                </a:cubicBezTo>
                <a:cubicBezTo>
                  <a:pt x="9314016" y="219285"/>
                  <a:pt x="9238235" y="244545"/>
                  <a:pt x="9130506" y="283922"/>
                </a:cubicBezTo>
                <a:cubicBezTo>
                  <a:pt x="9111190" y="290608"/>
                  <a:pt x="9083330" y="299895"/>
                  <a:pt x="9046925" y="311782"/>
                </a:cubicBezTo>
                <a:cubicBezTo>
                  <a:pt x="9020922" y="319955"/>
                  <a:pt x="9004576" y="324412"/>
                  <a:pt x="8997890" y="325155"/>
                </a:cubicBezTo>
                <a:cubicBezTo>
                  <a:pt x="8991203" y="325898"/>
                  <a:pt x="8983031" y="324041"/>
                  <a:pt x="8973372" y="319583"/>
                </a:cubicBezTo>
                <a:cubicBezTo>
                  <a:pt x="8959257" y="314383"/>
                  <a:pt x="8948670" y="303424"/>
                  <a:pt x="8941612" y="286708"/>
                </a:cubicBezTo>
                <a:cubicBezTo>
                  <a:pt x="8934553" y="269991"/>
                  <a:pt x="8931024" y="259033"/>
                  <a:pt x="8931024" y="253832"/>
                </a:cubicBezTo>
                <a:cubicBezTo>
                  <a:pt x="8931024" y="249374"/>
                  <a:pt x="8933625" y="246960"/>
                  <a:pt x="8938826" y="246588"/>
                </a:cubicBezTo>
                <a:cubicBezTo>
                  <a:pt x="8944026" y="246217"/>
                  <a:pt x="8947741" y="248260"/>
                  <a:pt x="8949970" y="252718"/>
                </a:cubicBezTo>
                <a:cubicBezTo>
                  <a:pt x="8953685" y="257918"/>
                  <a:pt x="8971330" y="257733"/>
                  <a:pt x="9002905" y="252161"/>
                </a:cubicBezTo>
                <a:cubicBezTo>
                  <a:pt x="9034480" y="246588"/>
                  <a:pt x="9058812" y="239345"/>
                  <a:pt x="9075900" y="230429"/>
                </a:cubicBezTo>
                <a:cubicBezTo>
                  <a:pt x="9090758" y="223000"/>
                  <a:pt x="9100417" y="219285"/>
                  <a:pt x="9104875" y="219285"/>
                </a:cubicBezTo>
                <a:cubicBezTo>
                  <a:pt x="9109333" y="219285"/>
                  <a:pt x="9145737" y="208141"/>
                  <a:pt x="9214089" y="185852"/>
                </a:cubicBezTo>
                <a:cubicBezTo>
                  <a:pt x="9282440" y="163564"/>
                  <a:pt x="9319401" y="152234"/>
                  <a:pt x="9324974" y="151862"/>
                </a:cubicBezTo>
                <a:cubicBezTo>
                  <a:pt x="9330546" y="151491"/>
                  <a:pt x="9335932" y="150191"/>
                  <a:pt x="9341133" y="147962"/>
                </a:cubicBezTo>
                <a:cubicBezTo>
                  <a:pt x="9390911" y="130874"/>
                  <a:pt x="9426944" y="121216"/>
                  <a:pt x="9449232" y="118987"/>
                </a:cubicBezTo>
                <a:cubicBezTo>
                  <a:pt x="9469292" y="116758"/>
                  <a:pt x="9489165" y="113043"/>
                  <a:pt x="9508854" y="107843"/>
                </a:cubicBezTo>
                <a:cubicBezTo>
                  <a:pt x="9528543" y="102642"/>
                  <a:pt x="9544886" y="100042"/>
                  <a:pt x="9557889" y="100042"/>
                </a:cubicBezTo>
                <a:cubicBezTo>
                  <a:pt x="9570891" y="100042"/>
                  <a:pt x="9581663" y="96698"/>
                  <a:pt x="9590207" y="90012"/>
                </a:cubicBezTo>
                <a:cubicBezTo>
                  <a:pt x="9596616" y="84997"/>
                  <a:pt x="9602292" y="82803"/>
                  <a:pt x="9607237" y="83430"/>
                </a:cubicBezTo>
                <a:close/>
                <a:moveTo>
                  <a:pt x="4035112" y="83430"/>
                </a:moveTo>
                <a:cubicBezTo>
                  <a:pt x="4036761" y="83639"/>
                  <a:pt x="4038328" y="84161"/>
                  <a:pt x="4039814" y="84997"/>
                </a:cubicBezTo>
                <a:cubicBezTo>
                  <a:pt x="4045757" y="88340"/>
                  <a:pt x="4061545" y="91683"/>
                  <a:pt x="4087177" y="95027"/>
                </a:cubicBezTo>
                <a:cubicBezTo>
                  <a:pt x="4112809" y="98370"/>
                  <a:pt x="4130082" y="103385"/>
                  <a:pt x="4138997" y="110071"/>
                </a:cubicBezTo>
                <a:cubicBezTo>
                  <a:pt x="4151628" y="118987"/>
                  <a:pt x="4157572" y="129945"/>
                  <a:pt x="4156828" y="142947"/>
                </a:cubicBezTo>
                <a:cubicBezTo>
                  <a:pt x="4156086" y="155949"/>
                  <a:pt x="4149027" y="162821"/>
                  <a:pt x="4135655" y="163564"/>
                </a:cubicBezTo>
                <a:cubicBezTo>
                  <a:pt x="4126739" y="165050"/>
                  <a:pt x="4098135" y="166350"/>
                  <a:pt x="4049844" y="167464"/>
                </a:cubicBezTo>
                <a:cubicBezTo>
                  <a:pt x="4001552" y="168579"/>
                  <a:pt x="3966633" y="173222"/>
                  <a:pt x="3945088" y="181395"/>
                </a:cubicBezTo>
                <a:cubicBezTo>
                  <a:pt x="3923542" y="189567"/>
                  <a:pt x="3910912" y="194025"/>
                  <a:pt x="3907197" y="194768"/>
                </a:cubicBezTo>
                <a:cubicBezTo>
                  <a:pt x="3890852" y="197739"/>
                  <a:pt x="3887138" y="204055"/>
                  <a:pt x="3896053" y="213713"/>
                </a:cubicBezTo>
                <a:cubicBezTo>
                  <a:pt x="3904225" y="222628"/>
                  <a:pt x="3906826" y="236187"/>
                  <a:pt x="3903854" y="254389"/>
                </a:cubicBezTo>
                <a:cubicBezTo>
                  <a:pt x="3900883" y="272592"/>
                  <a:pt x="3893082" y="289494"/>
                  <a:pt x="3880451" y="305096"/>
                </a:cubicBezTo>
                <a:cubicBezTo>
                  <a:pt x="3840332" y="354130"/>
                  <a:pt x="3796869" y="402422"/>
                  <a:pt x="3750063" y="449971"/>
                </a:cubicBezTo>
                <a:cubicBezTo>
                  <a:pt x="3718860" y="480432"/>
                  <a:pt x="3700471" y="499563"/>
                  <a:pt x="3694900" y="507364"/>
                </a:cubicBezTo>
                <a:cubicBezTo>
                  <a:pt x="3689327" y="515165"/>
                  <a:pt x="3688027" y="522037"/>
                  <a:pt x="3690998" y="527981"/>
                </a:cubicBezTo>
                <a:cubicBezTo>
                  <a:pt x="3695456" y="536153"/>
                  <a:pt x="3699914" y="545440"/>
                  <a:pt x="3704372" y="555841"/>
                </a:cubicBezTo>
                <a:lnTo>
                  <a:pt x="3709945" y="570329"/>
                </a:lnTo>
                <a:lnTo>
                  <a:pt x="3745606" y="534667"/>
                </a:lnTo>
                <a:cubicBezTo>
                  <a:pt x="3788697" y="490833"/>
                  <a:pt x="3834016" y="452943"/>
                  <a:pt x="3881565" y="420996"/>
                </a:cubicBezTo>
                <a:cubicBezTo>
                  <a:pt x="3891224" y="415052"/>
                  <a:pt x="3899582" y="409852"/>
                  <a:pt x="3906640" y="405394"/>
                </a:cubicBezTo>
                <a:cubicBezTo>
                  <a:pt x="3913698" y="400936"/>
                  <a:pt x="3919270" y="397964"/>
                  <a:pt x="3923356" y="396479"/>
                </a:cubicBezTo>
                <a:cubicBezTo>
                  <a:pt x="3927443" y="394993"/>
                  <a:pt x="3929857" y="394993"/>
                  <a:pt x="3930600" y="396479"/>
                </a:cubicBezTo>
                <a:cubicBezTo>
                  <a:pt x="3931343" y="400936"/>
                  <a:pt x="3935058" y="401679"/>
                  <a:pt x="3941744" y="398707"/>
                </a:cubicBezTo>
                <a:cubicBezTo>
                  <a:pt x="3948431" y="394993"/>
                  <a:pt x="3959204" y="393878"/>
                  <a:pt x="3974063" y="395364"/>
                </a:cubicBezTo>
                <a:cubicBezTo>
                  <a:pt x="3988921" y="396850"/>
                  <a:pt x="4000809" y="400193"/>
                  <a:pt x="4009724" y="405394"/>
                </a:cubicBezTo>
                <a:cubicBezTo>
                  <a:pt x="4022355" y="412080"/>
                  <a:pt x="4031455" y="418210"/>
                  <a:pt x="4037028" y="423782"/>
                </a:cubicBezTo>
                <a:cubicBezTo>
                  <a:pt x="4042600" y="429354"/>
                  <a:pt x="4048729" y="437712"/>
                  <a:pt x="4055416" y="448857"/>
                </a:cubicBezTo>
                <a:cubicBezTo>
                  <a:pt x="4067303" y="469659"/>
                  <a:pt x="4071946" y="504392"/>
                  <a:pt x="4069346" y="553055"/>
                </a:cubicBezTo>
                <a:cubicBezTo>
                  <a:pt x="4066746" y="601718"/>
                  <a:pt x="4056902" y="656883"/>
                  <a:pt x="4039814" y="718547"/>
                </a:cubicBezTo>
                <a:cubicBezTo>
                  <a:pt x="4027184" y="765353"/>
                  <a:pt x="4018454" y="801386"/>
                  <a:pt x="4013625" y="826647"/>
                </a:cubicBezTo>
                <a:cubicBezTo>
                  <a:pt x="4008795" y="851907"/>
                  <a:pt x="4005638" y="868623"/>
                  <a:pt x="4004152" y="876796"/>
                </a:cubicBezTo>
                <a:cubicBezTo>
                  <a:pt x="4001924" y="885711"/>
                  <a:pt x="3997094" y="891655"/>
                  <a:pt x="3989665" y="894627"/>
                </a:cubicBezTo>
                <a:cubicBezTo>
                  <a:pt x="3982235" y="897598"/>
                  <a:pt x="3972948" y="896855"/>
                  <a:pt x="3961804" y="892398"/>
                </a:cubicBezTo>
                <a:cubicBezTo>
                  <a:pt x="3952889" y="888683"/>
                  <a:pt x="3944717" y="882368"/>
                  <a:pt x="3937287" y="873452"/>
                </a:cubicBezTo>
                <a:cubicBezTo>
                  <a:pt x="3929857" y="864537"/>
                  <a:pt x="3926142" y="856736"/>
                  <a:pt x="3926142" y="850050"/>
                </a:cubicBezTo>
                <a:cubicBezTo>
                  <a:pt x="3926142" y="845592"/>
                  <a:pt x="3921313" y="837977"/>
                  <a:pt x="3911655" y="827204"/>
                </a:cubicBezTo>
                <a:cubicBezTo>
                  <a:pt x="3901996" y="816431"/>
                  <a:pt x="3891966" y="800643"/>
                  <a:pt x="3881565" y="779841"/>
                </a:cubicBezTo>
                <a:cubicBezTo>
                  <a:pt x="3871164" y="759038"/>
                  <a:pt x="3865035" y="748637"/>
                  <a:pt x="3863177" y="748637"/>
                </a:cubicBezTo>
                <a:cubicBezTo>
                  <a:pt x="3861320" y="748637"/>
                  <a:pt x="3854262" y="762567"/>
                  <a:pt x="3842003" y="790428"/>
                </a:cubicBezTo>
                <a:cubicBezTo>
                  <a:pt x="3829745" y="818288"/>
                  <a:pt x="3821758" y="835191"/>
                  <a:pt x="3818043" y="841134"/>
                </a:cubicBezTo>
                <a:cubicBezTo>
                  <a:pt x="3810613" y="855250"/>
                  <a:pt x="3811357" y="862308"/>
                  <a:pt x="3820272" y="862308"/>
                </a:cubicBezTo>
                <a:cubicBezTo>
                  <a:pt x="3825473" y="862308"/>
                  <a:pt x="3831230" y="863794"/>
                  <a:pt x="3837546" y="866766"/>
                </a:cubicBezTo>
                <a:cubicBezTo>
                  <a:pt x="3843861" y="869738"/>
                  <a:pt x="3863734" y="875310"/>
                  <a:pt x="3897168" y="883482"/>
                </a:cubicBezTo>
                <a:cubicBezTo>
                  <a:pt x="3956603" y="897598"/>
                  <a:pt x="4003409" y="921001"/>
                  <a:pt x="4037585" y="953691"/>
                </a:cubicBezTo>
                <a:cubicBezTo>
                  <a:pt x="4072504" y="987124"/>
                  <a:pt x="4083648" y="1015356"/>
                  <a:pt x="4071018" y="1038387"/>
                </a:cubicBezTo>
                <a:cubicBezTo>
                  <a:pt x="4060617" y="1057704"/>
                  <a:pt x="4040928" y="1061047"/>
                  <a:pt x="4011953" y="1048417"/>
                </a:cubicBezTo>
                <a:cubicBezTo>
                  <a:pt x="3997837" y="1042474"/>
                  <a:pt x="3977034" y="1026129"/>
                  <a:pt x="3949545" y="999382"/>
                </a:cubicBezTo>
                <a:cubicBezTo>
                  <a:pt x="3922056" y="972636"/>
                  <a:pt x="3909426" y="956291"/>
                  <a:pt x="3911655" y="950348"/>
                </a:cubicBezTo>
                <a:cubicBezTo>
                  <a:pt x="3913141" y="947376"/>
                  <a:pt x="3913512" y="945333"/>
                  <a:pt x="3912770" y="944218"/>
                </a:cubicBezTo>
                <a:cubicBezTo>
                  <a:pt x="3912026" y="943104"/>
                  <a:pt x="3909983" y="943290"/>
                  <a:pt x="3906640" y="944776"/>
                </a:cubicBezTo>
                <a:cubicBezTo>
                  <a:pt x="3903297" y="946262"/>
                  <a:pt x="3901439" y="946262"/>
                  <a:pt x="3901068" y="944776"/>
                </a:cubicBezTo>
                <a:cubicBezTo>
                  <a:pt x="3900696" y="943290"/>
                  <a:pt x="3900883" y="939946"/>
                  <a:pt x="3901625" y="934746"/>
                </a:cubicBezTo>
                <a:cubicBezTo>
                  <a:pt x="3903854" y="925830"/>
                  <a:pt x="3898653" y="918029"/>
                  <a:pt x="3886023" y="911343"/>
                </a:cubicBezTo>
                <a:cubicBezTo>
                  <a:pt x="3873393" y="904656"/>
                  <a:pt x="3855562" y="900199"/>
                  <a:pt x="3832531" y="897970"/>
                </a:cubicBezTo>
                <a:cubicBezTo>
                  <a:pt x="3815443" y="896484"/>
                  <a:pt x="3804484" y="896112"/>
                  <a:pt x="3799655" y="896855"/>
                </a:cubicBezTo>
                <a:cubicBezTo>
                  <a:pt x="3794826" y="897598"/>
                  <a:pt x="3789811" y="900942"/>
                  <a:pt x="3784610" y="906885"/>
                </a:cubicBezTo>
                <a:cubicBezTo>
                  <a:pt x="3778667" y="914315"/>
                  <a:pt x="3775509" y="920073"/>
                  <a:pt x="3775138" y="924159"/>
                </a:cubicBezTo>
                <a:cubicBezTo>
                  <a:pt x="3774767" y="928245"/>
                  <a:pt x="3771052" y="933631"/>
                  <a:pt x="3763994" y="940318"/>
                </a:cubicBezTo>
                <a:cubicBezTo>
                  <a:pt x="3756936" y="947004"/>
                  <a:pt x="3753407" y="952577"/>
                  <a:pt x="3753407" y="957034"/>
                </a:cubicBezTo>
                <a:cubicBezTo>
                  <a:pt x="3753407" y="961492"/>
                  <a:pt x="3750992" y="964278"/>
                  <a:pt x="3746163" y="965392"/>
                </a:cubicBezTo>
                <a:cubicBezTo>
                  <a:pt x="3741334" y="966507"/>
                  <a:pt x="3727774" y="979694"/>
                  <a:pt x="3705486" y="1004955"/>
                </a:cubicBezTo>
                <a:cubicBezTo>
                  <a:pt x="3672054" y="1044331"/>
                  <a:pt x="3645307" y="1060304"/>
                  <a:pt x="3625248" y="1052875"/>
                </a:cubicBezTo>
                <a:cubicBezTo>
                  <a:pt x="3619304" y="1049903"/>
                  <a:pt x="3612246" y="1039502"/>
                  <a:pt x="3604073" y="1021671"/>
                </a:cubicBezTo>
                <a:cubicBezTo>
                  <a:pt x="3595902" y="1003840"/>
                  <a:pt x="3591072" y="987495"/>
                  <a:pt x="3589586" y="972636"/>
                </a:cubicBezTo>
                <a:lnTo>
                  <a:pt x="3586243" y="945890"/>
                </a:lnTo>
                <a:lnTo>
                  <a:pt x="3629705" y="900199"/>
                </a:lnTo>
                <a:lnTo>
                  <a:pt x="3673168" y="855622"/>
                </a:lnTo>
                <a:lnTo>
                  <a:pt x="3653108" y="837791"/>
                </a:lnTo>
                <a:cubicBezTo>
                  <a:pt x="3640478" y="825904"/>
                  <a:pt x="3633792" y="818103"/>
                  <a:pt x="3633049" y="814388"/>
                </a:cubicBezTo>
                <a:cubicBezTo>
                  <a:pt x="3631563" y="800272"/>
                  <a:pt x="3628220" y="783184"/>
                  <a:pt x="3623019" y="763124"/>
                </a:cubicBezTo>
                <a:cubicBezTo>
                  <a:pt x="3618561" y="746037"/>
                  <a:pt x="3618561" y="727091"/>
                  <a:pt x="3623019" y="706289"/>
                </a:cubicBezTo>
                <a:cubicBezTo>
                  <a:pt x="3627476" y="685486"/>
                  <a:pt x="3632306" y="656511"/>
                  <a:pt x="3637506" y="619364"/>
                </a:cubicBezTo>
                <a:lnTo>
                  <a:pt x="3646422" y="563642"/>
                </a:lnTo>
                <a:lnTo>
                  <a:pt x="3633049" y="552498"/>
                </a:lnTo>
                <a:cubicBezTo>
                  <a:pt x="3613733" y="536153"/>
                  <a:pt x="3604817" y="514979"/>
                  <a:pt x="3606302" y="488976"/>
                </a:cubicBezTo>
                <a:cubicBezTo>
                  <a:pt x="3607046" y="477832"/>
                  <a:pt x="3609646" y="468916"/>
                  <a:pt x="3614103" y="462230"/>
                </a:cubicBezTo>
                <a:cubicBezTo>
                  <a:pt x="3618561" y="455543"/>
                  <a:pt x="3630820" y="442170"/>
                  <a:pt x="3650879" y="422110"/>
                </a:cubicBezTo>
                <a:cubicBezTo>
                  <a:pt x="3696200" y="376047"/>
                  <a:pt x="3739291" y="326641"/>
                  <a:pt x="3780153" y="273892"/>
                </a:cubicBezTo>
                <a:cubicBezTo>
                  <a:pt x="3792783" y="257547"/>
                  <a:pt x="3799841" y="248260"/>
                  <a:pt x="3801327" y="246031"/>
                </a:cubicBezTo>
                <a:cubicBezTo>
                  <a:pt x="3805784" y="241574"/>
                  <a:pt x="3811357" y="233958"/>
                  <a:pt x="3818043" y="223185"/>
                </a:cubicBezTo>
                <a:cubicBezTo>
                  <a:pt x="3824730" y="212413"/>
                  <a:pt x="3828073" y="205912"/>
                  <a:pt x="3828073" y="203683"/>
                </a:cubicBezTo>
                <a:cubicBezTo>
                  <a:pt x="3828073" y="199225"/>
                  <a:pt x="3824915" y="197925"/>
                  <a:pt x="3818601" y="199783"/>
                </a:cubicBezTo>
                <a:cubicBezTo>
                  <a:pt x="3812285" y="201640"/>
                  <a:pt x="3801327" y="204426"/>
                  <a:pt x="3785725" y="208141"/>
                </a:cubicBezTo>
                <a:cubicBezTo>
                  <a:pt x="3741891" y="219285"/>
                  <a:pt x="3666111" y="244545"/>
                  <a:pt x="3558382" y="283922"/>
                </a:cubicBezTo>
                <a:cubicBezTo>
                  <a:pt x="3539066" y="290608"/>
                  <a:pt x="3511205" y="299895"/>
                  <a:pt x="3474800" y="311782"/>
                </a:cubicBezTo>
                <a:cubicBezTo>
                  <a:pt x="3448797" y="319955"/>
                  <a:pt x="3432452" y="324412"/>
                  <a:pt x="3425766" y="325155"/>
                </a:cubicBezTo>
                <a:cubicBezTo>
                  <a:pt x="3419079" y="325898"/>
                  <a:pt x="3410907" y="324041"/>
                  <a:pt x="3401249" y="319583"/>
                </a:cubicBezTo>
                <a:cubicBezTo>
                  <a:pt x="3387132" y="314383"/>
                  <a:pt x="3376546" y="303424"/>
                  <a:pt x="3369487" y="286708"/>
                </a:cubicBezTo>
                <a:cubicBezTo>
                  <a:pt x="3362429" y="269991"/>
                  <a:pt x="3358900" y="259033"/>
                  <a:pt x="3358900" y="253832"/>
                </a:cubicBezTo>
                <a:cubicBezTo>
                  <a:pt x="3358900" y="249374"/>
                  <a:pt x="3361500" y="246960"/>
                  <a:pt x="3366701" y="246588"/>
                </a:cubicBezTo>
                <a:cubicBezTo>
                  <a:pt x="3371902" y="246217"/>
                  <a:pt x="3375616" y="248260"/>
                  <a:pt x="3377845" y="252718"/>
                </a:cubicBezTo>
                <a:cubicBezTo>
                  <a:pt x="3381560" y="257918"/>
                  <a:pt x="3399205" y="257733"/>
                  <a:pt x="3430781" y="252161"/>
                </a:cubicBezTo>
                <a:cubicBezTo>
                  <a:pt x="3462356" y="246588"/>
                  <a:pt x="3486688" y="239345"/>
                  <a:pt x="3503776" y="230429"/>
                </a:cubicBezTo>
                <a:cubicBezTo>
                  <a:pt x="3518634" y="223000"/>
                  <a:pt x="3528293" y="219285"/>
                  <a:pt x="3532751" y="219285"/>
                </a:cubicBezTo>
                <a:cubicBezTo>
                  <a:pt x="3537208" y="219285"/>
                  <a:pt x="3573613" y="208141"/>
                  <a:pt x="3641964" y="185852"/>
                </a:cubicBezTo>
                <a:cubicBezTo>
                  <a:pt x="3710315" y="163564"/>
                  <a:pt x="3747277" y="152234"/>
                  <a:pt x="3752849" y="151862"/>
                </a:cubicBezTo>
                <a:cubicBezTo>
                  <a:pt x="3758421" y="151491"/>
                  <a:pt x="3763808" y="150191"/>
                  <a:pt x="3769009" y="147962"/>
                </a:cubicBezTo>
                <a:cubicBezTo>
                  <a:pt x="3818786" y="130874"/>
                  <a:pt x="3854819" y="121216"/>
                  <a:pt x="3877108" y="118987"/>
                </a:cubicBezTo>
                <a:cubicBezTo>
                  <a:pt x="3897168" y="116758"/>
                  <a:pt x="3917041" y="113043"/>
                  <a:pt x="3936729" y="107843"/>
                </a:cubicBezTo>
                <a:cubicBezTo>
                  <a:pt x="3956417" y="102642"/>
                  <a:pt x="3972762" y="100042"/>
                  <a:pt x="3985764" y="100042"/>
                </a:cubicBezTo>
                <a:cubicBezTo>
                  <a:pt x="3998766" y="100042"/>
                  <a:pt x="4009539" y="96698"/>
                  <a:pt x="4018083" y="90012"/>
                </a:cubicBezTo>
                <a:cubicBezTo>
                  <a:pt x="4024490" y="84997"/>
                  <a:pt x="4030167" y="82803"/>
                  <a:pt x="4035112" y="83430"/>
                </a:cubicBezTo>
                <a:close/>
                <a:moveTo>
                  <a:pt x="516002" y="82211"/>
                </a:moveTo>
                <a:cubicBezTo>
                  <a:pt x="509315" y="82211"/>
                  <a:pt x="504858" y="89640"/>
                  <a:pt x="502629" y="104499"/>
                </a:cubicBezTo>
                <a:cubicBezTo>
                  <a:pt x="500400" y="119358"/>
                  <a:pt x="498542" y="129760"/>
                  <a:pt x="497057" y="135703"/>
                </a:cubicBezTo>
                <a:cubicBezTo>
                  <a:pt x="494828" y="142390"/>
                  <a:pt x="497428" y="145733"/>
                  <a:pt x="504858" y="145733"/>
                </a:cubicBezTo>
                <a:cubicBezTo>
                  <a:pt x="510801" y="145733"/>
                  <a:pt x="517116" y="143133"/>
                  <a:pt x="523803" y="137932"/>
                </a:cubicBezTo>
                <a:cubicBezTo>
                  <a:pt x="530490" y="132731"/>
                  <a:pt x="537362" y="130131"/>
                  <a:pt x="544420" y="130131"/>
                </a:cubicBezTo>
                <a:cubicBezTo>
                  <a:pt x="551478" y="130131"/>
                  <a:pt x="557607" y="128274"/>
                  <a:pt x="562808" y="124559"/>
                </a:cubicBezTo>
                <a:cubicBezTo>
                  <a:pt x="565780" y="122330"/>
                  <a:pt x="566894" y="120101"/>
                  <a:pt x="566151" y="117872"/>
                </a:cubicBezTo>
                <a:cubicBezTo>
                  <a:pt x="565408" y="115643"/>
                  <a:pt x="561693" y="111929"/>
                  <a:pt x="555007" y="106728"/>
                </a:cubicBezTo>
                <a:cubicBezTo>
                  <a:pt x="544605" y="97813"/>
                  <a:pt x="537176" y="93355"/>
                  <a:pt x="532718" y="93355"/>
                </a:cubicBezTo>
                <a:cubicBezTo>
                  <a:pt x="528261" y="93355"/>
                  <a:pt x="526032" y="91498"/>
                  <a:pt x="526032" y="87783"/>
                </a:cubicBezTo>
                <a:cubicBezTo>
                  <a:pt x="526032" y="84068"/>
                  <a:pt x="522689" y="82211"/>
                  <a:pt x="516002" y="82211"/>
                </a:cubicBezTo>
                <a:close/>
                <a:moveTo>
                  <a:pt x="4631574" y="77474"/>
                </a:moveTo>
                <a:cubicBezTo>
                  <a:pt x="4636403" y="78032"/>
                  <a:pt x="4639375" y="79982"/>
                  <a:pt x="4640489" y="83325"/>
                </a:cubicBezTo>
                <a:cubicBezTo>
                  <a:pt x="4642718" y="88526"/>
                  <a:pt x="4648662" y="91869"/>
                  <a:pt x="4658320" y="93355"/>
                </a:cubicBezTo>
                <a:cubicBezTo>
                  <a:pt x="4669464" y="95584"/>
                  <a:pt x="4682465" y="104314"/>
                  <a:pt x="4697324" y="119544"/>
                </a:cubicBezTo>
                <a:cubicBezTo>
                  <a:pt x="4712183" y="134774"/>
                  <a:pt x="4724070" y="151305"/>
                  <a:pt x="4732986" y="169136"/>
                </a:cubicBezTo>
                <a:cubicBezTo>
                  <a:pt x="4739673" y="183252"/>
                  <a:pt x="4743388" y="192539"/>
                  <a:pt x="4744130" y="196997"/>
                </a:cubicBezTo>
                <a:cubicBezTo>
                  <a:pt x="4744873" y="201454"/>
                  <a:pt x="4743388" y="206098"/>
                  <a:pt x="4739673" y="210927"/>
                </a:cubicBezTo>
                <a:cubicBezTo>
                  <a:pt x="4735957" y="215756"/>
                  <a:pt x="4734100" y="219285"/>
                  <a:pt x="4734100" y="221514"/>
                </a:cubicBezTo>
                <a:cubicBezTo>
                  <a:pt x="4734100" y="223743"/>
                  <a:pt x="4735957" y="226715"/>
                  <a:pt x="4739673" y="230429"/>
                </a:cubicBezTo>
                <a:cubicBezTo>
                  <a:pt x="4745617" y="236373"/>
                  <a:pt x="4753788" y="239345"/>
                  <a:pt x="4764189" y="239345"/>
                </a:cubicBezTo>
                <a:cubicBezTo>
                  <a:pt x="4774591" y="239345"/>
                  <a:pt x="4781649" y="241388"/>
                  <a:pt x="4785364" y="245474"/>
                </a:cubicBezTo>
                <a:cubicBezTo>
                  <a:pt x="4789079" y="249560"/>
                  <a:pt x="4790936" y="250117"/>
                  <a:pt x="4790936" y="247146"/>
                </a:cubicBezTo>
                <a:cubicBezTo>
                  <a:pt x="4790936" y="244174"/>
                  <a:pt x="4793537" y="246774"/>
                  <a:pt x="4798737" y="254947"/>
                </a:cubicBezTo>
                <a:cubicBezTo>
                  <a:pt x="4798737" y="254947"/>
                  <a:pt x="4799480" y="255690"/>
                  <a:pt x="4800966" y="257175"/>
                </a:cubicBezTo>
                <a:cubicBezTo>
                  <a:pt x="4807652" y="266834"/>
                  <a:pt x="4810995" y="273892"/>
                  <a:pt x="4810995" y="278350"/>
                </a:cubicBezTo>
                <a:cubicBezTo>
                  <a:pt x="4810995" y="288751"/>
                  <a:pt x="4797622" y="299524"/>
                  <a:pt x="4770876" y="310668"/>
                </a:cubicBezTo>
                <a:cubicBezTo>
                  <a:pt x="4756760" y="317354"/>
                  <a:pt x="4740973" y="330170"/>
                  <a:pt x="4723513" y="349116"/>
                </a:cubicBezTo>
                <a:cubicBezTo>
                  <a:pt x="4706054" y="368061"/>
                  <a:pt x="4692124" y="387563"/>
                  <a:pt x="4681722" y="407623"/>
                </a:cubicBezTo>
                <a:cubicBezTo>
                  <a:pt x="4672064" y="429168"/>
                  <a:pt x="4664635" y="442541"/>
                  <a:pt x="4659434" y="447742"/>
                </a:cubicBezTo>
                <a:cubicBezTo>
                  <a:pt x="4655720" y="452200"/>
                  <a:pt x="4656834" y="454800"/>
                  <a:pt x="4662778" y="455543"/>
                </a:cubicBezTo>
                <a:cubicBezTo>
                  <a:pt x="4662778" y="455543"/>
                  <a:pt x="4669835" y="455543"/>
                  <a:pt x="4683951" y="455543"/>
                </a:cubicBezTo>
                <a:cubicBezTo>
                  <a:pt x="4705497" y="454800"/>
                  <a:pt x="4719241" y="457029"/>
                  <a:pt x="4725185" y="462230"/>
                </a:cubicBezTo>
                <a:cubicBezTo>
                  <a:pt x="4731129" y="467430"/>
                  <a:pt x="4739301" y="472259"/>
                  <a:pt x="4749702" y="476717"/>
                </a:cubicBezTo>
                <a:cubicBezTo>
                  <a:pt x="4757131" y="479689"/>
                  <a:pt x="4764189" y="486190"/>
                  <a:pt x="4770876" y="496220"/>
                </a:cubicBezTo>
                <a:cubicBezTo>
                  <a:pt x="4777563" y="506249"/>
                  <a:pt x="4780906" y="515722"/>
                  <a:pt x="4780906" y="524637"/>
                </a:cubicBezTo>
                <a:cubicBezTo>
                  <a:pt x="4780906" y="533553"/>
                  <a:pt x="4771248" y="549155"/>
                  <a:pt x="4751931" y="571443"/>
                </a:cubicBezTo>
                <a:cubicBezTo>
                  <a:pt x="4732615" y="593732"/>
                  <a:pt x="4718870" y="604876"/>
                  <a:pt x="4710697" y="604876"/>
                </a:cubicBezTo>
                <a:cubicBezTo>
                  <a:pt x="4705497" y="604876"/>
                  <a:pt x="4701596" y="607105"/>
                  <a:pt x="4698996" y="611563"/>
                </a:cubicBezTo>
                <a:cubicBezTo>
                  <a:pt x="4696396" y="616020"/>
                  <a:pt x="4684880" y="626607"/>
                  <a:pt x="4664449" y="643324"/>
                </a:cubicBezTo>
                <a:cubicBezTo>
                  <a:pt x="4644017" y="660040"/>
                  <a:pt x="4635288" y="670627"/>
                  <a:pt x="4638260" y="675085"/>
                </a:cubicBezTo>
                <a:cubicBezTo>
                  <a:pt x="4641232" y="679543"/>
                  <a:pt x="4642718" y="685486"/>
                  <a:pt x="4642718" y="692916"/>
                </a:cubicBezTo>
                <a:cubicBezTo>
                  <a:pt x="4642718" y="701831"/>
                  <a:pt x="4650147" y="721891"/>
                  <a:pt x="4665006" y="753095"/>
                </a:cubicBezTo>
                <a:cubicBezTo>
                  <a:pt x="4669464" y="762753"/>
                  <a:pt x="4670950" y="794514"/>
                  <a:pt x="4669464" y="848378"/>
                </a:cubicBezTo>
                <a:cubicBezTo>
                  <a:pt x="4667978" y="902242"/>
                  <a:pt x="4664635" y="941061"/>
                  <a:pt x="4659434" y="964835"/>
                </a:cubicBezTo>
                <a:cubicBezTo>
                  <a:pt x="4658692" y="970779"/>
                  <a:pt x="4659806" y="973751"/>
                  <a:pt x="4662778" y="973751"/>
                </a:cubicBezTo>
                <a:cubicBezTo>
                  <a:pt x="4664264" y="972265"/>
                  <a:pt x="4665006" y="972636"/>
                  <a:pt x="4665006" y="974865"/>
                </a:cubicBezTo>
                <a:cubicBezTo>
                  <a:pt x="4665006" y="985266"/>
                  <a:pt x="4659434" y="999382"/>
                  <a:pt x="4648290" y="1017213"/>
                </a:cubicBezTo>
                <a:cubicBezTo>
                  <a:pt x="4640860" y="1029100"/>
                  <a:pt x="4636031" y="1035044"/>
                  <a:pt x="4633802" y="1035044"/>
                </a:cubicBezTo>
                <a:cubicBezTo>
                  <a:pt x="4626373" y="1035044"/>
                  <a:pt x="4614672" y="1027800"/>
                  <a:pt x="4598698" y="1013313"/>
                </a:cubicBezTo>
                <a:cubicBezTo>
                  <a:pt x="4582724" y="998825"/>
                  <a:pt x="4574366" y="988238"/>
                  <a:pt x="4573623" y="981552"/>
                </a:cubicBezTo>
                <a:cubicBezTo>
                  <a:pt x="4573623" y="977837"/>
                  <a:pt x="4571952" y="975980"/>
                  <a:pt x="4568609" y="975980"/>
                </a:cubicBezTo>
                <a:cubicBezTo>
                  <a:pt x="4565265" y="975980"/>
                  <a:pt x="4558579" y="966878"/>
                  <a:pt x="4548549" y="948676"/>
                </a:cubicBezTo>
                <a:cubicBezTo>
                  <a:pt x="4538519" y="930474"/>
                  <a:pt x="4532019" y="920444"/>
                  <a:pt x="4529047" y="918587"/>
                </a:cubicBezTo>
                <a:cubicBezTo>
                  <a:pt x="4526075" y="916729"/>
                  <a:pt x="4524589" y="910971"/>
                  <a:pt x="4524589" y="901313"/>
                </a:cubicBezTo>
                <a:cubicBezTo>
                  <a:pt x="4524589" y="891655"/>
                  <a:pt x="4521245" y="884968"/>
                  <a:pt x="4514559" y="881253"/>
                </a:cubicBezTo>
                <a:cubicBezTo>
                  <a:pt x="4507873" y="877539"/>
                  <a:pt x="4503600" y="872152"/>
                  <a:pt x="4501743" y="865094"/>
                </a:cubicBezTo>
                <a:cubicBezTo>
                  <a:pt x="4499886" y="858036"/>
                  <a:pt x="4495986" y="854507"/>
                  <a:pt x="4490042" y="854507"/>
                </a:cubicBezTo>
                <a:cubicBezTo>
                  <a:pt x="4487070" y="854507"/>
                  <a:pt x="4484841" y="855064"/>
                  <a:pt x="4483355" y="856179"/>
                </a:cubicBezTo>
                <a:cubicBezTo>
                  <a:pt x="4481869" y="857293"/>
                  <a:pt x="4481498" y="858593"/>
                  <a:pt x="4482241" y="860079"/>
                </a:cubicBezTo>
                <a:cubicBezTo>
                  <a:pt x="4483727" y="863794"/>
                  <a:pt x="4481312" y="868623"/>
                  <a:pt x="4474997" y="874567"/>
                </a:cubicBezTo>
                <a:cubicBezTo>
                  <a:pt x="4468682" y="880510"/>
                  <a:pt x="4465524" y="886454"/>
                  <a:pt x="4465524" y="892398"/>
                </a:cubicBezTo>
                <a:cubicBezTo>
                  <a:pt x="4465524" y="898341"/>
                  <a:pt x="4463853" y="902242"/>
                  <a:pt x="4460509" y="904099"/>
                </a:cubicBezTo>
                <a:cubicBezTo>
                  <a:pt x="4457166" y="905956"/>
                  <a:pt x="4455494" y="910228"/>
                  <a:pt x="4455494" y="916915"/>
                </a:cubicBezTo>
                <a:cubicBezTo>
                  <a:pt x="4455494" y="922116"/>
                  <a:pt x="4454008" y="925830"/>
                  <a:pt x="4451037" y="928059"/>
                </a:cubicBezTo>
                <a:cubicBezTo>
                  <a:pt x="4448065" y="930288"/>
                  <a:pt x="4444165" y="930288"/>
                  <a:pt x="4439335" y="928059"/>
                </a:cubicBezTo>
                <a:cubicBezTo>
                  <a:pt x="4434506" y="925830"/>
                  <a:pt x="4429120" y="921744"/>
                  <a:pt x="4423176" y="915801"/>
                </a:cubicBezTo>
                <a:cubicBezTo>
                  <a:pt x="4411289" y="903913"/>
                  <a:pt x="4403116" y="888869"/>
                  <a:pt x="4398659" y="870666"/>
                </a:cubicBezTo>
                <a:cubicBezTo>
                  <a:pt x="4394201" y="852464"/>
                  <a:pt x="4394201" y="834076"/>
                  <a:pt x="4398659" y="815502"/>
                </a:cubicBezTo>
                <a:cubicBezTo>
                  <a:pt x="4403116" y="796929"/>
                  <a:pt x="4407945" y="784670"/>
                  <a:pt x="4413146" y="778726"/>
                </a:cubicBezTo>
                <a:cubicBezTo>
                  <a:pt x="4418347" y="772783"/>
                  <a:pt x="4420947" y="767954"/>
                  <a:pt x="4420947" y="764239"/>
                </a:cubicBezTo>
                <a:cubicBezTo>
                  <a:pt x="4420947" y="760524"/>
                  <a:pt x="4423176" y="757924"/>
                  <a:pt x="4427634" y="756438"/>
                </a:cubicBezTo>
                <a:cubicBezTo>
                  <a:pt x="4431348" y="754952"/>
                  <a:pt x="4439335" y="756066"/>
                  <a:pt x="4451595" y="759781"/>
                </a:cubicBezTo>
                <a:cubicBezTo>
                  <a:pt x="4463853" y="763496"/>
                  <a:pt x="4469982" y="766468"/>
                  <a:pt x="4469982" y="768697"/>
                </a:cubicBezTo>
                <a:cubicBezTo>
                  <a:pt x="4469982" y="770925"/>
                  <a:pt x="4474254" y="774826"/>
                  <a:pt x="4482798" y="780398"/>
                </a:cubicBezTo>
                <a:cubicBezTo>
                  <a:pt x="4491342" y="785970"/>
                  <a:pt x="4497843" y="786527"/>
                  <a:pt x="4502300" y="782070"/>
                </a:cubicBezTo>
                <a:cubicBezTo>
                  <a:pt x="4509730" y="776126"/>
                  <a:pt x="4513444" y="776126"/>
                  <a:pt x="4513444" y="782070"/>
                </a:cubicBezTo>
                <a:cubicBezTo>
                  <a:pt x="4512702" y="785041"/>
                  <a:pt x="4511215" y="788385"/>
                  <a:pt x="4508987" y="792099"/>
                </a:cubicBezTo>
                <a:cubicBezTo>
                  <a:pt x="4506015" y="796557"/>
                  <a:pt x="4504901" y="800086"/>
                  <a:pt x="4505644" y="802686"/>
                </a:cubicBezTo>
                <a:cubicBezTo>
                  <a:pt x="4506386" y="805287"/>
                  <a:pt x="4509730" y="809559"/>
                  <a:pt x="4515673" y="815502"/>
                </a:cubicBezTo>
                <a:cubicBezTo>
                  <a:pt x="4522360" y="822932"/>
                  <a:pt x="4531275" y="831104"/>
                  <a:pt x="4542420" y="840020"/>
                </a:cubicBezTo>
                <a:cubicBezTo>
                  <a:pt x="4553564" y="848935"/>
                  <a:pt x="4563408" y="855993"/>
                  <a:pt x="4571952" y="861194"/>
                </a:cubicBezTo>
                <a:cubicBezTo>
                  <a:pt x="4580496" y="866394"/>
                  <a:pt x="4585139" y="868252"/>
                  <a:pt x="4585882" y="866766"/>
                </a:cubicBezTo>
                <a:cubicBezTo>
                  <a:pt x="4589597" y="861565"/>
                  <a:pt x="4592383" y="841320"/>
                  <a:pt x="4594240" y="806030"/>
                </a:cubicBezTo>
                <a:cubicBezTo>
                  <a:pt x="4596097" y="770740"/>
                  <a:pt x="4595912" y="746408"/>
                  <a:pt x="4593683" y="733035"/>
                </a:cubicBezTo>
                <a:cubicBezTo>
                  <a:pt x="4590711" y="715947"/>
                  <a:pt x="4588482" y="706846"/>
                  <a:pt x="4586997" y="705732"/>
                </a:cubicBezTo>
                <a:cubicBezTo>
                  <a:pt x="4585510" y="704617"/>
                  <a:pt x="4578081" y="708889"/>
                  <a:pt x="4564708" y="718547"/>
                </a:cubicBezTo>
                <a:cubicBezTo>
                  <a:pt x="4551335" y="728206"/>
                  <a:pt x="4542234" y="733035"/>
                  <a:pt x="4537405" y="733035"/>
                </a:cubicBezTo>
                <a:cubicBezTo>
                  <a:pt x="4532575" y="733035"/>
                  <a:pt x="4528489" y="729134"/>
                  <a:pt x="4525146" y="721333"/>
                </a:cubicBezTo>
                <a:cubicBezTo>
                  <a:pt x="4521803" y="713533"/>
                  <a:pt x="4521245" y="705917"/>
                  <a:pt x="4523474" y="698488"/>
                </a:cubicBezTo>
                <a:cubicBezTo>
                  <a:pt x="4524960" y="692544"/>
                  <a:pt x="4524589" y="689572"/>
                  <a:pt x="4522360" y="689572"/>
                </a:cubicBezTo>
                <a:cubicBezTo>
                  <a:pt x="4519388" y="690315"/>
                  <a:pt x="4514187" y="698116"/>
                  <a:pt x="4506758" y="712975"/>
                </a:cubicBezTo>
                <a:cubicBezTo>
                  <a:pt x="4500814" y="725605"/>
                  <a:pt x="4494499" y="732292"/>
                  <a:pt x="4487813" y="733035"/>
                </a:cubicBezTo>
                <a:cubicBezTo>
                  <a:pt x="4481126" y="733778"/>
                  <a:pt x="4472953" y="729320"/>
                  <a:pt x="4463295" y="719662"/>
                </a:cubicBezTo>
                <a:cubicBezTo>
                  <a:pt x="4456609" y="712232"/>
                  <a:pt x="4450108" y="698859"/>
                  <a:pt x="4443793" y="679543"/>
                </a:cubicBezTo>
                <a:cubicBezTo>
                  <a:pt x="4437478" y="660226"/>
                  <a:pt x="4435806" y="648339"/>
                  <a:pt x="4438778" y="643881"/>
                </a:cubicBezTo>
                <a:cubicBezTo>
                  <a:pt x="4440264" y="641652"/>
                  <a:pt x="4438778" y="634223"/>
                  <a:pt x="4434320" y="621592"/>
                </a:cubicBezTo>
                <a:cubicBezTo>
                  <a:pt x="4429863" y="609705"/>
                  <a:pt x="4427820" y="599490"/>
                  <a:pt x="4428191" y="590946"/>
                </a:cubicBezTo>
                <a:cubicBezTo>
                  <a:pt x="4428562" y="582402"/>
                  <a:pt x="4431348" y="577387"/>
                  <a:pt x="4436550" y="575901"/>
                </a:cubicBezTo>
                <a:cubicBezTo>
                  <a:pt x="4458837" y="569214"/>
                  <a:pt x="4491528" y="536525"/>
                  <a:pt x="4534619" y="477832"/>
                </a:cubicBezTo>
                <a:cubicBezTo>
                  <a:pt x="4567309" y="433998"/>
                  <a:pt x="4583653" y="409480"/>
                  <a:pt x="4583653" y="404280"/>
                </a:cubicBezTo>
                <a:cubicBezTo>
                  <a:pt x="4583653" y="400565"/>
                  <a:pt x="4587926" y="392578"/>
                  <a:pt x="4596469" y="380319"/>
                </a:cubicBezTo>
                <a:cubicBezTo>
                  <a:pt x="4605013" y="368061"/>
                  <a:pt x="4611142" y="361188"/>
                  <a:pt x="4614857" y="359703"/>
                </a:cubicBezTo>
                <a:cubicBezTo>
                  <a:pt x="4616343" y="358960"/>
                  <a:pt x="4617458" y="357288"/>
                  <a:pt x="4618200" y="354688"/>
                </a:cubicBezTo>
                <a:cubicBezTo>
                  <a:pt x="4618943" y="352087"/>
                  <a:pt x="4618943" y="349487"/>
                  <a:pt x="4618200" y="346887"/>
                </a:cubicBezTo>
                <a:cubicBezTo>
                  <a:pt x="4617458" y="344286"/>
                  <a:pt x="4616343" y="342986"/>
                  <a:pt x="4614857" y="342986"/>
                </a:cubicBezTo>
                <a:cubicBezTo>
                  <a:pt x="4612628" y="342986"/>
                  <a:pt x="4601113" y="345587"/>
                  <a:pt x="4580310" y="350787"/>
                </a:cubicBezTo>
                <a:cubicBezTo>
                  <a:pt x="4559508" y="355988"/>
                  <a:pt x="4540562" y="356359"/>
                  <a:pt x="4523474" y="351902"/>
                </a:cubicBezTo>
                <a:cubicBezTo>
                  <a:pt x="4507873" y="347444"/>
                  <a:pt x="4493013" y="341872"/>
                  <a:pt x="4478897" y="335185"/>
                </a:cubicBezTo>
                <a:cubicBezTo>
                  <a:pt x="4464781" y="328499"/>
                  <a:pt x="4455494" y="322555"/>
                  <a:pt x="4451037" y="317354"/>
                </a:cubicBezTo>
                <a:cubicBezTo>
                  <a:pt x="4446579" y="311411"/>
                  <a:pt x="4443978" y="303610"/>
                  <a:pt x="4443236" y="293951"/>
                </a:cubicBezTo>
                <a:cubicBezTo>
                  <a:pt x="4442493" y="284293"/>
                  <a:pt x="4443978" y="278721"/>
                  <a:pt x="4447693" y="277235"/>
                </a:cubicBezTo>
                <a:cubicBezTo>
                  <a:pt x="4452151" y="275749"/>
                  <a:pt x="4455494" y="278164"/>
                  <a:pt x="4457723" y="284479"/>
                </a:cubicBezTo>
                <a:cubicBezTo>
                  <a:pt x="4459952" y="290794"/>
                  <a:pt x="4468125" y="293951"/>
                  <a:pt x="4482241" y="293951"/>
                </a:cubicBezTo>
                <a:cubicBezTo>
                  <a:pt x="4501557" y="293951"/>
                  <a:pt x="4542791" y="285222"/>
                  <a:pt x="4605942" y="267762"/>
                </a:cubicBezTo>
                <a:cubicBezTo>
                  <a:pt x="4669092" y="250303"/>
                  <a:pt x="4701782" y="238230"/>
                  <a:pt x="4704011" y="231544"/>
                </a:cubicBezTo>
                <a:cubicBezTo>
                  <a:pt x="4705497" y="227086"/>
                  <a:pt x="4704011" y="224857"/>
                  <a:pt x="4699554" y="224857"/>
                </a:cubicBezTo>
                <a:cubicBezTo>
                  <a:pt x="4695095" y="224857"/>
                  <a:pt x="4691010" y="222442"/>
                  <a:pt x="4687294" y="217613"/>
                </a:cubicBezTo>
                <a:cubicBezTo>
                  <a:pt x="4683580" y="212784"/>
                  <a:pt x="4678008" y="210370"/>
                  <a:pt x="4670578" y="210370"/>
                </a:cubicBezTo>
                <a:cubicBezTo>
                  <a:pt x="4660177" y="210370"/>
                  <a:pt x="4650890" y="205169"/>
                  <a:pt x="4642718" y="194768"/>
                </a:cubicBezTo>
                <a:cubicBezTo>
                  <a:pt x="4639746" y="190310"/>
                  <a:pt x="4639746" y="187338"/>
                  <a:pt x="4642718" y="185852"/>
                </a:cubicBezTo>
                <a:cubicBezTo>
                  <a:pt x="4648662" y="182138"/>
                  <a:pt x="4652191" y="175265"/>
                  <a:pt x="4653305" y="165235"/>
                </a:cubicBezTo>
                <a:cubicBezTo>
                  <a:pt x="4654419" y="155206"/>
                  <a:pt x="4652376" y="144990"/>
                  <a:pt x="4647175" y="134589"/>
                </a:cubicBezTo>
                <a:cubicBezTo>
                  <a:pt x="4641232" y="122701"/>
                  <a:pt x="4636774" y="116758"/>
                  <a:pt x="4633802" y="116758"/>
                </a:cubicBezTo>
                <a:cubicBezTo>
                  <a:pt x="4630830" y="116758"/>
                  <a:pt x="4625073" y="112486"/>
                  <a:pt x="4616529" y="103942"/>
                </a:cubicBezTo>
                <a:cubicBezTo>
                  <a:pt x="4607985" y="95398"/>
                  <a:pt x="4603713" y="89640"/>
                  <a:pt x="4603713" y="86668"/>
                </a:cubicBezTo>
                <a:cubicBezTo>
                  <a:pt x="4603713" y="83697"/>
                  <a:pt x="4606314" y="81468"/>
                  <a:pt x="4611514" y="79982"/>
                </a:cubicBezTo>
                <a:cubicBezTo>
                  <a:pt x="4620058" y="77753"/>
                  <a:pt x="4626744" y="76917"/>
                  <a:pt x="4631574" y="77474"/>
                </a:cubicBezTo>
                <a:close/>
                <a:moveTo>
                  <a:pt x="6013460" y="75524"/>
                </a:moveTo>
                <a:cubicBezTo>
                  <a:pt x="5994886" y="75524"/>
                  <a:pt x="5983742" y="76824"/>
                  <a:pt x="5980027" y="79425"/>
                </a:cubicBezTo>
                <a:cubicBezTo>
                  <a:pt x="5976313" y="82025"/>
                  <a:pt x="5971669" y="97813"/>
                  <a:pt x="5966097" y="126788"/>
                </a:cubicBezTo>
                <a:cubicBezTo>
                  <a:pt x="5960525" y="155763"/>
                  <a:pt x="5959596" y="170622"/>
                  <a:pt x="5963311" y="171365"/>
                </a:cubicBezTo>
                <a:cubicBezTo>
                  <a:pt x="5966282" y="172851"/>
                  <a:pt x="5966654" y="179166"/>
                  <a:pt x="5964426" y="190310"/>
                </a:cubicBezTo>
                <a:cubicBezTo>
                  <a:pt x="5962940" y="198482"/>
                  <a:pt x="5962754" y="203312"/>
                  <a:pt x="5963868" y="204797"/>
                </a:cubicBezTo>
                <a:cubicBezTo>
                  <a:pt x="5964982" y="206283"/>
                  <a:pt x="5968140" y="206283"/>
                  <a:pt x="5973341" y="204797"/>
                </a:cubicBezTo>
                <a:cubicBezTo>
                  <a:pt x="6012717" y="195882"/>
                  <a:pt x="6036863" y="194025"/>
                  <a:pt x="6045778" y="199225"/>
                </a:cubicBezTo>
                <a:cubicBezTo>
                  <a:pt x="6050236" y="199968"/>
                  <a:pt x="6053579" y="200711"/>
                  <a:pt x="6055808" y="201454"/>
                </a:cubicBezTo>
                <a:cubicBezTo>
                  <a:pt x="6058037" y="202197"/>
                  <a:pt x="6059709" y="200154"/>
                  <a:pt x="6060823" y="195325"/>
                </a:cubicBezTo>
                <a:cubicBezTo>
                  <a:pt x="6061938" y="190496"/>
                  <a:pt x="6062867" y="184366"/>
                  <a:pt x="6063609" y="176937"/>
                </a:cubicBezTo>
                <a:cubicBezTo>
                  <a:pt x="6064352" y="169507"/>
                  <a:pt x="6064723" y="158735"/>
                  <a:pt x="6064723" y="144619"/>
                </a:cubicBezTo>
                <a:cubicBezTo>
                  <a:pt x="6065466" y="109700"/>
                  <a:pt x="6059523" y="87783"/>
                  <a:pt x="6046893" y="78867"/>
                </a:cubicBezTo>
                <a:cubicBezTo>
                  <a:pt x="6043178" y="76639"/>
                  <a:pt x="6032034" y="75524"/>
                  <a:pt x="6013460" y="75524"/>
                </a:cubicBezTo>
                <a:close/>
                <a:moveTo>
                  <a:pt x="5189900" y="57136"/>
                </a:moveTo>
                <a:cubicBezTo>
                  <a:pt x="5195844" y="56765"/>
                  <a:pt x="5201787" y="57136"/>
                  <a:pt x="5207731" y="58251"/>
                </a:cubicBezTo>
                <a:cubicBezTo>
                  <a:pt x="5213675" y="59365"/>
                  <a:pt x="5217018" y="60665"/>
                  <a:pt x="5217761" y="62151"/>
                </a:cubicBezTo>
                <a:cubicBezTo>
                  <a:pt x="5219990" y="65123"/>
                  <a:pt x="5224633" y="66609"/>
                  <a:pt x="5231691" y="66609"/>
                </a:cubicBezTo>
                <a:cubicBezTo>
                  <a:pt x="5238749" y="66609"/>
                  <a:pt x="5250264" y="71066"/>
                  <a:pt x="5266238" y="79982"/>
                </a:cubicBezTo>
                <a:cubicBezTo>
                  <a:pt x="5282212" y="88897"/>
                  <a:pt x="5290198" y="95584"/>
                  <a:pt x="5290198" y="100042"/>
                </a:cubicBezTo>
                <a:cubicBezTo>
                  <a:pt x="5290198" y="103756"/>
                  <a:pt x="5292242" y="106914"/>
                  <a:pt x="5296327" y="109514"/>
                </a:cubicBezTo>
                <a:cubicBezTo>
                  <a:pt x="5300414" y="112114"/>
                  <a:pt x="5306358" y="118987"/>
                  <a:pt x="5314158" y="130131"/>
                </a:cubicBezTo>
                <a:cubicBezTo>
                  <a:pt x="5321960" y="141275"/>
                  <a:pt x="5323816" y="150934"/>
                  <a:pt x="5319731" y="159106"/>
                </a:cubicBezTo>
                <a:cubicBezTo>
                  <a:pt x="5315644" y="167278"/>
                  <a:pt x="5309143" y="170250"/>
                  <a:pt x="5300228" y="168021"/>
                </a:cubicBezTo>
                <a:cubicBezTo>
                  <a:pt x="5292798" y="166536"/>
                  <a:pt x="5280168" y="160035"/>
                  <a:pt x="5262338" y="148519"/>
                </a:cubicBezTo>
                <a:cubicBezTo>
                  <a:pt x="5244507" y="137003"/>
                  <a:pt x="5235592" y="129760"/>
                  <a:pt x="5235592" y="126788"/>
                </a:cubicBezTo>
                <a:cubicBezTo>
                  <a:pt x="5235592" y="124559"/>
                  <a:pt x="5229277" y="116386"/>
                  <a:pt x="5216646" y="102270"/>
                </a:cubicBezTo>
                <a:cubicBezTo>
                  <a:pt x="5192871" y="76267"/>
                  <a:pt x="5180984" y="62151"/>
                  <a:pt x="5180984" y="59922"/>
                </a:cubicBezTo>
                <a:cubicBezTo>
                  <a:pt x="5180984" y="58436"/>
                  <a:pt x="5183956" y="57508"/>
                  <a:pt x="5189900" y="57136"/>
                </a:cubicBezTo>
                <a:close/>
                <a:moveTo>
                  <a:pt x="8232698" y="56022"/>
                </a:moveTo>
                <a:cubicBezTo>
                  <a:pt x="8239291" y="56022"/>
                  <a:pt x="8247882" y="56950"/>
                  <a:pt x="8258469" y="58808"/>
                </a:cubicBezTo>
                <a:cubicBezTo>
                  <a:pt x="8279643" y="62523"/>
                  <a:pt x="8295431" y="67352"/>
                  <a:pt x="8305832" y="73295"/>
                </a:cubicBezTo>
                <a:cubicBezTo>
                  <a:pt x="8331092" y="87411"/>
                  <a:pt x="8346694" y="107843"/>
                  <a:pt x="8352638" y="134589"/>
                </a:cubicBezTo>
                <a:cubicBezTo>
                  <a:pt x="8354124" y="142018"/>
                  <a:pt x="8353938" y="147590"/>
                  <a:pt x="8352081" y="151305"/>
                </a:cubicBezTo>
                <a:cubicBezTo>
                  <a:pt x="8350223" y="155020"/>
                  <a:pt x="8345208" y="160592"/>
                  <a:pt x="8337036" y="168021"/>
                </a:cubicBezTo>
                <a:cubicBezTo>
                  <a:pt x="8324406" y="179166"/>
                  <a:pt x="8310290" y="189939"/>
                  <a:pt x="8294688" y="200340"/>
                </a:cubicBezTo>
                <a:cubicBezTo>
                  <a:pt x="8279086" y="210741"/>
                  <a:pt x="8271285" y="217613"/>
                  <a:pt x="8271285" y="220957"/>
                </a:cubicBezTo>
                <a:cubicBezTo>
                  <a:pt x="8271285" y="224300"/>
                  <a:pt x="8269242" y="225972"/>
                  <a:pt x="8265156" y="225972"/>
                </a:cubicBezTo>
                <a:cubicBezTo>
                  <a:pt x="8261069" y="225972"/>
                  <a:pt x="8252340" y="234701"/>
                  <a:pt x="8238967" y="252161"/>
                </a:cubicBezTo>
                <a:cubicBezTo>
                  <a:pt x="8225594" y="269620"/>
                  <a:pt x="8221879" y="278350"/>
                  <a:pt x="8227823" y="278350"/>
                </a:cubicBezTo>
                <a:cubicBezTo>
                  <a:pt x="8232280" y="278350"/>
                  <a:pt x="8239896" y="275563"/>
                  <a:pt x="8250668" y="269991"/>
                </a:cubicBezTo>
                <a:cubicBezTo>
                  <a:pt x="8261441" y="264419"/>
                  <a:pt x="8270542" y="258661"/>
                  <a:pt x="8277971" y="252718"/>
                </a:cubicBezTo>
                <a:cubicBezTo>
                  <a:pt x="8284658" y="247517"/>
                  <a:pt x="8288744" y="246031"/>
                  <a:pt x="8290230" y="248260"/>
                </a:cubicBezTo>
                <a:cubicBezTo>
                  <a:pt x="8293202" y="250489"/>
                  <a:pt x="8297846" y="249746"/>
                  <a:pt x="8304160" y="246031"/>
                </a:cubicBezTo>
                <a:cubicBezTo>
                  <a:pt x="8310475" y="242316"/>
                  <a:pt x="8313633" y="238602"/>
                  <a:pt x="8313633" y="234887"/>
                </a:cubicBezTo>
                <a:cubicBezTo>
                  <a:pt x="8313633" y="231915"/>
                  <a:pt x="8316604" y="230243"/>
                  <a:pt x="8322548" y="229872"/>
                </a:cubicBezTo>
                <a:cubicBezTo>
                  <a:pt x="8328492" y="229501"/>
                  <a:pt x="8334621" y="229872"/>
                  <a:pt x="8340937" y="230986"/>
                </a:cubicBezTo>
                <a:cubicBezTo>
                  <a:pt x="8347251" y="232101"/>
                  <a:pt x="8351152" y="234144"/>
                  <a:pt x="8352638" y="237116"/>
                </a:cubicBezTo>
                <a:cubicBezTo>
                  <a:pt x="8354867" y="240088"/>
                  <a:pt x="8359324" y="241574"/>
                  <a:pt x="8366011" y="241574"/>
                </a:cubicBezTo>
                <a:cubicBezTo>
                  <a:pt x="8373440" y="241574"/>
                  <a:pt x="8381427" y="245660"/>
                  <a:pt x="8389971" y="253832"/>
                </a:cubicBezTo>
                <a:cubicBezTo>
                  <a:pt x="8398515" y="262005"/>
                  <a:pt x="8401672" y="268691"/>
                  <a:pt x="8399444" y="273892"/>
                </a:cubicBezTo>
                <a:cubicBezTo>
                  <a:pt x="8397215" y="279835"/>
                  <a:pt x="8392014" y="285408"/>
                  <a:pt x="8383842" y="290608"/>
                </a:cubicBezTo>
                <a:cubicBezTo>
                  <a:pt x="8376412" y="295066"/>
                  <a:pt x="8368054" y="304167"/>
                  <a:pt x="8358767" y="317912"/>
                </a:cubicBezTo>
                <a:cubicBezTo>
                  <a:pt x="8349480" y="331656"/>
                  <a:pt x="8344837" y="341500"/>
                  <a:pt x="8344837" y="347444"/>
                </a:cubicBezTo>
                <a:cubicBezTo>
                  <a:pt x="8344837" y="352645"/>
                  <a:pt x="8341308" y="359703"/>
                  <a:pt x="8334250" y="368618"/>
                </a:cubicBezTo>
                <a:cubicBezTo>
                  <a:pt x="8327192" y="377533"/>
                  <a:pt x="8324035" y="384220"/>
                  <a:pt x="8324777" y="388678"/>
                </a:cubicBezTo>
                <a:cubicBezTo>
                  <a:pt x="8325520" y="393135"/>
                  <a:pt x="8330721" y="400193"/>
                  <a:pt x="8340379" y="409852"/>
                </a:cubicBezTo>
                <a:cubicBezTo>
                  <a:pt x="8352266" y="420253"/>
                  <a:pt x="8358210" y="431769"/>
                  <a:pt x="8358210" y="444399"/>
                </a:cubicBezTo>
                <a:cubicBezTo>
                  <a:pt x="8358210" y="455543"/>
                  <a:pt x="8360253" y="461858"/>
                  <a:pt x="8364339" y="463344"/>
                </a:cubicBezTo>
                <a:cubicBezTo>
                  <a:pt x="8368426" y="464830"/>
                  <a:pt x="8377155" y="463344"/>
                  <a:pt x="8390528" y="458886"/>
                </a:cubicBezTo>
                <a:cubicBezTo>
                  <a:pt x="8401672" y="454429"/>
                  <a:pt x="8407988" y="452757"/>
                  <a:pt x="8409474" y="453871"/>
                </a:cubicBezTo>
                <a:cubicBezTo>
                  <a:pt x="8410960" y="454986"/>
                  <a:pt x="8413931" y="453128"/>
                  <a:pt x="8418389" y="448299"/>
                </a:cubicBezTo>
                <a:cubicBezTo>
                  <a:pt x="8422847" y="443470"/>
                  <a:pt x="8421547" y="438827"/>
                  <a:pt x="8414489" y="434369"/>
                </a:cubicBezTo>
                <a:cubicBezTo>
                  <a:pt x="8407430" y="429911"/>
                  <a:pt x="8404644" y="425454"/>
                  <a:pt x="8406130" y="420996"/>
                </a:cubicBezTo>
                <a:cubicBezTo>
                  <a:pt x="8406873" y="419510"/>
                  <a:pt x="8406873" y="418396"/>
                  <a:pt x="8406130" y="417653"/>
                </a:cubicBezTo>
                <a:cubicBezTo>
                  <a:pt x="8405387" y="416910"/>
                  <a:pt x="8404273" y="416167"/>
                  <a:pt x="8402787" y="415424"/>
                </a:cubicBezTo>
                <a:cubicBezTo>
                  <a:pt x="8401301" y="414681"/>
                  <a:pt x="8398887" y="414124"/>
                  <a:pt x="8395543" y="413752"/>
                </a:cubicBezTo>
                <a:cubicBezTo>
                  <a:pt x="8392200" y="413381"/>
                  <a:pt x="8388299" y="413195"/>
                  <a:pt x="8383842" y="413195"/>
                </a:cubicBezTo>
                <a:lnTo>
                  <a:pt x="8358210" y="412080"/>
                </a:lnTo>
                <a:lnTo>
                  <a:pt x="8381613" y="408737"/>
                </a:lnTo>
                <a:cubicBezTo>
                  <a:pt x="8397215" y="406508"/>
                  <a:pt x="8408359" y="406880"/>
                  <a:pt x="8415045" y="409852"/>
                </a:cubicBezTo>
                <a:cubicBezTo>
                  <a:pt x="8420246" y="412823"/>
                  <a:pt x="8423218" y="412080"/>
                  <a:pt x="8423961" y="407623"/>
                </a:cubicBezTo>
                <a:cubicBezTo>
                  <a:pt x="8423961" y="405394"/>
                  <a:pt x="8423218" y="399450"/>
                  <a:pt x="8421732" y="389792"/>
                </a:cubicBezTo>
                <a:cubicBezTo>
                  <a:pt x="8418760" y="372704"/>
                  <a:pt x="8415418" y="361931"/>
                  <a:pt x="8411703" y="357474"/>
                </a:cubicBezTo>
                <a:cubicBezTo>
                  <a:pt x="8407245" y="351530"/>
                  <a:pt x="8407988" y="348558"/>
                  <a:pt x="8413931" y="348558"/>
                </a:cubicBezTo>
                <a:cubicBezTo>
                  <a:pt x="8418389" y="348558"/>
                  <a:pt x="8425818" y="349301"/>
                  <a:pt x="8436220" y="350787"/>
                </a:cubicBezTo>
                <a:cubicBezTo>
                  <a:pt x="8465938" y="355988"/>
                  <a:pt x="8480797" y="370847"/>
                  <a:pt x="8480797" y="395364"/>
                </a:cubicBezTo>
                <a:cubicBezTo>
                  <a:pt x="8480797" y="422110"/>
                  <a:pt x="8486369" y="435483"/>
                  <a:pt x="8497513" y="435483"/>
                </a:cubicBezTo>
                <a:cubicBezTo>
                  <a:pt x="8504200" y="435483"/>
                  <a:pt x="8513115" y="438455"/>
                  <a:pt x="8524259" y="444399"/>
                </a:cubicBezTo>
                <a:cubicBezTo>
                  <a:pt x="8535404" y="450342"/>
                  <a:pt x="8543947" y="456658"/>
                  <a:pt x="8549891" y="463344"/>
                </a:cubicBezTo>
                <a:cubicBezTo>
                  <a:pt x="8558063" y="471517"/>
                  <a:pt x="8558621" y="480061"/>
                  <a:pt x="8551563" y="488976"/>
                </a:cubicBezTo>
                <a:cubicBezTo>
                  <a:pt x="8544504" y="497891"/>
                  <a:pt x="8533917" y="501234"/>
                  <a:pt x="8519802" y="499006"/>
                </a:cubicBezTo>
                <a:cubicBezTo>
                  <a:pt x="8507171" y="497520"/>
                  <a:pt x="8497885" y="499377"/>
                  <a:pt x="8491941" y="504578"/>
                </a:cubicBezTo>
                <a:cubicBezTo>
                  <a:pt x="8485998" y="509778"/>
                  <a:pt x="8481168" y="520923"/>
                  <a:pt x="8477453" y="538011"/>
                </a:cubicBezTo>
                <a:cubicBezTo>
                  <a:pt x="8467052" y="582588"/>
                  <a:pt x="8457394" y="614163"/>
                  <a:pt x="8448478" y="632737"/>
                </a:cubicBezTo>
                <a:cubicBezTo>
                  <a:pt x="8445507" y="639423"/>
                  <a:pt x="8445507" y="644810"/>
                  <a:pt x="8448478" y="648896"/>
                </a:cubicBezTo>
                <a:cubicBezTo>
                  <a:pt x="8451450" y="652982"/>
                  <a:pt x="8457022" y="655025"/>
                  <a:pt x="8465195" y="655025"/>
                </a:cubicBezTo>
                <a:cubicBezTo>
                  <a:pt x="8469653" y="655025"/>
                  <a:pt x="8474853" y="659854"/>
                  <a:pt x="8480797" y="669513"/>
                </a:cubicBezTo>
                <a:cubicBezTo>
                  <a:pt x="8486740" y="679171"/>
                  <a:pt x="8491198" y="689201"/>
                  <a:pt x="8494170" y="699602"/>
                </a:cubicBezTo>
                <a:cubicBezTo>
                  <a:pt x="8496399" y="706289"/>
                  <a:pt x="8493055" y="719105"/>
                  <a:pt x="8484140" y="738050"/>
                </a:cubicBezTo>
                <a:cubicBezTo>
                  <a:pt x="8475225" y="756995"/>
                  <a:pt x="8470767" y="770182"/>
                  <a:pt x="8470767" y="777612"/>
                </a:cubicBezTo>
                <a:cubicBezTo>
                  <a:pt x="8470767" y="783555"/>
                  <a:pt x="8468167" y="792471"/>
                  <a:pt x="8462966" y="804358"/>
                </a:cubicBezTo>
                <a:cubicBezTo>
                  <a:pt x="8457766" y="816245"/>
                  <a:pt x="8453308" y="823303"/>
                  <a:pt x="8449593" y="825532"/>
                </a:cubicBezTo>
                <a:cubicBezTo>
                  <a:pt x="8446621" y="827761"/>
                  <a:pt x="8445135" y="832962"/>
                  <a:pt x="8445135" y="841134"/>
                </a:cubicBezTo>
                <a:cubicBezTo>
                  <a:pt x="8445135" y="844106"/>
                  <a:pt x="8444763" y="846335"/>
                  <a:pt x="8444021" y="847821"/>
                </a:cubicBezTo>
                <a:cubicBezTo>
                  <a:pt x="8443278" y="849307"/>
                  <a:pt x="8442534" y="850421"/>
                  <a:pt x="8441792" y="851164"/>
                </a:cubicBezTo>
                <a:cubicBezTo>
                  <a:pt x="8441049" y="851907"/>
                  <a:pt x="8440306" y="851907"/>
                  <a:pt x="8439563" y="851164"/>
                </a:cubicBezTo>
                <a:cubicBezTo>
                  <a:pt x="8437334" y="850421"/>
                  <a:pt x="8434920" y="851721"/>
                  <a:pt x="8432319" y="855064"/>
                </a:cubicBezTo>
                <a:cubicBezTo>
                  <a:pt x="8429719" y="858408"/>
                  <a:pt x="8427862" y="861937"/>
                  <a:pt x="8426747" y="865651"/>
                </a:cubicBezTo>
                <a:cubicBezTo>
                  <a:pt x="8425633" y="869366"/>
                  <a:pt x="8425818" y="872338"/>
                  <a:pt x="8427305" y="874567"/>
                </a:cubicBezTo>
                <a:cubicBezTo>
                  <a:pt x="8430276" y="877539"/>
                  <a:pt x="8440306" y="881996"/>
                  <a:pt x="8457394" y="887940"/>
                </a:cubicBezTo>
                <a:cubicBezTo>
                  <a:pt x="8474482" y="893884"/>
                  <a:pt x="8486740" y="897598"/>
                  <a:pt x="8494170" y="899084"/>
                </a:cubicBezTo>
                <a:cubicBezTo>
                  <a:pt x="8501599" y="899827"/>
                  <a:pt x="8514786" y="901499"/>
                  <a:pt x="8533732" y="904099"/>
                </a:cubicBezTo>
                <a:cubicBezTo>
                  <a:pt x="8552677" y="906699"/>
                  <a:pt x="8563821" y="908928"/>
                  <a:pt x="8567165" y="910786"/>
                </a:cubicBezTo>
                <a:cubicBezTo>
                  <a:pt x="8570508" y="912643"/>
                  <a:pt x="8579609" y="913200"/>
                  <a:pt x="8594468" y="912457"/>
                </a:cubicBezTo>
                <a:cubicBezTo>
                  <a:pt x="8609327" y="911714"/>
                  <a:pt x="8620100" y="912829"/>
                  <a:pt x="8626787" y="915801"/>
                </a:cubicBezTo>
                <a:cubicBezTo>
                  <a:pt x="8640903" y="923973"/>
                  <a:pt x="8654647" y="928802"/>
                  <a:pt x="8668020" y="930288"/>
                </a:cubicBezTo>
                <a:cubicBezTo>
                  <a:pt x="8676193" y="931774"/>
                  <a:pt x="8690494" y="938275"/>
                  <a:pt x="8710926" y="949791"/>
                </a:cubicBezTo>
                <a:cubicBezTo>
                  <a:pt x="8731357" y="961306"/>
                  <a:pt x="8745287" y="974308"/>
                  <a:pt x="8752717" y="988795"/>
                </a:cubicBezTo>
                <a:cubicBezTo>
                  <a:pt x="8760146" y="1003283"/>
                  <a:pt x="8762189" y="1011641"/>
                  <a:pt x="8758846" y="1013870"/>
                </a:cubicBezTo>
                <a:cubicBezTo>
                  <a:pt x="8755503" y="1016099"/>
                  <a:pt x="8753831" y="1020556"/>
                  <a:pt x="8753831" y="1027243"/>
                </a:cubicBezTo>
                <a:cubicBezTo>
                  <a:pt x="8753831" y="1039873"/>
                  <a:pt x="8742872" y="1048046"/>
                  <a:pt x="8720955" y="1051760"/>
                </a:cubicBezTo>
                <a:cubicBezTo>
                  <a:pt x="8699039" y="1055475"/>
                  <a:pt x="8673220" y="1053246"/>
                  <a:pt x="8643503" y="1045074"/>
                </a:cubicBezTo>
                <a:cubicBezTo>
                  <a:pt x="8621214" y="1039130"/>
                  <a:pt x="8604683" y="1035601"/>
                  <a:pt x="8593911" y="1034487"/>
                </a:cubicBezTo>
                <a:cubicBezTo>
                  <a:pt x="8583138" y="1033372"/>
                  <a:pt x="8569951" y="1030215"/>
                  <a:pt x="8554349" y="1025014"/>
                </a:cubicBezTo>
                <a:cubicBezTo>
                  <a:pt x="8538747" y="1019814"/>
                  <a:pt x="8518315" y="1013498"/>
                  <a:pt x="8493055" y="1006069"/>
                </a:cubicBezTo>
                <a:cubicBezTo>
                  <a:pt x="8467795" y="998639"/>
                  <a:pt x="8454422" y="992324"/>
                  <a:pt x="8452936" y="987124"/>
                </a:cubicBezTo>
                <a:cubicBezTo>
                  <a:pt x="8451450" y="981923"/>
                  <a:pt x="8447549" y="979323"/>
                  <a:pt x="8441235" y="979323"/>
                </a:cubicBezTo>
                <a:cubicBezTo>
                  <a:pt x="8434920" y="979323"/>
                  <a:pt x="8426562" y="975980"/>
                  <a:pt x="8416160" y="969293"/>
                </a:cubicBezTo>
                <a:cubicBezTo>
                  <a:pt x="8405759" y="962606"/>
                  <a:pt x="8397587" y="959263"/>
                  <a:pt x="8391643" y="959263"/>
                </a:cubicBezTo>
                <a:cubicBezTo>
                  <a:pt x="8385699" y="959263"/>
                  <a:pt x="8381985" y="955548"/>
                  <a:pt x="8380499" y="948119"/>
                </a:cubicBezTo>
                <a:cubicBezTo>
                  <a:pt x="8377527" y="937718"/>
                  <a:pt x="8370097" y="938089"/>
                  <a:pt x="8358210" y="949233"/>
                </a:cubicBezTo>
                <a:cubicBezTo>
                  <a:pt x="8352266" y="954434"/>
                  <a:pt x="8342608" y="964464"/>
                  <a:pt x="8329235" y="979323"/>
                </a:cubicBezTo>
                <a:cubicBezTo>
                  <a:pt x="8275742" y="1041731"/>
                  <a:pt x="8239338" y="1061790"/>
                  <a:pt x="8220021" y="1039502"/>
                </a:cubicBezTo>
                <a:cubicBezTo>
                  <a:pt x="8217792" y="1036530"/>
                  <a:pt x="8215936" y="1032815"/>
                  <a:pt x="8214449" y="1028357"/>
                </a:cubicBezTo>
                <a:cubicBezTo>
                  <a:pt x="8210734" y="1019442"/>
                  <a:pt x="8205534" y="1014241"/>
                  <a:pt x="8198847" y="1012755"/>
                </a:cubicBezTo>
                <a:cubicBezTo>
                  <a:pt x="8195876" y="1012013"/>
                  <a:pt x="8193647" y="1010898"/>
                  <a:pt x="8192161" y="1009412"/>
                </a:cubicBezTo>
                <a:cubicBezTo>
                  <a:pt x="8190675" y="1007926"/>
                  <a:pt x="8190303" y="1006626"/>
                  <a:pt x="8191046" y="1005512"/>
                </a:cubicBezTo>
                <a:cubicBezTo>
                  <a:pt x="8191789" y="1004397"/>
                  <a:pt x="8191603" y="1003283"/>
                  <a:pt x="8190489" y="1002168"/>
                </a:cubicBezTo>
                <a:cubicBezTo>
                  <a:pt x="8189374" y="1001054"/>
                  <a:pt x="8187703" y="1000497"/>
                  <a:pt x="8185474" y="1000497"/>
                </a:cubicBezTo>
                <a:cubicBezTo>
                  <a:pt x="8179530" y="1000497"/>
                  <a:pt x="8177673" y="998825"/>
                  <a:pt x="8179902" y="995482"/>
                </a:cubicBezTo>
                <a:cubicBezTo>
                  <a:pt x="8182131" y="992139"/>
                  <a:pt x="8179716" y="986567"/>
                  <a:pt x="8172658" y="978766"/>
                </a:cubicBezTo>
                <a:cubicBezTo>
                  <a:pt x="8165600" y="970965"/>
                  <a:pt x="8162072" y="965021"/>
                  <a:pt x="8162072" y="960935"/>
                </a:cubicBezTo>
                <a:cubicBezTo>
                  <a:pt x="8162072" y="956849"/>
                  <a:pt x="8159471" y="952577"/>
                  <a:pt x="8154270" y="948119"/>
                </a:cubicBezTo>
                <a:cubicBezTo>
                  <a:pt x="8142383" y="938461"/>
                  <a:pt x="8144240" y="934003"/>
                  <a:pt x="8159842" y="934746"/>
                </a:cubicBezTo>
                <a:cubicBezTo>
                  <a:pt x="8159842" y="934746"/>
                  <a:pt x="8161700" y="934746"/>
                  <a:pt x="8165415" y="934746"/>
                </a:cubicBezTo>
                <a:cubicBezTo>
                  <a:pt x="8178045" y="936232"/>
                  <a:pt x="8185846" y="939761"/>
                  <a:pt x="8188817" y="945333"/>
                </a:cubicBezTo>
                <a:cubicBezTo>
                  <a:pt x="8191789" y="950905"/>
                  <a:pt x="8198476" y="953691"/>
                  <a:pt x="8208877" y="953691"/>
                </a:cubicBezTo>
                <a:cubicBezTo>
                  <a:pt x="8213335" y="953691"/>
                  <a:pt x="8217978" y="952577"/>
                  <a:pt x="8222807" y="950348"/>
                </a:cubicBezTo>
                <a:cubicBezTo>
                  <a:pt x="8227637" y="948119"/>
                  <a:pt x="8230608" y="945704"/>
                  <a:pt x="8231723" y="943104"/>
                </a:cubicBezTo>
                <a:cubicBezTo>
                  <a:pt x="8232837" y="940504"/>
                  <a:pt x="8232652" y="937718"/>
                  <a:pt x="8231165" y="934746"/>
                </a:cubicBezTo>
                <a:cubicBezTo>
                  <a:pt x="8229679" y="934003"/>
                  <a:pt x="8229679" y="933260"/>
                  <a:pt x="8231165" y="932517"/>
                </a:cubicBezTo>
                <a:cubicBezTo>
                  <a:pt x="8231908" y="932517"/>
                  <a:pt x="8233023" y="932888"/>
                  <a:pt x="8234509" y="933631"/>
                </a:cubicBezTo>
                <a:cubicBezTo>
                  <a:pt x="8237481" y="934374"/>
                  <a:pt x="8249739" y="923973"/>
                  <a:pt x="8271285" y="902427"/>
                </a:cubicBezTo>
                <a:cubicBezTo>
                  <a:pt x="8292831" y="880882"/>
                  <a:pt x="8303603" y="868252"/>
                  <a:pt x="8303603" y="864537"/>
                </a:cubicBezTo>
                <a:cubicBezTo>
                  <a:pt x="8303603" y="860822"/>
                  <a:pt x="8295988" y="852278"/>
                  <a:pt x="8280758" y="838905"/>
                </a:cubicBezTo>
                <a:cubicBezTo>
                  <a:pt x="8265527" y="825532"/>
                  <a:pt x="8253454" y="817360"/>
                  <a:pt x="8244538" y="814388"/>
                </a:cubicBezTo>
                <a:cubicBezTo>
                  <a:pt x="8232652" y="809187"/>
                  <a:pt x="8222807" y="801386"/>
                  <a:pt x="8215007" y="790985"/>
                </a:cubicBezTo>
                <a:cubicBezTo>
                  <a:pt x="8207205" y="780584"/>
                  <a:pt x="8200704" y="775383"/>
                  <a:pt x="8195504" y="775383"/>
                </a:cubicBezTo>
                <a:cubicBezTo>
                  <a:pt x="8193275" y="775383"/>
                  <a:pt x="8188446" y="772597"/>
                  <a:pt x="8181017" y="767025"/>
                </a:cubicBezTo>
                <a:cubicBezTo>
                  <a:pt x="8173587" y="761453"/>
                  <a:pt x="8166900" y="755509"/>
                  <a:pt x="8160957" y="749194"/>
                </a:cubicBezTo>
                <a:cubicBezTo>
                  <a:pt x="8155013" y="742879"/>
                  <a:pt x="8152784" y="738978"/>
                  <a:pt x="8154270" y="737493"/>
                </a:cubicBezTo>
                <a:cubicBezTo>
                  <a:pt x="8156499" y="735264"/>
                  <a:pt x="8162443" y="735635"/>
                  <a:pt x="8172101" y="738607"/>
                </a:cubicBezTo>
                <a:cubicBezTo>
                  <a:pt x="8181759" y="741579"/>
                  <a:pt x="8187703" y="742136"/>
                  <a:pt x="8189932" y="740279"/>
                </a:cubicBezTo>
                <a:cubicBezTo>
                  <a:pt x="8192161" y="738421"/>
                  <a:pt x="8195876" y="739721"/>
                  <a:pt x="8201076" y="744179"/>
                </a:cubicBezTo>
                <a:cubicBezTo>
                  <a:pt x="8206277" y="748637"/>
                  <a:pt x="8213707" y="747151"/>
                  <a:pt x="8223365" y="739721"/>
                </a:cubicBezTo>
                <a:cubicBezTo>
                  <a:pt x="8238224" y="730063"/>
                  <a:pt x="8246025" y="725605"/>
                  <a:pt x="8246767" y="726348"/>
                </a:cubicBezTo>
                <a:cubicBezTo>
                  <a:pt x="8248253" y="726348"/>
                  <a:pt x="8245281" y="730063"/>
                  <a:pt x="8237852" y="737493"/>
                </a:cubicBezTo>
                <a:cubicBezTo>
                  <a:pt x="8227451" y="748637"/>
                  <a:pt x="8223365" y="754209"/>
                  <a:pt x="8225594" y="754209"/>
                </a:cubicBezTo>
                <a:cubicBezTo>
                  <a:pt x="8228565" y="754209"/>
                  <a:pt x="8234694" y="752352"/>
                  <a:pt x="8243981" y="748637"/>
                </a:cubicBezTo>
                <a:cubicBezTo>
                  <a:pt x="8253269" y="744922"/>
                  <a:pt x="8259398" y="741579"/>
                  <a:pt x="8262369" y="738607"/>
                </a:cubicBezTo>
                <a:cubicBezTo>
                  <a:pt x="8269056" y="733406"/>
                  <a:pt x="8281872" y="724862"/>
                  <a:pt x="8300817" y="712975"/>
                </a:cubicBezTo>
                <a:cubicBezTo>
                  <a:pt x="8319762" y="701088"/>
                  <a:pt x="8330721" y="695144"/>
                  <a:pt x="8333693" y="695144"/>
                </a:cubicBezTo>
                <a:cubicBezTo>
                  <a:pt x="8338150" y="694401"/>
                  <a:pt x="8341679" y="692173"/>
                  <a:pt x="8344279" y="688458"/>
                </a:cubicBezTo>
                <a:cubicBezTo>
                  <a:pt x="8346880" y="684743"/>
                  <a:pt x="8355610" y="679728"/>
                  <a:pt x="8370469" y="673413"/>
                </a:cubicBezTo>
                <a:cubicBezTo>
                  <a:pt x="8385328" y="667098"/>
                  <a:pt x="8392757" y="662826"/>
                  <a:pt x="8392757" y="660597"/>
                </a:cubicBezTo>
                <a:cubicBezTo>
                  <a:pt x="8392757" y="658368"/>
                  <a:pt x="8387556" y="655397"/>
                  <a:pt x="8377155" y="651682"/>
                </a:cubicBezTo>
                <a:cubicBezTo>
                  <a:pt x="8368983" y="648710"/>
                  <a:pt x="8360253" y="648710"/>
                  <a:pt x="8350966" y="651682"/>
                </a:cubicBezTo>
                <a:cubicBezTo>
                  <a:pt x="8341679" y="654654"/>
                  <a:pt x="8337408" y="658740"/>
                  <a:pt x="8338150" y="663941"/>
                </a:cubicBezTo>
                <a:cubicBezTo>
                  <a:pt x="8339637" y="668398"/>
                  <a:pt x="8338522" y="670627"/>
                  <a:pt x="8334807" y="670627"/>
                </a:cubicBezTo>
                <a:cubicBezTo>
                  <a:pt x="8331092" y="670627"/>
                  <a:pt x="8329235" y="673042"/>
                  <a:pt x="8329235" y="677871"/>
                </a:cubicBezTo>
                <a:cubicBezTo>
                  <a:pt x="8329235" y="682700"/>
                  <a:pt x="8325706" y="686043"/>
                  <a:pt x="8318648" y="687901"/>
                </a:cubicBezTo>
                <a:cubicBezTo>
                  <a:pt x="8311590" y="689758"/>
                  <a:pt x="8301931" y="680843"/>
                  <a:pt x="8289673" y="661155"/>
                </a:cubicBezTo>
                <a:cubicBezTo>
                  <a:pt x="8277414" y="641466"/>
                  <a:pt x="8271285" y="627722"/>
                  <a:pt x="8271285" y="619921"/>
                </a:cubicBezTo>
                <a:cubicBezTo>
                  <a:pt x="8271285" y="612120"/>
                  <a:pt x="8269799" y="608219"/>
                  <a:pt x="8266827" y="608219"/>
                </a:cubicBezTo>
                <a:cubicBezTo>
                  <a:pt x="8260140" y="608219"/>
                  <a:pt x="8260512" y="600047"/>
                  <a:pt x="8267942" y="583702"/>
                </a:cubicBezTo>
                <a:cubicBezTo>
                  <a:pt x="8270913" y="577758"/>
                  <a:pt x="8274256" y="572929"/>
                  <a:pt x="8277971" y="569214"/>
                </a:cubicBezTo>
                <a:cubicBezTo>
                  <a:pt x="8286887" y="561042"/>
                  <a:pt x="8289116" y="554727"/>
                  <a:pt x="8284658" y="550269"/>
                </a:cubicBezTo>
                <a:cubicBezTo>
                  <a:pt x="8283172" y="548783"/>
                  <a:pt x="8281315" y="548040"/>
                  <a:pt x="8279086" y="548040"/>
                </a:cubicBezTo>
                <a:cubicBezTo>
                  <a:pt x="8276114" y="548783"/>
                  <a:pt x="8262741" y="554355"/>
                  <a:pt x="8238967" y="564757"/>
                </a:cubicBezTo>
                <a:cubicBezTo>
                  <a:pt x="8204791" y="580359"/>
                  <a:pt x="8187703" y="598932"/>
                  <a:pt x="8187703" y="620478"/>
                </a:cubicBezTo>
                <a:cubicBezTo>
                  <a:pt x="8187703" y="624936"/>
                  <a:pt x="8182688" y="632551"/>
                  <a:pt x="8172658" y="643324"/>
                </a:cubicBezTo>
                <a:cubicBezTo>
                  <a:pt x="8162628" y="654096"/>
                  <a:pt x="8156128" y="664312"/>
                  <a:pt x="8153156" y="673970"/>
                </a:cubicBezTo>
                <a:cubicBezTo>
                  <a:pt x="8150184" y="687343"/>
                  <a:pt x="8145726" y="694030"/>
                  <a:pt x="8139782" y="694030"/>
                </a:cubicBezTo>
                <a:cubicBezTo>
                  <a:pt x="8137554" y="694030"/>
                  <a:pt x="8135697" y="692916"/>
                  <a:pt x="8134211" y="690687"/>
                </a:cubicBezTo>
                <a:cubicBezTo>
                  <a:pt x="8132724" y="688458"/>
                  <a:pt x="8131982" y="688829"/>
                  <a:pt x="8131982" y="691801"/>
                </a:cubicBezTo>
                <a:cubicBezTo>
                  <a:pt x="8131239" y="695516"/>
                  <a:pt x="8130868" y="701088"/>
                  <a:pt x="8130868" y="708518"/>
                </a:cubicBezTo>
                <a:cubicBezTo>
                  <a:pt x="8132354" y="725605"/>
                  <a:pt x="8131424" y="734149"/>
                  <a:pt x="8128081" y="734149"/>
                </a:cubicBezTo>
                <a:cubicBezTo>
                  <a:pt x="8124738" y="734149"/>
                  <a:pt x="8119723" y="740650"/>
                  <a:pt x="8113036" y="753652"/>
                </a:cubicBezTo>
                <a:cubicBezTo>
                  <a:pt x="8106350" y="766653"/>
                  <a:pt x="8101150" y="776497"/>
                  <a:pt x="8097434" y="783184"/>
                </a:cubicBezTo>
                <a:cubicBezTo>
                  <a:pt x="8085548" y="804730"/>
                  <a:pt x="8072360" y="830733"/>
                  <a:pt x="8057872" y="861194"/>
                </a:cubicBezTo>
                <a:cubicBezTo>
                  <a:pt x="8043385" y="891655"/>
                  <a:pt x="8036142" y="908371"/>
                  <a:pt x="8036142" y="911343"/>
                </a:cubicBezTo>
                <a:cubicBezTo>
                  <a:pt x="8035398" y="916544"/>
                  <a:pt x="8032612" y="922673"/>
                  <a:pt x="8027783" y="929731"/>
                </a:cubicBezTo>
                <a:cubicBezTo>
                  <a:pt x="8022954" y="936789"/>
                  <a:pt x="8020540" y="945704"/>
                  <a:pt x="8020540" y="956477"/>
                </a:cubicBezTo>
                <a:cubicBezTo>
                  <a:pt x="8020540" y="967250"/>
                  <a:pt x="8017010" y="982480"/>
                  <a:pt x="8009952" y="1002168"/>
                </a:cubicBezTo>
                <a:cubicBezTo>
                  <a:pt x="8002894" y="1021857"/>
                  <a:pt x="7999365" y="1035230"/>
                  <a:pt x="7999365" y="1042288"/>
                </a:cubicBezTo>
                <a:cubicBezTo>
                  <a:pt x="7999365" y="1049346"/>
                  <a:pt x="7995650" y="1052875"/>
                  <a:pt x="7988221" y="1052875"/>
                </a:cubicBezTo>
                <a:cubicBezTo>
                  <a:pt x="7980792" y="1052875"/>
                  <a:pt x="7973734" y="1050089"/>
                  <a:pt x="7967046" y="1044517"/>
                </a:cubicBezTo>
                <a:cubicBezTo>
                  <a:pt x="7960360" y="1038945"/>
                  <a:pt x="7957017" y="1032815"/>
                  <a:pt x="7957017" y="1026129"/>
                </a:cubicBezTo>
                <a:cubicBezTo>
                  <a:pt x="7957017" y="1020185"/>
                  <a:pt x="7954416" y="1015170"/>
                  <a:pt x="7949216" y="1011084"/>
                </a:cubicBezTo>
                <a:cubicBezTo>
                  <a:pt x="7944016" y="1006998"/>
                  <a:pt x="7941415" y="1000868"/>
                  <a:pt x="7941415" y="992696"/>
                </a:cubicBezTo>
                <a:cubicBezTo>
                  <a:pt x="7941415" y="984523"/>
                  <a:pt x="7938629" y="973379"/>
                  <a:pt x="7933057" y="959263"/>
                </a:cubicBezTo>
                <a:cubicBezTo>
                  <a:pt x="7927484" y="945147"/>
                  <a:pt x="7923212" y="938089"/>
                  <a:pt x="7920241" y="938089"/>
                </a:cubicBezTo>
                <a:cubicBezTo>
                  <a:pt x="7919498" y="938089"/>
                  <a:pt x="7918941" y="938832"/>
                  <a:pt x="7918570" y="940318"/>
                </a:cubicBezTo>
                <a:cubicBezTo>
                  <a:pt x="7918198" y="941804"/>
                  <a:pt x="7918198" y="943847"/>
                  <a:pt x="7918570" y="946447"/>
                </a:cubicBezTo>
                <a:cubicBezTo>
                  <a:pt x="7918941" y="949048"/>
                  <a:pt x="7919870" y="951834"/>
                  <a:pt x="7921355" y="954805"/>
                </a:cubicBezTo>
                <a:cubicBezTo>
                  <a:pt x="7928042" y="979323"/>
                  <a:pt x="7927484" y="998825"/>
                  <a:pt x="7919684" y="1013313"/>
                </a:cubicBezTo>
                <a:cubicBezTo>
                  <a:pt x="7911882" y="1027800"/>
                  <a:pt x="7899067" y="1033187"/>
                  <a:pt x="7881236" y="1029472"/>
                </a:cubicBezTo>
                <a:cubicBezTo>
                  <a:pt x="7869349" y="1027243"/>
                  <a:pt x="7863406" y="1024643"/>
                  <a:pt x="7863406" y="1021671"/>
                </a:cubicBezTo>
                <a:cubicBezTo>
                  <a:pt x="7863406" y="1018699"/>
                  <a:pt x="7858576" y="1015170"/>
                  <a:pt x="7848918" y="1011084"/>
                </a:cubicBezTo>
                <a:cubicBezTo>
                  <a:pt x="7839260" y="1006998"/>
                  <a:pt x="7831458" y="1000125"/>
                  <a:pt x="7825514" y="990467"/>
                </a:cubicBezTo>
                <a:cubicBezTo>
                  <a:pt x="7818828" y="980066"/>
                  <a:pt x="7810470" y="960749"/>
                  <a:pt x="7800441" y="932517"/>
                </a:cubicBezTo>
                <a:cubicBezTo>
                  <a:pt x="7790411" y="904285"/>
                  <a:pt x="7784281" y="883482"/>
                  <a:pt x="7782052" y="870109"/>
                </a:cubicBezTo>
                <a:cubicBezTo>
                  <a:pt x="7779823" y="854507"/>
                  <a:pt x="7777038" y="843734"/>
                  <a:pt x="7773694" y="837791"/>
                </a:cubicBezTo>
                <a:cubicBezTo>
                  <a:pt x="7770351" y="831847"/>
                  <a:pt x="7773137" y="826275"/>
                  <a:pt x="7782052" y="821074"/>
                </a:cubicBezTo>
                <a:cubicBezTo>
                  <a:pt x="7788739" y="816617"/>
                  <a:pt x="7792825" y="814574"/>
                  <a:pt x="7794312" y="814945"/>
                </a:cubicBezTo>
                <a:cubicBezTo>
                  <a:pt x="7795797" y="815317"/>
                  <a:pt x="7797283" y="818846"/>
                  <a:pt x="7798769" y="825532"/>
                </a:cubicBezTo>
                <a:cubicBezTo>
                  <a:pt x="7800255" y="833705"/>
                  <a:pt x="7804341" y="840763"/>
                  <a:pt x="7811027" y="846706"/>
                </a:cubicBezTo>
                <a:cubicBezTo>
                  <a:pt x="7816228" y="851164"/>
                  <a:pt x="7819758" y="853207"/>
                  <a:pt x="7821614" y="852836"/>
                </a:cubicBezTo>
                <a:cubicBezTo>
                  <a:pt x="7823472" y="852464"/>
                  <a:pt x="7826629" y="849307"/>
                  <a:pt x="7831087" y="843363"/>
                </a:cubicBezTo>
                <a:cubicBezTo>
                  <a:pt x="7838516" y="834448"/>
                  <a:pt x="7842231" y="828875"/>
                  <a:pt x="7842231" y="826647"/>
                </a:cubicBezTo>
                <a:cubicBezTo>
                  <a:pt x="7842231" y="822189"/>
                  <a:pt x="7849847" y="805287"/>
                  <a:pt x="7865076" y="775940"/>
                </a:cubicBezTo>
                <a:cubicBezTo>
                  <a:pt x="7880307" y="746594"/>
                  <a:pt x="7890524" y="729320"/>
                  <a:pt x="7895724" y="724120"/>
                </a:cubicBezTo>
                <a:cubicBezTo>
                  <a:pt x="7903153" y="715947"/>
                  <a:pt x="7906682" y="707217"/>
                  <a:pt x="7906311" y="697931"/>
                </a:cubicBezTo>
                <a:cubicBezTo>
                  <a:pt x="7905938" y="688644"/>
                  <a:pt x="7909096" y="681028"/>
                  <a:pt x="7915784" y="675085"/>
                </a:cubicBezTo>
                <a:cubicBezTo>
                  <a:pt x="7922470" y="669141"/>
                  <a:pt x="7925813" y="666912"/>
                  <a:pt x="7925813" y="668398"/>
                </a:cubicBezTo>
                <a:cubicBezTo>
                  <a:pt x="7925813" y="669884"/>
                  <a:pt x="7923212" y="676571"/>
                  <a:pt x="7918012" y="688458"/>
                </a:cubicBezTo>
                <a:cubicBezTo>
                  <a:pt x="7909096" y="711489"/>
                  <a:pt x="7908725" y="720033"/>
                  <a:pt x="7916898" y="714090"/>
                </a:cubicBezTo>
                <a:cubicBezTo>
                  <a:pt x="7919126" y="713347"/>
                  <a:pt x="7920241" y="713718"/>
                  <a:pt x="7920241" y="715204"/>
                </a:cubicBezTo>
                <a:cubicBezTo>
                  <a:pt x="7919498" y="718176"/>
                  <a:pt x="7915040" y="724491"/>
                  <a:pt x="7906868" y="734149"/>
                </a:cubicBezTo>
                <a:cubicBezTo>
                  <a:pt x="7903153" y="738607"/>
                  <a:pt x="7901296" y="741393"/>
                  <a:pt x="7901296" y="742508"/>
                </a:cubicBezTo>
                <a:cubicBezTo>
                  <a:pt x="7901296" y="743622"/>
                  <a:pt x="7903524" y="744179"/>
                  <a:pt x="7907982" y="744179"/>
                </a:cubicBezTo>
                <a:lnTo>
                  <a:pt x="7914669" y="745294"/>
                </a:lnTo>
                <a:cubicBezTo>
                  <a:pt x="7914669" y="745294"/>
                  <a:pt x="7912440" y="747522"/>
                  <a:pt x="7907982" y="751980"/>
                </a:cubicBezTo>
                <a:cubicBezTo>
                  <a:pt x="7902782" y="754952"/>
                  <a:pt x="7899438" y="756252"/>
                  <a:pt x="7897952" y="755881"/>
                </a:cubicBezTo>
                <a:cubicBezTo>
                  <a:pt x="7896466" y="755509"/>
                  <a:pt x="7894980" y="752723"/>
                  <a:pt x="7893494" y="747522"/>
                </a:cubicBezTo>
                <a:lnTo>
                  <a:pt x="7890152" y="736378"/>
                </a:lnTo>
                <a:lnTo>
                  <a:pt x="7890152" y="747522"/>
                </a:lnTo>
                <a:cubicBezTo>
                  <a:pt x="7890152" y="751980"/>
                  <a:pt x="7890894" y="755881"/>
                  <a:pt x="7892380" y="759224"/>
                </a:cubicBezTo>
                <a:cubicBezTo>
                  <a:pt x="7893866" y="762567"/>
                  <a:pt x="7895909" y="764239"/>
                  <a:pt x="7898510" y="764239"/>
                </a:cubicBezTo>
                <a:cubicBezTo>
                  <a:pt x="7901110" y="764239"/>
                  <a:pt x="7903524" y="762753"/>
                  <a:pt x="7905754" y="759781"/>
                </a:cubicBezTo>
                <a:cubicBezTo>
                  <a:pt x="7908725" y="754580"/>
                  <a:pt x="7910582" y="752723"/>
                  <a:pt x="7911326" y="754209"/>
                </a:cubicBezTo>
                <a:cubicBezTo>
                  <a:pt x="7915040" y="785413"/>
                  <a:pt x="7914669" y="803987"/>
                  <a:pt x="7910211" y="809930"/>
                </a:cubicBezTo>
                <a:cubicBezTo>
                  <a:pt x="7906496" y="815131"/>
                  <a:pt x="7905382" y="822375"/>
                  <a:pt x="7906868" y="831661"/>
                </a:cubicBezTo>
                <a:cubicBezTo>
                  <a:pt x="7908354" y="840948"/>
                  <a:pt x="7906868" y="851907"/>
                  <a:pt x="7902410" y="864537"/>
                </a:cubicBezTo>
                <a:cubicBezTo>
                  <a:pt x="7897952" y="878653"/>
                  <a:pt x="7896838" y="885711"/>
                  <a:pt x="7899067" y="885711"/>
                </a:cubicBezTo>
                <a:cubicBezTo>
                  <a:pt x="7900553" y="884968"/>
                  <a:pt x="7903524" y="881996"/>
                  <a:pt x="7907982" y="876796"/>
                </a:cubicBezTo>
                <a:cubicBezTo>
                  <a:pt x="7911697" y="871595"/>
                  <a:pt x="7913554" y="870109"/>
                  <a:pt x="7913554" y="872338"/>
                </a:cubicBezTo>
                <a:cubicBezTo>
                  <a:pt x="7913554" y="873081"/>
                  <a:pt x="7912440" y="876424"/>
                  <a:pt x="7910211" y="882368"/>
                </a:cubicBezTo>
                <a:cubicBezTo>
                  <a:pt x="7906496" y="892026"/>
                  <a:pt x="7906496" y="899084"/>
                  <a:pt x="7910211" y="903542"/>
                </a:cubicBezTo>
                <a:cubicBezTo>
                  <a:pt x="7913926" y="908000"/>
                  <a:pt x="7914854" y="912829"/>
                  <a:pt x="7912997" y="918029"/>
                </a:cubicBezTo>
                <a:cubicBezTo>
                  <a:pt x="7911140" y="923230"/>
                  <a:pt x="7912440" y="927316"/>
                  <a:pt x="7916898" y="930288"/>
                </a:cubicBezTo>
                <a:cubicBezTo>
                  <a:pt x="7916898" y="930288"/>
                  <a:pt x="7918012" y="930288"/>
                  <a:pt x="7920241" y="930288"/>
                </a:cubicBezTo>
                <a:cubicBezTo>
                  <a:pt x="7916526" y="926573"/>
                  <a:pt x="7919312" y="920630"/>
                  <a:pt x="7928599" y="912457"/>
                </a:cubicBezTo>
                <a:cubicBezTo>
                  <a:pt x="7937886" y="904285"/>
                  <a:pt x="7944758" y="901313"/>
                  <a:pt x="7949216" y="903542"/>
                </a:cubicBezTo>
                <a:cubicBezTo>
                  <a:pt x="7955160" y="905771"/>
                  <a:pt x="7957388" y="909114"/>
                  <a:pt x="7955902" y="913572"/>
                </a:cubicBezTo>
                <a:cubicBezTo>
                  <a:pt x="7955160" y="916544"/>
                  <a:pt x="7954974" y="918401"/>
                  <a:pt x="7955346" y="919144"/>
                </a:cubicBezTo>
                <a:cubicBezTo>
                  <a:pt x="7955717" y="919887"/>
                  <a:pt x="7957017" y="919887"/>
                  <a:pt x="7959246" y="919144"/>
                </a:cubicBezTo>
                <a:cubicBezTo>
                  <a:pt x="7962961" y="917658"/>
                  <a:pt x="7971133" y="903913"/>
                  <a:pt x="7983763" y="877910"/>
                </a:cubicBezTo>
                <a:cubicBezTo>
                  <a:pt x="7996394" y="851907"/>
                  <a:pt x="8004938" y="830733"/>
                  <a:pt x="8009395" y="814388"/>
                </a:cubicBezTo>
                <a:cubicBezTo>
                  <a:pt x="8014596" y="798043"/>
                  <a:pt x="8019425" y="786156"/>
                  <a:pt x="8023882" y="778726"/>
                </a:cubicBezTo>
                <a:cubicBezTo>
                  <a:pt x="8028340" y="771297"/>
                  <a:pt x="8032798" y="767582"/>
                  <a:pt x="8037256" y="767582"/>
                </a:cubicBezTo>
                <a:cubicBezTo>
                  <a:pt x="8042456" y="768325"/>
                  <a:pt x="8044314" y="765725"/>
                  <a:pt x="8042828" y="759781"/>
                </a:cubicBezTo>
                <a:cubicBezTo>
                  <a:pt x="8041342" y="753838"/>
                  <a:pt x="8044500" y="746779"/>
                  <a:pt x="8052300" y="738607"/>
                </a:cubicBezTo>
                <a:cubicBezTo>
                  <a:pt x="8060102" y="730435"/>
                  <a:pt x="8064187" y="719848"/>
                  <a:pt x="8064560" y="706846"/>
                </a:cubicBezTo>
                <a:cubicBezTo>
                  <a:pt x="8064931" y="693844"/>
                  <a:pt x="8067160" y="688272"/>
                  <a:pt x="8071246" y="690130"/>
                </a:cubicBezTo>
                <a:cubicBezTo>
                  <a:pt x="8075332" y="691987"/>
                  <a:pt x="8079232" y="689201"/>
                  <a:pt x="8082947" y="681771"/>
                </a:cubicBezTo>
                <a:cubicBezTo>
                  <a:pt x="8086662" y="674342"/>
                  <a:pt x="8086848" y="670627"/>
                  <a:pt x="8083504" y="670627"/>
                </a:cubicBezTo>
                <a:cubicBezTo>
                  <a:pt x="8080161" y="670627"/>
                  <a:pt x="8082947" y="665798"/>
                  <a:pt x="8091862" y="656140"/>
                </a:cubicBezTo>
                <a:cubicBezTo>
                  <a:pt x="8100778" y="646481"/>
                  <a:pt x="8107650" y="636080"/>
                  <a:pt x="8112479" y="624936"/>
                </a:cubicBezTo>
                <a:cubicBezTo>
                  <a:pt x="8117308" y="613791"/>
                  <a:pt x="8121210" y="608219"/>
                  <a:pt x="8124180" y="608219"/>
                </a:cubicBezTo>
                <a:cubicBezTo>
                  <a:pt x="8136068" y="608219"/>
                  <a:pt x="8132354" y="597447"/>
                  <a:pt x="8113036" y="575901"/>
                </a:cubicBezTo>
                <a:cubicBezTo>
                  <a:pt x="8111550" y="573672"/>
                  <a:pt x="8110064" y="571815"/>
                  <a:pt x="8108578" y="570329"/>
                </a:cubicBezTo>
                <a:lnTo>
                  <a:pt x="8086290" y="546926"/>
                </a:lnTo>
                <a:lnTo>
                  <a:pt x="8099664" y="545812"/>
                </a:lnTo>
                <a:cubicBezTo>
                  <a:pt x="8109322" y="545069"/>
                  <a:pt x="8115080" y="546183"/>
                  <a:pt x="8116937" y="549155"/>
                </a:cubicBezTo>
                <a:cubicBezTo>
                  <a:pt x="8118794" y="552127"/>
                  <a:pt x="8124924" y="552870"/>
                  <a:pt x="8135324" y="551384"/>
                </a:cubicBezTo>
                <a:cubicBezTo>
                  <a:pt x="8143498" y="550641"/>
                  <a:pt x="8149998" y="547297"/>
                  <a:pt x="8154828" y="541354"/>
                </a:cubicBezTo>
                <a:cubicBezTo>
                  <a:pt x="8159657" y="535410"/>
                  <a:pt x="8161700" y="529095"/>
                  <a:pt x="8160957" y="522409"/>
                </a:cubicBezTo>
                <a:cubicBezTo>
                  <a:pt x="8160214" y="515722"/>
                  <a:pt x="8160400" y="511079"/>
                  <a:pt x="8161514" y="508478"/>
                </a:cubicBezTo>
                <a:cubicBezTo>
                  <a:pt x="8162628" y="505878"/>
                  <a:pt x="8165042" y="505321"/>
                  <a:pt x="8168758" y="506807"/>
                </a:cubicBezTo>
                <a:cubicBezTo>
                  <a:pt x="8171730" y="507550"/>
                  <a:pt x="8174144" y="506621"/>
                  <a:pt x="8176001" y="504021"/>
                </a:cubicBezTo>
                <a:cubicBezTo>
                  <a:pt x="8177859" y="501420"/>
                  <a:pt x="8179530" y="496777"/>
                  <a:pt x="8181017" y="490090"/>
                </a:cubicBezTo>
                <a:cubicBezTo>
                  <a:pt x="8183988" y="472259"/>
                  <a:pt x="8186588" y="463344"/>
                  <a:pt x="8188817" y="463344"/>
                </a:cubicBezTo>
                <a:cubicBezTo>
                  <a:pt x="8190303" y="463344"/>
                  <a:pt x="8192161" y="464830"/>
                  <a:pt x="8194390" y="467802"/>
                </a:cubicBezTo>
                <a:cubicBezTo>
                  <a:pt x="8196619" y="471517"/>
                  <a:pt x="8198105" y="470402"/>
                  <a:pt x="8198847" y="464459"/>
                </a:cubicBezTo>
                <a:cubicBezTo>
                  <a:pt x="8198847" y="464459"/>
                  <a:pt x="8198847" y="463344"/>
                  <a:pt x="8198847" y="461115"/>
                </a:cubicBezTo>
                <a:cubicBezTo>
                  <a:pt x="8198847" y="455172"/>
                  <a:pt x="8200519" y="447556"/>
                  <a:pt x="8203862" y="438270"/>
                </a:cubicBezTo>
                <a:cubicBezTo>
                  <a:pt x="8207205" y="428983"/>
                  <a:pt x="8210920" y="420996"/>
                  <a:pt x="8215007" y="414309"/>
                </a:cubicBezTo>
                <a:cubicBezTo>
                  <a:pt x="8219092" y="407623"/>
                  <a:pt x="8222250" y="405022"/>
                  <a:pt x="8224479" y="406508"/>
                </a:cubicBezTo>
                <a:cubicBezTo>
                  <a:pt x="8225965" y="407251"/>
                  <a:pt x="8227265" y="406880"/>
                  <a:pt x="8228380" y="405394"/>
                </a:cubicBezTo>
                <a:cubicBezTo>
                  <a:pt x="8229494" y="403908"/>
                  <a:pt x="8230051" y="401679"/>
                  <a:pt x="8230051" y="398707"/>
                </a:cubicBezTo>
                <a:cubicBezTo>
                  <a:pt x="8230051" y="395736"/>
                  <a:pt x="8230608" y="393321"/>
                  <a:pt x="8231723" y="391464"/>
                </a:cubicBezTo>
                <a:cubicBezTo>
                  <a:pt x="8232837" y="389606"/>
                  <a:pt x="8234137" y="389421"/>
                  <a:pt x="8235623" y="390906"/>
                </a:cubicBezTo>
                <a:cubicBezTo>
                  <a:pt x="8236366" y="390906"/>
                  <a:pt x="8237109" y="390721"/>
                  <a:pt x="8237852" y="390349"/>
                </a:cubicBezTo>
                <a:cubicBezTo>
                  <a:pt x="8238595" y="389978"/>
                  <a:pt x="8239152" y="388863"/>
                  <a:pt x="8239524" y="387006"/>
                </a:cubicBezTo>
                <a:cubicBezTo>
                  <a:pt x="8239896" y="385149"/>
                  <a:pt x="8240081" y="383105"/>
                  <a:pt x="8240081" y="380877"/>
                </a:cubicBezTo>
                <a:cubicBezTo>
                  <a:pt x="8240081" y="372704"/>
                  <a:pt x="8242867" y="364717"/>
                  <a:pt x="8248439" y="356917"/>
                </a:cubicBezTo>
                <a:cubicBezTo>
                  <a:pt x="8254011" y="349116"/>
                  <a:pt x="8256055" y="344472"/>
                  <a:pt x="8254569" y="342986"/>
                </a:cubicBezTo>
                <a:cubicBezTo>
                  <a:pt x="8252340" y="340757"/>
                  <a:pt x="8244538" y="341872"/>
                  <a:pt x="8231165" y="346329"/>
                </a:cubicBezTo>
                <a:cubicBezTo>
                  <a:pt x="8217792" y="350787"/>
                  <a:pt x="8209620" y="355245"/>
                  <a:pt x="8206648" y="359703"/>
                </a:cubicBezTo>
                <a:cubicBezTo>
                  <a:pt x="8194018" y="374562"/>
                  <a:pt x="8178788" y="373447"/>
                  <a:pt x="8160957" y="356359"/>
                </a:cubicBezTo>
                <a:cubicBezTo>
                  <a:pt x="8153528" y="349673"/>
                  <a:pt x="8148698" y="343729"/>
                  <a:pt x="8146470" y="338528"/>
                </a:cubicBezTo>
                <a:cubicBezTo>
                  <a:pt x="8144240" y="333328"/>
                  <a:pt x="8142754" y="324041"/>
                  <a:pt x="8142012" y="310668"/>
                </a:cubicBezTo>
                <a:cubicBezTo>
                  <a:pt x="8142012" y="297295"/>
                  <a:pt x="8144055" y="285036"/>
                  <a:pt x="8148141" y="273892"/>
                </a:cubicBezTo>
                <a:cubicBezTo>
                  <a:pt x="8152227" y="262748"/>
                  <a:pt x="8157242" y="257175"/>
                  <a:pt x="8163186" y="257175"/>
                </a:cubicBezTo>
                <a:cubicBezTo>
                  <a:pt x="8166157" y="257175"/>
                  <a:pt x="8174330" y="250117"/>
                  <a:pt x="8187703" y="236001"/>
                </a:cubicBezTo>
                <a:cubicBezTo>
                  <a:pt x="8201076" y="221885"/>
                  <a:pt x="8209249" y="214827"/>
                  <a:pt x="8212221" y="214827"/>
                </a:cubicBezTo>
                <a:cubicBezTo>
                  <a:pt x="8216678" y="214827"/>
                  <a:pt x="8227080" y="206283"/>
                  <a:pt x="8243424" y="189196"/>
                </a:cubicBezTo>
                <a:cubicBezTo>
                  <a:pt x="8259769" y="172108"/>
                  <a:pt x="8270171" y="159106"/>
                  <a:pt x="8274628" y="150191"/>
                </a:cubicBezTo>
                <a:cubicBezTo>
                  <a:pt x="8280572" y="138303"/>
                  <a:pt x="8281315" y="129017"/>
                  <a:pt x="8276857" y="122330"/>
                </a:cubicBezTo>
                <a:cubicBezTo>
                  <a:pt x="8270913" y="114158"/>
                  <a:pt x="8260326" y="103942"/>
                  <a:pt x="8245096" y="91683"/>
                </a:cubicBezTo>
                <a:cubicBezTo>
                  <a:pt x="8229865" y="79425"/>
                  <a:pt x="8220393" y="73295"/>
                  <a:pt x="8216678" y="73295"/>
                </a:cubicBezTo>
                <a:cubicBezTo>
                  <a:pt x="8211478" y="73295"/>
                  <a:pt x="8208877" y="71624"/>
                  <a:pt x="8208877" y="68280"/>
                </a:cubicBezTo>
                <a:cubicBezTo>
                  <a:pt x="8208877" y="64937"/>
                  <a:pt x="8206648" y="62894"/>
                  <a:pt x="8202190" y="62151"/>
                </a:cubicBezTo>
                <a:lnTo>
                  <a:pt x="8204419" y="61037"/>
                </a:lnTo>
                <a:cubicBezTo>
                  <a:pt x="8210363" y="61780"/>
                  <a:pt x="8215192" y="61037"/>
                  <a:pt x="8218907" y="58808"/>
                </a:cubicBezTo>
                <a:cubicBezTo>
                  <a:pt x="8221507" y="56950"/>
                  <a:pt x="8226104" y="56022"/>
                  <a:pt x="8232698" y="56022"/>
                </a:cubicBezTo>
                <a:close/>
                <a:moveTo>
                  <a:pt x="5910933" y="13674"/>
                </a:moveTo>
                <a:cubicBezTo>
                  <a:pt x="5919106" y="14045"/>
                  <a:pt x="5928578" y="17017"/>
                  <a:pt x="5939351" y="22589"/>
                </a:cubicBezTo>
                <a:cubicBezTo>
                  <a:pt x="5950123" y="28161"/>
                  <a:pt x="5958482" y="34662"/>
                  <a:pt x="5964426" y="42091"/>
                </a:cubicBezTo>
                <a:cubicBezTo>
                  <a:pt x="5968883" y="48035"/>
                  <a:pt x="5974455" y="49892"/>
                  <a:pt x="5981142" y="47664"/>
                </a:cubicBezTo>
                <a:cubicBezTo>
                  <a:pt x="5990800" y="43206"/>
                  <a:pt x="6003802" y="41163"/>
                  <a:pt x="6020147" y="41534"/>
                </a:cubicBezTo>
                <a:cubicBezTo>
                  <a:pt x="6036491" y="41906"/>
                  <a:pt x="6050051" y="44878"/>
                  <a:pt x="6060823" y="50450"/>
                </a:cubicBezTo>
                <a:cubicBezTo>
                  <a:pt x="6071596" y="56022"/>
                  <a:pt x="6084226" y="65680"/>
                  <a:pt x="6098714" y="79425"/>
                </a:cubicBezTo>
                <a:cubicBezTo>
                  <a:pt x="6113201" y="93169"/>
                  <a:pt x="6120445" y="102270"/>
                  <a:pt x="6120445" y="106728"/>
                </a:cubicBezTo>
                <a:cubicBezTo>
                  <a:pt x="6120445" y="110443"/>
                  <a:pt x="6123788" y="116944"/>
                  <a:pt x="6130475" y="126230"/>
                </a:cubicBezTo>
                <a:cubicBezTo>
                  <a:pt x="6137161" y="135517"/>
                  <a:pt x="6139576" y="140904"/>
                  <a:pt x="6137718" y="142390"/>
                </a:cubicBezTo>
                <a:cubicBezTo>
                  <a:pt x="6135861" y="143876"/>
                  <a:pt x="6136789" y="150191"/>
                  <a:pt x="6140504" y="161335"/>
                </a:cubicBezTo>
                <a:cubicBezTo>
                  <a:pt x="6145705" y="180652"/>
                  <a:pt x="6146448" y="222071"/>
                  <a:pt x="6142733" y="285593"/>
                </a:cubicBezTo>
                <a:cubicBezTo>
                  <a:pt x="6139018" y="349116"/>
                  <a:pt x="6133075" y="394250"/>
                  <a:pt x="6124902" y="420996"/>
                </a:cubicBezTo>
                <a:cubicBezTo>
                  <a:pt x="6121931" y="432883"/>
                  <a:pt x="6120445" y="439198"/>
                  <a:pt x="6120445" y="439941"/>
                </a:cubicBezTo>
                <a:cubicBezTo>
                  <a:pt x="6120445" y="440684"/>
                  <a:pt x="6128431" y="442170"/>
                  <a:pt x="6144405" y="444399"/>
                </a:cubicBezTo>
                <a:cubicBezTo>
                  <a:pt x="6160379" y="446628"/>
                  <a:pt x="6171894" y="449414"/>
                  <a:pt x="6178952" y="452757"/>
                </a:cubicBezTo>
                <a:cubicBezTo>
                  <a:pt x="6186010" y="456100"/>
                  <a:pt x="6193625" y="458143"/>
                  <a:pt x="6201798" y="458886"/>
                </a:cubicBezTo>
                <a:cubicBezTo>
                  <a:pt x="6209227" y="460372"/>
                  <a:pt x="6218514" y="463901"/>
                  <a:pt x="6229659" y="469473"/>
                </a:cubicBezTo>
                <a:cubicBezTo>
                  <a:pt x="6240803" y="475046"/>
                  <a:pt x="6248604" y="480432"/>
                  <a:pt x="6253061" y="485633"/>
                </a:cubicBezTo>
                <a:cubicBezTo>
                  <a:pt x="6256776" y="490090"/>
                  <a:pt x="6257891" y="496034"/>
                  <a:pt x="6256405" y="503463"/>
                </a:cubicBezTo>
                <a:cubicBezTo>
                  <a:pt x="6255662" y="508664"/>
                  <a:pt x="6253247" y="512379"/>
                  <a:pt x="6249161" y="514608"/>
                </a:cubicBezTo>
                <a:cubicBezTo>
                  <a:pt x="6245075" y="516837"/>
                  <a:pt x="6236345" y="519065"/>
                  <a:pt x="6222972" y="521294"/>
                </a:cubicBezTo>
                <a:cubicBezTo>
                  <a:pt x="6200683" y="525752"/>
                  <a:pt x="6184524" y="530581"/>
                  <a:pt x="6174495" y="535782"/>
                </a:cubicBezTo>
                <a:cubicBezTo>
                  <a:pt x="6164464" y="540982"/>
                  <a:pt x="6156292" y="543583"/>
                  <a:pt x="6149977" y="543583"/>
                </a:cubicBezTo>
                <a:cubicBezTo>
                  <a:pt x="6143662" y="543583"/>
                  <a:pt x="6140504" y="545254"/>
                  <a:pt x="6140504" y="548598"/>
                </a:cubicBezTo>
                <a:cubicBezTo>
                  <a:pt x="6140504" y="551941"/>
                  <a:pt x="6137161" y="553613"/>
                  <a:pt x="6130475" y="553613"/>
                </a:cubicBezTo>
                <a:cubicBezTo>
                  <a:pt x="6122302" y="553613"/>
                  <a:pt x="6112272" y="557885"/>
                  <a:pt x="6100385" y="566428"/>
                </a:cubicBezTo>
                <a:cubicBezTo>
                  <a:pt x="6088498" y="574972"/>
                  <a:pt x="6080697" y="583331"/>
                  <a:pt x="6076982" y="591503"/>
                </a:cubicBezTo>
                <a:cubicBezTo>
                  <a:pt x="6072525" y="601904"/>
                  <a:pt x="6070296" y="613420"/>
                  <a:pt x="6070296" y="626050"/>
                </a:cubicBezTo>
                <a:cubicBezTo>
                  <a:pt x="6070296" y="634966"/>
                  <a:pt x="6071039" y="640352"/>
                  <a:pt x="6072525" y="642209"/>
                </a:cubicBezTo>
                <a:cubicBezTo>
                  <a:pt x="6074011" y="644067"/>
                  <a:pt x="6078839" y="644624"/>
                  <a:pt x="6087012" y="643881"/>
                </a:cubicBezTo>
                <a:cubicBezTo>
                  <a:pt x="6101128" y="643881"/>
                  <a:pt x="6117845" y="651868"/>
                  <a:pt x="6137161" y="667841"/>
                </a:cubicBezTo>
                <a:cubicBezTo>
                  <a:pt x="6156478" y="683814"/>
                  <a:pt x="6166136" y="698116"/>
                  <a:pt x="6166136" y="710746"/>
                </a:cubicBezTo>
                <a:cubicBezTo>
                  <a:pt x="6166136" y="719662"/>
                  <a:pt x="6162979" y="732478"/>
                  <a:pt x="6156664" y="749194"/>
                </a:cubicBezTo>
                <a:cubicBezTo>
                  <a:pt x="6150349" y="765910"/>
                  <a:pt x="6143476" y="779841"/>
                  <a:pt x="6136047" y="790985"/>
                </a:cubicBezTo>
                <a:cubicBezTo>
                  <a:pt x="6104100" y="837048"/>
                  <a:pt x="6085898" y="867695"/>
                  <a:pt x="6081440" y="882925"/>
                </a:cubicBezTo>
                <a:cubicBezTo>
                  <a:pt x="6076982" y="898156"/>
                  <a:pt x="6082554" y="909857"/>
                  <a:pt x="6098156" y="918029"/>
                </a:cubicBezTo>
                <a:cubicBezTo>
                  <a:pt x="6110787" y="924716"/>
                  <a:pt x="6118402" y="928245"/>
                  <a:pt x="6121002" y="928616"/>
                </a:cubicBezTo>
                <a:cubicBezTo>
                  <a:pt x="6123602" y="928988"/>
                  <a:pt x="6125460" y="929545"/>
                  <a:pt x="6126574" y="930288"/>
                </a:cubicBezTo>
                <a:cubicBezTo>
                  <a:pt x="6127689" y="931031"/>
                  <a:pt x="6133261" y="932146"/>
                  <a:pt x="6143291" y="933631"/>
                </a:cubicBezTo>
                <a:cubicBezTo>
                  <a:pt x="6153320" y="935117"/>
                  <a:pt x="6170966" y="938461"/>
                  <a:pt x="6196226" y="943661"/>
                </a:cubicBezTo>
                <a:cubicBezTo>
                  <a:pt x="6228172" y="948862"/>
                  <a:pt x="6267177" y="948862"/>
                  <a:pt x="6313240" y="943661"/>
                </a:cubicBezTo>
                <a:cubicBezTo>
                  <a:pt x="6322156" y="942918"/>
                  <a:pt x="6332557" y="945147"/>
                  <a:pt x="6344444" y="950348"/>
                </a:cubicBezTo>
                <a:cubicBezTo>
                  <a:pt x="6363761" y="958520"/>
                  <a:pt x="6385492" y="968736"/>
                  <a:pt x="6409638" y="980994"/>
                </a:cubicBezTo>
                <a:cubicBezTo>
                  <a:pt x="6433784" y="993253"/>
                  <a:pt x="6445857" y="1000497"/>
                  <a:pt x="6445857" y="1002726"/>
                </a:cubicBezTo>
                <a:cubicBezTo>
                  <a:pt x="6445857" y="1004955"/>
                  <a:pt x="6449015" y="1006998"/>
                  <a:pt x="6455330" y="1008855"/>
                </a:cubicBezTo>
                <a:cubicBezTo>
                  <a:pt x="6461645" y="1010712"/>
                  <a:pt x="6467403" y="1017585"/>
                  <a:pt x="6472603" y="1029472"/>
                </a:cubicBezTo>
                <a:cubicBezTo>
                  <a:pt x="6481518" y="1048046"/>
                  <a:pt x="6482633" y="1057333"/>
                  <a:pt x="6475947" y="1057333"/>
                </a:cubicBezTo>
                <a:cubicBezTo>
                  <a:pt x="6472232" y="1057333"/>
                  <a:pt x="6467031" y="1060304"/>
                  <a:pt x="6460345" y="1066248"/>
                </a:cubicBezTo>
                <a:cubicBezTo>
                  <a:pt x="6452915" y="1072935"/>
                  <a:pt x="6431184" y="1076835"/>
                  <a:pt x="6395150" y="1077949"/>
                </a:cubicBezTo>
                <a:cubicBezTo>
                  <a:pt x="6359117" y="1079064"/>
                  <a:pt x="6326799" y="1076835"/>
                  <a:pt x="6298196" y="1071263"/>
                </a:cubicBezTo>
                <a:cubicBezTo>
                  <a:pt x="6269592" y="1065691"/>
                  <a:pt x="6245261" y="1062162"/>
                  <a:pt x="6225201" y="1060676"/>
                </a:cubicBezTo>
                <a:cubicBezTo>
                  <a:pt x="6195483" y="1056961"/>
                  <a:pt x="6153135" y="1041359"/>
                  <a:pt x="6098156" y="1013870"/>
                </a:cubicBezTo>
                <a:cubicBezTo>
                  <a:pt x="6087755" y="1009412"/>
                  <a:pt x="6080511" y="1007183"/>
                  <a:pt x="6076425" y="1007183"/>
                </a:cubicBezTo>
                <a:cubicBezTo>
                  <a:pt x="6072339" y="1007183"/>
                  <a:pt x="6069738" y="1005883"/>
                  <a:pt x="6068624" y="1003283"/>
                </a:cubicBezTo>
                <a:cubicBezTo>
                  <a:pt x="6067510" y="1000683"/>
                  <a:pt x="6059523" y="994553"/>
                  <a:pt x="6044664" y="984895"/>
                </a:cubicBezTo>
                <a:cubicBezTo>
                  <a:pt x="6028319" y="974494"/>
                  <a:pt x="5996744" y="962235"/>
                  <a:pt x="5949938" y="948119"/>
                </a:cubicBezTo>
                <a:cubicBezTo>
                  <a:pt x="5929135" y="942175"/>
                  <a:pt x="5917062" y="938089"/>
                  <a:pt x="5913719" y="935860"/>
                </a:cubicBezTo>
                <a:cubicBezTo>
                  <a:pt x="5910376" y="933631"/>
                  <a:pt x="5901089" y="930288"/>
                  <a:pt x="5885858" y="925830"/>
                </a:cubicBezTo>
                <a:cubicBezTo>
                  <a:pt x="5870628" y="921373"/>
                  <a:pt x="5855397" y="914500"/>
                  <a:pt x="5840167" y="905214"/>
                </a:cubicBezTo>
                <a:cubicBezTo>
                  <a:pt x="5824937" y="895927"/>
                  <a:pt x="5811377" y="890169"/>
                  <a:pt x="5799490" y="887940"/>
                </a:cubicBezTo>
                <a:cubicBezTo>
                  <a:pt x="5791318" y="886454"/>
                  <a:pt x="5785189" y="887011"/>
                  <a:pt x="5781102" y="889612"/>
                </a:cubicBezTo>
                <a:cubicBezTo>
                  <a:pt x="5777017" y="892212"/>
                  <a:pt x="5769401" y="900199"/>
                  <a:pt x="5758257" y="913572"/>
                </a:cubicBezTo>
                <a:cubicBezTo>
                  <a:pt x="5743398" y="932146"/>
                  <a:pt x="5730768" y="948676"/>
                  <a:pt x="5720367" y="963164"/>
                </a:cubicBezTo>
                <a:cubicBezTo>
                  <a:pt x="5709965" y="977651"/>
                  <a:pt x="5695106" y="994553"/>
                  <a:pt x="5675789" y="1013870"/>
                </a:cubicBezTo>
                <a:lnTo>
                  <a:pt x="5645700" y="1042845"/>
                </a:lnTo>
                <a:lnTo>
                  <a:pt x="5630098" y="1031701"/>
                </a:lnTo>
                <a:cubicBezTo>
                  <a:pt x="5620440" y="1025014"/>
                  <a:pt x="5614682" y="1018699"/>
                  <a:pt x="5612824" y="1012755"/>
                </a:cubicBezTo>
                <a:cubicBezTo>
                  <a:pt x="5610967" y="1006812"/>
                  <a:pt x="5607995" y="1001426"/>
                  <a:pt x="5603909" y="996596"/>
                </a:cubicBezTo>
                <a:cubicBezTo>
                  <a:pt x="5599823" y="991767"/>
                  <a:pt x="5595551" y="983781"/>
                  <a:pt x="5591093" y="972636"/>
                </a:cubicBezTo>
                <a:cubicBezTo>
                  <a:pt x="5585893" y="959263"/>
                  <a:pt x="5586450" y="947562"/>
                  <a:pt x="5592764" y="937532"/>
                </a:cubicBezTo>
                <a:cubicBezTo>
                  <a:pt x="5599080" y="927502"/>
                  <a:pt x="5613381" y="914686"/>
                  <a:pt x="5635670" y="899084"/>
                </a:cubicBezTo>
                <a:cubicBezTo>
                  <a:pt x="5661674" y="881996"/>
                  <a:pt x="5679690" y="868437"/>
                  <a:pt x="5689720" y="858408"/>
                </a:cubicBezTo>
                <a:cubicBezTo>
                  <a:pt x="5699749" y="848378"/>
                  <a:pt x="5713680" y="837605"/>
                  <a:pt x="5731511" y="826089"/>
                </a:cubicBezTo>
                <a:cubicBezTo>
                  <a:pt x="5749342" y="814574"/>
                  <a:pt x="5760486" y="806587"/>
                  <a:pt x="5764944" y="802129"/>
                </a:cubicBezTo>
                <a:cubicBezTo>
                  <a:pt x="5770144" y="797672"/>
                  <a:pt x="5793176" y="780026"/>
                  <a:pt x="5834038" y="749194"/>
                </a:cubicBezTo>
                <a:cubicBezTo>
                  <a:pt x="5874900" y="718362"/>
                  <a:pt x="5898303" y="701088"/>
                  <a:pt x="5904247" y="697373"/>
                </a:cubicBezTo>
                <a:cubicBezTo>
                  <a:pt x="5939908" y="676571"/>
                  <a:pt x="5962568" y="666169"/>
                  <a:pt x="5972226" y="666169"/>
                </a:cubicBezTo>
                <a:cubicBezTo>
                  <a:pt x="5986342" y="666169"/>
                  <a:pt x="5993400" y="657254"/>
                  <a:pt x="5993400" y="639423"/>
                </a:cubicBezTo>
                <a:cubicBezTo>
                  <a:pt x="5993400" y="632737"/>
                  <a:pt x="5992658" y="628650"/>
                  <a:pt x="5991172" y="627165"/>
                </a:cubicBezTo>
                <a:cubicBezTo>
                  <a:pt x="5989686" y="625679"/>
                  <a:pt x="5985971" y="625679"/>
                  <a:pt x="5980027" y="627165"/>
                </a:cubicBezTo>
                <a:cubicBezTo>
                  <a:pt x="5971855" y="629393"/>
                  <a:pt x="5960711" y="635337"/>
                  <a:pt x="5946595" y="644995"/>
                </a:cubicBezTo>
                <a:cubicBezTo>
                  <a:pt x="5930993" y="654654"/>
                  <a:pt x="5912419" y="664869"/>
                  <a:pt x="5890873" y="675642"/>
                </a:cubicBezTo>
                <a:cubicBezTo>
                  <a:pt x="5869328" y="686415"/>
                  <a:pt x="5855583" y="691801"/>
                  <a:pt x="5849640" y="691801"/>
                </a:cubicBezTo>
                <a:cubicBezTo>
                  <a:pt x="5843696" y="691801"/>
                  <a:pt x="5839610" y="693473"/>
                  <a:pt x="5837381" y="696816"/>
                </a:cubicBezTo>
                <a:cubicBezTo>
                  <a:pt x="5835152" y="700159"/>
                  <a:pt x="5831623" y="701831"/>
                  <a:pt x="5826794" y="701831"/>
                </a:cubicBezTo>
                <a:cubicBezTo>
                  <a:pt x="5821964" y="701831"/>
                  <a:pt x="5815092" y="704803"/>
                  <a:pt x="5806177" y="710746"/>
                </a:cubicBezTo>
                <a:cubicBezTo>
                  <a:pt x="5798748" y="715204"/>
                  <a:pt x="5776088" y="723191"/>
                  <a:pt x="5738197" y="734707"/>
                </a:cubicBezTo>
                <a:cubicBezTo>
                  <a:pt x="5700307" y="746222"/>
                  <a:pt x="5676532" y="751980"/>
                  <a:pt x="5666874" y="751980"/>
                </a:cubicBezTo>
                <a:cubicBezTo>
                  <a:pt x="5658701" y="751980"/>
                  <a:pt x="5644957" y="749380"/>
                  <a:pt x="5625640" y="744179"/>
                </a:cubicBezTo>
                <a:cubicBezTo>
                  <a:pt x="5612267" y="740464"/>
                  <a:pt x="5603537" y="736935"/>
                  <a:pt x="5599451" y="733592"/>
                </a:cubicBezTo>
                <a:cubicBezTo>
                  <a:pt x="5595365" y="730249"/>
                  <a:pt x="5589979" y="722634"/>
                  <a:pt x="5583292" y="710746"/>
                </a:cubicBezTo>
                <a:cubicBezTo>
                  <a:pt x="5574377" y="693659"/>
                  <a:pt x="5569919" y="681400"/>
                  <a:pt x="5569919" y="673970"/>
                </a:cubicBezTo>
                <a:cubicBezTo>
                  <a:pt x="5569919" y="668027"/>
                  <a:pt x="5576791" y="658368"/>
                  <a:pt x="5590536" y="644995"/>
                </a:cubicBezTo>
                <a:cubicBezTo>
                  <a:pt x="5604281" y="631622"/>
                  <a:pt x="5614124" y="624936"/>
                  <a:pt x="5620068" y="624936"/>
                </a:cubicBezTo>
                <a:cubicBezTo>
                  <a:pt x="5626012" y="624936"/>
                  <a:pt x="5631027" y="622893"/>
                  <a:pt x="5635113" y="618806"/>
                </a:cubicBezTo>
                <a:cubicBezTo>
                  <a:pt x="5639199" y="614720"/>
                  <a:pt x="5641242" y="614534"/>
                  <a:pt x="5641242" y="618249"/>
                </a:cubicBezTo>
                <a:cubicBezTo>
                  <a:pt x="5641242" y="621964"/>
                  <a:pt x="5637899" y="626793"/>
                  <a:pt x="5631212" y="632737"/>
                </a:cubicBezTo>
                <a:cubicBezTo>
                  <a:pt x="5623783" y="639423"/>
                  <a:pt x="5620440" y="648710"/>
                  <a:pt x="5621183" y="660597"/>
                </a:cubicBezTo>
                <a:cubicBezTo>
                  <a:pt x="5621925" y="672485"/>
                  <a:pt x="5626383" y="678800"/>
                  <a:pt x="5634556" y="679543"/>
                </a:cubicBezTo>
                <a:cubicBezTo>
                  <a:pt x="5642728" y="679543"/>
                  <a:pt x="5647743" y="678057"/>
                  <a:pt x="5649601" y="675085"/>
                </a:cubicBezTo>
                <a:cubicBezTo>
                  <a:pt x="5651457" y="672113"/>
                  <a:pt x="5653872" y="671556"/>
                  <a:pt x="5656844" y="673413"/>
                </a:cubicBezTo>
                <a:cubicBezTo>
                  <a:pt x="5659816" y="675271"/>
                  <a:pt x="5662416" y="674528"/>
                  <a:pt x="5664645" y="671184"/>
                </a:cubicBezTo>
                <a:cubicBezTo>
                  <a:pt x="5666874" y="667841"/>
                  <a:pt x="5670589" y="666169"/>
                  <a:pt x="5675789" y="666169"/>
                </a:cubicBezTo>
                <a:cubicBezTo>
                  <a:pt x="5685447" y="666169"/>
                  <a:pt x="5724081" y="650939"/>
                  <a:pt x="5791690" y="620478"/>
                </a:cubicBezTo>
                <a:cubicBezTo>
                  <a:pt x="5808777" y="613049"/>
                  <a:pt x="5823265" y="606733"/>
                  <a:pt x="5835152" y="601533"/>
                </a:cubicBezTo>
                <a:cubicBezTo>
                  <a:pt x="5867099" y="587417"/>
                  <a:pt x="5908518" y="567171"/>
                  <a:pt x="5959411" y="540797"/>
                </a:cubicBezTo>
                <a:cubicBezTo>
                  <a:pt x="6010302" y="514422"/>
                  <a:pt x="6037977" y="498634"/>
                  <a:pt x="6042435" y="493434"/>
                </a:cubicBezTo>
                <a:cubicBezTo>
                  <a:pt x="6050607" y="485261"/>
                  <a:pt x="6053579" y="477832"/>
                  <a:pt x="6051350" y="471145"/>
                </a:cubicBezTo>
                <a:cubicBezTo>
                  <a:pt x="6049122" y="465201"/>
                  <a:pt x="6043550" y="458143"/>
                  <a:pt x="6034634" y="449971"/>
                </a:cubicBezTo>
                <a:cubicBezTo>
                  <a:pt x="6025719" y="441799"/>
                  <a:pt x="6019032" y="437341"/>
                  <a:pt x="6014574" y="436598"/>
                </a:cubicBezTo>
                <a:cubicBezTo>
                  <a:pt x="6010859" y="436598"/>
                  <a:pt x="6008073" y="433998"/>
                  <a:pt x="6006217" y="428797"/>
                </a:cubicBezTo>
                <a:cubicBezTo>
                  <a:pt x="6004359" y="423596"/>
                  <a:pt x="6001573" y="420996"/>
                  <a:pt x="5997858" y="420996"/>
                </a:cubicBezTo>
                <a:cubicBezTo>
                  <a:pt x="5996372" y="420996"/>
                  <a:pt x="5995257" y="421739"/>
                  <a:pt x="5994515" y="423225"/>
                </a:cubicBezTo>
                <a:cubicBezTo>
                  <a:pt x="5993772" y="424711"/>
                  <a:pt x="5993586" y="427125"/>
                  <a:pt x="5993957" y="430469"/>
                </a:cubicBezTo>
                <a:cubicBezTo>
                  <a:pt x="5994330" y="433812"/>
                  <a:pt x="5995072" y="438084"/>
                  <a:pt x="5996186" y="443284"/>
                </a:cubicBezTo>
                <a:cubicBezTo>
                  <a:pt x="5997301" y="448485"/>
                  <a:pt x="5998973" y="455357"/>
                  <a:pt x="6001201" y="463901"/>
                </a:cubicBezTo>
                <a:cubicBezTo>
                  <a:pt x="6003430" y="472445"/>
                  <a:pt x="6000087" y="481175"/>
                  <a:pt x="5991172" y="490090"/>
                </a:cubicBezTo>
                <a:cubicBezTo>
                  <a:pt x="5982256" y="499006"/>
                  <a:pt x="5972598" y="503463"/>
                  <a:pt x="5962197" y="503463"/>
                </a:cubicBezTo>
                <a:cubicBezTo>
                  <a:pt x="5952538" y="503463"/>
                  <a:pt x="5941765" y="499377"/>
                  <a:pt x="5929878" y="491205"/>
                </a:cubicBezTo>
                <a:cubicBezTo>
                  <a:pt x="5917991" y="483032"/>
                  <a:pt x="5909447" y="474117"/>
                  <a:pt x="5904247" y="464459"/>
                </a:cubicBezTo>
                <a:cubicBezTo>
                  <a:pt x="5878987" y="417653"/>
                  <a:pt x="5866356" y="391278"/>
                  <a:pt x="5866356" y="385334"/>
                </a:cubicBezTo>
                <a:cubicBezTo>
                  <a:pt x="5865613" y="379391"/>
                  <a:pt x="5858927" y="365646"/>
                  <a:pt x="5846296" y="344101"/>
                </a:cubicBezTo>
                <a:cubicBezTo>
                  <a:pt x="5825494" y="309182"/>
                  <a:pt x="5821408" y="283550"/>
                  <a:pt x="5834038" y="267205"/>
                </a:cubicBezTo>
                <a:cubicBezTo>
                  <a:pt x="5837009" y="263491"/>
                  <a:pt x="5839795" y="256432"/>
                  <a:pt x="5842396" y="246031"/>
                </a:cubicBezTo>
                <a:cubicBezTo>
                  <a:pt x="5844996" y="235630"/>
                  <a:pt x="5850382" y="221514"/>
                  <a:pt x="5858555" y="203683"/>
                </a:cubicBezTo>
                <a:cubicBezTo>
                  <a:pt x="5865241" y="188081"/>
                  <a:pt x="5868956" y="177308"/>
                  <a:pt x="5869699" y="171365"/>
                </a:cubicBezTo>
                <a:cubicBezTo>
                  <a:pt x="5870442" y="165421"/>
                  <a:pt x="5868585" y="159106"/>
                  <a:pt x="5864127" y="152420"/>
                </a:cubicBezTo>
                <a:cubicBezTo>
                  <a:pt x="5860412" y="145733"/>
                  <a:pt x="5861527" y="131617"/>
                  <a:pt x="5867470" y="110071"/>
                </a:cubicBezTo>
                <a:cubicBezTo>
                  <a:pt x="5874157" y="87040"/>
                  <a:pt x="5879729" y="67723"/>
                  <a:pt x="5884187" y="52121"/>
                </a:cubicBezTo>
                <a:cubicBezTo>
                  <a:pt x="5889387" y="35033"/>
                  <a:pt x="5892730" y="24632"/>
                  <a:pt x="5894216" y="20917"/>
                </a:cubicBezTo>
                <a:cubicBezTo>
                  <a:pt x="5897188" y="15717"/>
                  <a:pt x="5902760" y="13302"/>
                  <a:pt x="5910933" y="13674"/>
                </a:cubicBezTo>
                <a:close/>
                <a:moveTo>
                  <a:pt x="1590168" y="13256"/>
                </a:moveTo>
                <a:cubicBezTo>
                  <a:pt x="1596391" y="12977"/>
                  <a:pt x="1603309" y="13488"/>
                  <a:pt x="1610925" y="14788"/>
                </a:cubicBezTo>
                <a:cubicBezTo>
                  <a:pt x="1626155" y="17388"/>
                  <a:pt x="1635999" y="21289"/>
                  <a:pt x="1640457" y="26489"/>
                </a:cubicBezTo>
                <a:cubicBezTo>
                  <a:pt x="1646400" y="33176"/>
                  <a:pt x="1657359" y="39491"/>
                  <a:pt x="1673332" y="45435"/>
                </a:cubicBezTo>
                <a:cubicBezTo>
                  <a:pt x="1689306" y="51378"/>
                  <a:pt x="1706951" y="62151"/>
                  <a:pt x="1726268" y="77753"/>
                </a:cubicBezTo>
                <a:cubicBezTo>
                  <a:pt x="1738155" y="87411"/>
                  <a:pt x="1746513" y="95398"/>
                  <a:pt x="1751342" y="101713"/>
                </a:cubicBezTo>
                <a:cubicBezTo>
                  <a:pt x="1756171" y="108028"/>
                  <a:pt x="1760072" y="117129"/>
                  <a:pt x="1763044" y="129017"/>
                </a:cubicBezTo>
                <a:cubicBezTo>
                  <a:pt x="1768987" y="148333"/>
                  <a:pt x="1770845" y="162078"/>
                  <a:pt x="1768616" y="170250"/>
                </a:cubicBezTo>
                <a:cubicBezTo>
                  <a:pt x="1766387" y="178423"/>
                  <a:pt x="1760815" y="182880"/>
                  <a:pt x="1751899" y="183623"/>
                </a:cubicBezTo>
                <a:cubicBezTo>
                  <a:pt x="1742984" y="184366"/>
                  <a:pt x="1723296" y="181766"/>
                  <a:pt x="1692835" y="175822"/>
                </a:cubicBezTo>
                <a:cubicBezTo>
                  <a:pt x="1664603" y="170622"/>
                  <a:pt x="1646215" y="169136"/>
                  <a:pt x="1637671" y="171365"/>
                </a:cubicBezTo>
                <a:cubicBezTo>
                  <a:pt x="1629127" y="173594"/>
                  <a:pt x="1624855" y="172665"/>
                  <a:pt x="1624855" y="168579"/>
                </a:cubicBezTo>
                <a:cubicBezTo>
                  <a:pt x="1624855" y="164492"/>
                  <a:pt x="1621326" y="162449"/>
                  <a:pt x="1614268" y="162449"/>
                </a:cubicBezTo>
                <a:cubicBezTo>
                  <a:pt x="1607210" y="162449"/>
                  <a:pt x="1602566" y="160592"/>
                  <a:pt x="1600338" y="156877"/>
                </a:cubicBezTo>
                <a:cubicBezTo>
                  <a:pt x="1598109" y="153162"/>
                  <a:pt x="1591051" y="152420"/>
                  <a:pt x="1579163" y="154648"/>
                </a:cubicBezTo>
                <a:cubicBezTo>
                  <a:pt x="1567276" y="156134"/>
                  <a:pt x="1559847" y="154834"/>
                  <a:pt x="1556875" y="150748"/>
                </a:cubicBezTo>
                <a:cubicBezTo>
                  <a:pt x="1553903" y="146662"/>
                  <a:pt x="1556504" y="141275"/>
                  <a:pt x="1564676" y="134589"/>
                </a:cubicBezTo>
                <a:cubicBezTo>
                  <a:pt x="1572848" y="127902"/>
                  <a:pt x="1580092" y="124559"/>
                  <a:pt x="1586407" y="124559"/>
                </a:cubicBezTo>
                <a:cubicBezTo>
                  <a:pt x="1592722" y="124559"/>
                  <a:pt x="1601823" y="118987"/>
                  <a:pt x="1613710" y="107843"/>
                </a:cubicBezTo>
                <a:lnTo>
                  <a:pt x="1631542" y="90012"/>
                </a:lnTo>
                <a:lnTo>
                  <a:pt x="1613710" y="83325"/>
                </a:lnTo>
                <a:cubicBezTo>
                  <a:pt x="1601081" y="78124"/>
                  <a:pt x="1590122" y="72924"/>
                  <a:pt x="1580835" y="67723"/>
                </a:cubicBezTo>
                <a:cubicBezTo>
                  <a:pt x="1571548" y="62523"/>
                  <a:pt x="1563190" y="59922"/>
                  <a:pt x="1555761" y="59922"/>
                </a:cubicBezTo>
                <a:cubicBezTo>
                  <a:pt x="1550560" y="59922"/>
                  <a:pt x="1545545" y="57879"/>
                  <a:pt x="1540716" y="53793"/>
                </a:cubicBezTo>
                <a:cubicBezTo>
                  <a:pt x="1535887" y="49707"/>
                  <a:pt x="1533472" y="45435"/>
                  <a:pt x="1533472" y="40977"/>
                </a:cubicBezTo>
                <a:cubicBezTo>
                  <a:pt x="1533472" y="34290"/>
                  <a:pt x="1546845" y="26118"/>
                  <a:pt x="1573591" y="16460"/>
                </a:cubicBezTo>
                <a:cubicBezTo>
                  <a:pt x="1578421" y="14602"/>
                  <a:pt x="1583946" y="13534"/>
                  <a:pt x="1590168" y="13256"/>
                </a:cubicBezTo>
                <a:close/>
                <a:moveTo>
                  <a:pt x="503186" y="22"/>
                </a:moveTo>
                <a:cubicBezTo>
                  <a:pt x="505043" y="-164"/>
                  <a:pt x="507830" y="858"/>
                  <a:pt x="511544" y="3087"/>
                </a:cubicBezTo>
                <a:cubicBezTo>
                  <a:pt x="514516" y="4572"/>
                  <a:pt x="518602" y="7173"/>
                  <a:pt x="523803" y="10888"/>
                </a:cubicBezTo>
                <a:cubicBezTo>
                  <a:pt x="535690" y="18317"/>
                  <a:pt x="541634" y="24261"/>
                  <a:pt x="541634" y="28718"/>
                </a:cubicBezTo>
                <a:cubicBezTo>
                  <a:pt x="541634" y="33919"/>
                  <a:pt x="545348" y="38562"/>
                  <a:pt x="552778" y="42649"/>
                </a:cubicBezTo>
                <a:cubicBezTo>
                  <a:pt x="560207" y="46735"/>
                  <a:pt x="569494" y="49149"/>
                  <a:pt x="580638" y="49892"/>
                </a:cubicBezTo>
                <a:cubicBezTo>
                  <a:pt x="620758" y="52121"/>
                  <a:pt x="640817" y="59551"/>
                  <a:pt x="640817" y="72181"/>
                </a:cubicBezTo>
                <a:cubicBezTo>
                  <a:pt x="640817" y="78867"/>
                  <a:pt x="644347" y="82211"/>
                  <a:pt x="651404" y="82211"/>
                </a:cubicBezTo>
                <a:cubicBezTo>
                  <a:pt x="658463" y="82211"/>
                  <a:pt x="661992" y="80725"/>
                  <a:pt x="661992" y="77753"/>
                </a:cubicBezTo>
                <a:cubicBezTo>
                  <a:pt x="661992" y="68838"/>
                  <a:pt x="673507" y="72924"/>
                  <a:pt x="696539" y="90012"/>
                </a:cubicBezTo>
                <a:cubicBezTo>
                  <a:pt x="713627" y="101899"/>
                  <a:pt x="732572" y="111186"/>
                  <a:pt x="753375" y="117872"/>
                </a:cubicBezTo>
                <a:cubicBezTo>
                  <a:pt x="787550" y="129760"/>
                  <a:pt x="810024" y="138861"/>
                  <a:pt x="820797" y="145176"/>
                </a:cubicBezTo>
                <a:cubicBezTo>
                  <a:pt x="831570" y="151491"/>
                  <a:pt x="839928" y="161335"/>
                  <a:pt x="845872" y="174708"/>
                </a:cubicBezTo>
                <a:cubicBezTo>
                  <a:pt x="851072" y="186595"/>
                  <a:pt x="853673" y="193839"/>
                  <a:pt x="853673" y="196439"/>
                </a:cubicBezTo>
                <a:cubicBezTo>
                  <a:pt x="853673" y="199040"/>
                  <a:pt x="851444" y="201826"/>
                  <a:pt x="846986" y="204797"/>
                </a:cubicBezTo>
                <a:cubicBezTo>
                  <a:pt x="840300" y="208512"/>
                  <a:pt x="816897" y="210555"/>
                  <a:pt x="776778" y="210927"/>
                </a:cubicBezTo>
                <a:cubicBezTo>
                  <a:pt x="736658" y="211298"/>
                  <a:pt x="710283" y="212598"/>
                  <a:pt x="697653" y="214827"/>
                </a:cubicBezTo>
                <a:lnTo>
                  <a:pt x="678708" y="218171"/>
                </a:lnTo>
                <a:lnTo>
                  <a:pt x="673136" y="287265"/>
                </a:lnTo>
                <a:cubicBezTo>
                  <a:pt x="669421" y="334071"/>
                  <a:pt x="667564" y="370847"/>
                  <a:pt x="667564" y="397593"/>
                </a:cubicBezTo>
                <a:cubicBezTo>
                  <a:pt x="667564" y="424339"/>
                  <a:pt x="666821" y="439198"/>
                  <a:pt x="665335" y="442170"/>
                </a:cubicBezTo>
                <a:cubicBezTo>
                  <a:pt x="662363" y="446628"/>
                  <a:pt x="658463" y="466687"/>
                  <a:pt x="653634" y="502349"/>
                </a:cubicBezTo>
                <a:cubicBezTo>
                  <a:pt x="648804" y="538011"/>
                  <a:pt x="646390" y="563642"/>
                  <a:pt x="646390" y="579244"/>
                </a:cubicBezTo>
                <a:cubicBezTo>
                  <a:pt x="646390" y="600047"/>
                  <a:pt x="648990" y="610820"/>
                  <a:pt x="654191" y="611563"/>
                </a:cubicBezTo>
                <a:cubicBezTo>
                  <a:pt x="657905" y="611563"/>
                  <a:pt x="662735" y="608591"/>
                  <a:pt x="668678" y="602647"/>
                </a:cubicBezTo>
                <a:cubicBezTo>
                  <a:pt x="678337" y="595961"/>
                  <a:pt x="684651" y="595218"/>
                  <a:pt x="687623" y="600418"/>
                </a:cubicBezTo>
                <a:cubicBezTo>
                  <a:pt x="687623" y="603390"/>
                  <a:pt x="691152" y="604876"/>
                  <a:pt x="698210" y="604876"/>
                </a:cubicBezTo>
                <a:cubicBezTo>
                  <a:pt x="705269" y="604876"/>
                  <a:pt x="708797" y="606176"/>
                  <a:pt x="708797" y="608777"/>
                </a:cubicBezTo>
                <a:cubicBezTo>
                  <a:pt x="708797" y="611377"/>
                  <a:pt x="714370" y="613049"/>
                  <a:pt x="725514" y="613791"/>
                </a:cubicBezTo>
                <a:cubicBezTo>
                  <a:pt x="736658" y="614534"/>
                  <a:pt x="745388" y="617878"/>
                  <a:pt x="751703" y="623821"/>
                </a:cubicBezTo>
                <a:cubicBezTo>
                  <a:pt x="758018" y="629765"/>
                  <a:pt x="762847" y="631622"/>
                  <a:pt x="766190" y="629393"/>
                </a:cubicBezTo>
                <a:cubicBezTo>
                  <a:pt x="769534" y="627165"/>
                  <a:pt x="772320" y="628650"/>
                  <a:pt x="774548" y="633851"/>
                </a:cubicBezTo>
                <a:cubicBezTo>
                  <a:pt x="776778" y="639052"/>
                  <a:pt x="780307" y="641652"/>
                  <a:pt x="785136" y="641652"/>
                </a:cubicBezTo>
                <a:cubicBezTo>
                  <a:pt x="789965" y="641652"/>
                  <a:pt x="792379" y="643324"/>
                  <a:pt x="792379" y="646667"/>
                </a:cubicBezTo>
                <a:cubicBezTo>
                  <a:pt x="792379" y="650010"/>
                  <a:pt x="793308" y="654282"/>
                  <a:pt x="795165" y="659483"/>
                </a:cubicBezTo>
                <a:cubicBezTo>
                  <a:pt x="797023" y="664684"/>
                  <a:pt x="794051" y="668398"/>
                  <a:pt x="786250" y="670627"/>
                </a:cubicBezTo>
                <a:cubicBezTo>
                  <a:pt x="778449" y="672856"/>
                  <a:pt x="771948" y="676199"/>
                  <a:pt x="766747" y="680657"/>
                </a:cubicBezTo>
                <a:cubicBezTo>
                  <a:pt x="761547" y="685115"/>
                  <a:pt x="753746" y="688458"/>
                  <a:pt x="743345" y="690687"/>
                </a:cubicBezTo>
                <a:cubicBezTo>
                  <a:pt x="732943" y="692916"/>
                  <a:pt x="723285" y="695144"/>
                  <a:pt x="714370" y="697373"/>
                </a:cubicBezTo>
                <a:cubicBezTo>
                  <a:pt x="705454" y="699602"/>
                  <a:pt x="694681" y="701088"/>
                  <a:pt x="682051" y="701831"/>
                </a:cubicBezTo>
                <a:cubicBezTo>
                  <a:pt x="667192" y="703317"/>
                  <a:pt x="656234" y="705732"/>
                  <a:pt x="649176" y="709075"/>
                </a:cubicBezTo>
                <a:cubicBezTo>
                  <a:pt x="642118" y="712418"/>
                  <a:pt x="635988" y="718919"/>
                  <a:pt x="630788" y="728577"/>
                </a:cubicBezTo>
                <a:cubicBezTo>
                  <a:pt x="618900" y="747151"/>
                  <a:pt x="604041" y="753095"/>
                  <a:pt x="586211" y="746408"/>
                </a:cubicBezTo>
                <a:cubicBezTo>
                  <a:pt x="572838" y="741207"/>
                  <a:pt x="562065" y="740093"/>
                  <a:pt x="553892" y="743065"/>
                </a:cubicBezTo>
                <a:cubicBezTo>
                  <a:pt x="545720" y="746037"/>
                  <a:pt x="533461" y="755323"/>
                  <a:pt x="517116" y="770925"/>
                </a:cubicBezTo>
                <a:cubicBezTo>
                  <a:pt x="477740" y="810302"/>
                  <a:pt x="458052" y="836305"/>
                  <a:pt x="458052" y="848935"/>
                </a:cubicBezTo>
                <a:cubicBezTo>
                  <a:pt x="458052" y="853393"/>
                  <a:pt x="454709" y="857479"/>
                  <a:pt x="448022" y="861194"/>
                </a:cubicBezTo>
                <a:cubicBezTo>
                  <a:pt x="441335" y="864908"/>
                  <a:pt x="436878" y="870666"/>
                  <a:pt x="434649" y="878467"/>
                </a:cubicBezTo>
                <a:cubicBezTo>
                  <a:pt x="432420" y="886268"/>
                  <a:pt x="423133" y="899641"/>
                  <a:pt x="406788" y="918587"/>
                </a:cubicBezTo>
                <a:cubicBezTo>
                  <a:pt x="390443" y="937532"/>
                  <a:pt x="378928" y="952577"/>
                  <a:pt x="372241" y="963721"/>
                </a:cubicBezTo>
                <a:cubicBezTo>
                  <a:pt x="359611" y="983038"/>
                  <a:pt x="333236" y="1015356"/>
                  <a:pt x="293117" y="1060676"/>
                </a:cubicBezTo>
                <a:cubicBezTo>
                  <a:pt x="284945" y="1070334"/>
                  <a:pt x="280858" y="1076278"/>
                  <a:pt x="280858" y="1078507"/>
                </a:cubicBezTo>
                <a:cubicBezTo>
                  <a:pt x="280858" y="1082964"/>
                  <a:pt x="274915" y="1091508"/>
                  <a:pt x="263027" y="1104138"/>
                </a:cubicBezTo>
                <a:cubicBezTo>
                  <a:pt x="251140" y="1116769"/>
                  <a:pt x="243711" y="1122341"/>
                  <a:pt x="240739" y="1120855"/>
                </a:cubicBezTo>
                <a:cubicBezTo>
                  <a:pt x="236281" y="1119369"/>
                  <a:pt x="232195" y="1120483"/>
                  <a:pt x="228480" y="1124198"/>
                </a:cubicBezTo>
                <a:cubicBezTo>
                  <a:pt x="224765" y="1127913"/>
                  <a:pt x="216779" y="1125498"/>
                  <a:pt x="204520" y="1116954"/>
                </a:cubicBezTo>
                <a:cubicBezTo>
                  <a:pt x="192261" y="1108410"/>
                  <a:pt x="186132" y="1100609"/>
                  <a:pt x="186132" y="1093551"/>
                </a:cubicBezTo>
                <a:cubicBezTo>
                  <a:pt x="186132" y="1086493"/>
                  <a:pt x="184646" y="1066991"/>
                  <a:pt x="181675" y="1035044"/>
                </a:cubicBezTo>
                <a:cubicBezTo>
                  <a:pt x="177217" y="993439"/>
                  <a:pt x="178331" y="972636"/>
                  <a:pt x="185018" y="972636"/>
                </a:cubicBezTo>
                <a:cubicBezTo>
                  <a:pt x="185761" y="973379"/>
                  <a:pt x="186503" y="973751"/>
                  <a:pt x="187246" y="973751"/>
                </a:cubicBezTo>
                <a:cubicBezTo>
                  <a:pt x="190961" y="975980"/>
                  <a:pt x="197462" y="973008"/>
                  <a:pt x="206749" y="964835"/>
                </a:cubicBezTo>
                <a:cubicBezTo>
                  <a:pt x="216036" y="956663"/>
                  <a:pt x="224765" y="949233"/>
                  <a:pt x="232938" y="942547"/>
                </a:cubicBezTo>
                <a:cubicBezTo>
                  <a:pt x="240367" y="936603"/>
                  <a:pt x="244082" y="934003"/>
                  <a:pt x="244082" y="934746"/>
                </a:cubicBezTo>
                <a:cubicBezTo>
                  <a:pt x="244082" y="935489"/>
                  <a:pt x="242225" y="938089"/>
                  <a:pt x="238510" y="942547"/>
                </a:cubicBezTo>
                <a:cubicBezTo>
                  <a:pt x="234052" y="947747"/>
                  <a:pt x="232567" y="950348"/>
                  <a:pt x="234052" y="950348"/>
                </a:cubicBezTo>
                <a:cubicBezTo>
                  <a:pt x="234795" y="949605"/>
                  <a:pt x="238138" y="947747"/>
                  <a:pt x="244082" y="944776"/>
                </a:cubicBezTo>
                <a:cubicBezTo>
                  <a:pt x="252255" y="938832"/>
                  <a:pt x="257084" y="932146"/>
                  <a:pt x="258570" y="924716"/>
                </a:cubicBezTo>
                <a:cubicBezTo>
                  <a:pt x="259313" y="920258"/>
                  <a:pt x="260241" y="917658"/>
                  <a:pt x="261356" y="916915"/>
                </a:cubicBezTo>
                <a:cubicBezTo>
                  <a:pt x="262470" y="916172"/>
                  <a:pt x="264513" y="916915"/>
                  <a:pt x="267485" y="919144"/>
                </a:cubicBezTo>
                <a:cubicBezTo>
                  <a:pt x="272686" y="922859"/>
                  <a:pt x="275286" y="922859"/>
                  <a:pt x="275286" y="919144"/>
                </a:cubicBezTo>
                <a:cubicBezTo>
                  <a:pt x="275286" y="911714"/>
                  <a:pt x="289031" y="894998"/>
                  <a:pt x="316520" y="868995"/>
                </a:cubicBezTo>
                <a:cubicBezTo>
                  <a:pt x="371498" y="818474"/>
                  <a:pt x="397873" y="792471"/>
                  <a:pt x="395644" y="790985"/>
                </a:cubicBezTo>
                <a:cubicBezTo>
                  <a:pt x="394901" y="790242"/>
                  <a:pt x="392301" y="790242"/>
                  <a:pt x="387843" y="790985"/>
                </a:cubicBezTo>
                <a:cubicBezTo>
                  <a:pt x="377442" y="793957"/>
                  <a:pt x="358311" y="801758"/>
                  <a:pt x="330450" y="814388"/>
                </a:cubicBezTo>
                <a:cubicBezTo>
                  <a:pt x="302589" y="827018"/>
                  <a:pt x="281601" y="835562"/>
                  <a:pt x="267485" y="840020"/>
                </a:cubicBezTo>
                <a:cubicBezTo>
                  <a:pt x="253369" y="844477"/>
                  <a:pt x="231824" y="853764"/>
                  <a:pt x="202848" y="867880"/>
                </a:cubicBezTo>
                <a:cubicBezTo>
                  <a:pt x="181303" y="877539"/>
                  <a:pt x="156414" y="886640"/>
                  <a:pt x="128182" y="895184"/>
                </a:cubicBezTo>
                <a:cubicBezTo>
                  <a:pt x="99950" y="903728"/>
                  <a:pt x="79890" y="908000"/>
                  <a:pt x="68003" y="908000"/>
                </a:cubicBezTo>
                <a:cubicBezTo>
                  <a:pt x="48686" y="908000"/>
                  <a:pt x="31784" y="900013"/>
                  <a:pt x="17297" y="884039"/>
                </a:cubicBezTo>
                <a:cubicBezTo>
                  <a:pt x="2809" y="868066"/>
                  <a:pt x="-2577" y="851535"/>
                  <a:pt x="1137" y="834448"/>
                </a:cubicBezTo>
                <a:cubicBezTo>
                  <a:pt x="1880" y="828504"/>
                  <a:pt x="5409" y="822932"/>
                  <a:pt x="11725" y="817731"/>
                </a:cubicBezTo>
                <a:cubicBezTo>
                  <a:pt x="18040" y="812531"/>
                  <a:pt x="30113" y="805101"/>
                  <a:pt x="47943" y="795443"/>
                </a:cubicBezTo>
                <a:cubicBezTo>
                  <a:pt x="87320" y="773154"/>
                  <a:pt x="111466" y="756438"/>
                  <a:pt x="120381" y="745294"/>
                </a:cubicBezTo>
                <a:cubicBezTo>
                  <a:pt x="121867" y="743808"/>
                  <a:pt x="121867" y="742693"/>
                  <a:pt x="120381" y="741950"/>
                </a:cubicBezTo>
                <a:cubicBezTo>
                  <a:pt x="119638" y="741950"/>
                  <a:pt x="118524" y="742322"/>
                  <a:pt x="117038" y="743065"/>
                </a:cubicBezTo>
                <a:cubicBezTo>
                  <a:pt x="111094" y="744551"/>
                  <a:pt x="108122" y="744922"/>
                  <a:pt x="108122" y="744179"/>
                </a:cubicBezTo>
                <a:cubicBezTo>
                  <a:pt x="108122" y="741950"/>
                  <a:pt x="114809" y="737121"/>
                  <a:pt x="128182" y="729692"/>
                </a:cubicBezTo>
                <a:cubicBezTo>
                  <a:pt x="141555" y="722262"/>
                  <a:pt x="150470" y="718176"/>
                  <a:pt x="154928" y="717433"/>
                </a:cubicBezTo>
                <a:cubicBezTo>
                  <a:pt x="162358" y="715947"/>
                  <a:pt x="177960" y="706846"/>
                  <a:pt x="201734" y="690130"/>
                </a:cubicBezTo>
                <a:cubicBezTo>
                  <a:pt x="225509" y="673413"/>
                  <a:pt x="236653" y="663941"/>
                  <a:pt x="235167" y="661712"/>
                </a:cubicBezTo>
                <a:cubicBezTo>
                  <a:pt x="232938" y="658740"/>
                  <a:pt x="235167" y="654654"/>
                  <a:pt x="241853" y="649453"/>
                </a:cubicBezTo>
                <a:cubicBezTo>
                  <a:pt x="248540" y="644252"/>
                  <a:pt x="252998" y="641652"/>
                  <a:pt x="255226" y="641652"/>
                </a:cubicBezTo>
                <a:cubicBezTo>
                  <a:pt x="258198" y="642395"/>
                  <a:pt x="255969" y="645738"/>
                  <a:pt x="248540" y="651682"/>
                </a:cubicBezTo>
                <a:cubicBezTo>
                  <a:pt x="241853" y="658368"/>
                  <a:pt x="240739" y="662083"/>
                  <a:pt x="245197" y="662826"/>
                </a:cubicBezTo>
                <a:cubicBezTo>
                  <a:pt x="251140" y="662826"/>
                  <a:pt x="254112" y="660969"/>
                  <a:pt x="254112" y="657254"/>
                </a:cubicBezTo>
                <a:cubicBezTo>
                  <a:pt x="254112" y="653539"/>
                  <a:pt x="256712" y="652611"/>
                  <a:pt x="261913" y="654468"/>
                </a:cubicBezTo>
                <a:cubicBezTo>
                  <a:pt x="267114" y="656325"/>
                  <a:pt x="269714" y="654654"/>
                  <a:pt x="269714" y="649453"/>
                </a:cubicBezTo>
                <a:cubicBezTo>
                  <a:pt x="269714" y="644252"/>
                  <a:pt x="270828" y="642024"/>
                  <a:pt x="273057" y="642766"/>
                </a:cubicBezTo>
                <a:cubicBezTo>
                  <a:pt x="284945" y="644252"/>
                  <a:pt x="290888" y="641281"/>
                  <a:pt x="290888" y="633851"/>
                </a:cubicBezTo>
                <a:cubicBezTo>
                  <a:pt x="290888" y="629393"/>
                  <a:pt x="289588" y="626979"/>
                  <a:pt x="286988" y="626607"/>
                </a:cubicBezTo>
                <a:cubicBezTo>
                  <a:pt x="284387" y="626236"/>
                  <a:pt x="280858" y="628093"/>
                  <a:pt x="276400" y="632179"/>
                </a:cubicBezTo>
                <a:cubicBezTo>
                  <a:pt x="271943" y="636266"/>
                  <a:pt x="269714" y="637194"/>
                  <a:pt x="269714" y="634966"/>
                </a:cubicBezTo>
                <a:cubicBezTo>
                  <a:pt x="269714" y="632737"/>
                  <a:pt x="278258" y="626422"/>
                  <a:pt x="295346" y="616020"/>
                </a:cubicBezTo>
                <a:cubicBezTo>
                  <a:pt x="307976" y="608591"/>
                  <a:pt x="315220" y="603204"/>
                  <a:pt x="317077" y="599861"/>
                </a:cubicBezTo>
                <a:cubicBezTo>
                  <a:pt x="318934" y="596518"/>
                  <a:pt x="318749" y="590760"/>
                  <a:pt x="316520" y="582588"/>
                </a:cubicBezTo>
                <a:cubicBezTo>
                  <a:pt x="314291" y="571443"/>
                  <a:pt x="311876" y="562899"/>
                  <a:pt x="309276" y="556956"/>
                </a:cubicBezTo>
                <a:cubicBezTo>
                  <a:pt x="306676" y="551012"/>
                  <a:pt x="307233" y="548040"/>
                  <a:pt x="310948" y="548040"/>
                </a:cubicBezTo>
                <a:cubicBezTo>
                  <a:pt x="319120" y="548040"/>
                  <a:pt x="326178" y="514979"/>
                  <a:pt x="332122" y="448857"/>
                </a:cubicBezTo>
                <a:cubicBezTo>
                  <a:pt x="335837" y="411709"/>
                  <a:pt x="340109" y="381805"/>
                  <a:pt x="344938" y="359145"/>
                </a:cubicBezTo>
                <a:cubicBezTo>
                  <a:pt x="349767" y="336485"/>
                  <a:pt x="351624" y="324598"/>
                  <a:pt x="350510" y="323484"/>
                </a:cubicBezTo>
                <a:cubicBezTo>
                  <a:pt x="349395" y="322369"/>
                  <a:pt x="342523" y="323855"/>
                  <a:pt x="329893" y="327941"/>
                </a:cubicBezTo>
                <a:cubicBezTo>
                  <a:pt x="317263" y="332028"/>
                  <a:pt x="293488" y="333699"/>
                  <a:pt x="258570" y="332956"/>
                </a:cubicBezTo>
                <a:lnTo>
                  <a:pt x="206192" y="330728"/>
                </a:lnTo>
                <a:lnTo>
                  <a:pt x="186132" y="307325"/>
                </a:lnTo>
                <a:cubicBezTo>
                  <a:pt x="172016" y="291723"/>
                  <a:pt x="162729" y="281321"/>
                  <a:pt x="158271" y="276121"/>
                </a:cubicBezTo>
                <a:cubicBezTo>
                  <a:pt x="152328" y="269434"/>
                  <a:pt x="146756" y="257733"/>
                  <a:pt x="141555" y="241016"/>
                </a:cubicBezTo>
                <a:cubicBezTo>
                  <a:pt x="136354" y="224300"/>
                  <a:pt x="134126" y="211113"/>
                  <a:pt x="134869" y="201454"/>
                </a:cubicBezTo>
                <a:cubicBezTo>
                  <a:pt x="136354" y="189567"/>
                  <a:pt x="140812" y="183252"/>
                  <a:pt x="148242" y="182509"/>
                </a:cubicBezTo>
                <a:cubicBezTo>
                  <a:pt x="155671" y="181766"/>
                  <a:pt x="162729" y="186967"/>
                  <a:pt x="169416" y="198111"/>
                </a:cubicBezTo>
                <a:cubicBezTo>
                  <a:pt x="179817" y="213713"/>
                  <a:pt x="187432" y="223928"/>
                  <a:pt x="192261" y="228758"/>
                </a:cubicBezTo>
                <a:cubicBezTo>
                  <a:pt x="197091" y="233587"/>
                  <a:pt x="203220" y="236373"/>
                  <a:pt x="210649" y="237116"/>
                </a:cubicBezTo>
                <a:cubicBezTo>
                  <a:pt x="218079" y="237859"/>
                  <a:pt x="233124" y="235816"/>
                  <a:pt x="255784" y="230986"/>
                </a:cubicBezTo>
                <a:cubicBezTo>
                  <a:pt x="278444" y="226157"/>
                  <a:pt x="293488" y="221885"/>
                  <a:pt x="300918" y="218171"/>
                </a:cubicBezTo>
                <a:cubicBezTo>
                  <a:pt x="306118" y="215199"/>
                  <a:pt x="322092" y="208884"/>
                  <a:pt x="348838" y="199225"/>
                </a:cubicBezTo>
                <a:cubicBezTo>
                  <a:pt x="368155" y="192539"/>
                  <a:pt x="380042" y="187524"/>
                  <a:pt x="384500" y="184181"/>
                </a:cubicBezTo>
                <a:cubicBezTo>
                  <a:pt x="388957" y="180837"/>
                  <a:pt x="392672" y="173965"/>
                  <a:pt x="395644" y="163564"/>
                </a:cubicBezTo>
                <a:cubicBezTo>
                  <a:pt x="400845" y="147219"/>
                  <a:pt x="411989" y="122516"/>
                  <a:pt x="429077" y="89454"/>
                </a:cubicBezTo>
                <a:cubicBezTo>
                  <a:pt x="446165" y="56393"/>
                  <a:pt x="458795" y="35405"/>
                  <a:pt x="466967" y="26489"/>
                </a:cubicBezTo>
                <a:cubicBezTo>
                  <a:pt x="478111" y="15345"/>
                  <a:pt x="486470" y="9773"/>
                  <a:pt x="492042" y="9773"/>
                </a:cubicBezTo>
                <a:cubicBezTo>
                  <a:pt x="497614" y="9773"/>
                  <a:pt x="500400" y="7916"/>
                  <a:pt x="500400" y="4201"/>
                </a:cubicBezTo>
                <a:cubicBezTo>
                  <a:pt x="500400" y="1601"/>
                  <a:pt x="501329" y="208"/>
                  <a:pt x="503186" y="22"/>
                </a:cubicBezTo>
                <a:close/>
              </a:path>
            </a:pathLst>
          </a:custGeom>
          <a:solidFill>
            <a:schemeClr val="bg1">
              <a:lumMod val="95000"/>
              <a:alpha val="20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8800" dirty="0">
              <a:solidFill>
                <a:schemeClr val="bg1">
                  <a:lumMod val="95000"/>
                </a:schemeClr>
              </a:solidFill>
              <a:latin typeface="禹卫书法行书简体&#10;" panose="02000603000000000000" pitchFamily="2" charset="-122"/>
              <a:ea typeface="禹卫书法行书简体&#10;" panose="02000603000000000000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070258" y="3030173"/>
            <a:ext cx="6051484" cy="417424"/>
          </a:xfrm>
          <a:custGeom>
            <a:avLst/>
            <a:gdLst/>
            <a:ahLst/>
            <a:cxnLst/>
            <a:rect l="l" t="t" r="r" b="b"/>
            <a:pathLst>
              <a:path w="6051484" h="417424">
                <a:moveTo>
                  <a:pt x="247278" y="353686"/>
                </a:moveTo>
                <a:lnTo>
                  <a:pt x="279648" y="353686"/>
                </a:lnTo>
                <a:lnTo>
                  <a:pt x="279648" y="392307"/>
                </a:lnTo>
                <a:lnTo>
                  <a:pt x="247278" y="392307"/>
                </a:lnTo>
                <a:close/>
                <a:moveTo>
                  <a:pt x="5800024" y="317297"/>
                </a:moveTo>
                <a:lnTo>
                  <a:pt x="5800024" y="383134"/>
                </a:lnTo>
                <a:lnTo>
                  <a:pt x="5908380" y="383134"/>
                </a:lnTo>
                <a:lnTo>
                  <a:pt x="5908380" y="317297"/>
                </a:lnTo>
                <a:close/>
                <a:moveTo>
                  <a:pt x="2560305" y="297180"/>
                </a:moveTo>
                <a:cubicBezTo>
                  <a:pt x="2555162" y="297257"/>
                  <a:pt x="2550932" y="298933"/>
                  <a:pt x="2547618" y="302210"/>
                </a:cubicBezTo>
                <a:cubicBezTo>
                  <a:pt x="2544303" y="305486"/>
                  <a:pt x="2542588" y="309906"/>
                  <a:pt x="2542475" y="315468"/>
                </a:cubicBezTo>
                <a:lnTo>
                  <a:pt x="2542475" y="367132"/>
                </a:lnTo>
                <a:cubicBezTo>
                  <a:pt x="2542560" y="372275"/>
                  <a:pt x="2544217" y="376505"/>
                  <a:pt x="2547446" y="379819"/>
                </a:cubicBezTo>
                <a:cubicBezTo>
                  <a:pt x="2550675" y="383134"/>
                  <a:pt x="2554962" y="384848"/>
                  <a:pt x="2560305" y="384963"/>
                </a:cubicBezTo>
                <a:lnTo>
                  <a:pt x="2749129" y="384963"/>
                </a:lnTo>
                <a:cubicBezTo>
                  <a:pt x="2754253" y="384877"/>
                  <a:pt x="2758406" y="383220"/>
                  <a:pt x="2761587" y="379991"/>
                </a:cubicBezTo>
                <a:cubicBezTo>
                  <a:pt x="2764769" y="376762"/>
                  <a:pt x="2766407" y="372475"/>
                  <a:pt x="2766502" y="367132"/>
                </a:cubicBezTo>
                <a:lnTo>
                  <a:pt x="2766502" y="315468"/>
                </a:lnTo>
                <a:cubicBezTo>
                  <a:pt x="2766407" y="310106"/>
                  <a:pt x="2764769" y="305743"/>
                  <a:pt x="2761587" y="302381"/>
                </a:cubicBezTo>
                <a:cubicBezTo>
                  <a:pt x="2758406" y="299019"/>
                  <a:pt x="2754253" y="297285"/>
                  <a:pt x="2749129" y="297180"/>
                </a:cubicBezTo>
                <a:close/>
                <a:moveTo>
                  <a:pt x="1348268" y="267005"/>
                </a:moveTo>
                <a:lnTo>
                  <a:pt x="1348268" y="306782"/>
                </a:lnTo>
                <a:lnTo>
                  <a:pt x="1418677" y="306782"/>
                </a:lnTo>
                <a:cubicBezTo>
                  <a:pt x="1421401" y="306782"/>
                  <a:pt x="1423839" y="306324"/>
                  <a:pt x="1425992" y="305410"/>
                </a:cubicBezTo>
                <a:cubicBezTo>
                  <a:pt x="1428145" y="304496"/>
                  <a:pt x="1430126" y="303124"/>
                  <a:pt x="1431936" y="301295"/>
                </a:cubicBezTo>
                <a:cubicBezTo>
                  <a:pt x="1433745" y="299676"/>
                  <a:pt x="1435041" y="297771"/>
                  <a:pt x="1435822" y="295580"/>
                </a:cubicBezTo>
                <a:cubicBezTo>
                  <a:pt x="1436603" y="293389"/>
                  <a:pt x="1436984" y="291027"/>
                  <a:pt x="1436965" y="288494"/>
                </a:cubicBezTo>
                <a:lnTo>
                  <a:pt x="1436965" y="267005"/>
                </a:lnTo>
                <a:close/>
                <a:moveTo>
                  <a:pt x="1228482" y="267005"/>
                </a:moveTo>
                <a:lnTo>
                  <a:pt x="1228482" y="288494"/>
                </a:lnTo>
                <a:cubicBezTo>
                  <a:pt x="1228501" y="291027"/>
                  <a:pt x="1228920" y="293389"/>
                  <a:pt x="1229739" y="295580"/>
                </a:cubicBezTo>
                <a:cubicBezTo>
                  <a:pt x="1230558" y="297771"/>
                  <a:pt x="1231663" y="299676"/>
                  <a:pt x="1233054" y="301295"/>
                </a:cubicBezTo>
                <a:cubicBezTo>
                  <a:pt x="1236787" y="304953"/>
                  <a:pt x="1241207" y="306782"/>
                  <a:pt x="1246312" y="306782"/>
                </a:cubicBezTo>
                <a:lnTo>
                  <a:pt x="1317178" y="306782"/>
                </a:lnTo>
                <a:lnTo>
                  <a:pt x="1317178" y="267005"/>
                </a:lnTo>
                <a:close/>
                <a:moveTo>
                  <a:pt x="2560305" y="266548"/>
                </a:moveTo>
                <a:lnTo>
                  <a:pt x="2749129" y="266548"/>
                </a:lnTo>
                <a:cubicBezTo>
                  <a:pt x="2762149" y="266843"/>
                  <a:pt x="2773370" y="271510"/>
                  <a:pt x="2782790" y="280550"/>
                </a:cubicBezTo>
                <a:cubicBezTo>
                  <a:pt x="2792210" y="289589"/>
                  <a:pt x="2797144" y="301228"/>
                  <a:pt x="2797592" y="315468"/>
                </a:cubicBezTo>
                <a:lnTo>
                  <a:pt x="2797592" y="367132"/>
                </a:lnTo>
                <a:cubicBezTo>
                  <a:pt x="2797201" y="380972"/>
                  <a:pt x="2792382" y="392497"/>
                  <a:pt x="2783133" y="401708"/>
                </a:cubicBezTo>
                <a:cubicBezTo>
                  <a:pt x="2773884" y="410918"/>
                  <a:pt x="2762549" y="415700"/>
                  <a:pt x="2749129" y="416052"/>
                </a:cubicBezTo>
                <a:lnTo>
                  <a:pt x="2560305" y="416052"/>
                </a:lnTo>
                <a:cubicBezTo>
                  <a:pt x="2546666" y="415643"/>
                  <a:pt x="2535197" y="410747"/>
                  <a:pt x="2525901" y="401365"/>
                </a:cubicBezTo>
                <a:cubicBezTo>
                  <a:pt x="2516605" y="391983"/>
                  <a:pt x="2511766" y="380572"/>
                  <a:pt x="2511385" y="367132"/>
                </a:cubicBezTo>
                <a:lnTo>
                  <a:pt x="2511385" y="315468"/>
                </a:lnTo>
                <a:cubicBezTo>
                  <a:pt x="2511823" y="301629"/>
                  <a:pt x="2516776" y="290103"/>
                  <a:pt x="2526244" y="280893"/>
                </a:cubicBezTo>
                <a:cubicBezTo>
                  <a:pt x="2535712" y="271682"/>
                  <a:pt x="2547066" y="266900"/>
                  <a:pt x="2560305" y="266548"/>
                </a:cubicBezTo>
                <a:close/>
                <a:moveTo>
                  <a:pt x="1143871" y="263955"/>
                </a:moveTo>
                <a:cubicBezTo>
                  <a:pt x="1145833" y="263983"/>
                  <a:pt x="1147824" y="264391"/>
                  <a:pt x="1149843" y="265176"/>
                </a:cubicBezTo>
                <a:lnTo>
                  <a:pt x="1150758" y="265634"/>
                </a:lnTo>
                <a:cubicBezTo>
                  <a:pt x="1154291" y="267396"/>
                  <a:pt x="1156825" y="270158"/>
                  <a:pt x="1158359" y="273920"/>
                </a:cubicBezTo>
                <a:cubicBezTo>
                  <a:pt x="1159892" y="277683"/>
                  <a:pt x="1159797" y="281474"/>
                  <a:pt x="1158073" y="285293"/>
                </a:cubicBezTo>
                <a:lnTo>
                  <a:pt x="1108238" y="400965"/>
                </a:lnTo>
                <a:cubicBezTo>
                  <a:pt x="1106514" y="404699"/>
                  <a:pt x="1103790" y="407289"/>
                  <a:pt x="1100066" y="408737"/>
                </a:cubicBezTo>
                <a:cubicBezTo>
                  <a:pt x="1096341" y="410185"/>
                  <a:pt x="1092360" y="410033"/>
                  <a:pt x="1088121" y="408280"/>
                </a:cubicBezTo>
                <a:lnTo>
                  <a:pt x="1087664" y="408280"/>
                </a:lnTo>
                <a:cubicBezTo>
                  <a:pt x="1083740" y="406546"/>
                  <a:pt x="1081073" y="403841"/>
                  <a:pt x="1079663" y="400165"/>
                </a:cubicBezTo>
                <a:cubicBezTo>
                  <a:pt x="1078253" y="396488"/>
                  <a:pt x="1078330" y="392640"/>
                  <a:pt x="1079892" y="388620"/>
                </a:cubicBezTo>
                <a:lnTo>
                  <a:pt x="1129727" y="273406"/>
                </a:lnTo>
                <a:cubicBezTo>
                  <a:pt x="1131480" y="269263"/>
                  <a:pt x="1134260" y="266462"/>
                  <a:pt x="1138070" y="265005"/>
                </a:cubicBezTo>
                <a:cubicBezTo>
                  <a:pt x="1139975" y="264276"/>
                  <a:pt x="1141909" y="263926"/>
                  <a:pt x="1143871" y="263955"/>
                </a:cubicBezTo>
                <a:close/>
                <a:moveTo>
                  <a:pt x="4812701" y="263147"/>
                </a:moveTo>
                <a:cubicBezTo>
                  <a:pt x="4814606" y="263395"/>
                  <a:pt x="4816511" y="264071"/>
                  <a:pt x="4818416" y="265176"/>
                </a:cubicBezTo>
                <a:lnTo>
                  <a:pt x="4818873" y="265176"/>
                </a:lnTo>
                <a:cubicBezTo>
                  <a:pt x="4822569" y="267158"/>
                  <a:pt x="4825007" y="270053"/>
                  <a:pt x="4826188" y="273863"/>
                </a:cubicBezTo>
                <a:cubicBezTo>
                  <a:pt x="4827369" y="277673"/>
                  <a:pt x="4827065" y="281483"/>
                  <a:pt x="4825274" y="285293"/>
                </a:cubicBezTo>
                <a:lnTo>
                  <a:pt x="4766753" y="400965"/>
                </a:lnTo>
                <a:cubicBezTo>
                  <a:pt x="4764752" y="404880"/>
                  <a:pt x="4761780" y="407451"/>
                  <a:pt x="4757837" y="408680"/>
                </a:cubicBezTo>
                <a:cubicBezTo>
                  <a:pt x="4753894" y="409909"/>
                  <a:pt x="4750008" y="409623"/>
                  <a:pt x="4746179" y="407823"/>
                </a:cubicBezTo>
                <a:lnTo>
                  <a:pt x="4745721" y="407823"/>
                </a:lnTo>
                <a:cubicBezTo>
                  <a:pt x="4742007" y="405622"/>
                  <a:pt x="4739492" y="402594"/>
                  <a:pt x="4738178" y="398736"/>
                </a:cubicBezTo>
                <a:cubicBezTo>
                  <a:pt x="4736863" y="394878"/>
                  <a:pt x="4737092" y="391049"/>
                  <a:pt x="4738863" y="387249"/>
                </a:cubicBezTo>
                <a:lnTo>
                  <a:pt x="4798299" y="271120"/>
                </a:lnTo>
                <a:cubicBezTo>
                  <a:pt x="4800280" y="267386"/>
                  <a:pt x="4803176" y="264910"/>
                  <a:pt x="4806986" y="263690"/>
                </a:cubicBezTo>
                <a:cubicBezTo>
                  <a:pt x="4808891" y="263081"/>
                  <a:pt x="4810796" y="262900"/>
                  <a:pt x="4812701" y="263147"/>
                </a:cubicBezTo>
                <a:close/>
                <a:moveTo>
                  <a:pt x="3850523" y="247346"/>
                </a:moveTo>
                <a:lnTo>
                  <a:pt x="3850523" y="364846"/>
                </a:lnTo>
                <a:cubicBezTo>
                  <a:pt x="3850505" y="367132"/>
                  <a:pt x="3850885" y="369304"/>
                  <a:pt x="3851667" y="371361"/>
                </a:cubicBezTo>
                <a:cubicBezTo>
                  <a:pt x="3852448" y="373418"/>
                  <a:pt x="3853743" y="375362"/>
                  <a:pt x="3855553" y="377190"/>
                </a:cubicBezTo>
                <a:cubicBezTo>
                  <a:pt x="3857172" y="379019"/>
                  <a:pt x="3859077" y="380391"/>
                  <a:pt x="3861268" y="381305"/>
                </a:cubicBezTo>
                <a:cubicBezTo>
                  <a:pt x="3863458" y="382220"/>
                  <a:pt x="3865821" y="382677"/>
                  <a:pt x="3868354" y="382677"/>
                </a:cubicBezTo>
                <a:lnTo>
                  <a:pt x="3959337" y="382677"/>
                </a:lnTo>
                <a:cubicBezTo>
                  <a:pt x="3964367" y="382677"/>
                  <a:pt x="3968481" y="380848"/>
                  <a:pt x="3971681" y="377190"/>
                </a:cubicBezTo>
                <a:cubicBezTo>
                  <a:pt x="3973710" y="375362"/>
                  <a:pt x="3975139" y="373418"/>
                  <a:pt x="3975968" y="371361"/>
                </a:cubicBezTo>
                <a:cubicBezTo>
                  <a:pt x="3976797" y="369304"/>
                  <a:pt x="3977197" y="367132"/>
                  <a:pt x="3977168" y="364846"/>
                </a:cubicBezTo>
                <a:lnTo>
                  <a:pt x="3977168" y="247346"/>
                </a:lnTo>
                <a:close/>
                <a:moveTo>
                  <a:pt x="3493450" y="240030"/>
                </a:moveTo>
                <a:lnTo>
                  <a:pt x="3493450" y="308153"/>
                </a:lnTo>
                <a:cubicBezTo>
                  <a:pt x="3493431" y="310877"/>
                  <a:pt x="3493812" y="313316"/>
                  <a:pt x="3494593" y="315468"/>
                </a:cubicBezTo>
                <a:cubicBezTo>
                  <a:pt x="3495375" y="317621"/>
                  <a:pt x="3496670" y="319602"/>
                  <a:pt x="3498480" y="321412"/>
                </a:cubicBezTo>
                <a:cubicBezTo>
                  <a:pt x="3500080" y="323222"/>
                  <a:pt x="3501909" y="324517"/>
                  <a:pt x="3503966" y="325298"/>
                </a:cubicBezTo>
                <a:cubicBezTo>
                  <a:pt x="3506023" y="326079"/>
                  <a:pt x="3508309" y="326460"/>
                  <a:pt x="3510824" y="326441"/>
                </a:cubicBezTo>
                <a:lnTo>
                  <a:pt x="3622381" y="326441"/>
                </a:lnTo>
                <a:cubicBezTo>
                  <a:pt x="3624895" y="326460"/>
                  <a:pt x="3627181" y="326079"/>
                  <a:pt x="3629239" y="325298"/>
                </a:cubicBezTo>
                <a:cubicBezTo>
                  <a:pt x="3631296" y="324517"/>
                  <a:pt x="3633125" y="323222"/>
                  <a:pt x="3634725" y="321412"/>
                </a:cubicBezTo>
                <a:cubicBezTo>
                  <a:pt x="3636554" y="319602"/>
                  <a:pt x="3637926" y="317621"/>
                  <a:pt x="3638840" y="315468"/>
                </a:cubicBezTo>
                <a:cubicBezTo>
                  <a:pt x="3639754" y="313316"/>
                  <a:pt x="3640212" y="310877"/>
                  <a:pt x="3640212" y="308153"/>
                </a:cubicBezTo>
                <a:lnTo>
                  <a:pt x="3640212" y="240030"/>
                </a:lnTo>
                <a:close/>
                <a:moveTo>
                  <a:pt x="4931344" y="237287"/>
                </a:moveTo>
                <a:lnTo>
                  <a:pt x="5107367" y="237287"/>
                </a:lnTo>
                <a:cubicBezTo>
                  <a:pt x="5113253" y="237592"/>
                  <a:pt x="5117596" y="240068"/>
                  <a:pt x="5120397" y="244717"/>
                </a:cubicBezTo>
                <a:cubicBezTo>
                  <a:pt x="5123197" y="249365"/>
                  <a:pt x="5123426" y="254356"/>
                  <a:pt x="5121082" y="259690"/>
                </a:cubicBezTo>
                <a:cubicBezTo>
                  <a:pt x="5112605" y="275701"/>
                  <a:pt x="5102928" y="290541"/>
                  <a:pt x="5092050" y="304210"/>
                </a:cubicBezTo>
                <a:cubicBezTo>
                  <a:pt x="5081172" y="317878"/>
                  <a:pt x="5069209" y="330318"/>
                  <a:pt x="5056160" y="341529"/>
                </a:cubicBezTo>
                <a:lnTo>
                  <a:pt x="5132055" y="380391"/>
                </a:lnTo>
                <a:cubicBezTo>
                  <a:pt x="5135979" y="382591"/>
                  <a:pt x="5138532" y="385620"/>
                  <a:pt x="5139714" y="389478"/>
                </a:cubicBezTo>
                <a:cubicBezTo>
                  <a:pt x="5140894" y="393335"/>
                  <a:pt x="5140476" y="397164"/>
                  <a:pt x="5138456" y="400965"/>
                </a:cubicBezTo>
                <a:lnTo>
                  <a:pt x="5138456" y="401422"/>
                </a:lnTo>
                <a:cubicBezTo>
                  <a:pt x="5136484" y="405118"/>
                  <a:pt x="5133570" y="407556"/>
                  <a:pt x="5129712" y="408737"/>
                </a:cubicBezTo>
                <a:cubicBezTo>
                  <a:pt x="5125854" y="409918"/>
                  <a:pt x="5121911" y="409613"/>
                  <a:pt x="5117882" y="407823"/>
                </a:cubicBezTo>
                <a:lnTo>
                  <a:pt x="5028728" y="362103"/>
                </a:lnTo>
                <a:cubicBezTo>
                  <a:pt x="5011764" y="373533"/>
                  <a:pt x="4993800" y="383363"/>
                  <a:pt x="4974836" y="391592"/>
                </a:cubicBezTo>
                <a:cubicBezTo>
                  <a:pt x="4955871" y="399822"/>
                  <a:pt x="4936193" y="406451"/>
                  <a:pt x="4915800" y="411480"/>
                </a:cubicBezTo>
                <a:cubicBezTo>
                  <a:pt x="4913952" y="412147"/>
                  <a:pt x="4912047" y="412299"/>
                  <a:pt x="4910084" y="411938"/>
                </a:cubicBezTo>
                <a:cubicBezTo>
                  <a:pt x="4908122" y="411576"/>
                  <a:pt x="4906217" y="410814"/>
                  <a:pt x="4904370" y="409652"/>
                </a:cubicBezTo>
                <a:cubicBezTo>
                  <a:pt x="4900255" y="407442"/>
                  <a:pt x="4897969" y="404089"/>
                  <a:pt x="4897511" y="399593"/>
                </a:cubicBezTo>
                <a:cubicBezTo>
                  <a:pt x="4896683" y="395593"/>
                  <a:pt x="4897311" y="391935"/>
                  <a:pt x="4899397" y="388620"/>
                </a:cubicBezTo>
                <a:cubicBezTo>
                  <a:pt x="4901483" y="385306"/>
                  <a:pt x="4904512" y="383020"/>
                  <a:pt x="4908485" y="381762"/>
                </a:cubicBezTo>
                <a:cubicBezTo>
                  <a:pt x="4925191" y="377686"/>
                  <a:pt x="4941155" y="372809"/>
                  <a:pt x="4956376" y="367132"/>
                </a:cubicBezTo>
                <a:cubicBezTo>
                  <a:pt x="4971597" y="361455"/>
                  <a:pt x="4985961" y="354749"/>
                  <a:pt x="4999467" y="347015"/>
                </a:cubicBezTo>
                <a:lnTo>
                  <a:pt x="4927229" y="309525"/>
                </a:lnTo>
                <a:cubicBezTo>
                  <a:pt x="4923534" y="307124"/>
                  <a:pt x="4921095" y="304038"/>
                  <a:pt x="4919914" y="300266"/>
                </a:cubicBezTo>
                <a:cubicBezTo>
                  <a:pt x="4918733" y="296495"/>
                  <a:pt x="4919038" y="292723"/>
                  <a:pt x="4920829" y="288951"/>
                </a:cubicBezTo>
                <a:lnTo>
                  <a:pt x="4921286" y="288036"/>
                </a:lnTo>
                <a:cubicBezTo>
                  <a:pt x="4923238" y="284112"/>
                  <a:pt x="4926077" y="281559"/>
                  <a:pt x="4929801" y="280378"/>
                </a:cubicBezTo>
                <a:cubicBezTo>
                  <a:pt x="4933526" y="279197"/>
                  <a:pt x="4937393" y="279616"/>
                  <a:pt x="4941403" y="281636"/>
                </a:cubicBezTo>
                <a:lnTo>
                  <a:pt x="5028728" y="326898"/>
                </a:lnTo>
                <a:cubicBezTo>
                  <a:pt x="5038538" y="319145"/>
                  <a:pt x="5047721" y="310420"/>
                  <a:pt x="5056274" y="300724"/>
                </a:cubicBezTo>
                <a:cubicBezTo>
                  <a:pt x="5064827" y="291027"/>
                  <a:pt x="5072867" y="280245"/>
                  <a:pt x="5080392" y="268377"/>
                </a:cubicBezTo>
                <a:lnTo>
                  <a:pt x="4931344" y="268377"/>
                </a:lnTo>
                <a:cubicBezTo>
                  <a:pt x="4926915" y="268262"/>
                  <a:pt x="4923315" y="266777"/>
                  <a:pt x="4920543" y="263919"/>
                </a:cubicBezTo>
                <a:cubicBezTo>
                  <a:pt x="4917771" y="261062"/>
                  <a:pt x="4916342" y="257518"/>
                  <a:pt x="4916257" y="253289"/>
                </a:cubicBezTo>
                <a:lnTo>
                  <a:pt x="4916257" y="252375"/>
                </a:lnTo>
                <a:cubicBezTo>
                  <a:pt x="4916342" y="248146"/>
                  <a:pt x="4917771" y="244602"/>
                  <a:pt x="4920543" y="241745"/>
                </a:cubicBezTo>
                <a:cubicBezTo>
                  <a:pt x="4923315" y="238887"/>
                  <a:pt x="4926915" y="237401"/>
                  <a:pt x="4931344" y="237287"/>
                </a:cubicBezTo>
                <a:close/>
                <a:moveTo>
                  <a:pt x="5800024" y="217170"/>
                </a:moveTo>
                <a:lnTo>
                  <a:pt x="5800024" y="286208"/>
                </a:lnTo>
                <a:lnTo>
                  <a:pt x="5908380" y="286208"/>
                </a:lnTo>
                <a:lnTo>
                  <a:pt x="5908380" y="217170"/>
                </a:lnTo>
                <a:close/>
                <a:moveTo>
                  <a:pt x="1348268" y="197511"/>
                </a:moveTo>
                <a:lnTo>
                  <a:pt x="1348268" y="236373"/>
                </a:lnTo>
                <a:lnTo>
                  <a:pt x="1436965" y="236373"/>
                </a:lnTo>
                <a:lnTo>
                  <a:pt x="1436965" y="214884"/>
                </a:lnTo>
                <a:cubicBezTo>
                  <a:pt x="1436984" y="212370"/>
                  <a:pt x="1436603" y="210084"/>
                  <a:pt x="1435822" y="208026"/>
                </a:cubicBezTo>
                <a:cubicBezTo>
                  <a:pt x="1435041" y="205969"/>
                  <a:pt x="1433745" y="204140"/>
                  <a:pt x="1431936" y="202540"/>
                </a:cubicBezTo>
                <a:cubicBezTo>
                  <a:pt x="1430126" y="200730"/>
                  <a:pt x="1428145" y="199435"/>
                  <a:pt x="1425992" y="198654"/>
                </a:cubicBezTo>
                <a:cubicBezTo>
                  <a:pt x="1423839" y="197873"/>
                  <a:pt x="1421401" y="197492"/>
                  <a:pt x="1418677" y="197511"/>
                </a:cubicBezTo>
                <a:close/>
                <a:moveTo>
                  <a:pt x="1246312" y="197511"/>
                </a:moveTo>
                <a:cubicBezTo>
                  <a:pt x="1240969" y="197577"/>
                  <a:pt x="1236683" y="199159"/>
                  <a:pt x="1233454" y="202254"/>
                </a:cubicBezTo>
                <a:cubicBezTo>
                  <a:pt x="1230225" y="205350"/>
                  <a:pt x="1228567" y="209560"/>
                  <a:pt x="1228482" y="214884"/>
                </a:cubicBezTo>
                <a:lnTo>
                  <a:pt x="1228482" y="236373"/>
                </a:lnTo>
                <a:lnTo>
                  <a:pt x="1317178" y="236373"/>
                </a:lnTo>
                <a:lnTo>
                  <a:pt x="1317178" y="197511"/>
                </a:lnTo>
                <a:close/>
                <a:moveTo>
                  <a:pt x="5399517" y="160478"/>
                </a:moveTo>
                <a:lnTo>
                  <a:pt x="5400431" y="160478"/>
                </a:lnTo>
                <a:cubicBezTo>
                  <a:pt x="5404660" y="160611"/>
                  <a:pt x="5408204" y="162173"/>
                  <a:pt x="5411061" y="165164"/>
                </a:cubicBezTo>
                <a:cubicBezTo>
                  <a:pt x="5413918" y="168155"/>
                  <a:pt x="5415404" y="171774"/>
                  <a:pt x="5415519" y="176022"/>
                </a:cubicBezTo>
                <a:cubicBezTo>
                  <a:pt x="5414604" y="208103"/>
                  <a:pt x="5410490" y="235839"/>
                  <a:pt x="5403174" y="259233"/>
                </a:cubicBezTo>
                <a:cubicBezTo>
                  <a:pt x="5402965" y="259699"/>
                  <a:pt x="5402812" y="260138"/>
                  <a:pt x="5402718" y="260547"/>
                </a:cubicBezTo>
                <a:cubicBezTo>
                  <a:pt x="5402622" y="260957"/>
                  <a:pt x="5402470" y="261281"/>
                  <a:pt x="5402260" y="261519"/>
                </a:cubicBezTo>
                <a:cubicBezTo>
                  <a:pt x="5403632" y="261900"/>
                  <a:pt x="5405004" y="262509"/>
                  <a:pt x="5406375" y="263348"/>
                </a:cubicBezTo>
                <a:lnTo>
                  <a:pt x="5580111" y="383591"/>
                </a:lnTo>
                <a:cubicBezTo>
                  <a:pt x="5583550" y="386039"/>
                  <a:pt x="5585588" y="389259"/>
                  <a:pt x="5586226" y="393249"/>
                </a:cubicBezTo>
                <a:cubicBezTo>
                  <a:pt x="5586864" y="397240"/>
                  <a:pt x="5586046" y="401031"/>
                  <a:pt x="5583768" y="404622"/>
                </a:cubicBezTo>
                <a:lnTo>
                  <a:pt x="5583768" y="405080"/>
                </a:lnTo>
                <a:cubicBezTo>
                  <a:pt x="5581120" y="408518"/>
                  <a:pt x="5577844" y="410556"/>
                  <a:pt x="5573938" y="411195"/>
                </a:cubicBezTo>
                <a:cubicBezTo>
                  <a:pt x="5570034" y="411833"/>
                  <a:pt x="5566300" y="411014"/>
                  <a:pt x="5562738" y="408737"/>
                </a:cubicBezTo>
                <a:lnTo>
                  <a:pt x="5390830" y="289865"/>
                </a:lnTo>
                <a:cubicBezTo>
                  <a:pt x="5383972" y="304877"/>
                  <a:pt x="5375286" y="318288"/>
                  <a:pt x="5364770" y="330099"/>
                </a:cubicBezTo>
                <a:cubicBezTo>
                  <a:pt x="5356092" y="339957"/>
                  <a:pt x="5346358" y="349044"/>
                  <a:pt x="5335566" y="357359"/>
                </a:cubicBezTo>
                <a:cubicBezTo>
                  <a:pt x="5324774" y="365675"/>
                  <a:pt x="5312869" y="373047"/>
                  <a:pt x="5299847" y="379476"/>
                </a:cubicBezTo>
                <a:cubicBezTo>
                  <a:pt x="5289075" y="385210"/>
                  <a:pt x="5277359" y="390659"/>
                  <a:pt x="5264700" y="395821"/>
                </a:cubicBezTo>
                <a:cubicBezTo>
                  <a:pt x="5252042" y="400984"/>
                  <a:pt x="5238612" y="405746"/>
                  <a:pt x="5224409" y="410109"/>
                </a:cubicBezTo>
                <a:cubicBezTo>
                  <a:pt x="5220181" y="411385"/>
                  <a:pt x="5216294" y="411004"/>
                  <a:pt x="5212751" y="408966"/>
                </a:cubicBezTo>
                <a:cubicBezTo>
                  <a:pt x="5209208" y="406927"/>
                  <a:pt x="5206693" y="403803"/>
                  <a:pt x="5205207" y="399593"/>
                </a:cubicBezTo>
                <a:cubicBezTo>
                  <a:pt x="5204340" y="395774"/>
                  <a:pt x="5204817" y="392097"/>
                  <a:pt x="5206636" y="388563"/>
                </a:cubicBezTo>
                <a:cubicBezTo>
                  <a:pt x="5208455" y="385029"/>
                  <a:pt x="5211332" y="382610"/>
                  <a:pt x="5215265" y="381305"/>
                </a:cubicBezTo>
                <a:cubicBezTo>
                  <a:pt x="5227848" y="377209"/>
                  <a:pt x="5239716" y="372942"/>
                  <a:pt x="5250870" y="368504"/>
                </a:cubicBezTo>
                <a:cubicBezTo>
                  <a:pt x="5262023" y="364065"/>
                  <a:pt x="5272406" y="359340"/>
                  <a:pt x="5282017" y="354330"/>
                </a:cubicBezTo>
                <a:cubicBezTo>
                  <a:pt x="5293456" y="348587"/>
                  <a:pt x="5303953" y="342015"/>
                  <a:pt x="5313506" y="334614"/>
                </a:cubicBezTo>
                <a:cubicBezTo>
                  <a:pt x="5323060" y="327213"/>
                  <a:pt x="5331613" y="319155"/>
                  <a:pt x="5339167" y="310439"/>
                </a:cubicBezTo>
                <a:cubicBezTo>
                  <a:pt x="5354711" y="293142"/>
                  <a:pt x="5366142" y="272415"/>
                  <a:pt x="5373456" y="248260"/>
                </a:cubicBezTo>
                <a:cubicBezTo>
                  <a:pt x="5376857" y="237982"/>
                  <a:pt x="5379429" y="226762"/>
                  <a:pt x="5381172" y="214599"/>
                </a:cubicBezTo>
                <a:cubicBezTo>
                  <a:pt x="5382914" y="202435"/>
                  <a:pt x="5384000" y="189272"/>
                  <a:pt x="5384429" y="175108"/>
                </a:cubicBezTo>
                <a:cubicBezTo>
                  <a:pt x="5384544" y="171098"/>
                  <a:pt x="5386030" y="167688"/>
                  <a:pt x="5388887" y="164878"/>
                </a:cubicBezTo>
                <a:cubicBezTo>
                  <a:pt x="5391744" y="162068"/>
                  <a:pt x="5395288" y="160601"/>
                  <a:pt x="5399517" y="160478"/>
                </a:cubicBezTo>
                <a:close/>
                <a:moveTo>
                  <a:pt x="4069994" y="146204"/>
                </a:moveTo>
                <a:cubicBezTo>
                  <a:pt x="4071937" y="146281"/>
                  <a:pt x="4073837" y="146771"/>
                  <a:pt x="4075695" y="147676"/>
                </a:cubicBezTo>
                <a:cubicBezTo>
                  <a:pt x="4079409" y="149486"/>
                  <a:pt x="4081924" y="152381"/>
                  <a:pt x="4083238" y="156363"/>
                </a:cubicBezTo>
                <a:lnTo>
                  <a:pt x="4130787" y="299009"/>
                </a:lnTo>
                <a:cubicBezTo>
                  <a:pt x="4132102" y="303238"/>
                  <a:pt x="4131873" y="307124"/>
                  <a:pt x="4130102" y="310668"/>
                </a:cubicBezTo>
                <a:cubicBezTo>
                  <a:pt x="4128330" y="314211"/>
                  <a:pt x="4125358" y="316726"/>
                  <a:pt x="4121186" y="318212"/>
                </a:cubicBezTo>
                <a:lnTo>
                  <a:pt x="4120729" y="318212"/>
                </a:lnTo>
                <a:cubicBezTo>
                  <a:pt x="4116481" y="319745"/>
                  <a:pt x="4112518" y="319650"/>
                  <a:pt x="4108842" y="317926"/>
                </a:cubicBezTo>
                <a:cubicBezTo>
                  <a:pt x="4105165" y="316202"/>
                  <a:pt x="4102574" y="313249"/>
                  <a:pt x="4101069" y="309068"/>
                </a:cubicBezTo>
                <a:lnTo>
                  <a:pt x="4053978" y="165964"/>
                </a:lnTo>
                <a:cubicBezTo>
                  <a:pt x="4052692" y="162125"/>
                  <a:pt x="4052977" y="158373"/>
                  <a:pt x="4054835" y="154705"/>
                </a:cubicBezTo>
                <a:cubicBezTo>
                  <a:pt x="4056692" y="151038"/>
                  <a:pt x="4059607" y="148543"/>
                  <a:pt x="4063579" y="147219"/>
                </a:cubicBezTo>
                <a:lnTo>
                  <a:pt x="4064036" y="147219"/>
                </a:lnTo>
                <a:cubicBezTo>
                  <a:pt x="4066065" y="146466"/>
                  <a:pt x="4068051" y="146128"/>
                  <a:pt x="4069994" y="146204"/>
                </a:cubicBezTo>
                <a:close/>
                <a:moveTo>
                  <a:pt x="4967463" y="141275"/>
                </a:moveTo>
                <a:lnTo>
                  <a:pt x="4967463" y="172822"/>
                </a:lnTo>
                <a:cubicBezTo>
                  <a:pt x="4967568" y="178165"/>
                  <a:pt x="4969301" y="182452"/>
                  <a:pt x="4972664" y="185681"/>
                </a:cubicBezTo>
                <a:cubicBezTo>
                  <a:pt x="4976026" y="188910"/>
                  <a:pt x="4980388" y="190567"/>
                  <a:pt x="4985751" y="190653"/>
                </a:cubicBezTo>
                <a:lnTo>
                  <a:pt x="5054331" y="190653"/>
                </a:lnTo>
                <a:cubicBezTo>
                  <a:pt x="5059675" y="190567"/>
                  <a:pt x="5063961" y="188910"/>
                  <a:pt x="5067190" y="185681"/>
                </a:cubicBezTo>
                <a:cubicBezTo>
                  <a:pt x="5070419" y="182452"/>
                  <a:pt x="5072076" y="178165"/>
                  <a:pt x="5072162" y="172822"/>
                </a:cubicBezTo>
                <a:lnTo>
                  <a:pt x="5072162" y="141275"/>
                </a:lnTo>
                <a:close/>
                <a:moveTo>
                  <a:pt x="1125154" y="137160"/>
                </a:moveTo>
                <a:lnTo>
                  <a:pt x="1126069" y="137160"/>
                </a:lnTo>
                <a:cubicBezTo>
                  <a:pt x="1130098" y="137275"/>
                  <a:pt x="1133584" y="138761"/>
                  <a:pt x="1136527" y="141618"/>
                </a:cubicBezTo>
                <a:cubicBezTo>
                  <a:pt x="1139471" y="144476"/>
                  <a:pt x="1141014" y="148019"/>
                  <a:pt x="1141156" y="152248"/>
                </a:cubicBezTo>
                <a:lnTo>
                  <a:pt x="1141156" y="207112"/>
                </a:lnTo>
                <a:cubicBezTo>
                  <a:pt x="1141014" y="211341"/>
                  <a:pt x="1139471" y="214884"/>
                  <a:pt x="1136527" y="217742"/>
                </a:cubicBezTo>
                <a:cubicBezTo>
                  <a:pt x="1133584" y="220599"/>
                  <a:pt x="1130098" y="222085"/>
                  <a:pt x="1126069" y="222200"/>
                </a:cubicBezTo>
                <a:lnTo>
                  <a:pt x="1125154" y="222200"/>
                </a:lnTo>
                <a:cubicBezTo>
                  <a:pt x="1120925" y="222085"/>
                  <a:pt x="1117382" y="220599"/>
                  <a:pt x="1114525" y="217742"/>
                </a:cubicBezTo>
                <a:cubicBezTo>
                  <a:pt x="1111667" y="214884"/>
                  <a:pt x="1110181" y="211341"/>
                  <a:pt x="1110067" y="207112"/>
                </a:cubicBezTo>
                <a:lnTo>
                  <a:pt x="1110067" y="152248"/>
                </a:lnTo>
                <a:cubicBezTo>
                  <a:pt x="1110181" y="148019"/>
                  <a:pt x="1111667" y="144476"/>
                  <a:pt x="1114525" y="141618"/>
                </a:cubicBezTo>
                <a:cubicBezTo>
                  <a:pt x="1117382" y="138761"/>
                  <a:pt x="1120925" y="137275"/>
                  <a:pt x="1125154" y="137160"/>
                </a:cubicBezTo>
                <a:close/>
                <a:moveTo>
                  <a:pt x="4789155" y="135789"/>
                </a:moveTo>
                <a:lnTo>
                  <a:pt x="4790070" y="135789"/>
                </a:lnTo>
                <a:cubicBezTo>
                  <a:pt x="4794299" y="135903"/>
                  <a:pt x="4797842" y="137389"/>
                  <a:pt x="4800699" y="140246"/>
                </a:cubicBezTo>
                <a:cubicBezTo>
                  <a:pt x="4803557" y="143104"/>
                  <a:pt x="4805043" y="146647"/>
                  <a:pt x="4805157" y="150876"/>
                </a:cubicBezTo>
                <a:lnTo>
                  <a:pt x="4805157" y="206198"/>
                </a:lnTo>
                <a:cubicBezTo>
                  <a:pt x="4805043" y="210627"/>
                  <a:pt x="4803557" y="214227"/>
                  <a:pt x="4800699" y="216999"/>
                </a:cubicBezTo>
                <a:cubicBezTo>
                  <a:pt x="4797842" y="219771"/>
                  <a:pt x="4794299" y="221199"/>
                  <a:pt x="4790070" y="221285"/>
                </a:cubicBezTo>
                <a:lnTo>
                  <a:pt x="4789155" y="221285"/>
                </a:lnTo>
                <a:cubicBezTo>
                  <a:pt x="4784926" y="221199"/>
                  <a:pt x="4781383" y="219771"/>
                  <a:pt x="4778525" y="216999"/>
                </a:cubicBezTo>
                <a:cubicBezTo>
                  <a:pt x="4775668" y="214227"/>
                  <a:pt x="4774182" y="210627"/>
                  <a:pt x="4774068" y="206198"/>
                </a:cubicBezTo>
                <a:lnTo>
                  <a:pt x="4774068" y="150876"/>
                </a:lnTo>
                <a:cubicBezTo>
                  <a:pt x="4774182" y="146647"/>
                  <a:pt x="4775668" y="143104"/>
                  <a:pt x="4778525" y="140246"/>
                </a:cubicBezTo>
                <a:cubicBezTo>
                  <a:pt x="4781383" y="137389"/>
                  <a:pt x="4784926" y="135903"/>
                  <a:pt x="4789155" y="135789"/>
                </a:cubicBezTo>
                <a:close/>
                <a:moveTo>
                  <a:pt x="4424738" y="129574"/>
                </a:moveTo>
                <a:cubicBezTo>
                  <a:pt x="4426586" y="129288"/>
                  <a:pt x="4428462" y="129417"/>
                  <a:pt x="4430368" y="129959"/>
                </a:cubicBezTo>
                <a:cubicBezTo>
                  <a:pt x="4434178" y="131045"/>
                  <a:pt x="4437187" y="133446"/>
                  <a:pt x="4439397" y="137160"/>
                </a:cubicBezTo>
                <a:lnTo>
                  <a:pt x="4503405" y="253289"/>
                </a:lnTo>
                <a:cubicBezTo>
                  <a:pt x="4505187" y="257090"/>
                  <a:pt x="4505510" y="260919"/>
                  <a:pt x="4504377" y="264776"/>
                </a:cubicBezTo>
                <a:cubicBezTo>
                  <a:pt x="4503243" y="268634"/>
                  <a:pt x="4500938" y="271663"/>
                  <a:pt x="4497462" y="273863"/>
                </a:cubicBezTo>
                <a:cubicBezTo>
                  <a:pt x="4493442" y="275901"/>
                  <a:pt x="4489480" y="276397"/>
                  <a:pt x="4485575" y="275349"/>
                </a:cubicBezTo>
                <a:cubicBezTo>
                  <a:pt x="4481669" y="274301"/>
                  <a:pt x="4478621" y="271825"/>
                  <a:pt x="4476430" y="267920"/>
                </a:cubicBezTo>
                <a:lnTo>
                  <a:pt x="4413337" y="151791"/>
                </a:lnTo>
                <a:cubicBezTo>
                  <a:pt x="4411298" y="148209"/>
                  <a:pt x="4410803" y="144514"/>
                  <a:pt x="4411851" y="140704"/>
                </a:cubicBezTo>
                <a:cubicBezTo>
                  <a:pt x="4412899" y="136894"/>
                  <a:pt x="4415375" y="133884"/>
                  <a:pt x="4419280" y="131674"/>
                </a:cubicBezTo>
                <a:cubicBezTo>
                  <a:pt x="4421071" y="130560"/>
                  <a:pt x="4422890" y="129859"/>
                  <a:pt x="4424738" y="129574"/>
                </a:cubicBezTo>
                <a:close/>
                <a:moveTo>
                  <a:pt x="2657689" y="128931"/>
                </a:moveTo>
                <a:cubicBezTo>
                  <a:pt x="2659537" y="128912"/>
                  <a:pt x="2661327" y="129178"/>
                  <a:pt x="2663061" y="129731"/>
                </a:cubicBezTo>
                <a:cubicBezTo>
                  <a:pt x="2664795" y="130283"/>
                  <a:pt x="2666357" y="131236"/>
                  <a:pt x="2667747" y="132588"/>
                </a:cubicBezTo>
                <a:lnTo>
                  <a:pt x="2668204" y="133046"/>
                </a:lnTo>
                <a:cubicBezTo>
                  <a:pt x="2671481" y="135865"/>
                  <a:pt x="2673158" y="139370"/>
                  <a:pt x="2673233" y="143561"/>
                </a:cubicBezTo>
                <a:cubicBezTo>
                  <a:pt x="2673233" y="145647"/>
                  <a:pt x="2672891" y="147647"/>
                  <a:pt x="2672205" y="149562"/>
                </a:cubicBezTo>
                <a:cubicBezTo>
                  <a:pt x="2671519" y="151476"/>
                  <a:pt x="2670490" y="153134"/>
                  <a:pt x="2669119" y="154534"/>
                </a:cubicBezTo>
                <a:lnTo>
                  <a:pt x="2668204" y="155448"/>
                </a:lnTo>
                <a:lnTo>
                  <a:pt x="2847884" y="283464"/>
                </a:lnTo>
                <a:cubicBezTo>
                  <a:pt x="2849932" y="285093"/>
                  <a:pt x="2851437" y="286979"/>
                  <a:pt x="2852399" y="289122"/>
                </a:cubicBezTo>
                <a:cubicBezTo>
                  <a:pt x="2853361" y="291265"/>
                  <a:pt x="2853837" y="293494"/>
                  <a:pt x="2853828" y="295809"/>
                </a:cubicBezTo>
                <a:cubicBezTo>
                  <a:pt x="2853828" y="299085"/>
                  <a:pt x="2852913" y="302133"/>
                  <a:pt x="2851084" y="304953"/>
                </a:cubicBezTo>
                <a:lnTo>
                  <a:pt x="2850627" y="305410"/>
                </a:lnTo>
                <a:cubicBezTo>
                  <a:pt x="2847350" y="309601"/>
                  <a:pt x="2843388" y="311735"/>
                  <a:pt x="2838740" y="311811"/>
                </a:cubicBezTo>
                <a:cubicBezTo>
                  <a:pt x="2835463" y="311887"/>
                  <a:pt x="2832416" y="310820"/>
                  <a:pt x="2829596" y="308610"/>
                </a:cubicBezTo>
                <a:lnTo>
                  <a:pt x="2647173" y="177851"/>
                </a:lnTo>
                <a:cubicBezTo>
                  <a:pt x="2646964" y="177861"/>
                  <a:pt x="2646811" y="177842"/>
                  <a:pt x="2646716" y="177794"/>
                </a:cubicBezTo>
                <a:cubicBezTo>
                  <a:pt x="2646621" y="177746"/>
                  <a:pt x="2646468" y="177613"/>
                  <a:pt x="2646259" y="177394"/>
                </a:cubicBezTo>
                <a:cubicBezTo>
                  <a:pt x="2618989" y="203521"/>
                  <a:pt x="2590547" y="227276"/>
                  <a:pt x="2560934" y="248660"/>
                </a:cubicBezTo>
                <a:cubicBezTo>
                  <a:pt x="2531321" y="270044"/>
                  <a:pt x="2502308" y="288655"/>
                  <a:pt x="2473894" y="304496"/>
                </a:cubicBezTo>
                <a:cubicBezTo>
                  <a:pt x="2471685" y="305943"/>
                  <a:pt x="2469246" y="306705"/>
                  <a:pt x="2466579" y="306782"/>
                </a:cubicBezTo>
                <a:cubicBezTo>
                  <a:pt x="2463598" y="306762"/>
                  <a:pt x="2460988" y="306000"/>
                  <a:pt x="2458750" y="304496"/>
                </a:cubicBezTo>
                <a:cubicBezTo>
                  <a:pt x="2456511" y="302991"/>
                  <a:pt x="2454702" y="300857"/>
                  <a:pt x="2453320" y="298095"/>
                </a:cubicBezTo>
                <a:lnTo>
                  <a:pt x="2452863" y="297638"/>
                </a:lnTo>
                <a:cubicBezTo>
                  <a:pt x="2451568" y="295733"/>
                  <a:pt x="2450958" y="293599"/>
                  <a:pt x="2451034" y="291237"/>
                </a:cubicBezTo>
                <a:cubicBezTo>
                  <a:pt x="2451044" y="288636"/>
                  <a:pt x="2451711" y="286065"/>
                  <a:pt x="2453035" y="283522"/>
                </a:cubicBezTo>
                <a:cubicBezTo>
                  <a:pt x="2454359" y="280978"/>
                  <a:pt x="2456283" y="278978"/>
                  <a:pt x="2458807" y="277521"/>
                </a:cubicBezTo>
                <a:cubicBezTo>
                  <a:pt x="2492811" y="258071"/>
                  <a:pt x="2525729" y="236277"/>
                  <a:pt x="2557562" y="212141"/>
                </a:cubicBezTo>
                <a:cubicBezTo>
                  <a:pt x="2589394" y="188005"/>
                  <a:pt x="2619113" y="161640"/>
                  <a:pt x="2646716" y="133046"/>
                </a:cubicBezTo>
                <a:cubicBezTo>
                  <a:pt x="2648116" y="131674"/>
                  <a:pt x="2649774" y="130645"/>
                  <a:pt x="2651688" y="129959"/>
                </a:cubicBezTo>
                <a:cubicBezTo>
                  <a:pt x="2653603" y="129274"/>
                  <a:pt x="2655603" y="128931"/>
                  <a:pt x="2657689" y="128931"/>
                </a:cubicBezTo>
                <a:close/>
                <a:moveTo>
                  <a:pt x="3510824" y="125730"/>
                </a:moveTo>
                <a:cubicBezTo>
                  <a:pt x="3508309" y="125711"/>
                  <a:pt x="3506023" y="126092"/>
                  <a:pt x="3503966" y="126873"/>
                </a:cubicBezTo>
                <a:cubicBezTo>
                  <a:pt x="3501909" y="127654"/>
                  <a:pt x="3500080" y="128950"/>
                  <a:pt x="3498480" y="130760"/>
                </a:cubicBezTo>
                <a:cubicBezTo>
                  <a:pt x="3496670" y="132579"/>
                  <a:pt x="3495375" y="134541"/>
                  <a:pt x="3494593" y="136646"/>
                </a:cubicBezTo>
                <a:cubicBezTo>
                  <a:pt x="3493812" y="138751"/>
                  <a:pt x="3493431" y="141056"/>
                  <a:pt x="3493450" y="143561"/>
                </a:cubicBezTo>
                <a:lnTo>
                  <a:pt x="3493450" y="208941"/>
                </a:lnTo>
                <a:lnTo>
                  <a:pt x="3640212" y="208941"/>
                </a:lnTo>
                <a:lnTo>
                  <a:pt x="3640212" y="143561"/>
                </a:lnTo>
                <a:cubicBezTo>
                  <a:pt x="3640212" y="138608"/>
                  <a:pt x="3638383" y="134341"/>
                  <a:pt x="3634725" y="130760"/>
                </a:cubicBezTo>
                <a:cubicBezTo>
                  <a:pt x="3633125" y="128950"/>
                  <a:pt x="3631296" y="127654"/>
                  <a:pt x="3629239" y="126873"/>
                </a:cubicBezTo>
                <a:cubicBezTo>
                  <a:pt x="3627181" y="126092"/>
                  <a:pt x="3624895" y="125711"/>
                  <a:pt x="3622381" y="125730"/>
                </a:cubicBezTo>
                <a:close/>
                <a:moveTo>
                  <a:pt x="5939470" y="122073"/>
                </a:moveTo>
                <a:lnTo>
                  <a:pt x="5939470" y="383134"/>
                </a:lnTo>
                <a:lnTo>
                  <a:pt x="5975132" y="383134"/>
                </a:lnTo>
                <a:cubicBezTo>
                  <a:pt x="5978770" y="383124"/>
                  <a:pt x="5982123" y="382458"/>
                  <a:pt x="5985190" y="381134"/>
                </a:cubicBezTo>
                <a:cubicBezTo>
                  <a:pt x="5988257" y="379810"/>
                  <a:pt x="5991152" y="377886"/>
                  <a:pt x="5993877" y="375362"/>
                </a:cubicBezTo>
                <a:cubicBezTo>
                  <a:pt x="5996400" y="372866"/>
                  <a:pt x="5998326" y="370085"/>
                  <a:pt x="5999649" y="367018"/>
                </a:cubicBezTo>
                <a:cubicBezTo>
                  <a:pt x="6000973" y="363951"/>
                  <a:pt x="6001640" y="360483"/>
                  <a:pt x="6001649" y="356616"/>
                </a:cubicBezTo>
                <a:lnTo>
                  <a:pt x="6001649" y="148590"/>
                </a:lnTo>
                <a:cubicBezTo>
                  <a:pt x="6001640" y="144752"/>
                  <a:pt x="6000973" y="141342"/>
                  <a:pt x="5999649" y="138360"/>
                </a:cubicBezTo>
                <a:cubicBezTo>
                  <a:pt x="5998326" y="135379"/>
                  <a:pt x="5996400" y="132541"/>
                  <a:pt x="5993877" y="129845"/>
                </a:cubicBezTo>
                <a:cubicBezTo>
                  <a:pt x="5991152" y="127321"/>
                  <a:pt x="5988257" y="125397"/>
                  <a:pt x="5985190" y="124073"/>
                </a:cubicBezTo>
                <a:cubicBezTo>
                  <a:pt x="5982123" y="122749"/>
                  <a:pt x="5978770" y="122082"/>
                  <a:pt x="5975132" y="122073"/>
                </a:cubicBezTo>
                <a:close/>
                <a:moveTo>
                  <a:pt x="5800024" y="122073"/>
                </a:moveTo>
                <a:lnTo>
                  <a:pt x="5800024" y="186538"/>
                </a:lnTo>
                <a:lnTo>
                  <a:pt x="5908380" y="186538"/>
                </a:lnTo>
                <a:lnTo>
                  <a:pt x="5908380" y="122073"/>
                </a:lnTo>
                <a:close/>
                <a:moveTo>
                  <a:pt x="5733730" y="122073"/>
                </a:moveTo>
                <a:cubicBezTo>
                  <a:pt x="5730282" y="122082"/>
                  <a:pt x="5727006" y="122749"/>
                  <a:pt x="5723900" y="124073"/>
                </a:cubicBezTo>
                <a:cubicBezTo>
                  <a:pt x="5720795" y="125397"/>
                  <a:pt x="5717976" y="127321"/>
                  <a:pt x="5715442" y="129845"/>
                </a:cubicBezTo>
                <a:cubicBezTo>
                  <a:pt x="5712698" y="132541"/>
                  <a:pt x="5710642" y="135379"/>
                  <a:pt x="5709270" y="138360"/>
                </a:cubicBezTo>
                <a:cubicBezTo>
                  <a:pt x="5707898" y="141342"/>
                  <a:pt x="5707212" y="144752"/>
                  <a:pt x="5707212" y="148590"/>
                </a:cubicBezTo>
                <a:lnTo>
                  <a:pt x="5707212" y="356616"/>
                </a:lnTo>
                <a:cubicBezTo>
                  <a:pt x="5707212" y="360483"/>
                  <a:pt x="5707898" y="363951"/>
                  <a:pt x="5709270" y="367018"/>
                </a:cubicBezTo>
                <a:cubicBezTo>
                  <a:pt x="5710642" y="370085"/>
                  <a:pt x="5712698" y="372866"/>
                  <a:pt x="5715442" y="375362"/>
                </a:cubicBezTo>
                <a:cubicBezTo>
                  <a:pt x="5717976" y="377886"/>
                  <a:pt x="5720795" y="379810"/>
                  <a:pt x="5723900" y="381134"/>
                </a:cubicBezTo>
                <a:cubicBezTo>
                  <a:pt x="5727006" y="382458"/>
                  <a:pt x="5730282" y="383124"/>
                  <a:pt x="5733730" y="383134"/>
                </a:cubicBezTo>
                <a:lnTo>
                  <a:pt x="5769392" y="383134"/>
                </a:lnTo>
                <a:lnTo>
                  <a:pt x="5769392" y="122073"/>
                </a:lnTo>
                <a:close/>
                <a:moveTo>
                  <a:pt x="1548522" y="116129"/>
                </a:moveTo>
                <a:lnTo>
                  <a:pt x="1564981" y="116129"/>
                </a:lnTo>
                <a:cubicBezTo>
                  <a:pt x="1571458" y="116205"/>
                  <a:pt x="1577706" y="117425"/>
                  <a:pt x="1583726" y="119787"/>
                </a:cubicBezTo>
                <a:cubicBezTo>
                  <a:pt x="1592765" y="123978"/>
                  <a:pt x="1599947" y="129883"/>
                  <a:pt x="1605272" y="137503"/>
                </a:cubicBezTo>
                <a:cubicBezTo>
                  <a:pt x="1610596" y="145123"/>
                  <a:pt x="1613320" y="154001"/>
                  <a:pt x="1613444" y="164135"/>
                </a:cubicBezTo>
                <a:lnTo>
                  <a:pt x="1613444" y="363932"/>
                </a:lnTo>
                <a:cubicBezTo>
                  <a:pt x="1613539" y="369075"/>
                  <a:pt x="1615178" y="373304"/>
                  <a:pt x="1618359" y="376619"/>
                </a:cubicBezTo>
                <a:cubicBezTo>
                  <a:pt x="1621540" y="379934"/>
                  <a:pt x="1625693" y="381648"/>
                  <a:pt x="1630818" y="381762"/>
                </a:cubicBezTo>
                <a:lnTo>
                  <a:pt x="1641790" y="381762"/>
                </a:lnTo>
                <a:cubicBezTo>
                  <a:pt x="1646020" y="381848"/>
                  <a:pt x="1649563" y="383277"/>
                  <a:pt x="1652420" y="386049"/>
                </a:cubicBezTo>
                <a:cubicBezTo>
                  <a:pt x="1655278" y="388820"/>
                  <a:pt x="1656764" y="392421"/>
                  <a:pt x="1656878" y="396850"/>
                </a:cubicBezTo>
                <a:lnTo>
                  <a:pt x="1656878" y="397307"/>
                </a:lnTo>
                <a:cubicBezTo>
                  <a:pt x="1656764" y="401536"/>
                  <a:pt x="1655278" y="405080"/>
                  <a:pt x="1652420" y="407937"/>
                </a:cubicBezTo>
                <a:cubicBezTo>
                  <a:pt x="1649563" y="410795"/>
                  <a:pt x="1646020" y="412280"/>
                  <a:pt x="1641790" y="412395"/>
                </a:cubicBezTo>
                <a:lnTo>
                  <a:pt x="1630818" y="412395"/>
                </a:lnTo>
                <a:cubicBezTo>
                  <a:pt x="1617416" y="412033"/>
                  <a:pt x="1606157" y="407270"/>
                  <a:pt x="1597042" y="398107"/>
                </a:cubicBezTo>
                <a:cubicBezTo>
                  <a:pt x="1587927" y="388944"/>
                  <a:pt x="1583183" y="377552"/>
                  <a:pt x="1582812" y="363932"/>
                </a:cubicBezTo>
                <a:lnTo>
                  <a:pt x="1582812" y="164135"/>
                </a:lnTo>
                <a:cubicBezTo>
                  <a:pt x="1582735" y="159106"/>
                  <a:pt x="1581059" y="154991"/>
                  <a:pt x="1577782" y="151791"/>
                </a:cubicBezTo>
                <a:cubicBezTo>
                  <a:pt x="1576163" y="150181"/>
                  <a:pt x="1574258" y="148943"/>
                  <a:pt x="1572067" y="148076"/>
                </a:cubicBezTo>
                <a:cubicBezTo>
                  <a:pt x="1569877" y="147209"/>
                  <a:pt x="1567514" y="146771"/>
                  <a:pt x="1564981" y="146762"/>
                </a:cubicBezTo>
                <a:lnTo>
                  <a:pt x="1548522" y="146762"/>
                </a:lnTo>
                <a:cubicBezTo>
                  <a:pt x="1544292" y="146647"/>
                  <a:pt x="1540749" y="145161"/>
                  <a:pt x="1537892" y="142304"/>
                </a:cubicBezTo>
                <a:cubicBezTo>
                  <a:pt x="1535034" y="139446"/>
                  <a:pt x="1533548" y="135903"/>
                  <a:pt x="1533434" y="131674"/>
                </a:cubicBezTo>
                <a:lnTo>
                  <a:pt x="1533434" y="130760"/>
                </a:lnTo>
                <a:cubicBezTo>
                  <a:pt x="1533548" y="126750"/>
                  <a:pt x="1535034" y="123340"/>
                  <a:pt x="1537892" y="120530"/>
                </a:cubicBezTo>
                <a:cubicBezTo>
                  <a:pt x="1540749" y="117720"/>
                  <a:pt x="1544292" y="116253"/>
                  <a:pt x="1548522" y="116129"/>
                </a:cubicBezTo>
                <a:close/>
                <a:moveTo>
                  <a:pt x="4309095" y="113386"/>
                </a:moveTo>
                <a:lnTo>
                  <a:pt x="4309553" y="113386"/>
                </a:lnTo>
                <a:cubicBezTo>
                  <a:pt x="4313982" y="113500"/>
                  <a:pt x="4317582" y="114986"/>
                  <a:pt x="4320354" y="117844"/>
                </a:cubicBezTo>
                <a:cubicBezTo>
                  <a:pt x="4323126" y="120701"/>
                  <a:pt x="4324554" y="124244"/>
                  <a:pt x="4324640" y="128474"/>
                </a:cubicBezTo>
                <a:lnTo>
                  <a:pt x="4324640" y="356159"/>
                </a:lnTo>
                <a:cubicBezTo>
                  <a:pt x="4324650" y="359607"/>
                  <a:pt x="4325316" y="362884"/>
                  <a:pt x="4326640" y="365989"/>
                </a:cubicBezTo>
                <a:cubicBezTo>
                  <a:pt x="4327965" y="369094"/>
                  <a:pt x="4329888" y="371913"/>
                  <a:pt x="4332412" y="374447"/>
                </a:cubicBezTo>
                <a:cubicBezTo>
                  <a:pt x="4334946" y="376952"/>
                  <a:pt x="4337766" y="378800"/>
                  <a:pt x="4340871" y="379991"/>
                </a:cubicBezTo>
                <a:cubicBezTo>
                  <a:pt x="4343976" y="381181"/>
                  <a:pt x="4347253" y="381772"/>
                  <a:pt x="4350701" y="381762"/>
                </a:cubicBezTo>
                <a:lnTo>
                  <a:pt x="4653824" y="381762"/>
                </a:lnTo>
                <a:cubicBezTo>
                  <a:pt x="4658253" y="381905"/>
                  <a:pt x="4661854" y="383448"/>
                  <a:pt x="4664625" y="386391"/>
                </a:cubicBezTo>
                <a:cubicBezTo>
                  <a:pt x="4667397" y="389335"/>
                  <a:pt x="4668826" y="392821"/>
                  <a:pt x="4668912" y="396850"/>
                </a:cubicBezTo>
                <a:lnTo>
                  <a:pt x="4668912" y="397764"/>
                </a:lnTo>
                <a:cubicBezTo>
                  <a:pt x="4668826" y="401993"/>
                  <a:pt x="4667397" y="405537"/>
                  <a:pt x="4664625" y="408394"/>
                </a:cubicBezTo>
                <a:cubicBezTo>
                  <a:pt x="4661854" y="411252"/>
                  <a:pt x="4658253" y="412738"/>
                  <a:pt x="4653824" y="412852"/>
                </a:cubicBezTo>
                <a:lnTo>
                  <a:pt x="4350701" y="412852"/>
                </a:lnTo>
                <a:cubicBezTo>
                  <a:pt x="4347014" y="412861"/>
                  <a:pt x="4343300" y="412499"/>
                  <a:pt x="4339556" y="411766"/>
                </a:cubicBezTo>
                <a:cubicBezTo>
                  <a:pt x="4335813" y="411033"/>
                  <a:pt x="4332213" y="409871"/>
                  <a:pt x="4328755" y="408280"/>
                </a:cubicBezTo>
                <a:cubicBezTo>
                  <a:pt x="4321668" y="405280"/>
                  <a:pt x="4315610" y="401222"/>
                  <a:pt x="4310581" y="396107"/>
                </a:cubicBezTo>
                <a:cubicBezTo>
                  <a:pt x="4305552" y="390992"/>
                  <a:pt x="4301552" y="384991"/>
                  <a:pt x="4298580" y="378105"/>
                </a:cubicBezTo>
                <a:cubicBezTo>
                  <a:pt x="4295455" y="370790"/>
                  <a:pt x="4293932" y="363474"/>
                  <a:pt x="4294008" y="356159"/>
                </a:cubicBezTo>
                <a:lnTo>
                  <a:pt x="4294008" y="128474"/>
                </a:lnTo>
                <a:cubicBezTo>
                  <a:pt x="4294093" y="124244"/>
                  <a:pt x="4295522" y="120701"/>
                  <a:pt x="4298294" y="117844"/>
                </a:cubicBezTo>
                <a:cubicBezTo>
                  <a:pt x="4301066" y="114986"/>
                  <a:pt x="4304666" y="113500"/>
                  <a:pt x="4309095" y="113386"/>
                </a:cubicBezTo>
                <a:close/>
                <a:moveTo>
                  <a:pt x="1211565" y="110186"/>
                </a:moveTo>
                <a:lnTo>
                  <a:pt x="1454339" y="110186"/>
                </a:lnTo>
                <a:cubicBezTo>
                  <a:pt x="1458567" y="110300"/>
                  <a:pt x="1462111" y="111786"/>
                  <a:pt x="1464968" y="114643"/>
                </a:cubicBezTo>
                <a:cubicBezTo>
                  <a:pt x="1467826" y="117501"/>
                  <a:pt x="1469312" y="121044"/>
                  <a:pt x="1469426" y="125273"/>
                </a:cubicBezTo>
                <a:lnTo>
                  <a:pt x="1469426" y="125730"/>
                </a:lnTo>
                <a:cubicBezTo>
                  <a:pt x="1469312" y="129959"/>
                  <a:pt x="1467826" y="133503"/>
                  <a:pt x="1464968" y="136360"/>
                </a:cubicBezTo>
                <a:cubicBezTo>
                  <a:pt x="1462111" y="139218"/>
                  <a:pt x="1458567" y="140704"/>
                  <a:pt x="1454339" y="140818"/>
                </a:cubicBezTo>
                <a:lnTo>
                  <a:pt x="1348268" y="140818"/>
                </a:lnTo>
                <a:lnTo>
                  <a:pt x="1348268" y="166421"/>
                </a:lnTo>
                <a:lnTo>
                  <a:pt x="1418677" y="166421"/>
                </a:lnTo>
                <a:cubicBezTo>
                  <a:pt x="1425611" y="166497"/>
                  <a:pt x="1431860" y="167717"/>
                  <a:pt x="1437422" y="170079"/>
                </a:cubicBezTo>
                <a:cubicBezTo>
                  <a:pt x="1446880" y="174289"/>
                  <a:pt x="1454253" y="180270"/>
                  <a:pt x="1459539" y="188024"/>
                </a:cubicBezTo>
                <a:cubicBezTo>
                  <a:pt x="1464826" y="195777"/>
                  <a:pt x="1467512" y="204731"/>
                  <a:pt x="1467597" y="214884"/>
                </a:cubicBezTo>
                <a:lnTo>
                  <a:pt x="1467597" y="288494"/>
                </a:lnTo>
                <a:cubicBezTo>
                  <a:pt x="1467578" y="295142"/>
                  <a:pt x="1466359" y="301390"/>
                  <a:pt x="1463940" y="307239"/>
                </a:cubicBezTo>
                <a:cubicBezTo>
                  <a:pt x="1461520" y="313087"/>
                  <a:pt x="1458015" y="318421"/>
                  <a:pt x="1453424" y="323241"/>
                </a:cubicBezTo>
                <a:cubicBezTo>
                  <a:pt x="1450214" y="326460"/>
                  <a:pt x="1446690" y="329165"/>
                  <a:pt x="1442851" y="331356"/>
                </a:cubicBezTo>
                <a:cubicBezTo>
                  <a:pt x="1439013" y="333547"/>
                  <a:pt x="1434917" y="335109"/>
                  <a:pt x="1430564" y="336042"/>
                </a:cubicBezTo>
                <a:lnTo>
                  <a:pt x="1474913" y="382220"/>
                </a:lnTo>
                <a:cubicBezTo>
                  <a:pt x="1476084" y="383601"/>
                  <a:pt x="1477056" y="385182"/>
                  <a:pt x="1477827" y="386963"/>
                </a:cubicBezTo>
                <a:cubicBezTo>
                  <a:pt x="1478599" y="388744"/>
                  <a:pt x="1478999" y="390668"/>
                  <a:pt x="1479027" y="392735"/>
                </a:cubicBezTo>
                <a:cubicBezTo>
                  <a:pt x="1478646" y="396926"/>
                  <a:pt x="1477122" y="400431"/>
                  <a:pt x="1474455" y="403251"/>
                </a:cubicBezTo>
                <a:lnTo>
                  <a:pt x="1473084" y="404165"/>
                </a:lnTo>
                <a:cubicBezTo>
                  <a:pt x="1469950" y="406918"/>
                  <a:pt x="1466388" y="408270"/>
                  <a:pt x="1462397" y="408223"/>
                </a:cubicBezTo>
                <a:cubicBezTo>
                  <a:pt x="1458406" y="408175"/>
                  <a:pt x="1454958" y="406670"/>
                  <a:pt x="1452052" y="403708"/>
                </a:cubicBezTo>
                <a:lnTo>
                  <a:pt x="1393988" y="343815"/>
                </a:lnTo>
                <a:cubicBezTo>
                  <a:pt x="1392083" y="341910"/>
                  <a:pt x="1390864" y="339776"/>
                  <a:pt x="1390330" y="337414"/>
                </a:cubicBezTo>
                <a:lnTo>
                  <a:pt x="1278316" y="337414"/>
                </a:lnTo>
                <a:cubicBezTo>
                  <a:pt x="1278297" y="338547"/>
                  <a:pt x="1278107" y="339595"/>
                  <a:pt x="1277745" y="340557"/>
                </a:cubicBezTo>
                <a:cubicBezTo>
                  <a:pt x="1277383" y="341519"/>
                  <a:pt x="1276964" y="342453"/>
                  <a:pt x="1276488" y="343358"/>
                </a:cubicBezTo>
                <a:cubicBezTo>
                  <a:pt x="1268791" y="356693"/>
                  <a:pt x="1259038" y="368427"/>
                  <a:pt x="1247227" y="378562"/>
                </a:cubicBezTo>
                <a:cubicBezTo>
                  <a:pt x="1235797" y="389459"/>
                  <a:pt x="1223452" y="398755"/>
                  <a:pt x="1210194" y="406451"/>
                </a:cubicBezTo>
                <a:cubicBezTo>
                  <a:pt x="1206460" y="408661"/>
                  <a:pt x="1202498" y="409271"/>
                  <a:pt x="1198306" y="408280"/>
                </a:cubicBezTo>
                <a:cubicBezTo>
                  <a:pt x="1196268" y="407585"/>
                  <a:pt x="1194516" y="406575"/>
                  <a:pt x="1193049" y="405251"/>
                </a:cubicBezTo>
                <a:cubicBezTo>
                  <a:pt x="1191582" y="403927"/>
                  <a:pt x="1190286" y="402346"/>
                  <a:pt x="1189162" y="400508"/>
                </a:cubicBezTo>
                <a:lnTo>
                  <a:pt x="1188705" y="400050"/>
                </a:lnTo>
                <a:cubicBezTo>
                  <a:pt x="1186896" y="396469"/>
                  <a:pt x="1186514" y="392773"/>
                  <a:pt x="1187562" y="388963"/>
                </a:cubicBezTo>
                <a:cubicBezTo>
                  <a:pt x="1188610" y="385153"/>
                  <a:pt x="1190972" y="382143"/>
                  <a:pt x="1194649" y="379934"/>
                </a:cubicBezTo>
                <a:cubicBezTo>
                  <a:pt x="1200145" y="376714"/>
                  <a:pt x="1205498" y="373209"/>
                  <a:pt x="1210708" y="369418"/>
                </a:cubicBezTo>
                <a:cubicBezTo>
                  <a:pt x="1215918" y="365627"/>
                  <a:pt x="1220928" y="361665"/>
                  <a:pt x="1225738" y="357531"/>
                </a:cubicBezTo>
                <a:cubicBezTo>
                  <a:pt x="1228948" y="354349"/>
                  <a:pt x="1232015" y="351111"/>
                  <a:pt x="1234940" y="347815"/>
                </a:cubicBezTo>
                <a:cubicBezTo>
                  <a:pt x="1237864" y="344520"/>
                  <a:pt x="1240588" y="341052"/>
                  <a:pt x="1243112" y="337414"/>
                </a:cubicBezTo>
                <a:cubicBezTo>
                  <a:pt x="1233635" y="336814"/>
                  <a:pt x="1225272" y="333785"/>
                  <a:pt x="1218023" y="328327"/>
                </a:cubicBezTo>
                <a:cubicBezTo>
                  <a:pt x="1210775" y="322869"/>
                  <a:pt x="1205269" y="315840"/>
                  <a:pt x="1201507" y="307239"/>
                </a:cubicBezTo>
                <a:cubicBezTo>
                  <a:pt x="1198764" y="301219"/>
                  <a:pt x="1197392" y="294971"/>
                  <a:pt x="1197392" y="288494"/>
                </a:cubicBezTo>
                <a:lnTo>
                  <a:pt x="1197392" y="214884"/>
                </a:lnTo>
                <a:cubicBezTo>
                  <a:pt x="1197744" y="201264"/>
                  <a:pt x="1202526" y="189872"/>
                  <a:pt x="1211737" y="180709"/>
                </a:cubicBezTo>
                <a:cubicBezTo>
                  <a:pt x="1220947" y="171546"/>
                  <a:pt x="1232473" y="166783"/>
                  <a:pt x="1246312" y="166421"/>
                </a:cubicBezTo>
                <a:lnTo>
                  <a:pt x="1317178" y="166421"/>
                </a:lnTo>
                <a:lnTo>
                  <a:pt x="1317178" y="140818"/>
                </a:lnTo>
                <a:lnTo>
                  <a:pt x="1211565" y="140818"/>
                </a:lnTo>
                <a:cubicBezTo>
                  <a:pt x="1207136" y="140704"/>
                  <a:pt x="1203536" y="139218"/>
                  <a:pt x="1200764" y="136360"/>
                </a:cubicBezTo>
                <a:cubicBezTo>
                  <a:pt x="1197992" y="133503"/>
                  <a:pt x="1196563" y="129959"/>
                  <a:pt x="1196478" y="125730"/>
                </a:cubicBezTo>
                <a:lnTo>
                  <a:pt x="1196478" y="125273"/>
                </a:lnTo>
                <a:cubicBezTo>
                  <a:pt x="1196563" y="121044"/>
                  <a:pt x="1197992" y="117501"/>
                  <a:pt x="1200764" y="114643"/>
                </a:cubicBezTo>
                <a:cubicBezTo>
                  <a:pt x="1203536" y="111786"/>
                  <a:pt x="1207136" y="110300"/>
                  <a:pt x="1211565" y="110186"/>
                </a:cubicBezTo>
                <a:close/>
                <a:moveTo>
                  <a:pt x="638770" y="101868"/>
                </a:moveTo>
                <a:lnTo>
                  <a:pt x="638770" y="242288"/>
                </a:lnTo>
                <a:lnTo>
                  <a:pt x="688777" y="242288"/>
                </a:lnTo>
                <a:cubicBezTo>
                  <a:pt x="714078" y="242288"/>
                  <a:pt x="733611" y="236074"/>
                  <a:pt x="747378" y="223647"/>
                </a:cubicBezTo>
                <a:cubicBezTo>
                  <a:pt x="761144" y="211220"/>
                  <a:pt x="768028" y="193621"/>
                  <a:pt x="768028" y="170850"/>
                </a:cubicBezTo>
                <a:cubicBezTo>
                  <a:pt x="768028" y="149121"/>
                  <a:pt x="761219" y="132192"/>
                  <a:pt x="747601" y="120063"/>
                </a:cubicBezTo>
                <a:cubicBezTo>
                  <a:pt x="733983" y="107933"/>
                  <a:pt x="713705" y="101868"/>
                  <a:pt x="686767" y="101868"/>
                </a:cubicBezTo>
                <a:close/>
                <a:moveTo>
                  <a:pt x="391120" y="101868"/>
                </a:moveTo>
                <a:lnTo>
                  <a:pt x="391120" y="242288"/>
                </a:lnTo>
                <a:lnTo>
                  <a:pt x="441127" y="242288"/>
                </a:lnTo>
                <a:cubicBezTo>
                  <a:pt x="466428" y="242288"/>
                  <a:pt x="485961" y="236074"/>
                  <a:pt x="499728" y="223647"/>
                </a:cubicBezTo>
                <a:cubicBezTo>
                  <a:pt x="513494" y="211220"/>
                  <a:pt x="520378" y="193621"/>
                  <a:pt x="520378" y="170850"/>
                </a:cubicBezTo>
                <a:cubicBezTo>
                  <a:pt x="520378" y="149121"/>
                  <a:pt x="513569" y="132192"/>
                  <a:pt x="499951" y="120063"/>
                </a:cubicBezTo>
                <a:cubicBezTo>
                  <a:pt x="486334" y="107933"/>
                  <a:pt x="466055" y="101868"/>
                  <a:pt x="439117" y="101868"/>
                </a:cubicBezTo>
                <a:close/>
                <a:moveTo>
                  <a:pt x="2562134" y="96927"/>
                </a:moveTo>
                <a:cubicBezTo>
                  <a:pt x="2563534" y="96927"/>
                  <a:pt x="2564963" y="97155"/>
                  <a:pt x="2566420" y="97613"/>
                </a:cubicBezTo>
                <a:cubicBezTo>
                  <a:pt x="2567878" y="98070"/>
                  <a:pt x="2569192" y="98756"/>
                  <a:pt x="2570364" y="99670"/>
                </a:cubicBezTo>
                <a:lnTo>
                  <a:pt x="2571278" y="100127"/>
                </a:lnTo>
                <a:cubicBezTo>
                  <a:pt x="2575317" y="103328"/>
                  <a:pt x="2577298" y="107442"/>
                  <a:pt x="2577222" y="112472"/>
                </a:cubicBezTo>
                <a:cubicBezTo>
                  <a:pt x="2577231" y="114272"/>
                  <a:pt x="2576983" y="115929"/>
                  <a:pt x="2576479" y="117444"/>
                </a:cubicBezTo>
                <a:cubicBezTo>
                  <a:pt x="2575974" y="118958"/>
                  <a:pt x="2575155" y="120501"/>
                  <a:pt x="2574021" y="122073"/>
                </a:cubicBezTo>
                <a:cubicBezTo>
                  <a:pt x="2561620" y="137465"/>
                  <a:pt x="2548932" y="150800"/>
                  <a:pt x="2535959" y="162078"/>
                </a:cubicBezTo>
                <a:cubicBezTo>
                  <a:pt x="2522986" y="173355"/>
                  <a:pt x="2510070" y="183490"/>
                  <a:pt x="2497212" y="192482"/>
                </a:cubicBezTo>
                <a:cubicBezTo>
                  <a:pt x="2494925" y="194310"/>
                  <a:pt x="2492182" y="195225"/>
                  <a:pt x="2488982" y="195225"/>
                </a:cubicBezTo>
                <a:cubicBezTo>
                  <a:pt x="2484534" y="195120"/>
                  <a:pt x="2480857" y="193615"/>
                  <a:pt x="2477952" y="190710"/>
                </a:cubicBezTo>
                <a:cubicBezTo>
                  <a:pt x="2475047" y="187805"/>
                  <a:pt x="2473542" y="184128"/>
                  <a:pt x="2473437" y="179680"/>
                </a:cubicBezTo>
                <a:cubicBezTo>
                  <a:pt x="2474180" y="173498"/>
                  <a:pt x="2479095" y="167116"/>
                  <a:pt x="2488182" y="160535"/>
                </a:cubicBezTo>
                <a:cubicBezTo>
                  <a:pt x="2497269" y="153953"/>
                  <a:pt x="2506070" y="147228"/>
                  <a:pt x="2514585" y="140361"/>
                </a:cubicBezTo>
                <a:cubicBezTo>
                  <a:pt x="2518991" y="136226"/>
                  <a:pt x="2524150" y="130779"/>
                  <a:pt x="2530062" y="124020"/>
                </a:cubicBezTo>
                <a:cubicBezTo>
                  <a:pt x="2535975" y="117261"/>
                  <a:pt x="2541811" y="111137"/>
                  <a:pt x="2547571" y="105647"/>
                </a:cubicBezTo>
                <a:cubicBezTo>
                  <a:pt x="2553331" y="100158"/>
                  <a:pt x="2558186" y="97251"/>
                  <a:pt x="2562134" y="96927"/>
                </a:cubicBezTo>
                <a:close/>
                <a:moveTo>
                  <a:pt x="2742728" y="95555"/>
                </a:moveTo>
                <a:cubicBezTo>
                  <a:pt x="2744805" y="95546"/>
                  <a:pt x="2746824" y="95908"/>
                  <a:pt x="2748786" y="96641"/>
                </a:cubicBezTo>
                <a:cubicBezTo>
                  <a:pt x="2750748" y="97374"/>
                  <a:pt x="2752539" y="98536"/>
                  <a:pt x="2754158" y="100127"/>
                </a:cubicBezTo>
                <a:lnTo>
                  <a:pt x="2828682" y="177394"/>
                </a:lnTo>
                <a:cubicBezTo>
                  <a:pt x="2830072" y="178994"/>
                  <a:pt x="2831177" y="180709"/>
                  <a:pt x="2831996" y="182537"/>
                </a:cubicBezTo>
                <a:cubicBezTo>
                  <a:pt x="2832816" y="184366"/>
                  <a:pt x="2833234" y="186309"/>
                  <a:pt x="2833254" y="188367"/>
                </a:cubicBezTo>
                <a:cubicBezTo>
                  <a:pt x="2833234" y="190215"/>
                  <a:pt x="2832816" y="192005"/>
                  <a:pt x="2831996" y="193739"/>
                </a:cubicBezTo>
                <a:cubicBezTo>
                  <a:pt x="2831177" y="195472"/>
                  <a:pt x="2830072" y="197034"/>
                  <a:pt x="2828682" y="198425"/>
                </a:cubicBezTo>
                <a:lnTo>
                  <a:pt x="2827767" y="199340"/>
                </a:lnTo>
                <a:cubicBezTo>
                  <a:pt x="2826167" y="200911"/>
                  <a:pt x="2824453" y="201997"/>
                  <a:pt x="2822624" y="202597"/>
                </a:cubicBezTo>
                <a:cubicBezTo>
                  <a:pt x="2820795" y="203197"/>
                  <a:pt x="2818852" y="203483"/>
                  <a:pt x="2816794" y="203454"/>
                </a:cubicBezTo>
                <a:cubicBezTo>
                  <a:pt x="2814756" y="203492"/>
                  <a:pt x="2812889" y="203188"/>
                  <a:pt x="2811194" y="202540"/>
                </a:cubicBezTo>
                <a:cubicBezTo>
                  <a:pt x="2809498" y="201892"/>
                  <a:pt x="2807860" y="200673"/>
                  <a:pt x="2806279" y="198882"/>
                </a:cubicBezTo>
                <a:lnTo>
                  <a:pt x="2731298" y="122073"/>
                </a:lnTo>
                <a:cubicBezTo>
                  <a:pt x="2728555" y="119330"/>
                  <a:pt x="2727183" y="116129"/>
                  <a:pt x="2727183" y="112472"/>
                </a:cubicBezTo>
                <a:cubicBezTo>
                  <a:pt x="2727145" y="110376"/>
                  <a:pt x="2727450" y="108281"/>
                  <a:pt x="2728098" y="106185"/>
                </a:cubicBezTo>
                <a:cubicBezTo>
                  <a:pt x="2728745" y="104090"/>
                  <a:pt x="2729965" y="102223"/>
                  <a:pt x="2731755" y="100584"/>
                </a:cubicBezTo>
                <a:lnTo>
                  <a:pt x="2732670" y="99670"/>
                </a:lnTo>
                <a:cubicBezTo>
                  <a:pt x="2734060" y="98298"/>
                  <a:pt x="2735622" y="97270"/>
                  <a:pt x="2737356" y="96584"/>
                </a:cubicBezTo>
                <a:cubicBezTo>
                  <a:pt x="2739089" y="95898"/>
                  <a:pt x="2740880" y="95555"/>
                  <a:pt x="2742728" y="95555"/>
                </a:cubicBezTo>
                <a:close/>
                <a:moveTo>
                  <a:pt x="1761577" y="95555"/>
                </a:moveTo>
                <a:lnTo>
                  <a:pt x="1761577" y="219914"/>
                </a:lnTo>
                <a:lnTo>
                  <a:pt x="1761577" y="227686"/>
                </a:lnTo>
                <a:lnTo>
                  <a:pt x="1859418" y="227686"/>
                </a:lnTo>
                <a:lnTo>
                  <a:pt x="1859418" y="95555"/>
                </a:lnTo>
                <a:close/>
                <a:moveTo>
                  <a:pt x="3510824" y="94641"/>
                </a:moveTo>
                <a:lnTo>
                  <a:pt x="3622381" y="94641"/>
                </a:lnTo>
                <a:cubicBezTo>
                  <a:pt x="3628839" y="94679"/>
                  <a:pt x="3635011" y="95974"/>
                  <a:pt x="3640897" y="98527"/>
                </a:cubicBezTo>
                <a:cubicBezTo>
                  <a:pt x="3646784" y="101080"/>
                  <a:pt x="3652042" y="104661"/>
                  <a:pt x="3656671" y="109271"/>
                </a:cubicBezTo>
                <a:cubicBezTo>
                  <a:pt x="3661281" y="113900"/>
                  <a:pt x="3664862" y="119158"/>
                  <a:pt x="3667415" y="125045"/>
                </a:cubicBezTo>
                <a:cubicBezTo>
                  <a:pt x="3669968" y="130931"/>
                  <a:pt x="3671263" y="137103"/>
                  <a:pt x="3671301" y="143561"/>
                </a:cubicBezTo>
                <a:lnTo>
                  <a:pt x="3671301" y="308153"/>
                </a:lnTo>
                <a:cubicBezTo>
                  <a:pt x="3671263" y="314830"/>
                  <a:pt x="3669968" y="321136"/>
                  <a:pt x="3667415" y="327070"/>
                </a:cubicBezTo>
                <a:cubicBezTo>
                  <a:pt x="3664862" y="333004"/>
                  <a:pt x="3661281" y="338281"/>
                  <a:pt x="3656671" y="342900"/>
                </a:cubicBezTo>
                <a:cubicBezTo>
                  <a:pt x="3652042" y="347491"/>
                  <a:pt x="3646784" y="350997"/>
                  <a:pt x="3640897" y="353416"/>
                </a:cubicBezTo>
                <a:cubicBezTo>
                  <a:pt x="3635011" y="355835"/>
                  <a:pt x="3628839" y="357054"/>
                  <a:pt x="3622381" y="357074"/>
                </a:cubicBezTo>
                <a:lnTo>
                  <a:pt x="3510824" y="357074"/>
                </a:lnTo>
                <a:cubicBezTo>
                  <a:pt x="3500461" y="356988"/>
                  <a:pt x="3491469" y="354302"/>
                  <a:pt x="3483849" y="349015"/>
                </a:cubicBezTo>
                <a:cubicBezTo>
                  <a:pt x="3476229" y="343729"/>
                  <a:pt x="3470438" y="336357"/>
                  <a:pt x="3466476" y="326898"/>
                </a:cubicBezTo>
                <a:cubicBezTo>
                  <a:pt x="3463733" y="321336"/>
                  <a:pt x="3462361" y="315087"/>
                  <a:pt x="3462361" y="308153"/>
                </a:cubicBezTo>
                <a:lnTo>
                  <a:pt x="3462361" y="143561"/>
                </a:lnTo>
                <a:cubicBezTo>
                  <a:pt x="3462361" y="137084"/>
                  <a:pt x="3463733" y="130836"/>
                  <a:pt x="3466476" y="124816"/>
                </a:cubicBezTo>
                <a:cubicBezTo>
                  <a:pt x="3470438" y="115558"/>
                  <a:pt x="3476229" y="108242"/>
                  <a:pt x="3483849" y="102870"/>
                </a:cubicBezTo>
                <a:cubicBezTo>
                  <a:pt x="3491469" y="97498"/>
                  <a:pt x="3500461" y="94755"/>
                  <a:pt x="3510824" y="94641"/>
                </a:cubicBezTo>
                <a:close/>
                <a:moveTo>
                  <a:pt x="3396067" y="94184"/>
                </a:moveTo>
                <a:lnTo>
                  <a:pt x="3396981" y="94184"/>
                </a:lnTo>
                <a:cubicBezTo>
                  <a:pt x="3401210" y="94298"/>
                  <a:pt x="3404754" y="95784"/>
                  <a:pt x="3407611" y="98641"/>
                </a:cubicBezTo>
                <a:cubicBezTo>
                  <a:pt x="3410469" y="101499"/>
                  <a:pt x="3411954" y="105042"/>
                  <a:pt x="3412069" y="109271"/>
                </a:cubicBezTo>
                <a:lnTo>
                  <a:pt x="3412069" y="401879"/>
                </a:lnTo>
                <a:cubicBezTo>
                  <a:pt x="3411954" y="406308"/>
                  <a:pt x="3410469" y="409909"/>
                  <a:pt x="3407611" y="412680"/>
                </a:cubicBezTo>
                <a:cubicBezTo>
                  <a:pt x="3404754" y="415452"/>
                  <a:pt x="3401210" y="416881"/>
                  <a:pt x="3396981" y="416967"/>
                </a:cubicBezTo>
                <a:lnTo>
                  <a:pt x="3396067" y="416967"/>
                </a:lnTo>
                <a:cubicBezTo>
                  <a:pt x="3392037" y="416881"/>
                  <a:pt x="3388552" y="415452"/>
                  <a:pt x="3385609" y="412680"/>
                </a:cubicBezTo>
                <a:cubicBezTo>
                  <a:pt x="3382665" y="409909"/>
                  <a:pt x="3381122" y="406308"/>
                  <a:pt x="3380979" y="401879"/>
                </a:cubicBezTo>
                <a:lnTo>
                  <a:pt x="3380979" y="109271"/>
                </a:lnTo>
                <a:cubicBezTo>
                  <a:pt x="3381122" y="105042"/>
                  <a:pt x="3382665" y="101499"/>
                  <a:pt x="3385609" y="98641"/>
                </a:cubicBezTo>
                <a:cubicBezTo>
                  <a:pt x="3388552" y="95784"/>
                  <a:pt x="3392037" y="94298"/>
                  <a:pt x="3396067" y="94184"/>
                </a:cubicBezTo>
                <a:close/>
                <a:moveTo>
                  <a:pt x="3868354" y="86868"/>
                </a:moveTo>
                <a:cubicBezTo>
                  <a:pt x="3865821" y="86878"/>
                  <a:pt x="3863458" y="87316"/>
                  <a:pt x="3861268" y="88183"/>
                </a:cubicBezTo>
                <a:cubicBezTo>
                  <a:pt x="3859077" y="89050"/>
                  <a:pt x="3857172" y="90288"/>
                  <a:pt x="3855553" y="91898"/>
                </a:cubicBezTo>
                <a:cubicBezTo>
                  <a:pt x="3853743" y="93517"/>
                  <a:pt x="3852448" y="95422"/>
                  <a:pt x="3851667" y="97613"/>
                </a:cubicBezTo>
                <a:cubicBezTo>
                  <a:pt x="3850885" y="99803"/>
                  <a:pt x="3850505" y="102165"/>
                  <a:pt x="3850523" y="104699"/>
                </a:cubicBezTo>
                <a:lnTo>
                  <a:pt x="3850523" y="216256"/>
                </a:lnTo>
                <a:lnTo>
                  <a:pt x="3977168" y="216256"/>
                </a:lnTo>
                <a:lnTo>
                  <a:pt x="3977168" y="104699"/>
                </a:lnTo>
                <a:cubicBezTo>
                  <a:pt x="3977197" y="102165"/>
                  <a:pt x="3976797" y="99803"/>
                  <a:pt x="3975968" y="97613"/>
                </a:cubicBezTo>
                <a:cubicBezTo>
                  <a:pt x="3975139" y="95422"/>
                  <a:pt x="3973710" y="93517"/>
                  <a:pt x="3971681" y="91898"/>
                </a:cubicBezTo>
                <a:cubicBezTo>
                  <a:pt x="3968481" y="88621"/>
                  <a:pt x="3964367" y="86945"/>
                  <a:pt x="3959337" y="86868"/>
                </a:cubicBezTo>
                <a:close/>
                <a:moveTo>
                  <a:pt x="4951919" y="83668"/>
                </a:moveTo>
                <a:lnTo>
                  <a:pt x="4952833" y="83668"/>
                </a:lnTo>
                <a:cubicBezTo>
                  <a:pt x="4957043" y="83782"/>
                  <a:pt x="4960510" y="85268"/>
                  <a:pt x="4963234" y="88126"/>
                </a:cubicBezTo>
                <a:cubicBezTo>
                  <a:pt x="4965958" y="90983"/>
                  <a:pt x="4967368" y="94526"/>
                  <a:pt x="4967463" y="98756"/>
                </a:cubicBezTo>
                <a:lnTo>
                  <a:pt x="4967463" y="110643"/>
                </a:lnTo>
                <a:lnTo>
                  <a:pt x="5072162" y="110643"/>
                </a:lnTo>
                <a:lnTo>
                  <a:pt x="5072162" y="98756"/>
                </a:lnTo>
                <a:cubicBezTo>
                  <a:pt x="5072276" y="94526"/>
                  <a:pt x="5073762" y="90983"/>
                  <a:pt x="5076620" y="88126"/>
                </a:cubicBezTo>
                <a:cubicBezTo>
                  <a:pt x="5079477" y="85268"/>
                  <a:pt x="5083020" y="83782"/>
                  <a:pt x="5087250" y="83668"/>
                </a:cubicBezTo>
                <a:lnTo>
                  <a:pt x="5088164" y="83668"/>
                </a:lnTo>
                <a:cubicBezTo>
                  <a:pt x="5092593" y="83782"/>
                  <a:pt x="5096193" y="85268"/>
                  <a:pt x="5098965" y="88126"/>
                </a:cubicBezTo>
                <a:cubicBezTo>
                  <a:pt x="5101737" y="90983"/>
                  <a:pt x="5103166" y="94526"/>
                  <a:pt x="5103252" y="98756"/>
                </a:cubicBezTo>
                <a:lnTo>
                  <a:pt x="5103252" y="110643"/>
                </a:lnTo>
                <a:lnTo>
                  <a:pt x="5124283" y="110643"/>
                </a:lnTo>
                <a:cubicBezTo>
                  <a:pt x="5128512" y="110728"/>
                  <a:pt x="5132055" y="112157"/>
                  <a:pt x="5134913" y="114929"/>
                </a:cubicBezTo>
                <a:cubicBezTo>
                  <a:pt x="5137770" y="117701"/>
                  <a:pt x="5139256" y="121301"/>
                  <a:pt x="5139371" y="125730"/>
                </a:cubicBezTo>
                <a:lnTo>
                  <a:pt x="5139371" y="126188"/>
                </a:lnTo>
                <a:cubicBezTo>
                  <a:pt x="5139256" y="130417"/>
                  <a:pt x="5137770" y="133960"/>
                  <a:pt x="5134913" y="136817"/>
                </a:cubicBezTo>
                <a:cubicBezTo>
                  <a:pt x="5132055" y="139675"/>
                  <a:pt x="5128512" y="141161"/>
                  <a:pt x="5124283" y="141275"/>
                </a:cubicBezTo>
                <a:lnTo>
                  <a:pt x="5103252" y="141275"/>
                </a:lnTo>
                <a:lnTo>
                  <a:pt x="5103252" y="172822"/>
                </a:lnTo>
                <a:cubicBezTo>
                  <a:pt x="5103137" y="183004"/>
                  <a:pt x="5100394" y="192015"/>
                  <a:pt x="5095022" y="199854"/>
                </a:cubicBezTo>
                <a:cubicBezTo>
                  <a:pt x="5089650" y="207693"/>
                  <a:pt x="5082334" y="213618"/>
                  <a:pt x="5073076" y="217628"/>
                </a:cubicBezTo>
                <a:cubicBezTo>
                  <a:pt x="5070324" y="218980"/>
                  <a:pt x="5067371" y="219933"/>
                  <a:pt x="5064218" y="220485"/>
                </a:cubicBezTo>
                <a:cubicBezTo>
                  <a:pt x="5061065" y="221037"/>
                  <a:pt x="5057770" y="221304"/>
                  <a:pt x="5054331" y="221285"/>
                </a:cubicBezTo>
                <a:lnTo>
                  <a:pt x="4985751" y="221285"/>
                </a:lnTo>
                <a:cubicBezTo>
                  <a:pt x="4982313" y="221304"/>
                  <a:pt x="4979017" y="221037"/>
                  <a:pt x="4975864" y="220485"/>
                </a:cubicBezTo>
                <a:cubicBezTo>
                  <a:pt x="4972711" y="219933"/>
                  <a:pt x="4969759" y="218980"/>
                  <a:pt x="4967006" y="217628"/>
                </a:cubicBezTo>
                <a:cubicBezTo>
                  <a:pt x="4957748" y="213618"/>
                  <a:pt x="4950433" y="207693"/>
                  <a:pt x="4945060" y="199854"/>
                </a:cubicBezTo>
                <a:cubicBezTo>
                  <a:pt x="4939689" y="192015"/>
                  <a:pt x="4936945" y="183004"/>
                  <a:pt x="4936831" y="172822"/>
                </a:cubicBezTo>
                <a:lnTo>
                  <a:pt x="4936831" y="141275"/>
                </a:lnTo>
                <a:lnTo>
                  <a:pt x="4915800" y="141275"/>
                </a:lnTo>
                <a:cubicBezTo>
                  <a:pt x="4911570" y="141161"/>
                  <a:pt x="4908027" y="139675"/>
                  <a:pt x="4905170" y="136817"/>
                </a:cubicBezTo>
                <a:cubicBezTo>
                  <a:pt x="4902312" y="133960"/>
                  <a:pt x="4900826" y="130417"/>
                  <a:pt x="4900712" y="126188"/>
                </a:cubicBezTo>
                <a:lnTo>
                  <a:pt x="4900712" y="125730"/>
                </a:lnTo>
                <a:cubicBezTo>
                  <a:pt x="4900826" y="121301"/>
                  <a:pt x="4902312" y="117701"/>
                  <a:pt x="4905170" y="114929"/>
                </a:cubicBezTo>
                <a:cubicBezTo>
                  <a:pt x="4908027" y="112157"/>
                  <a:pt x="4911570" y="110728"/>
                  <a:pt x="4915800" y="110643"/>
                </a:cubicBezTo>
                <a:lnTo>
                  <a:pt x="4936831" y="110643"/>
                </a:lnTo>
                <a:lnTo>
                  <a:pt x="4936831" y="98756"/>
                </a:lnTo>
                <a:cubicBezTo>
                  <a:pt x="4936917" y="94526"/>
                  <a:pt x="4938345" y="90983"/>
                  <a:pt x="4941117" y="88126"/>
                </a:cubicBezTo>
                <a:cubicBezTo>
                  <a:pt x="4943889" y="85268"/>
                  <a:pt x="4947489" y="83782"/>
                  <a:pt x="4951919" y="83668"/>
                </a:cubicBezTo>
                <a:close/>
                <a:moveTo>
                  <a:pt x="817885" y="77758"/>
                </a:moveTo>
                <a:lnTo>
                  <a:pt x="1045592" y="77758"/>
                </a:lnTo>
                <a:lnTo>
                  <a:pt x="1045592" y="103431"/>
                </a:lnTo>
                <a:lnTo>
                  <a:pt x="945580" y="103431"/>
                </a:lnTo>
                <a:lnTo>
                  <a:pt x="945580" y="392307"/>
                </a:lnTo>
                <a:lnTo>
                  <a:pt x="915888" y="392307"/>
                </a:lnTo>
                <a:lnTo>
                  <a:pt x="915888" y="103431"/>
                </a:lnTo>
                <a:lnTo>
                  <a:pt x="817885" y="103431"/>
                </a:lnTo>
                <a:close/>
                <a:moveTo>
                  <a:pt x="608856" y="77758"/>
                </a:moveTo>
                <a:lnTo>
                  <a:pt x="690563" y="77758"/>
                </a:lnTo>
                <a:cubicBezTo>
                  <a:pt x="724644" y="77758"/>
                  <a:pt x="751136" y="85944"/>
                  <a:pt x="770037" y="102315"/>
                </a:cubicBezTo>
                <a:cubicBezTo>
                  <a:pt x="788938" y="118686"/>
                  <a:pt x="798389" y="141382"/>
                  <a:pt x="798389" y="170404"/>
                </a:cubicBezTo>
                <a:cubicBezTo>
                  <a:pt x="798389" y="189007"/>
                  <a:pt x="794147" y="205564"/>
                  <a:pt x="785664" y="220075"/>
                </a:cubicBezTo>
                <a:cubicBezTo>
                  <a:pt x="777180" y="234586"/>
                  <a:pt x="764940" y="245860"/>
                  <a:pt x="748940" y="253896"/>
                </a:cubicBezTo>
                <a:cubicBezTo>
                  <a:pt x="732941" y="261933"/>
                  <a:pt x="714078" y="265951"/>
                  <a:pt x="692348" y="265951"/>
                </a:cubicBezTo>
                <a:lnTo>
                  <a:pt x="638770" y="265951"/>
                </a:lnTo>
                <a:lnTo>
                  <a:pt x="638770" y="392307"/>
                </a:lnTo>
                <a:lnTo>
                  <a:pt x="608856" y="392307"/>
                </a:lnTo>
                <a:close/>
                <a:moveTo>
                  <a:pt x="361206" y="77758"/>
                </a:moveTo>
                <a:lnTo>
                  <a:pt x="442913" y="77758"/>
                </a:lnTo>
                <a:cubicBezTo>
                  <a:pt x="476994" y="77758"/>
                  <a:pt x="503486" y="85944"/>
                  <a:pt x="522387" y="102315"/>
                </a:cubicBezTo>
                <a:cubicBezTo>
                  <a:pt x="541288" y="118686"/>
                  <a:pt x="550739" y="141382"/>
                  <a:pt x="550739" y="170404"/>
                </a:cubicBezTo>
                <a:cubicBezTo>
                  <a:pt x="550739" y="189007"/>
                  <a:pt x="546497" y="205564"/>
                  <a:pt x="538014" y="220075"/>
                </a:cubicBezTo>
                <a:cubicBezTo>
                  <a:pt x="529530" y="234586"/>
                  <a:pt x="517289" y="245860"/>
                  <a:pt x="501290" y="253896"/>
                </a:cubicBezTo>
                <a:cubicBezTo>
                  <a:pt x="485291" y="261933"/>
                  <a:pt x="466428" y="265951"/>
                  <a:pt x="444699" y="265951"/>
                </a:cubicBezTo>
                <a:lnTo>
                  <a:pt x="391120" y="265951"/>
                </a:lnTo>
                <a:lnTo>
                  <a:pt x="391120" y="392307"/>
                </a:lnTo>
                <a:lnTo>
                  <a:pt x="361206" y="392307"/>
                </a:lnTo>
                <a:close/>
                <a:moveTo>
                  <a:pt x="95548" y="73070"/>
                </a:moveTo>
                <a:cubicBezTo>
                  <a:pt x="123974" y="73070"/>
                  <a:pt x="146149" y="80363"/>
                  <a:pt x="162074" y="94948"/>
                </a:cubicBezTo>
                <a:cubicBezTo>
                  <a:pt x="177998" y="109533"/>
                  <a:pt x="185961" y="129848"/>
                  <a:pt x="185961" y="155893"/>
                </a:cubicBezTo>
                <a:cubicBezTo>
                  <a:pt x="185961" y="169288"/>
                  <a:pt x="183580" y="181864"/>
                  <a:pt x="178817" y="193621"/>
                </a:cubicBezTo>
                <a:cubicBezTo>
                  <a:pt x="174055" y="205378"/>
                  <a:pt x="166911" y="217099"/>
                  <a:pt x="157386" y="228782"/>
                </a:cubicBezTo>
                <a:cubicBezTo>
                  <a:pt x="147861" y="240465"/>
                  <a:pt x="131639" y="256501"/>
                  <a:pt x="108719" y="276890"/>
                </a:cubicBezTo>
                <a:cubicBezTo>
                  <a:pt x="68535" y="312609"/>
                  <a:pt x="43160" y="342672"/>
                  <a:pt x="32594" y="367080"/>
                </a:cubicBezTo>
                <a:lnTo>
                  <a:pt x="190649" y="367080"/>
                </a:lnTo>
                <a:lnTo>
                  <a:pt x="190649" y="392307"/>
                </a:lnTo>
                <a:lnTo>
                  <a:pt x="0" y="392307"/>
                </a:lnTo>
                <a:lnTo>
                  <a:pt x="0" y="372215"/>
                </a:lnTo>
                <a:cubicBezTo>
                  <a:pt x="6846" y="354951"/>
                  <a:pt x="16780" y="337798"/>
                  <a:pt x="29803" y="320757"/>
                </a:cubicBezTo>
                <a:cubicBezTo>
                  <a:pt x="42825" y="303717"/>
                  <a:pt x="61913" y="284257"/>
                  <a:pt x="87064" y="262380"/>
                </a:cubicBezTo>
                <a:cubicBezTo>
                  <a:pt x="112961" y="240055"/>
                  <a:pt x="131080" y="221229"/>
                  <a:pt x="141424" y="205899"/>
                </a:cubicBezTo>
                <a:cubicBezTo>
                  <a:pt x="151768" y="190570"/>
                  <a:pt x="156939" y="174497"/>
                  <a:pt x="156939" y="157679"/>
                </a:cubicBezTo>
                <a:cubicBezTo>
                  <a:pt x="156939" y="138331"/>
                  <a:pt x="151507" y="123411"/>
                  <a:pt x="140643" y="112919"/>
                </a:cubicBezTo>
                <a:cubicBezTo>
                  <a:pt x="129778" y="102427"/>
                  <a:pt x="114672" y="97180"/>
                  <a:pt x="95325" y="97180"/>
                </a:cubicBezTo>
                <a:cubicBezTo>
                  <a:pt x="77763" y="97180"/>
                  <a:pt x="63364" y="102352"/>
                  <a:pt x="52127" y="112696"/>
                </a:cubicBezTo>
                <a:cubicBezTo>
                  <a:pt x="40891" y="123039"/>
                  <a:pt x="34305" y="137215"/>
                  <a:pt x="32370" y="155223"/>
                </a:cubicBezTo>
                <a:lnTo>
                  <a:pt x="3795" y="151651"/>
                </a:lnTo>
                <a:cubicBezTo>
                  <a:pt x="6028" y="128137"/>
                  <a:pt x="15441" y="109161"/>
                  <a:pt x="32035" y="94725"/>
                </a:cubicBezTo>
                <a:cubicBezTo>
                  <a:pt x="48630" y="80288"/>
                  <a:pt x="69800" y="73070"/>
                  <a:pt x="95548" y="73070"/>
                </a:cubicBezTo>
                <a:close/>
                <a:moveTo>
                  <a:pt x="5672465" y="12345"/>
                </a:moveTo>
                <a:lnTo>
                  <a:pt x="6036396" y="12345"/>
                </a:lnTo>
                <a:cubicBezTo>
                  <a:pt x="6040626" y="12459"/>
                  <a:pt x="6044168" y="13945"/>
                  <a:pt x="6047026" y="16802"/>
                </a:cubicBezTo>
                <a:cubicBezTo>
                  <a:pt x="6049884" y="19660"/>
                  <a:pt x="6051370" y="23203"/>
                  <a:pt x="6051484" y="27432"/>
                </a:cubicBezTo>
                <a:lnTo>
                  <a:pt x="6051484" y="27890"/>
                </a:lnTo>
                <a:cubicBezTo>
                  <a:pt x="6051370" y="32119"/>
                  <a:pt x="6049884" y="35662"/>
                  <a:pt x="6047026" y="38519"/>
                </a:cubicBezTo>
                <a:cubicBezTo>
                  <a:pt x="6044168" y="41377"/>
                  <a:pt x="6040626" y="42863"/>
                  <a:pt x="6036396" y="42977"/>
                </a:cubicBezTo>
                <a:lnTo>
                  <a:pt x="5859918" y="42977"/>
                </a:lnTo>
                <a:cubicBezTo>
                  <a:pt x="5859994" y="44425"/>
                  <a:pt x="5859841" y="45644"/>
                  <a:pt x="5859460" y="46635"/>
                </a:cubicBezTo>
                <a:lnTo>
                  <a:pt x="5844372" y="90983"/>
                </a:lnTo>
                <a:lnTo>
                  <a:pt x="5975132" y="90983"/>
                </a:lnTo>
                <a:cubicBezTo>
                  <a:pt x="5979046" y="90993"/>
                  <a:pt x="5982875" y="91431"/>
                  <a:pt x="5986618" y="92298"/>
                </a:cubicBezTo>
                <a:cubicBezTo>
                  <a:pt x="5990362" y="93164"/>
                  <a:pt x="5993848" y="94403"/>
                  <a:pt x="5997077" y="96012"/>
                </a:cubicBezTo>
                <a:cubicBezTo>
                  <a:pt x="6004183" y="98984"/>
                  <a:pt x="6010316" y="102985"/>
                  <a:pt x="6015480" y="108014"/>
                </a:cubicBezTo>
                <a:cubicBezTo>
                  <a:pt x="6020642" y="113043"/>
                  <a:pt x="6024718" y="119101"/>
                  <a:pt x="6027710" y="126188"/>
                </a:cubicBezTo>
                <a:cubicBezTo>
                  <a:pt x="6029300" y="129636"/>
                  <a:pt x="6030462" y="133255"/>
                  <a:pt x="6031196" y="137046"/>
                </a:cubicBezTo>
                <a:cubicBezTo>
                  <a:pt x="6031929" y="140837"/>
                  <a:pt x="6032290" y="144685"/>
                  <a:pt x="6032282" y="148590"/>
                </a:cubicBezTo>
                <a:lnTo>
                  <a:pt x="6032282" y="356616"/>
                </a:lnTo>
                <a:cubicBezTo>
                  <a:pt x="6032290" y="360693"/>
                  <a:pt x="6031929" y="364541"/>
                  <a:pt x="6031196" y="368161"/>
                </a:cubicBezTo>
                <a:cubicBezTo>
                  <a:pt x="6030462" y="371780"/>
                  <a:pt x="6029300" y="375400"/>
                  <a:pt x="6027710" y="379019"/>
                </a:cubicBezTo>
                <a:cubicBezTo>
                  <a:pt x="6024718" y="385896"/>
                  <a:pt x="6020642" y="391916"/>
                  <a:pt x="6015480" y="397079"/>
                </a:cubicBezTo>
                <a:cubicBezTo>
                  <a:pt x="6010316" y="402241"/>
                  <a:pt x="6004183" y="406432"/>
                  <a:pt x="5997077" y="409652"/>
                </a:cubicBezTo>
                <a:cubicBezTo>
                  <a:pt x="5993848" y="411023"/>
                  <a:pt x="5990362" y="412052"/>
                  <a:pt x="5986618" y="412738"/>
                </a:cubicBezTo>
                <a:cubicBezTo>
                  <a:pt x="5982875" y="413423"/>
                  <a:pt x="5979046" y="413766"/>
                  <a:pt x="5975132" y="413766"/>
                </a:cubicBezTo>
                <a:lnTo>
                  <a:pt x="5733730" y="413766"/>
                </a:lnTo>
                <a:cubicBezTo>
                  <a:pt x="5725958" y="413766"/>
                  <a:pt x="5718642" y="412395"/>
                  <a:pt x="5711784" y="409652"/>
                </a:cubicBezTo>
                <a:cubicBezTo>
                  <a:pt x="5704708" y="406432"/>
                  <a:pt x="5698631" y="402241"/>
                  <a:pt x="5693554" y="397079"/>
                </a:cubicBezTo>
                <a:cubicBezTo>
                  <a:pt x="5688477" y="391916"/>
                  <a:pt x="5684344" y="385896"/>
                  <a:pt x="5681152" y="379019"/>
                </a:cubicBezTo>
                <a:cubicBezTo>
                  <a:pt x="5679580" y="375400"/>
                  <a:pt x="5678495" y="371780"/>
                  <a:pt x="5677894" y="368161"/>
                </a:cubicBezTo>
                <a:cubicBezTo>
                  <a:pt x="5677294" y="364541"/>
                  <a:pt x="5677009" y="360693"/>
                  <a:pt x="5677038" y="356616"/>
                </a:cubicBezTo>
                <a:lnTo>
                  <a:pt x="5677038" y="148590"/>
                </a:lnTo>
                <a:cubicBezTo>
                  <a:pt x="5677009" y="144685"/>
                  <a:pt x="5677294" y="140837"/>
                  <a:pt x="5677894" y="137046"/>
                </a:cubicBezTo>
                <a:cubicBezTo>
                  <a:pt x="5678495" y="133255"/>
                  <a:pt x="5679580" y="129636"/>
                  <a:pt x="5681152" y="126188"/>
                </a:cubicBezTo>
                <a:cubicBezTo>
                  <a:pt x="5687476" y="112014"/>
                  <a:pt x="5697688" y="101956"/>
                  <a:pt x="5711784" y="96012"/>
                </a:cubicBezTo>
                <a:cubicBezTo>
                  <a:pt x="5718642" y="92736"/>
                  <a:pt x="5725958" y="91059"/>
                  <a:pt x="5733730" y="90983"/>
                </a:cubicBezTo>
                <a:lnTo>
                  <a:pt x="5812368" y="90983"/>
                </a:lnTo>
                <a:cubicBezTo>
                  <a:pt x="5812445" y="89993"/>
                  <a:pt x="5812750" y="88773"/>
                  <a:pt x="5813283" y="87326"/>
                </a:cubicBezTo>
                <a:lnTo>
                  <a:pt x="5827913" y="42977"/>
                </a:lnTo>
                <a:lnTo>
                  <a:pt x="5672465" y="42977"/>
                </a:lnTo>
                <a:cubicBezTo>
                  <a:pt x="5668236" y="42863"/>
                  <a:pt x="5664693" y="41377"/>
                  <a:pt x="5661836" y="38519"/>
                </a:cubicBezTo>
                <a:cubicBezTo>
                  <a:pt x="5658978" y="35662"/>
                  <a:pt x="5657492" y="32119"/>
                  <a:pt x="5657378" y="27890"/>
                </a:cubicBezTo>
                <a:lnTo>
                  <a:pt x="5657378" y="27432"/>
                </a:lnTo>
                <a:cubicBezTo>
                  <a:pt x="5657492" y="23203"/>
                  <a:pt x="5658978" y="19660"/>
                  <a:pt x="5661836" y="16802"/>
                </a:cubicBezTo>
                <a:cubicBezTo>
                  <a:pt x="5664693" y="13945"/>
                  <a:pt x="5668236" y="12459"/>
                  <a:pt x="5672465" y="12345"/>
                </a:cubicBezTo>
                <a:close/>
                <a:moveTo>
                  <a:pt x="1125154" y="9602"/>
                </a:moveTo>
                <a:lnTo>
                  <a:pt x="1126069" y="9602"/>
                </a:lnTo>
                <a:cubicBezTo>
                  <a:pt x="1130098" y="9744"/>
                  <a:pt x="1133584" y="11287"/>
                  <a:pt x="1136527" y="14231"/>
                </a:cubicBezTo>
                <a:cubicBezTo>
                  <a:pt x="1139471" y="17174"/>
                  <a:pt x="1141014" y="20660"/>
                  <a:pt x="1141156" y="24689"/>
                </a:cubicBezTo>
                <a:lnTo>
                  <a:pt x="1141156" y="80468"/>
                </a:lnTo>
                <a:cubicBezTo>
                  <a:pt x="1141014" y="84897"/>
                  <a:pt x="1139471" y="88497"/>
                  <a:pt x="1136527" y="91269"/>
                </a:cubicBezTo>
                <a:cubicBezTo>
                  <a:pt x="1133584" y="94041"/>
                  <a:pt x="1130098" y="95469"/>
                  <a:pt x="1126069" y="95555"/>
                </a:cubicBezTo>
                <a:lnTo>
                  <a:pt x="1125154" y="95555"/>
                </a:lnTo>
                <a:cubicBezTo>
                  <a:pt x="1120925" y="95469"/>
                  <a:pt x="1117382" y="94041"/>
                  <a:pt x="1114525" y="91269"/>
                </a:cubicBezTo>
                <a:cubicBezTo>
                  <a:pt x="1111667" y="88497"/>
                  <a:pt x="1110181" y="84897"/>
                  <a:pt x="1110067" y="80468"/>
                </a:cubicBezTo>
                <a:lnTo>
                  <a:pt x="1110067" y="24689"/>
                </a:lnTo>
                <a:cubicBezTo>
                  <a:pt x="1110181" y="20660"/>
                  <a:pt x="1111667" y="17174"/>
                  <a:pt x="1114525" y="14231"/>
                </a:cubicBezTo>
                <a:cubicBezTo>
                  <a:pt x="1117382" y="11287"/>
                  <a:pt x="1120925" y="9744"/>
                  <a:pt x="1125154" y="9602"/>
                </a:cubicBezTo>
                <a:close/>
                <a:moveTo>
                  <a:pt x="4789155" y="9144"/>
                </a:moveTo>
                <a:lnTo>
                  <a:pt x="4790070" y="9144"/>
                </a:lnTo>
                <a:cubicBezTo>
                  <a:pt x="4794299" y="9259"/>
                  <a:pt x="4797842" y="10745"/>
                  <a:pt x="4800699" y="13602"/>
                </a:cubicBezTo>
                <a:cubicBezTo>
                  <a:pt x="4803557" y="16460"/>
                  <a:pt x="4805043" y="20003"/>
                  <a:pt x="4805157" y="24232"/>
                </a:cubicBezTo>
                <a:lnTo>
                  <a:pt x="4805157" y="80010"/>
                </a:lnTo>
                <a:cubicBezTo>
                  <a:pt x="4805043" y="84239"/>
                  <a:pt x="4803557" y="87783"/>
                  <a:pt x="4800699" y="90640"/>
                </a:cubicBezTo>
                <a:cubicBezTo>
                  <a:pt x="4797842" y="93498"/>
                  <a:pt x="4794299" y="94984"/>
                  <a:pt x="4790070" y="95098"/>
                </a:cubicBezTo>
                <a:lnTo>
                  <a:pt x="4789155" y="95098"/>
                </a:lnTo>
                <a:cubicBezTo>
                  <a:pt x="4784926" y="94984"/>
                  <a:pt x="4781383" y="93498"/>
                  <a:pt x="4778525" y="90640"/>
                </a:cubicBezTo>
                <a:cubicBezTo>
                  <a:pt x="4775668" y="87783"/>
                  <a:pt x="4774182" y="84239"/>
                  <a:pt x="4774068" y="80010"/>
                </a:cubicBezTo>
                <a:lnTo>
                  <a:pt x="4774068" y="24232"/>
                </a:lnTo>
                <a:cubicBezTo>
                  <a:pt x="4774182" y="20003"/>
                  <a:pt x="4775668" y="16460"/>
                  <a:pt x="4778525" y="13602"/>
                </a:cubicBezTo>
                <a:cubicBezTo>
                  <a:pt x="4781383" y="10745"/>
                  <a:pt x="4784926" y="9259"/>
                  <a:pt x="4789155" y="9144"/>
                </a:cubicBezTo>
                <a:close/>
                <a:moveTo>
                  <a:pt x="5228067" y="8230"/>
                </a:moveTo>
                <a:lnTo>
                  <a:pt x="5569138" y="8230"/>
                </a:lnTo>
                <a:cubicBezTo>
                  <a:pt x="5573567" y="8316"/>
                  <a:pt x="5577168" y="9744"/>
                  <a:pt x="5579940" y="12516"/>
                </a:cubicBezTo>
                <a:cubicBezTo>
                  <a:pt x="5582711" y="15288"/>
                  <a:pt x="5584140" y="18888"/>
                  <a:pt x="5584226" y="23318"/>
                </a:cubicBezTo>
                <a:lnTo>
                  <a:pt x="5584226" y="23775"/>
                </a:lnTo>
                <a:cubicBezTo>
                  <a:pt x="5584140" y="28204"/>
                  <a:pt x="5582711" y="31804"/>
                  <a:pt x="5579940" y="34576"/>
                </a:cubicBezTo>
                <a:cubicBezTo>
                  <a:pt x="5577168" y="37348"/>
                  <a:pt x="5573567" y="38777"/>
                  <a:pt x="5569138" y="38862"/>
                </a:cubicBezTo>
                <a:lnTo>
                  <a:pt x="5420091" y="38862"/>
                </a:lnTo>
                <a:cubicBezTo>
                  <a:pt x="5420072" y="39539"/>
                  <a:pt x="5419996" y="40129"/>
                  <a:pt x="5419862" y="40634"/>
                </a:cubicBezTo>
                <a:cubicBezTo>
                  <a:pt x="5419728" y="41139"/>
                  <a:pt x="5419653" y="41615"/>
                  <a:pt x="5419634" y="42063"/>
                </a:cubicBezTo>
                <a:lnTo>
                  <a:pt x="5403632" y="101499"/>
                </a:lnTo>
                <a:lnTo>
                  <a:pt x="5503758" y="101499"/>
                </a:lnTo>
                <a:cubicBezTo>
                  <a:pt x="5515798" y="101604"/>
                  <a:pt x="5526466" y="104709"/>
                  <a:pt x="5535762" y="110814"/>
                </a:cubicBezTo>
                <a:cubicBezTo>
                  <a:pt x="5545059" y="116920"/>
                  <a:pt x="5552070" y="125397"/>
                  <a:pt x="5556794" y="136246"/>
                </a:cubicBezTo>
                <a:cubicBezTo>
                  <a:pt x="5558184" y="139665"/>
                  <a:pt x="5559290" y="143228"/>
                  <a:pt x="5560108" y="146933"/>
                </a:cubicBezTo>
                <a:cubicBezTo>
                  <a:pt x="5560928" y="150638"/>
                  <a:pt x="5561346" y="154543"/>
                  <a:pt x="5561366" y="158649"/>
                </a:cubicBezTo>
                <a:lnTo>
                  <a:pt x="5561366" y="292151"/>
                </a:lnTo>
                <a:cubicBezTo>
                  <a:pt x="5561223" y="296380"/>
                  <a:pt x="5559680" y="299924"/>
                  <a:pt x="5556736" y="302781"/>
                </a:cubicBezTo>
                <a:cubicBezTo>
                  <a:pt x="5553793" y="305639"/>
                  <a:pt x="5550308" y="307124"/>
                  <a:pt x="5546278" y="307239"/>
                </a:cubicBezTo>
                <a:lnTo>
                  <a:pt x="5545364" y="307239"/>
                </a:lnTo>
                <a:cubicBezTo>
                  <a:pt x="5541134" y="307124"/>
                  <a:pt x="5537592" y="305639"/>
                  <a:pt x="5534734" y="302781"/>
                </a:cubicBezTo>
                <a:cubicBezTo>
                  <a:pt x="5531876" y="299924"/>
                  <a:pt x="5530390" y="296380"/>
                  <a:pt x="5530276" y="292151"/>
                </a:cubicBezTo>
                <a:lnTo>
                  <a:pt x="5530276" y="158649"/>
                </a:lnTo>
                <a:cubicBezTo>
                  <a:pt x="5530286" y="155010"/>
                  <a:pt x="5529696" y="151657"/>
                  <a:pt x="5528504" y="148590"/>
                </a:cubicBezTo>
                <a:cubicBezTo>
                  <a:pt x="5527314" y="145523"/>
                  <a:pt x="5525466" y="142628"/>
                  <a:pt x="5522961" y="139904"/>
                </a:cubicBezTo>
                <a:cubicBezTo>
                  <a:pt x="5517932" y="134951"/>
                  <a:pt x="5511530" y="132512"/>
                  <a:pt x="5503758" y="132588"/>
                </a:cubicBezTo>
                <a:lnTo>
                  <a:pt x="5292990" y="132588"/>
                </a:lnTo>
                <a:cubicBezTo>
                  <a:pt x="5285598" y="132512"/>
                  <a:pt x="5279350" y="134951"/>
                  <a:pt x="5274244" y="139904"/>
                </a:cubicBezTo>
                <a:cubicBezTo>
                  <a:pt x="5271739" y="142628"/>
                  <a:pt x="5269892" y="145523"/>
                  <a:pt x="5268701" y="148590"/>
                </a:cubicBezTo>
                <a:cubicBezTo>
                  <a:pt x="5267510" y="151657"/>
                  <a:pt x="5266920" y="155010"/>
                  <a:pt x="5266929" y="158649"/>
                </a:cubicBezTo>
                <a:lnTo>
                  <a:pt x="5266929" y="292151"/>
                </a:lnTo>
                <a:cubicBezTo>
                  <a:pt x="5266787" y="296380"/>
                  <a:pt x="5265243" y="299924"/>
                  <a:pt x="5262300" y="302781"/>
                </a:cubicBezTo>
                <a:cubicBezTo>
                  <a:pt x="5259357" y="305639"/>
                  <a:pt x="5255870" y="307124"/>
                  <a:pt x="5251842" y="307239"/>
                </a:cubicBezTo>
                <a:lnTo>
                  <a:pt x="5250927" y="307239"/>
                </a:lnTo>
                <a:cubicBezTo>
                  <a:pt x="5246698" y="307124"/>
                  <a:pt x="5243155" y="305639"/>
                  <a:pt x="5240297" y="302781"/>
                </a:cubicBezTo>
                <a:cubicBezTo>
                  <a:pt x="5237440" y="299924"/>
                  <a:pt x="5235954" y="296380"/>
                  <a:pt x="5235840" y="292151"/>
                </a:cubicBezTo>
                <a:lnTo>
                  <a:pt x="5235840" y="158649"/>
                </a:lnTo>
                <a:cubicBezTo>
                  <a:pt x="5235859" y="154543"/>
                  <a:pt x="5236277" y="150638"/>
                  <a:pt x="5237097" y="146933"/>
                </a:cubicBezTo>
                <a:cubicBezTo>
                  <a:pt x="5237916" y="143228"/>
                  <a:pt x="5239021" y="139665"/>
                  <a:pt x="5240411" y="136246"/>
                </a:cubicBezTo>
                <a:cubicBezTo>
                  <a:pt x="5245145" y="125397"/>
                  <a:pt x="5252137" y="116920"/>
                  <a:pt x="5261386" y="110814"/>
                </a:cubicBezTo>
                <a:cubicBezTo>
                  <a:pt x="5270635" y="104709"/>
                  <a:pt x="5281169" y="101604"/>
                  <a:pt x="5292990" y="101499"/>
                </a:cubicBezTo>
                <a:lnTo>
                  <a:pt x="5371628" y="101499"/>
                </a:lnTo>
                <a:lnTo>
                  <a:pt x="5372542" y="98756"/>
                </a:lnTo>
                <a:lnTo>
                  <a:pt x="5388087" y="38862"/>
                </a:lnTo>
                <a:lnTo>
                  <a:pt x="5228067" y="38862"/>
                </a:lnTo>
                <a:cubicBezTo>
                  <a:pt x="5223638" y="38777"/>
                  <a:pt x="5220038" y="37348"/>
                  <a:pt x="5217266" y="34576"/>
                </a:cubicBezTo>
                <a:cubicBezTo>
                  <a:pt x="5214494" y="31804"/>
                  <a:pt x="5213065" y="28204"/>
                  <a:pt x="5212979" y="23775"/>
                </a:cubicBezTo>
                <a:lnTo>
                  <a:pt x="5212979" y="23318"/>
                </a:lnTo>
                <a:cubicBezTo>
                  <a:pt x="5213065" y="18888"/>
                  <a:pt x="5214494" y="15288"/>
                  <a:pt x="5217266" y="12516"/>
                </a:cubicBezTo>
                <a:cubicBezTo>
                  <a:pt x="5220038" y="9744"/>
                  <a:pt x="5223638" y="8316"/>
                  <a:pt x="5228067" y="8230"/>
                </a:cubicBezTo>
                <a:close/>
                <a:moveTo>
                  <a:pt x="4058592" y="7065"/>
                </a:moveTo>
                <a:cubicBezTo>
                  <a:pt x="4060516" y="7075"/>
                  <a:pt x="4062483" y="7463"/>
                  <a:pt x="4064493" y="8230"/>
                </a:cubicBezTo>
                <a:cubicBezTo>
                  <a:pt x="4066522" y="9135"/>
                  <a:pt x="4068179" y="10297"/>
                  <a:pt x="4069465" y="11716"/>
                </a:cubicBezTo>
                <a:cubicBezTo>
                  <a:pt x="4070751" y="13135"/>
                  <a:pt x="4071837" y="14869"/>
                  <a:pt x="4072723" y="16917"/>
                </a:cubicBezTo>
                <a:cubicBezTo>
                  <a:pt x="4074552" y="20651"/>
                  <a:pt x="4074552" y="24613"/>
                  <a:pt x="4072723" y="28804"/>
                </a:cubicBezTo>
                <a:lnTo>
                  <a:pt x="4062664" y="49835"/>
                </a:lnTo>
                <a:lnTo>
                  <a:pt x="4170564" y="49835"/>
                </a:lnTo>
                <a:cubicBezTo>
                  <a:pt x="4174450" y="49854"/>
                  <a:pt x="4178222" y="50273"/>
                  <a:pt x="4181880" y="51092"/>
                </a:cubicBezTo>
                <a:cubicBezTo>
                  <a:pt x="4185537" y="51912"/>
                  <a:pt x="4189080" y="53016"/>
                  <a:pt x="4192509" y="54407"/>
                </a:cubicBezTo>
                <a:cubicBezTo>
                  <a:pt x="4199586" y="57408"/>
                  <a:pt x="4205664" y="61465"/>
                  <a:pt x="4210740" y="66580"/>
                </a:cubicBezTo>
                <a:cubicBezTo>
                  <a:pt x="4215817" y="71695"/>
                  <a:pt x="4219951" y="77696"/>
                  <a:pt x="4223142" y="84582"/>
                </a:cubicBezTo>
                <a:cubicBezTo>
                  <a:pt x="4224532" y="88230"/>
                  <a:pt x="4225637" y="91907"/>
                  <a:pt x="4226456" y="95612"/>
                </a:cubicBezTo>
                <a:cubicBezTo>
                  <a:pt x="4227276" y="99318"/>
                  <a:pt x="4227695" y="103108"/>
                  <a:pt x="4227714" y="106985"/>
                </a:cubicBezTo>
                <a:lnTo>
                  <a:pt x="4227714" y="359360"/>
                </a:lnTo>
                <a:cubicBezTo>
                  <a:pt x="4227695" y="363236"/>
                  <a:pt x="4227276" y="367027"/>
                  <a:pt x="4226456" y="370732"/>
                </a:cubicBezTo>
                <a:cubicBezTo>
                  <a:pt x="4225637" y="374438"/>
                  <a:pt x="4224532" y="378114"/>
                  <a:pt x="4223142" y="381762"/>
                </a:cubicBezTo>
                <a:cubicBezTo>
                  <a:pt x="4219951" y="388649"/>
                  <a:pt x="4215817" y="394650"/>
                  <a:pt x="4210740" y="399765"/>
                </a:cubicBezTo>
                <a:cubicBezTo>
                  <a:pt x="4205664" y="404880"/>
                  <a:pt x="4199586" y="408937"/>
                  <a:pt x="4192509" y="411938"/>
                </a:cubicBezTo>
                <a:cubicBezTo>
                  <a:pt x="4185651" y="415062"/>
                  <a:pt x="4178336" y="416586"/>
                  <a:pt x="4170564" y="416510"/>
                </a:cubicBezTo>
                <a:lnTo>
                  <a:pt x="4116614" y="416510"/>
                </a:lnTo>
                <a:cubicBezTo>
                  <a:pt x="4112385" y="416395"/>
                  <a:pt x="4108842" y="414909"/>
                  <a:pt x="4105984" y="412052"/>
                </a:cubicBezTo>
                <a:cubicBezTo>
                  <a:pt x="4103127" y="409194"/>
                  <a:pt x="4101641" y="405651"/>
                  <a:pt x="4101527" y="401422"/>
                </a:cubicBezTo>
                <a:lnTo>
                  <a:pt x="4101527" y="400508"/>
                </a:lnTo>
                <a:cubicBezTo>
                  <a:pt x="4101641" y="396478"/>
                  <a:pt x="4103127" y="392992"/>
                  <a:pt x="4105984" y="390049"/>
                </a:cubicBezTo>
                <a:cubicBezTo>
                  <a:pt x="4108842" y="387106"/>
                  <a:pt x="4112385" y="385563"/>
                  <a:pt x="4116614" y="385420"/>
                </a:cubicBezTo>
                <a:lnTo>
                  <a:pt x="4170564" y="385420"/>
                </a:lnTo>
                <a:cubicBezTo>
                  <a:pt x="4174202" y="385410"/>
                  <a:pt x="4177555" y="384744"/>
                  <a:pt x="4180622" y="383420"/>
                </a:cubicBezTo>
                <a:cubicBezTo>
                  <a:pt x="4183689" y="382096"/>
                  <a:pt x="4186585" y="380172"/>
                  <a:pt x="4189309" y="377648"/>
                </a:cubicBezTo>
                <a:cubicBezTo>
                  <a:pt x="4194262" y="372695"/>
                  <a:pt x="4196700" y="366599"/>
                  <a:pt x="4196624" y="359360"/>
                </a:cubicBezTo>
                <a:lnTo>
                  <a:pt x="4196624" y="106985"/>
                </a:lnTo>
                <a:cubicBezTo>
                  <a:pt x="4196634" y="103118"/>
                  <a:pt x="4196043" y="99651"/>
                  <a:pt x="4194853" y="96584"/>
                </a:cubicBezTo>
                <a:cubicBezTo>
                  <a:pt x="4193662" y="93517"/>
                  <a:pt x="4191814" y="90735"/>
                  <a:pt x="4189309" y="88240"/>
                </a:cubicBezTo>
                <a:cubicBezTo>
                  <a:pt x="4186585" y="85935"/>
                  <a:pt x="4183689" y="84144"/>
                  <a:pt x="4180622" y="82868"/>
                </a:cubicBezTo>
                <a:cubicBezTo>
                  <a:pt x="4177555" y="81591"/>
                  <a:pt x="4174202" y="80944"/>
                  <a:pt x="4170564" y="80925"/>
                </a:cubicBezTo>
                <a:lnTo>
                  <a:pt x="4038890" y="80925"/>
                </a:lnTo>
                <a:cubicBezTo>
                  <a:pt x="4033261" y="80658"/>
                  <a:pt x="4029089" y="78334"/>
                  <a:pt x="4026374" y="73952"/>
                </a:cubicBezTo>
                <a:cubicBezTo>
                  <a:pt x="4023659" y="69571"/>
                  <a:pt x="4023259" y="64732"/>
                  <a:pt x="4025174" y="59436"/>
                </a:cubicBezTo>
                <a:lnTo>
                  <a:pt x="4044834" y="16002"/>
                </a:lnTo>
                <a:cubicBezTo>
                  <a:pt x="4046567" y="12278"/>
                  <a:pt x="4049272" y="9668"/>
                  <a:pt x="4052949" y="8173"/>
                </a:cubicBezTo>
                <a:cubicBezTo>
                  <a:pt x="4054787" y="7425"/>
                  <a:pt x="4056668" y="7056"/>
                  <a:pt x="4058592" y="7065"/>
                </a:cubicBezTo>
                <a:close/>
                <a:moveTo>
                  <a:pt x="3110774" y="6858"/>
                </a:moveTo>
                <a:cubicBezTo>
                  <a:pt x="3115203" y="6973"/>
                  <a:pt x="3118804" y="8459"/>
                  <a:pt x="3121575" y="11316"/>
                </a:cubicBezTo>
                <a:cubicBezTo>
                  <a:pt x="3124347" y="14174"/>
                  <a:pt x="3125776" y="17717"/>
                  <a:pt x="3125862" y="21946"/>
                </a:cubicBezTo>
                <a:lnTo>
                  <a:pt x="3125862" y="67666"/>
                </a:lnTo>
                <a:lnTo>
                  <a:pt x="3267594" y="67666"/>
                </a:lnTo>
                <a:cubicBezTo>
                  <a:pt x="3274176" y="68066"/>
                  <a:pt x="3278728" y="70923"/>
                  <a:pt x="3281252" y="76238"/>
                </a:cubicBezTo>
                <a:cubicBezTo>
                  <a:pt x="3283777" y="81553"/>
                  <a:pt x="3283186" y="86925"/>
                  <a:pt x="3279481" y="92355"/>
                </a:cubicBezTo>
                <a:lnTo>
                  <a:pt x="3048595" y="375819"/>
                </a:lnTo>
                <a:lnTo>
                  <a:pt x="3293197" y="375819"/>
                </a:lnTo>
                <a:cubicBezTo>
                  <a:pt x="3297226" y="375933"/>
                  <a:pt x="3300712" y="377419"/>
                  <a:pt x="3303655" y="380276"/>
                </a:cubicBezTo>
                <a:cubicBezTo>
                  <a:pt x="3306599" y="383134"/>
                  <a:pt x="3308141" y="386677"/>
                  <a:pt x="3308284" y="390906"/>
                </a:cubicBezTo>
                <a:lnTo>
                  <a:pt x="3308284" y="391364"/>
                </a:lnTo>
                <a:cubicBezTo>
                  <a:pt x="3308141" y="395593"/>
                  <a:pt x="3306599" y="399136"/>
                  <a:pt x="3303655" y="401993"/>
                </a:cubicBezTo>
                <a:cubicBezTo>
                  <a:pt x="3300712" y="404851"/>
                  <a:pt x="3297226" y="406337"/>
                  <a:pt x="3293197" y="406451"/>
                </a:cubicBezTo>
                <a:lnTo>
                  <a:pt x="2923779" y="406451"/>
                </a:lnTo>
                <a:cubicBezTo>
                  <a:pt x="2919750" y="406337"/>
                  <a:pt x="2916264" y="404851"/>
                  <a:pt x="2913321" y="401993"/>
                </a:cubicBezTo>
                <a:cubicBezTo>
                  <a:pt x="2910378" y="399136"/>
                  <a:pt x="2908834" y="395593"/>
                  <a:pt x="2908692" y="391364"/>
                </a:cubicBezTo>
                <a:lnTo>
                  <a:pt x="2908692" y="390906"/>
                </a:lnTo>
                <a:cubicBezTo>
                  <a:pt x="2908834" y="386677"/>
                  <a:pt x="2910378" y="383134"/>
                  <a:pt x="2913321" y="380276"/>
                </a:cubicBezTo>
                <a:cubicBezTo>
                  <a:pt x="2916264" y="377419"/>
                  <a:pt x="2919750" y="375933"/>
                  <a:pt x="2923779" y="375819"/>
                </a:cubicBezTo>
                <a:lnTo>
                  <a:pt x="3008361" y="375819"/>
                </a:lnTo>
                <a:lnTo>
                  <a:pt x="3234218" y="98756"/>
                </a:lnTo>
                <a:lnTo>
                  <a:pt x="2937952" y="98756"/>
                </a:lnTo>
                <a:cubicBezTo>
                  <a:pt x="2933723" y="98641"/>
                  <a:pt x="2930180" y="97155"/>
                  <a:pt x="2927323" y="94298"/>
                </a:cubicBezTo>
                <a:cubicBezTo>
                  <a:pt x="2924465" y="91440"/>
                  <a:pt x="2922979" y="87897"/>
                  <a:pt x="2922865" y="83668"/>
                </a:cubicBezTo>
                <a:lnTo>
                  <a:pt x="2922865" y="82754"/>
                </a:lnTo>
                <a:cubicBezTo>
                  <a:pt x="2922979" y="78524"/>
                  <a:pt x="2924465" y="74981"/>
                  <a:pt x="2927323" y="72124"/>
                </a:cubicBezTo>
                <a:cubicBezTo>
                  <a:pt x="2930180" y="69266"/>
                  <a:pt x="2933723" y="67780"/>
                  <a:pt x="2937952" y="67666"/>
                </a:cubicBezTo>
                <a:lnTo>
                  <a:pt x="3095686" y="67666"/>
                </a:lnTo>
                <a:lnTo>
                  <a:pt x="3095686" y="21946"/>
                </a:lnTo>
                <a:cubicBezTo>
                  <a:pt x="3095772" y="17717"/>
                  <a:pt x="3097201" y="14174"/>
                  <a:pt x="3099973" y="11316"/>
                </a:cubicBezTo>
                <a:cubicBezTo>
                  <a:pt x="3102744" y="8459"/>
                  <a:pt x="3106345" y="6973"/>
                  <a:pt x="3110774" y="6858"/>
                </a:cubicBezTo>
                <a:close/>
                <a:moveTo>
                  <a:pt x="4309095" y="6401"/>
                </a:moveTo>
                <a:lnTo>
                  <a:pt x="4309553" y="6401"/>
                </a:lnTo>
                <a:cubicBezTo>
                  <a:pt x="4313982" y="6496"/>
                  <a:pt x="4317582" y="7906"/>
                  <a:pt x="4320354" y="10630"/>
                </a:cubicBezTo>
                <a:cubicBezTo>
                  <a:pt x="4323126" y="13354"/>
                  <a:pt x="4324554" y="16822"/>
                  <a:pt x="4324640" y="21032"/>
                </a:cubicBezTo>
                <a:lnTo>
                  <a:pt x="4324640" y="69495"/>
                </a:lnTo>
                <a:cubicBezTo>
                  <a:pt x="4324554" y="73724"/>
                  <a:pt x="4323126" y="77267"/>
                  <a:pt x="4320354" y="80125"/>
                </a:cubicBezTo>
                <a:cubicBezTo>
                  <a:pt x="4317582" y="82982"/>
                  <a:pt x="4313982" y="84468"/>
                  <a:pt x="4309553" y="84582"/>
                </a:cubicBezTo>
                <a:lnTo>
                  <a:pt x="4309095" y="84582"/>
                </a:lnTo>
                <a:cubicBezTo>
                  <a:pt x="4304666" y="84468"/>
                  <a:pt x="4301066" y="82982"/>
                  <a:pt x="4298294" y="80125"/>
                </a:cubicBezTo>
                <a:cubicBezTo>
                  <a:pt x="4295522" y="77267"/>
                  <a:pt x="4294093" y="73724"/>
                  <a:pt x="4294008" y="69495"/>
                </a:cubicBezTo>
                <a:lnTo>
                  <a:pt x="4294008" y="21032"/>
                </a:lnTo>
                <a:cubicBezTo>
                  <a:pt x="4294093" y="16822"/>
                  <a:pt x="4295522" y="13354"/>
                  <a:pt x="4298294" y="10630"/>
                </a:cubicBezTo>
                <a:cubicBezTo>
                  <a:pt x="4301066" y="7906"/>
                  <a:pt x="4304666" y="6496"/>
                  <a:pt x="4309095" y="6401"/>
                </a:cubicBezTo>
                <a:close/>
                <a:moveTo>
                  <a:pt x="3903559" y="6401"/>
                </a:moveTo>
                <a:lnTo>
                  <a:pt x="3904016" y="6401"/>
                </a:lnTo>
                <a:cubicBezTo>
                  <a:pt x="3908245" y="6515"/>
                  <a:pt x="3911788" y="8001"/>
                  <a:pt x="3914646" y="10859"/>
                </a:cubicBezTo>
                <a:cubicBezTo>
                  <a:pt x="3917503" y="13716"/>
                  <a:pt x="3918989" y="17260"/>
                  <a:pt x="3919104" y="21489"/>
                </a:cubicBezTo>
                <a:lnTo>
                  <a:pt x="3919104" y="55779"/>
                </a:lnTo>
                <a:lnTo>
                  <a:pt x="3959337" y="55779"/>
                </a:lnTo>
                <a:cubicBezTo>
                  <a:pt x="3965662" y="55855"/>
                  <a:pt x="3971758" y="57074"/>
                  <a:pt x="3977625" y="59436"/>
                </a:cubicBezTo>
                <a:cubicBezTo>
                  <a:pt x="3983816" y="61980"/>
                  <a:pt x="3989150" y="65466"/>
                  <a:pt x="3993627" y="69895"/>
                </a:cubicBezTo>
                <a:cubicBezTo>
                  <a:pt x="3998104" y="74324"/>
                  <a:pt x="4001609" y="79525"/>
                  <a:pt x="4004143" y="85497"/>
                </a:cubicBezTo>
                <a:cubicBezTo>
                  <a:pt x="4005314" y="88469"/>
                  <a:pt x="4006286" y="91555"/>
                  <a:pt x="4007058" y="94755"/>
                </a:cubicBezTo>
                <a:cubicBezTo>
                  <a:pt x="4007829" y="97955"/>
                  <a:pt x="4008229" y="101270"/>
                  <a:pt x="4008257" y="104699"/>
                </a:cubicBezTo>
                <a:lnTo>
                  <a:pt x="4008257" y="364846"/>
                </a:lnTo>
                <a:cubicBezTo>
                  <a:pt x="4008153" y="375209"/>
                  <a:pt x="4005390" y="384201"/>
                  <a:pt x="3999971" y="391821"/>
                </a:cubicBezTo>
                <a:cubicBezTo>
                  <a:pt x="3994551" y="399441"/>
                  <a:pt x="3987103" y="405232"/>
                  <a:pt x="3977625" y="409194"/>
                </a:cubicBezTo>
                <a:cubicBezTo>
                  <a:pt x="3971758" y="411938"/>
                  <a:pt x="3965662" y="413309"/>
                  <a:pt x="3959337" y="413309"/>
                </a:cubicBezTo>
                <a:lnTo>
                  <a:pt x="3868354" y="413309"/>
                </a:lnTo>
                <a:cubicBezTo>
                  <a:pt x="3864944" y="413309"/>
                  <a:pt x="3861706" y="412966"/>
                  <a:pt x="3858639" y="412280"/>
                </a:cubicBezTo>
                <a:cubicBezTo>
                  <a:pt x="3855572" y="411595"/>
                  <a:pt x="3852562" y="410566"/>
                  <a:pt x="3849609" y="409194"/>
                </a:cubicBezTo>
                <a:cubicBezTo>
                  <a:pt x="3840351" y="405232"/>
                  <a:pt x="3833036" y="399441"/>
                  <a:pt x="3827664" y="391821"/>
                </a:cubicBezTo>
                <a:cubicBezTo>
                  <a:pt x="3822291" y="384201"/>
                  <a:pt x="3819548" y="375209"/>
                  <a:pt x="3819434" y="364846"/>
                </a:cubicBezTo>
                <a:lnTo>
                  <a:pt x="3819434" y="104699"/>
                </a:lnTo>
                <a:cubicBezTo>
                  <a:pt x="3819472" y="98241"/>
                  <a:pt x="3820767" y="92069"/>
                  <a:pt x="3823320" y="86183"/>
                </a:cubicBezTo>
                <a:cubicBezTo>
                  <a:pt x="3825873" y="80296"/>
                  <a:pt x="3829454" y="75038"/>
                  <a:pt x="3834064" y="70409"/>
                </a:cubicBezTo>
                <a:cubicBezTo>
                  <a:pt x="3838665" y="65799"/>
                  <a:pt x="3843866" y="62218"/>
                  <a:pt x="3849666" y="59665"/>
                </a:cubicBezTo>
                <a:cubicBezTo>
                  <a:pt x="3855467" y="57112"/>
                  <a:pt x="3861696" y="55817"/>
                  <a:pt x="3868354" y="55779"/>
                </a:cubicBezTo>
                <a:lnTo>
                  <a:pt x="3888471" y="55779"/>
                </a:lnTo>
                <a:lnTo>
                  <a:pt x="3888471" y="21489"/>
                </a:lnTo>
                <a:cubicBezTo>
                  <a:pt x="3888585" y="17260"/>
                  <a:pt x="3890071" y="13716"/>
                  <a:pt x="3892929" y="10859"/>
                </a:cubicBezTo>
                <a:cubicBezTo>
                  <a:pt x="3895786" y="8001"/>
                  <a:pt x="3899330" y="6515"/>
                  <a:pt x="3903559" y="6401"/>
                </a:cubicBezTo>
                <a:close/>
                <a:moveTo>
                  <a:pt x="4610390" y="5030"/>
                </a:moveTo>
                <a:lnTo>
                  <a:pt x="4611304" y="5030"/>
                </a:lnTo>
                <a:cubicBezTo>
                  <a:pt x="4615534" y="5144"/>
                  <a:pt x="4619077" y="6630"/>
                  <a:pt x="4621934" y="9487"/>
                </a:cubicBezTo>
                <a:cubicBezTo>
                  <a:pt x="4624792" y="12345"/>
                  <a:pt x="4626278" y="15888"/>
                  <a:pt x="4626392" y="20117"/>
                </a:cubicBezTo>
                <a:lnTo>
                  <a:pt x="4626392" y="56236"/>
                </a:lnTo>
                <a:lnTo>
                  <a:pt x="4653824" y="56236"/>
                </a:lnTo>
                <a:cubicBezTo>
                  <a:pt x="4658253" y="56322"/>
                  <a:pt x="4661854" y="57750"/>
                  <a:pt x="4664625" y="60522"/>
                </a:cubicBezTo>
                <a:cubicBezTo>
                  <a:pt x="4667397" y="63294"/>
                  <a:pt x="4668826" y="66894"/>
                  <a:pt x="4668912" y="71324"/>
                </a:cubicBezTo>
                <a:lnTo>
                  <a:pt x="4668912" y="71781"/>
                </a:lnTo>
                <a:cubicBezTo>
                  <a:pt x="4668826" y="76010"/>
                  <a:pt x="4667397" y="79553"/>
                  <a:pt x="4664625" y="82411"/>
                </a:cubicBezTo>
                <a:cubicBezTo>
                  <a:pt x="4661854" y="85268"/>
                  <a:pt x="4658253" y="86754"/>
                  <a:pt x="4653824" y="86868"/>
                </a:cubicBezTo>
                <a:lnTo>
                  <a:pt x="4626392" y="86868"/>
                </a:lnTo>
                <a:lnTo>
                  <a:pt x="4626392" y="301752"/>
                </a:lnTo>
                <a:cubicBezTo>
                  <a:pt x="4626373" y="305829"/>
                  <a:pt x="4625954" y="309677"/>
                  <a:pt x="4625135" y="313297"/>
                </a:cubicBezTo>
                <a:cubicBezTo>
                  <a:pt x="4624316" y="316916"/>
                  <a:pt x="4623211" y="320536"/>
                  <a:pt x="4621820" y="324155"/>
                </a:cubicBezTo>
                <a:cubicBezTo>
                  <a:pt x="4618820" y="331042"/>
                  <a:pt x="4614762" y="337042"/>
                  <a:pt x="4609647" y="342157"/>
                </a:cubicBezTo>
                <a:cubicBezTo>
                  <a:pt x="4604532" y="347272"/>
                  <a:pt x="4598531" y="351330"/>
                  <a:pt x="4591645" y="354330"/>
                </a:cubicBezTo>
                <a:cubicBezTo>
                  <a:pt x="4588006" y="355921"/>
                  <a:pt x="4584311" y="357083"/>
                  <a:pt x="4580558" y="357816"/>
                </a:cubicBezTo>
                <a:cubicBezTo>
                  <a:pt x="4576805" y="358550"/>
                  <a:pt x="4572881" y="358912"/>
                  <a:pt x="4568785" y="358902"/>
                </a:cubicBezTo>
                <a:lnTo>
                  <a:pt x="4515293" y="358902"/>
                </a:lnTo>
                <a:cubicBezTo>
                  <a:pt x="4511064" y="358788"/>
                  <a:pt x="4507520" y="357302"/>
                  <a:pt x="4504663" y="354445"/>
                </a:cubicBezTo>
                <a:cubicBezTo>
                  <a:pt x="4501805" y="351587"/>
                  <a:pt x="4500319" y="348044"/>
                  <a:pt x="4500205" y="343815"/>
                </a:cubicBezTo>
                <a:lnTo>
                  <a:pt x="4500205" y="343358"/>
                </a:lnTo>
                <a:cubicBezTo>
                  <a:pt x="4500319" y="339128"/>
                  <a:pt x="4501805" y="335585"/>
                  <a:pt x="4504663" y="332728"/>
                </a:cubicBezTo>
                <a:cubicBezTo>
                  <a:pt x="4507520" y="329870"/>
                  <a:pt x="4511064" y="328384"/>
                  <a:pt x="4515293" y="328270"/>
                </a:cubicBezTo>
                <a:lnTo>
                  <a:pt x="4568785" y="328270"/>
                </a:lnTo>
                <a:cubicBezTo>
                  <a:pt x="4576557" y="328194"/>
                  <a:pt x="4582958" y="325603"/>
                  <a:pt x="4587987" y="320498"/>
                </a:cubicBezTo>
                <a:cubicBezTo>
                  <a:pt x="4592940" y="315392"/>
                  <a:pt x="4595379" y="309144"/>
                  <a:pt x="4595303" y="301752"/>
                </a:cubicBezTo>
                <a:lnTo>
                  <a:pt x="4595303" y="86868"/>
                </a:lnTo>
                <a:lnTo>
                  <a:pt x="4384533" y="86868"/>
                </a:lnTo>
                <a:cubicBezTo>
                  <a:pt x="4380304" y="86754"/>
                  <a:pt x="4376761" y="85268"/>
                  <a:pt x="4373903" y="82411"/>
                </a:cubicBezTo>
                <a:cubicBezTo>
                  <a:pt x="4371046" y="79553"/>
                  <a:pt x="4369560" y="76010"/>
                  <a:pt x="4369446" y="71781"/>
                </a:cubicBezTo>
                <a:lnTo>
                  <a:pt x="4369446" y="71324"/>
                </a:lnTo>
                <a:cubicBezTo>
                  <a:pt x="4369560" y="66894"/>
                  <a:pt x="4371046" y="63294"/>
                  <a:pt x="4373903" y="60522"/>
                </a:cubicBezTo>
                <a:cubicBezTo>
                  <a:pt x="4376761" y="57750"/>
                  <a:pt x="4380304" y="56322"/>
                  <a:pt x="4384533" y="56236"/>
                </a:cubicBezTo>
                <a:lnTo>
                  <a:pt x="4595303" y="56236"/>
                </a:lnTo>
                <a:lnTo>
                  <a:pt x="4595303" y="20117"/>
                </a:lnTo>
                <a:cubicBezTo>
                  <a:pt x="4595417" y="15888"/>
                  <a:pt x="4596903" y="12345"/>
                  <a:pt x="4599760" y="9487"/>
                </a:cubicBezTo>
                <a:cubicBezTo>
                  <a:pt x="4602618" y="6630"/>
                  <a:pt x="4606161" y="5144"/>
                  <a:pt x="4610390" y="5030"/>
                </a:cubicBezTo>
                <a:close/>
                <a:moveTo>
                  <a:pt x="2653117" y="3658"/>
                </a:moveTo>
                <a:lnTo>
                  <a:pt x="2654031" y="3658"/>
                </a:lnTo>
                <a:cubicBezTo>
                  <a:pt x="2658260" y="3782"/>
                  <a:pt x="2661804" y="5249"/>
                  <a:pt x="2664661" y="8058"/>
                </a:cubicBezTo>
                <a:cubicBezTo>
                  <a:pt x="2667519" y="10868"/>
                  <a:pt x="2669004" y="14278"/>
                  <a:pt x="2669119" y="18288"/>
                </a:cubicBezTo>
                <a:lnTo>
                  <a:pt x="2669119" y="34290"/>
                </a:lnTo>
                <a:lnTo>
                  <a:pt x="2796678" y="34290"/>
                </a:lnTo>
                <a:cubicBezTo>
                  <a:pt x="2811518" y="34767"/>
                  <a:pt x="2823329" y="39758"/>
                  <a:pt x="2832111" y="49264"/>
                </a:cubicBezTo>
                <a:cubicBezTo>
                  <a:pt x="2840893" y="58770"/>
                  <a:pt x="2845389" y="69933"/>
                  <a:pt x="2845598" y="82754"/>
                </a:cubicBezTo>
                <a:lnTo>
                  <a:pt x="2845598" y="93269"/>
                </a:lnTo>
                <a:cubicBezTo>
                  <a:pt x="2845512" y="97698"/>
                  <a:pt x="2844083" y="101299"/>
                  <a:pt x="2841312" y="104070"/>
                </a:cubicBezTo>
                <a:cubicBezTo>
                  <a:pt x="2838540" y="106842"/>
                  <a:pt x="2834940" y="108271"/>
                  <a:pt x="2830510" y="108357"/>
                </a:cubicBezTo>
                <a:lnTo>
                  <a:pt x="2830053" y="108357"/>
                </a:lnTo>
                <a:cubicBezTo>
                  <a:pt x="2825824" y="108271"/>
                  <a:pt x="2822281" y="106842"/>
                  <a:pt x="2819423" y="104070"/>
                </a:cubicBezTo>
                <a:cubicBezTo>
                  <a:pt x="2816566" y="101299"/>
                  <a:pt x="2815080" y="97698"/>
                  <a:pt x="2814966" y="93269"/>
                </a:cubicBezTo>
                <a:lnTo>
                  <a:pt x="2814966" y="82754"/>
                </a:lnTo>
                <a:cubicBezTo>
                  <a:pt x="2814889" y="78029"/>
                  <a:pt x="2813213" y="73991"/>
                  <a:pt x="2809936" y="70638"/>
                </a:cubicBezTo>
                <a:cubicBezTo>
                  <a:pt x="2806660" y="67285"/>
                  <a:pt x="2802240" y="65532"/>
                  <a:pt x="2796678" y="65380"/>
                </a:cubicBezTo>
                <a:lnTo>
                  <a:pt x="2511842" y="65380"/>
                </a:lnTo>
                <a:cubicBezTo>
                  <a:pt x="2507118" y="65475"/>
                  <a:pt x="2503079" y="67113"/>
                  <a:pt x="2499726" y="70295"/>
                </a:cubicBezTo>
                <a:cubicBezTo>
                  <a:pt x="2496374" y="73476"/>
                  <a:pt x="2494621" y="77629"/>
                  <a:pt x="2494468" y="82754"/>
                </a:cubicBezTo>
                <a:lnTo>
                  <a:pt x="2494468" y="93269"/>
                </a:lnTo>
                <a:cubicBezTo>
                  <a:pt x="2494354" y="97698"/>
                  <a:pt x="2492868" y="101299"/>
                  <a:pt x="2490011" y="104070"/>
                </a:cubicBezTo>
                <a:cubicBezTo>
                  <a:pt x="2487153" y="106842"/>
                  <a:pt x="2483610" y="108271"/>
                  <a:pt x="2479381" y="108357"/>
                </a:cubicBezTo>
                <a:lnTo>
                  <a:pt x="2478467" y="108357"/>
                </a:lnTo>
                <a:cubicBezTo>
                  <a:pt x="2474437" y="108271"/>
                  <a:pt x="2470951" y="106842"/>
                  <a:pt x="2468008" y="104070"/>
                </a:cubicBezTo>
                <a:cubicBezTo>
                  <a:pt x="2465065" y="101299"/>
                  <a:pt x="2463522" y="97698"/>
                  <a:pt x="2463379" y="93269"/>
                </a:cubicBezTo>
                <a:lnTo>
                  <a:pt x="2463379" y="82754"/>
                </a:lnTo>
                <a:cubicBezTo>
                  <a:pt x="2463798" y="68933"/>
                  <a:pt x="2468675" y="57484"/>
                  <a:pt x="2478009" y="48406"/>
                </a:cubicBezTo>
                <a:cubicBezTo>
                  <a:pt x="2487344" y="39329"/>
                  <a:pt x="2498621" y="34624"/>
                  <a:pt x="2511842" y="34290"/>
                </a:cubicBezTo>
                <a:lnTo>
                  <a:pt x="2638029" y="34290"/>
                </a:lnTo>
                <a:lnTo>
                  <a:pt x="2638029" y="18288"/>
                </a:lnTo>
                <a:cubicBezTo>
                  <a:pt x="2638172" y="14278"/>
                  <a:pt x="2639715" y="10868"/>
                  <a:pt x="2642659" y="8058"/>
                </a:cubicBezTo>
                <a:cubicBezTo>
                  <a:pt x="2645602" y="5249"/>
                  <a:pt x="2649087" y="3782"/>
                  <a:pt x="2653117" y="3658"/>
                </a:cubicBezTo>
                <a:close/>
                <a:moveTo>
                  <a:pt x="2196831" y="2744"/>
                </a:moveTo>
                <a:lnTo>
                  <a:pt x="2197746" y="2744"/>
                </a:lnTo>
                <a:cubicBezTo>
                  <a:pt x="2202175" y="2848"/>
                  <a:pt x="2205775" y="4353"/>
                  <a:pt x="2208547" y="7258"/>
                </a:cubicBezTo>
                <a:cubicBezTo>
                  <a:pt x="2211319" y="10164"/>
                  <a:pt x="2212748" y="13840"/>
                  <a:pt x="2212833" y="18288"/>
                </a:cubicBezTo>
                <a:cubicBezTo>
                  <a:pt x="2212624" y="27432"/>
                  <a:pt x="2212357" y="36348"/>
                  <a:pt x="2212033" y="45035"/>
                </a:cubicBezTo>
                <a:cubicBezTo>
                  <a:pt x="2211709" y="53721"/>
                  <a:pt x="2211214" y="62180"/>
                  <a:pt x="2210547" y="70409"/>
                </a:cubicBezTo>
                <a:lnTo>
                  <a:pt x="2321647" y="70409"/>
                </a:lnTo>
                <a:cubicBezTo>
                  <a:pt x="2329419" y="70333"/>
                  <a:pt x="2336734" y="71857"/>
                  <a:pt x="2343592" y="74981"/>
                </a:cubicBezTo>
                <a:cubicBezTo>
                  <a:pt x="2350670" y="77982"/>
                  <a:pt x="2356746" y="82039"/>
                  <a:pt x="2361823" y="87154"/>
                </a:cubicBezTo>
                <a:cubicBezTo>
                  <a:pt x="2366900" y="92269"/>
                  <a:pt x="2371034" y="98270"/>
                  <a:pt x="2374225" y="105156"/>
                </a:cubicBezTo>
                <a:cubicBezTo>
                  <a:pt x="2375616" y="108776"/>
                  <a:pt x="2376720" y="112395"/>
                  <a:pt x="2377540" y="116015"/>
                </a:cubicBezTo>
                <a:cubicBezTo>
                  <a:pt x="2378359" y="119634"/>
                  <a:pt x="2378778" y="123482"/>
                  <a:pt x="2378797" y="127559"/>
                </a:cubicBezTo>
                <a:lnTo>
                  <a:pt x="2378797" y="359817"/>
                </a:lnTo>
                <a:cubicBezTo>
                  <a:pt x="2378778" y="363693"/>
                  <a:pt x="2378359" y="367484"/>
                  <a:pt x="2377540" y="371190"/>
                </a:cubicBezTo>
                <a:cubicBezTo>
                  <a:pt x="2376720" y="374895"/>
                  <a:pt x="2375616" y="378571"/>
                  <a:pt x="2374225" y="382220"/>
                </a:cubicBezTo>
                <a:cubicBezTo>
                  <a:pt x="2371034" y="389116"/>
                  <a:pt x="2366900" y="395097"/>
                  <a:pt x="2361823" y="400165"/>
                </a:cubicBezTo>
                <a:cubicBezTo>
                  <a:pt x="2356746" y="405232"/>
                  <a:pt x="2350670" y="409156"/>
                  <a:pt x="2343592" y="411938"/>
                </a:cubicBezTo>
                <a:cubicBezTo>
                  <a:pt x="2340163" y="413747"/>
                  <a:pt x="2336620" y="415043"/>
                  <a:pt x="2332963" y="415824"/>
                </a:cubicBezTo>
                <a:cubicBezTo>
                  <a:pt x="2329305" y="416605"/>
                  <a:pt x="2325533" y="416986"/>
                  <a:pt x="2321647" y="416967"/>
                </a:cubicBezTo>
                <a:lnTo>
                  <a:pt x="2303816" y="416967"/>
                </a:lnTo>
                <a:cubicBezTo>
                  <a:pt x="2299587" y="416852"/>
                  <a:pt x="2296044" y="415367"/>
                  <a:pt x="2293186" y="412509"/>
                </a:cubicBezTo>
                <a:cubicBezTo>
                  <a:pt x="2290329" y="409652"/>
                  <a:pt x="2288843" y="406108"/>
                  <a:pt x="2288729" y="401879"/>
                </a:cubicBezTo>
                <a:lnTo>
                  <a:pt x="2288729" y="401422"/>
                </a:lnTo>
                <a:cubicBezTo>
                  <a:pt x="2288843" y="396993"/>
                  <a:pt x="2290329" y="393392"/>
                  <a:pt x="2293186" y="390621"/>
                </a:cubicBezTo>
                <a:cubicBezTo>
                  <a:pt x="2296044" y="387849"/>
                  <a:pt x="2299587" y="386420"/>
                  <a:pt x="2303816" y="386334"/>
                </a:cubicBezTo>
                <a:lnTo>
                  <a:pt x="2321647" y="386334"/>
                </a:lnTo>
                <a:cubicBezTo>
                  <a:pt x="2325285" y="386325"/>
                  <a:pt x="2328638" y="385658"/>
                  <a:pt x="2331705" y="384334"/>
                </a:cubicBezTo>
                <a:cubicBezTo>
                  <a:pt x="2334772" y="383010"/>
                  <a:pt x="2337668" y="381086"/>
                  <a:pt x="2340392" y="378562"/>
                </a:cubicBezTo>
                <a:cubicBezTo>
                  <a:pt x="2345345" y="373457"/>
                  <a:pt x="2347784" y="367208"/>
                  <a:pt x="2347707" y="359817"/>
                </a:cubicBezTo>
                <a:lnTo>
                  <a:pt x="2347707" y="127559"/>
                </a:lnTo>
                <a:cubicBezTo>
                  <a:pt x="2347784" y="120168"/>
                  <a:pt x="2345345" y="113919"/>
                  <a:pt x="2340392" y="108814"/>
                </a:cubicBezTo>
                <a:cubicBezTo>
                  <a:pt x="2337668" y="106290"/>
                  <a:pt x="2334772" y="104366"/>
                  <a:pt x="2331705" y="103042"/>
                </a:cubicBezTo>
                <a:cubicBezTo>
                  <a:pt x="2328638" y="101718"/>
                  <a:pt x="2325285" y="101051"/>
                  <a:pt x="2321647" y="101042"/>
                </a:cubicBezTo>
                <a:lnTo>
                  <a:pt x="2207804" y="101042"/>
                </a:lnTo>
                <a:lnTo>
                  <a:pt x="2206432" y="112014"/>
                </a:lnTo>
                <a:cubicBezTo>
                  <a:pt x="2204527" y="123444"/>
                  <a:pt x="2202394" y="134417"/>
                  <a:pt x="2200032" y="144933"/>
                </a:cubicBezTo>
                <a:lnTo>
                  <a:pt x="2309303" y="301295"/>
                </a:lnTo>
                <a:cubicBezTo>
                  <a:pt x="2311550" y="304657"/>
                  <a:pt x="2312312" y="308334"/>
                  <a:pt x="2311588" y="312325"/>
                </a:cubicBezTo>
                <a:cubicBezTo>
                  <a:pt x="2310865" y="316316"/>
                  <a:pt x="2308883" y="319650"/>
                  <a:pt x="2305645" y="322326"/>
                </a:cubicBezTo>
                <a:cubicBezTo>
                  <a:pt x="2303825" y="323498"/>
                  <a:pt x="2301978" y="324355"/>
                  <a:pt x="2300101" y="324898"/>
                </a:cubicBezTo>
                <a:cubicBezTo>
                  <a:pt x="2298225" y="325441"/>
                  <a:pt x="2296263" y="325498"/>
                  <a:pt x="2294215" y="325070"/>
                </a:cubicBezTo>
                <a:cubicBezTo>
                  <a:pt x="2292167" y="324631"/>
                  <a:pt x="2290319" y="323907"/>
                  <a:pt x="2288671" y="322898"/>
                </a:cubicBezTo>
                <a:cubicBezTo>
                  <a:pt x="2287024" y="321888"/>
                  <a:pt x="2285519" y="320478"/>
                  <a:pt x="2284157" y="318669"/>
                </a:cubicBezTo>
                <a:lnTo>
                  <a:pt x="2189973" y="183338"/>
                </a:lnTo>
                <a:cubicBezTo>
                  <a:pt x="2184744" y="198435"/>
                  <a:pt x="2178400" y="212932"/>
                  <a:pt x="2170942" y="226829"/>
                </a:cubicBezTo>
                <a:cubicBezTo>
                  <a:pt x="2163484" y="240726"/>
                  <a:pt x="2154740" y="253965"/>
                  <a:pt x="2144710" y="266548"/>
                </a:cubicBezTo>
                <a:cubicBezTo>
                  <a:pt x="2138072" y="274806"/>
                  <a:pt x="2130661" y="283093"/>
                  <a:pt x="2122479" y="291408"/>
                </a:cubicBezTo>
                <a:cubicBezTo>
                  <a:pt x="2114297" y="299724"/>
                  <a:pt x="2105401" y="307896"/>
                  <a:pt x="2095790" y="315926"/>
                </a:cubicBezTo>
                <a:cubicBezTo>
                  <a:pt x="2092437" y="318659"/>
                  <a:pt x="2088741" y="319821"/>
                  <a:pt x="2084703" y="319412"/>
                </a:cubicBezTo>
                <a:cubicBezTo>
                  <a:pt x="2080664" y="319002"/>
                  <a:pt x="2077197" y="317078"/>
                  <a:pt x="2074302" y="313640"/>
                </a:cubicBezTo>
                <a:lnTo>
                  <a:pt x="2073844" y="313182"/>
                </a:lnTo>
                <a:cubicBezTo>
                  <a:pt x="2071339" y="310049"/>
                  <a:pt x="2070292" y="306486"/>
                  <a:pt x="2070701" y="302495"/>
                </a:cubicBezTo>
                <a:cubicBezTo>
                  <a:pt x="2071111" y="298504"/>
                  <a:pt x="2072920" y="295056"/>
                  <a:pt x="2076130" y="292151"/>
                </a:cubicBezTo>
                <a:cubicBezTo>
                  <a:pt x="2084389" y="285055"/>
                  <a:pt x="2092218" y="277759"/>
                  <a:pt x="2099619" y="270263"/>
                </a:cubicBezTo>
                <a:cubicBezTo>
                  <a:pt x="2107020" y="262767"/>
                  <a:pt x="2113821" y="255127"/>
                  <a:pt x="2120022" y="247346"/>
                </a:cubicBezTo>
                <a:cubicBezTo>
                  <a:pt x="2136071" y="226943"/>
                  <a:pt x="2148435" y="204769"/>
                  <a:pt x="2157112" y="180823"/>
                </a:cubicBezTo>
                <a:cubicBezTo>
                  <a:pt x="2165789" y="156877"/>
                  <a:pt x="2171866" y="131502"/>
                  <a:pt x="2175343" y="104699"/>
                </a:cubicBezTo>
                <a:cubicBezTo>
                  <a:pt x="2175267" y="103709"/>
                  <a:pt x="2175419" y="102489"/>
                  <a:pt x="2175800" y="101042"/>
                </a:cubicBezTo>
                <a:lnTo>
                  <a:pt x="2067901" y="101042"/>
                </a:lnTo>
                <a:cubicBezTo>
                  <a:pt x="2064262" y="101051"/>
                  <a:pt x="2060909" y="101718"/>
                  <a:pt x="2057842" y="103042"/>
                </a:cubicBezTo>
                <a:cubicBezTo>
                  <a:pt x="2054775" y="104366"/>
                  <a:pt x="2051880" y="106290"/>
                  <a:pt x="2049156" y="108814"/>
                </a:cubicBezTo>
                <a:cubicBezTo>
                  <a:pt x="2044203" y="113919"/>
                  <a:pt x="2041764" y="120168"/>
                  <a:pt x="2041840" y="127559"/>
                </a:cubicBezTo>
                <a:lnTo>
                  <a:pt x="2041840" y="402336"/>
                </a:lnTo>
                <a:cubicBezTo>
                  <a:pt x="2041726" y="406765"/>
                  <a:pt x="2040240" y="410366"/>
                  <a:pt x="2037383" y="413138"/>
                </a:cubicBezTo>
                <a:cubicBezTo>
                  <a:pt x="2034525" y="415909"/>
                  <a:pt x="2030982" y="417338"/>
                  <a:pt x="2026753" y="417424"/>
                </a:cubicBezTo>
                <a:lnTo>
                  <a:pt x="2025838" y="417424"/>
                </a:lnTo>
                <a:cubicBezTo>
                  <a:pt x="2021609" y="417338"/>
                  <a:pt x="2018066" y="415909"/>
                  <a:pt x="2015208" y="413138"/>
                </a:cubicBezTo>
                <a:cubicBezTo>
                  <a:pt x="2012351" y="410366"/>
                  <a:pt x="2010865" y="406765"/>
                  <a:pt x="2010751" y="402336"/>
                </a:cubicBezTo>
                <a:lnTo>
                  <a:pt x="2010751" y="127559"/>
                </a:lnTo>
                <a:cubicBezTo>
                  <a:pt x="2010770" y="123482"/>
                  <a:pt x="2011189" y="119634"/>
                  <a:pt x="2012008" y="116015"/>
                </a:cubicBezTo>
                <a:cubicBezTo>
                  <a:pt x="2012827" y="112395"/>
                  <a:pt x="2013932" y="108776"/>
                  <a:pt x="2015323" y="105156"/>
                </a:cubicBezTo>
                <a:cubicBezTo>
                  <a:pt x="2018514" y="98270"/>
                  <a:pt x="2022648" y="92269"/>
                  <a:pt x="2027724" y="87154"/>
                </a:cubicBezTo>
                <a:cubicBezTo>
                  <a:pt x="2032801" y="82039"/>
                  <a:pt x="2038878" y="77982"/>
                  <a:pt x="2045955" y="74981"/>
                </a:cubicBezTo>
                <a:cubicBezTo>
                  <a:pt x="2052813" y="71857"/>
                  <a:pt x="2060128" y="70333"/>
                  <a:pt x="2067901" y="70409"/>
                </a:cubicBezTo>
                <a:lnTo>
                  <a:pt x="2179000" y="70409"/>
                </a:lnTo>
                <a:cubicBezTo>
                  <a:pt x="2180372" y="54026"/>
                  <a:pt x="2181286" y="36500"/>
                  <a:pt x="2181744" y="17831"/>
                </a:cubicBezTo>
                <a:cubicBezTo>
                  <a:pt x="2182058" y="13402"/>
                  <a:pt x="2183601" y="9802"/>
                  <a:pt x="2186373" y="7030"/>
                </a:cubicBezTo>
                <a:cubicBezTo>
                  <a:pt x="2189144" y="4258"/>
                  <a:pt x="2192631" y="2829"/>
                  <a:pt x="2196831" y="2744"/>
                </a:cubicBezTo>
                <a:close/>
                <a:moveTo>
                  <a:pt x="3471048" y="2286"/>
                </a:moveTo>
                <a:lnTo>
                  <a:pt x="3693704" y="2286"/>
                </a:lnTo>
                <a:cubicBezTo>
                  <a:pt x="3705724" y="2410"/>
                  <a:pt x="3716317" y="5592"/>
                  <a:pt x="3725479" y="11830"/>
                </a:cubicBezTo>
                <a:cubicBezTo>
                  <a:pt x="3734642" y="18069"/>
                  <a:pt x="3741577" y="26623"/>
                  <a:pt x="3746282" y="37491"/>
                </a:cubicBezTo>
                <a:cubicBezTo>
                  <a:pt x="3747872" y="40720"/>
                  <a:pt x="3749035" y="44206"/>
                  <a:pt x="3749768" y="47949"/>
                </a:cubicBezTo>
                <a:cubicBezTo>
                  <a:pt x="3750501" y="51693"/>
                  <a:pt x="3750864" y="55522"/>
                  <a:pt x="3750854" y="59436"/>
                </a:cubicBezTo>
                <a:lnTo>
                  <a:pt x="3750854" y="360274"/>
                </a:lnTo>
                <a:cubicBezTo>
                  <a:pt x="3750930" y="368046"/>
                  <a:pt x="3749406" y="375362"/>
                  <a:pt x="3746282" y="382220"/>
                </a:cubicBezTo>
                <a:cubicBezTo>
                  <a:pt x="3743281" y="389306"/>
                  <a:pt x="3739224" y="395364"/>
                  <a:pt x="3734109" y="400393"/>
                </a:cubicBezTo>
                <a:cubicBezTo>
                  <a:pt x="3728994" y="405422"/>
                  <a:pt x="3722993" y="409423"/>
                  <a:pt x="3716107" y="412395"/>
                </a:cubicBezTo>
                <a:cubicBezTo>
                  <a:pt x="3712459" y="414185"/>
                  <a:pt x="3708782" y="415405"/>
                  <a:pt x="3705077" y="416052"/>
                </a:cubicBezTo>
                <a:cubicBezTo>
                  <a:pt x="3701372" y="416700"/>
                  <a:pt x="3697580" y="417005"/>
                  <a:pt x="3693704" y="416967"/>
                </a:cubicBezTo>
                <a:lnTo>
                  <a:pt x="3655756" y="416967"/>
                </a:lnTo>
                <a:cubicBezTo>
                  <a:pt x="3651527" y="416881"/>
                  <a:pt x="3647984" y="415452"/>
                  <a:pt x="3645126" y="412680"/>
                </a:cubicBezTo>
                <a:cubicBezTo>
                  <a:pt x="3642269" y="409909"/>
                  <a:pt x="3640783" y="406308"/>
                  <a:pt x="3640669" y="401879"/>
                </a:cubicBezTo>
                <a:lnTo>
                  <a:pt x="3640669" y="401422"/>
                </a:lnTo>
                <a:cubicBezTo>
                  <a:pt x="3640783" y="397193"/>
                  <a:pt x="3642269" y="393650"/>
                  <a:pt x="3645126" y="390792"/>
                </a:cubicBezTo>
                <a:cubicBezTo>
                  <a:pt x="3647984" y="387935"/>
                  <a:pt x="3651527" y="386449"/>
                  <a:pt x="3655756" y="386334"/>
                </a:cubicBezTo>
                <a:lnTo>
                  <a:pt x="3693704" y="386334"/>
                </a:lnTo>
                <a:cubicBezTo>
                  <a:pt x="3697371" y="386353"/>
                  <a:pt x="3700781" y="385744"/>
                  <a:pt x="3703934" y="384506"/>
                </a:cubicBezTo>
                <a:cubicBezTo>
                  <a:pt x="3707087" y="383267"/>
                  <a:pt x="3709925" y="381286"/>
                  <a:pt x="3712449" y="378562"/>
                </a:cubicBezTo>
                <a:cubicBezTo>
                  <a:pt x="3714973" y="376028"/>
                  <a:pt x="3716897" y="373209"/>
                  <a:pt x="3718221" y="370104"/>
                </a:cubicBezTo>
                <a:cubicBezTo>
                  <a:pt x="3719545" y="366999"/>
                  <a:pt x="3720212" y="363722"/>
                  <a:pt x="3720222" y="360274"/>
                </a:cubicBezTo>
                <a:lnTo>
                  <a:pt x="3720222" y="59436"/>
                </a:lnTo>
                <a:cubicBezTo>
                  <a:pt x="3720145" y="52655"/>
                  <a:pt x="3717555" y="46559"/>
                  <a:pt x="3712449" y="41148"/>
                </a:cubicBezTo>
                <a:cubicBezTo>
                  <a:pt x="3707344" y="36043"/>
                  <a:pt x="3701095" y="33452"/>
                  <a:pt x="3693704" y="33376"/>
                </a:cubicBezTo>
                <a:lnTo>
                  <a:pt x="3471048" y="33376"/>
                </a:lnTo>
                <a:cubicBezTo>
                  <a:pt x="3466819" y="33290"/>
                  <a:pt x="3463275" y="31861"/>
                  <a:pt x="3460418" y="29090"/>
                </a:cubicBezTo>
                <a:cubicBezTo>
                  <a:pt x="3457560" y="26318"/>
                  <a:pt x="3456074" y="22717"/>
                  <a:pt x="3455960" y="18288"/>
                </a:cubicBezTo>
                <a:lnTo>
                  <a:pt x="3455960" y="17374"/>
                </a:lnTo>
                <a:cubicBezTo>
                  <a:pt x="3456074" y="13145"/>
                  <a:pt x="3457560" y="9602"/>
                  <a:pt x="3460418" y="6744"/>
                </a:cubicBezTo>
                <a:cubicBezTo>
                  <a:pt x="3463275" y="3887"/>
                  <a:pt x="3466819" y="2401"/>
                  <a:pt x="3471048" y="2286"/>
                </a:cubicBezTo>
                <a:close/>
                <a:moveTo>
                  <a:pt x="3396067" y="1829"/>
                </a:moveTo>
                <a:lnTo>
                  <a:pt x="3396981" y="1829"/>
                </a:lnTo>
                <a:cubicBezTo>
                  <a:pt x="3401210" y="1915"/>
                  <a:pt x="3404754" y="3344"/>
                  <a:pt x="3407611" y="6115"/>
                </a:cubicBezTo>
                <a:cubicBezTo>
                  <a:pt x="3410469" y="8887"/>
                  <a:pt x="3411954" y="12488"/>
                  <a:pt x="3412069" y="16917"/>
                </a:cubicBezTo>
                <a:lnTo>
                  <a:pt x="3412069" y="48006"/>
                </a:lnTo>
                <a:cubicBezTo>
                  <a:pt x="3411954" y="52435"/>
                  <a:pt x="3410469" y="56036"/>
                  <a:pt x="3407611" y="58808"/>
                </a:cubicBezTo>
                <a:cubicBezTo>
                  <a:pt x="3404754" y="61579"/>
                  <a:pt x="3401210" y="63008"/>
                  <a:pt x="3396981" y="63094"/>
                </a:cubicBezTo>
                <a:lnTo>
                  <a:pt x="3396067" y="63094"/>
                </a:lnTo>
                <a:cubicBezTo>
                  <a:pt x="3392037" y="63008"/>
                  <a:pt x="3388552" y="61579"/>
                  <a:pt x="3385609" y="58808"/>
                </a:cubicBezTo>
                <a:cubicBezTo>
                  <a:pt x="3382665" y="56036"/>
                  <a:pt x="3381122" y="52435"/>
                  <a:pt x="3380979" y="48006"/>
                </a:cubicBezTo>
                <a:lnTo>
                  <a:pt x="3380979" y="16917"/>
                </a:lnTo>
                <a:cubicBezTo>
                  <a:pt x="3381122" y="12488"/>
                  <a:pt x="3382665" y="8887"/>
                  <a:pt x="3385609" y="6115"/>
                </a:cubicBezTo>
                <a:cubicBezTo>
                  <a:pt x="3388552" y="3344"/>
                  <a:pt x="3392037" y="1915"/>
                  <a:pt x="3396067" y="1829"/>
                </a:cubicBezTo>
                <a:close/>
                <a:moveTo>
                  <a:pt x="5015469" y="1372"/>
                </a:moveTo>
                <a:lnTo>
                  <a:pt x="5016384" y="1372"/>
                </a:lnTo>
                <a:cubicBezTo>
                  <a:pt x="5020613" y="1486"/>
                  <a:pt x="5024156" y="2972"/>
                  <a:pt x="5027013" y="5830"/>
                </a:cubicBezTo>
                <a:cubicBezTo>
                  <a:pt x="5029871" y="8687"/>
                  <a:pt x="5031357" y="12230"/>
                  <a:pt x="5031471" y="16460"/>
                </a:cubicBezTo>
                <a:lnTo>
                  <a:pt x="5031471" y="35662"/>
                </a:lnTo>
                <a:lnTo>
                  <a:pt x="5130226" y="35662"/>
                </a:lnTo>
                <a:cubicBezTo>
                  <a:pt x="5134456" y="35748"/>
                  <a:pt x="5137998" y="37176"/>
                  <a:pt x="5140856" y="39948"/>
                </a:cubicBezTo>
                <a:cubicBezTo>
                  <a:pt x="5143714" y="42720"/>
                  <a:pt x="5145200" y="46320"/>
                  <a:pt x="5145314" y="50750"/>
                </a:cubicBezTo>
                <a:lnTo>
                  <a:pt x="5145314" y="51207"/>
                </a:lnTo>
                <a:cubicBezTo>
                  <a:pt x="5145200" y="55636"/>
                  <a:pt x="5143714" y="59236"/>
                  <a:pt x="5140856" y="62008"/>
                </a:cubicBezTo>
                <a:cubicBezTo>
                  <a:pt x="5137998" y="64780"/>
                  <a:pt x="5134456" y="66209"/>
                  <a:pt x="5130226" y="66294"/>
                </a:cubicBezTo>
                <a:lnTo>
                  <a:pt x="4912142" y="66294"/>
                </a:lnTo>
                <a:cubicBezTo>
                  <a:pt x="4908694" y="66294"/>
                  <a:pt x="4905417" y="66980"/>
                  <a:pt x="4902312" y="68352"/>
                </a:cubicBezTo>
                <a:cubicBezTo>
                  <a:pt x="4899207" y="69723"/>
                  <a:pt x="4896388" y="71781"/>
                  <a:pt x="4893854" y="74524"/>
                </a:cubicBezTo>
                <a:cubicBezTo>
                  <a:pt x="4891368" y="77267"/>
                  <a:pt x="4889482" y="80239"/>
                  <a:pt x="4888196" y="83439"/>
                </a:cubicBezTo>
                <a:cubicBezTo>
                  <a:pt x="4886910" y="86640"/>
                  <a:pt x="4886053" y="90069"/>
                  <a:pt x="4885624" y="93726"/>
                </a:cubicBezTo>
                <a:lnTo>
                  <a:pt x="4872365" y="399593"/>
                </a:lnTo>
                <a:cubicBezTo>
                  <a:pt x="4872032" y="403813"/>
                  <a:pt x="4870413" y="407261"/>
                  <a:pt x="4867508" y="409937"/>
                </a:cubicBezTo>
                <a:cubicBezTo>
                  <a:pt x="4864602" y="412614"/>
                  <a:pt x="4861040" y="413890"/>
                  <a:pt x="4856821" y="413766"/>
                </a:cubicBezTo>
                <a:lnTo>
                  <a:pt x="4855906" y="413766"/>
                </a:lnTo>
                <a:cubicBezTo>
                  <a:pt x="4851687" y="413414"/>
                  <a:pt x="4848239" y="411718"/>
                  <a:pt x="4845562" y="408680"/>
                </a:cubicBezTo>
                <a:cubicBezTo>
                  <a:pt x="4842886" y="405642"/>
                  <a:pt x="4841610" y="402003"/>
                  <a:pt x="4841733" y="397764"/>
                </a:cubicBezTo>
                <a:lnTo>
                  <a:pt x="4854992" y="91898"/>
                </a:lnTo>
                <a:cubicBezTo>
                  <a:pt x="4855030" y="88002"/>
                  <a:pt x="4855526" y="84249"/>
                  <a:pt x="4856478" y="80639"/>
                </a:cubicBezTo>
                <a:cubicBezTo>
                  <a:pt x="4857430" y="77029"/>
                  <a:pt x="4858611" y="73619"/>
                  <a:pt x="4860021" y="70409"/>
                </a:cubicBezTo>
                <a:cubicBezTo>
                  <a:pt x="4866422" y="56236"/>
                  <a:pt x="4876480" y="46178"/>
                  <a:pt x="4890196" y="40234"/>
                </a:cubicBezTo>
                <a:cubicBezTo>
                  <a:pt x="4893597" y="38643"/>
                  <a:pt x="4897083" y="37481"/>
                  <a:pt x="4900655" y="36748"/>
                </a:cubicBezTo>
                <a:cubicBezTo>
                  <a:pt x="4904227" y="36014"/>
                  <a:pt x="4908056" y="35652"/>
                  <a:pt x="4912142" y="35662"/>
                </a:cubicBezTo>
                <a:lnTo>
                  <a:pt x="5000381" y="35662"/>
                </a:lnTo>
                <a:lnTo>
                  <a:pt x="5000381" y="16460"/>
                </a:lnTo>
                <a:cubicBezTo>
                  <a:pt x="5000524" y="12230"/>
                  <a:pt x="5002067" y="8687"/>
                  <a:pt x="5005011" y="5830"/>
                </a:cubicBezTo>
                <a:cubicBezTo>
                  <a:pt x="5007954" y="2972"/>
                  <a:pt x="5011440" y="1486"/>
                  <a:pt x="5015469" y="1372"/>
                </a:cubicBezTo>
                <a:close/>
                <a:moveTo>
                  <a:pt x="1590584" y="915"/>
                </a:moveTo>
                <a:lnTo>
                  <a:pt x="1591041" y="915"/>
                </a:lnTo>
                <a:cubicBezTo>
                  <a:pt x="1595470" y="1029"/>
                  <a:pt x="1599071" y="2515"/>
                  <a:pt x="1601843" y="5372"/>
                </a:cubicBezTo>
                <a:cubicBezTo>
                  <a:pt x="1604614" y="8230"/>
                  <a:pt x="1606043" y="11773"/>
                  <a:pt x="1606129" y="16002"/>
                </a:cubicBezTo>
                <a:lnTo>
                  <a:pt x="1606129" y="67209"/>
                </a:lnTo>
                <a:cubicBezTo>
                  <a:pt x="1606043" y="71438"/>
                  <a:pt x="1604614" y="74981"/>
                  <a:pt x="1601843" y="77839"/>
                </a:cubicBezTo>
                <a:cubicBezTo>
                  <a:pt x="1599071" y="80696"/>
                  <a:pt x="1595470" y="82182"/>
                  <a:pt x="1591041" y="82296"/>
                </a:cubicBezTo>
                <a:lnTo>
                  <a:pt x="1590584" y="82296"/>
                </a:lnTo>
                <a:cubicBezTo>
                  <a:pt x="1586355" y="82182"/>
                  <a:pt x="1582812" y="80696"/>
                  <a:pt x="1579954" y="77839"/>
                </a:cubicBezTo>
                <a:cubicBezTo>
                  <a:pt x="1577097" y="74981"/>
                  <a:pt x="1575611" y="71438"/>
                  <a:pt x="1575497" y="67209"/>
                </a:cubicBezTo>
                <a:lnTo>
                  <a:pt x="1575497" y="16002"/>
                </a:lnTo>
                <a:cubicBezTo>
                  <a:pt x="1575611" y="11773"/>
                  <a:pt x="1577097" y="8230"/>
                  <a:pt x="1579954" y="5372"/>
                </a:cubicBezTo>
                <a:cubicBezTo>
                  <a:pt x="1582812" y="2515"/>
                  <a:pt x="1586355" y="1029"/>
                  <a:pt x="1590584" y="915"/>
                </a:cubicBezTo>
                <a:close/>
                <a:moveTo>
                  <a:pt x="1332266" y="915"/>
                </a:moveTo>
                <a:lnTo>
                  <a:pt x="1333180" y="915"/>
                </a:lnTo>
                <a:cubicBezTo>
                  <a:pt x="1337409" y="1029"/>
                  <a:pt x="1340953" y="2515"/>
                  <a:pt x="1343810" y="5372"/>
                </a:cubicBezTo>
                <a:cubicBezTo>
                  <a:pt x="1346668" y="8230"/>
                  <a:pt x="1348154" y="11773"/>
                  <a:pt x="1348268" y="16002"/>
                </a:cubicBezTo>
                <a:lnTo>
                  <a:pt x="1348268" y="32004"/>
                </a:lnTo>
                <a:lnTo>
                  <a:pt x="1433765" y="32004"/>
                </a:lnTo>
                <a:cubicBezTo>
                  <a:pt x="1437174" y="32004"/>
                  <a:pt x="1440413" y="32347"/>
                  <a:pt x="1443480" y="33033"/>
                </a:cubicBezTo>
                <a:cubicBezTo>
                  <a:pt x="1446547" y="33719"/>
                  <a:pt x="1449557" y="34748"/>
                  <a:pt x="1452510" y="36119"/>
                </a:cubicBezTo>
                <a:cubicBezTo>
                  <a:pt x="1461768" y="40139"/>
                  <a:pt x="1469083" y="46044"/>
                  <a:pt x="1474455" y="53836"/>
                </a:cubicBezTo>
                <a:cubicBezTo>
                  <a:pt x="1479827" y="61627"/>
                  <a:pt x="1482571" y="70504"/>
                  <a:pt x="1482685" y="80468"/>
                </a:cubicBezTo>
                <a:lnTo>
                  <a:pt x="1482685" y="89154"/>
                </a:lnTo>
                <a:cubicBezTo>
                  <a:pt x="1482599" y="93383"/>
                  <a:pt x="1481170" y="96927"/>
                  <a:pt x="1478399" y="99784"/>
                </a:cubicBezTo>
                <a:cubicBezTo>
                  <a:pt x="1475627" y="102642"/>
                  <a:pt x="1472026" y="104128"/>
                  <a:pt x="1467597" y="104242"/>
                </a:cubicBezTo>
                <a:lnTo>
                  <a:pt x="1467140" y="104242"/>
                </a:lnTo>
                <a:cubicBezTo>
                  <a:pt x="1462911" y="104128"/>
                  <a:pt x="1459368" y="102642"/>
                  <a:pt x="1456510" y="99784"/>
                </a:cubicBezTo>
                <a:cubicBezTo>
                  <a:pt x="1453653" y="96927"/>
                  <a:pt x="1452167" y="93383"/>
                  <a:pt x="1452052" y="89154"/>
                </a:cubicBezTo>
                <a:lnTo>
                  <a:pt x="1452052" y="80468"/>
                </a:lnTo>
                <a:cubicBezTo>
                  <a:pt x="1452052" y="75438"/>
                  <a:pt x="1450224" y="71324"/>
                  <a:pt x="1446566" y="68123"/>
                </a:cubicBezTo>
                <a:cubicBezTo>
                  <a:pt x="1444975" y="66313"/>
                  <a:pt x="1443128" y="65018"/>
                  <a:pt x="1441022" y="64237"/>
                </a:cubicBezTo>
                <a:cubicBezTo>
                  <a:pt x="1438918" y="63456"/>
                  <a:pt x="1436498" y="63075"/>
                  <a:pt x="1433765" y="63094"/>
                </a:cubicBezTo>
                <a:lnTo>
                  <a:pt x="1231225" y="63094"/>
                </a:lnTo>
                <a:cubicBezTo>
                  <a:pt x="1225881" y="63189"/>
                  <a:pt x="1221595" y="64827"/>
                  <a:pt x="1218366" y="68009"/>
                </a:cubicBezTo>
                <a:cubicBezTo>
                  <a:pt x="1215137" y="71190"/>
                  <a:pt x="1213480" y="75343"/>
                  <a:pt x="1213394" y="80468"/>
                </a:cubicBezTo>
                <a:lnTo>
                  <a:pt x="1213394" y="89154"/>
                </a:lnTo>
                <a:cubicBezTo>
                  <a:pt x="1213308" y="93383"/>
                  <a:pt x="1211880" y="96927"/>
                  <a:pt x="1209108" y="99784"/>
                </a:cubicBezTo>
                <a:cubicBezTo>
                  <a:pt x="1206336" y="102642"/>
                  <a:pt x="1202736" y="104128"/>
                  <a:pt x="1198306" y="104242"/>
                </a:cubicBezTo>
                <a:lnTo>
                  <a:pt x="1197392" y="104242"/>
                </a:lnTo>
                <a:cubicBezTo>
                  <a:pt x="1193163" y="104128"/>
                  <a:pt x="1189620" y="102642"/>
                  <a:pt x="1186762" y="99784"/>
                </a:cubicBezTo>
                <a:cubicBezTo>
                  <a:pt x="1183905" y="96927"/>
                  <a:pt x="1182419" y="93383"/>
                  <a:pt x="1182304" y="89154"/>
                </a:cubicBezTo>
                <a:lnTo>
                  <a:pt x="1182304" y="80468"/>
                </a:lnTo>
                <a:cubicBezTo>
                  <a:pt x="1182685" y="67047"/>
                  <a:pt x="1187524" y="55712"/>
                  <a:pt x="1196821" y="46463"/>
                </a:cubicBezTo>
                <a:cubicBezTo>
                  <a:pt x="1206117" y="37214"/>
                  <a:pt x="1217585" y="32395"/>
                  <a:pt x="1231225" y="32004"/>
                </a:cubicBezTo>
                <a:lnTo>
                  <a:pt x="1317178" y="32004"/>
                </a:lnTo>
                <a:lnTo>
                  <a:pt x="1317178" y="16002"/>
                </a:lnTo>
                <a:cubicBezTo>
                  <a:pt x="1317293" y="11773"/>
                  <a:pt x="1318779" y="8230"/>
                  <a:pt x="1321636" y="5372"/>
                </a:cubicBezTo>
                <a:cubicBezTo>
                  <a:pt x="1324494" y="2515"/>
                  <a:pt x="1328037" y="1029"/>
                  <a:pt x="1332266" y="915"/>
                </a:cubicBezTo>
                <a:close/>
                <a:moveTo>
                  <a:pt x="1745575" y="0"/>
                </a:moveTo>
                <a:lnTo>
                  <a:pt x="1746489" y="0"/>
                </a:lnTo>
                <a:cubicBezTo>
                  <a:pt x="1750718" y="115"/>
                  <a:pt x="1754262" y="1601"/>
                  <a:pt x="1757119" y="4458"/>
                </a:cubicBezTo>
                <a:cubicBezTo>
                  <a:pt x="1759977" y="7316"/>
                  <a:pt x="1761463" y="10859"/>
                  <a:pt x="1761577" y="15088"/>
                </a:cubicBezTo>
                <a:lnTo>
                  <a:pt x="1761577" y="64923"/>
                </a:lnTo>
                <a:lnTo>
                  <a:pt x="1859418" y="64923"/>
                </a:lnTo>
                <a:lnTo>
                  <a:pt x="1859418" y="16460"/>
                </a:lnTo>
                <a:cubicBezTo>
                  <a:pt x="1859513" y="12230"/>
                  <a:pt x="1860923" y="8687"/>
                  <a:pt x="1863647" y="5830"/>
                </a:cubicBezTo>
                <a:cubicBezTo>
                  <a:pt x="1866371" y="2972"/>
                  <a:pt x="1869838" y="1486"/>
                  <a:pt x="1874048" y="1372"/>
                </a:cubicBezTo>
                <a:lnTo>
                  <a:pt x="1874962" y="1372"/>
                </a:lnTo>
                <a:cubicBezTo>
                  <a:pt x="1879172" y="1486"/>
                  <a:pt x="1882640" y="2972"/>
                  <a:pt x="1885364" y="5830"/>
                </a:cubicBezTo>
                <a:cubicBezTo>
                  <a:pt x="1888088" y="8687"/>
                  <a:pt x="1889498" y="12230"/>
                  <a:pt x="1889593" y="16460"/>
                </a:cubicBezTo>
                <a:lnTo>
                  <a:pt x="1889593" y="64923"/>
                </a:lnTo>
                <a:lnTo>
                  <a:pt x="1919311" y="64923"/>
                </a:lnTo>
                <a:cubicBezTo>
                  <a:pt x="1923740" y="65037"/>
                  <a:pt x="1927340" y="66523"/>
                  <a:pt x="1930112" y="69380"/>
                </a:cubicBezTo>
                <a:cubicBezTo>
                  <a:pt x="1932884" y="72238"/>
                  <a:pt x="1934313" y="75781"/>
                  <a:pt x="1934398" y="80010"/>
                </a:cubicBezTo>
                <a:lnTo>
                  <a:pt x="1934398" y="80925"/>
                </a:lnTo>
                <a:cubicBezTo>
                  <a:pt x="1934313" y="85135"/>
                  <a:pt x="1932884" y="88602"/>
                  <a:pt x="1930112" y="91326"/>
                </a:cubicBezTo>
                <a:cubicBezTo>
                  <a:pt x="1927340" y="94050"/>
                  <a:pt x="1923740" y="95460"/>
                  <a:pt x="1919311" y="95555"/>
                </a:cubicBezTo>
                <a:lnTo>
                  <a:pt x="1889593" y="95555"/>
                </a:lnTo>
                <a:lnTo>
                  <a:pt x="1889593" y="227686"/>
                </a:lnTo>
                <a:lnTo>
                  <a:pt x="1925712" y="227686"/>
                </a:lnTo>
                <a:cubicBezTo>
                  <a:pt x="1929941" y="227781"/>
                  <a:pt x="1933484" y="229191"/>
                  <a:pt x="1936342" y="231915"/>
                </a:cubicBezTo>
                <a:cubicBezTo>
                  <a:pt x="1939199" y="234639"/>
                  <a:pt x="1940685" y="238106"/>
                  <a:pt x="1940799" y="242316"/>
                </a:cubicBezTo>
                <a:lnTo>
                  <a:pt x="1940799" y="243231"/>
                </a:lnTo>
                <a:cubicBezTo>
                  <a:pt x="1940685" y="247460"/>
                  <a:pt x="1939199" y="251003"/>
                  <a:pt x="1936342" y="253861"/>
                </a:cubicBezTo>
                <a:cubicBezTo>
                  <a:pt x="1933484" y="256718"/>
                  <a:pt x="1929941" y="258204"/>
                  <a:pt x="1925712" y="258318"/>
                </a:cubicBezTo>
                <a:lnTo>
                  <a:pt x="1889593" y="258318"/>
                </a:lnTo>
                <a:lnTo>
                  <a:pt x="1889593" y="396850"/>
                </a:lnTo>
                <a:cubicBezTo>
                  <a:pt x="1889498" y="401079"/>
                  <a:pt x="1888088" y="404622"/>
                  <a:pt x="1885364" y="407480"/>
                </a:cubicBezTo>
                <a:cubicBezTo>
                  <a:pt x="1882640" y="410337"/>
                  <a:pt x="1879172" y="411823"/>
                  <a:pt x="1874962" y="411938"/>
                </a:cubicBezTo>
                <a:lnTo>
                  <a:pt x="1874048" y="411938"/>
                </a:lnTo>
                <a:cubicBezTo>
                  <a:pt x="1869838" y="411823"/>
                  <a:pt x="1866371" y="410337"/>
                  <a:pt x="1863647" y="407480"/>
                </a:cubicBezTo>
                <a:cubicBezTo>
                  <a:pt x="1860923" y="404622"/>
                  <a:pt x="1859513" y="401079"/>
                  <a:pt x="1859418" y="396850"/>
                </a:cubicBezTo>
                <a:lnTo>
                  <a:pt x="1859418" y="258318"/>
                </a:lnTo>
                <a:lnTo>
                  <a:pt x="1760205" y="258318"/>
                </a:lnTo>
                <a:cubicBezTo>
                  <a:pt x="1759824" y="260528"/>
                  <a:pt x="1759672" y="262509"/>
                  <a:pt x="1759748" y="264262"/>
                </a:cubicBezTo>
                <a:cubicBezTo>
                  <a:pt x="1759062" y="272015"/>
                  <a:pt x="1757919" y="279826"/>
                  <a:pt x="1756319" y="287693"/>
                </a:cubicBezTo>
                <a:cubicBezTo>
                  <a:pt x="1754719" y="295561"/>
                  <a:pt x="1752661" y="303600"/>
                  <a:pt x="1750147" y="311811"/>
                </a:cubicBezTo>
                <a:cubicBezTo>
                  <a:pt x="1747651" y="320021"/>
                  <a:pt x="1744641" y="328289"/>
                  <a:pt x="1741117" y="336614"/>
                </a:cubicBezTo>
                <a:cubicBezTo>
                  <a:pt x="1737593" y="344939"/>
                  <a:pt x="1733440" y="353435"/>
                  <a:pt x="1728658" y="362103"/>
                </a:cubicBezTo>
                <a:cubicBezTo>
                  <a:pt x="1720962" y="374904"/>
                  <a:pt x="1711209" y="388163"/>
                  <a:pt x="1699398" y="401879"/>
                </a:cubicBezTo>
                <a:cubicBezTo>
                  <a:pt x="1697826" y="403489"/>
                  <a:pt x="1696169" y="404727"/>
                  <a:pt x="1694426" y="405594"/>
                </a:cubicBezTo>
                <a:cubicBezTo>
                  <a:pt x="1692683" y="406461"/>
                  <a:pt x="1690682" y="406899"/>
                  <a:pt x="1688425" y="406908"/>
                </a:cubicBezTo>
                <a:cubicBezTo>
                  <a:pt x="1686148" y="407118"/>
                  <a:pt x="1684072" y="406813"/>
                  <a:pt x="1682196" y="405994"/>
                </a:cubicBezTo>
                <a:cubicBezTo>
                  <a:pt x="1680319" y="405175"/>
                  <a:pt x="1678586" y="403956"/>
                  <a:pt x="1676995" y="402336"/>
                </a:cubicBezTo>
                <a:cubicBezTo>
                  <a:pt x="1674261" y="399450"/>
                  <a:pt x="1672871" y="396078"/>
                  <a:pt x="1672823" y="392221"/>
                </a:cubicBezTo>
                <a:cubicBezTo>
                  <a:pt x="1672775" y="388363"/>
                  <a:pt x="1674014" y="384877"/>
                  <a:pt x="1676538" y="381762"/>
                </a:cubicBezTo>
                <a:cubicBezTo>
                  <a:pt x="1681776" y="375847"/>
                  <a:pt x="1686501" y="369961"/>
                  <a:pt x="1690711" y="364103"/>
                </a:cubicBezTo>
                <a:cubicBezTo>
                  <a:pt x="1694921" y="358245"/>
                  <a:pt x="1698731" y="352244"/>
                  <a:pt x="1702141" y="346101"/>
                </a:cubicBezTo>
                <a:cubicBezTo>
                  <a:pt x="1706284" y="338566"/>
                  <a:pt x="1709999" y="331118"/>
                  <a:pt x="1713285" y="323755"/>
                </a:cubicBezTo>
                <a:cubicBezTo>
                  <a:pt x="1716571" y="316392"/>
                  <a:pt x="1719257" y="309058"/>
                  <a:pt x="1721343" y="301752"/>
                </a:cubicBezTo>
                <a:cubicBezTo>
                  <a:pt x="1725458" y="287503"/>
                  <a:pt x="1728201" y="273482"/>
                  <a:pt x="1729573" y="259690"/>
                </a:cubicBezTo>
                <a:lnTo>
                  <a:pt x="1729573" y="258318"/>
                </a:lnTo>
                <a:lnTo>
                  <a:pt x="1689797" y="258318"/>
                </a:lnTo>
                <a:cubicBezTo>
                  <a:pt x="1685567" y="258204"/>
                  <a:pt x="1682024" y="256718"/>
                  <a:pt x="1679167" y="253861"/>
                </a:cubicBezTo>
                <a:cubicBezTo>
                  <a:pt x="1676309" y="251003"/>
                  <a:pt x="1674823" y="247460"/>
                  <a:pt x="1674709" y="243231"/>
                </a:cubicBezTo>
                <a:lnTo>
                  <a:pt x="1674709" y="242316"/>
                </a:lnTo>
                <a:cubicBezTo>
                  <a:pt x="1674823" y="238106"/>
                  <a:pt x="1676309" y="234639"/>
                  <a:pt x="1679167" y="231915"/>
                </a:cubicBezTo>
                <a:cubicBezTo>
                  <a:pt x="1682024" y="229191"/>
                  <a:pt x="1685567" y="227781"/>
                  <a:pt x="1689797" y="227686"/>
                </a:cubicBezTo>
                <a:lnTo>
                  <a:pt x="1730487" y="227686"/>
                </a:lnTo>
                <a:lnTo>
                  <a:pt x="1730487" y="219914"/>
                </a:lnTo>
                <a:lnTo>
                  <a:pt x="1730487" y="95555"/>
                </a:lnTo>
                <a:lnTo>
                  <a:pt x="1696654" y="95555"/>
                </a:lnTo>
                <a:cubicBezTo>
                  <a:pt x="1692425" y="95460"/>
                  <a:pt x="1688882" y="94050"/>
                  <a:pt x="1686025" y="91326"/>
                </a:cubicBezTo>
                <a:cubicBezTo>
                  <a:pt x="1683167" y="88602"/>
                  <a:pt x="1681681" y="85135"/>
                  <a:pt x="1681567" y="80925"/>
                </a:cubicBezTo>
                <a:lnTo>
                  <a:pt x="1681567" y="80010"/>
                </a:lnTo>
                <a:cubicBezTo>
                  <a:pt x="1681681" y="75781"/>
                  <a:pt x="1683167" y="72238"/>
                  <a:pt x="1686025" y="69380"/>
                </a:cubicBezTo>
                <a:cubicBezTo>
                  <a:pt x="1688882" y="66523"/>
                  <a:pt x="1692425" y="65037"/>
                  <a:pt x="1696654" y="64923"/>
                </a:cubicBezTo>
                <a:lnTo>
                  <a:pt x="1730487" y="64923"/>
                </a:lnTo>
                <a:lnTo>
                  <a:pt x="1730487" y="15088"/>
                </a:lnTo>
                <a:cubicBezTo>
                  <a:pt x="1730602" y="10859"/>
                  <a:pt x="1732087" y="7316"/>
                  <a:pt x="1734945" y="4458"/>
                </a:cubicBezTo>
                <a:cubicBezTo>
                  <a:pt x="1737802" y="1601"/>
                  <a:pt x="1741346" y="115"/>
                  <a:pt x="1745575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3600" dirty="0">
              <a:solidFill>
                <a:schemeClr val="bg1">
                  <a:lumMod val="9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07186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74057" y="2651299"/>
            <a:ext cx="1044388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solidFill>
                  <a:schemeClr val="bg1">
                    <a:lumMod val="95000"/>
                  </a:schemeClr>
                </a:solidFill>
              </a:rPr>
              <a:t>一般以即将演讲的内容（小标题）单独成一页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3191198" y="3465513"/>
            <a:ext cx="580960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chemeClr val="bg1">
                    <a:lumMod val="95000"/>
                    <a:alpha val="58000"/>
                  </a:schemeClr>
                </a:solidFill>
              </a:rPr>
              <a:t>（告诉大家接下来 </a:t>
            </a:r>
            <a:r>
              <a:rPr lang="en-US" altLang="zh-CN" sz="2400" dirty="0">
                <a:solidFill>
                  <a:schemeClr val="bg1">
                    <a:lumMod val="95000"/>
                    <a:alpha val="58000"/>
                  </a:schemeClr>
                </a:solidFill>
              </a:rPr>
              <a:t>——</a:t>
            </a:r>
            <a:r>
              <a:rPr lang="zh-CN" altLang="en-US" sz="2400" dirty="0">
                <a:solidFill>
                  <a:schemeClr val="bg1">
                    <a:lumMod val="95000"/>
                    <a:alpha val="58000"/>
                  </a:schemeClr>
                </a:solidFill>
              </a:rPr>
              <a:t>“我要装逼了”）</a:t>
            </a:r>
            <a:endParaRPr lang="zh-CN" altLang="en-US" sz="2400" b="1" dirty="0">
              <a:solidFill>
                <a:schemeClr val="bg1">
                  <a:lumMod val="95000"/>
                  <a:alpha val="58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03748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 rot="1349238">
            <a:off x="417164" y="2648232"/>
            <a:ext cx="11357671" cy="1181308"/>
          </a:xfrm>
          <a:custGeom>
            <a:avLst/>
            <a:gdLst/>
            <a:ahLst/>
            <a:cxnLst/>
            <a:rect l="l" t="t" r="r" b="b"/>
            <a:pathLst>
              <a:path w="10885725" h="1132221">
                <a:moveTo>
                  <a:pt x="224023" y="955920"/>
                </a:moveTo>
                <a:cubicBezTo>
                  <a:pt x="221051" y="955920"/>
                  <a:pt x="218079" y="957592"/>
                  <a:pt x="215107" y="960935"/>
                </a:cubicBezTo>
                <a:cubicBezTo>
                  <a:pt x="212135" y="964278"/>
                  <a:pt x="211578" y="966878"/>
                  <a:pt x="213436" y="968736"/>
                </a:cubicBezTo>
                <a:cubicBezTo>
                  <a:pt x="215293" y="970593"/>
                  <a:pt x="218450" y="968922"/>
                  <a:pt x="222908" y="963721"/>
                </a:cubicBezTo>
                <a:cubicBezTo>
                  <a:pt x="227366" y="958520"/>
                  <a:pt x="227737" y="955920"/>
                  <a:pt x="224023" y="955920"/>
                </a:cubicBezTo>
                <a:close/>
                <a:moveTo>
                  <a:pt x="4472211" y="827761"/>
                </a:moveTo>
                <a:cubicBezTo>
                  <a:pt x="4468496" y="827018"/>
                  <a:pt x="4462738" y="829990"/>
                  <a:pt x="4454937" y="836676"/>
                </a:cubicBezTo>
                <a:cubicBezTo>
                  <a:pt x="4447136" y="843363"/>
                  <a:pt x="4445836" y="846706"/>
                  <a:pt x="4451037" y="846706"/>
                </a:cubicBezTo>
                <a:cubicBezTo>
                  <a:pt x="4456237" y="846706"/>
                  <a:pt x="4461809" y="843363"/>
                  <a:pt x="4467753" y="836676"/>
                </a:cubicBezTo>
                <a:cubicBezTo>
                  <a:pt x="4472953" y="830733"/>
                  <a:pt x="4474439" y="827761"/>
                  <a:pt x="4472211" y="827761"/>
                </a:cubicBezTo>
                <a:close/>
                <a:moveTo>
                  <a:pt x="579106" y="816477"/>
                </a:moveTo>
                <a:cubicBezTo>
                  <a:pt x="580128" y="816570"/>
                  <a:pt x="581381" y="816988"/>
                  <a:pt x="582867" y="817731"/>
                </a:cubicBezTo>
                <a:cubicBezTo>
                  <a:pt x="588811" y="819960"/>
                  <a:pt x="595683" y="821817"/>
                  <a:pt x="603484" y="823303"/>
                </a:cubicBezTo>
                <a:cubicBezTo>
                  <a:pt x="611285" y="824789"/>
                  <a:pt x="615186" y="828690"/>
                  <a:pt x="615186" y="835005"/>
                </a:cubicBezTo>
                <a:cubicBezTo>
                  <a:pt x="615186" y="841320"/>
                  <a:pt x="620758" y="845592"/>
                  <a:pt x="631902" y="847821"/>
                </a:cubicBezTo>
                <a:cubicBezTo>
                  <a:pt x="643046" y="850050"/>
                  <a:pt x="654191" y="854136"/>
                  <a:pt x="665335" y="860079"/>
                </a:cubicBezTo>
                <a:cubicBezTo>
                  <a:pt x="676479" y="866023"/>
                  <a:pt x="690224" y="873452"/>
                  <a:pt x="706569" y="882368"/>
                </a:cubicBezTo>
                <a:cubicBezTo>
                  <a:pt x="732572" y="895741"/>
                  <a:pt x="755232" y="914872"/>
                  <a:pt x="774548" y="939761"/>
                </a:cubicBezTo>
                <a:cubicBezTo>
                  <a:pt x="793865" y="964650"/>
                  <a:pt x="804638" y="988238"/>
                  <a:pt x="806867" y="1010527"/>
                </a:cubicBezTo>
                <a:cubicBezTo>
                  <a:pt x="807610" y="1022414"/>
                  <a:pt x="807424" y="1030401"/>
                  <a:pt x="806310" y="1034487"/>
                </a:cubicBezTo>
                <a:cubicBezTo>
                  <a:pt x="805195" y="1038573"/>
                  <a:pt x="800923" y="1043959"/>
                  <a:pt x="793494" y="1050646"/>
                </a:cubicBezTo>
                <a:cubicBezTo>
                  <a:pt x="785321" y="1057333"/>
                  <a:pt x="779378" y="1061047"/>
                  <a:pt x="775663" y="1061790"/>
                </a:cubicBezTo>
                <a:cubicBezTo>
                  <a:pt x="771948" y="1062533"/>
                  <a:pt x="763404" y="1060676"/>
                  <a:pt x="750031" y="1056218"/>
                </a:cubicBezTo>
                <a:cubicBezTo>
                  <a:pt x="732200" y="1051017"/>
                  <a:pt x="720685" y="1045817"/>
                  <a:pt x="715484" y="1040616"/>
                </a:cubicBezTo>
                <a:cubicBezTo>
                  <a:pt x="710283" y="1035416"/>
                  <a:pt x="703597" y="1031329"/>
                  <a:pt x="695424" y="1028357"/>
                </a:cubicBezTo>
                <a:cubicBezTo>
                  <a:pt x="687252" y="1025386"/>
                  <a:pt x="683166" y="1021114"/>
                  <a:pt x="683166" y="1015542"/>
                </a:cubicBezTo>
                <a:cubicBezTo>
                  <a:pt x="683166" y="1009969"/>
                  <a:pt x="679822" y="1007183"/>
                  <a:pt x="673136" y="1007183"/>
                </a:cubicBezTo>
                <a:cubicBezTo>
                  <a:pt x="666449" y="1007183"/>
                  <a:pt x="657534" y="1004397"/>
                  <a:pt x="646390" y="998825"/>
                </a:cubicBezTo>
                <a:cubicBezTo>
                  <a:pt x="635245" y="993253"/>
                  <a:pt x="628187" y="987867"/>
                  <a:pt x="625215" y="982666"/>
                </a:cubicBezTo>
                <a:cubicBezTo>
                  <a:pt x="622244" y="976723"/>
                  <a:pt x="621129" y="969293"/>
                  <a:pt x="621872" y="960378"/>
                </a:cubicBezTo>
                <a:cubicBezTo>
                  <a:pt x="621872" y="955177"/>
                  <a:pt x="622801" y="951834"/>
                  <a:pt x="624658" y="950348"/>
                </a:cubicBezTo>
                <a:cubicBezTo>
                  <a:pt x="626516" y="948862"/>
                  <a:pt x="629673" y="948490"/>
                  <a:pt x="634131" y="949233"/>
                </a:cubicBezTo>
                <a:cubicBezTo>
                  <a:pt x="643789" y="950719"/>
                  <a:pt x="649919" y="947190"/>
                  <a:pt x="652519" y="938646"/>
                </a:cubicBezTo>
                <a:cubicBezTo>
                  <a:pt x="655119" y="930102"/>
                  <a:pt x="653448" y="919144"/>
                  <a:pt x="647504" y="905771"/>
                </a:cubicBezTo>
                <a:cubicBezTo>
                  <a:pt x="637846" y="884225"/>
                  <a:pt x="623730" y="868623"/>
                  <a:pt x="605156" y="858965"/>
                </a:cubicBezTo>
                <a:cubicBezTo>
                  <a:pt x="586582" y="849307"/>
                  <a:pt x="576552" y="837791"/>
                  <a:pt x="575066" y="824418"/>
                </a:cubicBezTo>
                <a:cubicBezTo>
                  <a:pt x="575066" y="820703"/>
                  <a:pt x="575624" y="818288"/>
                  <a:pt x="576738" y="817174"/>
                </a:cubicBezTo>
                <a:cubicBezTo>
                  <a:pt x="577295" y="816617"/>
                  <a:pt x="578085" y="816385"/>
                  <a:pt x="579106" y="816477"/>
                </a:cubicBezTo>
                <a:close/>
                <a:moveTo>
                  <a:pt x="7767565" y="807701"/>
                </a:moveTo>
                <a:cubicBezTo>
                  <a:pt x="7767565" y="807701"/>
                  <a:pt x="7769051" y="807701"/>
                  <a:pt x="7772023" y="807701"/>
                </a:cubicBezTo>
                <a:cubicBezTo>
                  <a:pt x="7778710" y="807701"/>
                  <a:pt x="7779823" y="808630"/>
                  <a:pt x="7775366" y="810487"/>
                </a:cubicBezTo>
                <a:cubicBezTo>
                  <a:pt x="7770908" y="812345"/>
                  <a:pt x="7767565" y="812159"/>
                  <a:pt x="7765336" y="809930"/>
                </a:cubicBezTo>
                <a:cubicBezTo>
                  <a:pt x="7763850" y="809187"/>
                  <a:pt x="7764594" y="808444"/>
                  <a:pt x="7767565" y="807701"/>
                </a:cubicBezTo>
                <a:close/>
                <a:moveTo>
                  <a:pt x="174988" y="794328"/>
                </a:moveTo>
                <a:cubicBezTo>
                  <a:pt x="175731" y="794328"/>
                  <a:pt x="176102" y="795071"/>
                  <a:pt x="176102" y="796557"/>
                </a:cubicBezTo>
                <a:cubicBezTo>
                  <a:pt x="176102" y="798043"/>
                  <a:pt x="168487" y="802129"/>
                  <a:pt x="153257" y="808816"/>
                </a:cubicBezTo>
                <a:cubicBezTo>
                  <a:pt x="138026" y="815502"/>
                  <a:pt x="128182" y="818846"/>
                  <a:pt x="123724" y="818846"/>
                </a:cubicBezTo>
                <a:cubicBezTo>
                  <a:pt x="121495" y="818846"/>
                  <a:pt x="122610" y="817731"/>
                  <a:pt x="127068" y="815502"/>
                </a:cubicBezTo>
                <a:cubicBezTo>
                  <a:pt x="131525" y="812531"/>
                  <a:pt x="137469" y="809559"/>
                  <a:pt x="144898" y="806587"/>
                </a:cubicBezTo>
                <a:cubicBezTo>
                  <a:pt x="164215" y="798415"/>
                  <a:pt x="174245" y="794328"/>
                  <a:pt x="174988" y="794328"/>
                </a:cubicBezTo>
                <a:close/>
                <a:moveTo>
                  <a:pt x="4443236" y="793214"/>
                </a:moveTo>
                <a:cubicBezTo>
                  <a:pt x="4438035" y="793214"/>
                  <a:pt x="4435435" y="796929"/>
                  <a:pt x="4435435" y="804358"/>
                </a:cubicBezTo>
                <a:cubicBezTo>
                  <a:pt x="4435435" y="811788"/>
                  <a:pt x="4438035" y="818846"/>
                  <a:pt x="4443236" y="825532"/>
                </a:cubicBezTo>
                <a:cubicBezTo>
                  <a:pt x="4446207" y="829990"/>
                  <a:pt x="4448436" y="832219"/>
                  <a:pt x="4449922" y="832219"/>
                </a:cubicBezTo>
                <a:cubicBezTo>
                  <a:pt x="4451409" y="832219"/>
                  <a:pt x="4454751" y="829618"/>
                  <a:pt x="4459952" y="824418"/>
                </a:cubicBezTo>
                <a:lnTo>
                  <a:pt x="4469982" y="814388"/>
                </a:lnTo>
                <a:lnTo>
                  <a:pt x="4459952" y="803244"/>
                </a:lnTo>
                <a:cubicBezTo>
                  <a:pt x="4453266" y="796557"/>
                  <a:pt x="4447693" y="793214"/>
                  <a:pt x="4443236" y="793214"/>
                </a:cubicBezTo>
                <a:close/>
                <a:moveTo>
                  <a:pt x="283087" y="753095"/>
                </a:moveTo>
                <a:cubicBezTo>
                  <a:pt x="285316" y="753095"/>
                  <a:pt x="283830" y="754209"/>
                  <a:pt x="278629" y="756438"/>
                </a:cubicBezTo>
                <a:cubicBezTo>
                  <a:pt x="256341" y="769068"/>
                  <a:pt x="237024" y="776869"/>
                  <a:pt x="220679" y="779841"/>
                </a:cubicBezTo>
                <a:lnTo>
                  <a:pt x="211764" y="780955"/>
                </a:lnTo>
                <a:cubicBezTo>
                  <a:pt x="213993" y="778726"/>
                  <a:pt x="227366" y="772783"/>
                  <a:pt x="251883" y="763124"/>
                </a:cubicBezTo>
                <a:cubicBezTo>
                  <a:pt x="268971" y="756438"/>
                  <a:pt x="279372" y="753095"/>
                  <a:pt x="283087" y="753095"/>
                </a:cubicBezTo>
                <a:close/>
                <a:moveTo>
                  <a:pt x="4819354" y="743622"/>
                </a:moveTo>
                <a:cubicBezTo>
                  <a:pt x="4818239" y="743250"/>
                  <a:pt x="4815453" y="745665"/>
                  <a:pt x="4810995" y="750866"/>
                </a:cubicBezTo>
                <a:cubicBezTo>
                  <a:pt x="4806538" y="756066"/>
                  <a:pt x="4805238" y="759595"/>
                  <a:pt x="4807095" y="761453"/>
                </a:cubicBezTo>
                <a:cubicBezTo>
                  <a:pt x="4808952" y="763310"/>
                  <a:pt x="4811738" y="760896"/>
                  <a:pt x="4815453" y="754209"/>
                </a:cubicBezTo>
                <a:cubicBezTo>
                  <a:pt x="4819168" y="747522"/>
                  <a:pt x="4820468" y="743993"/>
                  <a:pt x="4819354" y="743622"/>
                </a:cubicBezTo>
                <a:close/>
                <a:moveTo>
                  <a:pt x="10407637" y="721891"/>
                </a:moveTo>
                <a:cubicBezTo>
                  <a:pt x="10398723" y="721891"/>
                  <a:pt x="10393336" y="722819"/>
                  <a:pt x="10391479" y="724677"/>
                </a:cubicBezTo>
                <a:cubicBezTo>
                  <a:pt x="10389621" y="726534"/>
                  <a:pt x="10388692" y="731920"/>
                  <a:pt x="10388692" y="740836"/>
                </a:cubicBezTo>
                <a:cubicBezTo>
                  <a:pt x="10388692" y="753466"/>
                  <a:pt x="10387578" y="766839"/>
                  <a:pt x="10385349" y="780955"/>
                </a:cubicBezTo>
                <a:cubicBezTo>
                  <a:pt x="10383863" y="789128"/>
                  <a:pt x="10383491" y="794514"/>
                  <a:pt x="10384235" y="797114"/>
                </a:cubicBezTo>
                <a:cubicBezTo>
                  <a:pt x="10384978" y="799715"/>
                  <a:pt x="10387578" y="801015"/>
                  <a:pt x="10392036" y="801015"/>
                </a:cubicBezTo>
                <a:cubicBezTo>
                  <a:pt x="10396494" y="801015"/>
                  <a:pt x="10405037" y="798415"/>
                  <a:pt x="10417668" y="793214"/>
                </a:cubicBezTo>
                <a:cubicBezTo>
                  <a:pt x="10430297" y="788013"/>
                  <a:pt x="10438470" y="783927"/>
                  <a:pt x="10442185" y="780955"/>
                </a:cubicBezTo>
                <a:cubicBezTo>
                  <a:pt x="10442928" y="780212"/>
                  <a:pt x="10442928" y="779469"/>
                  <a:pt x="10442185" y="778726"/>
                </a:cubicBezTo>
                <a:lnTo>
                  <a:pt x="10438841" y="775383"/>
                </a:lnTo>
                <a:lnTo>
                  <a:pt x="10434383" y="770925"/>
                </a:lnTo>
                <a:cubicBezTo>
                  <a:pt x="10427698" y="766468"/>
                  <a:pt x="10425469" y="763867"/>
                  <a:pt x="10427698" y="763124"/>
                </a:cubicBezTo>
                <a:cubicBezTo>
                  <a:pt x="10427698" y="763124"/>
                  <a:pt x="10429554" y="763124"/>
                  <a:pt x="10433269" y="763124"/>
                </a:cubicBezTo>
                <a:cubicBezTo>
                  <a:pt x="10438470" y="763124"/>
                  <a:pt x="10441070" y="762381"/>
                  <a:pt x="10441070" y="760896"/>
                </a:cubicBezTo>
                <a:cubicBezTo>
                  <a:pt x="10441070" y="759410"/>
                  <a:pt x="10438841" y="755695"/>
                  <a:pt x="10434383" y="749751"/>
                </a:cubicBezTo>
                <a:cubicBezTo>
                  <a:pt x="10429182" y="740836"/>
                  <a:pt x="10426583" y="733778"/>
                  <a:pt x="10426583" y="728577"/>
                </a:cubicBezTo>
                <a:cubicBezTo>
                  <a:pt x="10426583" y="723377"/>
                  <a:pt x="10420268" y="721148"/>
                  <a:pt x="10407637" y="721891"/>
                </a:cubicBezTo>
                <a:close/>
                <a:moveTo>
                  <a:pt x="10457368" y="709771"/>
                </a:moveTo>
                <a:cubicBezTo>
                  <a:pt x="10455418" y="710050"/>
                  <a:pt x="10452957" y="710746"/>
                  <a:pt x="10449986" y="711861"/>
                </a:cubicBezTo>
                <a:cubicBezTo>
                  <a:pt x="10445528" y="714090"/>
                  <a:pt x="10445157" y="719290"/>
                  <a:pt x="10448872" y="727463"/>
                </a:cubicBezTo>
                <a:cubicBezTo>
                  <a:pt x="10452586" y="735635"/>
                  <a:pt x="10456116" y="738978"/>
                  <a:pt x="10459458" y="737493"/>
                </a:cubicBezTo>
                <a:cubicBezTo>
                  <a:pt x="10462801" y="736007"/>
                  <a:pt x="10464473" y="730806"/>
                  <a:pt x="10464473" y="721891"/>
                </a:cubicBezTo>
                <a:cubicBezTo>
                  <a:pt x="10464473" y="715204"/>
                  <a:pt x="10463545" y="711304"/>
                  <a:pt x="10461687" y="710189"/>
                </a:cubicBezTo>
                <a:cubicBezTo>
                  <a:pt x="10460758" y="709632"/>
                  <a:pt x="10459319" y="709493"/>
                  <a:pt x="10457368" y="709771"/>
                </a:cubicBezTo>
                <a:close/>
                <a:moveTo>
                  <a:pt x="8398329" y="708518"/>
                </a:moveTo>
                <a:cubicBezTo>
                  <a:pt x="8394614" y="709261"/>
                  <a:pt x="8385699" y="715204"/>
                  <a:pt x="8371583" y="726348"/>
                </a:cubicBezTo>
                <a:cubicBezTo>
                  <a:pt x="8355981" y="737493"/>
                  <a:pt x="8346323" y="743436"/>
                  <a:pt x="8342608" y="744179"/>
                </a:cubicBezTo>
                <a:cubicBezTo>
                  <a:pt x="8337408" y="744179"/>
                  <a:pt x="8328864" y="750494"/>
                  <a:pt x="8316976" y="763124"/>
                </a:cubicBezTo>
                <a:cubicBezTo>
                  <a:pt x="8305089" y="775755"/>
                  <a:pt x="8299889" y="783555"/>
                  <a:pt x="8301374" y="786527"/>
                </a:cubicBezTo>
                <a:cubicBezTo>
                  <a:pt x="8302860" y="791728"/>
                  <a:pt x="8309918" y="797300"/>
                  <a:pt x="8322548" y="803244"/>
                </a:cubicBezTo>
                <a:cubicBezTo>
                  <a:pt x="8332206" y="808444"/>
                  <a:pt x="8338336" y="810859"/>
                  <a:pt x="8340937" y="810487"/>
                </a:cubicBezTo>
                <a:cubicBezTo>
                  <a:pt x="8343537" y="810116"/>
                  <a:pt x="8347066" y="806958"/>
                  <a:pt x="8351524" y="801015"/>
                </a:cubicBezTo>
                <a:cubicBezTo>
                  <a:pt x="8356724" y="794328"/>
                  <a:pt x="8365454" y="780398"/>
                  <a:pt x="8377712" y="759224"/>
                </a:cubicBezTo>
                <a:cubicBezTo>
                  <a:pt x="8389971" y="738050"/>
                  <a:pt x="8397587" y="723748"/>
                  <a:pt x="8400558" y="716319"/>
                </a:cubicBezTo>
                <a:cubicBezTo>
                  <a:pt x="8402787" y="710375"/>
                  <a:pt x="8402045" y="707775"/>
                  <a:pt x="8398329" y="708518"/>
                </a:cubicBezTo>
                <a:close/>
                <a:moveTo>
                  <a:pt x="8352638" y="697373"/>
                </a:moveTo>
                <a:cubicBezTo>
                  <a:pt x="8347437" y="697373"/>
                  <a:pt x="8344837" y="697931"/>
                  <a:pt x="8344837" y="699045"/>
                </a:cubicBezTo>
                <a:cubicBezTo>
                  <a:pt x="8344837" y="700159"/>
                  <a:pt x="8347437" y="701831"/>
                  <a:pt x="8352638" y="704060"/>
                </a:cubicBezTo>
                <a:cubicBezTo>
                  <a:pt x="8357838" y="706289"/>
                  <a:pt x="8360439" y="705732"/>
                  <a:pt x="8360439" y="702388"/>
                </a:cubicBezTo>
                <a:cubicBezTo>
                  <a:pt x="8360439" y="699045"/>
                  <a:pt x="8357838" y="697373"/>
                  <a:pt x="8352638" y="697373"/>
                </a:cubicBezTo>
                <a:close/>
                <a:moveTo>
                  <a:pt x="6063749" y="693612"/>
                </a:moveTo>
                <a:cubicBezTo>
                  <a:pt x="6061056" y="693334"/>
                  <a:pt x="6059152" y="693659"/>
                  <a:pt x="6058037" y="694587"/>
                </a:cubicBezTo>
                <a:cubicBezTo>
                  <a:pt x="6055808" y="696445"/>
                  <a:pt x="6056180" y="707032"/>
                  <a:pt x="6059152" y="726348"/>
                </a:cubicBezTo>
                <a:cubicBezTo>
                  <a:pt x="6062123" y="745665"/>
                  <a:pt x="6064723" y="754952"/>
                  <a:pt x="6066952" y="754209"/>
                </a:cubicBezTo>
                <a:cubicBezTo>
                  <a:pt x="6071410" y="754209"/>
                  <a:pt x="6076982" y="747337"/>
                  <a:pt x="6083669" y="733592"/>
                </a:cubicBezTo>
                <a:cubicBezTo>
                  <a:pt x="6090356" y="719848"/>
                  <a:pt x="6092212" y="710746"/>
                  <a:pt x="6089241" y="706289"/>
                </a:cubicBezTo>
                <a:cubicBezTo>
                  <a:pt x="6087755" y="702574"/>
                  <a:pt x="6082740" y="699231"/>
                  <a:pt x="6074196" y="696259"/>
                </a:cubicBezTo>
                <a:cubicBezTo>
                  <a:pt x="6069924" y="694773"/>
                  <a:pt x="6066442" y="693891"/>
                  <a:pt x="6063749" y="693612"/>
                </a:cubicBezTo>
                <a:close/>
                <a:moveTo>
                  <a:pt x="5984485" y="686229"/>
                </a:moveTo>
                <a:cubicBezTo>
                  <a:pt x="5977799" y="686972"/>
                  <a:pt x="5967954" y="691244"/>
                  <a:pt x="5954953" y="699045"/>
                </a:cubicBezTo>
                <a:cubicBezTo>
                  <a:pt x="5941951" y="706846"/>
                  <a:pt x="5934336" y="713347"/>
                  <a:pt x="5932107" y="718547"/>
                </a:cubicBezTo>
                <a:cubicBezTo>
                  <a:pt x="5929135" y="725977"/>
                  <a:pt x="5909447" y="747522"/>
                  <a:pt x="5873043" y="783184"/>
                </a:cubicBezTo>
                <a:cubicBezTo>
                  <a:pt x="5841096" y="815131"/>
                  <a:pt x="5825494" y="834076"/>
                  <a:pt x="5826237" y="840020"/>
                </a:cubicBezTo>
                <a:cubicBezTo>
                  <a:pt x="5827723" y="845220"/>
                  <a:pt x="5838867" y="849307"/>
                  <a:pt x="5859670" y="852278"/>
                </a:cubicBezTo>
                <a:cubicBezTo>
                  <a:pt x="5913162" y="858965"/>
                  <a:pt x="5948824" y="865651"/>
                  <a:pt x="5966654" y="872338"/>
                </a:cubicBezTo>
                <a:cubicBezTo>
                  <a:pt x="5977799" y="876796"/>
                  <a:pt x="5984857" y="877910"/>
                  <a:pt x="5987828" y="875681"/>
                </a:cubicBezTo>
                <a:cubicBezTo>
                  <a:pt x="5990800" y="873452"/>
                  <a:pt x="5990057" y="867137"/>
                  <a:pt x="5985599" y="856736"/>
                </a:cubicBezTo>
                <a:cubicBezTo>
                  <a:pt x="5981142" y="846335"/>
                  <a:pt x="5980399" y="837419"/>
                  <a:pt x="5983371" y="829990"/>
                </a:cubicBezTo>
                <a:cubicBezTo>
                  <a:pt x="5986342" y="822560"/>
                  <a:pt x="5985599" y="818846"/>
                  <a:pt x="5981142" y="818846"/>
                </a:cubicBezTo>
                <a:cubicBezTo>
                  <a:pt x="5979655" y="818846"/>
                  <a:pt x="5978913" y="814202"/>
                  <a:pt x="5978913" y="804915"/>
                </a:cubicBezTo>
                <a:cubicBezTo>
                  <a:pt x="5978913" y="795628"/>
                  <a:pt x="5979470" y="782813"/>
                  <a:pt x="5980584" y="766468"/>
                </a:cubicBezTo>
                <a:cubicBezTo>
                  <a:pt x="5981699" y="750123"/>
                  <a:pt x="5983742" y="731178"/>
                  <a:pt x="5986714" y="709632"/>
                </a:cubicBezTo>
                <a:cubicBezTo>
                  <a:pt x="5986714" y="705917"/>
                  <a:pt x="5986899" y="702202"/>
                  <a:pt x="5987271" y="698488"/>
                </a:cubicBezTo>
                <a:cubicBezTo>
                  <a:pt x="5987643" y="694773"/>
                  <a:pt x="5987457" y="691801"/>
                  <a:pt x="5986714" y="689572"/>
                </a:cubicBezTo>
                <a:cubicBezTo>
                  <a:pt x="5985971" y="687343"/>
                  <a:pt x="5985228" y="686229"/>
                  <a:pt x="5984485" y="686229"/>
                </a:cubicBezTo>
                <a:close/>
                <a:moveTo>
                  <a:pt x="1642825" y="681493"/>
                </a:moveTo>
                <a:cubicBezTo>
                  <a:pt x="1640318" y="680936"/>
                  <a:pt x="1637485" y="681400"/>
                  <a:pt x="1634328" y="682886"/>
                </a:cubicBezTo>
                <a:cubicBezTo>
                  <a:pt x="1628012" y="685858"/>
                  <a:pt x="1624855" y="690687"/>
                  <a:pt x="1624855" y="697373"/>
                </a:cubicBezTo>
                <a:cubicBezTo>
                  <a:pt x="1624855" y="702574"/>
                  <a:pt x="1625412" y="705174"/>
                  <a:pt x="1626527" y="705174"/>
                </a:cubicBezTo>
                <a:cubicBezTo>
                  <a:pt x="1627641" y="705174"/>
                  <a:pt x="1631542" y="703317"/>
                  <a:pt x="1638228" y="699602"/>
                </a:cubicBezTo>
                <a:cubicBezTo>
                  <a:pt x="1647143" y="693659"/>
                  <a:pt x="1650858" y="689201"/>
                  <a:pt x="1649372" y="686229"/>
                </a:cubicBezTo>
                <a:cubicBezTo>
                  <a:pt x="1647515" y="683629"/>
                  <a:pt x="1645333" y="682050"/>
                  <a:pt x="1642825" y="681493"/>
                </a:cubicBezTo>
                <a:close/>
                <a:moveTo>
                  <a:pt x="4734100" y="673970"/>
                </a:moveTo>
                <a:cubicBezTo>
                  <a:pt x="4732615" y="673970"/>
                  <a:pt x="4730943" y="675642"/>
                  <a:pt x="4729086" y="678985"/>
                </a:cubicBezTo>
                <a:cubicBezTo>
                  <a:pt x="4727228" y="682329"/>
                  <a:pt x="4727971" y="684000"/>
                  <a:pt x="4731315" y="684000"/>
                </a:cubicBezTo>
                <a:cubicBezTo>
                  <a:pt x="4734658" y="684000"/>
                  <a:pt x="4736330" y="682329"/>
                  <a:pt x="4736330" y="678985"/>
                </a:cubicBezTo>
                <a:cubicBezTo>
                  <a:pt x="4736330" y="675642"/>
                  <a:pt x="4735587" y="673970"/>
                  <a:pt x="4734100" y="673970"/>
                </a:cubicBezTo>
                <a:close/>
                <a:moveTo>
                  <a:pt x="4868946" y="651682"/>
                </a:moveTo>
                <a:cubicBezTo>
                  <a:pt x="4870432" y="653168"/>
                  <a:pt x="4868017" y="658926"/>
                  <a:pt x="4861702" y="668956"/>
                </a:cubicBezTo>
                <a:cubicBezTo>
                  <a:pt x="4855387" y="678985"/>
                  <a:pt x="4851115" y="684000"/>
                  <a:pt x="4848886" y="684000"/>
                </a:cubicBezTo>
                <a:cubicBezTo>
                  <a:pt x="4845914" y="684000"/>
                  <a:pt x="4849628" y="676199"/>
                  <a:pt x="4860030" y="660597"/>
                </a:cubicBezTo>
                <a:cubicBezTo>
                  <a:pt x="4861516" y="659111"/>
                  <a:pt x="4862816" y="657625"/>
                  <a:pt x="4863930" y="656140"/>
                </a:cubicBezTo>
                <a:cubicBezTo>
                  <a:pt x="4865045" y="654654"/>
                  <a:pt x="4865974" y="653539"/>
                  <a:pt x="4866717" y="652796"/>
                </a:cubicBezTo>
                <a:cubicBezTo>
                  <a:pt x="4867459" y="652053"/>
                  <a:pt x="4868203" y="651682"/>
                  <a:pt x="4868946" y="651682"/>
                </a:cubicBezTo>
                <a:close/>
                <a:moveTo>
                  <a:pt x="2777728" y="649592"/>
                </a:moveTo>
                <a:cubicBezTo>
                  <a:pt x="2776242" y="649314"/>
                  <a:pt x="2774942" y="649453"/>
                  <a:pt x="2773827" y="650010"/>
                </a:cubicBezTo>
                <a:cubicBezTo>
                  <a:pt x="2771598" y="651125"/>
                  <a:pt x="2768626" y="654654"/>
                  <a:pt x="2764912" y="660597"/>
                </a:cubicBezTo>
                <a:cubicBezTo>
                  <a:pt x="2759711" y="670256"/>
                  <a:pt x="2758597" y="675085"/>
                  <a:pt x="2761569" y="675085"/>
                </a:cubicBezTo>
                <a:cubicBezTo>
                  <a:pt x="2766026" y="675085"/>
                  <a:pt x="2772341" y="673413"/>
                  <a:pt x="2780513" y="670070"/>
                </a:cubicBezTo>
                <a:cubicBezTo>
                  <a:pt x="2788686" y="666727"/>
                  <a:pt x="2792772" y="663941"/>
                  <a:pt x="2792772" y="661712"/>
                </a:cubicBezTo>
                <a:cubicBezTo>
                  <a:pt x="2792772" y="658740"/>
                  <a:pt x="2789429" y="655397"/>
                  <a:pt x="2782743" y="651682"/>
                </a:cubicBezTo>
                <a:cubicBezTo>
                  <a:pt x="2780885" y="650567"/>
                  <a:pt x="2779214" y="649871"/>
                  <a:pt x="2777728" y="649592"/>
                </a:cubicBezTo>
                <a:close/>
                <a:moveTo>
                  <a:pt x="7939186" y="633851"/>
                </a:moveTo>
                <a:cubicBezTo>
                  <a:pt x="7940672" y="633851"/>
                  <a:pt x="7941415" y="635708"/>
                  <a:pt x="7941415" y="639423"/>
                </a:cubicBezTo>
                <a:cubicBezTo>
                  <a:pt x="7941415" y="643138"/>
                  <a:pt x="7939744" y="644995"/>
                  <a:pt x="7936400" y="644995"/>
                </a:cubicBezTo>
                <a:cubicBezTo>
                  <a:pt x="7933057" y="644995"/>
                  <a:pt x="7932314" y="643138"/>
                  <a:pt x="7934172" y="639423"/>
                </a:cubicBezTo>
                <a:cubicBezTo>
                  <a:pt x="7936029" y="635708"/>
                  <a:pt x="7937700" y="633851"/>
                  <a:pt x="7939186" y="633851"/>
                </a:cubicBezTo>
                <a:close/>
                <a:moveTo>
                  <a:pt x="7055726" y="619085"/>
                </a:moveTo>
                <a:cubicBezTo>
                  <a:pt x="7041424" y="619642"/>
                  <a:pt x="7034274" y="620850"/>
                  <a:pt x="7034274" y="622707"/>
                </a:cubicBezTo>
                <a:cubicBezTo>
                  <a:pt x="7034274" y="623450"/>
                  <a:pt x="7035388" y="624936"/>
                  <a:pt x="7037616" y="627165"/>
                </a:cubicBezTo>
                <a:cubicBezTo>
                  <a:pt x="7043560" y="632365"/>
                  <a:pt x="7064920" y="643324"/>
                  <a:pt x="7101696" y="660040"/>
                </a:cubicBezTo>
                <a:cubicBezTo>
                  <a:pt x="7138472" y="676756"/>
                  <a:pt x="7163919" y="686601"/>
                  <a:pt x="7178034" y="689572"/>
                </a:cubicBezTo>
                <a:cubicBezTo>
                  <a:pt x="7190665" y="692544"/>
                  <a:pt x="7200694" y="690130"/>
                  <a:pt x="7208123" y="682329"/>
                </a:cubicBezTo>
                <a:cubicBezTo>
                  <a:pt x="7215553" y="674528"/>
                  <a:pt x="7218525" y="662826"/>
                  <a:pt x="7217039" y="647224"/>
                </a:cubicBezTo>
                <a:lnTo>
                  <a:pt x="7214810" y="622707"/>
                </a:lnTo>
                <a:lnTo>
                  <a:pt x="7120084" y="619364"/>
                </a:lnTo>
                <a:cubicBezTo>
                  <a:pt x="7091480" y="618621"/>
                  <a:pt x="7070028" y="618528"/>
                  <a:pt x="7055726" y="619085"/>
                </a:cubicBezTo>
                <a:close/>
                <a:moveTo>
                  <a:pt x="10471160" y="612677"/>
                </a:moveTo>
                <a:cubicBezTo>
                  <a:pt x="10467445" y="612677"/>
                  <a:pt x="10462801" y="613977"/>
                  <a:pt x="10457230" y="616578"/>
                </a:cubicBezTo>
                <a:cubicBezTo>
                  <a:pt x="10451658" y="619178"/>
                  <a:pt x="10443670" y="622707"/>
                  <a:pt x="10433269" y="627165"/>
                </a:cubicBezTo>
                <a:cubicBezTo>
                  <a:pt x="10417668" y="634594"/>
                  <a:pt x="10408009" y="639980"/>
                  <a:pt x="10404294" y="643324"/>
                </a:cubicBezTo>
                <a:cubicBezTo>
                  <a:pt x="10400579" y="646667"/>
                  <a:pt x="10398723" y="652239"/>
                  <a:pt x="10398723" y="660040"/>
                </a:cubicBezTo>
                <a:cubicBezTo>
                  <a:pt x="10398723" y="667841"/>
                  <a:pt x="10399650" y="672485"/>
                  <a:pt x="10401509" y="673970"/>
                </a:cubicBezTo>
                <a:cubicBezTo>
                  <a:pt x="10403367" y="675456"/>
                  <a:pt x="10407637" y="675456"/>
                  <a:pt x="10414324" y="673970"/>
                </a:cubicBezTo>
                <a:cubicBezTo>
                  <a:pt x="10423983" y="671742"/>
                  <a:pt x="10436055" y="666912"/>
                  <a:pt x="10450543" y="659483"/>
                </a:cubicBezTo>
                <a:cubicBezTo>
                  <a:pt x="10465030" y="652053"/>
                  <a:pt x="10473575" y="646295"/>
                  <a:pt x="10476175" y="642209"/>
                </a:cubicBezTo>
                <a:cubicBezTo>
                  <a:pt x="10478775" y="638123"/>
                  <a:pt x="10480075" y="631994"/>
                  <a:pt x="10480075" y="623821"/>
                </a:cubicBezTo>
                <a:cubicBezTo>
                  <a:pt x="10480075" y="619364"/>
                  <a:pt x="10479518" y="616392"/>
                  <a:pt x="10478404" y="614906"/>
                </a:cubicBezTo>
                <a:cubicBezTo>
                  <a:pt x="10477289" y="613420"/>
                  <a:pt x="10474874" y="612677"/>
                  <a:pt x="10471160" y="612677"/>
                </a:cubicBezTo>
                <a:close/>
                <a:moveTo>
                  <a:pt x="319306" y="611563"/>
                </a:moveTo>
                <a:cubicBezTo>
                  <a:pt x="316706" y="610820"/>
                  <a:pt x="312062" y="612306"/>
                  <a:pt x="305376" y="616020"/>
                </a:cubicBezTo>
                <a:cubicBezTo>
                  <a:pt x="299432" y="619735"/>
                  <a:pt x="297389" y="624007"/>
                  <a:pt x="299246" y="628836"/>
                </a:cubicBezTo>
                <a:cubicBezTo>
                  <a:pt x="301104" y="633665"/>
                  <a:pt x="288474" y="645924"/>
                  <a:pt x="261356" y="665612"/>
                </a:cubicBezTo>
                <a:cubicBezTo>
                  <a:pt x="234238" y="685300"/>
                  <a:pt x="219379" y="697188"/>
                  <a:pt x="216779" y="701274"/>
                </a:cubicBezTo>
                <a:cubicBezTo>
                  <a:pt x="214178" y="705360"/>
                  <a:pt x="211392" y="707403"/>
                  <a:pt x="208421" y="707403"/>
                </a:cubicBezTo>
                <a:cubicBezTo>
                  <a:pt x="205449" y="707403"/>
                  <a:pt x="197091" y="712790"/>
                  <a:pt x="183346" y="723562"/>
                </a:cubicBezTo>
                <a:cubicBezTo>
                  <a:pt x="169602" y="734335"/>
                  <a:pt x="157529" y="744551"/>
                  <a:pt x="147127" y="754209"/>
                </a:cubicBezTo>
                <a:cubicBezTo>
                  <a:pt x="140441" y="761639"/>
                  <a:pt x="130040" y="770182"/>
                  <a:pt x="115923" y="779841"/>
                </a:cubicBezTo>
                <a:cubicBezTo>
                  <a:pt x="106265" y="786527"/>
                  <a:pt x="94749" y="796557"/>
                  <a:pt x="81376" y="809930"/>
                </a:cubicBezTo>
                <a:cubicBezTo>
                  <a:pt x="68003" y="823303"/>
                  <a:pt x="61316" y="831104"/>
                  <a:pt x="61316" y="833333"/>
                </a:cubicBezTo>
                <a:cubicBezTo>
                  <a:pt x="61316" y="833333"/>
                  <a:pt x="61688" y="833333"/>
                  <a:pt x="62431" y="833333"/>
                </a:cubicBezTo>
                <a:cubicBezTo>
                  <a:pt x="63174" y="833333"/>
                  <a:pt x="64474" y="833147"/>
                  <a:pt x="66331" y="832776"/>
                </a:cubicBezTo>
                <a:cubicBezTo>
                  <a:pt x="68189" y="832404"/>
                  <a:pt x="70232" y="831847"/>
                  <a:pt x="72461" y="831104"/>
                </a:cubicBezTo>
                <a:cubicBezTo>
                  <a:pt x="80633" y="828132"/>
                  <a:pt x="89920" y="825532"/>
                  <a:pt x="100321" y="823303"/>
                </a:cubicBezTo>
                <a:lnTo>
                  <a:pt x="115923" y="819960"/>
                </a:lnTo>
                <a:lnTo>
                  <a:pt x="96978" y="829990"/>
                </a:lnTo>
                <a:lnTo>
                  <a:pt x="79147" y="841134"/>
                </a:lnTo>
                <a:lnTo>
                  <a:pt x="94749" y="837791"/>
                </a:lnTo>
                <a:cubicBezTo>
                  <a:pt x="97721" y="837048"/>
                  <a:pt x="103107" y="835933"/>
                  <a:pt x="110908" y="834448"/>
                </a:cubicBezTo>
                <a:cubicBezTo>
                  <a:pt x="118709" y="832962"/>
                  <a:pt x="123724" y="831847"/>
                  <a:pt x="125953" y="831104"/>
                </a:cubicBezTo>
                <a:cubicBezTo>
                  <a:pt x="136354" y="829618"/>
                  <a:pt x="146756" y="825904"/>
                  <a:pt x="157157" y="819960"/>
                </a:cubicBezTo>
                <a:cubicBezTo>
                  <a:pt x="167558" y="814016"/>
                  <a:pt x="178145" y="809745"/>
                  <a:pt x="188918" y="807144"/>
                </a:cubicBezTo>
                <a:cubicBezTo>
                  <a:pt x="199691" y="804544"/>
                  <a:pt x="210278" y="800829"/>
                  <a:pt x="220679" y="796000"/>
                </a:cubicBezTo>
                <a:cubicBezTo>
                  <a:pt x="231080" y="791171"/>
                  <a:pt x="248540" y="783927"/>
                  <a:pt x="273057" y="774269"/>
                </a:cubicBezTo>
                <a:cubicBezTo>
                  <a:pt x="344381" y="746037"/>
                  <a:pt x="380042" y="729320"/>
                  <a:pt x="380042" y="724120"/>
                </a:cubicBezTo>
                <a:cubicBezTo>
                  <a:pt x="376327" y="720405"/>
                  <a:pt x="371870" y="720776"/>
                  <a:pt x="366669" y="725234"/>
                </a:cubicBezTo>
                <a:cubicBezTo>
                  <a:pt x="361468" y="729692"/>
                  <a:pt x="358868" y="730806"/>
                  <a:pt x="358868" y="728577"/>
                </a:cubicBezTo>
                <a:cubicBezTo>
                  <a:pt x="358868" y="727834"/>
                  <a:pt x="357939" y="727649"/>
                  <a:pt x="356082" y="728020"/>
                </a:cubicBezTo>
                <a:cubicBezTo>
                  <a:pt x="354224" y="728391"/>
                  <a:pt x="351810" y="729134"/>
                  <a:pt x="348838" y="730249"/>
                </a:cubicBezTo>
                <a:cubicBezTo>
                  <a:pt x="345866" y="731363"/>
                  <a:pt x="342895" y="732663"/>
                  <a:pt x="339923" y="734149"/>
                </a:cubicBezTo>
                <a:cubicBezTo>
                  <a:pt x="311691" y="745294"/>
                  <a:pt x="297574" y="750123"/>
                  <a:pt x="297574" y="748637"/>
                </a:cubicBezTo>
                <a:cubicBezTo>
                  <a:pt x="300547" y="745665"/>
                  <a:pt x="310205" y="740836"/>
                  <a:pt x="326550" y="734149"/>
                </a:cubicBezTo>
                <a:cubicBezTo>
                  <a:pt x="349581" y="723748"/>
                  <a:pt x="362583" y="716504"/>
                  <a:pt x="365554" y="712418"/>
                </a:cubicBezTo>
                <a:cubicBezTo>
                  <a:pt x="368526" y="708332"/>
                  <a:pt x="367040" y="698116"/>
                  <a:pt x="361097" y="681771"/>
                </a:cubicBezTo>
                <a:cubicBezTo>
                  <a:pt x="355153" y="662455"/>
                  <a:pt x="350510" y="651682"/>
                  <a:pt x="347167" y="649453"/>
                </a:cubicBezTo>
                <a:cubicBezTo>
                  <a:pt x="343823" y="647224"/>
                  <a:pt x="340666" y="641652"/>
                  <a:pt x="337694" y="632737"/>
                </a:cubicBezTo>
                <a:cubicBezTo>
                  <a:pt x="335465" y="627536"/>
                  <a:pt x="333422" y="624564"/>
                  <a:pt x="331565" y="623821"/>
                </a:cubicBezTo>
                <a:cubicBezTo>
                  <a:pt x="329707" y="623078"/>
                  <a:pt x="326550" y="623821"/>
                  <a:pt x="322092" y="626050"/>
                </a:cubicBezTo>
                <a:cubicBezTo>
                  <a:pt x="313177" y="630508"/>
                  <a:pt x="308347" y="631251"/>
                  <a:pt x="307604" y="628279"/>
                </a:cubicBezTo>
                <a:cubicBezTo>
                  <a:pt x="306861" y="626050"/>
                  <a:pt x="309276" y="622893"/>
                  <a:pt x="314848" y="618806"/>
                </a:cubicBezTo>
                <a:cubicBezTo>
                  <a:pt x="320420" y="614720"/>
                  <a:pt x="321906" y="612306"/>
                  <a:pt x="319306" y="611563"/>
                </a:cubicBezTo>
                <a:close/>
                <a:moveTo>
                  <a:pt x="2624494" y="573672"/>
                </a:moveTo>
                <a:cubicBezTo>
                  <a:pt x="2621522" y="573672"/>
                  <a:pt x="2619665" y="576273"/>
                  <a:pt x="2618922" y="581473"/>
                </a:cubicBezTo>
                <a:cubicBezTo>
                  <a:pt x="2618179" y="586674"/>
                  <a:pt x="2618736" y="593360"/>
                  <a:pt x="2620594" y="601533"/>
                </a:cubicBezTo>
                <a:cubicBezTo>
                  <a:pt x="2622451" y="609705"/>
                  <a:pt x="2625609" y="617878"/>
                  <a:pt x="2630066" y="626050"/>
                </a:cubicBezTo>
                <a:cubicBezTo>
                  <a:pt x="2638239" y="643138"/>
                  <a:pt x="2646040" y="652239"/>
                  <a:pt x="2653469" y="653354"/>
                </a:cubicBezTo>
                <a:cubicBezTo>
                  <a:pt x="2660899" y="654468"/>
                  <a:pt x="2671671" y="647596"/>
                  <a:pt x="2685787" y="632737"/>
                </a:cubicBezTo>
                <a:cubicBezTo>
                  <a:pt x="2690246" y="628279"/>
                  <a:pt x="2693960" y="624193"/>
                  <a:pt x="2696932" y="620478"/>
                </a:cubicBezTo>
                <a:cubicBezTo>
                  <a:pt x="2699904" y="616763"/>
                  <a:pt x="2702318" y="613791"/>
                  <a:pt x="2704176" y="611563"/>
                </a:cubicBezTo>
                <a:cubicBezTo>
                  <a:pt x="2706033" y="609334"/>
                  <a:pt x="2706590" y="608219"/>
                  <a:pt x="2705847" y="608219"/>
                </a:cubicBezTo>
                <a:cubicBezTo>
                  <a:pt x="2704361" y="607476"/>
                  <a:pt x="2691174" y="601533"/>
                  <a:pt x="2666285" y="590389"/>
                </a:cubicBezTo>
                <a:cubicBezTo>
                  <a:pt x="2641396" y="579244"/>
                  <a:pt x="2627466" y="573672"/>
                  <a:pt x="2624494" y="573672"/>
                </a:cubicBezTo>
                <a:close/>
                <a:moveTo>
                  <a:pt x="2305768" y="570329"/>
                </a:moveTo>
                <a:cubicBezTo>
                  <a:pt x="2305768" y="571072"/>
                  <a:pt x="2305025" y="572186"/>
                  <a:pt x="2303540" y="573672"/>
                </a:cubicBezTo>
                <a:cubicBezTo>
                  <a:pt x="2301311" y="577387"/>
                  <a:pt x="2305397" y="592246"/>
                  <a:pt x="2315798" y="618249"/>
                </a:cubicBezTo>
                <a:cubicBezTo>
                  <a:pt x="2317284" y="622707"/>
                  <a:pt x="2319513" y="629022"/>
                  <a:pt x="2322485" y="637194"/>
                </a:cubicBezTo>
                <a:cubicBezTo>
                  <a:pt x="2341059" y="682514"/>
                  <a:pt x="2351089" y="709818"/>
                  <a:pt x="2352575" y="719105"/>
                </a:cubicBezTo>
                <a:cubicBezTo>
                  <a:pt x="2354061" y="728391"/>
                  <a:pt x="2350717" y="737493"/>
                  <a:pt x="2342545" y="746408"/>
                </a:cubicBezTo>
                <a:cubicBezTo>
                  <a:pt x="2341059" y="747894"/>
                  <a:pt x="2339945" y="749380"/>
                  <a:pt x="2339201" y="750866"/>
                </a:cubicBezTo>
                <a:cubicBezTo>
                  <a:pt x="2333258" y="757552"/>
                  <a:pt x="2320627" y="766839"/>
                  <a:pt x="2301311" y="778726"/>
                </a:cubicBezTo>
                <a:cubicBezTo>
                  <a:pt x="2281994" y="790613"/>
                  <a:pt x="2265278" y="798786"/>
                  <a:pt x="2251162" y="803244"/>
                </a:cubicBezTo>
                <a:cubicBezTo>
                  <a:pt x="2240017" y="807701"/>
                  <a:pt x="2228687" y="813274"/>
                  <a:pt x="2217172" y="819960"/>
                </a:cubicBezTo>
                <a:cubicBezTo>
                  <a:pt x="2205656" y="826647"/>
                  <a:pt x="2199898" y="831104"/>
                  <a:pt x="2199898" y="833333"/>
                </a:cubicBezTo>
                <a:cubicBezTo>
                  <a:pt x="2199898" y="837791"/>
                  <a:pt x="2225159" y="842620"/>
                  <a:pt x="2275679" y="847821"/>
                </a:cubicBezTo>
                <a:cubicBezTo>
                  <a:pt x="2312084" y="851535"/>
                  <a:pt x="2332886" y="852464"/>
                  <a:pt x="2338087" y="850607"/>
                </a:cubicBezTo>
                <a:cubicBezTo>
                  <a:pt x="2343287" y="848749"/>
                  <a:pt x="2346817" y="849307"/>
                  <a:pt x="2348674" y="852278"/>
                </a:cubicBezTo>
                <a:cubicBezTo>
                  <a:pt x="2350531" y="855250"/>
                  <a:pt x="2367062" y="857108"/>
                  <a:pt x="2398266" y="857850"/>
                </a:cubicBezTo>
                <a:cubicBezTo>
                  <a:pt x="2442843" y="858593"/>
                  <a:pt x="2497449" y="863423"/>
                  <a:pt x="2562086" y="872338"/>
                </a:cubicBezTo>
                <a:cubicBezTo>
                  <a:pt x="2585861" y="876053"/>
                  <a:pt x="2609821" y="878653"/>
                  <a:pt x="2633967" y="880139"/>
                </a:cubicBezTo>
                <a:cubicBezTo>
                  <a:pt x="2658113" y="881625"/>
                  <a:pt x="2671671" y="883297"/>
                  <a:pt x="2674644" y="885154"/>
                </a:cubicBezTo>
                <a:cubicBezTo>
                  <a:pt x="2677615" y="887011"/>
                  <a:pt x="2699532" y="888683"/>
                  <a:pt x="2740394" y="890169"/>
                </a:cubicBezTo>
                <a:cubicBezTo>
                  <a:pt x="2841435" y="894627"/>
                  <a:pt x="2906444" y="898341"/>
                  <a:pt x="2935419" y="901313"/>
                </a:cubicBezTo>
                <a:cubicBezTo>
                  <a:pt x="2951764" y="903542"/>
                  <a:pt x="2963651" y="902613"/>
                  <a:pt x="2971080" y="898527"/>
                </a:cubicBezTo>
                <a:cubicBezTo>
                  <a:pt x="2978510" y="894441"/>
                  <a:pt x="2988168" y="892026"/>
                  <a:pt x="3000056" y="891283"/>
                </a:cubicBezTo>
                <a:cubicBezTo>
                  <a:pt x="3007485" y="891283"/>
                  <a:pt x="3012500" y="890540"/>
                  <a:pt x="3015100" y="889054"/>
                </a:cubicBezTo>
                <a:cubicBezTo>
                  <a:pt x="3017700" y="887568"/>
                  <a:pt x="3019372" y="884597"/>
                  <a:pt x="3020115" y="880139"/>
                </a:cubicBezTo>
                <a:cubicBezTo>
                  <a:pt x="3020858" y="872709"/>
                  <a:pt x="3025687" y="867695"/>
                  <a:pt x="3034602" y="865094"/>
                </a:cubicBezTo>
                <a:cubicBezTo>
                  <a:pt x="3043518" y="862494"/>
                  <a:pt x="3053176" y="863423"/>
                  <a:pt x="3063577" y="867880"/>
                </a:cubicBezTo>
                <a:cubicBezTo>
                  <a:pt x="3073979" y="872338"/>
                  <a:pt x="3084380" y="874938"/>
                  <a:pt x="3094782" y="875681"/>
                </a:cubicBezTo>
                <a:cubicBezTo>
                  <a:pt x="3110383" y="876424"/>
                  <a:pt x="3128957" y="881068"/>
                  <a:pt x="3150503" y="889612"/>
                </a:cubicBezTo>
                <a:cubicBezTo>
                  <a:pt x="3172048" y="898156"/>
                  <a:pt x="3187650" y="906885"/>
                  <a:pt x="3197308" y="915801"/>
                </a:cubicBezTo>
                <a:cubicBezTo>
                  <a:pt x="3203252" y="921001"/>
                  <a:pt x="3206967" y="928431"/>
                  <a:pt x="3208453" y="938089"/>
                </a:cubicBezTo>
                <a:cubicBezTo>
                  <a:pt x="3209938" y="947747"/>
                  <a:pt x="3208081" y="954062"/>
                  <a:pt x="3202881" y="957034"/>
                </a:cubicBezTo>
                <a:cubicBezTo>
                  <a:pt x="3196937" y="960749"/>
                  <a:pt x="3179478" y="966135"/>
                  <a:pt x="3150503" y="973193"/>
                </a:cubicBezTo>
                <a:cubicBezTo>
                  <a:pt x="3121528" y="980252"/>
                  <a:pt x="3094410" y="985266"/>
                  <a:pt x="3069150" y="988238"/>
                </a:cubicBezTo>
                <a:cubicBezTo>
                  <a:pt x="3032002" y="993439"/>
                  <a:pt x="3002841" y="995853"/>
                  <a:pt x="2981667" y="995482"/>
                </a:cubicBezTo>
                <a:cubicBezTo>
                  <a:pt x="2960494" y="995110"/>
                  <a:pt x="2938019" y="991953"/>
                  <a:pt x="2914245" y="986009"/>
                </a:cubicBezTo>
                <a:cubicBezTo>
                  <a:pt x="2895671" y="981552"/>
                  <a:pt x="2875426" y="978394"/>
                  <a:pt x="2853508" y="976537"/>
                </a:cubicBezTo>
                <a:cubicBezTo>
                  <a:pt x="2831591" y="974679"/>
                  <a:pt x="2811346" y="971150"/>
                  <a:pt x="2792772" y="965950"/>
                </a:cubicBezTo>
                <a:cubicBezTo>
                  <a:pt x="2774198" y="960749"/>
                  <a:pt x="2759711" y="957777"/>
                  <a:pt x="2749310" y="957034"/>
                </a:cubicBezTo>
                <a:cubicBezTo>
                  <a:pt x="2709933" y="954805"/>
                  <a:pt x="2660156" y="947004"/>
                  <a:pt x="2599977" y="933631"/>
                </a:cubicBezTo>
                <a:cubicBezTo>
                  <a:pt x="2568773" y="926945"/>
                  <a:pt x="2546485" y="922116"/>
                  <a:pt x="2533111" y="919144"/>
                </a:cubicBezTo>
                <a:cubicBezTo>
                  <a:pt x="2517509" y="915429"/>
                  <a:pt x="2494292" y="913572"/>
                  <a:pt x="2463460" y="913572"/>
                </a:cubicBezTo>
                <a:cubicBezTo>
                  <a:pt x="2432627" y="913572"/>
                  <a:pt x="2404953" y="911343"/>
                  <a:pt x="2380435" y="906885"/>
                </a:cubicBezTo>
                <a:cubicBezTo>
                  <a:pt x="2336601" y="897970"/>
                  <a:pt x="2286080" y="891655"/>
                  <a:pt x="2228873" y="887940"/>
                </a:cubicBezTo>
                <a:cubicBezTo>
                  <a:pt x="2171666" y="884225"/>
                  <a:pt x="2134147" y="884968"/>
                  <a:pt x="2116316" y="890169"/>
                </a:cubicBezTo>
                <a:cubicBezTo>
                  <a:pt x="2107401" y="893141"/>
                  <a:pt x="2100529" y="891840"/>
                  <a:pt x="2095700" y="886268"/>
                </a:cubicBezTo>
                <a:cubicBezTo>
                  <a:pt x="2090871" y="880696"/>
                  <a:pt x="2089942" y="872709"/>
                  <a:pt x="2092913" y="862308"/>
                </a:cubicBezTo>
                <a:cubicBezTo>
                  <a:pt x="2095885" y="851907"/>
                  <a:pt x="2103129" y="840948"/>
                  <a:pt x="2114645" y="829433"/>
                </a:cubicBezTo>
                <a:cubicBezTo>
                  <a:pt x="2126161" y="817917"/>
                  <a:pt x="2135447" y="812159"/>
                  <a:pt x="2142505" y="812159"/>
                </a:cubicBezTo>
                <a:cubicBezTo>
                  <a:pt x="2149564" y="812159"/>
                  <a:pt x="2169437" y="805658"/>
                  <a:pt x="2202127" y="792657"/>
                </a:cubicBezTo>
                <a:cubicBezTo>
                  <a:pt x="2234817" y="779655"/>
                  <a:pt x="2259706" y="768697"/>
                  <a:pt x="2276793" y="759781"/>
                </a:cubicBezTo>
                <a:cubicBezTo>
                  <a:pt x="2292395" y="750866"/>
                  <a:pt x="2301311" y="740650"/>
                  <a:pt x="2303540" y="729134"/>
                </a:cubicBezTo>
                <a:cubicBezTo>
                  <a:pt x="2305768" y="717619"/>
                  <a:pt x="2302425" y="698488"/>
                  <a:pt x="2293510" y="671742"/>
                </a:cubicBezTo>
                <a:cubicBezTo>
                  <a:pt x="2274193" y="614534"/>
                  <a:pt x="2273822" y="581845"/>
                  <a:pt x="2292395" y="573672"/>
                </a:cubicBezTo>
                <a:cubicBezTo>
                  <a:pt x="2292395" y="573672"/>
                  <a:pt x="2296853" y="572558"/>
                  <a:pt x="2305768" y="570329"/>
                </a:cubicBezTo>
                <a:close/>
                <a:moveTo>
                  <a:pt x="465156" y="564757"/>
                </a:moveTo>
                <a:cubicBezTo>
                  <a:pt x="461163" y="564757"/>
                  <a:pt x="456194" y="565500"/>
                  <a:pt x="450251" y="566986"/>
                </a:cubicBezTo>
                <a:cubicBezTo>
                  <a:pt x="445793" y="568472"/>
                  <a:pt x="443193" y="571072"/>
                  <a:pt x="442450" y="574787"/>
                </a:cubicBezTo>
                <a:cubicBezTo>
                  <a:pt x="441707" y="578501"/>
                  <a:pt x="442078" y="587788"/>
                  <a:pt x="443564" y="602647"/>
                </a:cubicBezTo>
                <a:cubicBezTo>
                  <a:pt x="445793" y="624936"/>
                  <a:pt x="449322" y="643138"/>
                  <a:pt x="454151" y="657254"/>
                </a:cubicBezTo>
                <a:cubicBezTo>
                  <a:pt x="458981" y="671370"/>
                  <a:pt x="463624" y="677685"/>
                  <a:pt x="468082" y="676199"/>
                </a:cubicBezTo>
                <a:cubicBezTo>
                  <a:pt x="473282" y="674713"/>
                  <a:pt x="479598" y="672856"/>
                  <a:pt x="487027" y="670627"/>
                </a:cubicBezTo>
                <a:cubicBezTo>
                  <a:pt x="488513" y="669884"/>
                  <a:pt x="489256" y="669884"/>
                  <a:pt x="489256" y="670627"/>
                </a:cubicBezTo>
                <a:lnTo>
                  <a:pt x="480340" y="676199"/>
                </a:lnTo>
                <a:cubicBezTo>
                  <a:pt x="462510" y="685858"/>
                  <a:pt x="457309" y="691430"/>
                  <a:pt x="464738" y="692916"/>
                </a:cubicBezTo>
                <a:cubicBezTo>
                  <a:pt x="472911" y="695144"/>
                  <a:pt x="487027" y="691430"/>
                  <a:pt x="507087" y="681771"/>
                </a:cubicBezTo>
                <a:cubicBezTo>
                  <a:pt x="519717" y="675085"/>
                  <a:pt x="526403" y="670070"/>
                  <a:pt x="527146" y="666727"/>
                </a:cubicBezTo>
                <a:cubicBezTo>
                  <a:pt x="527889" y="663383"/>
                  <a:pt x="522317" y="663198"/>
                  <a:pt x="510430" y="666169"/>
                </a:cubicBezTo>
                <a:cubicBezTo>
                  <a:pt x="504486" y="667655"/>
                  <a:pt x="501329" y="668027"/>
                  <a:pt x="500957" y="667284"/>
                </a:cubicBezTo>
                <a:cubicBezTo>
                  <a:pt x="500586" y="666541"/>
                  <a:pt x="502629" y="664498"/>
                  <a:pt x="507087" y="661155"/>
                </a:cubicBezTo>
                <a:cubicBezTo>
                  <a:pt x="511544" y="657811"/>
                  <a:pt x="513959" y="655025"/>
                  <a:pt x="514330" y="652796"/>
                </a:cubicBezTo>
                <a:cubicBezTo>
                  <a:pt x="514702" y="650567"/>
                  <a:pt x="513030" y="646853"/>
                  <a:pt x="509315" y="641652"/>
                </a:cubicBezTo>
                <a:cubicBezTo>
                  <a:pt x="503372" y="632737"/>
                  <a:pt x="496685" y="617506"/>
                  <a:pt x="489256" y="595961"/>
                </a:cubicBezTo>
                <a:cubicBezTo>
                  <a:pt x="483312" y="579616"/>
                  <a:pt x="478297" y="569957"/>
                  <a:pt x="474211" y="566986"/>
                </a:cubicBezTo>
                <a:cubicBezTo>
                  <a:pt x="472168" y="565500"/>
                  <a:pt x="469150" y="564757"/>
                  <a:pt x="465156" y="564757"/>
                </a:cubicBezTo>
                <a:close/>
                <a:moveTo>
                  <a:pt x="4931075" y="557234"/>
                </a:moveTo>
                <a:cubicBezTo>
                  <a:pt x="4930147" y="557420"/>
                  <a:pt x="4929125" y="558070"/>
                  <a:pt x="4928010" y="559185"/>
                </a:cubicBezTo>
                <a:cubicBezTo>
                  <a:pt x="4925781" y="561413"/>
                  <a:pt x="4924667" y="564200"/>
                  <a:pt x="4924667" y="567543"/>
                </a:cubicBezTo>
                <a:cubicBezTo>
                  <a:pt x="4924667" y="570886"/>
                  <a:pt x="4926524" y="570515"/>
                  <a:pt x="4930239" y="566428"/>
                </a:cubicBezTo>
                <a:cubicBezTo>
                  <a:pt x="4933954" y="562342"/>
                  <a:pt x="4935069" y="559556"/>
                  <a:pt x="4933582" y="558070"/>
                </a:cubicBezTo>
                <a:cubicBezTo>
                  <a:pt x="4932839" y="557327"/>
                  <a:pt x="4932004" y="557049"/>
                  <a:pt x="4931075" y="557234"/>
                </a:cubicBezTo>
                <a:close/>
                <a:moveTo>
                  <a:pt x="535365" y="532717"/>
                </a:moveTo>
                <a:cubicBezTo>
                  <a:pt x="532858" y="533274"/>
                  <a:pt x="529746" y="534667"/>
                  <a:pt x="526032" y="536896"/>
                </a:cubicBezTo>
                <a:cubicBezTo>
                  <a:pt x="520831" y="540611"/>
                  <a:pt x="520088" y="546926"/>
                  <a:pt x="523803" y="555841"/>
                </a:cubicBezTo>
                <a:cubicBezTo>
                  <a:pt x="527518" y="566243"/>
                  <a:pt x="531047" y="571072"/>
                  <a:pt x="534390" y="570329"/>
                </a:cubicBezTo>
                <a:cubicBezTo>
                  <a:pt x="537733" y="569586"/>
                  <a:pt x="540148" y="563271"/>
                  <a:pt x="541634" y="551384"/>
                </a:cubicBezTo>
                <a:cubicBezTo>
                  <a:pt x="543863" y="541725"/>
                  <a:pt x="543677" y="535782"/>
                  <a:pt x="541076" y="533553"/>
                </a:cubicBezTo>
                <a:cubicBezTo>
                  <a:pt x="539776" y="532438"/>
                  <a:pt x="537873" y="532160"/>
                  <a:pt x="535365" y="532717"/>
                </a:cubicBezTo>
                <a:close/>
                <a:moveTo>
                  <a:pt x="8388299" y="514608"/>
                </a:moveTo>
                <a:cubicBezTo>
                  <a:pt x="8382356" y="514608"/>
                  <a:pt x="8376412" y="516465"/>
                  <a:pt x="8370469" y="520180"/>
                </a:cubicBezTo>
                <a:cubicBezTo>
                  <a:pt x="8357096" y="530581"/>
                  <a:pt x="8350781" y="547297"/>
                  <a:pt x="8351524" y="570329"/>
                </a:cubicBezTo>
                <a:cubicBezTo>
                  <a:pt x="8352266" y="584445"/>
                  <a:pt x="8355239" y="591874"/>
                  <a:pt x="8360439" y="592617"/>
                </a:cubicBezTo>
                <a:cubicBezTo>
                  <a:pt x="8363410" y="592617"/>
                  <a:pt x="8366011" y="588903"/>
                  <a:pt x="8368240" y="581473"/>
                </a:cubicBezTo>
                <a:cubicBezTo>
                  <a:pt x="8368983" y="578501"/>
                  <a:pt x="8370283" y="576273"/>
                  <a:pt x="8372141" y="574787"/>
                </a:cubicBezTo>
                <a:cubicBezTo>
                  <a:pt x="8373997" y="573301"/>
                  <a:pt x="8375298" y="572929"/>
                  <a:pt x="8376041" y="573672"/>
                </a:cubicBezTo>
                <a:cubicBezTo>
                  <a:pt x="8379012" y="575901"/>
                  <a:pt x="8382727" y="574044"/>
                  <a:pt x="8387185" y="568100"/>
                </a:cubicBezTo>
                <a:cubicBezTo>
                  <a:pt x="8391643" y="562156"/>
                  <a:pt x="8391457" y="557699"/>
                  <a:pt x="8386628" y="554727"/>
                </a:cubicBezTo>
                <a:cubicBezTo>
                  <a:pt x="8381799" y="551755"/>
                  <a:pt x="8381241" y="550269"/>
                  <a:pt x="8384956" y="550269"/>
                </a:cubicBezTo>
                <a:cubicBezTo>
                  <a:pt x="8388671" y="550269"/>
                  <a:pt x="8392386" y="546369"/>
                  <a:pt x="8396101" y="538568"/>
                </a:cubicBezTo>
                <a:cubicBezTo>
                  <a:pt x="8399816" y="530767"/>
                  <a:pt x="8400930" y="524637"/>
                  <a:pt x="8399444" y="520180"/>
                </a:cubicBezTo>
                <a:cubicBezTo>
                  <a:pt x="8397958" y="516465"/>
                  <a:pt x="8394243" y="514608"/>
                  <a:pt x="8388299" y="514608"/>
                </a:cubicBezTo>
                <a:close/>
                <a:moveTo>
                  <a:pt x="1473850" y="514050"/>
                </a:moveTo>
                <a:cubicBezTo>
                  <a:pt x="1466049" y="515165"/>
                  <a:pt x="1461034" y="517951"/>
                  <a:pt x="1458805" y="522409"/>
                </a:cubicBezTo>
                <a:cubicBezTo>
                  <a:pt x="1456577" y="529095"/>
                  <a:pt x="1458063" y="536710"/>
                  <a:pt x="1463263" y="545254"/>
                </a:cubicBezTo>
                <a:cubicBezTo>
                  <a:pt x="1468464" y="553798"/>
                  <a:pt x="1475893" y="560299"/>
                  <a:pt x="1485552" y="564757"/>
                </a:cubicBezTo>
                <a:cubicBezTo>
                  <a:pt x="1496696" y="569957"/>
                  <a:pt x="1506169" y="578687"/>
                  <a:pt x="1513970" y="590946"/>
                </a:cubicBezTo>
                <a:cubicBezTo>
                  <a:pt x="1521770" y="603204"/>
                  <a:pt x="1523442" y="611563"/>
                  <a:pt x="1518985" y="616020"/>
                </a:cubicBezTo>
                <a:cubicBezTo>
                  <a:pt x="1515270" y="620478"/>
                  <a:pt x="1506726" y="623264"/>
                  <a:pt x="1493353" y="624379"/>
                </a:cubicBezTo>
                <a:cubicBezTo>
                  <a:pt x="1479980" y="625493"/>
                  <a:pt x="1472921" y="626422"/>
                  <a:pt x="1472179" y="627165"/>
                </a:cubicBezTo>
                <a:cubicBezTo>
                  <a:pt x="1457320" y="647967"/>
                  <a:pt x="1441346" y="667655"/>
                  <a:pt x="1424258" y="686229"/>
                </a:cubicBezTo>
                <a:cubicBezTo>
                  <a:pt x="1407170" y="704803"/>
                  <a:pt x="1396769" y="713347"/>
                  <a:pt x="1393054" y="711861"/>
                </a:cubicBezTo>
                <a:cubicBezTo>
                  <a:pt x="1388597" y="711118"/>
                  <a:pt x="1383767" y="719105"/>
                  <a:pt x="1378567" y="735821"/>
                </a:cubicBezTo>
                <a:cubicBezTo>
                  <a:pt x="1373366" y="752537"/>
                  <a:pt x="1368909" y="762010"/>
                  <a:pt x="1365194" y="764239"/>
                </a:cubicBezTo>
                <a:cubicBezTo>
                  <a:pt x="1359250" y="768697"/>
                  <a:pt x="1358136" y="772040"/>
                  <a:pt x="1361850" y="774269"/>
                </a:cubicBezTo>
                <a:cubicBezTo>
                  <a:pt x="1363336" y="775755"/>
                  <a:pt x="1365565" y="775755"/>
                  <a:pt x="1368537" y="774269"/>
                </a:cubicBezTo>
                <a:cubicBezTo>
                  <a:pt x="1373738" y="772783"/>
                  <a:pt x="1376338" y="773711"/>
                  <a:pt x="1376338" y="777055"/>
                </a:cubicBezTo>
                <a:cubicBezTo>
                  <a:pt x="1376338" y="780398"/>
                  <a:pt x="1374109" y="783184"/>
                  <a:pt x="1369651" y="785413"/>
                </a:cubicBezTo>
                <a:lnTo>
                  <a:pt x="1370766" y="787642"/>
                </a:lnTo>
                <a:cubicBezTo>
                  <a:pt x="1374481" y="787642"/>
                  <a:pt x="1380424" y="787270"/>
                  <a:pt x="1388597" y="786527"/>
                </a:cubicBezTo>
                <a:cubicBezTo>
                  <a:pt x="1405685" y="784298"/>
                  <a:pt x="1414228" y="785041"/>
                  <a:pt x="1414228" y="788756"/>
                </a:cubicBezTo>
                <a:cubicBezTo>
                  <a:pt x="1414228" y="792471"/>
                  <a:pt x="1416086" y="794328"/>
                  <a:pt x="1419801" y="794328"/>
                </a:cubicBezTo>
                <a:cubicBezTo>
                  <a:pt x="1423516" y="794328"/>
                  <a:pt x="1425373" y="791171"/>
                  <a:pt x="1425373" y="784856"/>
                </a:cubicBezTo>
                <a:cubicBezTo>
                  <a:pt x="1425373" y="778541"/>
                  <a:pt x="1426859" y="777798"/>
                  <a:pt x="1429830" y="782627"/>
                </a:cubicBezTo>
                <a:cubicBezTo>
                  <a:pt x="1432802" y="787456"/>
                  <a:pt x="1438931" y="787642"/>
                  <a:pt x="1448219" y="783184"/>
                </a:cubicBezTo>
                <a:cubicBezTo>
                  <a:pt x="1457505" y="778726"/>
                  <a:pt x="1461034" y="774640"/>
                  <a:pt x="1458805" y="770925"/>
                </a:cubicBezTo>
                <a:cubicBezTo>
                  <a:pt x="1458063" y="769439"/>
                  <a:pt x="1458434" y="768325"/>
                  <a:pt x="1459920" y="767582"/>
                </a:cubicBezTo>
                <a:cubicBezTo>
                  <a:pt x="1461406" y="767582"/>
                  <a:pt x="1462892" y="767954"/>
                  <a:pt x="1464378" y="768697"/>
                </a:cubicBezTo>
                <a:cubicBezTo>
                  <a:pt x="1469578" y="770182"/>
                  <a:pt x="1472179" y="770182"/>
                  <a:pt x="1472179" y="768697"/>
                </a:cubicBezTo>
                <a:cubicBezTo>
                  <a:pt x="1471436" y="765725"/>
                  <a:pt x="1477751" y="757181"/>
                  <a:pt x="1491124" y="743065"/>
                </a:cubicBezTo>
                <a:cubicBezTo>
                  <a:pt x="1504497" y="728949"/>
                  <a:pt x="1511184" y="719662"/>
                  <a:pt x="1511184" y="715204"/>
                </a:cubicBezTo>
                <a:cubicBezTo>
                  <a:pt x="1511184" y="710746"/>
                  <a:pt x="1513598" y="707032"/>
                  <a:pt x="1518427" y="704060"/>
                </a:cubicBezTo>
                <a:cubicBezTo>
                  <a:pt x="1523257" y="701088"/>
                  <a:pt x="1528086" y="693287"/>
                  <a:pt x="1532915" y="680657"/>
                </a:cubicBezTo>
                <a:cubicBezTo>
                  <a:pt x="1537744" y="668027"/>
                  <a:pt x="1542388" y="659111"/>
                  <a:pt x="1546845" y="653911"/>
                </a:cubicBezTo>
                <a:cubicBezTo>
                  <a:pt x="1551303" y="648710"/>
                  <a:pt x="1555761" y="637009"/>
                  <a:pt x="1560218" y="618806"/>
                </a:cubicBezTo>
                <a:cubicBezTo>
                  <a:pt x="1564676" y="600604"/>
                  <a:pt x="1568019" y="589831"/>
                  <a:pt x="1570248" y="586488"/>
                </a:cubicBezTo>
                <a:cubicBezTo>
                  <a:pt x="1572477" y="583145"/>
                  <a:pt x="1575820" y="576273"/>
                  <a:pt x="1580278" y="565871"/>
                </a:cubicBezTo>
                <a:cubicBezTo>
                  <a:pt x="1582507" y="557699"/>
                  <a:pt x="1582878" y="553984"/>
                  <a:pt x="1581392" y="554727"/>
                </a:cubicBezTo>
                <a:cubicBezTo>
                  <a:pt x="1576935" y="556956"/>
                  <a:pt x="1575820" y="555098"/>
                  <a:pt x="1578049" y="549155"/>
                </a:cubicBezTo>
                <a:cubicBezTo>
                  <a:pt x="1580278" y="543211"/>
                  <a:pt x="1576563" y="539496"/>
                  <a:pt x="1566905" y="538011"/>
                </a:cubicBezTo>
                <a:cubicBezTo>
                  <a:pt x="1521585" y="527609"/>
                  <a:pt x="1496696" y="520923"/>
                  <a:pt x="1492238" y="517951"/>
                </a:cubicBezTo>
                <a:cubicBezTo>
                  <a:pt x="1487781" y="514236"/>
                  <a:pt x="1481651" y="512936"/>
                  <a:pt x="1473850" y="514050"/>
                </a:cubicBezTo>
                <a:close/>
                <a:moveTo>
                  <a:pt x="4704568" y="497334"/>
                </a:moveTo>
                <a:cubicBezTo>
                  <a:pt x="4701225" y="497706"/>
                  <a:pt x="4697139" y="498634"/>
                  <a:pt x="4692310" y="500120"/>
                </a:cubicBezTo>
                <a:cubicBezTo>
                  <a:pt x="4687480" y="501606"/>
                  <a:pt x="4680980" y="503835"/>
                  <a:pt x="4672807" y="506807"/>
                </a:cubicBezTo>
                <a:cubicBezTo>
                  <a:pt x="4654976" y="512750"/>
                  <a:pt x="4643089" y="515722"/>
                  <a:pt x="4637145" y="515722"/>
                </a:cubicBezTo>
                <a:cubicBezTo>
                  <a:pt x="4631202" y="516465"/>
                  <a:pt x="4623216" y="521666"/>
                  <a:pt x="4613186" y="531324"/>
                </a:cubicBezTo>
                <a:cubicBezTo>
                  <a:pt x="4603156" y="540982"/>
                  <a:pt x="4595540" y="551198"/>
                  <a:pt x="4590340" y="561971"/>
                </a:cubicBezTo>
                <a:cubicBezTo>
                  <a:pt x="4585139" y="572743"/>
                  <a:pt x="4578824" y="582959"/>
                  <a:pt x="4571394" y="592617"/>
                </a:cubicBezTo>
                <a:cubicBezTo>
                  <a:pt x="4567679" y="597818"/>
                  <a:pt x="4563965" y="604690"/>
                  <a:pt x="4560251" y="613234"/>
                </a:cubicBezTo>
                <a:cubicBezTo>
                  <a:pt x="4556536" y="621778"/>
                  <a:pt x="4554121" y="629022"/>
                  <a:pt x="4553007" y="634966"/>
                </a:cubicBezTo>
                <a:cubicBezTo>
                  <a:pt x="4551892" y="640909"/>
                  <a:pt x="4552449" y="644252"/>
                  <a:pt x="4554678" y="644995"/>
                </a:cubicBezTo>
                <a:cubicBezTo>
                  <a:pt x="4557650" y="644995"/>
                  <a:pt x="4559136" y="643324"/>
                  <a:pt x="4559136" y="639980"/>
                </a:cubicBezTo>
                <a:cubicBezTo>
                  <a:pt x="4559136" y="636637"/>
                  <a:pt x="4560622" y="635337"/>
                  <a:pt x="4563593" y="636080"/>
                </a:cubicBezTo>
                <a:cubicBezTo>
                  <a:pt x="4569537" y="637566"/>
                  <a:pt x="4595727" y="617506"/>
                  <a:pt x="4642161" y="575901"/>
                </a:cubicBezTo>
                <a:cubicBezTo>
                  <a:pt x="4688595" y="534296"/>
                  <a:pt x="4711812" y="510150"/>
                  <a:pt x="4711812" y="503463"/>
                </a:cubicBezTo>
                <a:cubicBezTo>
                  <a:pt x="4711812" y="501234"/>
                  <a:pt x="4711440" y="499563"/>
                  <a:pt x="4710697" y="498448"/>
                </a:cubicBezTo>
                <a:cubicBezTo>
                  <a:pt x="4709954" y="497334"/>
                  <a:pt x="4707912" y="496963"/>
                  <a:pt x="4704568" y="497334"/>
                </a:cubicBezTo>
                <a:close/>
                <a:moveTo>
                  <a:pt x="10501249" y="476717"/>
                </a:moveTo>
                <a:cubicBezTo>
                  <a:pt x="10497535" y="476717"/>
                  <a:pt x="10496791" y="478203"/>
                  <a:pt x="10499020" y="481175"/>
                </a:cubicBezTo>
                <a:cubicBezTo>
                  <a:pt x="10499764" y="482661"/>
                  <a:pt x="10498463" y="484518"/>
                  <a:pt x="10495120" y="486747"/>
                </a:cubicBezTo>
                <a:cubicBezTo>
                  <a:pt x="10491776" y="488976"/>
                  <a:pt x="10487132" y="491205"/>
                  <a:pt x="10481190" y="493434"/>
                </a:cubicBezTo>
                <a:cubicBezTo>
                  <a:pt x="10467816" y="497148"/>
                  <a:pt x="10449986" y="504578"/>
                  <a:pt x="10427698" y="515722"/>
                </a:cubicBezTo>
                <a:cubicBezTo>
                  <a:pt x="10412095" y="523152"/>
                  <a:pt x="10402622" y="528724"/>
                  <a:pt x="10399280" y="532438"/>
                </a:cubicBezTo>
                <a:cubicBezTo>
                  <a:pt x="10395936" y="536153"/>
                  <a:pt x="10393521" y="543211"/>
                  <a:pt x="10392036" y="553613"/>
                </a:cubicBezTo>
                <a:cubicBezTo>
                  <a:pt x="10390550" y="568472"/>
                  <a:pt x="10391293" y="577387"/>
                  <a:pt x="10394265" y="580359"/>
                </a:cubicBezTo>
                <a:cubicBezTo>
                  <a:pt x="10397237" y="583331"/>
                  <a:pt x="10403923" y="582216"/>
                  <a:pt x="10414324" y="577015"/>
                </a:cubicBezTo>
                <a:cubicBezTo>
                  <a:pt x="10423983" y="571815"/>
                  <a:pt x="10438841" y="567357"/>
                  <a:pt x="10458902" y="563642"/>
                </a:cubicBezTo>
                <a:lnTo>
                  <a:pt x="10490105" y="556956"/>
                </a:lnTo>
                <a:lnTo>
                  <a:pt x="10495677" y="529095"/>
                </a:lnTo>
                <a:cubicBezTo>
                  <a:pt x="10500135" y="510521"/>
                  <a:pt x="10503107" y="497148"/>
                  <a:pt x="10504593" y="488976"/>
                </a:cubicBezTo>
                <a:cubicBezTo>
                  <a:pt x="10506078" y="480803"/>
                  <a:pt x="10504964" y="476717"/>
                  <a:pt x="10501249" y="476717"/>
                </a:cubicBezTo>
                <a:close/>
                <a:moveTo>
                  <a:pt x="4677544" y="464598"/>
                </a:moveTo>
                <a:cubicBezTo>
                  <a:pt x="4675500" y="464691"/>
                  <a:pt x="4672807" y="465201"/>
                  <a:pt x="4669464" y="466130"/>
                </a:cubicBezTo>
                <a:cubicBezTo>
                  <a:pt x="4662778" y="467987"/>
                  <a:pt x="4658134" y="470216"/>
                  <a:pt x="4655534" y="472817"/>
                </a:cubicBezTo>
                <a:cubicBezTo>
                  <a:pt x="4652933" y="475417"/>
                  <a:pt x="4653862" y="476717"/>
                  <a:pt x="4658320" y="476717"/>
                </a:cubicBezTo>
                <a:cubicBezTo>
                  <a:pt x="4665006" y="477460"/>
                  <a:pt x="4671321" y="475974"/>
                  <a:pt x="4677265" y="472259"/>
                </a:cubicBezTo>
                <a:cubicBezTo>
                  <a:pt x="4681722" y="469288"/>
                  <a:pt x="4683209" y="467059"/>
                  <a:pt x="4681722" y="465573"/>
                </a:cubicBezTo>
                <a:cubicBezTo>
                  <a:pt x="4680979" y="464830"/>
                  <a:pt x="4679587" y="464505"/>
                  <a:pt x="4677544" y="464598"/>
                </a:cubicBezTo>
                <a:close/>
                <a:moveTo>
                  <a:pt x="4700668" y="462230"/>
                </a:moveTo>
                <a:cubicBezTo>
                  <a:pt x="4696210" y="462973"/>
                  <a:pt x="4693982" y="463716"/>
                  <a:pt x="4693982" y="464459"/>
                </a:cubicBezTo>
                <a:cubicBezTo>
                  <a:pt x="4696210" y="466687"/>
                  <a:pt x="4699181" y="467059"/>
                  <a:pt x="4702897" y="465573"/>
                </a:cubicBezTo>
                <a:cubicBezTo>
                  <a:pt x="4705868" y="464830"/>
                  <a:pt x="4706612" y="464087"/>
                  <a:pt x="4705125" y="463344"/>
                </a:cubicBezTo>
                <a:cubicBezTo>
                  <a:pt x="4704383" y="462601"/>
                  <a:pt x="4702897" y="462230"/>
                  <a:pt x="4700668" y="462230"/>
                </a:cubicBezTo>
                <a:close/>
                <a:moveTo>
                  <a:pt x="9539501" y="424339"/>
                </a:moveTo>
                <a:cubicBezTo>
                  <a:pt x="9533557" y="425082"/>
                  <a:pt x="9517212" y="433069"/>
                  <a:pt x="9490466" y="448299"/>
                </a:cubicBezTo>
                <a:cubicBezTo>
                  <a:pt x="9463720" y="463530"/>
                  <a:pt x="9442546" y="476717"/>
                  <a:pt x="9426944" y="487861"/>
                </a:cubicBezTo>
                <a:cubicBezTo>
                  <a:pt x="9362307" y="536896"/>
                  <a:pt x="9321073" y="584445"/>
                  <a:pt x="9303242" y="630508"/>
                </a:cubicBezTo>
                <a:cubicBezTo>
                  <a:pt x="9295813" y="649824"/>
                  <a:pt x="9290612" y="663198"/>
                  <a:pt x="9287640" y="670627"/>
                </a:cubicBezTo>
                <a:cubicBezTo>
                  <a:pt x="9279468" y="689201"/>
                  <a:pt x="9277611" y="699974"/>
                  <a:pt x="9282068" y="702945"/>
                </a:cubicBezTo>
                <a:cubicBezTo>
                  <a:pt x="9285783" y="704431"/>
                  <a:pt x="9287640" y="709632"/>
                  <a:pt x="9287640" y="718547"/>
                </a:cubicBezTo>
                <a:cubicBezTo>
                  <a:pt x="9287640" y="727463"/>
                  <a:pt x="9285783" y="732663"/>
                  <a:pt x="9282068" y="734149"/>
                </a:cubicBezTo>
                <a:cubicBezTo>
                  <a:pt x="9278354" y="737121"/>
                  <a:pt x="9275568" y="746779"/>
                  <a:pt x="9273710" y="763124"/>
                </a:cubicBezTo>
                <a:cubicBezTo>
                  <a:pt x="9271852" y="779469"/>
                  <a:pt x="9272038" y="791728"/>
                  <a:pt x="9274267" y="799900"/>
                </a:cubicBezTo>
                <a:cubicBezTo>
                  <a:pt x="9277239" y="807330"/>
                  <a:pt x="9279840" y="809559"/>
                  <a:pt x="9282068" y="806587"/>
                </a:cubicBezTo>
                <a:cubicBezTo>
                  <a:pt x="9285041" y="804358"/>
                  <a:pt x="9291355" y="795443"/>
                  <a:pt x="9301013" y="779841"/>
                </a:cubicBezTo>
                <a:cubicBezTo>
                  <a:pt x="9329245" y="737493"/>
                  <a:pt x="9354135" y="688829"/>
                  <a:pt x="9375680" y="633851"/>
                </a:cubicBezTo>
                <a:cubicBezTo>
                  <a:pt x="9385339" y="609334"/>
                  <a:pt x="9388310" y="593360"/>
                  <a:pt x="9384596" y="585931"/>
                </a:cubicBezTo>
                <a:cubicBezTo>
                  <a:pt x="9380881" y="578501"/>
                  <a:pt x="9379581" y="571815"/>
                  <a:pt x="9380695" y="565871"/>
                </a:cubicBezTo>
                <a:cubicBezTo>
                  <a:pt x="9381809" y="559928"/>
                  <a:pt x="9380509" y="554727"/>
                  <a:pt x="9376794" y="550269"/>
                </a:cubicBezTo>
                <a:cubicBezTo>
                  <a:pt x="9370851" y="540611"/>
                  <a:pt x="9376051" y="534296"/>
                  <a:pt x="9392396" y="531324"/>
                </a:cubicBezTo>
                <a:cubicBezTo>
                  <a:pt x="9399826" y="530581"/>
                  <a:pt x="9403169" y="531324"/>
                  <a:pt x="9402426" y="533553"/>
                </a:cubicBezTo>
                <a:cubicBezTo>
                  <a:pt x="9400941" y="536525"/>
                  <a:pt x="9402055" y="538011"/>
                  <a:pt x="9405769" y="538011"/>
                </a:cubicBezTo>
                <a:cubicBezTo>
                  <a:pt x="9409484" y="538011"/>
                  <a:pt x="9412270" y="536153"/>
                  <a:pt x="9414127" y="532438"/>
                </a:cubicBezTo>
                <a:cubicBezTo>
                  <a:pt x="9415986" y="528724"/>
                  <a:pt x="9421371" y="526866"/>
                  <a:pt x="9430287" y="526866"/>
                </a:cubicBezTo>
                <a:cubicBezTo>
                  <a:pt x="9435488" y="526866"/>
                  <a:pt x="9439388" y="528538"/>
                  <a:pt x="9441989" y="531881"/>
                </a:cubicBezTo>
                <a:cubicBezTo>
                  <a:pt x="9444588" y="535225"/>
                  <a:pt x="9447746" y="542097"/>
                  <a:pt x="9451461" y="552498"/>
                </a:cubicBezTo>
                <a:cubicBezTo>
                  <a:pt x="9455919" y="565128"/>
                  <a:pt x="9458147" y="578316"/>
                  <a:pt x="9458147" y="592060"/>
                </a:cubicBezTo>
                <a:cubicBezTo>
                  <a:pt x="9458147" y="605805"/>
                  <a:pt x="9455919" y="630879"/>
                  <a:pt x="9451461" y="667284"/>
                </a:cubicBezTo>
                <a:cubicBezTo>
                  <a:pt x="9449975" y="678428"/>
                  <a:pt x="9450160" y="686229"/>
                  <a:pt x="9452018" y="690687"/>
                </a:cubicBezTo>
                <a:cubicBezTo>
                  <a:pt x="9453876" y="695144"/>
                  <a:pt x="9459262" y="701460"/>
                  <a:pt x="9468177" y="709632"/>
                </a:cubicBezTo>
                <a:cubicBezTo>
                  <a:pt x="9471892" y="713347"/>
                  <a:pt x="9475235" y="716504"/>
                  <a:pt x="9478207" y="719105"/>
                </a:cubicBezTo>
                <a:cubicBezTo>
                  <a:pt x="9481179" y="721705"/>
                  <a:pt x="9483593" y="723562"/>
                  <a:pt x="9485451" y="724677"/>
                </a:cubicBezTo>
                <a:cubicBezTo>
                  <a:pt x="9487308" y="725791"/>
                  <a:pt x="9488608" y="726348"/>
                  <a:pt x="9489351" y="726348"/>
                </a:cubicBezTo>
                <a:cubicBezTo>
                  <a:pt x="9490095" y="724862"/>
                  <a:pt x="9499010" y="695330"/>
                  <a:pt x="9516097" y="637752"/>
                </a:cubicBezTo>
                <a:cubicBezTo>
                  <a:pt x="9533185" y="580173"/>
                  <a:pt x="9543588" y="546926"/>
                  <a:pt x="9547301" y="538011"/>
                </a:cubicBezTo>
                <a:cubicBezTo>
                  <a:pt x="9551759" y="526866"/>
                  <a:pt x="9554545" y="507735"/>
                  <a:pt x="9555660" y="480618"/>
                </a:cubicBezTo>
                <a:cubicBezTo>
                  <a:pt x="9556774" y="453500"/>
                  <a:pt x="9555474" y="437341"/>
                  <a:pt x="9551759" y="432140"/>
                </a:cubicBezTo>
                <a:cubicBezTo>
                  <a:pt x="9547301" y="426940"/>
                  <a:pt x="9543216" y="424339"/>
                  <a:pt x="9539501" y="424339"/>
                </a:cubicBezTo>
                <a:close/>
                <a:moveTo>
                  <a:pt x="3967376" y="424339"/>
                </a:moveTo>
                <a:cubicBezTo>
                  <a:pt x="3961433" y="425082"/>
                  <a:pt x="3945088" y="433069"/>
                  <a:pt x="3918341" y="448299"/>
                </a:cubicBezTo>
                <a:cubicBezTo>
                  <a:pt x="3891595" y="463530"/>
                  <a:pt x="3870421" y="476717"/>
                  <a:pt x="3854819" y="487861"/>
                </a:cubicBezTo>
                <a:cubicBezTo>
                  <a:pt x="3790182" y="536896"/>
                  <a:pt x="3748949" y="584445"/>
                  <a:pt x="3731118" y="630508"/>
                </a:cubicBezTo>
                <a:cubicBezTo>
                  <a:pt x="3723689" y="649824"/>
                  <a:pt x="3718488" y="663198"/>
                  <a:pt x="3715516" y="670627"/>
                </a:cubicBezTo>
                <a:cubicBezTo>
                  <a:pt x="3707343" y="689201"/>
                  <a:pt x="3705486" y="699974"/>
                  <a:pt x="3709945" y="702945"/>
                </a:cubicBezTo>
                <a:cubicBezTo>
                  <a:pt x="3713658" y="704431"/>
                  <a:pt x="3715516" y="709632"/>
                  <a:pt x="3715516" y="718547"/>
                </a:cubicBezTo>
                <a:cubicBezTo>
                  <a:pt x="3715516" y="727463"/>
                  <a:pt x="3713658" y="732663"/>
                  <a:pt x="3709945" y="734149"/>
                </a:cubicBezTo>
                <a:cubicBezTo>
                  <a:pt x="3706229" y="737121"/>
                  <a:pt x="3703443" y="746779"/>
                  <a:pt x="3701586" y="763124"/>
                </a:cubicBezTo>
                <a:cubicBezTo>
                  <a:pt x="3699728" y="779469"/>
                  <a:pt x="3699914" y="791728"/>
                  <a:pt x="3702143" y="799900"/>
                </a:cubicBezTo>
                <a:cubicBezTo>
                  <a:pt x="3705115" y="807330"/>
                  <a:pt x="3707715" y="809559"/>
                  <a:pt x="3709945" y="806587"/>
                </a:cubicBezTo>
                <a:cubicBezTo>
                  <a:pt x="3712916" y="804358"/>
                  <a:pt x="3719230" y="795443"/>
                  <a:pt x="3728889" y="779841"/>
                </a:cubicBezTo>
                <a:cubicBezTo>
                  <a:pt x="3757121" y="737493"/>
                  <a:pt x="3782010" y="688829"/>
                  <a:pt x="3803556" y="633851"/>
                </a:cubicBezTo>
                <a:cubicBezTo>
                  <a:pt x="3813215" y="609334"/>
                  <a:pt x="3816186" y="593360"/>
                  <a:pt x="3812471" y="585931"/>
                </a:cubicBezTo>
                <a:cubicBezTo>
                  <a:pt x="3808756" y="578501"/>
                  <a:pt x="3807456" y="571815"/>
                  <a:pt x="3808570" y="565871"/>
                </a:cubicBezTo>
                <a:cubicBezTo>
                  <a:pt x="3809685" y="559928"/>
                  <a:pt x="3808385" y="554727"/>
                  <a:pt x="3804670" y="550269"/>
                </a:cubicBezTo>
                <a:cubicBezTo>
                  <a:pt x="3798726" y="540611"/>
                  <a:pt x="3803927" y="534296"/>
                  <a:pt x="3820272" y="531324"/>
                </a:cubicBezTo>
                <a:cubicBezTo>
                  <a:pt x="3827702" y="530581"/>
                  <a:pt x="3831045" y="531324"/>
                  <a:pt x="3830302" y="533553"/>
                </a:cubicBezTo>
                <a:cubicBezTo>
                  <a:pt x="3828816" y="536525"/>
                  <a:pt x="3829931" y="538011"/>
                  <a:pt x="3833645" y="538011"/>
                </a:cubicBezTo>
                <a:cubicBezTo>
                  <a:pt x="3837360" y="538011"/>
                  <a:pt x="3840146" y="536153"/>
                  <a:pt x="3842003" y="532438"/>
                </a:cubicBezTo>
                <a:cubicBezTo>
                  <a:pt x="3843861" y="528724"/>
                  <a:pt x="3849248" y="526866"/>
                  <a:pt x="3858163" y="526866"/>
                </a:cubicBezTo>
                <a:cubicBezTo>
                  <a:pt x="3863363" y="526866"/>
                  <a:pt x="3867264" y="528538"/>
                  <a:pt x="3869864" y="531881"/>
                </a:cubicBezTo>
                <a:cubicBezTo>
                  <a:pt x="3872464" y="535225"/>
                  <a:pt x="3875622" y="542097"/>
                  <a:pt x="3879337" y="552498"/>
                </a:cubicBezTo>
                <a:cubicBezTo>
                  <a:pt x="3883794" y="565128"/>
                  <a:pt x="3886023" y="578316"/>
                  <a:pt x="3886023" y="592060"/>
                </a:cubicBezTo>
                <a:cubicBezTo>
                  <a:pt x="3886023" y="605805"/>
                  <a:pt x="3883794" y="630879"/>
                  <a:pt x="3879337" y="667284"/>
                </a:cubicBezTo>
                <a:cubicBezTo>
                  <a:pt x="3877850" y="678428"/>
                  <a:pt x="3878037" y="686229"/>
                  <a:pt x="3879894" y="690687"/>
                </a:cubicBezTo>
                <a:cubicBezTo>
                  <a:pt x="3881751" y="695144"/>
                  <a:pt x="3887138" y="701460"/>
                  <a:pt x="3896053" y="709632"/>
                </a:cubicBezTo>
                <a:cubicBezTo>
                  <a:pt x="3899767" y="713347"/>
                  <a:pt x="3903111" y="716504"/>
                  <a:pt x="3906082" y="719105"/>
                </a:cubicBezTo>
                <a:cubicBezTo>
                  <a:pt x="3909055" y="721705"/>
                  <a:pt x="3911469" y="723562"/>
                  <a:pt x="3913327" y="724677"/>
                </a:cubicBezTo>
                <a:cubicBezTo>
                  <a:pt x="3915184" y="725791"/>
                  <a:pt x="3916484" y="726348"/>
                  <a:pt x="3917227" y="726348"/>
                </a:cubicBezTo>
                <a:cubicBezTo>
                  <a:pt x="3917970" y="724862"/>
                  <a:pt x="3926886" y="695330"/>
                  <a:pt x="3943973" y="637752"/>
                </a:cubicBezTo>
                <a:cubicBezTo>
                  <a:pt x="3961061" y="580173"/>
                  <a:pt x="3971462" y="546926"/>
                  <a:pt x="3975177" y="538011"/>
                </a:cubicBezTo>
                <a:cubicBezTo>
                  <a:pt x="3979635" y="526866"/>
                  <a:pt x="3982421" y="507735"/>
                  <a:pt x="3983535" y="480618"/>
                </a:cubicBezTo>
                <a:cubicBezTo>
                  <a:pt x="3984650" y="453500"/>
                  <a:pt x="3983350" y="437341"/>
                  <a:pt x="3979635" y="432140"/>
                </a:cubicBezTo>
                <a:cubicBezTo>
                  <a:pt x="3975177" y="426940"/>
                  <a:pt x="3971091" y="424339"/>
                  <a:pt x="3967376" y="424339"/>
                </a:cubicBezTo>
                <a:close/>
                <a:moveTo>
                  <a:pt x="561693" y="417653"/>
                </a:moveTo>
                <a:cubicBezTo>
                  <a:pt x="557979" y="417653"/>
                  <a:pt x="542377" y="428054"/>
                  <a:pt x="514888" y="448857"/>
                </a:cubicBezTo>
                <a:cubicBezTo>
                  <a:pt x="487398" y="469659"/>
                  <a:pt x="473654" y="481546"/>
                  <a:pt x="473654" y="484518"/>
                </a:cubicBezTo>
                <a:cubicBezTo>
                  <a:pt x="473654" y="486004"/>
                  <a:pt x="480526" y="484890"/>
                  <a:pt x="494271" y="481175"/>
                </a:cubicBezTo>
                <a:cubicBezTo>
                  <a:pt x="508015" y="477460"/>
                  <a:pt x="521945" y="473188"/>
                  <a:pt x="536062" y="468359"/>
                </a:cubicBezTo>
                <a:cubicBezTo>
                  <a:pt x="550178" y="463530"/>
                  <a:pt x="557979" y="460372"/>
                  <a:pt x="559464" y="458886"/>
                </a:cubicBezTo>
                <a:cubicBezTo>
                  <a:pt x="560950" y="457400"/>
                  <a:pt x="562808" y="450157"/>
                  <a:pt x="565037" y="437155"/>
                </a:cubicBezTo>
                <a:cubicBezTo>
                  <a:pt x="567265" y="424153"/>
                  <a:pt x="566151" y="417653"/>
                  <a:pt x="561693" y="417653"/>
                </a:cubicBezTo>
                <a:close/>
                <a:moveTo>
                  <a:pt x="8311404" y="414309"/>
                </a:moveTo>
                <a:cubicBezTo>
                  <a:pt x="8309918" y="414309"/>
                  <a:pt x="8302860" y="423782"/>
                  <a:pt x="8290230" y="442727"/>
                </a:cubicBezTo>
                <a:cubicBezTo>
                  <a:pt x="8277600" y="461672"/>
                  <a:pt x="8271285" y="472631"/>
                  <a:pt x="8271285" y="475603"/>
                </a:cubicBezTo>
                <a:cubicBezTo>
                  <a:pt x="8271285" y="477832"/>
                  <a:pt x="8267570" y="483032"/>
                  <a:pt x="8260140" y="491205"/>
                </a:cubicBezTo>
                <a:cubicBezTo>
                  <a:pt x="8249739" y="502349"/>
                  <a:pt x="8248625" y="507550"/>
                  <a:pt x="8256798" y="506807"/>
                </a:cubicBezTo>
                <a:cubicBezTo>
                  <a:pt x="8260512" y="506807"/>
                  <a:pt x="8266084" y="504949"/>
                  <a:pt x="8273514" y="501234"/>
                </a:cubicBezTo>
                <a:cubicBezTo>
                  <a:pt x="8285400" y="495291"/>
                  <a:pt x="8293202" y="492319"/>
                  <a:pt x="8296917" y="492319"/>
                </a:cubicBezTo>
                <a:cubicBezTo>
                  <a:pt x="8305832" y="492319"/>
                  <a:pt x="8309547" y="478946"/>
                  <a:pt x="8308061" y="452200"/>
                </a:cubicBezTo>
                <a:cubicBezTo>
                  <a:pt x="8307318" y="438827"/>
                  <a:pt x="8308061" y="429168"/>
                  <a:pt x="8310290" y="423225"/>
                </a:cubicBezTo>
                <a:cubicBezTo>
                  <a:pt x="8311033" y="421739"/>
                  <a:pt x="8311590" y="420253"/>
                  <a:pt x="8311962" y="418767"/>
                </a:cubicBezTo>
                <a:cubicBezTo>
                  <a:pt x="8312333" y="417281"/>
                  <a:pt x="8312519" y="416167"/>
                  <a:pt x="8312519" y="415424"/>
                </a:cubicBezTo>
                <a:cubicBezTo>
                  <a:pt x="8312519" y="414681"/>
                  <a:pt x="8312147" y="414309"/>
                  <a:pt x="8311404" y="414309"/>
                </a:cubicBezTo>
                <a:close/>
                <a:moveTo>
                  <a:pt x="10682901" y="408737"/>
                </a:moveTo>
                <a:cubicBezTo>
                  <a:pt x="10666927" y="408366"/>
                  <a:pt x="10656155" y="409480"/>
                  <a:pt x="10650582" y="412080"/>
                </a:cubicBezTo>
                <a:cubicBezTo>
                  <a:pt x="10643152" y="415052"/>
                  <a:pt x="10626435" y="421367"/>
                  <a:pt x="10600434" y="431026"/>
                </a:cubicBezTo>
                <a:cubicBezTo>
                  <a:pt x="10581859" y="437712"/>
                  <a:pt x="10569601" y="443656"/>
                  <a:pt x="10563657" y="448857"/>
                </a:cubicBezTo>
                <a:cubicBezTo>
                  <a:pt x="10557714" y="454057"/>
                  <a:pt x="10555856" y="460372"/>
                  <a:pt x="10558085" y="467802"/>
                </a:cubicBezTo>
                <a:cubicBezTo>
                  <a:pt x="10559571" y="472259"/>
                  <a:pt x="10561242" y="491948"/>
                  <a:pt x="10563100" y="526866"/>
                </a:cubicBezTo>
                <a:cubicBezTo>
                  <a:pt x="10564958" y="561785"/>
                  <a:pt x="10567001" y="581102"/>
                  <a:pt x="10569230" y="584816"/>
                </a:cubicBezTo>
                <a:cubicBezTo>
                  <a:pt x="10571459" y="588531"/>
                  <a:pt x="10571645" y="591874"/>
                  <a:pt x="10569787" y="594846"/>
                </a:cubicBezTo>
                <a:cubicBezTo>
                  <a:pt x="10567929" y="597818"/>
                  <a:pt x="10565886" y="618992"/>
                  <a:pt x="10563657" y="658368"/>
                </a:cubicBezTo>
                <a:cubicBezTo>
                  <a:pt x="10561428" y="697745"/>
                  <a:pt x="10558456" y="725977"/>
                  <a:pt x="10554742" y="743065"/>
                </a:cubicBezTo>
                <a:cubicBezTo>
                  <a:pt x="10552513" y="754209"/>
                  <a:pt x="10551584" y="762010"/>
                  <a:pt x="10551955" y="766468"/>
                </a:cubicBezTo>
                <a:cubicBezTo>
                  <a:pt x="10552327" y="770925"/>
                  <a:pt x="10555113" y="775755"/>
                  <a:pt x="10560314" y="780955"/>
                </a:cubicBezTo>
                <a:cubicBezTo>
                  <a:pt x="10568486" y="789871"/>
                  <a:pt x="10572943" y="797486"/>
                  <a:pt x="10573686" y="803801"/>
                </a:cubicBezTo>
                <a:cubicBezTo>
                  <a:pt x="10574431" y="810116"/>
                  <a:pt x="10571830" y="816245"/>
                  <a:pt x="10565886" y="822189"/>
                </a:cubicBezTo>
                <a:cubicBezTo>
                  <a:pt x="10559199" y="828132"/>
                  <a:pt x="10558085" y="831476"/>
                  <a:pt x="10562543" y="832219"/>
                </a:cubicBezTo>
                <a:cubicBezTo>
                  <a:pt x="10562543" y="832219"/>
                  <a:pt x="10572572" y="832219"/>
                  <a:pt x="10592632" y="832219"/>
                </a:cubicBezTo>
                <a:cubicBezTo>
                  <a:pt x="10618635" y="832219"/>
                  <a:pt x="10631637" y="830733"/>
                  <a:pt x="10631637" y="827761"/>
                </a:cubicBezTo>
                <a:cubicBezTo>
                  <a:pt x="10631637" y="824789"/>
                  <a:pt x="10632751" y="819960"/>
                  <a:pt x="10634980" y="813274"/>
                </a:cubicBezTo>
                <a:lnTo>
                  <a:pt x="10636094" y="806587"/>
                </a:lnTo>
                <a:cubicBezTo>
                  <a:pt x="10635351" y="807330"/>
                  <a:pt x="10633122" y="809930"/>
                  <a:pt x="10629409" y="814388"/>
                </a:cubicBezTo>
                <a:cubicBezTo>
                  <a:pt x="10625694" y="818846"/>
                  <a:pt x="10623465" y="821074"/>
                  <a:pt x="10622722" y="821074"/>
                </a:cubicBezTo>
                <a:lnTo>
                  <a:pt x="10627180" y="809930"/>
                </a:lnTo>
                <a:cubicBezTo>
                  <a:pt x="10628664" y="806216"/>
                  <a:pt x="10630522" y="803244"/>
                  <a:pt x="10632751" y="801015"/>
                </a:cubicBezTo>
                <a:cubicBezTo>
                  <a:pt x="10634980" y="798786"/>
                  <a:pt x="10636652" y="797857"/>
                  <a:pt x="10637766" y="798229"/>
                </a:cubicBezTo>
                <a:cubicBezTo>
                  <a:pt x="10638881" y="798600"/>
                  <a:pt x="10640181" y="798043"/>
                  <a:pt x="10641667" y="796557"/>
                </a:cubicBezTo>
                <a:cubicBezTo>
                  <a:pt x="10643152" y="795071"/>
                  <a:pt x="10644267" y="792842"/>
                  <a:pt x="10645010" y="789871"/>
                </a:cubicBezTo>
                <a:cubicBezTo>
                  <a:pt x="10647239" y="783184"/>
                  <a:pt x="10650954" y="778726"/>
                  <a:pt x="10656155" y="776497"/>
                </a:cubicBezTo>
                <a:cubicBezTo>
                  <a:pt x="10661355" y="774269"/>
                  <a:pt x="10663027" y="771483"/>
                  <a:pt x="10661169" y="768139"/>
                </a:cubicBezTo>
                <a:cubicBezTo>
                  <a:pt x="10659311" y="764796"/>
                  <a:pt x="10662097" y="759224"/>
                  <a:pt x="10669527" y="751423"/>
                </a:cubicBezTo>
                <a:cubicBezTo>
                  <a:pt x="10676957" y="743622"/>
                  <a:pt x="10678629" y="738421"/>
                  <a:pt x="10674542" y="735821"/>
                </a:cubicBezTo>
                <a:cubicBezTo>
                  <a:pt x="10670456" y="733221"/>
                  <a:pt x="10670271" y="730620"/>
                  <a:pt x="10673985" y="728020"/>
                </a:cubicBezTo>
                <a:cubicBezTo>
                  <a:pt x="10677700" y="725420"/>
                  <a:pt x="10679558" y="721891"/>
                  <a:pt x="10679558" y="717433"/>
                </a:cubicBezTo>
                <a:cubicBezTo>
                  <a:pt x="10679558" y="704060"/>
                  <a:pt x="10686243" y="685858"/>
                  <a:pt x="10699617" y="662826"/>
                </a:cubicBezTo>
                <a:cubicBezTo>
                  <a:pt x="10703331" y="656883"/>
                  <a:pt x="10705933" y="654282"/>
                  <a:pt x="10707418" y="655025"/>
                </a:cubicBezTo>
                <a:cubicBezTo>
                  <a:pt x="10709647" y="659483"/>
                  <a:pt x="10711876" y="657254"/>
                  <a:pt x="10714105" y="648339"/>
                </a:cubicBezTo>
                <a:cubicBezTo>
                  <a:pt x="10717076" y="639423"/>
                  <a:pt x="10717261" y="631994"/>
                  <a:pt x="10714661" y="626050"/>
                </a:cubicBezTo>
                <a:cubicBezTo>
                  <a:pt x="10712062" y="620107"/>
                  <a:pt x="10712619" y="614906"/>
                  <a:pt x="10716333" y="610448"/>
                </a:cubicBezTo>
                <a:cubicBezTo>
                  <a:pt x="10720047" y="605990"/>
                  <a:pt x="10724134" y="595961"/>
                  <a:pt x="10728592" y="580359"/>
                </a:cubicBezTo>
                <a:cubicBezTo>
                  <a:pt x="10733793" y="569214"/>
                  <a:pt x="10737879" y="563642"/>
                  <a:pt x="10740851" y="563642"/>
                </a:cubicBezTo>
                <a:cubicBezTo>
                  <a:pt x="10742337" y="566614"/>
                  <a:pt x="10743080" y="567357"/>
                  <a:pt x="10743080" y="565871"/>
                </a:cubicBezTo>
                <a:cubicBezTo>
                  <a:pt x="10743080" y="565128"/>
                  <a:pt x="10742709" y="562899"/>
                  <a:pt x="10741966" y="559185"/>
                </a:cubicBezTo>
                <a:cubicBezTo>
                  <a:pt x="10739737" y="551012"/>
                  <a:pt x="10742337" y="538754"/>
                  <a:pt x="10749766" y="522409"/>
                </a:cubicBezTo>
                <a:cubicBezTo>
                  <a:pt x="10755709" y="509035"/>
                  <a:pt x="10761839" y="491576"/>
                  <a:pt x="10768154" y="470031"/>
                </a:cubicBezTo>
                <a:cubicBezTo>
                  <a:pt x="10774469" y="448485"/>
                  <a:pt x="10777626" y="433998"/>
                  <a:pt x="10777626" y="426568"/>
                </a:cubicBezTo>
                <a:cubicBezTo>
                  <a:pt x="10777626" y="421367"/>
                  <a:pt x="10767226" y="417281"/>
                  <a:pt x="10746422" y="414309"/>
                </a:cubicBezTo>
                <a:cubicBezTo>
                  <a:pt x="10720048" y="410966"/>
                  <a:pt x="10698874" y="409109"/>
                  <a:pt x="10682901" y="408737"/>
                </a:cubicBezTo>
                <a:close/>
                <a:moveTo>
                  <a:pt x="9496038" y="403165"/>
                </a:moveTo>
                <a:cubicBezTo>
                  <a:pt x="9495295" y="403165"/>
                  <a:pt x="9493252" y="404094"/>
                  <a:pt x="9489908" y="405951"/>
                </a:cubicBezTo>
                <a:cubicBezTo>
                  <a:pt x="9486566" y="407809"/>
                  <a:pt x="9482108" y="410595"/>
                  <a:pt x="9476535" y="414309"/>
                </a:cubicBezTo>
                <a:cubicBezTo>
                  <a:pt x="9470964" y="418024"/>
                  <a:pt x="9463348" y="423225"/>
                  <a:pt x="9453690" y="429911"/>
                </a:cubicBezTo>
                <a:cubicBezTo>
                  <a:pt x="9427687" y="446999"/>
                  <a:pt x="9410971" y="459629"/>
                  <a:pt x="9403541" y="467802"/>
                </a:cubicBezTo>
                <a:cubicBezTo>
                  <a:pt x="9399083" y="473002"/>
                  <a:pt x="9397598" y="475417"/>
                  <a:pt x="9399083" y="475046"/>
                </a:cubicBezTo>
                <a:cubicBezTo>
                  <a:pt x="9400568" y="474674"/>
                  <a:pt x="9405769" y="471145"/>
                  <a:pt x="9414685" y="464459"/>
                </a:cubicBezTo>
                <a:cubicBezTo>
                  <a:pt x="9428802" y="453314"/>
                  <a:pt x="9446260" y="440870"/>
                  <a:pt x="9467063" y="427125"/>
                </a:cubicBezTo>
                <a:cubicBezTo>
                  <a:pt x="9487866" y="413381"/>
                  <a:pt x="9498267" y="405765"/>
                  <a:pt x="9498267" y="404280"/>
                </a:cubicBezTo>
                <a:cubicBezTo>
                  <a:pt x="9497524" y="403537"/>
                  <a:pt x="9496781" y="403165"/>
                  <a:pt x="9496038" y="403165"/>
                </a:cubicBezTo>
                <a:close/>
                <a:moveTo>
                  <a:pt x="3923913" y="403165"/>
                </a:moveTo>
                <a:cubicBezTo>
                  <a:pt x="3923171" y="403165"/>
                  <a:pt x="3921127" y="404094"/>
                  <a:pt x="3917784" y="405951"/>
                </a:cubicBezTo>
                <a:cubicBezTo>
                  <a:pt x="3914441" y="407809"/>
                  <a:pt x="3909983" y="410595"/>
                  <a:pt x="3904411" y="414309"/>
                </a:cubicBezTo>
                <a:cubicBezTo>
                  <a:pt x="3898839" y="418024"/>
                  <a:pt x="3891224" y="423225"/>
                  <a:pt x="3881565" y="429911"/>
                </a:cubicBezTo>
                <a:cubicBezTo>
                  <a:pt x="3855562" y="446999"/>
                  <a:pt x="3838846" y="459629"/>
                  <a:pt x="3831416" y="467802"/>
                </a:cubicBezTo>
                <a:cubicBezTo>
                  <a:pt x="3826958" y="473002"/>
                  <a:pt x="3825473" y="475417"/>
                  <a:pt x="3826958" y="475046"/>
                </a:cubicBezTo>
                <a:cubicBezTo>
                  <a:pt x="3828444" y="474674"/>
                  <a:pt x="3833645" y="471145"/>
                  <a:pt x="3842561" y="464459"/>
                </a:cubicBezTo>
                <a:cubicBezTo>
                  <a:pt x="3856677" y="453314"/>
                  <a:pt x="3874136" y="440870"/>
                  <a:pt x="3894939" y="427125"/>
                </a:cubicBezTo>
                <a:cubicBezTo>
                  <a:pt x="3915741" y="413381"/>
                  <a:pt x="3926142" y="405765"/>
                  <a:pt x="3926142" y="404280"/>
                </a:cubicBezTo>
                <a:cubicBezTo>
                  <a:pt x="3925400" y="403537"/>
                  <a:pt x="3924657" y="403165"/>
                  <a:pt x="3923913" y="403165"/>
                </a:cubicBezTo>
                <a:close/>
                <a:moveTo>
                  <a:pt x="536062" y="380877"/>
                </a:moveTo>
                <a:cubicBezTo>
                  <a:pt x="532347" y="380877"/>
                  <a:pt x="521945" y="383477"/>
                  <a:pt x="504858" y="388678"/>
                </a:cubicBezTo>
                <a:cubicBezTo>
                  <a:pt x="489256" y="393135"/>
                  <a:pt x="474397" y="397222"/>
                  <a:pt x="460281" y="400936"/>
                </a:cubicBezTo>
                <a:cubicBezTo>
                  <a:pt x="449879" y="403908"/>
                  <a:pt x="443750" y="406694"/>
                  <a:pt x="441893" y="409294"/>
                </a:cubicBezTo>
                <a:cubicBezTo>
                  <a:pt x="440035" y="411895"/>
                  <a:pt x="438735" y="418767"/>
                  <a:pt x="437992" y="429911"/>
                </a:cubicBezTo>
                <a:cubicBezTo>
                  <a:pt x="437992" y="445513"/>
                  <a:pt x="439850" y="453314"/>
                  <a:pt x="443564" y="453314"/>
                </a:cubicBezTo>
                <a:cubicBezTo>
                  <a:pt x="447279" y="453314"/>
                  <a:pt x="445979" y="456843"/>
                  <a:pt x="439664" y="463901"/>
                </a:cubicBezTo>
                <a:cubicBezTo>
                  <a:pt x="433349" y="470959"/>
                  <a:pt x="430934" y="475231"/>
                  <a:pt x="432420" y="476717"/>
                </a:cubicBezTo>
                <a:cubicBezTo>
                  <a:pt x="433906" y="478203"/>
                  <a:pt x="448765" y="467059"/>
                  <a:pt x="476997" y="443284"/>
                </a:cubicBezTo>
                <a:cubicBezTo>
                  <a:pt x="505229" y="419510"/>
                  <a:pt x="524174" y="402422"/>
                  <a:pt x="533833" y="392021"/>
                </a:cubicBezTo>
                <a:cubicBezTo>
                  <a:pt x="539776" y="384591"/>
                  <a:pt x="540519" y="380877"/>
                  <a:pt x="536062" y="380877"/>
                </a:cubicBezTo>
                <a:close/>
                <a:moveTo>
                  <a:pt x="1630706" y="369175"/>
                </a:moveTo>
                <a:cubicBezTo>
                  <a:pt x="1631634" y="368432"/>
                  <a:pt x="1632656" y="368618"/>
                  <a:pt x="1633770" y="369732"/>
                </a:cubicBezTo>
                <a:cubicBezTo>
                  <a:pt x="1635999" y="371961"/>
                  <a:pt x="1634885" y="381248"/>
                  <a:pt x="1630427" y="397593"/>
                </a:cubicBezTo>
                <a:cubicBezTo>
                  <a:pt x="1625969" y="413938"/>
                  <a:pt x="1622255" y="422110"/>
                  <a:pt x="1619283" y="422110"/>
                </a:cubicBezTo>
                <a:cubicBezTo>
                  <a:pt x="1616311" y="422110"/>
                  <a:pt x="1619283" y="406137"/>
                  <a:pt x="1628198" y="374190"/>
                </a:cubicBezTo>
                <a:cubicBezTo>
                  <a:pt x="1628941" y="371590"/>
                  <a:pt x="1629777" y="369918"/>
                  <a:pt x="1630706" y="369175"/>
                </a:cubicBezTo>
                <a:close/>
                <a:moveTo>
                  <a:pt x="2393251" y="366946"/>
                </a:moveTo>
                <a:cubicBezTo>
                  <a:pt x="2401052" y="367318"/>
                  <a:pt x="2409781" y="371218"/>
                  <a:pt x="2419440" y="378648"/>
                </a:cubicBezTo>
                <a:cubicBezTo>
                  <a:pt x="2427612" y="385334"/>
                  <a:pt x="2433556" y="395550"/>
                  <a:pt x="2437271" y="409294"/>
                </a:cubicBezTo>
                <a:cubicBezTo>
                  <a:pt x="2440985" y="423039"/>
                  <a:pt x="2440985" y="436226"/>
                  <a:pt x="2437271" y="448857"/>
                </a:cubicBezTo>
                <a:cubicBezTo>
                  <a:pt x="2434299" y="460001"/>
                  <a:pt x="2431885" y="470216"/>
                  <a:pt x="2430027" y="479503"/>
                </a:cubicBezTo>
                <a:cubicBezTo>
                  <a:pt x="2428169" y="488790"/>
                  <a:pt x="2420183" y="496777"/>
                  <a:pt x="2406067" y="503463"/>
                </a:cubicBezTo>
                <a:cubicBezTo>
                  <a:pt x="2391950" y="510150"/>
                  <a:pt x="2384336" y="513493"/>
                  <a:pt x="2383221" y="513493"/>
                </a:cubicBezTo>
                <a:cubicBezTo>
                  <a:pt x="2382107" y="513493"/>
                  <a:pt x="2381549" y="495662"/>
                  <a:pt x="2381549" y="460001"/>
                </a:cubicBezTo>
                <a:cubicBezTo>
                  <a:pt x="2381549" y="424339"/>
                  <a:pt x="2380064" y="403537"/>
                  <a:pt x="2377092" y="397593"/>
                </a:cubicBezTo>
                <a:cubicBezTo>
                  <a:pt x="2374120" y="391649"/>
                  <a:pt x="2374120" y="384963"/>
                  <a:pt x="2377092" y="377533"/>
                </a:cubicBezTo>
                <a:cubicBezTo>
                  <a:pt x="2380064" y="370104"/>
                  <a:pt x="2385450" y="366575"/>
                  <a:pt x="2393251" y="366946"/>
                </a:cubicBezTo>
                <a:close/>
                <a:moveTo>
                  <a:pt x="6787986" y="360817"/>
                </a:moveTo>
                <a:cubicBezTo>
                  <a:pt x="6797644" y="360817"/>
                  <a:pt x="6801173" y="364160"/>
                  <a:pt x="6798572" y="370847"/>
                </a:cubicBezTo>
                <a:cubicBezTo>
                  <a:pt x="6795972" y="377533"/>
                  <a:pt x="6798015" y="383477"/>
                  <a:pt x="6804702" y="388678"/>
                </a:cubicBezTo>
                <a:cubicBezTo>
                  <a:pt x="6818075" y="399822"/>
                  <a:pt x="6830705" y="438455"/>
                  <a:pt x="6842592" y="504578"/>
                </a:cubicBezTo>
                <a:cubicBezTo>
                  <a:pt x="6846307" y="524637"/>
                  <a:pt x="6847607" y="538568"/>
                  <a:pt x="6846493" y="546369"/>
                </a:cubicBezTo>
                <a:cubicBezTo>
                  <a:pt x="6845378" y="554170"/>
                  <a:pt x="6841478" y="564942"/>
                  <a:pt x="6834792" y="578687"/>
                </a:cubicBezTo>
                <a:cubicBezTo>
                  <a:pt x="6828105" y="592432"/>
                  <a:pt x="6824390" y="602647"/>
                  <a:pt x="6823647" y="609334"/>
                </a:cubicBezTo>
                <a:cubicBezTo>
                  <a:pt x="6822905" y="616020"/>
                  <a:pt x="6824390" y="627165"/>
                  <a:pt x="6828105" y="642766"/>
                </a:cubicBezTo>
                <a:cubicBezTo>
                  <a:pt x="6833305" y="665055"/>
                  <a:pt x="6843707" y="692916"/>
                  <a:pt x="6859309" y="726348"/>
                </a:cubicBezTo>
                <a:cubicBezTo>
                  <a:pt x="6874168" y="756809"/>
                  <a:pt x="6883083" y="778355"/>
                  <a:pt x="6886055" y="790985"/>
                </a:cubicBezTo>
                <a:cubicBezTo>
                  <a:pt x="6889027" y="803615"/>
                  <a:pt x="6888098" y="813088"/>
                  <a:pt x="6883269" y="819403"/>
                </a:cubicBezTo>
                <a:cubicBezTo>
                  <a:pt x="6878439" y="825718"/>
                  <a:pt x="6867109" y="831476"/>
                  <a:pt x="6849279" y="836676"/>
                </a:cubicBezTo>
                <a:cubicBezTo>
                  <a:pt x="6839621" y="839648"/>
                  <a:pt x="6834792" y="841877"/>
                  <a:pt x="6834792" y="843363"/>
                </a:cubicBezTo>
                <a:cubicBezTo>
                  <a:pt x="6834049" y="845592"/>
                  <a:pt x="6851879" y="850792"/>
                  <a:pt x="6888284" y="858965"/>
                </a:cubicBezTo>
                <a:cubicBezTo>
                  <a:pt x="6929889" y="869366"/>
                  <a:pt x="6983010" y="878282"/>
                  <a:pt x="7047647" y="885711"/>
                </a:cubicBezTo>
                <a:cubicBezTo>
                  <a:pt x="7089995" y="890912"/>
                  <a:pt x="7124913" y="893698"/>
                  <a:pt x="7152402" y="894069"/>
                </a:cubicBezTo>
                <a:cubicBezTo>
                  <a:pt x="7179891" y="894441"/>
                  <a:pt x="7223725" y="892769"/>
                  <a:pt x="7283904" y="889054"/>
                </a:cubicBezTo>
                <a:cubicBezTo>
                  <a:pt x="7373801" y="883854"/>
                  <a:pt x="7428037" y="881253"/>
                  <a:pt x="7446611" y="881253"/>
                </a:cubicBezTo>
                <a:cubicBezTo>
                  <a:pt x="7465184" y="881253"/>
                  <a:pt x="7494159" y="883482"/>
                  <a:pt x="7533536" y="887940"/>
                </a:cubicBezTo>
                <a:cubicBezTo>
                  <a:pt x="7581084" y="893884"/>
                  <a:pt x="7614146" y="902613"/>
                  <a:pt x="7632720" y="914129"/>
                </a:cubicBezTo>
                <a:cubicBezTo>
                  <a:pt x="7651293" y="925645"/>
                  <a:pt x="7657980" y="941804"/>
                  <a:pt x="7652779" y="962606"/>
                </a:cubicBezTo>
                <a:cubicBezTo>
                  <a:pt x="7646836" y="985638"/>
                  <a:pt x="7600401" y="994925"/>
                  <a:pt x="7513476" y="990467"/>
                </a:cubicBezTo>
                <a:cubicBezTo>
                  <a:pt x="7462213" y="987495"/>
                  <a:pt x="7402034" y="984895"/>
                  <a:pt x="7332939" y="982666"/>
                </a:cubicBezTo>
                <a:cubicBezTo>
                  <a:pt x="7274989" y="981180"/>
                  <a:pt x="7222239" y="976537"/>
                  <a:pt x="7174691" y="968736"/>
                </a:cubicBezTo>
                <a:cubicBezTo>
                  <a:pt x="7127142" y="960935"/>
                  <a:pt x="7068078" y="946633"/>
                  <a:pt x="6997497" y="925830"/>
                </a:cubicBezTo>
                <a:cubicBezTo>
                  <a:pt x="6938061" y="909485"/>
                  <a:pt x="6894413" y="897970"/>
                  <a:pt x="6866552" y="891283"/>
                </a:cubicBezTo>
                <a:cubicBezTo>
                  <a:pt x="6838692" y="884597"/>
                  <a:pt x="6814917" y="877910"/>
                  <a:pt x="6795229" y="871224"/>
                </a:cubicBezTo>
                <a:cubicBezTo>
                  <a:pt x="6775541" y="864537"/>
                  <a:pt x="6738208" y="861194"/>
                  <a:pt x="6683229" y="861194"/>
                </a:cubicBezTo>
                <a:cubicBezTo>
                  <a:pt x="6628251" y="861194"/>
                  <a:pt x="6598161" y="857850"/>
                  <a:pt x="6592961" y="851164"/>
                </a:cubicBezTo>
                <a:cubicBezTo>
                  <a:pt x="6586275" y="842992"/>
                  <a:pt x="6586089" y="834448"/>
                  <a:pt x="6592404" y="825532"/>
                </a:cubicBezTo>
                <a:cubicBezTo>
                  <a:pt x="6598719" y="816617"/>
                  <a:pt x="6607820" y="812159"/>
                  <a:pt x="6619707" y="812159"/>
                </a:cubicBezTo>
                <a:cubicBezTo>
                  <a:pt x="6634567" y="812159"/>
                  <a:pt x="6660384" y="806030"/>
                  <a:pt x="6697160" y="793771"/>
                </a:cubicBezTo>
                <a:cubicBezTo>
                  <a:pt x="6733936" y="781512"/>
                  <a:pt x="6759382" y="770925"/>
                  <a:pt x="6773498" y="762010"/>
                </a:cubicBezTo>
                <a:cubicBezTo>
                  <a:pt x="6786871" y="753095"/>
                  <a:pt x="6795601" y="742879"/>
                  <a:pt x="6799687" y="731363"/>
                </a:cubicBezTo>
                <a:cubicBezTo>
                  <a:pt x="6803773" y="719848"/>
                  <a:pt x="6806188" y="700345"/>
                  <a:pt x="6806930" y="672856"/>
                </a:cubicBezTo>
                <a:cubicBezTo>
                  <a:pt x="6807673" y="646853"/>
                  <a:pt x="6802101" y="623078"/>
                  <a:pt x="6790214" y="601533"/>
                </a:cubicBezTo>
                <a:cubicBezTo>
                  <a:pt x="6782042" y="587417"/>
                  <a:pt x="6776841" y="573486"/>
                  <a:pt x="6774612" y="559742"/>
                </a:cubicBezTo>
                <a:cubicBezTo>
                  <a:pt x="6772384" y="545997"/>
                  <a:pt x="6770155" y="520551"/>
                  <a:pt x="6767926" y="483404"/>
                </a:cubicBezTo>
                <a:cubicBezTo>
                  <a:pt x="6764954" y="426197"/>
                  <a:pt x="6765140" y="391464"/>
                  <a:pt x="6768483" y="379205"/>
                </a:cubicBezTo>
                <a:cubicBezTo>
                  <a:pt x="6771826" y="366946"/>
                  <a:pt x="6778327" y="360817"/>
                  <a:pt x="6787986" y="360817"/>
                </a:cubicBezTo>
                <a:close/>
                <a:moveTo>
                  <a:pt x="1664974" y="357474"/>
                </a:moveTo>
                <a:cubicBezTo>
                  <a:pt x="1664231" y="356731"/>
                  <a:pt x="1662560" y="358402"/>
                  <a:pt x="1659959" y="362489"/>
                </a:cubicBezTo>
                <a:cubicBezTo>
                  <a:pt x="1657359" y="366575"/>
                  <a:pt x="1656987" y="369547"/>
                  <a:pt x="1658845" y="371404"/>
                </a:cubicBezTo>
                <a:cubicBezTo>
                  <a:pt x="1660702" y="373261"/>
                  <a:pt x="1662745" y="371218"/>
                  <a:pt x="1664974" y="365275"/>
                </a:cubicBezTo>
                <a:cubicBezTo>
                  <a:pt x="1666460" y="360074"/>
                  <a:pt x="1666460" y="357474"/>
                  <a:pt x="1664974" y="357474"/>
                </a:cubicBezTo>
                <a:close/>
                <a:moveTo>
                  <a:pt x="674250" y="356359"/>
                </a:moveTo>
                <a:cubicBezTo>
                  <a:pt x="674993" y="356359"/>
                  <a:pt x="675736" y="357102"/>
                  <a:pt x="676479" y="358588"/>
                </a:cubicBezTo>
                <a:cubicBezTo>
                  <a:pt x="677965" y="363046"/>
                  <a:pt x="677594" y="366389"/>
                  <a:pt x="675365" y="368618"/>
                </a:cubicBezTo>
                <a:cubicBezTo>
                  <a:pt x="674622" y="369361"/>
                  <a:pt x="673879" y="368618"/>
                  <a:pt x="673136" y="366389"/>
                </a:cubicBezTo>
                <a:cubicBezTo>
                  <a:pt x="673136" y="366389"/>
                  <a:pt x="673136" y="364903"/>
                  <a:pt x="673136" y="361931"/>
                </a:cubicBezTo>
                <a:cubicBezTo>
                  <a:pt x="673136" y="357474"/>
                  <a:pt x="673507" y="355616"/>
                  <a:pt x="674250" y="356359"/>
                </a:cubicBezTo>
                <a:close/>
                <a:moveTo>
                  <a:pt x="7298392" y="305096"/>
                </a:moveTo>
                <a:cubicBezTo>
                  <a:pt x="7296163" y="305096"/>
                  <a:pt x="7293749" y="307325"/>
                  <a:pt x="7291149" y="311782"/>
                </a:cubicBezTo>
                <a:cubicBezTo>
                  <a:pt x="7288548" y="316240"/>
                  <a:pt x="7289662" y="318469"/>
                  <a:pt x="7294491" y="318469"/>
                </a:cubicBezTo>
                <a:cubicBezTo>
                  <a:pt x="7299321" y="318469"/>
                  <a:pt x="7301735" y="316240"/>
                  <a:pt x="7301735" y="311782"/>
                </a:cubicBezTo>
                <a:cubicBezTo>
                  <a:pt x="7301735" y="307325"/>
                  <a:pt x="7300621" y="305096"/>
                  <a:pt x="7298392" y="305096"/>
                </a:cubicBezTo>
                <a:close/>
                <a:moveTo>
                  <a:pt x="5103672" y="304678"/>
                </a:moveTo>
                <a:cubicBezTo>
                  <a:pt x="5108593" y="304771"/>
                  <a:pt x="5112262" y="305839"/>
                  <a:pt x="5114676" y="307882"/>
                </a:cubicBezTo>
                <a:cubicBezTo>
                  <a:pt x="5119506" y="311968"/>
                  <a:pt x="5120806" y="321441"/>
                  <a:pt x="5118577" y="336300"/>
                </a:cubicBezTo>
                <a:cubicBezTo>
                  <a:pt x="5117091" y="348187"/>
                  <a:pt x="5118949" y="357474"/>
                  <a:pt x="5124149" y="364160"/>
                </a:cubicBezTo>
                <a:cubicBezTo>
                  <a:pt x="5129349" y="370847"/>
                  <a:pt x="5141980" y="379391"/>
                  <a:pt x="5162040" y="389792"/>
                </a:cubicBezTo>
                <a:cubicBezTo>
                  <a:pt x="5177642" y="398707"/>
                  <a:pt x="5190643" y="407994"/>
                  <a:pt x="5201044" y="417653"/>
                </a:cubicBezTo>
                <a:lnTo>
                  <a:pt x="5217761" y="433255"/>
                </a:lnTo>
                <a:lnTo>
                  <a:pt x="5203273" y="445513"/>
                </a:lnTo>
                <a:cubicBezTo>
                  <a:pt x="5197330" y="451457"/>
                  <a:pt x="5192501" y="454800"/>
                  <a:pt x="5188786" y="455543"/>
                </a:cubicBezTo>
                <a:cubicBezTo>
                  <a:pt x="5185071" y="456286"/>
                  <a:pt x="5176899" y="455543"/>
                  <a:pt x="5164268" y="453314"/>
                </a:cubicBezTo>
                <a:cubicBezTo>
                  <a:pt x="5147180" y="449599"/>
                  <a:pt x="5130650" y="450157"/>
                  <a:pt x="5114676" y="454986"/>
                </a:cubicBezTo>
                <a:cubicBezTo>
                  <a:pt x="5098703" y="459815"/>
                  <a:pt x="5086073" y="462230"/>
                  <a:pt x="5076786" y="462230"/>
                </a:cubicBezTo>
                <a:cubicBezTo>
                  <a:pt x="5067499" y="462230"/>
                  <a:pt x="5061370" y="465944"/>
                  <a:pt x="5058398" y="473374"/>
                </a:cubicBezTo>
                <a:cubicBezTo>
                  <a:pt x="5055426" y="480803"/>
                  <a:pt x="5042239" y="508664"/>
                  <a:pt x="5018836" y="556956"/>
                </a:cubicBezTo>
                <a:cubicBezTo>
                  <a:pt x="4995433" y="605248"/>
                  <a:pt x="4983731" y="630136"/>
                  <a:pt x="4983731" y="631622"/>
                </a:cubicBezTo>
                <a:cubicBezTo>
                  <a:pt x="4983731" y="633108"/>
                  <a:pt x="4990418" y="633480"/>
                  <a:pt x="5003791" y="632737"/>
                </a:cubicBezTo>
                <a:cubicBezTo>
                  <a:pt x="5017164" y="631251"/>
                  <a:pt x="5023851" y="632365"/>
                  <a:pt x="5023851" y="636080"/>
                </a:cubicBezTo>
                <a:cubicBezTo>
                  <a:pt x="5023851" y="637566"/>
                  <a:pt x="5021622" y="639423"/>
                  <a:pt x="5017164" y="641652"/>
                </a:cubicBezTo>
                <a:cubicBezTo>
                  <a:pt x="5014935" y="642395"/>
                  <a:pt x="5014935" y="642766"/>
                  <a:pt x="5017164" y="642766"/>
                </a:cubicBezTo>
                <a:cubicBezTo>
                  <a:pt x="5018650" y="643509"/>
                  <a:pt x="5020508" y="643881"/>
                  <a:pt x="5022736" y="643881"/>
                </a:cubicBezTo>
                <a:cubicBezTo>
                  <a:pt x="5032395" y="643138"/>
                  <a:pt x="5039081" y="644810"/>
                  <a:pt x="5042796" y="648896"/>
                </a:cubicBezTo>
                <a:cubicBezTo>
                  <a:pt x="5046511" y="652982"/>
                  <a:pt x="5048368" y="660969"/>
                  <a:pt x="5048368" y="672856"/>
                </a:cubicBezTo>
                <a:cubicBezTo>
                  <a:pt x="5048368" y="688458"/>
                  <a:pt x="5049854" y="702017"/>
                  <a:pt x="5052826" y="713533"/>
                </a:cubicBezTo>
                <a:cubicBezTo>
                  <a:pt x="5055797" y="725048"/>
                  <a:pt x="5057655" y="743065"/>
                  <a:pt x="5058398" y="767582"/>
                </a:cubicBezTo>
                <a:cubicBezTo>
                  <a:pt x="5058398" y="792842"/>
                  <a:pt x="5060070" y="816988"/>
                  <a:pt x="5063412" y="840020"/>
                </a:cubicBezTo>
                <a:cubicBezTo>
                  <a:pt x="5066756" y="863051"/>
                  <a:pt x="5070285" y="875681"/>
                  <a:pt x="5074000" y="877910"/>
                </a:cubicBezTo>
                <a:cubicBezTo>
                  <a:pt x="5081429" y="882368"/>
                  <a:pt x="5098889" y="882554"/>
                  <a:pt x="5126378" y="878467"/>
                </a:cubicBezTo>
                <a:cubicBezTo>
                  <a:pt x="5153867" y="874381"/>
                  <a:pt x="5180242" y="867509"/>
                  <a:pt x="5205502" y="857850"/>
                </a:cubicBezTo>
                <a:cubicBezTo>
                  <a:pt x="5232991" y="847449"/>
                  <a:pt x="5245621" y="841134"/>
                  <a:pt x="5243392" y="838905"/>
                </a:cubicBezTo>
                <a:cubicBezTo>
                  <a:pt x="5242650" y="838162"/>
                  <a:pt x="5239677" y="838162"/>
                  <a:pt x="5234477" y="838905"/>
                </a:cubicBezTo>
                <a:cubicBezTo>
                  <a:pt x="5227048" y="841134"/>
                  <a:pt x="5222775" y="841320"/>
                  <a:pt x="5221661" y="839462"/>
                </a:cubicBezTo>
                <a:cubicBezTo>
                  <a:pt x="5220547" y="837605"/>
                  <a:pt x="5222590" y="834448"/>
                  <a:pt x="5227790" y="829990"/>
                </a:cubicBezTo>
                <a:cubicBezTo>
                  <a:pt x="5232991" y="826275"/>
                  <a:pt x="5236334" y="788199"/>
                  <a:pt x="5237820" y="715761"/>
                </a:cubicBezTo>
                <a:cubicBezTo>
                  <a:pt x="5239306" y="643324"/>
                  <a:pt x="5241535" y="600790"/>
                  <a:pt x="5244507" y="588160"/>
                </a:cubicBezTo>
                <a:cubicBezTo>
                  <a:pt x="5250450" y="562899"/>
                  <a:pt x="5251193" y="547669"/>
                  <a:pt x="5246736" y="542468"/>
                </a:cubicBezTo>
                <a:cubicBezTo>
                  <a:pt x="5245250" y="544697"/>
                  <a:pt x="5243764" y="549526"/>
                  <a:pt x="5242278" y="556956"/>
                </a:cubicBezTo>
                <a:cubicBezTo>
                  <a:pt x="5238563" y="582959"/>
                  <a:pt x="5234477" y="598189"/>
                  <a:pt x="5230019" y="602647"/>
                </a:cubicBezTo>
                <a:cubicBezTo>
                  <a:pt x="5226304" y="605619"/>
                  <a:pt x="5225190" y="604133"/>
                  <a:pt x="5226676" y="598189"/>
                </a:cubicBezTo>
                <a:cubicBezTo>
                  <a:pt x="5226676" y="598189"/>
                  <a:pt x="5226676" y="597075"/>
                  <a:pt x="5226676" y="594846"/>
                </a:cubicBezTo>
                <a:cubicBezTo>
                  <a:pt x="5232620" y="568843"/>
                  <a:pt x="5237077" y="525009"/>
                  <a:pt x="5240049" y="463344"/>
                </a:cubicBezTo>
                <a:cubicBezTo>
                  <a:pt x="5240049" y="452200"/>
                  <a:pt x="5241721" y="446628"/>
                  <a:pt x="5245064" y="446628"/>
                </a:cubicBezTo>
                <a:cubicBezTo>
                  <a:pt x="5248408" y="446628"/>
                  <a:pt x="5250450" y="461858"/>
                  <a:pt x="5251193" y="492319"/>
                </a:cubicBezTo>
                <a:lnTo>
                  <a:pt x="5252308" y="527981"/>
                </a:lnTo>
                <a:cubicBezTo>
                  <a:pt x="5253050" y="527238"/>
                  <a:pt x="5254165" y="523523"/>
                  <a:pt x="5255651" y="516837"/>
                </a:cubicBezTo>
                <a:cubicBezTo>
                  <a:pt x="5258623" y="501977"/>
                  <a:pt x="5259180" y="493248"/>
                  <a:pt x="5257323" y="490648"/>
                </a:cubicBezTo>
                <a:cubicBezTo>
                  <a:pt x="5255465" y="488047"/>
                  <a:pt x="5256394" y="486747"/>
                  <a:pt x="5260109" y="486747"/>
                </a:cubicBezTo>
                <a:cubicBezTo>
                  <a:pt x="5261595" y="486747"/>
                  <a:pt x="5263824" y="488976"/>
                  <a:pt x="5266795" y="493434"/>
                </a:cubicBezTo>
                <a:cubicBezTo>
                  <a:pt x="5269767" y="497891"/>
                  <a:pt x="5271625" y="502349"/>
                  <a:pt x="5272367" y="506807"/>
                </a:cubicBezTo>
                <a:cubicBezTo>
                  <a:pt x="5272367" y="509035"/>
                  <a:pt x="5273668" y="511450"/>
                  <a:pt x="5276268" y="514050"/>
                </a:cubicBezTo>
                <a:cubicBezTo>
                  <a:pt x="5278869" y="516651"/>
                  <a:pt x="5280168" y="522594"/>
                  <a:pt x="5280168" y="531881"/>
                </a:cubicBezTo>
                <a:cubicBezTo>
                  <a:pt x="5280168" y="541168"/>
                  <a:pt x="5282397" y="545812"/>
                  <a:pt x="5286856" y="545812"/>
                </a:cubicBezTo>
                <a:cubicBezTo>
                  <a:pt x="5291313" y="545812"/>
                  <a:pt x="5294284" y="558256"/>
                  <a:pt x="5295770" y="583145"/>
                </a:cubicBezTo>
                <a:cubicBezTo>
                  <a:pt x="5297256" y="608034"/>
                  <a:pt x="5299856" y="621778"/>
                  <a:pt x="5303571" y="624379"/>
                </a:cubicBezTo>
                <a:cubicBezTo>
                  <a:pt x="5307287" y="626979"/>
                  <a:pt x="5309515" y="634594"/>
                  <a:pt x="5310258" y="647224"/>
                </a:cubicBezTo>
                <a:cubicBezTo>
                  <a:pt x="5311001" y="658368"/>
                  <a:pt x="5313416" y="669698"/>
                  <a:pt x="5317502" y="681214"/>
                </a:cubicBezTo>
                <a:cubicBezTo>
                  <a:pt x="5321587" y="692730"/>
                  <a:pt x="5325488" y="698488"/>
                  <a:pt x="5329203" y="698488"/>
                </a:cubicBezTo>
                <a:cubicBezTo>
                  <a:pt x="5332918" y="698488"/>
                  <a:pt x="5334775" y="701088"/>
                  <a:pt x="5334775" y="706289"/>
                </a:cubicBezTo>
                <a:cubicBezTo>
                  <a:pt x="5334775" y="711489"/>
                  <a:pt x="5337189" y="715018"/>
                  <a:pt x="5342019" y="716876"/>
                </a:cubicBezTo>
                <a:cubicBezTo>
                  <a:pt x="5346848" y="718733"/>
                  <a:pt x="5349262" y="723377"/>
                  <a:pt x="5349262" y="730806"/>
                </a:cubicBezTo>
                <a:cubicBezTo>
                  <a:pt x="5349262" y="736007"/>
                  <a:pt x="5353906" y="748080"/>
                  <a:pt x="5363193" y="767025"/>
                </a:cubicBezTo>
                <a:cubicBezTo>
                  <a:pt x="5372480" y="785970"/>
                  <a:pt x="5381209" y="801386"/>
                  <a:pt x="5389382" y="813274"/>
                </a:cubicBezTo>
                <a:cubicBezTo>
                  <a:pt x="5396068" y="822932"/>
                  <a:pt x="5399040" y="833890"/>
                  <a:pt x="5398297" y="846149"/>
                </a:cubicBezTo>
                <a:cubicBezTo>
                  <a:pt x="5397555" y="858408"/>
                  <a:pt x="5393468" y="869738"/>
                  <a:pt x="5386039" y="880139"/>
                </a:cubicBezTo>
                <a:cubicBezTo>
                  <a:pt x="5377866" y="891283"/>
                  <a:pt x="5371737" y="896855"/>
                  <a:pt x="5367651" y="896855"/>
                </a:cubicBezTo>
                <a:cubicBezTo>
                  <a:pt x="5363565" y="896855"/>
                  <a:pt x="5354835" y="899827"/>
                  <a:pt x="5341462" y="905771"/>
                </a:cubicBezTo>
                <a:cubicBezTo>
                  <a:pt x="5306543" y="922116"/>
                  <a:pt x="5274596" y="934003"/>
                  <a:pt x="5245621" y="941432"/>
                </a:cubicBezTo>
                <a:cubicBezTo>
                  <a:pt x="5230762" y="945147"/>
                  <a:pt x="5216646" y="948862"/>
                  <a:pt x="5203273" y="952577"/>
                </a:cubicBezTo>
                <a:cubicBezTo>
                  <a:pt x="5189157" y="957034"/>
                  <a:pt x="5169469" y="958706"/>
                  <a:pt x="5144209" y="957592"/>
                </a:cubicBezTo>
                <a:cubicBezTo>
                  <a:pt x="5118949" y="956477"/>
                  <a:pt x="5098889" y="953691"/>
                  <a:pt x="5084030" y="949233"/>
                </a:cubicBezTo>
                <a:cubicBezTo>
                  <a:pt x="5069170" y="944033"/>
                  <a:pt x="5056541" y="935860"/>
                  <a:pt x="5046139" y="924716"/>
                </a:cubicBezTo>
                <a:cubicBezTo>
                  <a:pt x="5035737" y="913572"/>
                  <a:pt x="5024593" y="896112"/>
                  <a:pt x="5012706" y="872338"/>
                </a:cubicBezTo>
                <a:lnTo>
                  <a:pt x="4997104" y="841134"/>
                </a:lnTo>
                <a:lnTo>
                  <a:pt x="5001562" y="743065"/>
                </a:lnTo>
                <a:cubicBezTo>
                  <a:pt x="5003791" y="677685"/>
                  <a:pt x="5003048" y="644995"/>
                  <a:pt x="4999333" y="644995"/>
                </a:cubicBezTo>
                <a:cubicBezTo>
                  <a:pt x="4995618" y="644995"/>
                  <a:pt x="4988004" y="648710"/>
                  <a:pt x="4976488" y="656140"/>
                </a:cubicBezTo>
                <a:cubicBezTo>
                  <a:pt x="4964971" y="663569"/>
                  <a:pt x="4953085" y="680843"/>
                  <a:pt x="4940826" y="707960"/>
                </a:cubicBezTo>
                <a:cubicBezTo>
                  <a:pt x="4928567" y="735078"/>
                  <a:pt x="4921323" y="748637"/>
                  <a:pt x="4919095" y="748637"/>
                </a:cubicBezTo>
                <a:cubicBezTo>
                  <a:pt x="4916866" y="748637"/>
                  <a:pt x="4914637" y="754395"/>
                  <a:pt x="4912408" y="765910"/>
                </a:cubicBezTo>
                <a:cubicBezTo>
                  <a:pt x="4910179" y="777426"/>
                  <a:pt x="4902564" y="795071"/>
                  <a:pt x="4889563" y="818846"/>
                </a:cubicBezTo>
                <a:cubicBezTo>
                  <a:pt x="4876561" y="842620"/>
                  <a:pt x="4870060" y="857108"/>
                  <a:pt x="4870060" y="862308"/>
                </a:cubicBezTo>
                <a:cubicBezTo>
                  <a:pt x="4870060" y="866766"/>
                  <a:pt x="4866902" y="871967"/>
                  <a:pt x="4860588" y="877910"/>
                </a:cubicBezTo>
                <a:cubicBezTo>
                  <a:pt x="4854272" y="883854"/>
                  <a:pt x="4848886" y="886826"/>
                  <a:pt x="4844428" y="886826"/>
                </a:cubicBezTo>
                <a:cubicBezTo>
                  <a:pt x="4839970" y="886826"/>
                  <a:pt x="4834399" y="883111"/>
                  <a:pt x="4827712" y="875681"/>
                </a:cubicBezTo>
                <a:cubicBezTo>
                  <a:pt x="4821026" y="868252"/>
                  <a:pt x="4815825" y="860451"/>
                  <a:pt x="4812110" y="852278"/>
                </a:cubicBezTo>
                <a:cubicBezTo>
                  <a:pt x="4803937" y="832962"/>
                  <a:pt x="4796879" y="812531"/>
                  <a:pt x="4790936" y="790985"/>
                </a:cubicBezTo>
                <a:cubicBezTo>
                  <a:pt x="4784992" y="769439"/>
                  <a:pt x="4783506" y="757738"/>
                  <a:pt x="4786478" y="755881"/>
                </a:cubicBezTo>
                <a:cubicBezTo>
                  <a:pt x="4789450" y="754023"/>
                  <a:pt x="4790936" y="754580"/>
                  <a:pt x="4790936" y="757552"/>
                </a:cubicBezTo>
                <a:cubicBezTo>
                  <a:pt x="4790936" y="766468"/>
                  <a:pt x="4794651" y="766096"/>
                  <a:pt x="4802080" y="756438"/>
                </a:cubicBezTo>
                <a:cubicBezTo>
                  <a:pt x="4803566" y="754209"/>
                  <a:pt x="4805052" y="751609"/>
                  <a:pt x="4806538" y="748637"/>
                </a:cubicBezTo>
                <a:cubicBezTo>
                  <a:pt x="4812481" y="738236"/>
                  <a:pt x="4817125" y="733592"/>
                  <a:pt x="4820468" y="734707"/>
                </a:cubicBezTo>
                <a:cubicBezTo>
                  <a:pt x="4823811" y="735821"/>
                  <a:pt x="4829198" y="730435"/>
                  <a:pt x="4836627" y="718547"/>
                </a:cubicBezTo>
                <a:lnTo>
                  <a:pt x="4846657" y="701831"/>
                </a:lnTo>
                <a:lnTo>
                  <a:pt x="4834399" y="716319"/>
                </a:lnTo>
                <a:cubicBezTo>
                  <a:pt x="4825483" y="725977"/>
                  <a:pt x="4821026" y="729134"/>
                  <a:pt x="4821026" y="725791"/>
                </a:cubicBezTo>
                <a:cubicBezTo>
                  <a:pt x="4821026" y="722448"/>
                  <a:pt x="4827340" y="714833"/>
                  <a:pt x="4839970" y="702945"/>
                </a:cubicBezTo>
                <a:cubicBezTo>
                  <a:pt x="4857801" y="685858"/>
                  <a:pt x="4870060" y="668398"/>
                  <a:pt x="4876747" y="650567"/>
                </a:cubicBezTo>
                <a:cubicBezTo>
                  <a:pt x="4878233" y="646853"/>
                  <a:pt x="4877861" y="644995"/>
                  <a:pt x="4875632" y="644995"/>
                </a:cubicBezTo>
                <a:cubicBezTo>
                  <a:pt x="4872661" y="644995"/>
                  <a:pt x="4874518" y="639052"/>
                  <a:pt x="4881204" y="627165"/>
                </a:cubicBezTo>
                <a:cubicBezTo>
                  <a:pt x="4887148" y="616763"/>
                  <a:pt x="4891049" y="611191"/>
                  <a:pt x="4892905" y="610448"/>
                </a:cubicBezTo>
                <a:cubicBezTo>
                  <a:pt x="4894763" y="609705"/>
                  <a:pt x="4893091" y="614534"/>
                  <a:pt x="4887891" y="624936"/>
                </a:cubicBezTo>
                <a:cubicBezTo>
                  <a:pt x="4884176" y="631622"/>
                  <a:pt x="4881947" y="636080"/>
                  <a:pt x="4881204" y="638309"/>
                </a:cubicBezTo>
                <a:cubicBezTo>
                  <a:pt x="4881204" y="640538"/>
                  <a:pt x="4883061" y="638680"/>
                  <a:pt x="4886776" y="632737"/>
                </a:cubicBezTo>
                <a:cubicBezTo>
                  <a:pt x="4889005" y="629765"/>
                  <a:pt x="4891606" y="626050"/>
                  <a:pt x="4894577" y="621592"/>
                </a:cubicBezTo>
                <a:cubicBezTo>
                  <a:pt x="4902750" y="608219"/>
                  <a:pt x="4905722" y="601533"/>
                  <a:pt x="4903493" y="601533"/>
                </a:cubicBezTo>
                <a:cubicBezTo>
                  <a:pt x="4902750" y="601533"/>
                  <a:pt x="4901636" y="601904"/>
                  <a:pt x="4900149" y="602647"/>
                </a:cubicBezTo>
                <a:cubicBezTo>
                  <a:pt x="4896434" y="604876"/>
                  <a:pt x="4894577" y="604505"/>
                  <a:pt x="4894577" y="601533"/>
                </a:cubicBezTo>
                <a:cubicBezTo>
                  <a:pt x="4895320" y="597818"/>
                  <a:pt x="4897921" y="594103"/>
                  <a:pt x="4902378" y="590389"/>
                </a:cubicBezTo>
                <a:cubicBezTo>
                  <a:pt x="4907579" y="586674"/>
                  <a:pt x="4909250" y="583516"/>
                  <a:pt x="4907394" y="580916"/>
                </a:cubicBezTo>
                <a:cubicBezTo>
                  <a:pt x="4905537" y="578316"/>
                  <a:pt x="4905907" y="576273"/>
                  <a:pt x="4908507" y="574787"/>
                </a:cubicBezTo>
                <a:cubicBezTo>
                  <a:pt x="4911108" y="573301"/>
                  <a:pt x="4917609" y="564200"/>
                  <a:pt x="4928010" y="547483"/>
                </a:cubicBezTo>
                <a:cubicBezTo>
                  <a:pt x="4938411" y="530767"/>
                  <a:pt x="4941755" y="520551"/>
                  <a:pt x="4938040" y="516837"/>
                </a:cubicBezTo>
                <a:cubicBezTo>
                  <a:pt x="4934325" y="513122"/>
                  <a:pt x="4930796" y="512750"/>
                  <a:pt x="4927453" y="515722"/>
                </a:cubicBezTo>
                <a:cubicBezTo>
                  <a:pt x="4924109" y="518694"/>
                  <a:pt x="4913894" y="522780"/>
                  <a:pt x="4896806" y="527981"/>
                </a:cubicBezTo>
                <a:lnTo>
                  <a:pt x="4872289" y="535782"/>
                </a:lnTo>
                <a:lnTo>
                  <a:pt x="4892349" y="517951"/>
                </a:lnTo>
                <a:cubicBezTo>
                  <a:pt x="4905722" y="506064"/>
                  <a:pt x="4920952" y="494362"/>
                  <a:pt x="4938040" y="482847"/>
                </a:cubicBezTo>
                <a:cubicBezTo>
                  <a:pt x="4955128" y="471331"/>
                  <a:pt x="4963671" y="464087"/>
                  <a:pt x="4963671" y="461115"/>
                </a:cubicBezTo>
                <a:cubicBezTo>
                  <a:pt x="4963671" y="456658"/>
                  <a:pt x="4954756" y="461115"/>
                  <a:pt x="4936925" y="474488"/>
                </a:cubicBezTo>
                <a:cubicBezTo>
                  <a:pt x="4933954" y="476717"/>
                  <a:pt x="4930239" y="479318"/>
                  <a:pt x="4925781" y="482289"/>
                </a:cubicBezTo>
                <a:cubicBezTo>
                  <a:pt x="4908693" y="494919"/>
                  <a:pt x="4896434" y="503092"/>
                  <a:pt x="4889005" y="506807"/>
                </a:cubicBezTo>
                <a:cubicBezTo>
                  <a:pt x="4883061" y="509778"/>
                  <a:pt x="4867459" y="525009"/>
                  <a:pt x="4842199" y="552498"/>
                </a:cubicBezTo>
                <a:cubicBezTo>
                  <a:pt x="4816939" y="579987"/>
                  <a:pt x="4802823" y="597447"/>
                  <a:pt x="4799851" y="604876"/>
                </a:cubicBezTo>
                <a:cubicBezTo>
                  <a:pt x="4797622" y="612306"/>
                  <a:pt x="4797808" y="617135"/>
                  <a:pt x="4800409" y="619364"/>
                </a:cubicBezTo>
                <a:cubicBezTo>
                  <a:pt x="4803009" y="621592"/>
                  <a:pt x="4806910" y="619735"/>
                  <a:pt x="4812110" y="613791"/>
                </a:cubicBezTo>
                <a:lnTo>
                  <a:pt x="4821026" y="602647"/>
                </a:lnTo>
                <a:lnTo>
                  <a:pt x="4818797" y="624936"/>
                </a:lnTo>
                <a:cubicBezTo>
                  <a:pt x="4816568" y="650939"/>
                  <a:pt x="4806910" y="673970"/>
                  <a:pt x="4789822" y="694030"/>
                </a:cubicBezTo>
                <a:cubicBezTo>
                  <a:pt x="4785364" y="699231"/>
                  <a:pt x="4782020" y="707775"/>
                  <a:pt x="4779791" y="719662"/>
                </a:cubicBezTo>
                <a:cubicBezTo>
                  <a:pt x="4776077" y="738236"/>
                  <a:pt x="4767347" y="748823"/>
                  <a:pt x="4753603" y="751423"/>
                </a:cubicBezTo>
                <a:cubicBezTo>
                  <a:pt x="4739858" y="754023"/>
                  <a:pt x="4730386" y="746779"/>
                  <a:pt x="4725185" y="729692"/>
                </a:cubicBezTo>
                <a:cubicBezTo>
                  <a:pt x="4721470" y="720033"/>
                  <a:pt x="4717013" y="712604"/>
                  <a:pt x="4711812" y="707403"/>
                </a:cubicBezTo>
                <a:cubicBezTo>
                  <a:pt x="4693238" y="688829"/>
                  <a:pt x="4686923" y="679543"/>
                  <a:pt x="4692867" y="679543"/>
                </a:cubicBezTo>
                <a:cubicBezTo>
                  <a:pt x="4695838" y="679543"/>
                  <a:pt x="4697324" y="678057"/>
                  <a:pt x="4697324" y="675085"/>
                </a:cubicBezTo>
                <a:cubicBezTo>
                  <a:pt x="4697324" y="672113"/>
                  <a:pt x="4693238" y="671370"/>
                  <a:pt x="4685066" y="672856"/>
                </a:cubicBezTo>
                <a:cubicBezTo>
                  <a:pt x="4676893" y="674342"/>
                  <a:pt x="4672807" y="673227"/>
                  <a:pt x="4672807" y="669513"/>
                </a:cubicBezTo>
                <a:cubicBezTo>
                  <a:pt x="4672807" y="667284"/>
                  <a:pt x="4675593" y="665612"/>
                  <a:pt x="4681165" y="664498"/>
                </a:cubicBezTo>
                <a:cubicBezTo>
                  <a:pt x="4686738" y="663383"/>
                  <a:pt x="4692681" y="663569"/>
                  <a:pt x="4698996" y="665055"/>
                </a:cubicBezTo>
                <a:cubicBezTo>
                  <a:pt x="4705311" y="666541"/>
                  <a:pt x="4709211" y="668770"/>
                  <a:pt x="4710697" y="671742"/>
                </a:cubicBezTo>
                <a:cubicBezTo>
                  <a:pt x="4712183" y="676942"/>
                  <a:pt x="4714041" y="679543"/>
                  <a:pt x="4716270" y="679543"/>
                </a:cubicBezTo>
                <a:cubicBezTo>
                  <a:pt x="4719985" y="679543"/>
                  <a:pt x="4730572" y="670256"/>
                  <a:pt x="4748031" y="651682"/>
                </a:cubicBezTo>
                <a:cubicBezTo>
                  <a:pt x="4765489" y="633108"/>
                  <a:pt x="4784992" y="610077"/>
                  <a:pt x="4806538" y="582588"/>
                </a:cubicBezTo>
                <a:cubicBezTo>
                  <a:pt x="4837742" y="543211"/>
                  <a:pt x="4857801" y="519065"/>
                  <a:pt x="4866717" y="510150"/>
                </a:cubicBezTo>
                <a:cubicBezTo>
                  <a:pt x="4875632" y="501234"/>
                  <a:pt x="4891420" y="489347"/>
                  <a:pt x="4914080" y="474488"/>
                </a:cubicBezTo>
                <a:cubicBezTo>
                  <a:pt x="4936740" y="459629"/>
                  <a:pt x="4955499" y="448857"/>
                  <a:pt x="4970359" y="442170"/>
                </a:cubicBezTo>
                <a:cubicBezTo>
                  <a:pt x="4985960" y="434741"/>
                  <a:pt x="4993761" y="429168"/>
                  <a:pt x="4993761" y="425454"/>
                </a:cubicBezTo>
                <a:cubicBezTo>
                  <a:pt x="4993761" y="421739"/>
                  <a:pt x="4998776" y="411895"/>
                  <a:pt x="5008806" y="395921"/>
                </a:cubicBezTo>
                <a:cubicBezTo>
                  <a:pt x="5018836" y="379948"/>
                  <a:pt x="5025337" y="374190"/>
                  <a:pt x="5028308" y="378648"/>
                </a:cubicBezTo>
                <a:cubicBezTo>
                  <a:pt x="5031280" y="383105"/>
                  <a:pt x="5032766" y="383477"/>
                  <a:pt x="5032766" y="379762"/>
                </a:cubicBezTo>
                <a:cubicBezTo>
                  <a:pt x="5032766" y="373819"/>
                  <a:pt x="5031466" y="368989"/>
                  <a:pt x="5028866" y="365275"/>
                </a:cubicBezTo>
                <a:cubicBezTo>
                  <a:pt x="5026265" y="361560"/>
                  <a:pt x="5023479" y="360445"/>
                  <a:pt x="5020508" y="361931"/>
                </a:cubicBezTo>
                <a:cubicBezTo>
                  <a:pt x="5016050" y="363417"/>
                  <a:pt x="5013821" y="360631"/>
                  <a:pt x="5013821" y="353573"/>
                </a:cubicBezTo>
                <a:cubicBezTo>
                  <a:pt x="5013821" y="346515"/>
                  <a:pt x="5017907" y="342986"/>
                  <a:pt x="5026079" y="342986"/>
                </a:cubicBezTo>
                <a:cubicBezTo>
                  <a:pt x="5034252" y="342986"/>
                  <a:pt x="5038338" y="341500"/>
                  <a:pt x="5038338" y="338528"/>
                </a:cubicBezTo>
                <a:cubicBezTo>
                  <a:pt x="5038338" y="336300"/>
                  <a:pt x="5044653" y="330913"/>
                  <a:pt x="5057283" y="322369"/>
                </a:cubicBezTo>
                <a:cubicBezTo>
                  <a:pt x="5069914" y="313825"/>
                  <a:pt x="5079200" y="308810"/>
                  <a:pt x="5085144" y="307325"/>
                </a:cubicBezTo>
                <a:cubicBezTo>
                  <a:pt x="5092574" y="305467"/>
                  <a:pt x="5098750" y="304585"/>
                  <a:pt x="5103672" y="304678"/>
                </a:cubicBezTo>
                <a:close/>
                <a:moveTo>
                  <a:pt x="4689245" y="249653"/>
                </a:moveTo>
                <a:cubicBezTo>
                  <a:pt x="4686830" y="249467"/>
                  <a:pt x="4683208" y="250860"/>
                  <a:pt x="4678380" y="253832"/>
                </a:cubicBezTo>
                <a:cubicBezTo>
                  <a:pt x="4673179" y="257547"/>
                  <a:pt x="4671693" y="260519"/>
                  <a:pt x="4673922" y="262748"/>
                </a:cubicBezTo>
                <a:cubicBezTo>
                  <a:pt x="4676151" y="264976"/>
                  <a:pt x="4679865" y="264976"/>
                  <a:pt x="4685066" y="262748"/>
                </a:cubicBezTo>
                <a:cubicBezTo>
                  <a:pt x="4690266" y="260519"/>
                  <a:pt x="4692867" y="257918"/>
                  <a:pt x="4692867" y="254947"/>
                </a:cubicBezTo>
                <a:cubicBezTo>
                  <a:pt x="4692867" y="251603"/>
                  <a:pt x="4691660" y="249839"/>
                  <a:pt x="4689245" y="249653"/>
                </a:cubicBezTo>
                <a:close/>
                <a:moveTo>
                  <a:pt x="6031082" y="244360"/>
                </a:moveTo>
                <a:cubicBezTo>
                  <a:pt x="6026206" y="243802"/>
                  <a:pt x="6014017" y="246588"/>
                  <a:pt x="5994515" y="252718"/>
                </a:cubicBezTo>
                <a:cubicBezTo>
                  <a:pt x="5982628" y="255690"/>
                  <a:pt x="5975013" y="258476"/>
                  <a:pt x="5971669" y="261076"/>
                </a:cubicBezTo>
                <a:cubicBezTo>
                  <a:pt x="5968326" y="263676"/>
                  <a:pt x="5966654" y="267948"/>
                  <a:pt x="5966654" y="273892"/>
                </a:cubicBezTo>
                <a:cubicBezTo>
                  <a:pt x="5964426" y="301381"/>
                  <a:pt x="5964797" y="319955"/>
                  <a:pt x="5967769" y="329613"/>
                </a:cubicBezTo>
                <a:cubicBezTo>
                  <a:pt x="5970740" y="339271"/>
                  <a:pt x="5977427" y="345215"/>
                  <a:pt x="5987828" y="347444"/>
                </a:cubicBezTo>
                <a:cubicBezTo>
                  <a:pt x="5997486" y="349673"/>
                  <a:pt x="6006774" y="347815"/>
                  <a:pt x="6015689" y="341872"/>
                </a:cubicBezTo>
                <a:cubicBezTo>
                  <a:pt x="6023118" y="337414"/>
                  <a:pt x="6030548" y="327570"/>
                  <a:pt x="6037977" y="312339"/>
                </a:cubicBezTo>
                <a:cubicBezTo>
                  <a:pt x="6045407" y="297109"/>
                  <a:pt x="6049122" y="284665"/>
                  <a:pt x="6049122" y="275006"/>
                </a:cubicBezTo>
                <a:lnTo>
                  <a:pt x="6049122" y="262748"/>
                </a:lnTo>
                <a:lnTo>
                  <a:pt x="6034634" y="273892"/>
                </a:lnTo>
                <a:cubicBezTo>
                  <a:pt x="6026461" y="280578"/>
                  <a:pt x="6021632" y="283179"/>
                  <a:pt x="6020147" y="281693"/>
                </a:cubicBezTo>
                <a:cubicBezTo>
                  <a:pt x="6018661" y="280207"/>
                  <a:pt x="6020518" y="274263"/>
                  <a:pt x="6025719" y="263862"/>
                </a:cubicBezTo>
                <a:cubicBezTo>
                  <a:pt x="6030919" y="254204"/>
                  <a:pt x="6033520" y="248260"/>
                  <a:pt x="6033520" y="246031"/>
                </a:cubicBezTo>
                <a:cubicBezTo>
                  <a:pt x="6033520" y="245103"/>
                  <a:pt x="6032707" y="244545"/>
                  <a:pt x="6031082" y="244360"/>
                </a:cubicBezTo>
                <a:close/>
                <a:moveTo>
                  <a:pt x="585096" y="242688"/>
                </a:moveTo>
                <a:cubicBezTo>
                  <a:pt x="582125" y="241202"/>
                  <a:pt x="565037" y="246031"/>
                  <a:pt x="533833" y="257175"/>
                </a:cubicBezTo>
                <a:cubicBezTo>
                  <a:pt x="502629" y="268320"/>
                  <a:pt x="481455" y="277235"/>
                  <a:pt x="470311" y="283922"/>
                </a:cubicBezTo>
                <a:cubicBezTo>
                  <a:pt x="462881" y="288379"/>
                  <a:pt x="458981" y="295995"/>
                  <a:pt x="458609" y="306767"/>
                </a:cubicBezTo>
                <a:cubicBezTo>
                  <a:pt x="458238" y="317540"/>
                  <a:pt x="456194" y="326641"/>
                  <a:pt x="452480" y="334071"/>
                </a:cubicBezTo>
                <a:cubicBezTo>
                  <a:pt x="448765" y="341500"/>
                  <a:pt x="447836" y="346144"/>
                  <a:pt x="449694" y="348001"/>
                </a:cubicBezTo>
                <a:cubicBezTo>
                  <a:pt x="451551" y="349858"/>
                  <a:pt x="470496" y="346144"/>
                  <a:pt x="506529" y="336857"/>
                </a:cubicBezTo>
                <a:cubicBezTo>
                  <a:pt x="542563" y="327570"/>
                  <a:pt x="564294" y="322927"/>
                  <a:pt x="571723" y="322927"/>
                </a:cubicBezTo>
                <a:cubicBezTo>
                  <a:pt x="582867" y="322927"/>
                  <a:pt x="588440" y="304353"/>
                  <a:pt x="588440" y="267205"/>
                </a:cubicBezTo>
                <a:cubicBezTo>
                  <a:pt x="588440" y="252346"/>
                  <a:pt x="587325" y="244174"/>
                  <a:pt x="585096" y="242688"/>
                </a:cubicBezTo>
                <a:close/>
                <a:moveTo>
                  <a:pt x="1710108" y="227643"/>
                </a:moveTo>
                <a:cubicBezTo>
                  <a:pt x="1708994" y="228015"/>
                  <a:pt x="1704722" y="229686"/>
                  <a:pt x="1697293" y="232658"/>
                </a:cubicBezTo>
                <a:cubicBezTo>
                  <a:pt x="1692835" y="234887"/>
                  <a:pt x="1690606" y="236373"/>
                  <a:pt x="1690606" y="237116"/>
                </a:cubicBezTo>
                <a:cubicBezTo>
                  <a:pt x="1690606" y="237859"/>
                  <a:pt x="1693578" y="238230"/>
                  <a:pt x="1699521" y="238230"/>
                </a:cubicBezTo>
                <a:cubicBezTo>
                  <a:pt x="1707694" y="238230"/>
                  <a:pt x="1711780" y="236373"/>
                  <a:pt x="1711780" y="232658"/>
                </a:cubicBezTo>
                <a:cubicBezTo>
                  <a:pt x="1711780" y="228943"/>
                  <a:pt x="1711223" y="227272"/>
                  <a:pt x="1710108" y="227643"/>
                </a:cubicBezTo>
                <a:close/>
                <a:moveTo>
                  <a:pt x="1743541" y="222628"/>
                </a:moveTo>
                <a:cubicBezTo>
                  <a:pt x="1737969" y="222628"/>
                  <a:pt x="1732583" y="224114"/>
                  <a:pt x="1727382" y="227086"/>
                </a:cubicBezTo>
                <a:cubicBezTo>
                  <a:pt x="1722181" y="230801"/>
                  <a:pt x="1721253" y="232658"/>
                  <a:pt x="1724596" y="232658"/>
                </a:cubicBezTo>
                <a:cubicBezTo>
                  <a:pt x="1727939" y="232658"/>
                  <a:pt x="1733326" y="230801"/>
                  <a:pt x="1740755" y="227086"/>
                </a:cubicBezTo>
                <a:cubicBezTo>
                  <a:pt x="1748185" y="224114"/>
                  <a:pt x="1749113" y="222628"/>
                  <a:pt x="1743541" y="222628"/>
                </a:cubicBezTo>
                <a:close/>
                <a:moveTo>
                  <a:pt x="1792576" y="212598"/>
                </a:moveTo>
                <a:cubicBezTo>
                  <a:pt x="1787747" y="213341"/>
                  <a:pt x="1782360" y="214827"/>
                  <a:pt x="1776417" y="217056"/>
                </a:cubicBezTo>
                <a:cubicBezTo>
                  <a:pt x="1768244" y="219285"/>
                  <a:pt x="1767873" y="220399"/>
                  <a:pt x="1775302" y="220399"/>
                </a:cubicBezTo>
                <a:cubicBezTo>
                  <a:pt x="1775302" y="220399"/>
                  <a:pt x="1778646" y="220399"/>
                  <a:pt x="1785332" y="220399"/>
                </a:cubicBezTo>
                <a:cubicBezTo>
                  <a:pt x="1800934" y="220399"/>
                  <a:pt x="1808735" y="218914"/>
                  <a:pt x="1808735" y="215942"/>
                </a:cubicBezTo>
                <a:cubicBezTo>
                  <a:pt x="1808735" y="214456"/>
                  <a:pt x="1807249" y="213341"/>
                  <a:pt x="1804277" y="212598"/>
                </a:cubicBezTo>
                <a:cubicBezTo>
                  <a:pt x="1801306" y="211855"/>
                  <a:pt x="1797405" y="211855"/>
                  <a:pt x="1792576" y="212598"/>
                </a:cubicBezTo>
                <a:close/>
                <a:moveTo>
                  <a:pt x="7828300" y="180977"/>
                </a:moveTo>
                <a:cubicBezTo>
                  <a:pt x="7833873" y="180327"/>
                  <a:pt x="7841488" y="181023"/>
                  <a:pt x="7851146" y="183066"/>
                </a:cubicBezTo>
                <a:cubicBezTo>
                  <a:pt x="7870464" y="187152"/>
                  <a:pt x="7885322" y="194025"/>
                  <a:pt x="7895724" y="203683"/>
                </a:cubicBezTo>
                <a:cubicBezTo>
                  <a:pt x="7901668" y="208884"/>
                  <a:pt x="7904639" y="210370"/>
                  <a:pt x="7904639" y="208141"/>
                </a:cubicBezTo>
                <a:cubicBezTo>
                  <a:pt x="7904639" y="205912"/>
                  <a:pt x="7912812" y="209069"/>
                  <a:pt x="7929156" y="217613"/>
                </a:cubicBezTo>
                <a:cubicBezTo>
                  <a:pt x="7945501" y="226157"/>
                  <a:pt x="7955717" y="230429"/>
                  <a:pt x="7959803" y="230429"/>
                </a:cubicBezTo>
                <a:cubicBezTo>
                  <a:pt x="7963890" y="230429"/>
                  <a:pt x="7971690" y="235816"/>
                  <a:pt x="7983206" y="246588"/>
                </a:cubicBezTo>
                <a:cubicBezTo>
                  <a:pt x="7994722" y="257361"/>
                  <a:pt x="8001594" y="262748"/>
                  <a:pt x="8003823" y="262748"/>
                </a:cubicBezTo>
                <a:cubicBezTo>
                  <a:pt x="8006052" y="262748"/>
                  <a:pt x="8015339" y="272406"/>
                  <a:pt x="8031684" y="291723"/>
                </a:cubicBezTo>
                <a:cubicBezTo>
                  <a:pt x="8045800" y="308068"/>
                  <a:pt x="8054158" y="322184"/>
                  <a:pt x="8056758" y="334071"/>
                </a:cubicBezTo>
                <a:cubicBezTo>
                  <a:pt x="8059358" y="345958"/>
                  <a:pt x="8057316" y="358588"/>
                  <a:pt x="8050628" y="371961"/>
                </a:cubicBezTo>
                <a:cubicBezTo>
                  <a:pt x="8046914" y="377905"/>
                  <a:pt x="8043014" y="381620"/>
                  <a:pt x="8038927" y="383105"/>
                </a:cubicBezTo>
                <a:cubicBezTo>
                  <a:pt x="8034842" y="384591"/>
                  <a:pt x="8024254" y="384963"/>
                  <a:pt x="8007166" y="384220"/>
                </a:cubicBezTo>
                <a:cubicBezTo>
                  <a:pt x="7982648" y="383477"/>
                  <a:pt x="7966118" y="382363"/>
                  <a:pt x="7957574" y="380877"/>
                </a:cubicBezTo>
                <a:cubicBezTo>
                  <a:pt x="7949030" y="379391"/>
                  <a:pt x="7942530" y="380319"/>
                  <a:pt x="7938072" y="383663"/>
                </a:cubicBezTo>
                <a:cubicBezTo>
                  <a:pt x="7933614" y="387006"/>
                  <a:pt x="7931386" y="387563"/>
                  <a:pt x="7931386" y="385334"/>
                </a:cubicBezTo>
                <a:cubicBezTo>
                  <a:pt x="7931386" y="377905"/>
                  <a:pt x="7919126" y="389792"/>
                  <a:pt x="7894609" y="420996"/>
                </a:cubicBezTo>
                <a:cubicBezTo>
                  <a:pt x="7891638" y="425454"/>
                  <a:pt x="7888666" y="429540"/>
                  <a:pt x="7885694" y="433255"/>
                </a:cubicBezTo>
                <a:cubicBezTo>
                  <a:pt x="7867120" y="458515"/>
                  <a:pt x="7857833" y="474117"/>
                  <a:pt x="7857833" y="480061"/>
                </a:cubicBezTo>
                <a:cubicBezTo>
                  <a:pt x="7857833" y="486004"/>
                  <a:pt x="7860991" y="493991"/>
                  <a:pt x="7867306" y="504021"/>
                </a:cubicBezTo>
                <a:cubicBezTo>
                  <a:pt x="7873621" y="514050"/>
                  <a:pt x="7879378" y="519808"/>
                  <a:pt x="7884580" y="521294"/>
                </a:cubicBezTo>
                <a:cubicBezTo>
                  <a:pt x="7891266" y="523523"/>
                  <a:pt x="7901668" y="532624"/>
                  <a:pt x="7915784" y="548598"/>
                </a:cubicBezTo>
                <a:cubicBezTo>
                  <a:pt x="7929899" y="564571"/>
                  <a:pt x="7937700" y="576273"/>
                  <a:pt x="7939186" y="583702"/>
                </a:cubicBezTo>
                <a:cubicBezTo>
                  <a:pt x="7940672" y="589646"/>
                  <a:pt x="7941230" y="595032"/>
                  <a:pt x="7940858" y="599861"/>
                </a:cubicBezTo>
                <a:cubicBezTo>
                  <a:pt x="7940486" y="604690"/>
                  <a:pt x="7939186" y="608219"/>
                  <a:pt x="7936957" y="610448"/>
                </a:cubicBezTo>
                <a:cubicBezTo>
                  <a:pt x="7934728" y="612677"/>
                  <a:pt x="7932128" y="613049"/>
                  <a:pt x="7929156" y="611563"/>
                </a:cubicBezTo>
                <a:cubicBezTo>
                  <a:pt x="7923956" y="609334"/>
                  <a:pt x="7921355" y="609891"/>
                  <a:pt x="7921355" y="613234"/>
                </a:cubicBezTo>
                <a:cubicBezTo>
                  <a:pt x="7921355" y="616578"/>
                  <a:pt x="7918570" y="617135"/>
                  <a:pt x="7912997" y="614906"/>
                </a:cubicBezTo>
                <a:cubicBezTo>
                  <a:pt x="7907426" y="612677"/>
                  <a:pt x="7901482" y="614534"/>
                  <a:pt x="7895166" y="620478"/>
                </a:cubicBezTo>
                <a:cubicBezTo>
                  <a:pt x="7888852" y="626422"/>
                  <a:pt x="7884580" y="628093"/>
                  <a:pt x="7882350" y="625493"/>
                </a:cubicBezTo>
                <a:cubicBezTo>
                  <a:pt x="7880122" y="622893"/>
                  <a:pt x="7876407" y="623821"/>
                  <a:pt x="7871206" y="628279"/>
                </a:cubicBezTo>
                <a:cubicBezTo>
                  <a:pt x="7868234" y="630508"/>
                  <a:pt x="7865820" y="630879"/>
                  <a:pt x="7863963" y="629393"/>
                </a:cubicBezTo>
                <a:cubicBezTo>
                  <a:pt x="7862106" y="627908"/>
                  <a:pt x="7859320" y="623450"/>
                  <a:pt x="7855604" y="616020"/>
                </a:cubicBezTo>
                <a:cubicBezTo>
                  <a:pt x="7849661" y="603390"/>
                  <a:pt x="7844274" y="596146"/>
                  <a:pt x="7839445" y="594289"/>
                </a:cubicBezTo>
                <a:cubicBezTo>
                  <a:pt x="7834616" y="592432"/>
                  <a:pt x="7832202" y="589831"/>
                  <a:pt x="7832202" y="586488"/>
                </a:cubicBezTo>
                <a:cubicBezTo>
                  <a:pt x="7832202" y="583145"/>
                  <a:pt x="7828116" y="575901"/>
                  <a:pt x="7819943" y="564757"/>
                </a:cubicBezTo>
                <a:cubicBezTo>
                  <a:pt x="7805827" y="546183"/>
                  <a:pt x="7800626" y="522409"/>
                  <a:pt x="7804341" y="493434"/>
                </a:cubicBezTo>
                <a:cubicBezTo>
                  <a:pt x="7808056" y="464459"/>
                  <a:pt x="7819572" y="439198"/>
                  <a:pt x="7838888" y="417653"/>
                </a:cubicBezTo>
                <a:cubicBezTo>
                  <a:pt x="7846318" y="408737"/>
                  <a:pt x="7853747" y="397036"/>
                  <a:pt x="7861176" y="382548"/>
                </a:cubicBezTo>
                <a:cubicBezTo>
                  <a:pt x="7868606" y="368061"/>
                  <a:pt x="7873807" y="355616"/>
                  <a:pt x="7876778" y="345215"/>
                </a:cubicBezTo>
                <a:cubicBezTo>
                  <a:pt x="7878264" y="336300"/>
                  <a:pt x="7874178" y="326641"/>
                  <a:pt x="7864520" y="316240"/>
                </a:cubicBezTo>
                <a:cubicBezTo>
                  <a:pt x="7848175" y="299152"/>
                  <a:pt x="7836844" y="284850"/>
                  <a:pt x="7830530" y="273335"/>
                </a:cubicBezTo>
                <a:cubicBezTo>
                  <a:pt x="7824214" y="261819"/>
                  <a:pt x="7819943" y="247146"/>
                  <a:pt x="7817714" y="229315"/>
                </a:cubicBezTo>
                <a:cubicBezTo>
                  <a:pt x="7815485" y="206283"/>
                  <a:pt x="7815485" y="192167"/>
                  <a:pt x="7817714" y="186967"/>
                </a:cubicBezTo>
                <a:cubicBezTo>
                  <a:pt x="7819200" y="183623"/>
                  <a:pt x="7822728" y="181627"/>
                  <a:pt x="7828300" y="180977"/>
                </a:cubicBezTo>
                <a:close/>
                <a:moveTo>
                  <a:pt x="1412557" y="174151"/>
                </a:moveTo>
                <a:cubicBezTo>
                  <a:pt x="1415157" y="173779"/>
                  <a:pt x="1420915" y="174708"/>
                  <a:pt x="1429830" y="176937"/>
                </a:cubicBezTo>
                <a:cubicBezTo>
                  <a:pt x="1438003" y="179166"/>
                  <a:pt x="1441718" y="181952"/>
                  <a:pt x="1440975" y="185295"/>
                </a:cubicBezTo>
                <a:cubicBezTo>
                  <a:pt x="1440232" y="188638"/>
                  <a:pt x="1435031" y="193282"/>
                  <a:pt x="1425373" y="199225"/>
                </a:cubicBezTo>
                <a:cubicBezTo>
                  <a:pt x="1414228" y="205169"/>
                  <a:pt x="1409585" y="210370"/>
                  <a:pt x="1411443" y="214827"/>
                </a:cubicBezTo>
                <a:cubicBezTo>
                  <a:pt x="1413300" y="219285"/>
                  <a:pt x="1411628" y="223557"/>
                  <a:pt x="1406428" y="227643"/>
                </a:cubicBezTo>
                <a:cubicBezTo>
                  <a:pt x="1401227" y="231729"/>
                  <a:pt x="1396769" y="240645"/>
                  <a:pt x="1393054" y="254389"/>
                </a:cubicBezTo>
                <a:cubicBezTo>
                  <a:pt x="1389340" y="268134"/>
                  <a:pt x="1383025" y="279278"/>
                  <a:pt x="1374109" y="287822"/>
                </a:cubicBezTo>
                <a:cubicBezTo>
                  <a:pt x="1365194" y="296366"/>
                  <a:pt x="1360736" y="306582"/>
                  <a:pt x="1360736" y="318469"/>
                </a:cubicBezTo>
                <a:cubicBezTo>
                  <a:pt x="1360736" y="325898"/>
                  <a:pt x="1361479" y="330542"/>
                  <a:pt x="1362965" y="332399"/>
                </a:cubicBezTo>
                <a:cubicBezTo>
                  <a:pt x="1364451" y="334257"/>
                  <a:pt x="1368166" y="334442"/>
                  <a:pt x="1374109" y="332956"/>
                </a:cubicBezTo>
                <a:cubicBezTo>
                  <a:pt x="1383025" y="331470"/>
                  <a:pt x="1402341" y="323670"/>
                  <a:pt x="1432059" y="309553"/>
                </a:cubicBezTo>
                <a:cubicBezTo>
                  <a:pt x="1461777" y="295437"/>
                  <a:pt x="1483880" y="286151"/>
                  <a:pt x="1498368" y="281693"/>
                </a:cubicBezTo>
                <a:cubicBezTo>
                  <a:pt x="1512855" y="277235"/>
                  <a:pt x="1525300" y="272777"/>
                  <a:pt x="1535701" y="268320"/>
                </a:cubicBezTo>
                <a:cubicBezTo>
                  <a:pt x="1557989" y="258661"/>
                  <a:pt x="1609996" y="242316"/>
                  <a:pt x="1691720" y="219285"/>
                </a:cubicBezTo>
                <a:cubicBezTo>
                  <a:pt x="1718467" y="211855"/>
                  <a:pt x="1745213" y="207026"/>
                  <a:pt x="1771959" y="204797"/>
                </a:cubicBezTo>
                <a:cubicBezTo>
                  <a:pt x="1798705" y="202569"/>
                  <a:pt x="1816536" y="203683"/>
                  <a:pt x="1825451" y="208141"/>
                </a:cubicBezTo>
                <a:cubicBezTo>
                  <a:pt x="1835853" y="213341"/>
                  <a:pt x="1846440" y="217056"/>
                  <a:pt x="1857212" y="219285"/>
                </a:cubicBezTo>
                <a:cubicBezTo>
                  <a:pt x="1867985" y="221514"/>
                  <a:pt x="1874486" y="225229"/>
                  <a:pt x="1876715" y="230429"/>
                </a:cubicBezTo>
                <a:cubicBezTo>
                  <a:pt x="1878944" y="235630"/>
                  <a:pt x="1883401" y="238230"/>
                  <a:pt x="1890088" y="238230"/>
                </a:cubicBezTo>
                <a:cubicBezTo>
                  <a:pt x="1896775" y="238230"/>
                  <a:pt x="1900304" y="241388"/>
                  <a:pt x="1900675" y="247703"/>
                </a:cubicBezTo>
                <a:cubicBezTo>
                  <a:pt x="1901046" y="254018"/>
                  <a:pt x="1903832" y="260519"/>
                  <a:pt x="1909033" y="267205"/>
                </a:cubicBezTo>
                <a:cubicBezTo>
                  <a:pt x="1917949" y="279835"/>
                  <a:pt x="1918692" y="289865"/>
                  <a:pt x="1911262" y="297295"/>
                </a:cubicBezTo>
                <a:cubicBezTo>
                  <a:pt x="1903832" y="304724"/>
                  <a:pt x="1888602" y="308439"/>
                  <a:pt x="1865571" y="308439"/>
                </a:cubicBezTo>
                <a:cubicBezTo>
                  <a:pt x="1844025" y="308439"/>
                  <a:pt x="1831024" y="309925"/>
                  <a:pt x="1826566" y="312897"/>
                </a:cubicBezTo>
                <a:cubicBezTo>
                  <a:pt x="1822108" y="315869"/>
                  <a:pt x="1807621" y="316054"/>
                  <a:pt x="1783103" y="313454"/>
                </a:cubicBezTo>
                <a:cubicBezTo>
                  <a:pt x="1758586" y="310854"/>
                  <a:pt x="1744470" y="310668"/>
                  <a:pt x="1740755" y="312897"/>
                </a:cubicBezTo>
                <a:cubicBezTo>
                  <a:pt x="1737040" y="315126"/>
                  <a:pt x="1732583" y="316240"/>
                  <a:pt x="1727382" y="316240"/>
                </a:cubicBezTo>
                <a:cubicBezTo>
                  <a:pt x="1722924" y="316240"/>
                  <a:pt x="1719952" y="322555"/>
                  <a:pt x="1718467" y="335185"/>
                </a:cubicBezTo>
                <a:cubicBezTo>
                  <a:pt x="1716981" y="347815"/>
                  <a:pt x="1718467" y="355245"/>
                  <a:pt x="1722924" y="357474"/>
                </a:cubicBezTo>
                <a:cubicBezTo>
                  <a:pt x="1726639" y="360445"/>
                  <a:pt x="1722553" y="375676"/>
                  <a:pt x="1710666" y="403165"/>
                </a:cubicBezTo>
                <a:cubicBezTo>
                  <a:pt x="1705465" y="415795"/>
                  <a:pt x="1700079" y="436226"/>
                  <a:pt x="1694506" y="464459"/>
                </a:cubicBezTo>
                <a:cubicBezTo>
                  <a:pt x="1688934" y="492691"/>
                  <a:pt x="1687263" y="507921"/>
                  <a:pt x="1689492" y="510150"/>
                </a:cubicBezTo>
                <a:cubicBezTo>
                  <a:pt x="1693206" y="513865"/>
                  <a:pt x="1695064" y="519808"/>
                  <a:pt x="1695064" y="527981"/>
                </a:cubicBezTo>
                <a:cubicBezTo>
                  <a:pt x="1695064" y="536153"/>
                  <a:pt x="1696921" y="541354"/>
                  <a:pt x="1700636" y="543583"/>
                </a:cubicBezTo>
                <a:cubicBezTo>
                  <a:pt x="1704350" y="545812"/>
                  <a:pt x="1706208" y="552127"/>
                  <a:pt x="1706208" y="562528"/>
                </a:cubicBezTo>
                <a:cubicBezTo>
                  <a:pt x="1706208" y="571443"/>
                  <a:pt x="1708251" y="581102"/>
                  <a:pt x="1712337" y="591503"/>
                </a:cubicBezTo>
                <a:cubicBezTo>
                  <a:pt x="1716424" y="601904"/>
                  <a:pt x="1721067" y="609334"/>
                  <a:pt x="1726268" y="613791"/>
                </a:cubicBezTo>
                <a:cubicBezTo>
                  <a:pt x="1731468" y="617506"/>
                  <a:pt x="1733697" y="621964"/>
                  <a:pt x="1732954" y="627165"/>
                </a:cubicBezTo>
                <a:cubicBezTo>
                  <a:pt x="1731468" y="634594"/>
                  <a:pt x="1731654" y="640538"/>
                  <a:pt x="1733511" y="644995"/>
                </a:cubicBezTo>
                <a:cubicBezTo>
                  <a:pt x="1735369" y="649453"/>
                  <a:pt x="1739641" y="655025"/>
                  <a:pt x="1746327" y="661712"/>
                </a:cubicBezTo>
                <a:cubicBezTo>
                  <a:pt x="1755243" y="670627"/>
                  <a:pt x="1759700" y="676199"/>
                  <a:pt x="1759700" y="678428"/>
                </a:cubicBezTo>
                <a:cubicBezTo>
                  <a:pt x="1759700" y="680657"/>
                  <a:pt x="1765087" y="686972"/>
                  <a:pt x="1775859" y="697373"/>
                </a:cubicBezTo>
                <a:cubicBezTo>
                  <a:pt x="1786632" y="707775"/>
                  <a:pt x="1792019" y="715576"/>
                  <a:pt x="1792019" y="720776"/>
                </a:cubicBezTo>
                <a:cubicBezTo>
                  <a:pt x="1792019" y="725234"/>
                  <a:pt x="1787747" y="730435"/>
                  <a:pt x="1779203" y="736378"/>
                </a:cubicBezTo>
                <a:cubicBezTo>
                  <a:pt x="1770659" y="742322"/>
                  <a:pt x="1763044" y="745665"/>
                  <a:pt x="1756357" y="746408"/>
                </a:cubicBezTo>
                <a:cubicBezTo>
                  <a:pt x="1749670" y="746408"/>
                  <a:pt x="1741684" y="749380"/>
                  <a:pt x="1732397" y="755323"/>
                </a:cubicBezTo>
                <a:cubicBezTo>
                  <a:pt x="1723110" y="761267"/>
                  <a:pt x="1708251" y="770368"/>
                  <a:pt x="1687820" y="782627"/>
                </a:cubicBezTo>
                <a:cubicBezTo>
                  <a:pt x="1667389" y="794885"/>
                  <a:pt x="1657173" y="801386"/>
                  <a:pt x="1657173" y="802129"/>
                </a:cubicBezTo>
                <a:cubicBezTo>
                  <a:pt x="1657173" y="804358"/>
                  <a:pt x="1664046" y="809002"/>
                  <a:pt x="1677790" y="816060"/>
                </a:cubicBezTo>
                <a:cubicBezTo>
                  <a:pt x="1691535" y="823118"/>
                  <a:pt x="1700264" y="826647"/>
                  <a:pt x="1703979" y="826647"/>
                </a:cubicBezTo>
                <a:cubicBezTo>
                  <a:pt x="1709180" y="826647"/>
                  <a:pt x="1721810" y="832404"/>
                  <a:pt x="1741870" y="843920"/>
                </a:cubicBezTo>
                <a:cubicBezTo>
                  <a:pt x="1761929" y="855436"/>
                  <a:pt x="1772702" y="863423"/>
                  <a:pt x="1774188" y="867880"/>
                </a:cubicBezTo>
                <a:cubicBezTo>
                  <a:pt x="1776417" y="873081"/>
                  <a:pt x="1780131" y="875681"/>
                  <a:pt x="1785332" y="875681"/>
                </a:cubicBezTo>
                <a:cubicBezTo>
                  <a:pt x="1792762" y="875681"/>
                  <a:pt x="1807992" y="887197"/>
                  <a:pt x="1831024" y="910228"/>
                </a:cubicBezTo>
                <a:cubicBezTo>
                  <a:pt x="1854055" y="933260"/>
                  <a:pt x="1872257" y="955177"/>
                  <a:pt x="1885630" y="975980"/>
                </a:cubicBezTo>
                <a:cubicBezTo>
                  <a:pt x="1898260" y="996039"/>
                  <a:pt x="1906247" y="1013127"/>
                  <a:pt x="1909591" y="1027243"/>
                </a:cubicBezTo>
                <a:cubicBezTo>
                  <a:pt x="1912934" y="1041359"/>
                  <a:pt x="1912377" y="1056961"/>
                  <a:pt x="1907919" y="1074049"/>
                </a:cubicBezTo>
                <a:cubicBezTo>
                  <a:pt x="1905690" y="1080736"/>
                  <a:pt x="1899375" y="1086122"/>
                  <a:pt x="1888974" y="1090208"/>
                </a:cubicBezTo>
                <a:cubicBezTo>
                  <a:pt x="1878572" y="1094294"/>
                  <a:pt x="1869285" y="1094852"/>
                  <a:pt x="1861113" y="1091880"/>
                </a:cubicBezTo>
                <a:cubicBezTo>
                  <a:pt x="1854426" y="1089651"/>
                  <a:pt x="1845325" y="1082593"/>
                  <a:pt x="1833810" y="1070706"/>
                </a:cubicBezTo>
                <a:cubicBezTo>
                  <a:pt x="1822294" y="1058818"/>
                  <a:pt x="1812821" y="1046560"/>
                  <a:pt x="1805392" y="1033930"/>
                </a:cubicBezTo>
                <a:cubicBezTo>
                  <a:pt x="1798705" y="1023528"/>
                  <a:pt x="1790161" y="1012013"/>
                  <a:pt x="1779760" y="999382"/>
                </a:cubicBezTo>
                <a:cubicBezTo>
                  <a:pt x="1764158" y="980066"/>
                  <a:pt x="1754500" y="966321"/>
                  <a:pt x="1750785" y="958149"/>
                </a:cubicBezTo>
                <a:cubicBezTo>
                  <a:pt x="1747070" y="951462"/>
                  <a:pt x="1746699" y="945147"/>
                  <a:pt x="1749670" y="939204"/>
                </a:cubicBezTo>
                <a:cubicBezTo>
                  <a:pt x="1754871" y="928802"/>
                  <a:pt x="1747813" y="912457"/>
                  <a:pt x="1728496" y="890169"/>
                </a:cubicBezTo>
                <a:cubicBezTo>
                  <a:pt x="1709180" y="867880"/>
                  <a:pt x="1686148" y="850421"/>
                  <a:pt x="1659402" y="837791"/>
                </a:cubicBezTo>
                <a:cubicBezTo>
                  <a:pt x="1651973" y="832590"/>
                  <a:pt x="1648258" y="828875"/>
                  <a:pt x="1648258" y="826647"/>
                </a:cubicBezTo>
                <a:cubicBezTo>
                  <a:pt x="1654201" y="826647"/>
                  <a:pt x="1657173" y="824789"/>
                  <a:pt x="1657173" y="821074"/>
                </a:cubicBezTo>
                <a:cubicBezTo>
                  <a:pt x="1657173" y="817360"/>
                  <a:pt x="1653830" y="815502"/>
                  <a:pt x="1647143" y="815502"/>
                </a:cubicBezTo>
                <a:cubicBezTo>
                  <a:pt x="1633027" y="814759"/>
                  <a:pt x="1615754" y="819217"/>
                  <a:pt x="1595323" y="828875"/>
                </a:cubicBezTo>
                <a:cubicBezTo>
                  <a:pt x="1574892" y="838534"/>
                  <a:pt x="1563004" y="848192"/>
                  <a:pt x="1559661" y="857850"/>
                </a:cubicBezTo>
                <a:cubicBezTo>
                  <a:pt x="1556318" y="867509"/>
                  <a:pt x="1547402" y="886454"/>
                  <a:pt x="1532915" y="914686"/>
                </a:cubicBezTo>
                <a:cubicBezTo>
                  <a:pt x="1518427" y="942918"/>
                  <a:pt x="1511184" y="960749"/>
                  <a:pt x="1511184" y="968179"/>
                </a:cubicBezTo>
                <a:cubicBezTo>
                  <a:pt x="1511184" y="975608"/>
                  <a:pt x="1508769" y="982295"/>
                  <a:pt x="1503940" y="988238"/>
                </a:cubicBezTo>
                <a:cubicBezTo>
                  <a:pt x="1499111" y="994182"/>
                  <a:pt x="1493538" y="1005697"/>
                  <a:pt x="1487223" y="1022785"/>
                </a:cubicBezTo>
                <a:cubicBezTo>
                  <a:pt x="1480908" y="1039873"/>
                  <a:pt x="1476265" y="1049346"/>
                  <a:pt x="1473293" y="1051203"/>
                </a:cubicBezTo>
                <a:cubicBezTo>
                  <a:pt x="1470321" y="1053061"/>
                  <a:pt x="1461592" y="1066248"/>
                  <a:pt x="1447104" y="1090765"/>
                </a:cubicBezTo>
                <a:cubicBezTo>
                  <a:pt x="1432617" y="1115283"/>
                  <a:pt x="1421286" y="1128656"/>
                  <a:pt x="1413114" y="1130885"/>
                </a:cubicBezTo>
                <a:cubicBezTo>
                  <a:pt x="1404942" y="1133113"/>
                  <a:pt x="1400298" y="1132556"/>
                  <a:pt x="1399184" y="1129213"/>
                </a:cubicBezTo>
                <a:cubicBezTo>
                  <a:pt x="1398069" y="1125870"/>
                  <a:pt x="1394912" y="1124198"/>
                  <a:pt x="1389711" y="1124198"/>
                </a:cubicBezTo>
                <a:cubicBezTo>
                  <a:pt x="1379310" y="1124198"/>
                  <a:pt x="1369094" y="1113054"/>
                  <a:pt x="1359064" y="1090765"/>
                </a:cubicBezTo>
                <a:cubicBezTo>
                  <a:pt x="1349035" y="1068477"/>
                  <a:pt x="1343277" y="1044331"/>
                  <a:pt x="1341791" y="1018328"/>
                </a:cubicBezTo>
                <a:cubicBezTo>
                  <a:pt x="1340305" y="990096"/>
                  <a:pt x="1337519" y="974865"/>
                  <a:pt x="1333433" y="972636"/>
                </a:cubicBezTo>
                <a:cubicBezTo>
                  <a:pt x="1329347" y="970407"/>
                  <a:pt x="1327675" y="964835"/>
                  <a:pt x="1328418" y="955920"/>
                </a:cubicBezTo>
                <a:cubicBezTo>
                  <a:pt x="1329161" y="950719"/>
                  <a:pt x="1330647" y="947376"/>
                  <a:pt x="1332876" y="945890"/>
                </a:cubicBezTo>
                <a:cubicBezTo>
                  <a:pt x="1335104" y="944404"/>
                  <a:pt x="1338819" y="943661"/>
                  <a:pt x="1344020" y="943661"/>
                </a:cubicBezTo>
                <a:cubicBezTo>
                  <a:pt x="1352192" y="945147"/>
                  <a:pt x="1359064" y="943661"/>
                  <a:pt x="1364637" y="939204"/>
                </a:cubicBezTo>
                <a:cubicBezTo>
                  <a:pt x="1370209" y="934746"/>
                  <a:pt x="1376338" y="932517"/>
                  <a:pt x="1383025" y="932517"/>
                </a:cubicBezTo>
                <a:cubicBezTo>
                  <a:pt x="1390454" y="932517"/>
                  <a:pt x="1395655" y="928616"/>
                  <a:pt x="1398627" y="920815"/>
                </a:cubicBezTo>
                <a:cubicBezTo>
                  <a:pt x="1401598" y="913014"/>
                  <a:pt x="1400484" y="906885"/>
                  <a:pt x="1395283" y="902427"/>
                </a:cubicBezTo>
                <a:cubicBezTo>
                  <a:pt x="1390083" y="897970"/>
                  <a:pt x="1387482" y="898527"/>
                  <a:pt x="1387482" y="904099"/>
                </a:cubicBezTo>
                <a:cubicBezTo>
                  <a:pt x="1387482" y="909671"/>
                  <a:pt x="1381910" y="916172"/>
                  <a:pt x="1370766" y="923602"/>
                </a:cubicBezTo>
                <a:cubicBezTo>
                  <a:pt x="1362593" y="930288"/>
                  <a:pt x="1357393" y="933260"/>
                  <a:pt x="1355164" y="932517"/>
                </a:cubicBezTo>
                <a:cubicBezTo>
                  <a:pt x="1352935" y="931774"/>
                  <a:pt x="1357764" y="926202"/>
                  <a:pt x="1369651" y="915801"/>
                </a:cubicBezTo>
                <a:cubicBezTo>
                  <a:pt x="1383025" y="904656"/>
                  <a:pt x="1383025" y="897598"/>
                  <a:pt x="1369651" y="894627"/>
                </a:cubicBezTo>
                <a:cubicBezTo>
                  <a:pt x="1359993" y="893141"/>
                  <a:pt x="1348106" y="889797"/>
                  <a:pt x="1333990" y="884597"/>
                </a:cubicBezTo>
                <a:cubicBezTo>
                  <a:pt x="1319874" y="879396"/>
                  <a:pt x="1311330" y="875681"/>
                  <a:pt x="1308358" y="873452"/>
                </a:cubicBezTo>
                <a:cubicBezTo>
                  <a:pt x="1303900" y="868252"/>
                  <a:pt x="1297957" y="853579"/>
                  <a:pt x="1290527" y="829433"/>
                </a:cubicBezTo>
                <a:cubicBezTo>
                  <a:pt x="1283098" y="805287"/>
                  <a:pt x="1280126" y="790242"/>
                  <a:pt x="1281612" y="784298"/>
                </a:cubicBezTo>
                <a:cubicBezTo>
                  <a:pt x="1283841" y="778355"/>
                  <a:pt x="1289784" y="772411"/>
                  <a:pt x="1299443" y="766468"/>
                </a:cubicBezTo>
                <a:cubicBezTo>
                  <a:pt x="1309101" y="760524"/>
                  <a:pt x="1327489" y="744365"/>
                  <a:pt x="1354607" y="717990"/>
                </a:cubicBezTo>
                <a:cubicBezTo>
                  <a:pt x="1381725" y="691615"/>
                  <a:pt x="1403827" y="668398"/>
                  <a:pt x="1420915" y="648339"/>
                </a:cubicBezTo>
                <a:cubicBezTo>
                  <a:pt x="1444690" y="620850"/>
                  <a:pt x="1451376" y="603762"/>
                  <a:pt x="1440975" y="597075"/>
                </a:cubicBezTo>
                <a:cubicBezTo>
                  <a:pt x="1436517" y="594103"/>
                  <a:pt x="1430945" y="584259"/>
                  <a:pt x="1424258" y="567543"/>
                </a:cubicBezTo>
                <a:cubicBezTo>
                  <a:pt x="1417572" y="550826"/>
                  <a:pt x="1414228" y="538011"/>
                  <a:pt x="1414228" y="529095"/>
                </a:cubicBezTo>
                <a:cubicBezTo>
                  <a:pt x="1414228" y="518694"/>
                  <a:pt x="1416643" y="513493"/>
                  <a:pt x="1421472" y="513493"/>
                </a:cubicBezTo>
                <a:cubicBezTo>
                  <a:pt x="1426301" y="513493"/>
                  <a:pt x="1431688" y="511264"/>
                  <a:pt x="1437631" y="506807"/>
                </a:cubicBezTo>
                <a:cubicBezTo>
                  <a:pt x="1441346" y="503835"/>
                  <a:pt x="1442275" y="500306"/>
                  <a:pt x="1440418" y="496220"/>
                </a:cubicBezTo>
                <a:cubicBezTo>
                  <a:pt x="1438560" y="492133"/>
                  <a:pt x="1431688" y="483775"/>
                  <a:pt x="1419801" y="471145"/>
                </a:cubicBezTo>
                <a:cubicBezTo>
                  <a:pt x="1401970" y="451085"/>
                  <a:pt x="1393054" y="439570"/>
                  <a:pt x="1393054" y="436598"/>
                </a:cubicBezTo>
                <a:cubicBezTo>
                  <a:pt x="1393054" y="433626"/>
                  <a:pt x="1399741" y="432140"/>
                  <a:pt x="1413114" y="432140"/>
                </a:cubicBezTo>
                <a:cubicBezTo>
                  <a:pt x="1426487" y="432140"/>
                  <a:pt x="1435031" y="430654"/>
                  <a:pt x="1438746" y="427683"/>
                </a:cubicBezTo>
                <a:cubicBezTo>
                  <a:pt x="1444690" y="422482"/>
                  <a:pt x="1453048" y="419696"/>
                  <a:pt x="1463820" y="419324"/>
                </a:cubicBezTo>
                <a:cubicBezTo>
                  <a:pt x="1474593" y="418953"/>
                  <a:pt x="1483323" y="421367"/>
                  <a:pt x="1490009" y="426568"/>
                </a:cubicBezTo>
                <a:cubicBezTo>
                  <a:pt x="1498925" y="433255"/>
                  <a:pt x="1513784" y="440127"/>
                  <a:pt x="1534587" y="447185"/>
                </a:cubicBezTo>
                <a:cubicBezTo>
                  <a:pt x="1555389" y="454243"/>
                  <a:pt x="1570248" y="461858"/>
                  <a:pt x="1579163" y="470031"/>
                </a:cubicBezTo>
                <a:lnTo>
                  <a:pt x="1592537" y="483404"/>
                </a:lnTo>
                <a:lnTo>
                  <a:pt x="1600338" y="463344"/>
                </a:lnTo>
                <a:cubicBezTo>
                  <a:pt x="1605538" y="450714"/>
                  <a:pt x="1608324" y="441984"/>
                  <a:pt x="1608696" y="437155"/>
                </a:cubicBezTo>
                <a:cubicBezTo>
                  <a:pt x="1609067" y="432326"/>
                  <a:pt x="1610181" y="432140"/>
                  <a:pt x="1612039" y="436598"/>
                </a:cubicBezTo>
                <a:cubicBezTo>
                  <a:pt x="1613897" y="441056"/>
                  <a:pt x="1611110" y="451457"/>
                  <a:pt x="1603681" y="467802"/>
                </a:cubicBezTo>
                <a:cubicBezTo>
                  <a:pt x="1599966" y="475231"/>
                  <a:pt x="1597366" y="482104"/>
                  <a:pt x="1595880" y="488419"/>
                </a:cubicBezTo>
                <a:cubicBezTo>
                  <a:pt x="1594394" y="494734"/>
                  <a:pt x="1594208" y="499563"/>
                  <a:pt x="1595323" y="502906"/>
                </a:cubicBezTo>
                <a:cubicBezTo>
                  <a:pt x="1596437" y="506249"/>
                  <a:pt x="1598480" y="507921"/>
                  <a:pt x="1601452" y="507921"/>
                </a:cubicBezTo>
                <a:cubicBezTo>
                  <a:pt x="1605910" y="507921"/>
                  <a:pt x="1609624" y="503463"/>
                  <a:pt x="1612596" y="494548"/>
                </a:cubicBezTo>
                <a:cubicBezTo>
                  <a:pt x="1615568" y="485633"/>
                  <a:pt x="1615568" y="479689"/>
                  <a:pt x="1612596" y="476717"/>
                </a:cubicBezTo>
                <a:cubicBezTo>
                  <a:pt x="1608881" y="472259"/>
                  <a:pt x="1609253" y="470031"/>
                  <a:pt x="1613710" y="470031"/>
                </a:cubicBezTo>
                <a:cubicBezTo>
                  <a:pt x="1618168" y="470031"/>
                  <a:pt x="1619283" y="468359"/>
                  <a:pt x="1617054" y="465016"/>
                </a:cubicBezTo>
                <a:cubicBezTo>
                  <a:pt x="1614825" y="461672"/>
                  <a:pt x="1615382" y="460001"/>
                  <a:pt x="1618726" y="460001"/>
                </a:cubicBezTo>
                <a:cubicBezTo>
                  <a:pt x="1622069" y="460001"/>
                  <a:pt x="1622812" y="456286"/>
                  <a:pt x="1620954" y="448857"/>
                </a:cubicBezTo>
                <a:cubicBezTo>
                  <a:pt x="1619097" y="441427"/>
                  <a:pt x="1620026" y="437712"/>
                  <a:pt x="1623741" y="437712"/>
                </a:cubicBezTo>
                <a:cubicBezTo>
                  <a:pt x="1627455" y="437712"/>
                  <a:pt x="1631356" y="432697"/>
                  <a:pt x="1635442" y="422668"/>
                </a:cubicBezTo>
                <a:cubicBezTo>
                  <a:pt x="1639528" y="412638"/>
                  <a:pt x="1642686" y="399822"/>
                  <a:pt x="1644914" y="384220"/>
                </a:cubicBezTo>
                <a:cubicBezTo>
                  <a:pt x="1646400" y="373076"/>
                  <a:pt x="1646772" y="365832"/>
                  <a:pt x="1646029" y="362489"/>
                </a:cubicBezTo>
                <a:cubicBezTo>
                  <a:pt x="1645286" y="359145"/>
                  <a:pt x="1643057" y="357474"/>
                  <a:pt x="1639342" y="357474"/>
                </a:cubicBezTo>
                <a:cubicBezTo>
                  <a:pt x="1626712" y="357474"/>
                  <a:pt x="1627084" y="351159"/>
                  <a:pt x="1640457" y="338528"/>
                </a:cubicBezTo>
                <a:cubicBezTo>
                  <a:pt x="1647887" y="331842"/>
                  <a:pt x="1652344" y="325527"/>
                  <a:pt x="1653830" y="319583"/>
                </a:cubicBezTo>
                <a:cubicBezTo>
                  <a:pt x="1656059" y="313640"/>
                  <a:pt x="1662560" y="309553"/>
                  <a:pt x="1673332" y="307325"/>
                </a:cubicBezTo>
                <a:cubicBezTo>
                  <a:pt x="1684105" y="305096"/>
                  <a:pt x="1694321" y="305467"/>
                  <a:pt x="1703979" y="308439"/>
                </a:cubicBezTo>
                <a:cubicBezTo>
                  <a:pt x="1713638" y="312154"/>
                  <a:pt x="1723110" y="310296"/>
                  <a:pt x="1732397" y="302867"/>
                </a:cubicBezTo>
                <a:cubicBezTo>
                  <a:pt x="1741684" y="295437"/>
                  <a:pt x="1752642" y="288379"/>
                  <a:pt x="1765272" y="281693"/>
                </a:cubicBezTo>
                <a:cubicBezTo>
                  <a:pt x="1777902" y="275006"/>
                  <a:pt x="1786818" y="268691"/>
                  <a:pt x="1792019" y="262748"/>
                </a:cubicBezTo>
                <a:cubicBezTo>
                  <a:pt x="1795733" y="257547"/>
                  <a:pt x="1795362" y="254947"/>
                  <a:pt x="1790904" y="254947"/>
                </a:cubicBezTo>
                <a:cubicBezTo>
                  <a:pt x="1787190" y="254947"/>
                  <a:pt x="1777902" y="255690"/>
                  <a:pt x="1763044" y="257175"/>
                </a:cubicBezTo>
                <a:cubicBezTo>
                  <a:pt x="1742241" y="258661"/>
                  <a:pt x="1718281" y="262190"/>
                  <a:pt x="1691163" y="267762"/>
                </a:cubicBezTo>
                <a:cubicBezTo>
                  <a:pt x="1664046" y="273335"/>
                  <a:pt x="1648258" y="277978"/>
                  <a:pt x="1643800" y="281693"/>
                </a:cubicBezTo>
                <a:cubicBezTo>
                  <a:pt x="1640085" y="283922"/>
                  <a:pt x="1633027" y="286522"/>
                  <a:pt x="1622626" y="289494"/>
                </a:cubicBezTo>
                <a:cubicBezTo>
                  <a:pt x="1592165" y="296180"/>
                  <a:pt x="1543873" y="315311"/>
                  <a:pt x="1477751" y="346887"/>
                </a:cubicBezTo>
                <a:cubicBezTo>
                  <a:pt x="1411628" y="378462"/>
                  <a:pt x="1364822" y="404280"/>
                  <a:pt x="1337333" y="424339"/>
                </a:cubicBezTo>
                <a:cubicBezTo>
                  <a:pt x="1324703" y="433255"/>
                  <a:pt x="1315230" y="441984"/>
                  <a:pt x="1308915" y="450528"/>
                </a:cubicBezTo>
                <a:cubicBezTo>
                  <a:pt x="1302600" y="459072"/>
                  <a:pt x="1294242" y="473745"/>
                  <a:pt x="1283841" y="494548"/>
                </a:cubicBezTo>
                <a:cubicBezTo>
                  <a:pt x="1268239" y="526495"/>
                  <a:pt x="1257838" y="547669"/>
                  <a:pt x="1252637" y="558070"/>
                </a:cubicBezTo>
                <a:cubicBezTo>
                  <a:pt x="1248922" y="564014"/>
                  <a:pt x="1245579" y="567914"/>
                  <a:pt x="1242607" y="569772"/>
                </a:cubicBezTo>
                <a:cubicBezTo>
                  <a:pt x="1239635" y="571629"/>
                  <a:pt x="1234063" y="572186"/>
                  <a:pt x="1225891" y="571443"/>
                </a:cubicBezTo>
                <a:cubicBezTo>
                  <a:pt x="1214004" y="569957"/>
                  <a:pt x="1204902" y="565314"/>
                  <a:pt x="1198587" y="557513"/>
                </a:cubicBezTo>
                <a:cubicBezTo>
                  <a:pt x="1192273" y="549712"/>
                  <a:pt x="1186143" y="536153"/>
                  <a:pt x="1180199" y="516837"/>
                </a:cubicBezTo>
                <a:cubicBezTo>
                  <a:pt x="1173513" y="494548"/>
                  <a:pt x="1167198" y="476717"/>
                  <a:pt x="1161254" y="463344"/>
                </a:cubicBezTo>
                <a:cubicBezTo>
                  <a:pt x="1156796" y="452200"/>
                  <a:pt x="1155868" y="441613"/>
                  <a:pt x="1158468" y="431583"/>
                </a:cubicBezTo>
                <a:cubicBezTo>
                  <a:pt x="1161068" y="421553"/>
                  <a:pt x="1166083" y="416538"/>
                  <a:pt x="1173513" y="416538"/>
                </a:cubicBezTo>
                <a:cubicBezTo>
                  <a:pt x="1178713" y="416538"/>
                  <a:pt x="1190043" y="405394"/>
                  <a:pt x="1207503" y="383105"/>
                </a:cubicBezTo>
                <a:cubicBezTo>
                  <a:pt x="1224962" y="360817"/>
                  <a:pt x="1243164" y="340386"/>
                  <a:pt x="1262110" y="321812"/>
                </a:cubicBezTo>
                <a:cubicBezTo>
                  <a:pt x="1281055" y="303238"/>
                  <a:pt x="1290527" y="292094"/>
                  <a:pt x="1290527" y="288379"/>
                </a:cubicBezTo>
                <a:cubicBezTo>
                  <a:pt x="1290527" y="284665"/>
                  <a:pt x="1297771" y="276306"/>
                  <a:pt x="1312259" y="263305"/>
                </a:cubicBezTo>
                <a:cubicBezTo>
                  <a:pt x="1326746" y="250303"/>
                  <a:pt x="1342534" y="238230"/>
                  <a:pt x="1359622" y="227086"/>
                </a:cubicBezTo>
                <a:cubicBezTo>
                  <a:pt x="1378195" y="214456"/>
                  <a:pt x="1387482" y="205726"/>
                  <a:pt x="1387482" y="200897"/>
                </a:cubicBezTo>
                <a:cubicBezTo>
                  <a:pt x="1387482" y="196068"/>
                  <a:pt x="1391197" y="190310"/>
                  <a:pt x="1398627" y="183623"/>
                </a:cubicBezTo>
                <a:cubicBezTo>
                  <a:pt x="1405313" y="177680"/>
                  <a:pt x="1409957" y="174522"/>
                  <a:pt x="1412557" y="174151"/>
                </a:cubicBezTo>
                <a:close/>
                <a:moveTo>
                  <a:pt x="10457231" y="171086"/>
                </a:moveTo>
                <a:cubicBezTo>
                  <a:pt x="10473947" y="171272"/>
                  <a:pt x="10493820" y="174708"/>
                  <a:pt x="10516851" y="181395"/>
                </a:cubicBezTo>
                <a:cubicBezTo>
                  <a:pt x="10522794" y="183623"/>
                  <a:pt x="10530968" y="185481"/>
                  <a:pt x="10541369" y="186967"/>
                </a:cubicBezTo>
                <a:cubicBezTo>
                  <a:pt x="10548798" y="188453"/>
                  <a:pt x="10559385" y="193653"/>
                  <a:pt x="10573129" y="202569"/>
                </a:cubicBezTo>
                <a:cubicBezTo>
                  <a:pt x="10586874" y="211484"/>
                  <a:pt x="10593747" y="217799"/>
                  <a:pt x="10593747" y="221514"/>
                </a:cubicBezTo>
                <a:cubicBezTo>
                  <a:pt x="10594490" y="224486"/>
                  <a:pt x="10595605" y="229315"/>
                  <a:pt x="10597090" y="236001"/>
                </a:cubicBezTo>
                <a:cubicBezTo>
                  <a:pt x="10600804" y="253089"/>
                  <a:pt x="10600434" y="265719"/>
                  <a:pt x="10595976" y="273892"/>
                </a:cubicBezTo>
                <a:cubicBezTo>
                  <a:pt x="10591518" y="282064"/>
                  <a:pt x="10581859" y="288008"/>
                  <a:pt x="10567001" y="291723"/>
                </a:cubicBezTo>
                <a:cubicBezTo>
                  <a:pt x="10558828" y="293208"/>
                  <a:pt x="10546012" y="299338"/>
                  <a:pt x="10528553" y="310111"/>
                </a:cubicBezTo>
                <a:cubicBezTo>
                  <a:pt x="10511093" y="320883"/>
                  <a:pt x="10502364" y="327756"/>
                  <a:pt x="10502364" y="330728"/>
                </a:cubicBezTo>
                <a:cubicBezTo>
                  <a:pt x="10502364" y="332956"/>
                  <a:pt x="10491033" y="339457"/>
                  <a:pt x="10468374" y="350230"/>
                </a:cubicBezTo>
                <a:cubicBezTo>
                  <a:pt x="10445714" y="361003"/>
                  <a:pt x="10432526" y="368246"/>
                  <a:pt x="10428811" y="371961"/>
                </a:cubicBezTo>
                <a:cubicBezTo>
                  <a:pt x="10425098" y="375676"/>
                  <a:pt x="10410981" y="382548"/>
                  <a:pt x="10386464" y="392578"/>
                </a:cubicBezTo>
                <a:cubicBezTo>
                  <a:pt x="10361946" y="402608"/>
                  <a:pt x="10348944" y="409109"/>
                  <a:pt x="10347458" y="412080"/>
                </a:cubicBezTo>
                <a:cubicBezTo>
                  <a:pt x="10345974" y="415052"/>
                  <a:pt x="10324427" y="430283"/>
                  <a:pt x="10282822" y="457772"/>
                </a:cubicBezTo>
                <a:cubicBezTo>
                  <a:pt x="10254591" y="476346"/>
                  <a:pt x="10226358" y="498077"/>
                  <a:pt x="10198126" y="522966"/>
                </a:cubicBezTo>
                <a:cubicBezTo>
                  <a:pt x="10169894" y="547855"/>
                  <a:pt x="10155777" y="562899"/>
                  <a:pt x="10155777" y="568100"/>
                </a:cubicBezTo>
                <a:cubicBezTo>
                  <a:pt x="10155777" y="571815"/>
                  <a:pt x="10157635" y="574415"/>
                  <a:pt x="10161350" y="575901"/>
                </a:cubicBezTo>
                <a:cubicBezTo>
                  <a:pt x="10165064" y="577387"/>
                  <a:pt x="10168037" y="576644"/>
                  <a:pt x="10170266" y="573672"/>
                </a:cubicBezTo>
                <a:cubicBezTo>
                  <a:pt x="10172493" y="569957"/>
                  <a:pt x="10177509" y="566428"/>
                  <a:pt x="10185310" y="563085"/>
                </a:cubicBezTo>
                <a:cubicBezTo>
                  <a:pt x="10193111" y="559742"/>
                  <a:pt x="10199612" y="556584"/>
                  <a:pt x="10204812" y="553613"/>
                </a:cubicBezTo>
                <a:cubicBezTo>
                  <a:pt x="10227844" y="540239"/>
                  <a:pt x="10285421" y="512007"/>
                  <a:pt x="10377548" y="468916"/>
                </a:cubicBezTo>
                <a:cubicBezTo>
                  <a:pt x="10428811" y="445142"/>
                  <a:pt x="10465587" y="427683"/>
                  <a:pt x="10487876" y="416538"/>
                </a:cubicBezTo>
                <a:cubicBezTo>
                  <a:pt x="10575544" y="375676"/>
                  <a:pt x="10653183" y="352645"/>
                  <a:pt x="10720791" y="347444"/>
                </a:cubicBezTo>
                <a:cubicBezTo>
                  <a:pt x="10749766" y="345215"/>
                  <a:pt x="10767411" y="344472"/>
                  <a:pt x="10773726" y="345215"/>
                </a:cubicBezTo>
                <a:cubicBezTo>
                  <a:pt x="10780041" y="345958"/>
                  <a:pt x="10786542" y="349673"/>
                  <a:pt x="10793229" y="356359"/>
                </a:cubicBezTo>
                <a:cubicBezTo>
                  <a:pt x="10802887" y="364532"/>
                  <a:pt x="10816260" y="371590"/>
                  <a:pt x="10833348" y="377533"/>
                </a:cubicBezTo>
                <a:cubicBezTo>
                  <a:pt x="10854894" y="384963"/>
                  <a:pt x="10870124" y="398522"/>
                  <a:pt x="10879040" y="418210"/>
                </a:cubicBezTo>
                <a:cubicBezTo>
                  <a:pt x="10887954" y="437898"/>
                  <a:pt x="10887954" y="458515"/>
                  <a:pt x="10879040" y="480061"/>
                </a:cubicBezTo>
                <a:cubicBezTo>
                  <a:pt x="10875325" y="490462"/>
                  <a:pt x="10872724" y="500863"/>
                  <a:pt x="10871238" y="511264"/>
                </a:cubicBezTo>
                <a:cubicBezTo>
                  <a:pt x="10863066" y="575901"/>
                  <a:pt x="10852293" y="627536"/>
                  <a:pt x="10838920" y="666169"/>
                </a:cubicBezTo>
                <a:cubicBezTo>
                  <a:pt x="10826291" y="701088"/>
                  <a:pt x="10819975" y="720405"/>
                  <a:pt x="10819975" y="724120"/>
                </a:cubicBezTo>
                <a:cubicBezTo>
                  <a:pt x="10819975" y="727834"/>
                  <a:pt x="10811988" y="746779"/>
                  <a:pt x="10796015" y="780955"/>
                </a:cubicBezTo>
                <a:cubicBezTo>
                  <a:pt x="10780041" y="815131"/>
                  <a:pt x="10770941" y="838720"/>
                  <a:pt x="10768712" y="851721"/>
                </a:cubicBezTo>
                <a:cubicBezTo>
                  <a:pt x="10766483" y="864723"/>
                  <a:pt x="10764068" y="871224"/>
                  <a:pt x="10761468" y="871224"/>
                </a:cubicBezTo>
                <a:cubicBezTo>
                  <a:pt x="10758868" y="871224"/>
                  <a:pt x="10753109" y="881253"/>
                  <a:pt x="10744193" y="901313"/>
                </a:cubicBezTo>
                <a:cubicBezTo>
                  <a:pt x="10736022" y="919144"/>
                  <a:pt x="10727664" y="932703"/>
                  <a:pt x="10719119" y="941990"/>
                </a:cubicBezTo>
                <a:cubicBezTo>
                  <a:pt x="10710575" y="951276"/>
                  <a:pt x="10698502" y="959635"/>
                  <a:pt x="10682901" y="967064"/>
                </a:cubicBezTo>
                <a:cubicBezTo>
                  <a:pt x="10676957" y="970036"/>
                  <a:pt x="10670271" y="972265"/>
                  <a:pt x="10662841" y="973751"/>
                </a:cubicBezTo>
                <a:cubicBezTo>
                  <a:pt x="10655412" y="975237"/>
                  <a:pt x="10649282" y="975422"/>
                  <a:pt x="10644453" y="974308"/>
                </a:cubicBezTo>
                <a:cubicBezTo>
                  <a:pt x="10639624" y="973193"/>
                  <a:pt x="10637209" y="970779"/>
                  <a:pt x="10637209" y="967064"/>
                </a:cubicBezTo>
                <a:cubicBezTo>
                  <a:pt x="10637209" y="964092"/>
                  <a:pt x="10634609" y="962606"/>
                  <a:pt x="10629409" y="962606"/>
                </a:cubicBezTo>
                <a:cubicBezTo>
                  <a:pt x="10624208" y="962606"/>
                  <a:pt x="10619192" y="960378"/>
                  <a:pt x="10614363" y="955920"/>
                </a:cubicBezTo>
                <a:cubicBezTo>
                  <a:pt x="10609534" y="951462"/>
                  <a:pt x="10598948" y="944776"/>
                  <a:pt x="10582602" y="935860"/>
                </a:cubicBezTo>
                <a:cubicBezTo>
                  <a:pt x="10563286" y="925459"/>
                  <a:pt x="10545826" y="913943"/>
                  <a:pt x="10530224" y="901313"/>
                </a:cubicBezTo>
                <a:cubicBezTo>
                  <a:pt x="10514623" y="888683"/>
                  <a:pt x="10505707" y="879025"/>
                  <a:pt x="10503478" y="872338"/>
                </a:cubicBezTo>
                <a:cubicBezTo>
                  <a:pt x="10499764" y="856736"/>
                  <a:pt x="10480819" y="852278"/>
                  <a:pt x="10446643" y="858965"/>
                </a:cubicBezTo>
                <a:cubicBezTo>
                  <a:pt x="10427327" y="862680"/>
                  <a:pt x="10407823" y="865651"/>
                  <a:pt x="10388135" y="867880"/>
                </a:cubicBezTo>
                <a:cubicBezTo>
                  <a:pt x="10368447" y="870109"/>
                  <a:pt x="10356560" y="873081"/>
                  <a:pt x="10352473" y="876796"/>
                </a:cubicBezTo>
                <a:cubicBezTo>
                  <a:pt x="10348387" y="880510"/>
                  <a:pt x="10332600" y="883111"/>
                  <a:pt x="10305111" y="884597"/>
                </a:cubicBezTo>
                <a:cubicBezTo>
                  <a:pt x="10286536" y="886083"/>
                  <a:pt x="10274835" y="886268"/>
                  <a:pt x="10270006" y="885154"/>
                </a:cubicBezTo>
                <a:cubicBezTo>
                  <a:pt x="10265177" y="884039"/>
                  <a:pt x="10260904" y="880882"/>
                  <a:pt x="10257191" y="875681"/>
                </a:cubicBezTo>
                <a:cubicBezTo>
                  <a:pt x="10251247" y="867509"/>
                  <a:pt x="10250133" y="860265"/>
                  <a:pt x="10253847" y="853950"/>
                </a:cubicBezTo>
                <a:cubicBezTo>
                  <a:pt x="10257561" y="847635"/>
                  <a:pt x="10259420" y="838162"/>
                  <a:pt x="10259420" y="825532"/>
                </a:cubicBezTo>
                <a:cubicBezTo>
                  <a:pt x="10259420" y="816617"/>
                  <a:pt x="10260162" y="811230"/>
                  <a:pt x="10261648" y="809373"/>
                </a:cubicBezTo>
                <a:cubicBezTo>
                  <a:pt x="10263133" y="807516"/>
                  <a:pt x="10266849" y="806587"/>
                  <a:pt x="10272792" y="806587"/>
                </a:cubicBezTo>
                <a:cubicBezTo>
                  <a:pt x="10281708" y="806587"/>
                  <a:pt x="10287279" y="809187"/>
                  <a:pt x="10289508" y="814388"/>
                </a:cubicBezTo>
                <a:cubicBezTo>
                  <a:pt x="10291737" y="819589"/>
                  <a:pt x="10295080" y="822189"/>
                  <a:pt x="10299538" y="822189"/>
                </a:cubicBezTo>
                <a:cubicBezTo>
                  <a:pt x="10309940" y="822189"/>
                  <a:pt x="10306968" y="805473"/>
                  <a:pt x="10290623" y="772040"/>
                </a:cubicBezTo>
                <a:cubicBezTo>
                  <a:pt x="10283194" y="757924"/>
                  <a:pt x="10281151" y="748823"/>
                  <a:pt x="10284494" y="744736"/>
                </a:cubicBezTo>
                <a:cubicBezTo>
                  <a:pt x="10287836" y="740650"/>
                  <a:pt x="10289879" y="731363"/>
                  <a:pt x="10290623" y="716876"/>
                </a:cubicBezTo>
                <a:cubicBezTo>
                  <a:pt x="10291366" y="702388"/>
                  <a:pt x="10293223" y="689944"/>
                  <a:pt x="10296195" y="679543"/>
                </a:cubicBezTo>
                <a:cubicBezTo>
                  <a:pt x="10302138" y="657997"/>
                  <a:pt x="10308083" y="632922"/>
                  <a:pt x="10314025" y="604319"/>
                </a:cubicBezTo>
                <a:cubicBezTo>
                  <a:pt x="10319969" y="575715"/>
                  <a:pt x="10322570" y="560671"/>
                  <a:pt x="10321827" y="559185"/>
                </a:cubicBezTo>
                <a:cubicBezTo>
                  <a:pt x="10319598" y="557699"/>
                  <a:pt x="10302138" y="566614"/>
                  <a:pt x="10269449" y="585931"/>
                </a:cubicBezTo>
                <a:cubicBezTo>
                  <a:pt x="10236759" y="605248"/>
                  <a:pt x="10215957" y="617135"/>
                  <a:pt x="10207041" y="621592"/>
                </a:cubicBezTo>
                <a:cubicBezTo>
                  <a:pt x="10197383" y="626793"/>
                  <a:pt x="10187353" y="635894"/>
                  <a:pt x="10176951" y="648896"/>
                </a:cubicBezTo>
                <a:cubicBezTo>
                  <a:pt x="10166551" y="661897"/>
                  <a:pt x="10161350" y="672485"/>
                  <a:pt x="10161350" y="680657"/>
                </a:cubicBezTo>
                <a:cubicBezTo>
                  <a:pt x="10160607" y="700717"/>
                  <a:pt x="10162093" y="716319"/>
                  <a:pt x="10165808" y="727463"/>
                </a:cubicBezTo>
                <a:cubicBezTo>
                  <a:pt x="10169522" y="738607"/>
                  <a:pt x="10179180" y="755695"/>
                  <a:pt x="10194783" y="778726"/>
                </a:cubicBezTo>
                <a:cubicBezTo>
                  <a:pt x="10216328" y="811416"/>
                  <a:pt x="10228773" y="827761"/>
                  <a:pt x="10232115" y="827761"/>
                </a:cubicBezTo>
                <a:cubicBezTo>
                  <a:pt x="10235459" y="827761"/>
                  <a:pt x="10237130" y="834076"/>
                  <a:pt x="10237130" y="846706"/>
                </a:cubicBezTo>
                <a:cubicBezTo>
                  <a:pt x="10237130" y="859336"/>
                  <a:pt x="10235459" y="865651"/>
                  <a:pt x="10232115" y="865651"/>
                </a:cubicBezTo>
                <a:cubicBezTo>
                  <a:pt x="10228773" y="865651"/>
                  <a:pt x="10226358" y="868995"/>
                  <a:pt x="10224872" y="875681"/>
                </a:cubicBezTo>
                <a:cubicBezTo>
                  <a:pt x="10222643" y="883111"/>
                  <a:pt x="10217628" y="887011"/>
                  <a:pt x="10209827" y="887383"/>
                </a:cubicBezTo>
                <a:cubicBezTo>
                  <a:pt x="10202026" y="887754"/>
                  <a:pt x="10192925" y="885154"/>
                  <a:pt x="10182524" y="879582"/>
                </a:cubicBezTo>
                <a:cubicBezTo>
                  <a:pt x="10172123" y="874010"/>
                  <a:pt x="10162835" y="866766"/>
                  <a:pt x="10154663" y="857850"/>
                </a:cubicBezTo>
                <a:cubicBezTo>
                  <a:pt x="10148720" y="850421"/>
                  <a:pt x="10138875" y="833705"/>
                  <a:pt x="10125131" y="807701"/>
                </a:cubicBezTo>
                <a:cubicBezTo>
                  <a:pt x="10111387" y="781698"/>
                  <a:pt x="10103214" y="768697"/>
                  <a:pt x="10100614" y="768697"/>
                </a:cubicBezTo>
                <a:cubicBezTo>
                  <a:pt x="10098013" y="768697"/>
                  <a:pt x="10096713" y="765168"/>
                  <a:pt x="10096713" y="758109"/>
                </a:cubicBezTo>
                <a:cubicBezTo>
                  <a:pt x="10096713" y="751051"/>
                  <a:pt x="10095041" y="746408"/>
                  <a:pt x="10091698" y="744179"/>
                </a:cubicBezTo>
                <a:cubicBezTo>
                  <a:pt x="10088354" y="741950"/>
                  <a:pt x="10081111" y="730806"/>
                  <a:pt x="10069967" y="710746"/>
                </a:cubicBezTo>
                <a:lnTo>
                  <a:pt x="10052136" y="681771"/>
                </a:lnTo>
                <a:lnTo>
                  <a:pt x="10065509" y="668398"/>
                </a:lnTo>
                <a:cubicBezTo>
                  <a:pt x="10073681" y="659483"/>
                  <a:pt x="10077397" y="646481"/>
                  <a:pt x="10076654" y="629393"/>
                </a:cubicBezTo>
                <a:cubicBezTo>
                  <a:pt x="10076654" y="613791"/>
                  <a:pt x="10079254" y="592246"/>
                  <a:pt x="10084455" y="564757"/>
                </a:cubicBezTo>
                <a:cubicBezTo>
                  <a:pt x="10089655" y="537268"/>
                  <a:pt x="10094855" y="518694"/>
                  <a:pt x="10100056" y="509035"/>
                </a:cubicBezTo>
                <a:cubicBezTo>
                  <a:pt x="10105257" y="498634"/>
                  <a:pt x="10113800" y="491205"/>
                  <a:pt x="10125688" y="486747"/>
                </a:cubicBezTo>
                <a:cubicBezTo>
                  <a:pt x="10153920" y="474860"/>
                  <a:pt x="10186981" y="457586"/>
                  <a:pt x="10224872" y="434926"/>
                </a:cubicBezTo>
                <a:cubicBezTo>
                  <a:pt x="10262762" y="412266"/>
                  <a:pt x="10294523" y="391092"/>
                  <a:pt x="10320155" y="371404"/>
                </a:cubicBezTo>
                <a:cubicBezTo>
                  <a:pt x="10345787" y="351716"/>
                  <a:pt x="10356374" y="339643"/>
                  <a:pt x="10351916" y="335185"/>
                </a:cubicBezTo>
                <a:cubicBezTo>
                  <a:pt x="10348202" y="331470"/>
                  <a:pt x="10337800" y="331470"/>
                  <a:pt x="10320712" y="335185"/>
                </a:cubicBezTo>
                <a:cubicBezTo>
                  <a:pt x="10309569" y="337414"/>
                  <a:pt x="10301024" y="337971"/>
                  <a:pt x="10295080" y="336857"/>
                </a:cubicBezTo>
                <a:cubicBezTo>
                  <a:pt x="10289137" y="335742"/>
                  <a:pt x="10278365" y="331099"/>
                  <a:pt x="10262762" y="322927"/>
                </a:cubicBezTo>
                <a:cubicBezTo>
                  <a:pt x="10244932" y="314011"/>
                  <a:pt x="10231372" y="303610"/>
                  <a:pt x="10222086" y="291723"/>
                </a:cubicBezTo>
                <a:cubicBezTo>
                  <a:pt x="10212799" y="279835"/>
                  <a:pt x="10210384" y="269806"/>
                  <a:pt x="10214842" y="261633"/>
                </a:cubicBezTo>
                <a:cubicBezTo>
                  <a:pt x="10218557" y="255690"/>
                  <a:pt x="10217071" y="247146"/>
                  <a:pt x="10210384" y="236001"/>
                </a:cubicBezTo>
                <a:cubicBezTo>
                  <a:pt x="10205926" y="228572"/>
                  <a:pt x="10203511" y="223371"/>
                  <a:pt x="10203140" y="220399"/>
                </a:cubicBezTo>
                <a:cubicBezTo>
                  <a:pt x="10202769" y="217428"/>
                  <a:pt x="10204441" y="213341"/>
                  <a:pt x="10208155" y="208141"/>
                </a:cubicBezTo>
                <a:cubicBezTo>
                  <a:pt x="10212613" y="201454"/>
                  <a:pt x="10221343" y="197739"/>
                  <a:pt x="10234344" y="196997"/>
                </a:cubicBezTo>
                <a:cubicBezTo>
                  <a:pt x="10247347" y="196254"/>
                  <a:pt x="10258304" y="198854"/>
                  <a:pt x="10267220" y="204797"/>
                </a:cubicBezTo>
                <a:cubicBezTo>
                  <a:pt x="10274650" y="209255"/>
                  <a:pt x="10286536" y="210741"/>
                  <a:pt x="10302882" y="209255"/>
                </a:cubicBezTo>
                <a:cubicBezTo>
                  <a:pt x="10319227" y="207026"/>
                  <a:pt x="10331857" y="205540"/>
                  <a:pt x="10340772" y="204797"/>
                </a:cubicBezTo>
                <a:cubicBezTo>
                  <a:pt x="10349687" y="203312"/>
                  <a:pt x="10356745" y="201083"/>
                  <a:pt x="10361946" y="198111"/>
                </a:cubicBezTo>
                <a:cubicBezTo>
                  <a:pt x="10367147" y="195139"/>
                  <a:pt x="10374576" y="193282"/>
                  <a:pt x="10384235" y="192539"/>
                </a:cubicBezTo>
                <a:cubicBezTo>
                  <a:pt x="10393894" y="191796"/>
                  <a:pt x="10404665" y="187710"/>
                  <a:pt x="10416553" y="180280"/>
                </a:cubicBezTo>
                <a:cubicBezTo>
                  <a:pt x="10426955" y="173965"/>
                  <a:pt x="10440514" y="170900"/>
                  <a:pt x="10457231" y="171086"/>
                </a:cubicBezTo>
                <a:close/>
                <a:moveTo>
                  <a:pt x="586211" y="130131"/>
                </a:moveTo>
                <a:cubicBezTo>
                  <a:pt x="573580" y="130874"/>
                  <a:pt x="554264" y="136818"/>
                  <a:pt x="528261" y="147962"/>
                </a:cubicBezTo>
                <a:cubicBezTo>
                  <a:pt x="517859" y="152420"/>
                  <a:pt x="507829" y="155763"/>
                  <a:pt x="498171" y="157992"/>
                </a:cubicBezTo>
                <a:cubicBezTo>
                  <a:pt x="489256" y="160220"/>
                  <a:pt x="484427" y="163564"/>
                  <a:pt x="483684" y="168021"/>
                </a:cubicBezTo>
                <a:cubicBezTo>
                  <a:pt x="486656" y="169507"/>
                  <a:pt x="489256" y="170622"/>
                  <a:pt x="491485" y="171365"/>
                </a:cubicBezTo>
                <a:cubicBezTo>
                  <a:pt x="495942" y="171365"/>
                  <a:pt x="506715" y="168579"/>
                  <a:pt x="523803" y="163007"/>
                </a:cubicBezTo>
                <a:cubicBezTo>
                  <a:pt x="540891" y="157434"/>
                  <a:pt x="550921" y="153162"/>
                  <a:pt x="553892" y="150191"/>
                </a:cubicBezTo>
                <a:cubicBezTo>
                  <a:pt x="557607" y="147219"/>
                  <a:pt x="562250" y="145733"/>
                  <a:pt x="567823" y="145733"/>
                </a:cubicBezTo>
                <a:cubicBezTo>
                  <a:pt x="573395" y="145733"/>
                  <a:pt x="579524" y="143133"/>
                  <a:pt x="586211" y="137932"/>
                </a:cubicBezTo>
                <a:cubicBezTo>
                  <a:pt x="591411" y="134217"/>
                  <a:pt x="594012" y="131988"/>
                  <a:pt x="594012" y="131245"/>
                </a:cubicBezTo>
                <a:cubicBezTo>
                  <a:pt x="594012" y="130502"/>
                  <a:pt x="591411" y="130131"/>
                  <a:pt x="586211" y="130131"/>
                </a:cubicBezTo>
                <a:close/>
                <a:moveTo>
                  <a:pt x="2722982" y="105056"/>
                </a:moveTo>
                <a:cubicBezTo>
                  <a:pt x="2728461" y="105428"/>
                  <a:pt x="2733708" y="106357"/>
                  <a:pt x="2738723" y="107843"/>
                </a:cubicBezTo>
                <a:cubicBezTo>
                  <a:pt x="2748752" y="110814"/>
                  <a:pt x="2763426" y="118244"/>
                  <a:pt x="2782743" y="130131"/>
                </a:cubicBezTo>
                <a:cubicBezTo>
                  <a:pt x="2810975" y="147219"/>
                  <a:pt x="2831406" y="162821"/>
                  <a:pt x="2844036" y="176937"/>
                </a:cubicBezTo>
                <a:cubicBezTo>
                  <a:pt x="2856666" y="191053"/>
                  <a:pt x="2864096" y="205912"/>
                  <a:pt x="2866325" y="221514"/>
                </a:cubicBezTo>
                <a:cubicBezTo>
                  <a:pt x="2868554" y="238602"/>
                  <a:pt x="2866325" y="251232"/>
                  <a:pt x="2859638" y="259404"/>
                </a:cubicBezTo>
                <a:cubicBezTo>
                  <a:pt x="2855180" y="265348"/>
                  <a:pt x="2851280" y="268691"/>
                  <a:pt x="2847937" y="269434"/>
                </a:cubicBezTo>
                <a:cubicBezTo>
                  <a:pt x="2844593" y="270177"/>
                  <a:pt x="2838093" y="269434"/>
                  <a:pt x="2828434" y="267205"/>
                </a:cubicBezTo>
                <a:cubicBezTo>
                  <a:pt x="2815061" y="263491"/>
                  <a:pt x="2806702" y="263305"/>
                  <a:pt x="2803359" y="266648"/>
                </a:cubicBezTo>
                <a:cubicBezTo>
                  <a:pt x="2800016" y="269991"/>
                  <a:pt x="2790915" y="272034"/>
                  <a:pt x="2776056" y="272777"/>
                </a:cubicBezTo>
                <a:cubicBezTo>
                  <a:pt x="2733707" y="275006"/>
                  <a:pt x="2702504" y="281693"/>
                  <a:pt x="2682445" y="292837"/>
                </a:cubicBezTo>
                <a:cubicBezTo>
                  <a:pt x="2667585" y="301009"/>
                  <a:pt x="2657741" y="305096"/>
                  <a:pt x="2652912" y="305096"/>
                </a:cubicBezTo>
                <a:cubicBezTo>
                  <a:pt x="2648083" y="305096"/>
                  <a:pt x="2645668" y="306582"/>
                  <a:pt x="2645668" y="309553"/>
                </a:cubicBezTo>
                <a:cubicBezTo>
                  <a:pt x="2645668" y="312525"/>
                  <a:pt x="2639725" y="316611"/>
                  <a:pt x="2627838" y="321812"/>
                </a:cubicBezTo>
                <a:cubicBezTo>
                  <a:pt x="2604806" y="332956"/>
                  <a:pt x="2583261" y="351530"/>
                  <a:pt x="2563201" y="377533"/>
                </a:cubicBezTo>
                <a:cubicBezTo>
                  <a:pt x="2543141" y="403537"/>
                  <a:pt x="2536826" y="420996"/>
                  <a:pt x="2544256" y="429911"/>
                </a:cubicBezTo>
                <a:cubicBezTo>
                  <a:pt x="2549456" y="435855"/>
                  <a:pt x="2560415" y="437712"/>
                  <a:pt x="2577131" y="435483"/>
                </a:cubicBezTo>
                <a:cubicBezTo>
                  <a:pt x="2593847" y="433255"/>
                  <a:pt x="2621894" y="426568"/>
                  <a:pt x="2661270" y="415424"/>
                </a:cubicBezTo>
                <a:cubicBezTo>
                  <a:pt x="2710305" y="400565"/>
                  <a:pt x="2742623" y="390906"/>
                  <a:pt x="2758225" y="386449"/>
                </a:cubicBezTo>
                <a:cubicBezTo>
                  <a:pt x="2774570" y="381991"/>
                  <a:pt x="2782743" y="378276"/>
                  <a:pt x="2782743" y="375305"/>
                </a:cubicBezTo>
                <a:cubicBezTo>
                  <a:pt x="2782743" y="372333"/>
                  <a:pt x="2784228" y="371776"/>
                  <a:pt x="2787200" y="373633"/>
                </a:cubicBezTo>
                <a:cubicBezTo>
                  <a:pt x="2790172" y="375490"/>
                  <a:pt x="2804474" y="371218"/>
                  <a:pt x="2830106" y="360817"/>
                </a:cubicBezTo>
                <a:cubicBezTo>
                  <a:pt x="2855737" y="350416"/>
                  <a:pt x="2874125" y="344844"/>
                  <a:pt x="2885270" y="344101"/>
                </a:cubicBezTo>
                <a:cubicBezTo>
                  <a:pt x="2894185" y="344101"/>
                  <a:pt x="2907001" y="348001"/>
                  <a:pt x="2923717" y="355802"/>
                </a:cubicBezTo>
                <a:cubicBezTo>
                  <a:pt x="2940433" y="363603"/>
                  <a:pt x="2949906" y="370104"/>
                  <a:pt x="2952135" y="375305"/>
                </a:cubicBezTo>
                <a:cubicBezTo>
                  <a:pt x="2954364" y="380505"/>
                  <a:pt x="2954364" y="386263"/>
                  <a:pt x="2952135" y="392578"/>
                </a:cubicBezTo>
                <a:cubicBezTo>
                  <a:pt x="2949906" y="398893"/>
                  <a:pt x="2946563" y="402051"/>
                  <a:pt x="2942105" y="402051"/>
                </a:cubicBezTo>
                <a:cubicBezTo>
                  <a:pt x="2936905" y="402051"/>
                  <a:pt x="2930590" y="406323"/>
                  <a:pt x="2923160" y="414867"/>
                </a:cubicBezTo>
                <a:cubicBezTo>
                  <a:pt x="2915730" y="423411"/>
                  <a:pt x="2908673" y="434369"/>
                  <a:pt x="2901986" y="447742"/>
                </a:cubicBezTo>
                <a:cubicBezTo>
                  <a:pt x="2887870" y="474488"/>
                  <a:pt x="2871153" y="503835"/>
                  <a:pt x="2851837" y="535782"/>
                </a:cubicBezTo>
                <a:cubicBezTo>
                  <a:pt x="2848122" y="542468"/>
                  <a:pt x="2838835" y="556584"/>
                  <a:pt x="2823976" y="578130"/>
                </a:cubicBezTo>
                <a:lnTo>
                  <a:pt x="2801688" y="609334"/>
                </a:lnTo>
                <a:lnTo>
                  <a:pt x="2832892" y="633851"/>
                </a:lnTo>
                <a:cubicBezTo>
                  <a:pt x="2849236" y="646481"/>
                  <a:pt x="2863538" y="660597"/>
                  <a:pt x="2875797" y="676199"/>
                </a:cubicBezTo>
                <a:cubicBezTo>
                  <a:pt x="2888055" y="691801"/>
                  <a:pt x="2894185" y="704060"/>
                  <a:pt x="2894185" y="712975"/>
                </a:cubicBezTo>
                <a:cubicBezTo>
                  <a:pt x="2894185" y="740464"/>
                  <a:pt x="2866696" y="744922"/>
                  <a:pt x="2811718" y="726348"/>
                </a:cubicBezTo>
                <a:cubicBezTo>
                  <a:pt x="2792401" y="719662"/>
                  <a:pt x="2780142" y="716319"/>
                  <a:pt x="2774942" y="716319"/>
                </a:cubicBezTo>
                <a:cubicBezTo>
                  <a:pt x="2769741" y="716319"/>
                  <a:pt x="2763426" y="713718"/>
                  <a:pt x="2755996" y="708518"/>
                </a:cubicBezTo>
                <a:cubicBezTo>
                  <a:pt x="2750796" y="704803"/>
                  <a:pt x="2746338" y="704246"/>
                  <a:pt x="2742623" y="706846"/>
                </a:cubicBezTo>
                <a:cubicBezTo>
                  <a:pt x="2738909" y="709446"/>
                  <a:pt x="2731108" y="717804"/>
                  <a:pt x="2719221" y="731920"/>
                </a:cubicBezTo>
                <a:cubicBezTo>
                  <a:pt x="2681330" y="778726"/>
                  <a:pt x="2654584" y="802129"/>
                  <a:pt x="2638982" y="802129"/>
                </a:cubicBezTo>
                <a:cubicBezTo>
                  <a:pt x="2628580" y="802129"/>
                  <a:pt x="2620222" y="794143"/>
                  <a:pt x="2613907" y="778169"/>
                </a:cubicBezTo>
                <a:cubicBezTo>
                  <a:pt x="2607592" y="762196"/>
                  <a:pt x="2604435" y="741207"/>
                  <a:pt x="2604435" y="715204"/>
                </a:cubicBezTo>
                <a:cubicBezTo>
                  <a:pt x="2604435" y="688458"/>
                  <a:pt x="2605920" y="672485"/>
                  <a:pt x="2608892" y="667284"/>
                </a:cubicBezTo>
                <a:cubicBezTo>
                  <a:pt x="2612607" y="660597"/>
                  <a:pt x="2612236" y="624564"/>
                  <a:pt x="2607778" y="559185"/>
                </a:cubicBezTo>
                <a:cubicBezTo>
                  <a:pt x="2607778" y="554727"/>
                  <a:pt x="2608521" y="551569"/>
                  <a:pt x="2610007" y="549712"/>
                </a:cubicBezTo>
                <a:cubicBezTo>
                  <a:pt x="2611493" y="547855"/>
                  <a:pt x="2614650" y="546926"/>
                  <a:pt x="2619480" y="546926"/>
                </a:cubicBezTo>
                <a:cubicBezTo>
                  <a:pt x="2624309" y="546926"/>
                  <a:pt x="2630809" y="547855"/>
                  <a:pt x="2638982" y="549712"/>
                </a:cubicBezTo>
                <a:cubicBezTo>
                  <a:pt x="2647154" y="551569"/>
                  <a:pt x="2658670" y="554727"/>
                  <a:pt x="2673529" y="559185"/>
                </a:cubicBezTo>
                <a:cubicBezTo>
                  <a:pt x="2676501" y="559928"/>
                  <a:pt x="2680587" y="561042"/>
                  <a:pt x="2685787" y="562528"/>
                </a:cubicBezTo>
                <a:cubicBezTo>
                  <a:pt x="2712534" y="569957"/>
                  <a:pt x="2728879" y="572929"/>
                  <a:pt x="2734822" y="571443"/>
                </a:cubicBezTo>
                <a:cubicBezTo>
                  <a:pt x="2740766" y="569957"/>
                  <a:pt x="2748938" y="560671"/>
                  <a:pt x="2759340" y="543583"/>
                </a:cubicBezTo>
                <a:cubicBezTo>
                  <a:pt x="2761569" y="539868"/>
                  <a:pt x="2763426" y="537268"/>
                  <a:pt x="2764912" y="535782"/>
                </a:cubicBezTo>
                <a:cubicBezTo>
                  <a:pt x="2781257" y="509035"/>
                  <a:pt x="2794258" y="488233"/>
                  <a:pt x="2803917" y="473374"/>
                </a:cubicBezTo>
                <a:cubicBezTo>
                  <a:pt x="2813575" y="458515"/>
                  <a:pt x="2817290" y="449599"/>
                  <a:pt x="2815061" y="446628"/>
                </a:cubicBezTo>
                <a:cubicBezTo>
                  <a:pt x="2813575" y="443656"/>
                  <a:pt x="2809117" y="443099"/>
                  <a:pt x="2801688" y="444956"/>
                </a:cubicBezTo>
                <a:cubicBezTo>
                  <a:pt x="2794258" y="446813"/>
                  <a:pt x="2789429" y="449971"/>
                  <a:pt x="2787200" y="454429"/>
                </a:cubicBezTo>
                <a:cubicBezTo>
                  <a:pt x="2784971" y="457400"/>
                  <a:pt x="2779771" y="459258"/>
                  <a:pt x="2771598" y="460001"/>
                </a:cubicBezTo>
                <a:cubicBezTo>
                  <a:pt x="2763426" y="460744"/>
                  <a:pt x="2745966" y="466687"/>
                  <a:pt x="2719221" y="477832"/>
                </a:cubicBezTo>
                <a:cubicBezTo>
                  <a:pt x="2692474" y="488233"/>
                  <a:pt x="2670928" y="496777"/>
                  <a:pt x="2654584" y="503463"/>
                </a:cubicBezTo>
                <a:cubicBezTo>
                  <a:pt x="2636010" y="510893"/>
                  <a:pt x="2614835" y="513679"/>
                  <a:pt x="2591061" y="511822"/>
                </a:cubicBezTo>
                <a:cubicBezTo>
                  <a:pt x="2567287" y="509964"/>
                  <a:pt x="2549456" y="503835"/>
                  <a:pt x="2537569" y="493434"/>
                </a:cubicBezTo>
                <a:cubicBezTo>
                  <a:pt x="2527168" y="485261"/>
                  <a:pt x="2517695" y="467616"/>
                  <a:pt x="2509151" y="440498"/>
                </a:cubicBezTo>
                <a:cubicBezTo>
                  <a:pt x="2500607" y="413381"/>
                  <a:pt x="2498935" y="395364"/>
                  <a:pt x="2504137" y="386449"/>
                </a:cubicBezTo>
                <a:cubicBezTo>
                  <a:pt x="2507108" y="380505"/>
                  <a:pt x="2519181" y="369732"/>
                  <a:pt x="2540355" y="354130"/>
                </a:cubicBezTo>
                <a:cubicBezTo>
                  <a:pt x="2561529" y="338528"/>
                  <a:pt x="2573788" y="329242"/>
                  <a:pt x="2577131" y="326270"/>
                </a:cubicBezTo>
                <a:cubicBezTo>
                  <a:pt x="2580474" y="323298"/>
                  <a:pt x="2586232" y="319955"/>
                  <a:pt x="2594404" y="316240"/>
                </a:cubicBezTo>
                <a:cubicBezTo>
                  <a:pt x="2602577" y="311782"/>
                  <a:pt x="2618551" y="299524"/>
                  <a:pt x="2642325" y="279464"/>
                </a:cubicBezTo>
                <a:cubicBezTo>
                  <a:pt x="2652726" y="271292"/>
                  <a:pt x="2666843" y="260890"/>
                  <a:pt x="2684673" y="248260"/>
                </a:cubicBezTo>
                <a:cubicBezTo>
                  <a:pt x="2702504" y="235630"/>
                  <a:pt x="2718106" y="220399"/>
                  <a:pt x="2731479" y="202569"/>
                </a:cubicBezTo>
                <a:cubicBezTo>
                  <a:pt x="2750053" y="179537"/>
                  <a:pt x="2753025" y="168021"/>
                  <a:pt x="2740394" y="168021"/>
                </a:cubicBezTo>
                <a:cubicBezTo>
                  <a:pt x="2737423" y="168021"/>
                  <a:pt x="2730922" y="163749"/>
                  <a:pt x="2720892" y="155206"/>
                </a:cubicBezTo>
                <a:cubicBezTo>
                  <a:pt x="2710862" y="146662"/>
                  <a:pt x="2702690" y="143504"/>
                  <a:pt x="2696375" y="145733"/>
                </a:cubicBezTo>
                <a:cubicBezTo>
                  <a:pt x="2690060" y="147962"/>
                  <a:pt x="2685787" y="145733"/>
                  <a:pt x="2683558" y="139046"/>
                </a:cubicBezTo>
                <a:cubicBezTo>
                  <a:pt x="2681330" y="131617"/>
                  <a:pt x="2682445" y="124559"/>
                  <a:pt x="2686902" y="117872"/>
                </a:cubicBezTo>
                <a:cubicBezTo>
                  <a:pt x="2691359" y="111186"/>
                  <a:pt x="2697675" y="107100"/>
                  <a:pt x="2705847" y="105614"/>
                </a:cubicBezTo>
                <a:cubicBezTo>
                  <a:pt x="2711791" y="104871"/>
                  <a:pt x="2717502" y="104685"/>
                  <a:pt x="2722982" y="105056"/>
                </a:cubicBezTo>
                <a:close/>
                <a:moveTo>
                  <a:pt x="7246014" y="100181"/>
                </a:moveTo>
                <a:cubicBezTo>
                  <a:pt x="7249358" y="99159"/>
                  <a:pt x="7252700" y="99299"/>
                  <a:pt x="7256044" y="100599"/>
                </a:cubicBezTo>
                <a:cubicBezTo>
                  <a:pt x="7262731" y="103199"/>
                  <a:pt x="7269603" y="113786"/>
                  <a:pt x="7276661" y="132360"/>
                </a:cubicBezTo>
                <a:cubicBezTo>
                  <a:pt x="7283719" y="150934"/>
                  <a:pt x="7287248" y="167650"/>
                  <a:pt x="7287248" y="182509"/>
                </a:cubicBezTo>
                <a:cubicBezTo>
                  <a:pt x="7287248" y="208512"/>
                  <a:pt x="7295420" y="229315"/>
                  <a:pt x="7311765" y="244917"/>
                </a:cubicBezTo>
                <a:cubicBezTo>
                  <a:pt x="7328110" y="260519"/>
                  <a:pt x="7365257" y="282807"/>
                  <a:pt x="7423207" y="311782"/>
                </a:cubicBezTo>
                <a:cubicBezTo>
                  <a:pt x="7449954" y="325155"/>
                  <a:pt x="7467042" y="334814"/>
                  <a:pt x="7474471" y="340757"/>
                </a:cubicBezTo>
                <a:cubicBezTo>
                  <a:pt x="7481900" y="346701"/>
                  <a:pt x="7485615" y="353387"/>
                  <a:pt x="7485615" y="360817"/>
                </a:cubicBezTo>
                <a:cubicBezTo>
                  <a:pt x="7485615" y="370475"/>
                  <a:pt x="7480229" y="377162"/>
                  <a:pt x="7469456" y="380877"/>
                </a:cubicBezTo>
                <a:cubicBezTo>
                  <a:pt x="7458684" y="384591"/>
                  <a:pt x="7427294" y="390535"/>
                  <a:pt x="7375288" y="398707"/>
                </a:cubicBezTo>
                <a:cubicBezTo>
                  <a:pt x="7343341" y="403908"/>
                  <a:pt x="7322538" y="408180"/>
                  <a:pt x="7312880" y="411523"/>
                </a:cubicBezTo>
                <a:cubicBezTo>
                  <a:pt x="7303222" y="414867"/>
                  <a:pt x="7297278" y="419510"/>
                  <a:pt x="7295049" y="425454"/>
                </a:cubicBezTo>
                <a:cubicBezTo>
                  <a:pt x="7291334" y="435112"/>
                  <a:pt x="7291149" y="471331"/>
                  <a:pt x="7294491" y="534110"/>
                </a:cubicBezTo>
                <a:cubicBezTo>
                  <a:pt x="7297835" y="596889"/>
                  <a:pt x="7299878" y="658740"/>
                  <a:pt x="7300621" y="719662"/>
                </a:cubicBezTo>
                <a:cubicBezTo>
                  <a:pt x="7300621" y="753095"/>
                  <a:pt x="7299878" y="778912"/>
                  <a:pt x="7298392" y="797114"/>
                </a:cubicBezTo>
                <a:cubicBezTo>
                  <a:pt x="7296906" y="815317"/>
                  <a:pt x="7293749" y="828875"/>
                  <a:pt x="7288920" y="837791"/>
                </a:cubicBezTo>
                <a:cubicBezTo>
                  <a:pt x="7284090" y="846706"/>
                  <a:pt x="7277590" y="850792"/>
                  <a:pt x="7269417" y="850050"/>
                </a:cubicBezTo>
                <a:cubicBezTo>
                  <a:pt x="7261245" y="849307"/>
                  <a:pt x="7250100" y="844849"/>
                  <a:pt x="7235985" y="836676"/>
                </a:cubicBezTo>
                <a:cubicBezTo>
                  <a:pt x="7219640" y="827018"/>
                  <a:pt x="7204409" y="815874"/>
                  <a:pt x="7190293" y="803244"/>
                </a:cubicBezTo>
                <a:cubicBezTo>
                  <a:pt x="7176177" y="790613"/>
                  <a:pt x="7140515" y="754580"/>
                  <a:pt x="7083308" y="695144"/>
                </a:cubicBezTo>
                <a:cubicBezTo>
                  <a:pt x="7043932" y="654282"/>
                  <a:pt x="7020715" y="629208"/>
                  <a:pt x="7013656" y="619921"/>
                </a:cubicBezTo>
                <a:cubicBezTo>
                  <a:pt x="7006599" y="610634"/>
                  <a:pt x="7006413" y="603762"/>
                  <a:pt x="7013099" y="599304"/>
                </a:cubicBezTo>
                <a:cubicBezTo>
                  <a:pt x="7026472" y="588903"/>
                  <a:pt x="7053218" y="579987"/>
                  <a:pt x="7093338" y="572558"/>
                </a:cubicBezTo>
                <a:cubicBezTo>
                  <a:pt x="7133457" y="565128"/>
                  <a:pt x="7164661" y="562899"/>
                  <a:pt x="7186950" y="565871"/>
                </a:cubicBezTo>
                <a:lnTo>
                  <a:pt x="7217039" y="570329"/>
                </a:lnTo>
                <a:lnTo>
                  <a:pt x="7221497" y="517951"/>
                </a:lnTo>
                <a:cubicBezTo>
                  <a:pt x="7226697" y="463716"/>
                  <a:pt x="7222611" y="436598"/>
                  <a:pt x="7209238" y="436598"/>
                </a:cubicBezTo>
                <a:cubicBezTo>
                  <a:pt x="7203294" y="436598"/>
                  <a:pt x="7178406" y="443656"/>
                  <a:pt x="7134572" y="457772"/>
                </a:cubicBezTo>
                <a:cubicBezTo>
                  <a:pt x="7089252" y="471888"/>
                  <a:pt x="7055633" y="480061"/>
                  <a:pt x="7033716" y="482289"/>
                </a:cubicBezTo>
                <a:cubicBezTo>
                  <a:pt x="7011799" y="484518"/>
                  <a:pt x="6988954" y="482289"/>
                  <a:pt x="6965179" y="475603"/>
                </a:cubicBezTo>
                <a:cubicBezTo>
                  <a:pt x="6927289" y="464459"/>
                  <a:pt x="6906486" y="444027"/>
                  <a:pt x="6902771" y="414309"/>
                </a:cubicBezTo>
                <a:cubicBezTo>
                  <a:pt x="6902028" y="403908"/>
                  <a:pt x="6905743" y="398150"/>
                  <a:pt x="6913915" y="397036"/>
                </a:cubicBezTo>
                <a:cubicBezTo>
                  <a:pt x="6922088" y="395921"/>
                  <a:pt x="6931004" y="400193"/>
                  <a:pt x="6940662" y="409852"/>
                </a:cubicBezTo>
                <a:cubicBezTo>
                  <a:pt x="6962950" y="432140"/>
                  <a:pt x="7026472" y="422853"/>
                  <a:pt x="7131228" y="381991"/>
                </a:cubicBezTo>
                <a:lnTo>
                  <a:pt x="7221497" y="347444"/>
                </a:lnTo>
                <a:lnTo>
                  <a:pt x="7227069" y="320698"/>
                </a:lnTo>
                <a:cubicBezTo>
                  <a:pt x="7231527" y="302867"/>
                  <a:pt x="7232456" y="264419"/>
                  <a:pt x="7229855" y="205355"/>
                </a:cubicBezTo>
                <a:cubicBezTo>
                  <a:pt x="7227254" y="146290"/>
                  <a:pt x="7229298" y="113415"/>
                  <a:pt x="7235985" y="106728"/>
                </a:cubicBezTo>
                <a:cubicBezTo>
                  <a:pt x="7239327" y="103385"/>
                  <a:pt x="7242671" y="101202"/>
                  <a:pt x="7246014" y="100181"/>
                </a:cubicBezTo>
                <a:close/>
                <a:moveTo>
                  <a:pt x="9607237" y="83430"/>
                </a:moveTo>
                <a:cubicBezTo>
                  <a:pt x="9608886" y="83639"/>
                  <a:pt x="9610452" y="84161"/>
                  <a:pt x="9611938" y="84997"/>
                </a:cubicBezTo>
                <a:cubicBezTo>
                  <a:pt x="9617882" y="88340"/>
                  <a:pt x="9633669" y="91683"/>
                  <a:pt x="9659301" y="95027"/>
                </a:cubicBezTo>
                <a:cubicBezTo>
                  <a:pt x="9684932" y="98370"/>
                  <a:pt x="9702207" y="103385"/>
                  <a:pt x="9711122" y="110071"/>
                </a:cubicBezTo>
                <a:cubicBezTo>
                  <a:pt x="9723752" y="118987"/>
                  <a:pt x="9729696" y="129945"/>
                  <a:pt x="9728953" y="142947"/>
                </a:cubicBezTo>
                <a:cubicBezTo>
                  <a:pt x="9728209" y="155949"/>
                  <a:pt x="9721152" y="162821"/>
                  <a:pt x="9707779" y="163564"/>
                </a:cubicBezTo>
                <a:cubicBezTo>
                  <a:pt x="9698863" y="165050"/>
                  <a:pt x="9670259" y="166350"/>
                  <a:pt x="9621968" y="167464"/>
                </a:cubicBezTo>
                <a:cubicBezTo>
                  <a:pt x="9573676" y="168579"/>
                  <a:pt x="9538757" y="173222"/>
                  <a:pt x="9517212" y="181395"/>
                </a:cubicBezTo>
                <a:cubicBezTo>
                  <a:pt x="9495667" y="189567"/>
                  <a:pt x="9483036" y="194025"/>
                  <a:pt x="9479322" y="194768"/>
                </a:cubicBezTo>
                <a:cubicBezTo>
                  <a:pt x="9462976" y="197739"/>
                  <a:pt x="9459262" y="204055"/>
                  <a:pt x="9468177" y="213713"/>
                </a:cubicBezTo>
                <a:cubicBezTo>
                  <a:pt x="9476349" y="222628"/>
                  <a:pt x="9478950" y="236187"/>
                  <a:pt x="9475978" y="254389"/>
                </a:cubicBezTo>
                <a:cubicBezTo>
                  <a:pt x="9473006" y="272592"/>
                  <a:pt x="9465205" y="289494"/>
                  <a:pt x="9452575" y="305096"/>
                </a:cubicBezTo>
                <a:cubicBezTo>
                  <a:pt x="9412456" y="354130"/>
                  <a:pt x="9368994" y="402422"/>
                  <a:pt x="9322188" y="449971"/>
                </a:cubicBezTo>
                <a:cubicBezTo>
                  <a:pt x="9290984" y="480432"/>
                  <a:pt x="9272596" y="499563"/>
                  <a:pt x="9267024" y="507364"/>
                </a:cubicBezTo>
                <a:cubicBezTo>
                  <a:pt x="9261451" y="515165"/>
                  <a:pt x="9260151" y="522037"/>
                  <a:pt x="9263123" y="527981"/>
                </a:cubicBezTo>
                <a:cubicBezTo>
                  <a:pt x="9267581" y="536153"/>
                  <a:pt x="9272038" y="545440"/>
                  <a:pt x="9276496" y="555841"/>
                </a:cubicBezTo>
                <a:lnTo>
                  <a:pt x="9282068" y="570329"/>
                </a:lnTo>
                <a:lnTo>
                  <a:pt x="9317730" y="534667"/>
                </a:lnTo>
                <a:cubicBezTo>
                  <a:pt x="9360821" y="490833"/>
                  <a:pt x="9406141" y="452943"/>
                  <a:pt x="9453690" y="420996"/>
                </a:cubicBezTo>
                <a:cubicBezTo>
                  <a:pt x="9463348" y="415052"/>
                  <a:pt x="9471707" y="409852"/>
                  <a:pt x="9478764" y="405394"/>
                </a:cubicBezTo>
                <a:cubicBezTo>
                  <a:pt x="9485822" y="400936"/>
                  <a:pt x="9491394" y="397964"/>
                  <a:pt x="9495481" y="396479"/>
                </a:cubicBezTo>
                <a:cubicBezTo>
                  <a:pt x="9499567" y="394993"/>
                  <a:pt x="9501981" y="394993"/>
                  <a:pt x="9502724" y="396479"/>
                </a:cubicBezTo>
                <a:cubicBezTo>
                  <a:pt x="9503468" y="400936"/>
                  <a:pt x="9507182" y="401679"/>
                  <a:pt x="9513869" y="398707"/>
                </a:cubicBezTo>
                <a:cubicBezTo>
                  <a:pt x="9520555" y="394993"/>
                  <a:pt x="9531328" y="393878"/>
                  <a:pt x="9546187" y="395364"/>
                </a:cubicBezTo>
                <a:cubicBezTo>
                  <a:pt x="9561046" y="396850"/>
                  <a:pt x="9572934" y="400193"/>
                  <a:pt x="9581849" y="405394"/>
                </a:cubicBezTo>
                <a:cubicBezTo>
                  <a:pt x="9594479" y="412080"/>
                  <a:pt x="9603580" y="418210"/>
                  <a:pt x="9609152" y="423782"/>
                </a:cubicBezTo>
                <a:cubicBezTo>
                  <a:pt x="9614724" y="429354"/>
                  <a:pt x="9620854" y="437712"/>
                  <a:pt x="9627541" y="448857"/>
                </a:cubicBezTo>
                <a:cubicBezTo>
                  <a:pt x="9639427" y="469659"/>
                  <a:pt x="9644070" y="504392"/>
                  <a:pt x="9641470" y="553055"/>
                </a:cubicBezTo>
                <a:cubicBezTo>
                  <a:pt x="9638870" y="601718"/>
                  <a:pt x="9629025" y="656883"/>
                  <a:pt x="9611938" y="718547"/>
                </a:cubicBezTo>
                <a:cubicBezTo>
                  <a:pt x="9599309" y="765353"/>
                  <a:pt x="9590578" y="801386"/>
                  <a:pt x="9585749" y="826647"/>
                </a:cubicBezTo>
                <a:cubicBezTo>
                  <a:pt x="9580920" y="851907"/>
                  <a:pt x="9577762" y="868623"/>
                  <a:pt x="9576276" y="876796"/>
                </a:cubicBezTo>
                <a:cubicBezTo>
                  <a:pt x="9574049" y="885711"/>
                  <a:pt x="9569219" y="891655"/>
                  <a:pt x="9561789" y="894627"/>
                </a:cubicBezTo>
                <a:cubicBezTo>
                  <a:pt x="9554359" y="897598"/>
                  <a:pt x="9545072" y="896855"/>
                  <a:pt x="9533928" y="892398"/>
                </a:cubicBezTo>
                <a:cubicBezTo>
                  <a:pt x="9525013" y="888683"/>
                  <a:pt x="9516841" y="882368"/>
                  <a:pt x="9509411" y="873452"/>
                </a:cubicBezTo>
                <a:cubicBezTo>
                  <a:pt x="9501981" y="864537"/>
                  <a:pt x="9498267" y="856736"/>
                  <a:pt x="9498267" y="850050"/>
                </a:cubicBezTo>
                <a:cubicBezTo>
                  <a:pt x="9498267" y="845592"/>
                  <a:pt x="9493438" y="837977"/>
                  <a:pt x="9483779" y="827204"/>
                </a:cubicBezTo>
                <a:cubicBezTo>
                  <a:pt x="9474120" y="816431"/>
                  <a:pt x="9464091" y="800643"/>
                  <a:pt x="9453690" y="779841"/>
                </a:cubicBezTo>
                <a:cubicBezTo>
                  <a:pt x="9443289" y="759038"/>
                  <a:pt x="9437159" y="748637"/>
                  <a:pt x="9435302" y="748637"/>
                </a:cubicBezTo>
                <a:cubicBezTo>
                  <a:pt x="9433444" y="748637"/>
                  <a:pt x="9426387" y="762567"/>
                  <a:pt x="9414127" y="790428"/>
                </a:cubicBezTo>
                <a:cubicBezTo>
                  <a:pt x="9401869" y="818288"/>
                  <a:pt x="9393882" y="835191"/>
                  <a:pt x="9390167" y="841134"/>
                </a:cubicBezTo>
                <a:cubicBezTo>
                  <a:pt x="9382738" y="855250"/>
                  <a:pt x="9383481" y="862308"/>
                  <a:pt x="9392396" y="862308"/>
                </a:cubicBezTo>
                <a:cubicBezTo>
                  <a:pt x="9397598" y="862308"/>
                  <a:pt x="9403354" y="863794"/>
                  <a:pt x="9409670" y="866766"/>
                </a:cubicBezTo>
                <a:cubicBezTo>
                  <a:pt x="9415986" y="869738"/>
                  <a:pt x="9435859" y="875310"/>
                  <a:pt x="9469292" y="883482"/>
                </a:cubicBezTo>
                <a:cubicBezTo>
                  <a:pt x="9528727" y="897598"/>
                  <a:pt x="9575533" y="921001"/>
                  <a:pt x="9609709" y="953691"/>
                </a:cubicBezTo>
                <a:cubicBezTo>
                  <a:pt x="9644628" y="987124"/>
                  <a:pt x="9655771" y="1015356"/>
                  <a:pt x="9643142" y="1038387"/>
                </a:cubicBezTo>
                <a:cubicBezTo>
                  <a:pt x="9632741" y="1057704"/>
                  <a:pt x="9613053" y="1061047"/>
                  <a:pt x="9584078" y="1048417"/>
                </a:cubicBezTo>
                <a:cubicBezTo>
                  <a:pt x="9569962" y="1042474"/>
                  <a:pt x="9549159" y="1026129"/>
                  <a:pt x="9521670" y="999382"/>
                </a:cubicBezTo>
                <a:cubicBezTo>
                  <a:pt x="9494180" y="972636"/>
                  <a:pt x="9481551" y="956291"/>
                  <a:pt x="9483779" y="950348"/>
                </a:cubicBezTo>
                <a:cubicBezTo>
                  <a:pt x="9485265" y="947376"/>
                  <a:pt x="9485637" y="945333"/>
                  <a:pt x="9484894" y="944218"/>
                </a:cubicBezTo>
                <a:cubicBezTo>
                  <a:pt x="9484151" y="943104"/>
                  <a:pt x="9482108" y="943290"/>
                  <a:pt x="9478764" y="944776"/>
                </a:cubicBezTo>
                <a:cubicBezTo>
                  <a:pt x="9475421" y="946262"/>
                  <a:pt x="9473563" y="946262"/>
                  <a:pt x="9473192" y="944776"/>
                </a:cubicBezTo>
                <a:cubicBezTo>
                  <a:pt x="9472821" y="943290"/>
                  <a:pt x="9473006" y="939946"/>
                  <a:pt x="9473749" y="934746"/>
                </a:cubicBezTo>
                <a:cubicBezTo>
                  <a:pt x="9475978" y="925830"/>
                  <a:pt x="9470778" y="918029"/>
                  <a:pt x="9458147" y="911343"/>
                </a:cubicBezTo>
                <a:cubicBezTo>
                  <a:pt x="9445517" y="904656"/>
                  <a:pt x="9427687" y="900199"/>
                  <a:pt x="9404655" y="897970"/>
                </a:cubicBezTo>
                <a:cubicBezTo>
                  <a:pt x="9387567" y="896484"/>
                  <a:pt x="9376608" y="896112"/>
                  <a:pt x="9371779" y="896855"/>
                </a:cubicBezTo>
                <a:cubicBezTo>
                  <a:pt x="9366951" y="897598"/>
                  <a:pt x="9361936" y="900942"/>
                  <a:pt x="9356735" y="906885"/>
                </a:cubicBezTo>
                <a:cubicBezTo>
                  <a:pt x="9350792" y="914315"/>
                  <a:pt x="9347633" y="920073"/>
                  <a:pt x="9347262" y="924159"/>
                </a:cubicBezTo>
                <a:cubicBezTo>
                  <a:pt x="9346891" y="928245"/>
                  <a:pt x="9343175" y="933631"/>
                  <a:pt x="9336118" y="940318"/>
                </a:cubicBezTo>
                <a:cubicBezTo>
                  <a:pt x="9329060" y="947004"/>
                  <a:pt x="9325531" y="952577"/>
                  <a:pt x="9325531" y="957034"/>
                </a:cubicBezTo>
                <a:cubicBezTo>
                  <a:pt x="9325531" y="961492"/>
                  <a:pt x="9323116" y="964278"/>
                  <a:pt x="9318287" y="965392"/>
                </a:cubicBezTo>
                <a:cubicBezTo>
                  <a:pt x="9313458" y="966507"/>
                  <a:pt x="9299899" y="979694"/>
                  <a:pt x="9277611" y="1004955"/>
                </a:cubicBezTo>
                <a:cubicBezTo>
                  <a:pt x="9244178" y="1044331"/>
                  <a:pt x="9217432" y="1060304"/>
                  <a:pt x="9197372" y="1052875"/>
                </a:cubicBezTo>
                <a:cubicBezTo>
                  <a:pt x="9191429" y="1049903"/>
                  <a:pt x="9184370" y="1039502"/>
                  <a:pt x="9176198" y="1021671"/>
                </a:cubicBezTo>
                <a:cubicBezTo>
                  <a:pt x="9168026" y="1003840"/>
                  <a:pt x="9163196" y="987495"/>
                  <a:pt x="9161710" y="972636"/>
                </a:cubicBezTo>
                <a:lnTo>
                  <a:pt x="9158367" y="945890"/>
                </a:lnTo>
                <a:lnTo>
                  <a:pt x="9201830" y="900199"/>
                </a:lnTo>
                <a:lnTo>
                  <a:pt x="9245292" y="855622"/>
                </a:lnTo>
                <a:lnTo>
                  <a:pt x="9225233" y="837791"/>
                </a:lnTo>
                <a:cubicBezTo>
                  <a:pt x="9212603" y="825904"/>
                  <a:pt x="9205916" y="818103"/>
                  <a:pt x="9205173" y="814388"/>
                </a:cubicBezTo>
                <a:cubicBezTo>
                  <a:pt x="9203687" y="800272"/>
                  <a:pt x="9200344" y="783184"/>
                  <a:pt x="9195143" y="763124"/>
                </a:cubicBezTo>
                <a:cubicBezTo>
                  <a:pt x="9190685" y="746037"/>
                  <a:pt x="9190685" y="727091"/>
                  <a:pt x="9195143" y="706289"/>
                </a:cubicBezTo>
                <a:cubicBezTo>
                  <a:pt x="9199601" y="685486"/>
                  <a:pt x="9204430" y="656511"/>
                  <a:pt x="9209631" y="619364"/>
                </a:cubicBezTo>
                <a:lnTo>
                  <a:pt x="9218546" y="563642"/>
                </a:lnTo>
                <a:lnTo>
                  <a:pt x="9205173" y="552498"/>
                </a:lnTo>
                <a:cubicBezTo>
                  <a:pt x="9185857" y="536153"/>
                  <a:pt x="9176941" y="514979"/>
                  <a:pt x="9178427" y="488976"/>
                </a:cubicBezTo>
                <a:cubicBezTo>
                  <a:pt x="9179170" y="477832"/>
                  <a:pt x="9181770" y="468916"/>
                  <a:pt x="9186228" y="462230"/>
                </a:cubicBezTo>
                <a:cubicBezTo>
                  <a:pt x="9190685" y="455543"/>
                  <a:pt x="9202944" y="442170"/>
                  <a:pt x="9223004" y="422110"/>
                </a:cubicBezTo>
                <a:cubicBezTo>
                  <a:pt x="9268324" y="376047"/>
                  <a:pt x="9311415" y="326641"/>
                  <a:pt x="9352277" y="273892"/>
                </a:cubicBezTo>
                <a:cubicBezTo>
                  <a:pt x="9364907" y="257547"/>
                  <a:pt x="9371966" y="248260"/>
                  <a:pt x="9373451" y="246031"/>
                </a:cubicBezTo>
                <a:cubicBezTo>
                  <a:pt x="9377909" y="241574"/>
                  <a:pt x="9383481" y="233958"/>
                  <a:pt x="9390167" y="223185"/>
                </a:cubicBezTo>
                <a:cubicBezTo>
                  <a:pt x="9396854" y="212413"/>
                  <a:pt x="9400198" y="205912"/>
                  <a:pt x="9400198" y="203683"/>
                </a:cubicBezTo>
                <a:cubicBezTo>
                  <a:pt x="9400198" y="199225"/>
                  <a:pt x="9397040" y="197925"/>
                  <a:pt x="9390725" y="199783"/>
                </a:cubicBezTo>
                <a:cubicBezTo>
                  <a:pt x="9384410" y="201640"/>
                  <a:pt x="9373451" y="204426"/>
                  <a:pt x="9357849" y="208141"/>
                </a:cubicBezTo>
                <a:cubicBezTo>
                  <a:pt x="9314016" y="219285"/>
                  <a:pt x="9238235" y="244545"/>
                  <a:pt x="9130506" y="283922"/>
                </a:cubicBezTo>
                <a:cubicBezTo>
                  <a:pt x="9111190" y="290608"/>
                  <a:pt x="9083330" y="299895"/>
                  <a:pt x="9046925" y="311782"/>
                </a:cubicBezTo>
                <a:cubicBezTo>
                  <a:pt x="9020922" y="319955"/>
                  <a:pt x="9004576" y="324412"/>
                  <a:pt x="8997890" y="325155"/>
                </a:cubicBezTo>
                <a:cubicBezTo>
                  <a:pt x="8991203" y="325898"/>
                  <a:pt x="8983031" y="324041"/>
                  <a:pt x="8973372" y="319583"/>
                </a:cubicBezTo>
                <a:cubicBezTo>
                  <a:pt x="8959257" y="314383"/>
                  <a:pt x="8948670" y="303424"/>
                  <a:pt x="8941612" y="286708"/>
                </a:cubicBezTo>
                <a:cubicBezTo>
                  <a:pt x="8934553" y="269991"/>
                  <a:pt x="8931024" y="259033"/>
                  <a:pt x="8931024" y="253832"/>
                </a:cubicBezTo>
                <a:cubicBezTo>
                  <a:pt x="8931024" y="249374"/>
                  <a:pt x="8933625" y="246960"/>
                  <a:pt x="8938826" y="246588"/>
                </a:cubicBezTo>
                <a:cubicBezTo>
                  <a:pt x="8944026" y="246217"/>
                  <a:pt x="8947741" y="248260"/>
                  <a:pt x="8949970" y="252718"/>
                </a:cubicBezTo>
                <a:cubicBezTo>
                  <a:pt x="8953685" y="257918"/>
                  <a:pt x="8971330" y="257733"/>
                  <a:pt x="9002905" y="252161"/>
                </a:cubicBezTo>
                <a:cubicBezTo>
                  <a:pt x="9034480" y="246588"/>
                  <a:pt x="9058812" y="239345"/>
                  <a:pt x="9075900" y="230429"/>
                </a:cubicBezTo>
                <a:cubicBezTo>
                  <a:pt x="9090758" y="223000"/>
                  <a:pt x="9100417" y="219285"/>
                  <a:pt x="9104875" y="219285"/>
                </a:cubicBezTo>
                <a:cubicBezTo>
                  <a:pt x="9109333" y="219285"/>
                  <a:pt x="9145737" y="208141"/>
                  <a:pt x="9214089" y="185852"/>
                </a:cubicBezTo>
                <a:cubicBezTo>
                  <a:pt x="9282440" y="163564"/>
                  <a:pt x="9319401" y="152234"/>
                  <a:pt x="9324974" y="151862"/>
                </a:cubicBezTo>
                <a:cubicBezTo>
                  <a:pt x="9330546" y="151491"/>
                  <a:pt x="9335932" y="150191"/>
                  <a:pt x="9341133" y="147962"/>
                </a:cubicBezTo>
                <a:cubicBezTo>
                  <a:pt x="9390911" y="130874"/>
                  <a:pt x="9426944" y="121216"/>
                  <a:pt x="9449232" y="118987"/>
                </a:cubicBezTo>
                <a:cubicBezTo>
                  <a:pt x="9469292" y="116758"/>
                  <a:pt x="9489165" y="113043"/>
                  <a:pt x="9508854" y="107843"/>
                </a:cubicBezTo>
                <a:cubicBezTo>
                  <a:pt x="9528543" y="102642"/>
                  <a:pt x="9544886" y="100042"/>
                  <a:pt x="9557889" y="100042"/>
                </a:cubicBezTo>
                <a:cubicBezTo>
                  <a:pt x="9570891" y="100042"/>
                  <a:pt x="9581663" y="96698"/>
                  <a:pt x="9590207" y="90012"/>
                </a:cubicBezTo>
                <a:cubicBezTo>
                  <a:pt x="9596616" y="84997"/>
                  <a:pt x="9602292" y="82803"/>
                  <a:pt x="9607237" y="83430"/>
                </a:cubicBezTo>
                <a:close/>
                <a:moveTo>
                  <a:pt x="4035112" y="83430"/>
                </a:moveTo>
                <a:cubicBezTo>
                  <a:pt x="4036761" y="83639"/>
                  <a:pt x="4038328" y="84161"/>
                  <a:pt x="4039814" y="84997"/>
                </a:cubicBezTo>
                <a:cubicBezTo>
                  <a:pt x="4045757" y="88340"/>
                  <a:pt x="4061545" y="91683"/>
                  <a:pt x="4087177" y="95027"/>
                </a:cubicBezTo>
                <a:cubicBezTo>
                  <a:pt x="4112809" y="98370"/>
                  <a:pt x="4130082" y="103385"/>
                  <a:pt x="4138997" y="110071"/>
                </a:cubicBezTo>
                <a:cubicBezTo>
                  <a:pt x="4151628" y="118987"/>
                  <a:pt x="4157572" y="129945"/>
                  <a:pt x="4156828" y="142947"/>
                </a:cubicBezTo>
                <a:cubicBezTo>
                  <a:pt x="4156086" y="155949"/>
                  <a:pt x="4149027" y="162821"/>
                  <a:pt x="4135655" y="163564"/>
                </a:cubicBezTo>
                <a:cubicBezTo>
                  <a:pt x="4126739" y="165050"/>
                  <a:pt x="4098135" y="166350"/>
                  <a:pt x="4049844" y="167464"/>
                </a:cubicBezTo>
                <a:cubicBezTo>
                  <a:pt x="4001552" y="168579"/>
                  <a:pt x="3966633" y="173222"/>
                  <a:pt x="3945088" y="181395"/>
                </a:cubicBezTo>
                <a:cubicBezTo>
                  <a:pt x="3923542" y="189567"/>
                  <a:pt x="3910912" y="194025"/>
                  <a:pt x="3907197" y="194768"/>
                </a:cubicBezTo>
                <a:cubicBezTo>
                  <a:pt x="3890852" y="197739"/>
                  <a:pt x="3887138" y="204055"/>
                  <a:pt x="3896053" y="213713"/>
                </a:cubicBezTo>
                <a:cubicBezTo>
                  <a:pt x="3904225" y="222628"/>
                  <a:pt x="3906826" y="236187"/>
                  <a:pt x="3903854" y="254389"/>
                </a:cubicBezTo>
                <a:cubicBezTo>
                  <a:pt x="3900883" y="272592"/>
                  <a:pt x="3893082" y="289494"/>
                  <a:pt x="3880451" y="305096"/>
                </a:cubicBezTo>
                <a:cubicBezTo>
                  <a:pt x="3840332" y="354130"/>
                  <a:pt x="3796869" y="402422"/>
                  <a:pt x="3750063" y="449971"/>
                </a:cubicBezTo>
                <a:cubicBezTo>
                  <a:pt x="3718860" y="480432"/>
                  <a:pt x="3700471" y="499563"/>
                  <a:pt x="3694900" y="507364"/>
                </a:cubicBezTo>
                <a:cubicBezTo>
                  <a:pt x="3689327" y="515165"/>
                  <a:pt x="3688027" y="522037"/>
                  <a:pt x="3690998" y="527981"/>
                </a:cubicBezTo>
                <a:cubicBezTo>
                  <a:pt x="3695456" y="536153"/>
                  <a:pt x="3699914" y="545440"/>
                  <a:pt x="3704372" y="555841"/>
                </a:cubicBezTo>
                <a:lnTo>
                  <a:pt x="3709945" y="570329"/>
                </a:lnTo>
                <a:lnTo>
                  <a:pt x="3745606" y="534667"/>
                </a:lnTo>
                <a:cubicBezTo>
                  <a:pt x="3788697" y="490833"/>
                  <a:pt x="3834016" y="452943"/>
                  <a:pt x="3881565" y="420996"/>
                </a:cubicBezTo>
                <a:cubicBezTo>
                  <a:pt x="3891224" y="415052"/>
                  <a:pt x="3899582" y="409852"/>
                  <a:pt x="3906640" y="405394"/>
                </a:cubicBezTo>
                <a:cubicBezTo>
                  <a:pt x="3913698" y="400936"/>
                  <a:pt x="3919270" y="397964"/>
                  <a:pt x="3923356" y="396479"/>
                </a:cubicBezTo>
                <a:cubicBezTo>
                  <a:pt x="3927443" y="394993"/>
                  <a:pt x="3929857" y="394993"/>
                  <a:pt x="3930600" y="396479"/>
                </a:cubicBezTo>
                <a:cubicBezTo>
                  <a:pt x="3931343" y="400936"/>
                  <a:pt x="3935058" y="401679"/>
                  <a:pt x="3941744" y="398707"/>
                </a:cubicBezTo>
                <a:cubicBezTo>
                  <a:pt x="3948431" y="394993"/>
                  <a:pt x="3959204" y="393878"/>
                  <a:pt x="3974063" y="395364"/>
                </a:cubicBezTo>
                <a:cubicBezTo>
                  <a:pt x="3988921" y="396850"/>
                  <a:pt x="4000809" y="400193"/>
                  <a:pt x="4009724" y="405394"/>
                </a:cubicBezTo>
                <a:cubicBezTo>
                  <a:pt x="4022355" y="412080"/>
                  <a:pt x="4031455" y="418210"/>
                  <a:pt x="4037028" y="423782"/>
                </a:cubicBezTo>
                <a:cubicBezTo>
                  <a:pt x="4042600" y="429354"/>
                  <a:pt x="4048729" y="437712"/>
                  <a:pt x="4055416" y="448857"/>
                </a:cubicBezTo>
                <a:cubicBezTo>
                  <a:pt x="4067303" y="469659"/>
                  <a:pt x="4071946" y="504392"/>
                  <a:pt x="4069346" y="553055"/>
                </a:cubicBezTo>
                <a:cubicBezTo>
                  <a:pt x="4066746" y="601718"/>
                  <a:pt x="4056902" y="656883"/>
                  <a:pt x="4039814" y="718547"/>
                </a:cubicBezTo>
                <a:cubicBezTo>
                  <a:pt x="4027184" y="765353"/>
                  <a:pt x="4018454" y="801386"/>
                  <a:pt x="4013625" y="826647"/>
                </a:cubicBezTo>
                <a:cubicBezTo>
                  <a:pt x="4008795" y="851907"/>
                  <a:pt x="4005638" y="868623"/>
                  <a:pt x="4004152" y="876796"/>
                </a:cubicBezTo>
                <a:cubicBezTo>
                  <a:pt x="4001924" y="885711"/>
                  <a:pt x="3997094" y="891655"/>
                  <a:pt x="3989665" y="894627"/>
                </a:cubicBezTo>
                <a:cubicBezTo>
                  <a:pt x="3982235" y="897598"/>
                  <a:pt x="3972948" y="896855"/>
                  <a:pt x="3961804" y="892398"/>
                </a:cubicBezTo>
                <a:cubicBezTo>
                  <a:pt x="3952889" y="888683"/>
                  <a:pt x="3944717" y="882368"/>
                  <a:pt x="3937287" y="873452"/>
                </a:cubicBezTo>
                <a:cubicBezTo>
                  <a:pt x="3929857" y="864537"/>
                  <a:pt x="3926142" y="856736"/>
                  <a:pt x="3926142" y="850050"/>
                </a:cubicBezTo>
                <a:cubicBezTo>
                  <a:pt x="3926142" y="845592"/>
                  <a:pt x="3921313" y="837977"/>
                  <a:pt x="3911655" y="827204"/>
                </a:cubicBezTo>
                <a:cubicBezTo>
                  <a:pt x="3901996" y="816431"/>
                  <a:pt x="3891966" y="800643"/>
                  <a:pt x="3881565" y="779841"/>
                </a:cubicBezTo>
                <a:cubicBezTo>
                  <a:pt x="3871164" y="759038"/>
                  <a:pt x="3865035" y="748637"/>
                  <a:pt x="3863177" y="748637"/>
                </a:cubicBezTo>
                <a:cubicBezTo>
                  <a:pt x="3861320" y="748637"/>
                  <a:pt x="3854262" y="762567"/>
                  <a:pt x="3842003" y="790428"/>
                </a:cubicBezTo>
                <a:cubicBezTo>
                  <a:pt x="3829745" y="818288"/>
                  <a:pt x="3821758" y="835191"/>
                  <a:pt x="3818043" y="841134"/>
                </a:cubicBezTo>
                <a:cubicBezTo>
                  <a:pt x="3810613" y="855250"/>
                  <a:pt x="3811357" y="862308"/>
                  <a:pt x="3820272" y="862308"/>
                </a:cubicBezTo>
                <a:cubicBezTo>
                  <a:pt x="3825473" y="862308"/>
                  <a:pt x="3831230" y="863794"/>
                  <a:pt x="3837546" y="866766"/>
                </a:cubicBezTo>
                <a:cubicBezTo>
                  <a:pt x="3843861" y="869738"/>
                  <a:pt x="3863734" y="875310"/>
                  <a:pt x="3897168" y="883482"/>
                </a:cubicBezTo>
                <a:cubicBezTo>
                  <a:pt x="3956603" y="897598"/>
                  <a:pt x="4003409" y="921001"/>
                  <a:pt x="4037585" y="953691"/>
                </a:cubicBezTo>
                <a:cubicBezTo>
                  <a:pt x="4072504" y="987124"/>
                  <a:pt x="4083648" y="1015356"/>
                  <a:pt x="4071018" y="1038387"/>
                </a:cubicBezTo>
                <a:cubicBezTo>
                  <a:pt x="4060617" y="1057704"/>
                  <a:pt x="4040928" y="1061047"/>
                  <a:pt x="4011953" y="1048417"/>
                </a:cubicBezTo>
                <a:cubicBezTo>
                  <a:pt x="3997837" y="1042474"/>
                  <a:pt x="3977034" y="1026129"/>
                  <a:pt x="3949545" y="999382"/>
                </a:cubicBezTo>
                <a:cubicBezTo>
                  <a:pt x="3922056" y="972636"/>
                  <a:pt x="3909426" y="956291"/>
                  <a:pt x="3911655" y="950348"/>
                </a:cubicBezTo>
                <a:cubicBezTo>
                  <a:pt x="3913141" y="947376"/>
                  <a:pt x="3913512" y="945333"/>
                  <a:pt x="3912770" y="944218"/>
                </a:cubicBezTo>
                <a:cubicBezTo>
                  <a:pt x="3912026" y="943104"/>
                  <a:pt x="3909983" y="943290"/>
                  <a:pt x="3906640" y="944776"/>
                </a:cubicBezTo>
                <a:cubicBezTo>
                  <a:pt x="3903297" y="946262"/>
                  <a:pt x="3901439" y="946262"/>
                  <a:pt x="3901068" y="944776"/>
                </a:cubicBezTo>
                <a:cubicBezTo>
                  <a:pt x="3900696" y="943290"/>
                  <a:pt x="3900883" y="939946"/>
                  <a:pt x="3901625" y="934746"/>
                </a:cubicBezTo>
                <a:cubicBezTo>
                  <a:pt x="3903854" y="925830"/>
                  <a:pt x="3898653" y="918029"/>
                  <a:pt x="3886023" y="911343"/>
                </a:cubicBezTo>
                <a:cubicBezTo>
                  <a:pt x="3873393" y="904656"/>
                  <a:pt x="3855562" y="900199"/>
                  <a:pt x="3832531" y="897970"/>
                </a:cubicBezTo>
                <a:cubicBezTo>
                  <a:pt x="3815443" y="896484"/>
                  <a:pt x="3804484" y="896112"/>
                  <a:pt x="3799655" y="896855"/>
                </a:cubicBezTo>
                <a:cubicBezTo>
                  <a:pt x="3794826" y="897598"/>
                  <a:pt x="3789811" y="900942"/>
                  <a:pt x="3784610" y="906885"/>
                </a:cubicBezTo>
                <a:cubicBezTo>
                  <a:pt x="3778667" y="914315"/>
                  <a:pt x="3775509" y="920073"/>
                  <a:pt x="3775138" y="924159"/>
                </a:cubicBezTo>
                <a:cubicBezTo>
                  <a:pt x="3774767" y="928245"/>
                  <a:pt x="3771052" y="933631"/>
                  <a:pt x="3763994" y="940318"/>
                </a:cubicBezTo>
                <a:cubicBezTo>
                  <a:pt x="3756936" y="947004"/>
                  <a:pt x="3753407" y="952577"/>
                  <a:pt x="3753407" y="957034"/>
                </a:cubicBezTo>
                <a:cubicBezTo>
                  <a:pt x="3753407" y="961492"/>
                  <a:pt x="3750992" y="964278"/>
                  <a:pt x="3746163" y="965392"/>
                </a:cubicBezTo>
                <a:cubicBezTo>
                  <a:pt x="3741334" y="966507"/>
                  <a:pt x="3727774" y="979694"/>
                  <a:pt x="3705486" y="1004955"/>
                </a:cubicBezTo>
                <a:cubicBezTo>
                  <a:pt x="3672054" y="1044331"/>
                  <a:pt x="3645307" y="1060304"/>
                  <a:pt x="3625248" y="1052875"/>
                </a:cubicBezTo>
                <a:cubicBezTo>
                  <a:pt x="3619304" y="1049903"/>
                  <a:pt x="3612246" y="1039502"/>
                  <a:pt x="3604073" y="1021671"/>
                </a:cubicBezTo>
                <a:cubicBezTo>
                  <a:pt x="3595902" y="1003840"/>
                  <a:pt x="3591072" y="987495"/>
                  <a:pt x="3589586" y="972636"/>
                </a:cubicBezTo>
                <a:lnTo>
                  <a:pt x="3586243" y="945890"/>
                </a:lnTo>
                <a:lnTo>
                  <a:pt x="3629705" y="900199"/>
                </a:lnTo>
                <a:lnTo>
                  <a:pt x="3673168" y="855622"/>
                </a:lnTo>
                <a:lnTo>
                  <a:pt x="3653108" y="837791"/>
                </a:lnTo>
                <a:cubicBezTo>
                  <a:pt x="3640478" y="825904"/>
                  <a:pt x="3633792" y="818103"/>
                  <a:pt x="3633049" y="814388"/>
                </a:cubicBezTo>
                <a:cubicBezTo>
                  <a:pt x="3631563" y="800272"/>
                  <a:pt x="3628220" y="783184"/>
                  <a:pt x="3623019" y="763124"/>
                </a:cubicBezTo>
                <a:cubicBezTo>
                  <a:pt x="3618561" y="746037"/>
                  <a:pt x="3618561" y="727091"/>
                  <a:pt x="3623019" y="706289"/>
                </a:cubicBezTo>
                <a:cubicBezTo>
                  <a:pt x="3627476" y="685486"/>
                  <a:pt x="3632306" y="656511"/>
                  <a:pt x="3637506" y="619364"/>
                </a:cubicBezTo>
                <a:lnTo>
                  <a:pt x="3646422" y="563642"/>
                </a:lnTo>
                <a:lnTo>
                  <a:pt x="3633049" y="552498"/>
                </a:lnTo>
                <a:cubicBezTo>
                  <a:pt x="3613733" y="536153"/>
                  <a:pt x="3604817" y="514979"/>
                  <a:pt x="3606302" y="488976"/>
                </a:cubicBezTo>
                <a:cubicBezTo>
                  <a:pt x="3607046" y="477832"/>
                  <a:pt x="3609646" y="468916"/>
                  <a:pt x="3614103" y="462230"/>
                </a:cubicBezTo>
                <a:cubicBezTo>
                  <a:pt x="3618561" y="455543"/>
                  <a:pt x="3630820" y="442170"/>
                  <a:pt x="3650879" y="422110"/>
                </a:cubicBezTo>
                <a:cubicBezTo>
                  <a:pt x="3696200" y="376047"/>
                  <a:pt x="3739291" y="326641"/>
                  <a:pt x="3780153" y="273892"/>
                </a:cubicBezTo>
                <a:cubicBezTo>
                  <a:pt x="3792783" y="257547"/>
                  <a:pt x="3799841" y="248260"/>
                  <a:pt x="3801327" y="246031"/>
                </a:cubicBezTo>
                <a:cubicBezTo>
                  <a:pt x="3805784" y="241574"/>
                  <a:pt x="3811357" y="233958"/>
                  <a:pt x="3818043" y="223185"/>
                </a:cubicBezTo>
                <a:cubicBezTo>
                  <a:pt x="3824730" y="212413"/>
                  <a:pt x="3828073" y="205912"/>
                  <a:pt x="3828073" y="203683"/>
                </a:cubicBezTo>
                <a:cubicBezTo>
                  <a:pt x="3828073" y="199225"/>
                  <a:pt x="3824915" y="197925"/>
                  <a:pt x="3818601" y="199783"/>
                </a:cubicBezTo>
                <a:cubicBezTo>
                  <a:pt x="3812285" y="201640"/>
                  <a:pt x="3801327" y="204426"/>
                  <a:pt x="3785725" y="208141"/>
                </a:cubicBezTo>
                <a:cubicBezTo>
                  <a:pt x="3741891" y="219285"/>
                  <a:pt x="3666111" y="244545"/>
                  <a:pt x="3558382" y="283922"/>
                </a:cubicBezTo>
                <a:cubicBezTo>
                  <a:pt x="3539066" y="290608"/>
                  <a:pt x="3511205" y="299895"/>
                  <a:pt x="3474800" y="311782"/>
                </a:cubicBezTo>
                <a:cubicBezTo>
                  <a:pt x="3448797" y="319955"/>
                  <a:pt x="3432452" y="324412"/>
                  <a:pt x="3425766" y="325155"/>
                </a:cubicBezTo>
                <a:cubicBezTo>
                  <a:pt x="3419079" y="325898"/>
                  <a:pt x="3410907" y="324041"/>
                  <a:pt x="3401249" y="319583"/>
                </a:cubicBezTo>
                <a:cubicBezTo>
                  <a:pt x="3387132" y="314383"/>
                  <a:pt x="3376546" y="303424"/>
                  <a:pt x="3369487" y="286708"/>
                </a:cubicBezTo>
                <a:cubicBezTo>
                  <a:pt x="3362429" y="269991"/>
                  <a:pt x="3358900" y="259033"/>
                  <a:pt x="3358900" y="253832"/>
                </a:cubicBezTo>
                <a:cubicBezTo>
                  <a:pt x="3358900" y="249374"/>
                  <a:pt x="3361500" y="246960"/>
                  <a:pt x="3366701" y="246588"/>
                </a:cubicBezTo>
                <a:cubicBezTo>
                  <a:pt x="3371902" y="246217"/>
                  <a:pt x="3375616" y="248260"/>
                  <a:pt x="3377845" y="252718"/>
                </a:cubicBezTo>
                <a:cubicBezTo>
                  <a:pt x="3381560" y="257918"/>
                  <a:pt x="3399205" y="257733"/>
                  <a:pt x="3430781" y="252161"/>
                </a:cubicBezTo>
                <a:cubicBezTo>
                  <a:pt x="3462356" y="246588"/>
                  <a:pt x="3486688" y="239345"/>
                  <a:pt x="3503776" y="230429"/>
                </a:cubicBezTo>
                <a:cubicBezTo>
                  <a:pt x="3518634" y="223000"/>
                  <a:pt x="3528293" y="219285"/>
                  <a:pt x="3532751" y="219285"/>
                </a:cubicBezTo>
                <a:cubicBezTo>
                  <a:pt x="3537208" y="219285"/>
                  <a:pt x="3573613" y="208141"/>
                  <a:pt x="3641964" y="185852"/>
                </a:cubicBezTo>
                <a:cubicBezTo>
                  <a:pt x="3710315" y="163564"/>
                  <a:pt x="3747277" y="152234"/>
                  <a:pt x="3752849" y="151862"/>
                </a:cubicBezTo>
                <a:cubicBezTo>
                  <a:pt x="3758421" y="151491"/>
                  <a:pt x="3763808" y="150191"/>
                  <a:pt x="3769009" y="147962"/>
                </a:cubicBezTo>
                <a:cubicBezTo>
                  <a:pt x="3818786" y="130874"/>
                  <a:pt x="3854819" y="121216"/>
                  <a:pt x="3877108" y="118987"/>
                </a:cubicBezTo>
                <a:cubicBezTo>
                  <a:pt x="3897168" y="116758"/>
                  <a:pt x="3917041" y="113043"/>
                  <a:pt x="3936729" y="107843"/>
                </a:cubicBezTo>
                <a:cubicBezTo>
                  <a:pt x="3956417" y="102642"/>
                  <a:pt x="3972762" y="100042"/>
                  <a:pt x="3985764" y="100042"/>
                </a:cubicBezTo>
                <a:cubicBezTo>
                  <a:pt x="3998766" y="100042"/>
                  <a:pt x="4009539" y="96698"/>
                  <a:pt x="4018083" y="90012"/>
                </a:cubicBezTo>
                <a:cubicBezTo>
                  <a:pt x="4024490" y="84997"/>
                  <a:pt x="4030167" y="82803"/>
                  <a:pt x="4035112" y="83430"/>
                </a:cubicBezTo>
                <a:close/>
                <a:moveTo>
                  <a:pt x="516002" y="82211"/>
                </a:moveTo>
                <a:cubicBezTo>
                  <a:pt x="509315" y="82211"/>
                  <a:pt x="504858" y="89640"/>
                  <a:pt x="502629" y="104499"/>
                </a:cubicBezTo>
                <a:cubicBezTo>
                  <a:pt x="500400" y="119358"/>
                  <a:pt x="498542" y="129760"/>
                  <a:pt x="497057" y="135703"/>
                </a:cubicBezTo>
                <a:cubicBezTo>
                  <a:pt x="494828" y="142390"/>
                  <a:pt x="497428" y="145733"/>
                  <a:pt x="504858" y="145733"/>
                </a:cubicBezTo>
                <a:cubicBezTo>
                  <a:pt x="510801" y="145733"/>
                  <a:pt x="517116" y="143133"/>
                  <a:pt x="523803" y="137932"/>
                </a:cubicBezTo>
                <a:cubicBezTo>
                  <a:pt x="530490" y="132731"/>
                  <a:pt x="537362" y="130131"/>
                  <a:pt x="544420" y="130131"/>
                </a:cubicBezTo>
                <a:cubicBezTo>
                  <a:pt x="551478" y="130131"/>
                  <a:pt x="557607" y="128274"/>
                  <a:pt x="562808" y="124559"/>
                </a:cubicBezTo>
                <a:cubicBezTo>
                  <a:pt x="565780" y="122330"/>
                  <a:pt x="566894" y="120101"/>
                  <a:pt x="566151" y="117872"/>
                </a:cubicBezTo>
                <a:cubicBezTo>
                  <a:pt x="565408" y="115643"/>
                  <a:pt x="561693" y="111929"/>
                  <a:pt x="555007" y="106728"/>
                </a:cubicBezTo>
                <a:cubicBezTo>
                  <a:pt x="544605" y="97813"/>
                  <a:pt x="537176" y="93355"/>
                  <a:pt x="532718" y="93355"/>
                </a:cubicBezTo>
                <a:cubicBezTo>
                  <a:pt x="528261" y="93355"/>
                  <a:pt x="526032" y="91498"/>
                  <a:pt x="526032" y="87783"/>
                </a:cubicBezTo>
                <a:cubicBezTo>
                  <a:pt x="526032" y="84068"/>
                  <a:pt x="522689" y="82211"/>
                  <a:pt x="516002" y="82211"/>
                </a:cubicBezTo>
                <a:close/>
                <a:moveTo>
                  <a:pt x="4631574" y="77474"/>
                </a:moveTo>
                <a:cubicBezTo>
                  <a:pt x="4636403" y="78032"/>
                  <a:pt x="4639375" y="79982"/>
                  <a:pt x="4640489" y="83325"/>
                </a:cubicBezTo>
                <a:cubicBezTo>
                  <a:pt x="4642718" y="88526"/>
                  <a:pt x="4648662" y="91869"/>
                  <a:pt x="4658320" y="93355"/>
                </a:cubicBezTo>
                <a:cubicBezTo>
                  <a:pt x="4669464" y="95584"/>
                  <a:pt x="4682465" y="104314"/>
                  <a:pt x="4697324" y="119544"/>
                </a:cubicBezTo>
                <a:cubicBezTo>
                  <a:pt x="4712183" y="134774"/>
                  <a:pt x="4724070" y="151305"/>
                  <a:pt x="4732986" y="169136"/>
                </a:cubicBezTo>
                <a:cubicBezTo>
                  <a:pt x="4739673" y="183252"/>
                  <a:pt x="4743388" y="192539"/>
                  <a:pt x="4744130" y="196997"/>
                </a:cubicBezTo>
                <a:cubicBezTo>
                  <a:pt x="4744873" y="201454"/>
                  <a:pt x="4743388" y="206098"/>
                  <a:pt x="4739673" y="210927"/>
                </a:cubicBezTo>
                <a:cubicBezTo>
                  <a:pt x="4735957" y="215756"/>
                  <a:pt x="4734100" y="219285"/>
                  <a:pt x="4734100" y="221514"/>
                </a:cubicBezTo>
                <a:cubicBezTo>
                  <a:pt x="4734100" y="223743"/>
                  <a:pt x="4735957" y="226715"/>
                  <a:pt x="4739673" y="230429"/>
                </a:cubicBezTo>
                <a:cubicBezTo>
                  <a:pt x="4745617" y="236373"/>
                  <a:pt x="4753788" y="239345"/>
                  <a:pt x="4764189" y="239345"/>
                </a:cubicBezTo>
                <a:cubicBezTo>
                  <a:pt x="4774591" y="239345"/>
                  <a:pt x="4781649" y="241388"/>
                  <a:pt x="4785364" y="245474"/>
                </a:cubicBezTo>
                <a:cubicBezTo>
                  <a:pt x="4789079" y="249560"/>
                  <a:pt x="4790936" y="250117"/>
                  <a:pt x="4790936" y="247146"/>
                </a:cubicBezTo>
                <a:cubicBezTo>
                  <a:pt x="4790936" y="244174"/>
                  <a:pt x="4793537" y="246774"/>
                  <a:pt x="4798737" y="254947"/>
                </a:cubicBezTo>
                <a:cubicBezTo>
                  <a:pt x="4798737" y="254947"/>
                  <a:pt x="4799480" y="255690"/>
                  <a:pt x="4800966" y="257175"/>
                </a:cubicBezTo>
                <a:cubicBezTo>
                  <a:pt x="4807652" y="266834"/>
                  <a:pt x="4810995" y="273892"/>
                  <a:pt x="4810995" y="278350"/>
                </a:cubicBezTo>
                <a:cubicBezTo>
                  <a:pt x="4810995" y="288751"/>
                  <a:pt x="4797622" y="299524"/>
                  <a:pt x="4770876" y="310668"/>
                </a:cubicBezTo>
                <a:cubicBezTo>
                  <a:pt x="4756760" y="317354"/>
                  <a:pt x="4740973" y="330170"/>
                  <a:pt x="4723513" y="349116"/>
                </a:cubicBezTo>
                <a:cubicBezTo>
                  <a:pt x="4706054" y="368061"/>
                  <a:pt x="4692124" y="387563"/>
                  <a:pt x="4681722" y="407623"/>
                </a:cubicBezTo>
                <a:cubicBezTo>
                  <a:pt x="4672064" y="429168"/>
                  <a:pt x="4664635" y="442541"/>
                  <a:pt x="4659434" y="447742"/>
                </a:cubicBezTo>
                <a:cubicBezTo>
                  <a:pt x="4655720" y="452200"/>
                  <a:pt x="4656834" y="454800"/>
                  <a:pt x="4662778" y="455543"/>
                </a:cubicBezTo>
                <a:cubicBezTo>
                  <a:pt x="4662778" y="455543"/>
                  <a:pt x="4669835" y="455543"/>
                  <a:pt x="4683951" y="455543"/>
                </a:cubicBezTo>
                <a:cubicBezTo>
                  <a:pt x="4705497" y="454800"/>
                  <a:pt x="4719241" y="457029"/>
                  <a:pt x="4725185" y="462230"/>
                </a:cubicBezTo>
                <a:cubicBezTo>
                  <a:pt x="4731129" y="467430"/>
                  <a:pt x="4739301" y="472259"/>
                  <a:pt x="4749702" y="476717"/>
                </a:cubicBezTo>
                <a:cubicBezTo>
                  <a:pt x="4757131" y="479689"/>
                  <a:pt x="4764189" y="486190"/>
                  <a:pt x="4770876" y="496220"/>
                </a:cubicBezTo>
                <a:cubicBezTo>
                  <a:pt x="4777563" y="506249"/>
                  <a:pt x="4780906" y="515722"/>
                  <a:pt x="4780906" y="524637"/>
                </a:cubicBezTo>
                <a:cubicBezTo>
                  <a:pt x="4780906" y="533553"/>
                  <a:pt x="4771248" y="549155"/>
                  <a:pt x="4751931" y="571443"/>
                </a:cubicBezTo>
                <a:cubicBezTo>
                  <a:pt x="4732615" y="593732"/>
                  <a:pt x="4718870" y="604876"/>
                  <a:pt x="4710697" y="604876"/>
                </a:cubicBezTo>
                <a:cubicBezTo>
                  <a:pt x="4705497" y="604876"/>
                  <a:pt x="4701596" y="607105"/>
                  <a:pt x="4698996" y="611563"/>
                </a:cubicBezTo>
                <a:cubicBezTo>
                  <a:pt x="4696396" y="616020"/>
                  <a:pt x="4684880" y="626607"/>
                  <a:pt x="4664449" y="643324"/>
                </a:cubicBezTo>
                <a:cubicBezTo>
                  <a:pt x="4644017" y="660040"/>
                  <a:pt x="4635288" y="670627"/>
                  <a:pt x="4638260" y="675085"/>
                </a:cubicBezTo>
                <a:cubicBezTo>
                  <a:pt x="4641232" y="679543"/>
                  <a:pt x="4642718" y="685486"/>
                  <a:pt x="4642718" y="692916"/>
                </a:cubicBezTo>
                <a:cubicBezTo>
                  <a:pt x="4642718" y="701831"/>
                  <a:pt x="4650147" y="721891"/>
                  <a:pt x="4665006" y="753095"/>
                </a:cubicBezTo>
                <a:cubicBezTo>
                  <a:pt x="4669464" y="762753"/>
                  <a:pt x="4670950" y="794514"/>
                  <a:pt x="4669464" y="848378"/>
                </a:cubicBezTo>
                <a:cubicBezTo>
                  <a:pt x="4667978" y="902242"/>
                  <a:pt x="4664635" y="941061"/>
                  <a:pt x="4659434" y="964835"/>
                </a:cubicBezTo>
                <a:cubicBezTo>
                  <a:pt x="4658692" y="970779"/>
                  <a:pt x="4659806" y="973751"/>
                  <a:pt x="4662778" y="973751"/>
                </a:cubicBezTo>
                <a:cubicBezTo>
                  <a:pt x="4664264" y="972265"/>
                  <a:pt x="4665006" y="972636"/>
                  <a:pt x="4665006" y="974865"/>
                </a:cubicBezTo>
                <a:cubicBezTo>
                  <a:pt x="4665006" y="985266"/>
                  <a:pt x="4659434" y="999382"/>
                  <a:pt x="4648290" y="1017213"/>
                </a:cubicBezTo>
                <a:cubicBezTo>
                  <a:pt x="4640860" y="1029100"/>
                  <a:pt x="4636031" y="1035044"/>
                  <a:pt x="4633802" y="1035044"/>
                </a:cubicBezTo>
                <a:cubicBezTo>
                  <a:pt x="4626373" y="1035044"/>
                  <a:pt x="4614672" y="1027800"/>
                  <a:pt x="4598698" y="1013313"/>
                </a:cubicBezTo>
                <a:cubicBezTo>
                  <a:pt x="4582724" y="998825"/>
                  <a:pt x="4574366" y="988238"/>
                  <a:pt x="4573623" y="981552"/>
                </a:cubicBezTo>
                <a:cubicBezTo>
                  <a:pt x="4573623" y="977837"/>
                  <a:pt x="4571952" y="975980"/>
                  <a:pt x="4568609" y="975980"/>
                </a:cubicBezTo>
                <a:cubicBezTo>
                  <a:pt x="4565265" y="975980"/>
                  <a:pt x="4558579" y="966878"/>
                  <a:pt x="4548549" y="948676"/>
                </a:cubicBezTo>
                <a:cubicBezTo>
                  <a:pt x="4538519" y="930474"/>
                  <a:pt x="4532019" y="920444"/>
                  <a:pt x="4529047" y="918587"/>
                </a:cubicBezTo>
                <a:cubicBezTo>
                  <a:pt x="4526075" y="916729"/>
                  <a:pt x="4524589" y="910971"/>
                  <a:pt x="4524589" y="901313"/>
                </a:cubicBezTo>
                <a:cubicBezTo>
                  <a:pt x="4524589" y="891655"/>
                  <a:pt x="4521245" y="884968"/>
                  <a:pt x="4514559" y="881253"/>
                </a:cubicBezTo>
                <a:cubicBezTo>
                  <a:pt x="4507873" y="877539"/>
                  <a:pt x="4503600" y="872152"/>
                  <a:pt x="4501743" y="865094"/>
                </a:cubicBezTo>
                <a:cubicBezTo>
                  <a:pt x="4499886" y="858036"/>
                  <a:pt x="4495986" y="854507"/>
                  <a:pt x="4490042" y="854507"/>
                </a:cubicBezTo>
                <a:cubicBezTo>
                  <a:pt x="4487070" y="854507"/>
                  <a:pt x="4484841" y="855064"/>
                  <a:pt x="4483355" y="856179"/>
                </a:cubicBezTo>
                <a:cubicBezTo>
                  <a:pt x="4481869" y="857293"/>
                  <a:pt x="4481498" y="858593"/>
                  <a:pt x="4482241" y="860079"/>
                </a:cubicBezTo>
                <a:cubicBezTo>
                  <a:pt x="4483727" y="863794"/>
                  <a:pt x="4481312" y="868623"/>
                  <a:pt x="4474997" y="874567"/>
                </a:cubicBezTo>
                <a:cubicBezTo>
                  <a:pt x="4468682" y="880510"/>
                  <a:pt x="4465524" y="886454"/>
                  <a:pt x="4465524" y="892398"/>
                </a:cubicBezTo>
                <a:cubicBezTo>
                  <a:pt x="4465524" y="898341"/>
                  <a:pt x="4463853" y="902242"/>
                  <a:pt x="4460509" y="904099"/>
                </a:cubicBezTo>
                <a:cubicBezTo>
                  <a:pt x="4457166" y="905956"/>
                  <a:pt x="4455494" y="910228"/>
                  <a:pt x="4455494" y="916915"/>
                </a:cubicBezTo>
                <a:cubicBezTo>
                  <a:pt x="4455494" y="922116"/>
                  <a:pt x="4454008" y="925830"/>
                  <a:pt x="4451037" y="928059"/>
                </a:cubicBezTo>
                <a:cubicBezTo>
                  <a:pt x="4448065" y="930288"/>
                  <a:pt x="4444165" y="930288"/>
                  <a:pt x="4439335" y="928059"/>
                </a:cubicBezTo>
                <a:cubicBezTo>
                  <a:pt x="4434506" y="925830"/>
                  <a:pt x="4429120" y="921744"/>
                  <a:pt x="4423176" y="915801"/>
                </a:cubicBezTo>
                <a:cubicBezTo>
                  <a:pt x="4411289" y="903913"/>
                  <a:pt x="4403116" y="888869"/>
                  <a:pt x="4398659" y="870666"/>
                </a:cubicBezTo>
                <a:cubicBezTo>
                  <a:pt x="4394201" y="852464"/>
                  <a:pt x="4394201" y="834076"/>
                  <a:pt x="4398659" y="815502"/>
                </a:cubicBezTo>
                <a:cubicBezTo>
                  <a:pt x="4403116" y="796929"/>
                  <a:pt x="4407945" y="784670"/>
                  <a:pt x="4413146" y="778726"/>
                </a:cubicBezTo>
                <a:cubicBezTo>
                  <a:pt x="4418347" y="772783"/>
                  <a:pt x="4420947" y="767954"/>
                  <a:pt x="4420947" y="764239"/>
                </a:cubicBezTo>
                <a:cubicBezTo>
                  <a:pt x="4420947" y="760524"/>
                  <a:pt x="4423176" y="757924"/>
                  <a:pt x="4427634" y="756438"/>
                </a:cubicBezTo>
                <a:cubicBezTo>
                  <a:pt x="4431348" y="754952"/>
                  <a:pt x="4439335" y="756066"/>
                  <a:pt x="4451595" y="759781"/>
                </a:cubicBezTo>
                <a:cubicBezTo>
                  <a:pt x="4463853" y="763496"/>
                  <a:pt x="4469982" y="766468"/>
                  <a:pt x="4469982" y="768697"/>
                </a:cubicBezTo>
                <a:cubicBezTo>
                  <a:pt x="4469982" y="770925"/>
                  <a:pt x="4474254" y="774826"/>
                  <a:pt x="4482798" y="780398"/>
                </a:cubicBezTo>
                <a:cubicBezTo>
                  <a:pt x="4491342" y="785970"/>
                  <a:pt x="4497843" y="786527"/>
                  <a:pt x="4502300" y="782070"/>
                </a:cubicBezTo>
                <a:cubicBezTo>
                  <a:pt x="4509730" y="776126"/>
                  <a:pt x="4513444" y="776126"/>
                  <a:pt x="4513444" y="782070"/>
                </a:cubicBezTo>
                <a:cubicBezTo>
                  <a:pt x="4512702" y="785041"/>
                  <a:pt x="4511215" y="788385"/>
                  <a:pt x="4508987" y="792099"/>
                </a:cubicBezTo>
                <a:cubicBezTo>
                  <a:pt x="4506015" y="796557"/>
                  <a:pt x="4504901" y="800086"/>
                  <a:pt x="4505644" y="802686"/>
                </a:cubicBezTo>
                <a:cubicBezTo>
                  <a:pt x="4506386" y="805287"/>
                  <a:pt x="4509730" y="809559"/>
                  <a:pt x="4515673" y="815502"/>
                </a:cubicBezTo>
                <a:cubicBezTo>
                  <a:pt x="4522360" y="822932"/>
                  <a:pt x="4531275" y="831104"/>
                  <a:pt x="4542420" y="840020"/>
                </a:cubicBezTo>
                <a:cubicBezTo>
                  <a:pt x="4553564" y="848935"/>
                  <a:pt x="4563408" y="855993"/>
                  <a:pt x="4571952" y="861194"/>
                </a:cubicBezTo>
                <a:cubicBezTo>
                  <a:pt x="4580496" y="866394"/>
                  <a:pt x="4585139" y="868252"/>
                  <a:pt x="4585882" y="866766"/>
                </a:cubicBezTo>
                <a:cubicBezTo>
                  <a:pt x="4589597" y="861565"/>
                  <a:pt x="4592383" y="841320"/>
                  <a:pt x="4594240" y="806030"/>
                </a:cubicBezTo>
                <a:cubicBezTo>
                  <a:pt x="4596097" y="770740"/>
                  <a:pt x="4595912" y="746408"/>
                  <a:pt x="4593683" y="733035"/>
                </a:cubicBezTo>
                <a:cubicBezTo>
                  <a:pt x="4590711" y="715947"/>
                  <a:pt x="4588482" y="706846"/>
                  <a:pt x="4586997" y="705732"/>
                </a:cubicBezTo>
                <a:cubicBezTo>
                  <a:pt x="4585510" y="704617"/>
                  <a:pt x="4578081" y="708889"/>
                  <a:pt x="4564708" y="718547"/>
                </a:cubicBezTo>
                <a:cubicBezTo>
                  <a:pt x="4551335" y="728206"/>
                  <a:pt x="4542234" y="733035"/>
                  <a:pt x="4537405" y="733035"/>
                </a:cubicBezTo>
                <a:cubicBezTo>
                  <a:pt x="4532575" y="733035"/>
                  <a:pt x="4528489" y="729134"/>
                  <a:pt x="4525146" y="721333"/>
                </a:cubicBezTo>
                <a:cubicBezTo>
                  <a:pt x="4521803" y="713533"/>
                  <a:pt x="4521245" y="705917"/>
                  <a:pt x="4523474" y="698488"/>
                </a:cubicBezTo>
                <a:cubicBezTo>
                  <a:pt x="4524960" y="692544"/>
                  <a:pt x="4524589" y="689572"/>
                  <a:pt x="4522360" y="689572"/>
                </a:cubicBezTo>
                <a:cubicBezTo>
                  <a:pt x="4519388" y="690315"/>
                  <a:pt x="4514187" y="698116"/>
                  <a:pt x="4506758" y="712975"/>
                </a:cubicBezTo>
                <a:cubicBezTo>
                  <a:pt x="4500814" y="725605"/>
                  <a:pt x="4494499" y="732292"/>
                  <a:pt x="4487813" y="733035"/>
                </a:cubicBezTo>
                <a:cubicBezTo>
                  <a:pt x="4481126" y="733778"/>
                  <a:pt x="4472953" y="729320"/>
                  <a:pt x="4463295" y="719662"/>
                </a:cubicBezTo>
                <a:cubicBezTo>
                  <a:pt x="4456609" y="712232"/>
                  <a:pt x="4450108" y="698859"/>
                  <a:pt x="4443793" y="679543"/>
                </a:cubicBezTo>
                <a:cubicBezTo>
                  <a:pt x="4437478" y="660226"/>
                  <a:pt x="4435806" y="648339"/>
                  <a:pt x="4438778" y="643881"/>
                </a:cubicBezTo>
                <a:cubicBezTo>
                  <a:pt x="4440264" y="641652"/>
                  <a:pt x="4438778" y="634223"/>
                  <a:pt x="4434320" y="621592"/>
                </a:cubicBezTo>
                <a:cubicBezTo>
                  <a:pt x="4429863" y="609705"/>
                  <a:pt x="4427820" y="599490"/>
                  <a:pt x="4428191" y="590946"/>
                </a:cubicBezTo>
                <a:cubicBezTo>
                  <a:pt x="4428562" y="582402"/>
                  <a:pt x="4431348" y="577387"/>
                  <a:pt x="4436550" y="575901"/>
                </a:cubicBezTo>
                <a:cubicBezTo>
                  <a:pt x="4458837" y="569214"/>
                  <a:pt x="4491528" y="536525"/>
                  <a:pt x="4534619" y="477832"/>
                </a:cubicBezTo>
                <a:cubicBezTo>
                  <a:pt x="4567309" y="433998"/>
                  <a:pt x="4583653" y="409480"/>
                  <a:pt x="4583653" y="404280"/>
                </a:cubicBezTo>
                <a:cubicBezTo>
                  <a:pt x="4583653" y="400565"/>
                  <a:pt x="4587926" y="392578"/>
                  <a:pt x="4596469" y="380319"/>
                </a:cubicBezTo>
                <a:cubicBezTo>
                  <a:pt x="4605013" y="368061"/>
                  <a:pt x="4611142" y="361188"/>
                  <a:pt x="4614857" y="359703"/>
                </a:cubicBezTo>
                <a:cubicBezTo>
                  <a:pt x="4616343" y="358960"/>
                  <a:pt x="4617458" y="357288"/>
                  <a:pt x="4618200" y="354688"/>
                </a:cubicBezTo>
                <a:cubicBezTo>
                  <a:pt x="4618943" y="352087"/>
                  <a:pt x="4618943" y="349487"/>
                  <a:pt x="4618200" y="346887"/>
                </a:cubicBezTo>
                <a:cubicBezTo>
                  <a:pt x="4617458" y="344286"/>
                  <a:pt x="4616343" y="342986"/>
                  <a:pt x="4614857" y="342986"/>
                </a:cubicBezTo>
                <a:cubicBezTo>
                  <a:pt x="4612628" y="342986"/>
                  <a:pt x="4601113" y="345587"/>
                  <a:pt x="4580310" y="350787"/>
                </a:cubicBezTo>
                <a:cubicBezTo>
                  <a:pt x="4559508" y="355988"/>
                  <a:pt x="4540562" y="356359"/>
                  <a:pt x="4523474" y="351902"/>
                </a:cubicBezTo>
                <a:cubicBezTo>
                  <a:pt x="4507873" y="347444"/>
                  <a:pt x="4493013" y="341872"/>
                  <a:pt x="4478897" y="335185"/>
                </a:cubicBezTo>
                <a:cubicBezTo>
                  <a:pt x="4464781" y="328499"/>
                  <a:pt x="4455494" y="322555"/>
                  <a:pt x="4451037" y="317354"/>
                </a:cubicBezTo>
                <a:cubicBezTo>
                  <a:pt x="4446579" y="311411"/>
                  <a:pt x="4443978" y="303610"/>
                  <a:pt x="4443236" y="293951"/>
                </a:cubicBezTo>
                <a:cubicBezTo>
                  <a:pt x="4442493" y="284293"/>
                  <a:pt x="4443978" y="278721"/>
                  <a:pt x="4447693" y="277235"/>
                </a:cubicBezTo>
                <a:cubicBezTo>
                  <a:pt x="4452151" y="275749"/>
                  <a:pt x="4455494" y="278164"/>
                  <a:pt x="4457723" y="284479"/>
                </a:cubicBezTo>
                <a:cubicBezTo>
                  <a:pt x="4459952" y="290794"/>
                  <a:pt x="4468125" y="293951"/>
                  <a:pt x="4482241" y="293951"/>
                </a:cubicBezTo>
                <a:cubicBezTo>
                  <a:pt x="4501557" y="293951"/>
                  <a:pt x="4542791" y="285222"/>
                  <a:pt x="4605942" y="267762"/>
                </a:cubicBezTo>
                <a:cubicBezTo>
                  <a:pt x="4669092" y="250303"/>
                  <a:pt x="4701782" y="238230"/>
                  <a:pt x="4704011" y="231544"/>
                </a:cubicBezTo>
                <a:cubicBezTo>
                  <a:pt x="4705497" y="227086"/>
                  <a:pt x="4704011" y="224857"/>
                  <a:pt x="4699554" y="224857"/>
                </a:cubicBezTo>
                <a:cubicBezTo>
                  <a:pt x="4695095" y="224857"/>
                  <a:pt x="4691010" y="222442"/>
                  <a:pt x="4687294" y="217613"/>
                </a:cubicBezTo>
                <a:cubicBezTo>
                  <a:pt x="4683580" y="212784"/>
                  <a:pt x="4678008" y="210370"/>
                  <a:pt x="4670578" y="210370"/>
                </a:cubicBezTo>
                <a:cubicBezTo>
                  <a:pt x="4660177" y="210370"/>
                  <a:pt x="4650890" y="205169"/>
                  <a:pt x="4642718" y="194768"/>
                </a:cubicBezTo>
                <a:cubicBezTo>
                  <a:pt x="4639746" y="190310"/>
                  <a:pt x="4639746" y="187338"/>
                  <a:pt x="4642718" y="185852"/>
                </a:cubicBezTo>
                <a:cubicBezTo>
                  <a:pt x="4648662" y="182138"/>
                  <a:pt x="4652191" y="175265"/>
                  <a:pt x="4653305" y="165235"/>
                </a:cubicBezTo>
                <a:cubicBezTo>
                  <a:pt x="4654419" y="155206"/>
                  <a:pt x="4652376" y="144990"/>
                  <a:pt x="4647175" y="134589"/>
                </a:cubicBezTo>
                <a:cubicBezTo>
                  <a:pt x="4641232" y="122701"/>
                  <a:pt x="4636774" y="116758"/>
                  <a:pt x="4633802" y="116758"/>
                </a:cubicBezTo>
                <a:cubicBezTo>
                  <a:pt x="4630830" y="116758"/>
                  <a:pt x="4625073" y="112486"/>
                  <a:pt x="4616529" y="103942"/>
                </a:cubicBezTo>
                <a:cubicBezTo>
                  <a:pt x="4607985" y="95398"/>
                  <a:pt x="4603713" y="89640"/>
                  <a:pt x="4603713" y="86668"/>
                </a:cubicBezTo>
                <a:cubicBezTo>
                  <a:pt x="4603713" y="83697"/>
                  <a:pt x="4606314" y="81468"/>
                  <a:pt x="4611514" y="79982"/>
                </a:cubicBezTo>
                <a:cubicBezTo>
                  <a:pt x="4620058" y="77753"/>
                  <a:pt x="4626744" y="76917"/>
                  <a:pt x="4631574" y="77474"/>
                </a:cubicBezTo>
                <a:close/>
                <a:moveTo>
                  <a:pt x="6013460" y="75524"/>
                </a:moveTo>
                <a:cubicBezTo>
                  <a:pt x="5994886" y="75524"/>
                  <a:pt x="5983742" y="76824"/>
                  <a:pt x="5980027" y="79425"/>
                </a:cubicBezTo>
                <a:cubicBezTo>
                  <a:pt x="5976313" y="82025"/>
                  <a:pt x="5971669" y="97813"/>
                  <a:pt x="5966097" y="126788"/>
                </a:cubicBezTo>
                <a:cubicBezTo>
                  <a:pt x="5960525" y="155763"/>
                  <a:pt x="5959596" y="170622"/>
                  <a:pt x="5963311" y="171365"/>
                </a:cubicBezTo>
                <a:cubicBezTo>
                  <a:pt x="5966282" y="172851"/>
                  <a:pt x="5966654" y="179166"/>
                  <a:pt x="5964426" y="190310"/>
                </a:cubicBezTo>
                <a:cubicBezTo>
                  <a:pt x="5962940" y="198482"/>
                  <a:pt x="5962754" y="203312"/>
                  <a:pt x="5963868" y="204797"/>
                </a:cubicBezTo>
                <a:cubicBezTo>
                  <a:pt x="5964982" y="206283"/>
                  <a:pt x="5968140" y="206283"/>
                  <a:pt x="5973341" y="204797"/>
                </a:cubicBezTo>
                <a:cubicBezTo>
                  <a:pt x="6012717" y="195882"/>
                  <a:pt x="6036863" y="194025"/>
                  <a:pt x="6045778" y="199225"/>
                </a:cubicBezTo>
                <a:cubicBezTo>
                  <a:pt x="6050236" y="199968"/>
                  <a:pt x="6053579" y="200711"/>
                  <a:pt x="6055808" y="201454"/>
                </a:cubicBezTo>
                <a:cubicBezTo>
                  <a:pt x="6058037" y="202197"/>
                  <a:pt x="6059709" y="200154"/>
                  <a:pt x="6060823" y="195325"/>
                </a:cubicBezTo>
                <a:cubicBezTo>
                  <a:pt x="6061938" y="190496"/>
                  <a:pt x="6062867" y="184366"/>
                  <a:pt x="6063609" y="176937"/>
                </a:cubicBezTo>
                <a:cubicBezTo>
                  <a:pt x="6064352" y="169507"/>
                  <a:pt x="6064723" y="158735"/>
                  <a:pt x="6064723" y="144619"/>
                </a:cubicBezTo>
                <a:cubicBezTo>
                  <a:pt x="6065466" y="109700"/>
                  <a:pt x="6059523" y="87783"/>
                  <a:pt x="6046893" y="78867"/>
                </a:cubicBezTo>
                <a:cubicBezTo>
                  <a:pt x="6043178" y="76639"/>
                  <a:pt x="6032034" y="75524"/>
                  <a:pt x="6013460" y="75524"/>
                </a:cubicBezTo>
                <a:close/>
                <a:moveTo>
                  <a:pt x="5189900" y="57136"/>
                </a:moveTo>
                <a:cubicBezTo>
                  <a:pt x="5195844" y="56765"/>
                  <a:pt x="5201787" y="57136"/>
                  <a:pt x="5207731" y="58251"/>
                </a:cubicBezTo>
                <a:cubicBezTo>
                  <a:pt x="5213675" y="59365"/>
                  <a:pt x="5217018" y="60665"/>
                  <a:pt x="5217761" y="62151"/>
                </a:cubicBezTo>
                <a:cubicBezTo>
                  <a:pt x="5219990" y="65123"/>
                  <a:pt x="5224633" y="66609"/>
                  <a:pt x="5231691" y="66609"/>
                </a:cubicBezTo>
                <a:cubicBezTo>
                  <a:pt x="5238749" y="66609"/>
                  <a:pt x="5250264" y="71066"/>
                  <a:pt x="5266238" y="79982"/>
                </a:cubicBezTo>
                <a:cubicBezTo>
                  <a:pt x="5282212" y="88897"/>
                  <a:pt x="5290198" y="95584"/>
                  <a:pt x="5290198" y="100042"/>
                </a:cubicBezTo>
                <a:cubicBezTo>
                  <a:pt x="5290198" y="103756"/>
                  <a:pt x="5292242" y="106914"/>
                  <a:pt x="5296327" y="109514"/>
                </a:cubicBezTo>
                <a:cubicBezTo>
                  <a:pt x="5300414" y="112114"/>
                  <a:pt x="5306358" y="118987"/>
                  <a:pt x="5314158" y="130131"/>
                </a:cubicBezTo>
                <a:cubicBezTo>
                  <a:pt x="5321960" y="141275"/>
                  <a:pt x="5323816" y="150934"/>
                  <a:pt x="5319731" y="159106"/>
                </a:cubicBezTo>
                <a:cubicBezTo>
                  <a:pt x="5315644" y="167278"/>
                  <a:pt x="5309143" y="170250"/>
                  <a:pt x="5300228" y="168021"/>
                </a:cubicBezTo>
                <a:cubicBezTo>
                  <a:pt x="5292798" y="166536"/>
                  <a:pt x="5280168" y="160035"/>
                  <a:pt x="5262338" y="148519"/>
                </a:cubicBezTo>
                <a:cubicBezTo>
                  <a:pt x="5244507" y="137003"/>
                  <a:pt x="5235592" y="129760"/>
                  <a:pt x="5235592" y="126788"/>
                </a:cubicBezTo>
                <a:cubicBezTo>
                  <a:pt x="5235592" y="124559"/>
                  <a:pt x="5229277" y="116386"/>
                  <a:pt x="5216646" y="102270"/>
                </a:cubicBezTo>
                <a:cubicBezTo>
                  <a:pt x="5192871" y="76267"/>
                  <a:pt x="5180984" y="62151"/>
                  <a:pt x="5180984" y="59922"/>
                </a:cubicBezTo>
                <a:cubicBezTo>
                  <a:pt x="5180984" y="58436"/>
                  <a:pt x="5183956" y="57508"/>
                  <a:pt x="5189900" y="57136"/>
                </a:cubicBezTo>
                <a:close/>
                <a:moveTo>
                  <a:pt x="8232698" y="56022"/>
                </a:moveTo>
                <a:cubicBezTo>
                  <a:pt x="8239291" y="56022"/>
                  <a:pt x="8247882" y="56950"/>
                  <a:pt x="8258469" y="58808"/>
                </a:cubicBezTo>
                <a:cubicBezTo>
                  <a:pt x="8279643" y="62523"/>
                  <a:pt x="8295431" y="67352"/>
                  <a:pt x="8305832" y="73295"/>
                </a:cubicBezTo>
                <a:cubicBezTo>
                  <a:pt x="8331092" y="87411"/>
                  <a:pt x="8346694" y="107843"/>
                  <a:pt x="8352638" y="134589"/>
                </a:cubicBezTo>
                <a:cubicBezTo>
                  <a:pt x="8354124" y="142018"/>
                  <a:pt x="8353938" y="147590"/>
                  <a:pt x="8352081" y="151305"/>
                </a:cubicBezTo>
                <a:cubicBezTo>
                  <a:pt x="8350223" y="155020"/>
                  <a:pt x="8345208" y="160592"/>
                  <a:pt x="8337036" y="168021"/>
                </a:cubicBezTo>
                <a:cubicBezTo>
                  <a:pt x="8324406" y="179166"/>
                  <a:pt x="8310290" y="189939"/>
                  <a:pt x="8294688" y="200340"/>
                </a:cubicBezTo>
                <a:cubicBezTo>
                  <a:pt x="8279086" y="210741"/>
                  <a:pt x="8271285" y="217613"/>
                  <a:pt x="8271285" y="220957"/>
                </a:cubicBezTo>
                <a:cubicBezTo>
                  <a:pt x="8271285" y="224300"/>
                  <a:pt x="8269242" y="225972"/>
                  <a:pt x="8265156" y="225972"/>
                </a:cubicBezTo>
                <a:cubicBezTo>
                  <a:pt x="8261069" y="225972"/>
                  <a:pt x="8252340" y="234701"/>
                  <a:pt x="8238967" y="252161"/>
                </a:cubicBezTo>
                <a:cubicBezTo>
                  <a:pt x="8225594" y="269620"/>
                  <a:pt x="8221879" y="278350"/>
                  <a:pt x="8227823" y="278350"/>
                </a:cubicBezTo>
                <a:cubicBezTo>
                  <a:pt x="8232280" y="278350"/>
                  <a:pt x="8239896" y="275563"/>
                  <a:pt x="8250668" y="269991"/>
                </a:cubicBezTo>
                <a:cubicBezTo>
                  <a:pt x="8261441" y="264419"/>
                  <a:pt x="8270542" y="258661"/>
                  <a:pt x="8277971" y="252718"/>
                </a:cubicBezTo>
                <a:cubicBezTo>
                  <a:pt x="8284658" y="247517"/>
                  <a:pt x="8288744" y="246031"/>
                  <a:pt x="8290230" y="248260"/>
                </a:cubicBezTo>
                <a:cubicBezTo>
                  <a:pt x="8293202" y="250489"/>
                  <a:pt x="8297846" y="249746"/>
                  <a:pt x="8304160" y="246031"/>
                </a:cubicBezTo>
                <a:cubicBezTo>
                  <a:pt x="8310475" y="242316"/>
                  <a:pt x="8313633" y="238602"/>
                  <a:pt x="8313633" y="234887"/>
                </a:cubicBezTo>
                <a:cubicBezTo>
                  <a:pt x="8313633" y="231915"/>
                  <a:pt x="8316604" y="230243"/>
                  <a:pt x="8322548" y="229872"/>
                </a:cubicBezTo>
                <a:cubicBezTo>
                  <a:pt x="8328492" y="229501"/>
                  <a:pt x="8334621" y="229872"/>
                  <a:pt x="8340937" y="230986"/>
                </a:cubicBezTo>
                <a:cubicBezTo>
                  <a:pt x="8347251" y="232101"/>
                  <a:pt x="8351152" y="234144"/>
                  <a:pt x="8352638" y="237116"/>
                </a:cubicBezTo>
                <a:cubicBezTo>
                  <a:pt x="8354867" y="240088"/>
                  <a:pt x="8359324" y="241574"/>
                  <a:pt x="8366011" y="241574"/>
                </a:cubicBezTo>
                <a:cubicBezTo>
                  <a:pt x="8373440" y="241574"/>
                  <a:pt x="8381427" y="245660"/>
                  <a:pt x="8389971" y="253832"/>
                </a:cubicBezTo>
                <a:cubicBezTo>
                  <a:pt x="8398515" y="262005"/>
                  <a:pt x="8401672" y="268691"/>
                  <a:pt x="8399444" y="273892"/>
                </a:cubicBezTo>
                <a:cubicBezTo>
                  <a:pt x="8397215" y="279835"/>
                  <a:pt x="8392014" y="285408"/>
                  <a:pt x="8383842" y="290608"/>
                </a:cubicBezTo>
                <a:cubicBezTo>
                  <a:pt x="8376412" y="295066"/>
                  <a:pt x="8368054" y="304167"/>
                  <a:pt x="8358767" y="317912"/>
                </a:cubicBezTo>
                <a:cubicBezTo>
                  <a:pt x="8349480" y="331656"/>
                  <a:pt x="8344837" y="341500"/>
                  <a:pt x="8344837" y="347444"/>
                </a:cubicBezTo>
                <a:cubicBezTo>
                  <a:pt x="8344837" y="352645"/>
                  <a:pt x="8341308" y="359703"/>
                  <a:pt x="8334250" y="368618"/>
                </a:cubicBezTo>
                <a:cubicBezTo>
                  <a:pt x="8327192" y="377533"/>
                  <a:pt x="8324035" y="384220"/>
                  <a:pt x="8324777" y="388678"/>
                </a:cubicBezTo>
                <a:cubicBezTo>
                  <a:pt x="8325520" y="393135"/>
                  <a:pt x="8330721" y="400193"/>
                  <a:pt x="8340379" y="409852"/>
                </a:cubicBezTo>
                <a:cubicBezTo>
                  <a:pt x="8352266" y="420253"/>
                  <a:pt x="8358210" y="431769"/>
                  <a:pt x="8358210" y="444399"/>
                </a:cubicBezTo>
                <a:cubicBezTo>
                  <a:pt x="8358210" y="455543"/>
                  <a:pt x="8360253" y="461858"/>
                  <a:pt x="8364339" y="463344"/>
                </a:cubicBezTo>
                <a:cubicBezTo>
                  <a:pt x="8368426" y="464830"/>
                  <a:pt x="8377155" y="463344"/>
                  <a:pt x="8390528" y="458886"/>
                </a:cubicBezTo>
                <a:cubicBezTo>
                  <a:pt x="8401672" y="454429"/>
                  <a:pt x="8407988" y="452757"/>
                  <a:pt x="8409474" y="453871"/>
                </a:cubicBezTo>
                <a:cubicBezTo>
                  <a:pt x="8410960" y="454986"/>
                  <a:pt x="8413931" y="453128"/>
                  <a:pt x="8418389" y="448299"/>
                </a:cubicBezTo>
                <a:cubicBezTo>
                  <a:pt x="8422847" y="443470"/>
                  <a:pt x="8421547" y="438827"/>
                  <a:pt x="8414489" y="434369"/>
                </a:cubicBezTo>
                <a:cubicBezTo>
                  <a:pt x="8407430" y="429911"/>
                  <a:pt x="8404644" y="425454"/>
                  <a:pt x="8406130" y="420996"/>
                </a:cubicBezTo>
                <a:cubicBezTo>
                  <a:pt x="8406873" y="419510"/>
                  <a:pt x="8406873" y="418396"/>
                  <a:pt x="8406130" y="417653"/>
                </a:cubicBezTo>
                <a:cubicBezTo>
                  <a:pt x="8405387" y="416910"/>
                  <a:pt x="8404273" y="416167"/>
                  <a:pt x="8402787" y="415424"/>
                </a:cubicBezTo>
                <a:cubicBezTo>
                  <a:pt x="8401301" y="414681"/>
                  <a:pt x="8398887" y="414124"/>
                  <a:pt x="8395543" y="413752"/>
                </a:cubicBezTo>
                <a:cubicBezTo>
                  <a:pt x="8392200" y="413381"/>
                  <a:pt x="8388299" y="413195"/>
                  <a:pt x="8383842" y="413195"/>
                </a:cubicBezTo>
                <a:lnTo>
                  <a:pt x="8358210" y="412080"/>
                </a:lnTo>
                <a:lnTo>
                  <a:pt x="8381613" y="408737"/>
                </a:lnTo>
                <a:cubicBezTo>
                  <a:pt x="8397215" y="406508"/>
                  <a:pt x="8408359" y="406880"/>
                  <a:pt x="8415045" y="409852"/>
                </a:cubicBezTo>
                <a:cubicBezTo>
                  <a:pt x="8420246" y="412823"/>
                  <a:pt x="8423218" y="412080"/>
                  <a:pt x="8423961" y="407623"/>
                </a:cubicBezTo>
                <a:cubicBezTo>
                  <a:pt x="8423961" y="405394"/>
                  <a:pt x="8423218" y="399450"/>
                  <a:pt x="8421732" y="389792"/>
                </a:cubicBezTo>
                <a:cubicBezTo>
                  <a:pt x="8418760" y="372704"/>
                  <a:pt x="8415418" y="361931"/>
                  <a:pt x="8411703" y="357474"/>
                </a:cubicBezTo>
                <a:cubicBezTo>
                  <a:pt x="8407245" y="351530"/>
                  <a:pt x="8407988" y="348558"/>
                  <a:pt x="8413931" y="348558"/>
                </a:cubicBezTo>
                <a:cubicBezTo>
                  <a:pt x="8418389" y="348558"/>
                  <a:pt x="8425818" y="349301"/>
                  <a:pt x="8436220" y="350787"/>
                </a:cubicBezTo>
                <a:cubicBezTo>
                  <a:pt x="8465938" y="355988"/>
                  <a:pt x="8480797" y="370847"/>
                  <a:pt x="8480797" y="395364"/>
                </a:cubicBezTo>
                <a:cubicBezTo>
                  <a:pt x="8480797" y="422110"/>
                  <a:pt x="8486369" y="435483"/>
                  <a:pt x="8497513" y="435483"/>
                </a:cubicBezTo>
                <a:cubicBezTo>
                  <a:pt x="8504200" y="435483"/>
                  <a:pt x="8513115" y="438455"/>
                  <a:pt x="8524259" y="444399"/>
                </a:cubicBezTo>
                <a:cubicBezTo>
                  <a:pt x="8535404" y="450342"/>
                  <a:pt x="8543947" y="456658"/>
                  <a:pt x="8549891" y="463344"/>
                </a:cubicBezTo>
                <a:cubicBezTo>
                  <a:pt x="8558063" y="471517"/>
                  <a:pt x="8558621" y="480061"/>
                  <a:pt x="8551563" y="488976"/>
                </a:cubicBezTo>
                <a:cubicBezTo>
                  <a:pt x="8544504" y="497891"/>
                  <a:pt x="8533917" y="501234"/>
                  <a:pt x="8519802" y="499006"/>
                </a:cubicBezTo>
                <a:cubicBezTo>
                  <a:pt x="8507171" y="497520"/>
                  <a:pt x="8497885" y="499377"/>
                  <a:pt x="8491941" y="504578"/>
                </a:cubicBezTo>
                <a:cubicBezTo>
                  <a:pt x="8485998" y="509778"/>
                  <a:pt x="8481168" y="520923"/>
                  <a:pt x="8477453" y="538011"/>
                </a:cubicBezTo>
                <a:cubicBezTo>
                  <a:pt x="8467052" y="582588"/>
                  <a:pt x="8457394" y="614163"/>
                  <a:pt x="8448478" y="632737"/>
                </a:cubicBezTo>
                <a:cubicBezTo>
                  <a:pt x="8445507" y="639423"/>
                  <a:pt x="8445507" y="644810"/>
                  <a:pt x="8448478" y="648896"/>
                </a:cubicBezTo>
                <a:cubicBezTo>
                  <a:pt x="8451450" y="652982"/>
                  <a:pt x="8457022" y="655025"/>
                  <a:pt x="8465195" y="655025"/>
                </a:cubicBezTo>
                <a:cubicBezTo>
                  <a:pt x="8469653" y="655025"/>
                  <a:pt x="8474853" y="659854"/>
                  <a:pt x="8480797" y="669513"/>
                </a:cubicBezTo>
                <a:cubicBezTo>
                  <a:pt x="8486740" y="679171"/>
                  <a:pt x="8491198" y="689201"/>
                  <a:pt x="8494170" y="699602"/>
                </a:cubicBezTo>
                <a:cubicBezTo>
                  <a:pt x="8496399" y="706289"/>
                  <a:pt x="8493055" y="719105"/>
                  <a:pt x="8484140" y="738050"/>
                </a:cubicBezTo>
                <a:cubicBezTo>
                  <a:pt x="8475225" y="756995"/>
                  <a:pt x="8470767" y="770182"/>
                  <a:pt x="8470767" y="777612"/>
                </a:cubicBezTo>
                <a:cubicBezTo>
                  <a:pt x="8470767" y="783555"/>
                  <a:pt x="8468167" y="792471"/>
                  <a:pt x="8462966" y="804358"/>
                </a:cubicBezTo>
                <a:cubicBezTo>
                  <a:pt x="8457766" y="816245"/>
                  <a:pt x="8453308" y="823303"/>
                  <a:pt x="8449593" y="825532"/>
                </a:cubicBezTo>
                <a:cubicBezTo>
                  <a:pt x="8446621" y="827761"/>
                  <a:pt x="8445135" y="832962"/>
                  <a:pt x="8445135" y="841134"/>
                </a:cubicBezTo>
                <a:cubicBezTo>
                  <a:pt x="8445135" y="844106"/>
                  <a:pt x="8444763" y="846335"/>
                  <a:pt x="8444021" y="847821"/>
                </a:cubicBezTo>
                <a:cubicBezTo>
                  <a:pt x="8443278" y="849307"/>
                  <a:pt x="8442534" y="850421"/>
                  <a:pt x="8441792" y="851164"/>
                </a:cubicBezTo>
                <a:cubicBezTo>
                  <a:pt x="8441049" y="851907"/>
                  <a:pt x="8440306" y="851907"/>
                  <a:pt x="8439563" y="851164"/>
                </a:cubicBezTo>
                <a:cubicBezTo>
                  <a:pt x="8437334" y="850421"/>
                  <a:pt x="8434920" y="851721"/>
                  <a:pt x="8432319" y="855064"/>
                </a:cubicBezTo>
                <a:cubicBezTo>
                  <a:pt x="8429719" y="858408"/>
                  <a:pt x="8427862" y="861937"/>
                  <a:pt x="8426747" y="865651"/>
                </a:cubicBezTo>
                <a:cubicBezTo>
                  <a:pt x="8425633" y="869366"/>
                  <a:pt x="8425818" y="872338"/>
                  <a:pt x="8427305" y="874567"/>
                </a:cubicBezTo>
                <a:cubicBezTo>
                  <a:pt x="8430276" y="877539"/>
                  <a:pt x="8440306" y="881996"/>
                  <a:pt x="8457394" y="887940"/>
                </a:cubicBezTo>
                <a:cubicBezTo>
                  <a:pt x="8474482" y="893884"/>
                  <a:pt x="8486740" y="897598"/>
                  <a:pt x="8494170" y="899084"/>
                </a:cubicBezTo>
                <a:cubicBezTo>
                  <a:pt x="8501599" y="899827"/>
                  <a:pt x="8514786" y="901499"/>
                  <a:pt x="8533732" y="904099"/>
                </a:cubicBezTo>
                <a:cubicBezTo>
                  <a:pt x="8552677" y="906699"/>
                  <a:pt x="8563821" y="908928"/>
                  <a:pt x="8567165" y="910786"/>
                </a:cubicBezTo>
                <a:cubicBezTo>
                  <a:pt x="8570508" y="912643"/>
                  <a:pt x="8579609" y="913200"/>
                  <a:pt x="8594468" y="912457"/>
                </a:cubicBezTo>
                <a:cubicBezTo>
                  <a:pt x="8609327" y="911714"/>
                  <a:pt x="8620100" y="912829"/>
                  <a:pt x="8626787" y="915801"/>
                </a:cubicBezTo>
                <a:cubicBezTo>
                  <a:pt x="8640903" y="923973"/>
                  <a:pt x="8654647" y="928802"/>
                  <a:pt x="8668020" y="930288"/>
                </a:cubicBezTo>
                <a:cubicBezTo>
                  <a:pt x="8676193" y="931774"/>
                  <a:pt x="8690494" y="938275"/>
                  <a:pt x="8710926" y="949791"/>
                </a:cubicBezTo>
                <a:cubicBezTo>
                  <a:pt x="8731357" y="961306"/>
                  <a:pt x="8745287" y="974308"/>
                  <a:pt x="8752717" y="988795"/>
                </a:cubicBezTo>
                <a:cubicBezTo>
                  <a:pt x="8760146" y="1003283"/>
                  <a:pt x="8762189" y="1011641"/>
                  <a:pt x="8758846" y="1013870"/>
                </a:cubicBezTo>
                <a:cubicBezTo>
                  <a:pt x="8755503" y="1016099"/>
                  <a:pt x="8753831" y="1020556"/>
                  <a:pt x="8753831" y="1027243"/>
                </a:cubicBezTo>
                <a:cubicBezTo>
                  <a:pt x="8753831" y="1039873"/>
                  <a:pt x="8742872" y="1048046"/>
                  <a:pt x="8720955" y="1051760"/>
                </a:cubicBezTo>
                <a:cubicBezTo>
                  <a:pt x="8699039" y="1055475"/>
                  <a:pt x="8673220" y="1053246"/>
                  <a:pt x="8643503" y="1045074"/>
                </a:cubicBezTo>
                <a:cubicBezTo>
                  <a:pt x="8621214" y="1039130"/>
                  <a:pt x="8604683" y="1035601"/>
                  <a:pt x="8593911" y="1034487"/>
                </a:cubicBezTo>
                <a:cubicBezTo>
                  <a:pt x="8583138" y="1033372"/>
                  <a:pt x="8569951" y="1030215"/>
                  <a:pt x="8554349" y="1025014"/>
                </a:cubicBezTo>
                <a:cubicBezTo>
                  <a:pt x="8538747" y="1019814"/>
                  <a:pt x="8518315" y="1013498"/>
                  <a:pt x="8493055" y="1006069"/>
                </a:cubicBezTo>
                <a:cubicBezTo>
                  <a:pt x="8467795" y="998639"/>
                  <a:pt x="8454422" y="992324"/>
                  <a:pt x="8452936" y="987124"/>
                </a:cubicBezTo>
                <a:cubicBezTo>
                  <a:pt x="8451450" y="981923"/>
                  <a:pt x="8447549" y="979323"/>
                  <a:pt x="8441235" y="979323"/>
                </a:cubicBezTo>
                <a:cubicBezTo>
                  <a:pt x="8434920" y="979323"/>
                  <a:pt x="8426562" y="975980"/>
                  <a:pt x="8416160" y="969293"/>
                </a:cubicBezTo>
                <a:cubicBezTo>
                  <a:pt x="8405759" y="962606"/>
                  <a:pt x="8397587" y="959263"/>
                  <a:pt x="8391643" y="959263"/>
                </a:cubicBezTo>
                <a:cubicBezTo>
                  <a:pt x="8385699" y="959263"/>
                  <a:pt x="8381985" y="955548"/>
                  <a:pt x="8380499" y="948119"/>
                </a:cubicBezTo>
                <a:cubicBezTo>
                  <a:pt x="8377527" y="937718"/>
                  <a:pt x="8370097" y="938089"/>
                  <a:pt x="8358210" y="949233"/>
                </a:cubicBezTo>
                <a:cubicBezTo>
                  <a:pt x="8352266" y="954434"/>
                  <a:pt x="8342608" y="964464"/>
                  <a:pt x="8329235" y="979323"/>
                </a:cubicBezTo>
                <a:cubicBezTo>
                  <a:pt x="8275742" y="1041731"/>
                  <a:pt x="8239338" y="1061790"/>
                  <a:pt x="8220021" y="1039502"/>
                </a:cubicBezTo>
                <a:cubicBezTo>
                  <a:pt x="8217792" y="1036530"/>
                  <a:pt x="8215936" y="1032815"/>
                  <a:pt x="8214449" y="1028357"/>
                </a:cubicBezTo>
                <a:cubicBezTo>
                  <a:pt x="8210734" y="1019442"/>
                  <a:pt x="8205534" y="1014241"/>
                  <a:pt x="8198847" y="1012755"/>
                </a:cubicBezTo>
                <a:cubicBezTo>
                  <a:pt x="8195876" y="1012013"/>
                  <a:pt x="8193647" y="1010898"/>
                  <a:pt x="8192161" y="1009412"/>
                </a:cubicBezTo>
                <a:cubicBezTo>
                  <a:pt x="8190675" y="1007926"/>
                  <a:pt x="8190303" y="1006626"/>
                  <a:pt x="8191046" y="1005512"/>
                </a:cubicBezTo>
                <a:cubicBezTo>
                  <a:pt x="8191789" y="1004397"/>
                  <a:pt x="8191603" y="1003283"/>
                  <a:pt x="8190489" y="1002168"/>
                </a:cubicBezTo>
                <a:cubicBezTo>
                  <a:pt x="8189374" y="1001054"/>
                  <a:pt x="8187703" y="1000497"/>
                  <a:pt x="8185474" y="1000497"/>
                </a:cubicBezTo>
                <a:cubicBezTo>
                  <a:pt x="8179530" y="1000497"/>
                  <a:pt x="8177673" y="998825"/>
                  <a:pt x="8179902" y="995482"/>
                </a:cubicBezTo>
                <a:cubicBezTo>
                  <a:pt x="8182131" y="992139"/>
                  <a:pt x="8179716" y="986567"/>
                  <a:pt x="8172658" y="978766"/>
                </a:cubicBezTo>
                <a:cubicBezTo>
                  <a:pt x="8165600" y="970965"/>
                  <a:pt x="8162072" y="965021"/>
                  <a:pt x="8162072" y="960935"/>
                </a:cubicBezTo>
                <a:cubicBezTo>
                  <a:pt x="8162072" y="956849"/>
                  <a:pt x="8159471" y="952577"/>
                  <a:pt x="8154270" y="948119"/>
                </a:cubicBezTo>
                <a:cubicBezTo>
                  <a:pt x="8142383" y="938461"/>
                  <a:pt x="8144240" y="934003"/>
                  <a:pt x="8159842" y="934746"/>
                </a:cubicBezTo>
                <a:cubicBezTo>
                  <a:pt x="8159842" y="934746"/>
                  <a:pt x="8161700" y="934746"/>
                  <a:pt x="8165415" y="934746"/>
                </a:cubicBezTo>
                <a:cubicBezTo>
                  <a:pt x="8178045" y="936232"/>
                  <a:pt x="8185846" y="939761"/>
                  <a:pt x="8188817" y="945333"/>
                </a:cubicBezTo>
                <a:cubicBezTo>
                  <a:pt x="8191789" y="950905"/>
                  <a:pt x="8198476" y="953691"/>
                  <a:pt x="8208877" y="953691"/>
                </a:cubicBezTo>
                <a:cubicBezTo>
                  <a:pt x="8213335" y="953691"/>
                  <a:pt x="8217978" y="952577"/>
                  <a:pt x="8222807" y="950348"/>
                </a:cubicBezTo>
                <a:cubicBezTo>
                  <a:pt x="8227637" y="948119"/>
                  <a:pt x="8230608" y="945704"/>
                  <a:pt x="8231723" y="943104"/>
                </a:cubicBezTo>
                <a:cubicBezTo>
                  <a:pt x="8232837" y="940504"/>
                  <a:pt x="8232652" y="937718"/>
                  <a:pt x="8231165" y="934746"/>
                </a:cubicBezTo>
                <a:cubicBezTo>
                  <a:pt x="8229679" y="934003"/>
                  <a:pt x="8229679" y="933260"/>
                  <a:pt x="8231165" y="932517"/>
                </a:cubicBezTo>
                <a:cubicBezTo>
                  <a:pt x="8231908" y="932517"/>
                  <a:pt x="8233023" y="932888"/>
                  <a:pt x="8234509" y="933631"/>
                </a:cubicBezTo>
                <a:cubicBezTo>
                  <a:pt x="8237481" y="934374"/>
                  <a:pt x="8249739" y="923973"/>
                  <a:pt x="8271285" y="902427"/>
                </a:cubicBezTo>
                <a:cubicBezTo>
                  <a:pt x="8292831" y="880882"/>
                  <a:pt x="8303603" y="868252"/>
                  <a:pt x="8303603" y="864537"/>
                </a:cubicBezTo>
                <a:cubicBezTo>
                  <a:pt x="8303603" y="860822"/>
                  <a:pt x="8295988" y="852278"/>
                  <a:pt x="8280758" y="838905"/>
                </a:cubicBezTo>
                <a:cubicBezTo>
                  <a:pt x="8265527" y="825532"/>
                  <a:pt x="8253454" y="817360"/>
                  <a:pt x="8244538" y="814388"/>
                </a:cubicBezTo>
                <a:cubicBezTo>
                  <a:pt x="8232652" y="809187"/>
                  <a:pt x="8222807" y="801386"/>
                  <a:pt x="8215007" y="790985"/>
                </a:cubicBezTo>
                <a:cubicBezTo>
                  <a:pt x="8207205" y="780584"/>
                  <a:pt x="8200704" y="775383"/>
                  <a:pt x="8195504" y="775383"/>
                </a:cubicBezTo>
                <a:cubicBezTo>
                  <a:pt x="8193275" y="775383"/>
                  <a:pt x="8188446" y="772597"/>
                  <a:pt x="8181017" y="767025"/>
                </a:cubicBezTo>
                <a:cubicBezTo>
                  <a:pt x="8173587" y="761453"/>
                  <a:pt x="8166900" y="755509"/>
                  <a:pt x="8160957" y="749194"/>
                </a:cubicBezTo>
                <a:cubicBezTo>
                  <a:pt x="8155013" y="742879"/>
                  <a:pt x="8152784" y="738978"/>
                  <a:pt x="8154270" y="737493"/>
                </a:cubicBezTo>
                <a:cubicBezTo>
                  <a:pt x="8156499" y="735264"/>
                  <a:pt x="8162443" y="735635"/>
                  <a:pt x="8172101" y="738607"/>
                </a:cubicBezTo>
                <a:cubicBezTo>
                  <a:pt x="8181759" y="741579"/>
                  <a:pt x="8187703" y="742136"/>
                  <a:pt x="8189932" y="740279"/>
                </a:cubicBezTo>
                <a:cubicBezTo>
                  <a:pt x="8192161" y="738421"/>
                  <a:pt x="8195876" y="739721"/>
                  <a:pt x="8201076" y="744179"/>
                </a:cubicBezTo>
                <a:cubicBezTo>
                  <a:pt x="8206277" y="748637"/>
                  <a:pt x="8213707" y="747151"/>
                  <a:pt x="8223365" y="739721"/>
                </a:cubicBezTo>
                <a:cubicBezTo>
                  <a:pt x="8238224" y="730063"/>
                  <a:pt x="8246025" y="725605"/>
                  <a:pt x="8246767" y="726348"/>
                </a:cubicBezTo>
                <a:cubicBezTo>
                  <a:pt x="8248253" y="726348"/>
                  <a:pt x="8245281" y="730063"/>
                  <a:pt x="8237852" y="737493"/>
                </a:cubicBezTo>
                <a:cubicBezTo>
                  <a:pt x="8227451" y="748637"/>
                  <a:pt x="8223365" y="754209"/>
                  <a:pt x="8225594" y="754209"/>
                </a:cubicBezTo>
                <a:cubicBezTo>
                  <a:pt x="8228565" y="754209"/>
                  <a:pt x="8234694" y="752352"/>
                  <a:pt x="8243981" y="748637"/>
                </a:cubicBezTo>
                <a:cubicBezTo>
                  <a:pt x="8253269" y="744922"/>
                  <a:pt x="8259398" y="741579"/>
                  <a:pt x="8262369" y="738607"/>
                </a:cubicBezTo>
                <a:cubicBezTo>
                  <a:pt x="8269056" y="733406"/>
                  <a:pt x="8281872" y="724862"/>
                  <a:pt x="8300817" y="712975"/>
                </a:cubicBezTo>
                <a:cubicBezTo>
                  <a:pt x="8319762" y="701088"/>
                  <a:pt x="8330721" y="695144"/>
                  <a:pt x="8333693" y="695144"/>
                </a:cubicBezTo>
                <a:cubicBezTo>
                  <a:pt x="8338150" y="694401"/>
                  <a:pt x="8341679" y="692173"/>
                  <a:pt x="8344279" y="688458"/>
                </a:cubicBezTo>
                <a:cubicBezTo>
                  <a:pt x="8346880" y="684743"/>
                  <a:pt x="8355610" y="679728"/>
                  <a:pt x="8370469" y="673413"/>
                </a:cubicBezTo>
                <a:cubicBezTo>
                  <a:pt x="8385328" y="667098"/>
                  <a:pt x="8392757" y="662826"/>
                  <a:pt x="8392757" y="660597"/>
                </a:cubicBezTo>
                <a:cubicBezTo>
                  <a:pt x="8392757" y="658368"/>
                  <a:pt x="8387556" y="655397"/>
                  <a:pt x="8377155" y="651682"/>
                </a:cubicBezTo>
                <a:cubicBezTo>
                  <a:pt x="8368983" y="648710"/>
                  <a:pt x="8360253" y="648710"/>
                  <a:pt x="8350966" y="651682"/>
                </a:cubicBezTo>
                <a:cubicBezTo>
                  <a:pt x="8341679" y="654654"/>
                  <a:pt x="8337408" y="658740"/>
                  <a:pt x="8338150" y="663941"/>
                </a:cubicBezTo>
                <a:cubicBezTo>
                  <a:pt x="8339637" y="668398"/>
                  <a:pt x="8338522" y="670627"/>
                  <a:pt x="8334807" y="670627"/>
                </a:cubicBezTo>
                <a:cubicBezTo>
                  <a:pt x="8331092" y="670627"/>
                  <a:pt x="8329235" y="673042"/>
                  <a:pt x="8329235" y="677871"/>
                </a:cubicBezTo>
                <a:cubicBezTo>
                  <a:pt x="8329235" y="682700"/>
                  <a:pt x="8325706" y="686043"/>
                  <a:pt x="8318648" y="687901"/>
                </a:cubicBezTo>
                <a:cubicBezTo>
                  <a:pt x="8311590" y="689758"/>
                  <a:pt x="8301931" y="680843"/>
                  <a:pt x="8289673" y="661155"/>
                </a:cubicBezTo>
                <a:cubicBezTo>
                  <a:pt x="8277414" y="641466"/>
                  <a:pt x="8271285" y="627722"/>
                  <a:pt x="8271285" y="619921"/>
                </a:cubicBezTo>
                <a:cubicBezTo>
                  <a:pt x="8271285" y="612120"/>
                  <a:pt x="8269799" y="608219"/>
                  <a:pt x="8266827" y="608219"/>
                </a:cubicBezTo>
                <a:cubicBezTo>
                  <a:pt x="8260140" y="608219"/>
                  <a:pt x="8260512" y="600047"/>
                  <a:pt x="8267942" y="583702"/>
                </a:cubicBezTo>
                <a:cubicBezTo>
                  <a:pt x="8270913" y="577758"/>
                  <a:pt x="8274256" y="572929"/>
                  <a:pt x="8277971" y="569214"/>
                </a:cubicBezTo>
                <a:cubicBezTo>
                  <a:pt x="8286887" y="561042"/>
                  <a:pt x="8289116" y="554727"/>
                  <a:pt x="8284658" y="550269"/>
                </a:cubicBezTo>
                <a:cubicBezTo>
                  <a:pt x="8283172" y="548783"/>
                  <a:pt x="8281315" y="548040"/>
                  <a:pt x="8279086" y="548040"/>
                </a:cubicBezTo>
                <a:cubicBezTo>
                  <a:pt x="8276114" y="548783"/>
                  <a:pt x="8262741" y="554355"/>
                  <a:pt x="8238967" y="564757"/>
                </a:cubicBezTo>
                <a:cubicBezTo>
                  <a:pt x="8204791" y="580359"/>
                  <a:pt x="8187703" y="598932"/>
                  <a:pt x="8187703" y="620478"/>
                </a:cubicBezTo>
                <a:cubicBezTo>
                  <a:pt x="8187703" y="624936"/>
                  <a:pt x="8182688" y="632551"/>
                  <a:pt x="8172658" y="643324"/>
                </a:cubicBezTo>
                <a:cubicBezTo>
                  <a:pt x="8162628" y="654096"/>
                  <a:pt x="8156128" y="664312"/>
                  <a:pt x="8153156" y="673970"/>
                </a:cubicBezTo>
                <a:cubicBezTo>
                  <a:pt x="8150184" y="687343"/>
                  <a:pt x="8145726" y="694030"/>
                  <a:pt x="8139782" y="694030"/>
                </a:cubicBezTo>
                <a:cubicBezTo>
                  <a:pt x="8137554" y="694030"/>
                  <a:pt x="8135697" y="692916"/>
                  <a:pt x="8134211" y="690687"/>
                </a:cubicBezTo>
                <a:cubicBezTo>
                  <a:pt x="8132724" y="688458"/>
                  <a:pt x="8131982" y="688829"/>
                  <a:pt x="8131982" y="691801"/>
                </a:cubicBezTo>
                <a:cubicBezTo>
                  <a:pt x="8131239" y="695516"/>
                  <a:pt x="8130868" y="701088"/>
                  <a:pt x="8130868" y="708518"/>
                </a:cubicBezTo>
                <a:cubicBezTo>
                  <a:pt x="8132354" y="725605"/>
                  <a:pt x="8131424" y="734149"/>
                  <a:pt x="8128081" y="734149"/>
                </a:cubicBezTo>
                <a:cubicBezTo>
                  <a:pt x="8124738" y="734149"/>
                  <a:pt x="8119723" y="740650"/>
                  <a:pt x="8113036" y="753652"/>
                </a:cubicBezTo>
                <a:cubicBezTo>
                  <a:pt x="8106350" y="766653"/>
                  <a:pt x="8101150" y="776497"/>
                  <a:pt x="8097434" y="783184"/>
                </a:cubicBezTo>
                <a:cubicBezTo>
                  <a:pt x="8085548" y="804730"/>
                  <a:pt x="8072360" y="830733"/>
                  <a:pt x="8057872" y="861194"/>
                </a:cubicBezTo>
                <a:cubicBezTo>
                  <a:pt x="8043385" y="891655"/>
                  <a:pt x="8036142" y="908371"/>
                  <a:pt x="8036142" y="911343"/>
                </a:cubicBezTo>
                <a:cubicBezTo>
                  <a:pt x="8035398" y="916544"/>
                  <a:pt x="8032612" y="922673"/>
                  <a:pt x="8027783" y="929731"/>
                </a:cubicBezTo>
                <a:cubicBezTo>
                  <a:pt x="8022954" y="936789"/>
                  <a:pt x="8020540" y="945704"/>
                  <a:pt x="8020540" y="956477"/>
                </a:cubicBezTo>
                <a:cubicBezTo>
                  <a:pt x="8020540" y="967250"/>
                  <a:pt x="8017010" y="982480"/>
                  <a:pt x="8009952" y="1002168"/>
                </a:cubicBezTo>
                <a:cubicBezTo>
                  <a:pt x="8002894" y="1021857"/>
                  <a:pt x="7999365" y="1035230"/>
                  <a:pt x="7999365" y="1042288"/>
                </a:cubicBezTo>
                <a:cubicBezTo>
                  <a:pt x="7999365" y="1049346"/>
                  <a:pt x="7995650" y="1052875"/>
                  <a:pt x="7988221" y="1052875"/>
                </a:cubicBezTo>
                <a:cubicBezTo>
                  <a:pt x="7980792" y="1052875"/>
                  <a:pt x="7973734" y="1050089"/>
                  <a:pt x="7967046" y="1044517"/>
                </a:cubicBezTo>
                <a:cubicBezTo>
                  <a:pt x="7960360" y="1038945"/>
                  <a:pt x="7957017" y="1032815"/>
                  <a:pt x="7957017" y="1026129"/>
                </a:cubicBezTo>
                <a:cubicBezTo>
                  <a:pt x="7957017" y="1020185"/>
                  <a:pt x="7954416" y="1015170"/>
                  <a:pt x="7949216" y="1011084"/>
                </a:cubicBezTo>
                <a:cubicBezTo>
                  <a:pt x="7944016" y="1006998"/>
                  <a:pt x="7941415" y="1000868"/>
                  <a:pt x="7941415" y="992696"/>
                </a:cubicBezTo>
                <a:cubicBezTo>
                  <a:pt x="7941415" y="984523"/>
                  <a:pt x="7938629" y="973379"/>
                  <a:pt x="7933057" y="959263"/>
                </a:cubicBezTo>
                <a:cubicBezTo>
                  <a:pt x="7927484" y="945147"/>
                  <a:pt x="7923212" y="938089"/>
                  <a:pt x="7920241" y="938089"/>
                </a:cubicBezTo>
                <a:cubicBezTo>
                  <a:pt x="7919498" y="938089"/>
                  <a:pt x="7918941" y="938832"/>
                  <a:pt x="7918570" y="940318"/>
                </a:cubicBezTo>
                <a:cubicBezTo>
                  <a:pt x="7918198" y="941804"/>
                  <a:pt x="7918198" y="943847"/>
                  <a:pt x="7918570" y="946447"/>
                </a:cubicBezTo>
                <a:cubicBezTo>
                  <a:pt x="7918941" y="949048"/>
                  <a:pt x="7919870" y="951834"/>
                  <a:pt x="7921355" y="954805"/>
                </a:cubicBezTo>
                <a:cubicBezTo>
                  <a:pt x="7928042" y="979323"/>
                  <a:pt x="7927484" y="998825"/>
                  <a:pt x="7919684" y="1013313"/>
                </a:cubicBezTo>
                <a:cubicBezTo>
                  <a:pt x="7911882" y="1027800"/>
                  <a:pt x="7899067" y="1033187"/>
                  <a:pt x="7881236" y="1029472"/>
                </a:cubicBezTo>
                <a:cubicBezTo>
                  <a:pt x="7869349" y="1027243"/>
                  <a:pt x="7863406" y="1024643"/>
                  <a:pt x="7863406" y="1021671"/>
                </a:cubicBezTo>
                <a:cubicBezTo>
                  <a:pt x="7863406" y="1018699"/>
                  <a:pt x="7858576" y="1015170"/>
                  <a:pt x="7848918" y="1011084"/>
                </a:cubicBezTo>
                <a:cubicBezTo>
                  <a:pt x="7839260" y="1006998"/>
                  <a:pt x="7831458" y="1000125"/>
                  <a:pt x="7825514" y="990467"/>
                </a:cubicBezTo>
                <a:cubicBezTo>
                  <a:pt x="7818828" y="980066"/>
                  <a:pt x="7810470" y="960749"/>
                  <a:pt x="7800441" y="932517"/>
                </a:cubicBezTo>
                <a:cubicBezTo>
                  <a:pt x="7790411" y="904285"/>
                  <a:pt x="7784281" y="883482"/>
                  <a:pt x="7782052" y="870109"/>
                </a:cubicBezTo>
                <a:cubicBezTo>
                  <a:pt x="7779823" y="854507"/>
                  <a:pt x="7777038" y="843734"/>
                  <a:pt x="7773694" y="837791"/>
                </a:cubicBezTo>
                <a:cubicBezTo>
                  <a:pt x="7770351" y="831847"/>
                  <a:pt x="7773137" y="826275"/>
                  <a:pt x="7782052" y="821074"/>
                </a:cubicBezTo>
                <a:cubicBezTo>
                  <a:pt x="7788739" y="816617"/>
                  <a:pt x="7792825" y="814574"/>
                  <a:pt x="7794312" y="814945"/>
                </a:cubicBezTo>
                <a:cubicBezTo>
                  <a:pt x="7795797" y="815317"/>
                  <a:pt x="7797283" y="818846"/>
                  <a:pt x="7798769" y="825532"/>
                </a:cubicBezTo>
                <a:cubicBezTo>
                  <a:pt x="7800255" y="833705"/>
                  <a:pt x="7804341" y="840763"/>
                  <a:pt x="7811027" y="846706"/>
                </a:cubicBezTo>
                <a:cubicBezTo>
                  <a:pt x="7816228" y="851164"/>
                  <a:pt x="7819758" y="853207"/>
                  <a:pt x="7821614" y="852836"/>
                </a:cubicBezTo>
                <a:cubicBezTo>
                  <a:pt x="7823472" y="852464"/>
                  <a:pt x="7826629" y="849307"/>
                  <a:pt x="7831087" y="843363"/>
                </a:cubicBezTo>
                <a:cubicBezTo>
                  <a:pt x="7838516" y="834448"/>
                  <a:pt x="7842231" y="828875"/>
                  <a:pt x="7842231" y="826647"/>
                </a:cubicBezTo>
                <a:cubicBezTo>
                  <a:pt x="7842231" y="822189"/>
                  <a:pt x="7849847" y="805287"/>
                  <a:pt x="7865076" y="775940"/>
                </a:cubicBezTo>
                <a:cubicBezTo>
                  <a:pt x="7880307" y="746594"/>
                  <a:pt x="7890524" y="729320"/>
                  <a:pt x="7895724" y="724120"/>
                </a:cubicBezTo>
                <a:cubicBezTo>
                  <a:pt x="7903153" y="715947"/>
                  <a:pt x="7906682" y="707217"/>
                  <a:pt x="7906311" y="697931"/>
                </a:cubicBezTo>
                <a:cubicBezTo>
                  <a:pt x="7905938" y="688644"/>
                  <a:pt x="7909096" y="681028"/>
                  <a:pt x="7915784" y="675085"/>
                </a:cubicBezTo>
                <a:cubicBezTo>
                  <a:pt x="7922470" y="669141"/>
                  <a:pt x="7925813" y="666912"/>
                  <a:pt x="7925813" y="668398"/>
                </a:cubicBezTo>
                <a:cubicBezTo>
                  <a:pt x="7925813" y="669884"/>
                  <a:pt x="7923212" y="676571"/>
                  <a:pt x="7918012" y="688458"/>
                </a:cubicBezTo>
                <a:cubicBezTo>
                  <a:pt x="7909096" y="711489"/>
                  <a:pt x="7908725" y="720033"/>
                  <a:pt x="7916898" y="714090"/>
                </a:cubicBezTo>
                <a:cubicBezTo>
                  <a:pt x="7919126" y="713347"/>
                  <a:pt x="7920241" y="713718"/>
                  <a:pt x="7920241" y="715204"/>
                </a:cubicBezTo>
                <a:cubicBezTo>
                  <a:pt x="7919498" y="718176"/>
                  <a:pt x="7915040" y="724491"/>
                  <a:pt x="7906868" y="734149"/>
                </a:cubicBezTo>
                <a:cubicBezTo>
                  <a:pt x="7903153" y="738607"/>
                  <a:pt x="7901296" y="741393"/>
                  <a:pt x="7901296" y="742508"/>
                </a:cubicBezTo>
                <a:cubicBezTo>
                  <a:pt x="7901296" y="743622"/>
                  <a:pt x="7903524" y="744179"/>
                  <a:pt x="7907982" y="744179"/>
                </a:cubicBezTo>
                <a:lnTo>
                  <a:pt x="7914669" y="745294"/>
                </a:lnTo>
                <a:cubicBezTo>
                  <a:pt x="7914669" y="745294"/>
                  <a:pt x="7912440" y="747522"/>
                  <a:pt x="7907982" y="751980"/>
                </a:cubicBezTo>
                <a:cubicBezTo>
                  <a:pt x="7902782" y="754952"/>
                  <a:pt x="7899438" y="756252"/>
                  <a:pt x="7897952" y="755881"/>
                </a:cubicBezTo>
                <a:cubicBezTo>
                  <a:pt x="7896466" y="755509"/>
                  <a:pt x="7894980" y="752723"/>
                  <a:pt x="7893494" y="747522"/>
                </a:cubicBezTo>
                <a:lnTo>
                  <a:pt x="7890152" y="736378"/>
                </a:lnTo>
                <a:lnTo>
                  <a:pt x="7890152" y="747522"/>
                </a:lnTo>
                <a:cubicBezTo>
                  <a:pt x="7890152" y="751980"/>
                  <a:pt x="7890894" y="755881"/>
                  <a:pt x="7892380" y="759224"/>
                </a:cubicBezTo>
                <a:cubicBezTo>
                  <a:pt x="7893866" y="762567"/>
                  <a:pt x="7895909" y="764239"/>
                  <a:pt x="7898510" y="764239"/>
                </a:cubicBezTo>
                <a:cubicBezTo>
                  <a:pt x="7901110" y="764239"/>
                  <a:pt x="7903524" y="762753"/>
                  <a:pt x="7905754" y="759781"/>
                </a:cubicBezTo>
                <a:cubicBezTo>
                  <a:pt x="7908725" y="754580"/>
                  <a:pt x="7910582" y="752723"/>
                  <a:pt x="7911326" y="754209"/>
                </a:cubicBezTo>
                <a:cubicBezTo>
                  <a:pt x="7915040" y="785413"/>
                  <a:pt x="7914669" y="803987"/>
                  <a:pt x="7910211" y="809930"/>
                </a:cubicBezTo>
                <a:cubicBezTo>
                  <a:pt x="7906496" y="815131"/>
                  <a:pt x="7905382" y="822375"/>
                  <a:pt x="7906868" y="831661"/>
                </a:cubicBezTo>
                <a:cubicBezTo>
                  <a:pt x="7908354" y="840948"/>
                  <a:pt x="7906868" y="851907"/>
                  <a:pt x="7902410" y="864537"/>
                </a:cubicBezTo>
                <a:cubicBezTo>
                  <a:pt x="7897952" y="878653"/>
                  <a:pt x="7896838" y="885711"/>
                  <a:pt x="7899067" y="885711"/>
                </a:cubicBezTo>
                <a:cubicBezTo>
                  <a:pt x="7900553" y="884968"/>
                  <a:pt x="7903524" y="881996"/>
                  <a:pt x="7907982" y="876796"/>
                </a:cubicBezTo>
                <a:cubicBezTo>
                  <a:pt x="7911697" y="871595"/>
                  <a:pt x="7913554" y="870109"/>
                  <a:pt x="7913554" y="872338"/>
                </a:cubicBezTo>
                <a:cubicBezTo>
                  <a:pt x="7913554" y="873081"/>
                  <a:pt x="7912440" y="876424"/>
                  <a:pt x="7910211" y="882368"/>
                </a:cubicBezTo>
                <a:cubicBezTo>
                  <a:pt x="7906496" y="892026"/>
                  <a:pt x="7906496" y="899084"/>
                  <a:pt x="7910211" y="903542"/>
                </a:cubicBezTo>
                <a:cubicBezTo>
                  <a:pt x="7913926" y="908000"/>
                  <a:pt x="7914854" y="912829"/>
                  <a:pt x="7912997" y="918029"/>
                </a:cubicBezTo>
                <a:cubicBezTo>
                  <a:pt x="7911140" y="923230"/>
                  <a:pt x="7912440" y="927316"/>
                  <a:pt x="7916898" y="930288"/>
                </a:cubicBezTo>
                <a:cubicBezTo>
                  <a:pt x="7916898" y="930288"/>
                  <a:pt x="7918012" y="930288"/>
                  <a:pt x="7920241" y="930288"/>
                </a:cubicBezTo>
                <a:cubicBezTo>
                  <a:pt x="7916526" y="926573"/>
                  <a:pt x="7919312" y="920630"/>
                  <a:pt x="7928599" y="912457"/>
                </a:cubicBezTo>
                <a:cubicBezTo>
                  <a:pt x="7937886" y="904285"/>
                  <a:pt x="7944758" y="901313"/>
                  <a:pt x="7949216" y="903542"/>
                </a:cubicBezTo>
                <a:cubicBezTo>
                  <a:pt x="7955160" y="905771"/>
                  <a:pt x="7957388" y="909114"/>
                  <a:pt x="7955902" y="913572"/>
                </a:cubicBezTo>
                <a:cubicBezTo>
                  <a:pt x="7955160" y="916544"/>
                  <a:pt x="7954974" y="918401"/>
                  <a:pt x="7955346" y="919144"/>
                </a:cubicBezTo>
                <a:cubicBezTo>
                  <a:pt x="7955717" y="919887"/>
                  <a:pt x="7957017" y="919887"/>
                  <a:pt x="7959246" y="919144"/>
                </a:cubicBezTo>
                <a:cubicBezTo>
                  <a:pt x="7962961" y="917658"/>
                  <a:pt x="7971133" y="903913"/>
                  <a:pt x="7983763" y="877910"/>
                </a:cubicBezTo>
                <a:cubicBezTo>
                  <a:pt x="7996394" y="851907"/>
                  <a:pt x="8004938" y="830733"/>
                  <a:pt x="8009395" y="814388"/>
                </a:cubicBezTo>
                <a:cubicBezTo>
                  <a:pt x="8014596" y="798043"/>
                  <a:pt x="8019425" y="786156"/>
                  <a:pt x="8023882" y="778726"/>
                </a:cubicBezTo>
                <a:cubicBezTo>
                  <a:pt x="8028340" y="771297"/>
                  <a:pt x="8032798" y="767582"/>
                  <a:pt x="8037256" y="767582"/>
                </a:cubicBezTo>
                <a:cubicBezTo>
                  <a:pt x="8042456" y="768325"/>
                  <a:pt x="8044314" y="765725"/>
                  <a:pt x="8042828" y="759781"/>
                </a:cubicBezTo>
                <a:cubicBezTo>
                  <a:pt x="8041342" y="753838"/>
                  <a:pt x="8044500" y="746779"/>
                  <a:pt x="8052300" y="738607"/>
                </a:cubicBezTo>
                <a:cubicBezTo>
                  <a:pt x="8060102" y="730435"/>
                  <a:pt x="8064187" y="719848"/>
                  <a:pt x="8064560" y="706846"/>
                </a:cubicBezTo>
                <a:cubicBezTo>
                  <a:pt x="8064931" y="693844"/>
                  <a:pt x="8067160" y="688272"/>
                  <a:pt x="8071246" y="690130"/>
                </a:cubicBezTo>
                <a:cubicBezTo>
                  <a:pt x="8075332" y="691987"/>
                  <a:pt x="8079232" y="689201"/>
                  <a:pt x="8082947" y="681771"/>
                </a:cubicBezTo>
                <a:cubicBezTo>
                  <a:pt x="8086662" y="674342"/>
                  <a:pt x="8086848" y="670627"/>
                  <a:pt x="8083504" y="670627"/>
                </a:cubicBezTo>
                <a:cubicBezTo>
                  <a:pt x="8080161" y="670627"/>
                  <a:pt x="8082947" y="665798"/>
                  <a:pt x="8091862" y="656140"/>
                </a:cubicBezTo>
                <a:cubicBezTo>
                  <a:pt x="8100778" y="646481"/>
                  <a:pt x="8107650" y="636080"/>
                  <a:pt x="8112479" y="624936"/>
                </a:cubicBezTo>
                <a:cubicBezTo>
                  <a:pt x="8117308" y="613791"/>
                  <a:pt x="8121210" y="608219"/>
                  <a:pt x="8124180" y="608219"/>
                </a:cubicBezTo>
                <a:cubicBezTo>
                  <a:pt x="8136068" y="608219"/>
                  <a:pt x="8132354" y="597447"/>
                  <a:pt x="8113036" y="575901"/>
                </a:cubicBezTo>
                <a:cubicBezTo>
                  <a:pt x="8111550" y="573672"/>
                  <a:pt x="8110064" y="571815"/>
                  <a:pt x="8108578" y="570329"/>
                </a:cubicBezTo>
                <a:lnTo>
                  <a:pt x="8086290" y="546926"/>
                </a:lnTo>
                <a:lnTo>
                  <a:pt x="8099664" y="545812"/>
                </a:lnTo>
                <a:cubicBezTo>
                  <a:pt x="8109322" y="545069"/>
                  <a:pt x="8115080" y="546183"/>
                  <a:pt x="8116937" y="549155"/>
                </a:cubicBezTo>
                <a:cubicBezTo>
                  <a:pt x="8118794" y="552127"/>
                  <a:pt x="8124924" y="552870"/>
                  <a:pt x="8135324" y="551384"/>
                </a:cubicBezTo>
                <a:cubicBezTo>
                  <a:pt x="8143498" y="550641"/>
                  <a:pt x="8149998" y="547297"/>
                  <a:pt x="8154828" y="541354"/>
                </a:cubicBezTo>
                <a:cubicBezTo>
                  <a:pt x="8159657" y="535410"/>
                  <a:pt x="8161700" y="529095"/>
                  <a:pt x="8160957" y="522409"/>
                </a:cubicBezTo>
                <a:cubicBezTo>
                  <a:pt x="8160214" y="515722"/>
                  <a:pt x="8160400" y="511079"/>
                  <a:pt x="8161514" y="508478"/>
                </a:cubicBezTo>
                <a:cubicBezTo>
                  <a:pt x="8162628" y="505878"/>
                  <a:pt x="8165042" y="505321"/>
                  <a:pt x="8168758" y="506807"/>
                </a:cubicBezTo>
                <a:cubicBezTo>
                  <a:pt x="8171730" y="507550"/>
                  <a:pt x="8174144" y="506621"/>
                  <a:pt x="8176001" y="504021"/>
                </a:cubicBezTo>
                <a:cubicBezTo>
                  <a:pt x="8177859" y="501420"/>
                  <a:pt x="8179530" y="496777"/>
                  <a:pt x="8181017" y="490090"/>
                </a:cubicBezTo>
                <a:cubicBezTo>
                  <a:pt x="8183988" y="472259"/>
                  <a:pt x="8186588" y="463344"/>
                  <a:pt x="8188817" y="463344"/>
                </a:cubicBezTo>
                <a:cubicBezTo>
                  <a:pt x="8190303" y="463344"/>
                  <a:pt x="8192161" y="464830"/>
                  <a:pt x="8194390" y="467802"/>
                </a:cubicBezTo>
                <a:cubicBezTo>
                  <a:pt x="8196619" y="471517"/>
                  <a:pt x="8198105" y="470402"/>
                  <a:pt x="8198847" y="464459"/>
                </a:cubicBezTo>
                <a:cubicBezTo>
                  <a:pt x="8198847" y="464459"/>
                  <a:pt x="8198847" y="463344"/>
                  <a:pt x="8198847" y="461115"/>
                </a:cubicBezTo>
                <a:cubicBezTo>
                  <a:pt x="8198847" y="455172"/>
                  <a:pt x="8200519" y="447556"/>
                  <a:pt x="8203862" y="438270"/>
                </a:cubicBezTo>
                <a:cubicBezTo>
                  <a:pt x="8207205" y="428983"/>
                  <a:pt x="8210920" y="420996"/>
                  <a:pt x="8215007" y="414309"/>
                </a:cubicBezTo>
                <a:cubicBezTo>
                  <a:pt x="8219092" y="407623"/>
                  <a:pt x="8222250" y="405022"/>
                  <a:pt x="8224479" y="406508"/>
                </a:cubicBezTo>
                <a:cubicBezTo>
                  <a:pt x="8225965" y="407251"/>
                  <a:pt x="8227265" y="406880"/>
                  <a:pt x="8228380" y="405394"/>
                </a:cubicBezTo>
                <a:cubicBezTo>
                  <a:pt x="8229494" y="403908"/>
                  <a:pt x="8230051" y="401679"/>
                  <a:pt x="8230051" y="398707"/>
                </a:cubicBezTo>
                <a:cubicBezTo>
                  <a:pt x="8230051" y="395736"/>
                  <a:pt x="8230608" y="393321"/>
                  <a:pt x="8231723" y="391464"/>
                </a:cubicBezTo>
                <a:cubicBezTo>
                  <a:pt x="8232837" y="389606"/>
                  <a:pt x="8234137" y="389421"/>
                  <a:pt x="8235623" y="390906"/>
                </a:cubicBezTo>
                <a:cubicBezTo>
                  <a:pt x="8236366" y="390906"/>
                  <a:pt x="8237109" y="390721"/>
                  <a:pt x="8237852" y="390349"/>
                </a:cubicBezTo>
                <a:cubicBezTo>
                  <a:pt x="8238595" y="389978"/>
                  <a:pt x="8239152" y="388863"/>
                  <a:pt x="8239524" y="387006"/>
                </a:cubicBezTo>
                <a:cubicBezTo>
                  <a:pt x="8239896" y="385149"/>
                  <a:pt x="8240081" y="383105"/>
                  <a:pt x="8240081" y="380877"/>
                </a:cubicBezTo>
                <a:cubicBezTo>
                  <a:pt x="8240081" y="372704"/>
                  <a:pt x="8242867" y="364717"/>
                  <a:pt x="8248439" y="356917"/>
                </a:cubicBezTo>
                <a:cubicBezTo>
                  <a:pt x="8254011" y="349116"/>
                  <a:pt x="8256055" y="344472"/>
                  <a:pt x="8254569" y="342986"/>
                </a:cubicBezTo>
                <a:cubicBezTo>
                  <a:pt x="8252340" y="340757"/>
                  <a:pt x="8244538" y="341872"/>
                  <a:pt x="8231165" y="346329"/>
                </a:cubicBezTo>
                <a:cubicBezTo>
                  <a:pt x="8217792" y="350787"/>
                  <a:pt x="8209620" y="355245"/>
                  <a:pt x="8206648" y="359703"/>
                </a:cubicBezTo>
                <a:cubicBezTo>
                  <a:pt x="8194018" y="374562"/>
                  <a:pt x="8178788" y="373447"/>
                  <a:pt x="8160957" y="356359"/>
                </a:cubicBezTo>
                <a:cubicBezTo>
                  <a:pt x="8153528" y="349673"/>
                  <a:pt x="8148698" y="343729"/>
                  <a:pt x="8146470" y="338528"/>
                </a:cubicBezTo>
                <a:cubicBezTo>
                  <a:pt x="8144240" y="333328"/>
                  <a:pt x="8142754" y="324041"/>
                  <a:pt x="8142012" y="310668"/>
                </a:cubicBezTo>
                <a:cubicBezTo>
                  <a:pt x="8142012" y="297295"/>
                  <a:pt x="8144055" y="285036"/>
                  <a:pt x="8148141" y="273892"/>
                </a:cubicBezTo>
                <a:cubicBezTo>
                  <a:pt x="8152227" y="262748"/>
                  <a:pt x="8157242" y="257175"/>
                  <a:pt x="8163186" y="257175"/>
                </a:cubicBezTo>
                <a:cubicBezTo>
                  <a:pt x="8166157" y="257175"/>
                  <a:pt x="8174330" y="250117"/>
                  <a:pt x="8187703" y="236001"/>
                </a:cubicBezTo>
                <a:cubicBezTo>
                  <a:pt x="8201076" y="221885"/>
                  <a:pt x="8209249" y="214827"/>
                  <a:pt x="8212221" y="214827"/>
                </a:cubicBezTo>
                <a:cubicBezTo>
                  <a:pt x="8216678" y="214827"/>
                  <a:pt x="8227080" y="206283"/>
                  <a:pt x="8243424" y="189196"/>
                </a:cubicBezTo>
                <a:cubicBezTo>
                  <a:pt x="8259769" y="172108"/>
                  <a:pt x="8270171" y="159106"/>
                  <a:pt x="8274628" y="150191"/>
                </a:cubicBezTo>
                <a:cubicBezTo>
                  <a:pt x="8280572" y="138303"/>
                  <a:pt x="8281315" y="129017"/>
                  <a:pt x="8276857" y="122330"/>
                </a:cubicBezTo>
                <a:cubicBezTo>
                  <a:pt x="8270913" y="114158"/>
                  <a:pt x="8260326" y="103942"/>
                  <a:pt x="8245096" y="91683"/>
                </a:cubicBezTo>
                <a:cubicBezTo>
                  <a:pt x="8229865" y="79425"/>
                  <a:pt x="8220393" y="73295"/>
                  <a:pt x="8216678" y="73295"/>
                </a:cubicBezTo>
                <a:cubicBezTo>
                  <a:pt x="8211478" y="73295"/>
                  <a:pt x="8208877" y="71624"/>
                  <a:pt x="8208877" y="68280"/>
                </a:cubicBezTo>
                <a:cubicBezTo>
                  <a:pt x="8208877" y="64937"/>
                  <a:pt x="8206648" y="62894"/>
                  <a:pt x="8202190" y="62151"/>
                </a:cubicBezTo>
                <a:lnTo>
                  <a:pt x="8204419" y="61037"/>
                </a:lnTo>
                <a:cubicBezTo>
                  <a:pt x="8210363" y="61780"/>
                  <a:pt x="8215192" y="61037"/>
                  <a:pt x="8218907" y="58808"/>
                </a:cubicBezTo>
                <a:cubicBezTo>
                  <a:pt x="8221507" y="56950"/>
                  <a:pt x="8226104" y="56022"/>
                  <a:pt x="8232698" y="56022"/>
                </a:cubicBezTo>
                <a:close/>
                <a:moveTo>
                  <a:pt x="5910933" y="13674"/>
                </a:moveTo>
                <a:cubicBezTo>
                  <a:pt x="5919106" y="14045"/>
                  <a:pt x="5928578" y="17017"/>
                  <a:pt x="5939351" y="22589"/>
                </a:cubicBezTo>
                <a:cubicBezTo>
                  <a:pt x="5950123" y="28161"/>
                  <a:pt x="5958482" y="34662"/>
                  <a:pt x="5964426" y="42091"/>
                </a:cubicBezTo>
                <a:cubicBezTo>
                  <a:pt x="5968883" y="48035"/>
                  <a:pt x="5974455" y="49892"/>
                  <a:pt x="5981142" y="47664"/>
                </a:cubicBezTo>
                <a:cubicBezTo>
                  <a:pt x="5990800" y="43206"/>
                  <a:pt x="6003802" y="41163"/>
                  <a:pt x="6020147" y="41534"/>
                </a:cubicBezTo>
                <a:cubicBezTo>
                  <a:pt x="6036491" y="41906"/>
                  <a:pt x="6050051" y="44878"/>
                  <a:pt x="6060823" y="50450"/>
                </a:cubicBezTo>
                <a:cubicBezTo>
                  <a:pt x="6071596" y="56022"/>
                  <a:pt x="6084226" y="65680"/>
                  <a:pt x="6098714" y="79425"/>
                </a:cubicBezTo>
                <a:cubicBezTo>
                  <a:pt x="6113201" y="93169"/>
                  <a:pt x="6120445" y="102270"/>
                  <a:pt x="6120445" y="106728"/>
                </a:cubicBezTo>
                <a:cubicBezTo>
                  <a:pt x="6120445" y="110443"/>
                  <a:pt x="6123788" y="116944"/>
                  <a:pt x="6130475" y="126230"/>
                </a:cubicBezTo>
                <a:cubicBezTo>
                  <a:pt x="6137161" y="135517"/>
                  <a:pt x="6139576" y="140904"/>
                  <a:pt x="6137718" y="142390"/>
                </a:cubicBezTo>
                <a:cubicBezTo>
                  <a:pt x="6135861" y="143876"/>
                  <a:pt x="6136789" y="150191"/>
                  <a:pt x="6140504" y="161335"/>
                </a:cubicBezTo>
                <a:cubicBezTo>
                  <a:pt x="6145705" y="180652"/>
                  <a:pt x="6146448" y="222071"/>
                  <a:pt x="6142733" y="285593"/>
                </a:cubicBezTo>
                <a:cubicBezTo>
                  <a:pt x="6139018" y="349116"/>
                  <a:pt x="6133075" y="394250"/>
                  <a:pt x="6124902" y="420996"/>
                </a:cubicBezTo>
                <a:cubicBezTo>
                  <a:pt x="6121931" y="432883"/>
                  <a:pt x="6120445" y="439198"/>
                  <a:pt x="6120445" y="439941"/>
                </a:cubicBezTo>
                <a:cubicBezTo>
                  <a:pt x="6120445" y="440684"/>
                  <a:pt x="6128431" y="442170"/>
                  <a:pt x="6144405" y="444399"/>
                </a:cubicBezTo>
                <a:cubicBezTo>
                  <a:pt x="6160379" y="446628"/>
                  <a:pt x="6171894" y="449414"/>
                  <a:pt x="6178952" y="452757"/>
                </a:cubicBezTo>
                <a:cubicBezTo>
                  <a:pt x="6186010" y="456100"/>
                  <a:pt x="6193625" y="458143"/>
                  <a:pt x="6201798" y="458886"/>
                </a:cubicBezTo>
                <a:cubicBezTo>
                  <a:pt x="6209227" y="460372"/>
                  <a:pt x="6218514" y="463901"/>
                  <a:pt x="6229659" y="469473"/>
                </a:cubicBezTo>
                <a:cubicBezTo>
                  <a:pt x="6240803" y="475046"/>
                  <a:pt x="6248604" y="480432"/>
                  <a:pt x="6253061" y="485633"/>
                </a:cubicBezTo>
                <a:cubicBezTo>
                  <a:pt x="6256776" y="490090"/>
                  <a:pt x="6257891" y="496034"/>
                  <a:pt x="6256405" y="503463"/>
                </a:cubicBezTo>
                <a:cubicBezTo>
                  <a:pt x="6255662" y="508664"/>
                  <a:pt x="6253247" y="512379"/>
                  <a:pt x="6249161" y="514608"/>
                </a:cubicBezTo>
                <a:cubicBezTo>
                  <a:pt x="6245075" y="516837"/>
                  <a:pt x="6236345" y="519065"/>
                  <a:pt x="6222972" y="521294"/>
                </a:cubicBezTo>
                <a:cubicBezTo>
                  <a:pt x="6200683" y="525752"/>
                  <a:pt x="6184524" y="530581"/>
                  <a:pt x="6174495" y="535782"/>
                </a:cubicBezTo>
                <a:cubicBezTo>
                  <a:pt x="6164464" y="540982"/>
                  <a:pt x="6156292" y="543583"/>
                  <a:pt x="6149977" y="543583"/>
                </a:cubicBezTo>
                <a:cubicBezTo>
                  <a:pt x="6143662" y="543583"/>
                  <a:pt x="6140504" y="545254"/>
                  <a:pt x="6140504" y="548598"/>
                </a:cubicBezTo>
                <a:cubicBezTo>
                  <a:pt x="6140504" y="551941"/>
                  <a:pt x="6137161" y="553613"/>
                  <a:pt x="6130475" y="553613"/>
                </a:cubicBezTo>
                <a:cubicBezTo>
                  <a:pt x="6122302" y="553613"/>
                  <a:pt x="6112272" y="557885"/>
                  <a:pt x="6100385" y="566428"/>
                </a:cubicBezTo>
                <a:cubicBezTo>
                  <a:pt x="6088498" y="574972"/>
                  <a:pt x="6080697" y="583331"/>
                  <a:pt x="6076982" y="591503"/>
                </a:cubicBezTo>
                <a:cubicBezTo>
                  <a:pt x="6072525" y="601904"/>
                  <a:pt x="6070296" y="613420"/>
                  <a:pt x="6070296" y="626050"/>
                </a:cubicBezTo>
                <a:cubicBezTo>
                  <a:pt x="6070296" y="634966"/>
                  <a:pt x="6071039" y="640352"/>
                  <a:pt x="6072525" y="642209"/>
                </a:cubicBezTo>
                <a:cubicBezTo>
                  <a:pt x="6074011" y="644067"/>
                  <a:pt x="6078839" y="644624"/>
                  <a:pt x="6087012" y="643881"/>
                </a:cubicBezTo>
                <a:cubicBezTo>
                  <a:pt x="6101128" y="643881"/>
                  <a:pt x="6117845" y="651868"/>
                  <a:pt x="6137161" y="667841"/>
                </a:cubicBezTo>
                <a:cubicBezTo>
                  <a:pt x="6156478" y="683814"/>
                  <a:pt x="6166136" y="698116"/>
                  <a:pt x="6166136" y="710746"/>
                </a:cubicBezTo>
                <a:cubicBezTo>
                  <a:pt x="6166136" y="719662"/>
                  <a:pt x="6162979" y="732478"/>
                  <a:pt x="6156664" y="749194"/>
                </a:cubicBezTo>
                <a:cubicBezTo>
                  <a:pt x="6150349" y="765910"/>
                  <a:pt x="6143476" y="779841"/>
                  <a:pt x="6136047" y="790985"/>
                </a:cubicBezTo>
                <a:cubicBezTo>
                  <a:pt x="6104100" y="837048"/>
                  <a:pt x="6085898" y="867695"/>
                  <a:pt x="6081440" y="882925"/>
                </a:cubicBezTo>
                <a:cubicBezTo>
                  <a:pt x="6076982" y="898156"/>
                  <a:pt x="6082554" y="909857"/>
                  <a:pt x="6098156" y="918029"/>
                </a:cubicBezTo>
                <a:cubicBezTo>
                  <a:pt x="6110787" y="924716"/>
                  <a:pt x="6118402" y="928245"/>
                  <a:pt x="6121002" y="928616"/>
                </a:cubicBezTo>
                <a:cubicBezTo>
                  <a:pt x="6123602" y="928988"/>
                  <a:pt x="6125460" y="929545"/>
                  <a:pt x="6126574" y="930288"/>
                </a:cubicBezTo>
                <a:cubicBezTo>
                  <a:pt x="6127689" y="931031"/>
                  <a:pt x="6133261" y="932146"/>
                  <a:pt x="6143291" y="933631"/>
                </a:cubicBezTo>
                <a:cubicBezTo>
                  <a:pt x="6153320" y="935117"/>
                  <a:pt x="6170966" y="938461"/>
                  <a:pt x="6196226" y="943661"/>
                </a:cubicBezTo>
                <a:cubicBezTo>
                  <a:pt x="6228172" y="948862"/>
                  <a:pt x="6267177" y="948862"/>
                  <a:pt x="6313240" y="943661"/>
                </a:cubicBezTo>
                <a:cubicBezTo>
                  <a:pt x="6322156" y="942918"/>
                  <a:pt x="6332557" y="945147"/>
                  <a:pt x="6344444" y="950348"/>
                </a:cubicBezTo>
                <a:cubicBezTo>
                  <a:pt x="6363761" y="958520"/>
                  <a:pt x="6385492" y="968736"/>
                  <a:pt x="6409638" y="980994"/>
                </a:cubicBezTo>
                <a:cubicBezTo>
                  <a:pt x="6433784" y="993253"/>
                  <a:pt x="6445857" y="1000497"/>
                  <a:pt x="6445857" y="1002726"/>
                </a:cubicBezTo>
                <a:cubicBezTo>
                  <a:pt x="6445857" y="1004955"/>
                  <a:pt x="6449015" y="1006998"/>
                  <a:pt x="6455330" y="1008855"/>
                </a:cubicBezTo>
                <a:cubicBezTo>
                  <a:pt x="6461645" y="1010712"/>
                  <a:pt x="6467403" y="1017585"/>
                  <a:pt x="6472603" y="1029472"/>
                </a:cubicBezTo>
                <a:cubicBezTo>
                  <a:pt x="6481518" y="1048046"/>
                  <a:pt x="6482633" y="1057333"/>
                  <a:pt x="6475947" y="1057333"/>
                </a:cubicBezTo>
                <a:cubicBezTo>
                  <a:pt x="6472232" y="1057333"/>
                  <a:pt x="6467031" y="1060304"/>
                  <a:pt x="6460345" y="1066248"/>
                </a:cubicBezTo>
                <a:cubicBezTo>
                  <a:pt x="6452915" y="1072935"/>
                  <a:pt x="6431184" y="1076835"/>
                  <a:pt x="6395150" y="1077949"/>
                </a:cubicBezTo>
                <a:cubicBezTo>
                  <a:pt x="6359117" y="1079064"/>
                  <a:pt x="6326799" y="1076835"/>
                  <a:pt x="6298196" y="1071263"/>
                </a:cubicBezTo>
                <a:cubicBezTo>
                  <a:pt x="6269592" y="1065691"/>
                  <a:pt x="6245261" y="1062162"/>
                  <a:pt x="6225201" y="1060676"/>
                </a:cubicBezTo>
                <a:cubicBezTo>
                  <a:pt x="6195483" y="1056961"/>
                  <a:pt x="6153135" y="1041359"/>
                  <a:pt x="6098156" y="1013870"/>
                </a:cubicBezTo>
                <a:cubicBezTo>
                  <a:pt x="6087755" y="1009412"/>
                  <a:pt x="6080511" y="1007183"/>
                  <a:pt x="6076425" y="1007183"/>
                </a:cubicBezTo>
                <a:cubicBezTo>
                  <a:pt x="6072339" y="1007183"/>
                  <a:pt x="6069738" y="1005883"/>
                  <a:pt x="6068624" y="1003283"/>
                </a:cubicBezTo>
                <a:cubicBezTo>
                  <a:pt x="6067510" y="1000683"/>
                  <a:pt x="6059523" y="994553"/>
                  <a:pt x="6044664" y="984895"/>
                </a:cubicBezTo>
                <a:cubicBezTo>
                  <a:pt x="6028319" y="974494"/>
                  <a:pt x="5996744" y="962235"/>
                  <a:pt x="5949938" y="948119"/>
                </a:cubicBezTo>
                <a:cubicBezTo>
                  <a:pt x="5929135" y="942175"/>
                  <a:pt x="5917062" y="938089"/>
                  <a:pt x="5913719" y="935860"/>
                </a:cubicBezTo>
                <a:cubicBezTo>
                  <a:pt x="5910376" y="933631"/>
                  <a:pt x="5901089" y="930288"/>
                  <a:pt x="5885858" y="925830"/>
                </a:cubicBezTo>
                <a:cubicBezTo>
                  <a:pt x="5870628" y="921373"/>
                  <a:pt x="5855397" y="914500"/>
                  <a:pt x="5840167" y="905214"/>
                </a:cubicBezTo>
                <a:cubicBezTo>
                  <a:pt x="5824937" y="895927"/>
                  <a:pt x="5811377" y="890169"/>
                  <a:pt x="5799490" y="887940"/>
                </a:cubicBezTo>
                <a:cubicBezTo>
                  <a:pt x="5791318" y="886454"/>
                  <a:pt x="5785189" y="887011"/>
                  <a:pt x="5781102" y="889612"/>
                </a:cubicBezTo>
                <a:cubicBezTo>
                  <a:pt x="5777017" y="892212"/>
                  <a:pt x="5769401" y="900199"/>
                  <a:pt x="5758257" y="913572"/>
                </a:cubicBezTo>
                <a:cubicBezTo>
                  <a:pt x="5743398" y="932146"/>
                  <a:pt x="5730768" y="948676"/>
                  <a:pt x="5720367" y="963164"/>
                </a:cubicBezTo>
                <a:cubicBezTo>
                  <a:pt x="5709965" y="977651"/>
                  <a:pt x="5695106" y="994553"/>
                  <a:pt x="5675789" y="1013870"/>
                </a:cubicBezTo>
                <a:lnTo>
                  <a:pt x="5645700" y="1042845"/>
                </a:lnTo>
                <a:lnTo>
                  <a:pt x="5630098" y="1031701"/>
                </a:lnTo>
                <a:cubicBezTo>
                  <a:pt x="5620440" y="1025014"/>
                  <a:pt x="5614682" y="1018699"/>
                  <a:pt x="5612824" y="1012755"/>
                </a:cubicBezTo>
                <a:cubicBezTo>
                  <a:pt x="5610967" y="1006812"/>
                  <a:pt x="5607995" y="1001426"/>
                  <a:pt x="5603909" y="996596"/>
                </a:cubicBezTo>
                <a:cubicBezTo>
                  <a:pt x="5599823" y="991767"/>
                  <a:pt x="5595551" y="983781"/>
                  <a:pt x="5591093" y="972636"/>
                </a:cubicBezTo>
                <a:cubicBezTo>
                  <a:pt x="5585893" y="959263"/>
                  <a:pt x="5586450" y="947562"/>
                  <a:pt x="5592764" y="937532"/>
                </a:cubicBezTo>
                <a:cubicBezTo>
                  <a:pt x="5599080" y="927502"/>
                  <a:pt x="5613381" y="914686"/>
                  <a:pt x="5635670" y="899084"/>
                </a:cubicBezTo>
                <a:cubicBezTo>
                  <a:pt x="5661674" y="881996"/>
                  <a:pt x="5679690" y="868437"/>
                  <a:pt x="5689720" y="858408"/>
                </a:cubicBezTo>
                <a:cubicBezTo>
                  <a:pt x="5699749" y="848378"/>
                  <a:pt x="5713680" y="837605"/>
                  <a:pt x="5731511" y="826089"/>
                </a:cubicBezTo>
                <a:cubicBezTo>
                  <a:pt x="5749342" y="814574"/>
                  <a:pt x="5760486" y="806587"/>
                  <a:pt x="5764944" y="802129"/>
                </a:cubicBezTo>
                <a:cubicBezTo>
                  <a:pt x="5770144" y="797672"/>
                  <a:pt x="5793176" y="780026"/>
                  <a:pt x="5834038" y="749194"/>
                </a:cubicBezTo>
                <a:cubicBezTo>
                  <a:pt x="5874900" y="718362"/>
                  <a:pt x="5898303" y="701088"/>
                  <a:pt x="5904247" y="697373"/>
                </a:cubicBezTo>
                <a:cubicBezTo>
                  <a:pt x="5939908" y="676571"/>
                  <a:pt x="5962568" y="666169"/>
                  <a:pt x="5972226" y="666169"/>
                </a:cubicBezTo>
                <a:cubicBezTo>
                  <a:pt x="5986342" y="666169"/>
                  <a:pt x="5993400" y="657254"/>
                  <a:pt x="5993400" y="639423"/>
                </a:cubicBezTo>
                <a:cubicBezTo>
                  <a:pt x="5993400" y="632737"/>
                  <a:pt x="5992658" y="628650"/>
                  <a:pt x="5991172" y="627165"/>
                </a:cubicBezTo>
                <a:cubicBezTo>
                  <a:pt x="5989686" y="625679"/>
                  <a:pt x="5985971" y="625679"/>
                  <a:pt x="5980027" y="627165"/>
                </a:cubicBezTo>
                <a:cubicBezTo>
                  <a:pt x="5971855" y="629393"/>
                  <a:pt x="5960711" y="635337"/>
                  <a:pt x="5946595" y="644995"/>
                </a:cubicBezTo>
                <a:cubicBezTo>
                  <a:pt x="5930993" y="654654"/>
                  <a:pt x="5912419" y="664869"/>
                  <a:pt x="5890873" y="675642"/>
                </a:cubicBezTo>
                <a:cubicBezTo>
                  <a:pt x="5869328" y="686415"/>
                  <a:pt x="5855583" y="691801"/>
                  <a:pt x="5849640" y="691801"/>
                </a:cubicBezTo>
                <a:cubicBezTo>
                  <a:pt x="5843696" y="691801"/>
                  <a:pt x="5839610" y="693473"/>
                  <a:pt x="5837381" y="696816"/>
                </a:cubicBezTo>
                <a:cubicBezTo>
                  <a:pt x="5835152" y="700159"/>
                  <a:pt x="5831623" y="701831"/>
                  <a:pt x="5826794" y="701831"/>
                </a:cubicBezTo>
                <a:cubicBezTo>
                  <a:pt x="5821964" y="701831"/>
                  <a:pt x="5815092" y="704803"/>
                  <a:pt x="5806177" y="710746"/>
                </a:cubicBezTo>
                <a:cubicBezTo>
                  <a:pt x="5798748" y="715204"/>
                  <a:pt x="5776088" y="723191"/>
                  <a:pt x="5738197" y="734707"/>
                </a:cubicBezTo>
                <a:cubicBezTo>
                  <a:pt x="5700307" y="746222"/>
                  <a:pt x="5676532" y="751980"/>
                  <a:pt x="5666874" y="751980"/>
                </a:cubicBezTo>
                <a:cubicBezTo>
                  <a:pt x="5658701" y="751980"/>
                  <a:pt x="5644957" y="749380"/>
                  <a:pt x="5625640" y="744179"/>
                </a:cubicBezTo>
                <a:cubicBezTo>
                  <a:pt x="5612267" y="740464"/>
                  <a:pt x="5603537" y="736935"/>
                  <a:pt x="5599451" y="733592"/>
                </a:cubicBezTo>
                <a:cubicBezTo>
                  <a:pt x="5595365" y="730249"/>
                  <a:pt x="5589979" y="722634"/>
                  <a:pt x="5583292" y="710746"/>
                </a:cubicBezTo>
                <a:cubicBezTo>
                  <a:pt x="5574377" y="693659"/>
                  <a:pt x="5569919" y="681400"/>
                  <a:pt x="5569919" y="673970"/>
                </a:cubicBezTo>
                <a:cubicBezTo>
                  <a:pt x="5569919" y="668027"/>
                  <a:pt x="5576791" y="658368"/>
                  <a:pt x="5590536" y="644995"/>
                </a:cubicBezTo>
                <a:cubicBezTo>
                  <a:pt x="5604281" y="631622"/>
                  <a:pt x="5614124" y="624936"/>
                  <a:pt x="5620068" y="624936"/>
                </a:cubicBezTo>
                <a:cubicBezTo>
                  <a:pt x="5626012" y="624936"/>
                  <a:pt x="5631027" y="622893"/>
                  <a:pt x="5635113" y="618806"/>
                </a:cubicBezTo>
                <a:cubicBezTo>
                  <a:pt x="5639199" y="614720"/>
                  <a:pt x="5641242" y="614534"/>
                  <a:pt x="5641242" y="618249"/>
                </a:cubicBezTo>
                <a:cubicBezTo>
                  <a:pt x="5641242" y="621964"/>
                  <a:pt x="5637899" y="626793"/>
                  <a:pt x="5631212" y="632737"/>
                </a:cubicBezTo>
                <a:cubicBezTo>
                  <a:pt x="5623783" y="639423"/>
                  <a:pt x="5620440" y="648710"/>
                  <a:pt x="5621183" y="660597"/>
                </a:cubicBezTo>
                <a:cubicBezTo>
                  <a:pt x="5621925" y="672485"/>
                  <a:pt x="5626383" y="678800"/>
                  <a:pt x="5634556" y="679543"/>
                </a:cubicBezTo>
                <a:cubicBezTo>
                  <a:pt x="5642728" y="679543"/>
                  <a:pt x="5647743" y="678057"/>
                  <a:pt x="5649601" y="675085"/>
                </a:cubicBezTo>
                <a:cubicBezTo>
                  <a:pt x="5651457" y="672113"/>
                  <a:pt x="5653872" y="671556"/>
                  <a:pt x="5656844" y="673413"/>
                </a:cubicBezTo>
                <a:cubicBezTo>
                  <a:pt x="5659816" y="675271"/>
                  <a:pt x="5662416" y="674528"/>
                  <a:pt x="5664645" y="671184"/>
                </a:cubicBezTo>
                <a:cubicBezTo>
                  <a:pt x="5666874" y="667841"/>
                  <a:pt x="5670589" y="666169"/>
                  <a:pt x="5675789" y="666169"/>
                </a:cubicBezTo>
                <a:cubicBezTo>
                  <a:pt x="5685447" y="666169"/>
                  <a:pt x="5724081" y="650939"/>
                  <a:pt x="5791690" y="620478"/>
                </a:cubicBezTo>
                <a:cubicBezTo>
                  <a:pt x="5808777" y="613049"/>
                  <a:pt x="5823265" y="606733"/>
                  <a:pt x="5835152" y="601533"/>
                </a:cubicBezTo>
                <a:cubicBezTo>
                  <a:pt x="5867099" y="587417"/>
                  <a:pt x="5908518" y="567171"/>
                  <a:pt x="5959411" y="540797"/>
                </a:cubicBezTo>
                <a:cubicBezTo>
                  <a:pt x="6010302" y="514422"/>
                  <a:pt x="6037977" y="498634"/>
                  <a:pt x="6042435" y="493434"/>
                </a:cubicBezTo>
                <a:cubicBezTo>
                  <a:pt x="6050607" y="485261"/>
                  <a:pt x="6053579" y="477832"/>
                  <a:pt x="6051350" y="471145"/>
                </a:cubicBezTo>
                <a:cubicBezTo>
                  <a:pt x="6049122" y="465201"/>
                  <a:pt x="6043550" y="458143"/>
                  <a:pt x="6034634" y="449971"/>
                </a:cubicBezTo>
                <a:cubicBezTo>
                  <a:pt x="6025719" y="441799"/>
                  <a:pt x="6019032" y="437341"/>
                  <a:pt x="6014574" y="436598"/>
                </a:cubicBezTo>
                <a:cubicBezTo>
                  <a:pt x="6010859" y="436598"/>
                  <a:pt x="6008073" y="433998"/>
                  <a:pt x="6006217" y="428797"/>
                </a:cubicBezTo>
                <a:cubicBezTo>
                  <a:pt x="6004359" y="423596"/>
                  <a:pt x="6001573" y="420996"/>
                  <a:pt x="5997858" y="420996"/>
                </a:cubicBezTo>
                <a:cubicBezTo>
                  <a:pt x="5996372" y="420996"/>
                  <a:pt x="5995257" y="421739"/>
                  <a:pt x="5994515" y="423225"/>
                </a:cubicBezTo>
                <a:cubicBezTo>
                  <a:pt x="5993772" y="424711"/>
                  <a:pt x="5993586" y="427125"/>
                  <a:pt x="5993957" y="430469"/>
                </a:cubicBezTo>
                <a:cubicBezTo>
                  <a:pt x="5994330" y="433812"/>
                  <a:pt x="5995072" y="438084"/>
                  <a:pt x="5996186" y="443284"/>
                </a:cubicBezTo>
                <a:cubicBezTo>
                  <a:pt x="5997301" y="448485"/>
                  <a:pt x="5998973" y="455357"/>
                  <a:pt x="6001201" y="463901"/>
                </a:cubicBezTo>
                <a:cubicBezTo>
                  <a:pt x="6003430" y="472445"/>
                  <a:pt x="6000087" y="481175"/>
                  <a:pt x="5991172" y="490090"/>
                </a:cubicBezTo>
                <a:cubicBezTo>
                  <a:pt x="5982256" y="499006"/>
                  <a:pt x="5972598" y="503463"/>
                  <a:pt x="5962197" y="503463"/>
                </a:cubicBezTo>
                <a:cubicBezTo>
                  <a:pt x="5952538" y="503463"/>
                  <a:pt x="5941765" y="499377"/>
                  <a:pt x="5929878" y="491205"/>
                </a:cubicBezTo>
                <a:cubicBezTo>
                  <a:pt x="5917991" y="483032"/>
                  <a:pt x="5909447" y="474117"/>
                  <a:pt x="5904247" y="464459"/>
                </a:cubicBezTo>
                <a:cubicBezTo>
                  <a:pt x="5878987" y="417653"/>
                  <a:pt x="5866356" y="391278"/>
                  <a:pt x="5866356" y="385334"/>
                </a:cubicBezTo>
                <a:cubicBezTo>
                  <a:pt x="5865613" y="379391"/>
                  <a:pt x="5858927" y="365646"/>
                  <a:pt x="5846296" y="344101"/>
                </a:cubicBezTo>
                <a:cubicBezTo>
                  <a:pt x="5825494" y="309182"/>
                  <a:pt x="5821408" y="283550"/>
                  <a:pt x="5834038" y="267205"/>
                </a:cubicBezTo>
                <a:cubicBezTo>
                  <a:pt x="5837009" y="263491"/>
                  <a:pt x="5839795" y="256432"/>
                  <a:pt x="5842396" y="246031"/>
                </a:cubicBezTo>
                <a:cubicBezTo>
                  <a:pt x="5844996" y="235630"/>
                  <a:pt x="5850382" y="221514"/>
                  <a:pt x="5858555" y="203683"/>
                </a:cubicBezTo>
                <a:cubicBezTo>
                  <a:pt x="5865241" y="188081"/>
                  <a:pt x="5868956" y="177308"/>
                  <a:pt x="5869699" y="171365"/>
                </a:cubicBezTo>
                <a:cubicBezTo>
                  <a:pt x="5870442" y="165421"/>
                  <a:pt x="5868585" y="159106"/>
                  <a:pt x="5864127" y="152420"/>
                </a:cubicBezTo>
                <a:cubicBezTo>
                  <a:pt x="5860412" y="145733"/>
                  <a:pt x="5861527" y="131617"/>
                  <a:pt x="5867470" y="110071"/>
                </a:cubicBezTo>
                <a:cubicBezTo>
                  <a:pt x="5874157" y="87040"/>
                  <a:pt x="5879729" y="67723"/>
                  <a:pt x="5884187" y="52121"/>
                </a:cubicBezTo>
                <a:cubicBezTo>
                  <a:pt x="5889387" y="35033"/>
                  <a:pt x="5892730" y="24632"/>
                  <a:pt x="5894216" y="20917"/>
                </a:cubicBezTo>
                <a:cubicBezTo>
                  <a:pt x="5897188" y="15717"/>
                  <a:pt x="5902760" y="13302"/>
                  <a:pt x="5910933" y="13674"/>
                </a:cubicBezTo>
                <a:close/>
                <a:moveTo>
                  <a:pt x="1590168" y="13256"/>
                </a:moveTo>
                <a:cubicBezTo>
                  <a:pt x="1596391" y="12977"/>
                  <a:pt x="1603309" y="13488"/>
                  <a:pt x="1610925" y="14788"/>
                </a:cubicBezTo>
                <a:cubicBezTo>
                  <a:pt x="1626155" y="17388"/>
                  <a:pt x="1635999" y="21289"/>
                  <a:pt x="1640457" y="26489"/>
                </a:cubicBezTo>
                <a:cubicBezTo>
                  <a:pt x="1646400" y="33176"/>
                  <a:pt x="1657359" y="39491"/>
                  <a:pt x="1673332" y="45435"/>
                </a:cubicBezTo>
                <a:cubicBezTo>
                  <a:pt x="1689306" y="51378"/>
                  <a:pt x="1706951" y="62151"/>
                  <a:pt x="1726268" y="77753"/>
                </a:cubicBezTo>
                <a:cubicBezTo>
                  <a:pt x="1738155" y="87411"/>
                  <a:pt x="1746513" y="95398"/>
                  <a:pt x="1751342" y="101713"/>
                </a:cubicBezTo>
                <a:cubicBezTo>
                  <a:pt x="1756171" y="108028"/>
                  <a:pt x="1760072" y="117129"/>
                  <a:pt x="1763044" y="129017"/>
                </a:cubicBezTo>
                <a:cubicBezTo>
                  <a:pt x="1768987" y="148333"/>
                  <a:pt x="1770845" y="162078"/>
                  <a:pt x="1768616" y="170250"/>
                </a:cubicBezTo>
                <a:cubicBezTo>
                  <a:pt x="1766387" y="178423"/>
                  <a:pt x="1760815" y="182880"/>
                  <a:pt x="1751899" y="183623"/>
                </a:cubicBezTo>
                <a:cubicBezTo>
                  <a:pt x="1742984" y="184366"/>
                  <a:pt x="1723296" y="181766"/>
                  <a:pt x="1692835" y="175822"/>
                </a:cubicBezTo>
                <a:cubicBezTo>
                  <a:pt x="1664603" y="170622"/>
                  <a:pt x="1646215" y="169136"/>
                  <a:pt x="1637671" y="171365"/>
                </a:cubicBezTo>
                <a:cubicBezTo>
                  <a:pt x="1629127" y="173594"/>
                  <a:pt x="1624855" y="172665"/>
                  <a:pt x="1624855" y="168579"/>
                </a:cubicBezTo>
                <a:cubicBezTo>
                  <a:pt x="1624855" y="164492"/>
                  <a:pt x="1621326" y="162449"/>
                  <a:pt x="1614268" y="162449"/>
                </a:cubicBezTo>
                <a:cubicBezTo>
                  <a:pt x="1607210" y="162449"/>
                  <a:pt x="1602566" y="160592"/>
                  <a:pt x="1600338" y="156877"/>
                </a:cubicBezTo>
                <a:cubicBezTo>
                  <a:pt x="1598109" y="153162"/>
                  <a:pt x="1591051" y="152420"/>
                  <a:pt x="1579163" y="154648"/>
                </a:cubicBezTo>
                <a:cubicBezTo>
                  <a:pt x="1567276" y="156134"/>
                  <a:pt x="1559847" y="154834"/>
                  <a:pt x="1556875" y="150748"/>
                </a:cubicBezTo>
                <a:cubicBezTo>
                  <a:pt x="1553903" y="146662"/>
                  <a:pt x="1556504" y="141275"/>
                  <a:pt x="1564676" y="134589"/>
                </a:cubicBezTo>
                <a:cubicBezTo>
                  <a:pt x="1572848" y="127902"/>
                  <a:pt x="1580092" y="124559"/>
                  <a:pt x="1586407" y="124559"/>
                </a:cubicBezTo>
                <a:cubicBezTo>
                  <a:pt x="1592722" y="124559"/>
                  <a:pt x="1601823" y="118987"/>
                  <a:pt x="1613710" y="107843"/>
                </a:cubicBezTo>
                <a:lnTo>
                  <a:pt x="1631542" y="90012"/>
                </a:lnTo>
                <a:lnTo>
                  <a:pt x="1613710" y="83325"/>
                </a:lnTo>
                <a:cubicBezTo>
                  <a:pt x="1601081" y="78124"/>
                  <a:pt x="1590122" y="72924"/>
                  <a:pt x="1580835" y="67723"/>
                </a:cubicBezTo>
                <a:cubicBezTo>
                  <a:pt x="1571548" y="62523"/>
                  <a:pt x="1563190" y="59922"/>
                  <a:pt x="1555761" y="59922"/>
                </a:cubicBezTo>
                <a:cubicBezTo>
                  <a:pt x="1550560" y="59922"/>
                  <a:pt x="1545545" y="57879"/>
                  <a:pt x="1540716" y="53793"/>
                </a:cubicBezTo>
                <a:cubicBezTo>
                  <a:pt x="1535887" y="49707"/>
                  <a:pt x="1533472" y="45435"/>
                  <a:pt x="1533472" y="40977"/>
                </a:cubicBezTo>
                <a:cubicBezTo>
                  <a:pt x="1533472" y="34290"/>
                  <a:pt x="1546845" y="26118"/>
                  <a:pt x="1573591" y="16460"/>
                </a:cubicBezTo>
                <a:cubicBezTo>
                  <a:pt x="1578421" y="14602"/>
                  <a:pt x="1583946" y="13534"/>
                  <a:pt x="1590168" y="13256"/>
                </a:cubicBezTo>
                <a:close/>
                <a:moveTo>
                  <a:pt x="503186" y="22"/>
                </a:moveTo>
                <a:cubicBezTo>
                  <a:pt x="505043" y="-164"/>
                  <a:pt x="507830" y="858"/>
                  <a:pt x="511544" y="3087"/>
                </a:cubicBezTo>
                <a:cubicBezTo>
                  <a:pt x="514516" y="4572"/>
                  <a:pt x="518602" y="7173"/>
                  <a:pt x="523803" y="10888"/>
                </a:cubicBezTo>
                <a:cubicBezTo>
                  <a:pt x="535690" y="18317"/>
                  <a:pt x="541634" y="24261"/>
                  <a:pt x="541634" y="28718"/>
                </a:cubicBezTo>
                <a:cubicBezTo>
                  <a:pt x="541634" y="33919"/>
                  <a:pt x="545348" y="38562"/>
                  <a:pt x="552778" y="42649"/>
                </a:cubicBezTo>
                <a:cubicBezTo>
                  <a:pt x="560207" y="46735"/>
                  <a:pt x="569494" y="49149"/>
                  <a:pt x="580638" y="49892"/>
                </a:cubicBezTo>
                <a:cubicBezTo>
                  <a:pt x="620758" y="52121"/>
                  <a:pt x="640817" y="59551"/>
                  <a:pt x="640817" y="72181"/>
                </a:cubicBezTo>
                <a:cubicBezTo>
                  <a:pt x="640817" y="78867"/>
                  <a:pt x="644347" y="82211"/>
                  <a:pt x="651404" y="82211"/>
                </a:cubicBezTo>
                <a:cubicBezTo>
                  <a:pt x="658463" y="82211"/>
                  <a:pt x="661992" y="80725"/>
                  <a:pt x="661992" y="77753"/>
                </a:cubicBezTo>
                <a:cubicBezTo>
                  <a:pt x="661992" y="68838"/>
                  <a:pt x="673507" y="72924"/>
                  <a:pt x="696539" y="90012"/>
                </a:cubicBezTo>
                <a:cubicBezTo>
                  <a:pt x="713627" y="101899"/>
                  <a:pt x="732572" y="111186"/>
                  <a:pt x="753375" y="117872"/>
                </a:cubicBezTo>
                <a:cubicBezTo>
                  <a:pt x="787550" y="129760"/>
                  <a:pt x="810024" y="138861"/>
                  <a:pt x="820797" y="145176"/>
                </a:cubicBezTo>
                <a:cubicBezTo>
                  <a:pt x="831570" y="151491"/>
                  <a:pt x="839928" y="161335"/>
                  <a:pt x="845872" y="174708"/>
                </a:cubicBezTo>
                <a:cubicBezTo>
                  <a:pt x="851072" y="186595"/>
                  <a:pt x="853673" y="193839"/>
                  <a:pt x="853673" y="196439"/>
                </a:cubicBezTo>
                <a:cubicBezTo>
                  <a:pt x="853673" y="199040"/>
                  <a:pt x="851444" y="201826"/>
                  <a:pt x="846986" y="204797"/>
                </a:cubicBezTo>
                <a:cubicBezTo>
                  <a:pt x="840300" y="208512"/>
                  <a:pt x="816897" y="210555"/>
                  <a:pt x="776778" y="210927"/>
                </a:cubicBezTo>
                <a:cubicBezTo>
                  <a:pt x="736658" y="211298"/>
                  <a:pt x="710283" y="212598"/>
                  <a:pt x="697653" y="214827"/>
                </a:cubicBezTo>
                <a:lnTo>
                  <a:pt x="678708" y="218171"/>
                </a:lnTo>
                <a:lnTo>
                  <a:pt x="673136" y="287265"/>
                </a:lnTo>
                <a:cubicBezTo>
                  <a:pt x="669421" y="334071"/>
                  <a:pt x="667564" y="370847"/>
                  <a:pt x="667564" y="397593"/>
                </a:cubicBezTo>
                <a:cubicBezTo>
                  <a:pt x="667564" y="424339"/>
                  <a:pt x="666821" y="439198"/>
                  <a:pt x="665335" y="442170"/>
                </a:cubicBezTo>
                <a:cubicBezTo>
                  <a:pt x="662363" y="446628"/>
                  <a:pt x="658463" y="466687"/>
                  <a:pt x="653634" y="502349"/>
                </a:cubicBezTo>
                <a:cubicBezTo>
                  <a:pt x="648804" y="538011"/>
                  <a:pt x="646390" y="563642"/>
                  <a:pt x="646390" y="579244"/>
                </a:cubicBezTo>
                <a:cubicBezTo>
                  <a:pt x="646390" y="600047"/>
                  <a:pt x="648990" y="610820"/>
                  <a:pt x="654191" y="611563"/>
                </a:cubicBezTo>
                <a:cubicBezTo>
                  <a:pt x="657905" y="611563"/>
                  <a:pt x="662735" y="608591"/>
                  <a:pt x="668678" y="602647"/>
                </a:cubicBezTo>
                <a:cubicBezTo>
                  <a:pt x="678337" y="595961"/>
                  <a:pt x="684651" y="595218"/>
                  <a:pt x="687623" y="600418"/>
                </a:cubicBezTo>
                <a:cubicBezTo>
                  <a:pt x="687623" y="603390"/>
                  <a:pt x="691152" y="604876"/>
                  <a:pt x="698210" y="604876"/>
                </a:cubicBezTo>
                <a:cubicBezTo>
                  <a:pt x="705269" y="604876"/>
                  <a:pt x="708797" y="606176"/>
                  <a:pt x="708797" y="608777"/>
                </a:cubicBezTo>
                <a:cubicBezTo>
                  <a:pt x="708797" y="611377"/>
                  <a:pt x="714370" y="613049"/>
                  <a:pt x="725514" y="613791"/>
                </a:cubicBezTo>
                <a:cubicBezTo>
                  <a:pt x="736658" y="614534"/>
                  <a:pt x="745388" y="617878"/>
                  <a:pt x="751703" y="623821"/>
                </a:cubicBezTo>
                <a:cubicBezTo>
                  <a:pt x="758018" y="629765"/>
                  <a:pt x="762847" y="631622"/>
                  <a:pt x="766190" y="629393"/>
                </a:cubicBezTo>
                <a:cubicBezTo>
                  <a:pt x="769534" y="627165"/>
                  <a:pt x="772320" y="628650"/>
                  <a:pt x="774548" y="633851"/>
                </a:cubicBezTo>
                <a:cubicBezTo>
                  <a:pt x="776778" y="639052"/>
                  <a:pt x="780307" y="641652"/>
                  <a:pt x="785136" y="641652"/>
                </a:cubicBezTo>
                <a:cubicBezTo>
                  <a:pt x="789965" y="641652"/>
                  <a:pt x="792379" y="643324"/>
                  <a:pt x="792379" y="646667"/>
                </a:cubicBezTo>
                <a:cubicBezTo>
                  <a:pt x="792379" y="650010"/>
                  <a:pt x="793308" y="654282"/>
                  <a:pt x="795165" y="659483"/>
                </a:cubicBezTo>
                <a:cubicBezTo>
                  <a:pt x="797023" y="664684"/>
                  <a:pt x="794051" y="668398"/>
                  <a:pt x="786250" y="670627"/>
                </a:cubicBezTo>
                <a:cubicBezTo>
                  <a:pt x="778449" y="672856"/>
                  <a:pt x="771948" y="676199"/>
                  <a:pt x="766747" y="680657"/>
                </a:cubicBezTo>
                <a:cubicBezTo>
                  <a:pt x="761547" y="685115"/>
                  <a:pt x="753746" y="688458"/>
                  <a:pt x="743345" y="690687"/>
                </a:cubicBezTo>
                <a:cubicBezTo>
                  <a:pt x="732943" y="692916"/>
                  <a:pt x="723285" y="695144"/>
                  <a:pt x="714370" y="697373"/>
                </a:cubicBezTo>
                <a:cubicBezTo>
                  <a:pt x="705454" y="699602"/>
                  <a:pt x="694681" y="701088"/>
                  <a:pt x="682051" y="701831"/>
                </a:cubicBezTo>
                <a:cubicBezTo>
                  <a:pt x="667192" y="703317"/>
                  <a:pt x="656234" y="705732"/>
                  <a:pt x="649176" y="709075"/>
                </a:cubicBezTo>
                <a:cubicBezTo>
                  <a:pt x="642118" y="712418"/>
                  <a:pt x="635988" y="718919"/>
                  <a:pt x="630788" y="728577"/>
                </a:cubicBezTo>
                <a:cubicBezTo>
                  <a:pt x="618900" y="747151"/>
                  <a:pt x="604041" y="753095"/>
                  <a:pt x="586211" y="746408"/>
                </a:cubicBezTo>
                <a:cubicBezTo>
                  <a:pt x="572838" y="741207"/>
                  <a:pt x="562065" y="740093"/>
                  <a:pt x="553892" y="743065"/>
                </a:cubicBezTo>
                <a:cubicBezTo>
                  <a:pt x="545720" y="746037"/>
                  <a:pt x="533461" y="755323"/>
                  <a:pt x="517116" y="770925"/>
                </a:cubicBezTo>
                <a:cubicBezTo>
                  <a:pt x="477740" y="810302"/>
                  <a:pt x="458052" y="836305"/>
                  <a:pt x="458052" y="848935"/>
                </a:cubicBezTo>
                <a:cubicBezTo>
                  <a:pt x="458052" y="853393"/>
                  <a:pt x="454709" y="857479"/>
                  <a:pt x="448022" y="861194"/>
                </a:cubicBezTo>
                <a:cubicBezTo>
                  <a:pt x="441335" y="864908"/>
                  <a:pt x="436878" y="870666"/>
                  <a:pt x="434649" y="878467"/>
                </a:cubicBezTo>
                <a:cubicBezTo>
                  <a:pt x="432420" y="886268"/>
                  <a:pt x="423133" y="899641"/>
                  <a:pt x="406788" y="918587"/>
                </a:cubicBezTo>
                <a:cubicBezTo>
                  <a:pt x="390443" y="937532"/>
                  <a:pt x="378928" y="952577"/>
                  <a:pt x="372241" y="963721"/>
                </a:cubicBezTo>
                <a:cubicBezTo>
                  <a:pt x="359611" y="983038"/>
                  <a:pt x="333236" y="1015356"/>
                  <a:pt x="293117" y="1060676"/>
                </a:cubicBezTo>
                <a:cubicBezTo>
                  <a:pt x="284945" y="1070334"/>
                  <a:pt x="280858" y="1076278"/>
                  <a:pt x="280858" y="1078507"/>
                </a:cubicBezTo>
                <a:cubicBezTo>
                  <a:pt x="280858" y="1082964"/>
                  <a:pt x="274915" y="1091508"/>
                  <a:pt x="263027" y="1104138"/>
                </a:cubicBezTo>
                <a:cubicBezTo>
                  <a:pt x="251140" y="1116769"/>
                  <a:pt x="243711" y="1122341"/>
                  <a:pt x="240739" y="1120855"/>
                </a:cubicBezTo>
                <a:cubicBezTo>
                  <a:pt x="236281" y="1119369"/>
                  <a:pt x="232195" y="1120483"/>
                  <a:pt x="228480" y="1124198"/>
                </a:cubicBezTo>
                <a:cubicBezTo>
                  <a:pt x="224765" y="1127913"/>
                  <a:pt x="216779" y="1125498"/>
                  <a:pt x="204520" y="1116954"/>
                </a:cubicBezTo>
                <a:cubicBezTo>
                  <a:pt x="192261" y="1108410"/>
                  <a:pt x="186132" y="1100609"/>
                  <a:pt x="186132" y="1093551"/>
                </a:cubicBezTo>
                <a:cubicBezTo>
                  <a:pt x="186132" y="1086493"/>
                  <a:pt x="184646" y="1066991"/>
                  <a:pt x="181675" y="1035044"/>
                </a:cubicBezTo>
                <a:cubicBezTo>
                  <a:pt x="177217" y="993439"/>
                  <a:pt x="178331" y="972636"/>
                  <a:pt x="185018" y="972636"/>
                </a:cubicBezTo>
                <a:cubicBezTo>
                  <a:pt x="185761" y="973379"/>
                  <a:pt x="186503" y="973751"/>
                  <a:pt x="187246" y="973751"/>
                </a:cubicBezTo>
                <a:cubicBezTo>
                  <a:pt x="190961" y="975980"/>
                  <a:pt x="197462" y="973008"/>
                  <a:pt x="206749" y="964835"/>
                </a:cubicBezTo>
                <a:cubicBezTo>
                  <a:pt x="216036" y="956663"/>
                  <a:pt x="224765" y="949233"/>
                  <a:pt x="232938" y="942547"/>
                </a:cubicBezTo>
                <a:cubicBezTo>
                  <a:pt x="240367" y="936603"/>
                  <a:pt x="244082" y="934003"/>
                  <a:pt x="244082" y="934746"/>
                </a:cubicBezTo>
                <a:cubicBezTo>
                  <a:pt x="244082" y="935489"/>
                  <a:pt x="242225" y="938089"/>
                  <a:pt x="238510" y="942547"/>
                </a:cubicBezTo>
                <a:cubicBezTo>
                  <a:pt x="234052" y="947747"/>
                  <a:pt x="232567" y="950348"/>
                  <a:pt x="234052" y="950348"/>
                </a:cubicBezTo>
                <a:cubicBezTo>
                  <a:pt x="234795" y="949605"/>
                  <a:pt x="238138" y="947747"/>
                  <a:pt x="244082" y="944776"/>
                </a:cubicBezTo>
                <a:cubicBezTo>
                  <a:pt x="252255" y="938832"/>
                  <a:pt x="257084" y="932146"/>
                  <a:pt x="258570" y="924716"/>
                </a:cubicBezTo>
                <a:cubicBezTo>
                  <a:pt x="259313" y="920258"/>
                  <a:pt x="260241" y="917658"/>
                  <a:pt x="261356" y="916915"/>
                </a:cubicBezTo>
                <a:cubicBezTo>
                  <a:pt x="262470" y="916172"/>
                  <a:pt x="264513" y="916915"/>
                  <a:pt x="267485" y="919144"/>
                </a:cubicBezTo>
                <a:cubicBezTo>
                  <a:pt x="272686" y="922859"/>
                  <a:pt x="275286" y="922859"/>
                  <a:pt x="275286" y="919144"/>
                </a:cubicBezTo>
                <a:cubicBezTo>
                  <a:pt x="275286" y="911714"/>
                  <a:pt x="289031" y="894998"/>
                  <a:pt x="316520" y="868995"/>
                </a:cubicBezTo>
                <a:cubicBezTo>
                  <a:pt x="371498" y="818474"/>
                  <a:pt x="397873" y="792471"/>
                  <a:pt x="395644" y="790985"/>
                </a:cubicBezTo>
                <a:cubicBezTo>
                  <a:pt x="394901" y="790242"/>
                  <a:pt x="392301" y="790242"/>
                  <a:pt x="387843" y="790985"/>
                </a:cubicBezTo>
                <a:cubicBezTo>
                  <a:pt x="377442" y="793957"/>
                  <a:pt x="358311" y="801758"/>
                  <a:pt x="330450" y="814388"/>
                </a:cubicBezTo>
                <a:cubicBezTo>
                  <a:pt x="302589" y="827018"/>
                  <a:pt x="281601" y="835562"/>
                  <a:pt x="267485" y="840020"/>
                </a:cubicBezTo>
                <a:cubicBezTo>
                  <a:pt x="253369" y="844477"/>
                  <a:pt x="231824" y="853764"/>
                  <a:pt x="202848" y="867880"/>
                </a:cubicBezTo>
                <a:cubicBezTo>
                  <a:pt x="181303" y="877539"/>
                  <a:pt x="156414" y="886640"/>
                  <a:pt x="128182" y="895184"/>
                </a:cubicBezTo>
                <a:cubicBezTo>
                  <a:pt x="99950" y="903728"/>
                  <a:pt x="79890" y="908000"/>
                  <a:pt x="68003" y="908000"/>
                </a:cubicBezTo>
                <a:cubicBezTo>
                  <a:pt x="48686" y="908000"/>
                  <a:pt x="31784" y="900013"/>
                  <a:pt x="17297" y="884039"/>
                </a:cubicBezTo>
                <a:cubicBezTo>
                  <a:pt x="2809" y="868066"/>
                  <a:pt x="-2577" y="851535"/>
                  <a:pt x="1137" y="834448"/>
                </a:cubicBezTo>
                <a:cubicBezTo>
                  <a:pt x="1880" y="828504"/>
                  <a:pt x="5409" y="822932"/>
                  <a:pt x="11725" y="817731"/>
                </a:cubicBezTo>
                <a:cubicBezTo>
                  <a:pt x="18040" y="812531"/>
                  <a:pt x="30113" y="805101"/>
                  <a:pt x="47943" y="795443"/>
                </a:cubicBezTo>
                <a:cubicBezTo>
                  <a:pt x="87320" y="773154"/>
                  <a:pt x="111466" y="756438"/>
                  <a:pt x="120381" y="745294"/>
                </a:cubicBezTo>
                <a:cubicBezTo>
                  <a:pt x="121867" y="743808"/>
                  <a:pt x="121867" y="742693"/>
                  <a:pt x="120381" y="741950"/>
                </a:cubicBezTo>
                <a:cubicBezTo>
                  <a:pt x="119638" y="741950"/>
                  <a:pt x="118524" y="742322"/>
                  <a:pt x="117038" y="743065"/>
                </a:cubicBezTo>
                <a:cubicBezTo>
                  <a:pt x="111094" y="744551"/>
                  <a:pt x="108122" y="744922"/>
                  <a:pt x="108122" y="744179"/>
                </a:cubicBezTo>
                <a:cubicBezTo>
                  <a:pt x="108122" y="741950"/>
                  <a:pt x="114809" y="737121"/>
                  <a:pt x="128182" y="729692"/>
                </a:cubicBezTo>
                <a:cubicBezTo>
                  <a:pt x="141555" y="722262"/>
                  <a:pt x="150470" y="718176"/>
                  <a:pt x="154928" y="717433"/>
                </a:cubicBezTo>
                <a:cubicBezTo>
                  <a:pt x="162358" y="715947"/>
                  <a:pt x="177960" y="706846"/>
                  <a:pt x="201734" y="690130"/>
                </a:cubicBezTo>
                <a:cubicBezTo>
                  <a:pt x="225509" y="673413"/>
                  <a:pt x="236653" y="663941"/>
                  <a:pt x="235167" y="661712"/>
                </a:cubicBezTo>
                <a:cubicBezTo>
                  <a:pt x="232938" y="658740"/>
                  <a:pt x="235167" y="654654"/>
                  <a:pt x="241853" y="649453"/>
                </a:cubicBezTo>
                <a:cubicBezTo>
                  <a:pt x="248540" y="644252"/>
                  <a:pt x="252998" y="641652"/>
                  <a:pt x="255226" y="641652"/>
                </a:cubicBezTo>
                <a:cubicBezTo>
                  <a:pt x="258198" y="642395"/>
                  <a:pt x="255969" y="645738"/>
                  <a:pt x="248540" y="651682"/>
                </a:cubicBezTo>
                <a:cubicBezTo>
                  <a:pt x="241853" y="658368"/>
                  <a:pt x="240739" y="662083"/>
                  <a:pt x="245197" y="662826"/>
                </a:cubicBezTo>
                <a:cubicBezTo>
                  <a:pt x="251140" y="662826"/>
                  <a:pt x="254112" y="660969"/>
                  <a:pt x="254112" y="657254"/>
                </a:cubicBezTo>
                <a:cubicBezTo>
                  <a:pt x="254112" y="653539"/>
                  <a:pt x="256712" y="652611"/>
                  <a:pt x="261913" y="654468"/>
                </a:cubicBezTo>
                <a:cubicBezTo>
                  <a:pt x="267114" y="656325"/>
                  <a:pt x="269714" y="654654"/>
                  <a:pt x="269714" y="649453"/>
                </a:cubicBezTo>
                <a:cubicBezTo>
                  <a:pt x="269714" y="644252"/>
                  <a:pt x="270828" y="642024"/>
                  <a:pt x="273057" y="642766"/>
                </a:cubicBezTo>
                <a:cubicBezTo>
                  <a:pt x="284945" y="644252"/>
                  <a:pt x="290888" y="641281"/>
                  <a:pt x="290888" y="633851"/>
                </a:cubicBezTo>
                <a:cubicBezTo>
                  <a:pt x="290888" y="629393"/>
                  <a:pt x="289588" y="626979"/>
                  <a:pt x="286988" y="626607"/>
                </a:cubicBezTo>
                <a:cubicBezTo>
                  <a:pt x="284387" y="626236"/>
                  <a:pt x="280858" y="628093"/>
                  <a:pt x="276400" y="632179"/>
                </a:cubicBezTo>
                <a:cubicBezTo>
                  <a:pt x="271943" y="636266"/>
                  <a:pt x="269714" y="637194"/>
                  <a:pt x="269714" y="634966"/>
                </a:cubicBezTo>
                <a:cubicBezTo>
                  <a:pt x="269714" y="632737"/>
                  <a:pt x="278258" y="626422"/>
                  <a:pt x="295346" y="616020"/>
                </a:cubicBezTo>
                <a:cubicBezTo>
                  <a:pt x="307976" y="608591"/>
                  <a:pt x="315220" y="603204"/>
                  <a:pt x="317077" y="599861"/>
                </a:cubicBezTo>
                <a:cubicBezTo>
                  <a:pt x="318934" y="596518"/>
                  <a:pt x="318749" y="590760"/>
                  <a:pt x="316520" y="582588"/>
                </a:cubicBezTo>
                <a:cubicBezTo>
                  <a:pt x="314291" y="571443"/>
                  <a:pt x="311876" y="562899"/>
                  <a:pt x="309276" y="556956"/>
                </a:cubicBezTo>
                <a:cubicBezTo>
                  <a:pt x="306676" y="551012"/>
                  <a:pt x="307233" y="548040"/>
                  <a:pt x="310948" y="548040"/>
                </a:cubicBezTo>
                <a:cubicBezTo>
                  <a:pt x="319120" y="548040"/>
                  <a:pt x="326178" y="514979"/>
                  <a:pt x="332122" y="448857"/>
                </a:cubicBezTo>
                <a:cubicBezTo>
                  <a:pt x="335837" y="411709"/>
                  <a:pt x="340109" y="381805"/>
                  <a:pt x="344938" y="359145"/>
                </a:cubicBezTo>
                <a:cubicBezTo>
                  <a:pt x="349767" y="336485"/>
                  <a:pt x="351624" y="324598"/>
                  <a:pt x="350510" y="323484"/>
                </a:cubicBezTo>
                <a:cubicBezTo>
                  <a:pt x="349395" y="322369"/>
                  <a:pt x="342523" y="323855"/>
                  <a:pt x="329893" y="327941"/>
                </a:cubicBezTo>
                <a:cubicBezTo>
                  <a:pt x="317263" y="332028"/>
                  <a:pt x="293488" y="333699"/>
                  <a:pt x="258570" y="332956"/>
                </a:cubicBezTo>
                <a:lnTo>
                  <a:pt x="206192" y="330728"/>
                </a:lnTo>
                <a:lnTo>
                  <a:pt x="186132" y="307325"/>
                </a:lnTo>
                <a:cubicBezTo>
                  <a:pt x="172016" y="291723"/>
                  <a:pt x="162729" y="281321"/>
                  <a:pt x="158271" y="276121"/>
                </a:cubicBezTo>
                <a:cubicBezTo>
                  <a:pt x="152328" y="269434"/>
                  <a:pt x="146756" y="257733"/>
                  <a:pt x="141555" y="241016"/>
                </a:cubicBezTo>
                <a:cubicBezTo>
                  <a:pt x="136354" y="224300"/>
                  <a:pt x="134126" y="211113"/>
                  <a:pt x="134869" y="201454"/>
                </a:cubicBezTo>
                <a:cubicBezTo>
                  <a:pt x="136354" y="189567"/>
                  <a:pt x="140812" y="183252"/>
                  <a:pt x="148242" y="182509"/>
                </a:cubicBezTo>
                <a:cubicBezTo>
                  <a:pt x="155671" y="181766"/>
                  <a:pt x="162729" y="186967"/>
                  <a:pt x="169416" y="198111"/>
                </a:cubicBezTo>
                <a:cubicBezTo>
                  <a:pt x="179817" y="213713"/>
                  <a:pt x="187432" y="223928"/>
                  <a:pt x="192261" y="228758"/>
                </a:cubicBezTo>
                <a:cubicBezTo>
                  <a:pt x="197091" y="233587"/>
                  <a:pt x="203220" y="236373"/>
                  <a:pt x="210649" y="237116"/>
                </a:cubicBezTo>
                <a:cubicBezTo>
                  <a:pt x="218079" y="237859"/>
                  <a:pt x="233124" y="235816"/>
                  <a:pt x="255784" y="230986"/>
                </a:cubicBezTo>
                <a:cubicBezTo>
                  <a:pt x="278444" y="226157"/>
                  <a:pt x="293488" y="221885"/>
                  <a:pt x="300918" y="218171"/>
                </a:cubicBezTo>
                <a:cubicBezTo>
                  <a:pt x="306118" y="215199"/>
                  <a:pt x="322092" y="208884"/>
                  <a:pt x="348838" y="199225"/>
                </a:cubicBezTo>
                <a:cubicBezTo>
                  <a:pt x="368155" y="192539"/>
                  <a:pt x="380042" y="187524"/>
                  <a:pt x="384500" y="184181"/>
                </a:cubicBezTo>
                <a:cubicBezTo>
                  <a:pt x="388957" y="180837"/>
                  <a:pt x="392672" y="173965"/>
                  <a:pt x="395644" y="163564"/>
                </a:cubicBezTo>
                <a:cubicBezTo>
                  <a:pt x="400845" y="147219"/>
                  <a:pt x="411989" y="122516"/>
                  <a:pt x="429077" y="89454"/>
                </a:cubicBezTo>
                <a:cubicBezTo>
                  <a:pt x="446165" y="56393"/>
                  <a:pt x="458795" y="35405"/>
                  <a:pt x="466967" y="26489"/>
                </a:cubicBezTo>
                <a:cubicBezTo>
                  <a:pt x="478111" y="15345"/>
                  <a:pt x="486470" y="9773"/>
                  <a:pt x="492042" y="9773"/>
                </a:cubicBezTo>
                <a:cubicBezTo>
                  <a:pt x="497614" y="9773"/>
                  <a:pt x="500400" y="7916"/>
                  <a:pt x="500400" y="4201"/>
                </a:cubicBezTo>
                <a:cubicBezTo>
                  <a:pt x="500400" y="1601"/>
                  <a:pt x="501329" y="208"/>
                  <a:pt x="503186" y="22"/>
                </a:cubicBezTo>
                <a:close/>
              </a:path>
            </a:pathLst>
          </a:custGeom>
          <a:solidFill>
            <a:schemeClr val="bg1">
              <a:lumMod val="95000"/>
              <a:alpha val="20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8800" dirty="0">
              <a:solidFill>
                <a:schemeClr val="bg1">
                  <a:lumMod val="95000"/>
                </a:schemeClr>
              </a:solidFill>
              <a:latin typeface="禹卫书法行书简体&#10;" panose="02000603000000000000" pitchFamily="2" charset="-122"/>
              <a:ea typeface="禹卫书法行书简体&#10;" panose="02000603000000000000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464784" y="4169193"/>
            <a:ext cx="3262432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dirty="0">
                <a:solidFill>
                  <a:schemeClr val="bg1"/>
                </a:solidFill>
              </a:rPr>
              <a:t>举个</a:t>
            </a:r>
            <a:r>
              <a:rPr lang="zh-CN" altLang="en-US" sz="6000" dirty="0">
                <a:solidFill>
                  <a:srgbClr val="FFC000"/>
                </a:solidFill>
              </a:rPr>
              <a:t>栗子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5237335" y="1985255"/>
            <a:ext cx="1717330" cy="2020389"/>
            <a:chOff x="3713335" y="1733006"/>
            <a:chExt cx="1717330" cy="2020389"/>
          </a:xfrm>
        </p:grpSpPr>
        <p:sp>
          <p:nvSpPr>
            <p:cNvPr id="8" name="等腰三角形 7"/>
            <p:cNvSpPr/>
            <p:nvPr/>
          </p:nvSpPr>
          <p:spPr>
            <a:xfrm>
              <a:off x="3713335" y="1733006"/>
              <a:ext cx="1717330" cy="1480457"/>
            </a:xfrm>
            <a:prstGeom prst="triangle">
              <a:avLst/>
            </a:prstGeom>
            <a:solidFill>
              <a:srgbClr val="C76F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流程图: 手动操作 8"/>
            <p:cNvSpPr/>
            <p:nvPr/>
          </p:nvSpPr>
          <p:spPr>
            <a:xfrm>
              <a:off x="3727268" y="3222172"/>
              <a:ext cx="1689463" cy="531223"/>
            </a:xfrm>
            <a:prstGeom prst="flowChartManualOperation">
              <a:avLst/>
            </a:prstGeom>
            <a:solidFill>
              <a:srgbClr val="F19C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" name="圆角矩形标注 6"/>
          <p:cNvSpPr/>
          <p:nvPr/>
        </p:nvSpPr>
        <p:spPr>
          <a:xfrm>
            <a:off x="6348548" y="1739501"/>
            <a:ext cx="1001486" cy="245754"/>
          </a:xfrm>
          <a:prstGeom prst="wedgeRoundRectCallout">
            <a:avLst/>
          </a:prstGeom>
          <a:solidFill>
            <a:schemeClr val="bg1">
              <a:alpha val="4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tx1"/>
                </a:solidFill>
              </a:rPr>
              <a:t>我好方</a:t>
            </a:r>
          </a:p>
        </p:txBody>
      </p:sp>
    </p:spTree>
    <p:extLst>
      <p:ext uri="{BB962C8B-B14F-4D97-AF65-F5344CB8AC3E}">
        <p14:creationId xmlns:p14="http://schemas.microsoft.com/office/powerpoint/2010/main" val="8393445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2">
      <a:majorFont>
        <a:latin typeface="Source han"/>
        <a:ea typeface="造字工房悦圆（非商用）常规体"/>
        <a:cs typeface=""/>
      </a:majorFont>
      <a:minorFont>
        <a:latin typeface="等线"/>
        <a:ea typeface="造字工房悦圆（非商用）常规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3">
      <a:majorFont>
        <a:latin typeface="Source Han Sans Light"/>
        <a:ea typeface="造字工房悦圆（非商用）常规体"/>
        <a:cs typeface=""/>
      </a:majorFont>
      <a:minorFont>
        <a:latin typeface="Source Han Sans Light"/>
        <a:ea typeface="造字工房悦圆（非商用）常规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93</TotalTime>
  <Words>384</Words>
  <Application>Microsoft Office PowerPoint</Application>
  <PresentationFormat>宽屏</PresentationFormat>
  <Paragraphs>24</Paragraphs>
  <Slides>12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12</vt:i4>
      </vt:variant>
    </vt:vector>
  </HeadingPairs>
  <TitlesOfParts>
    <vt:vector size="30" baseType="lpstr">
      <vt:lpstr>LeviReBrushed</vt:lpstr>
      <vt:lpstr>Meiryo</vt:lpstr>
      <vt:lpstr>Source han</vt:lpstr>
      <vt:lpstr>Source Han Sans Light</vt:lpstr>
      <vt:lpstr>Source Han Sans Regular</vt:lpstr>
      <vt:lpstr>等线</vt:lpstr>
      <vt:lpstr>方正风雅宋简体</vt:lpstr>
      <vt:lpstr>宋体</vt:lpstr>
      <vt:lpstr>微软雅黑</vt:lpstr>
      <vt:lpstr>叶根友微宋</vt:lpstr>
      <vt:lpstr>禹卫书法行书简体
</vt:lpstr>
      <vt:lpstr>造字工房悦圆（非商用）常规体</vt:lpstr>
      <vt:lpstr>Arial</vt:lpstr>
      <vt:lpstr>Calibri</vt:lpstr>
      <vt:lpstr>Calibri Light</vt:lpstr>
      <vt:lpstr>Office 主题​​</vt:lpstr>
      <vt:lpstr>1_Office 主题​​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http://www.ypppt.com/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cp:keywords>http:/www.ypppt.com</cp:keywords>
  <dc:description>http://www.ypppt.com/</dc:description>
  <cp:lastModifiedBy>优品PPT</cp:lastModifiedBy>
  <cp:revision>23</cp:revision>
  <dcterms:created xsi:type="dcterms:W3CDTF">2016-08-03T12:59:21Z</dcterms:created>
  <dcterms:modified xsi:type="dcterms:W3CDTF">2017-10-24T01:49:45Z</dcterms:modified>
</cp:coreProperties>
</file>