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5" r:id="rId3"/>
    <p:sldId id="285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D1D1D1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BBE35-ED9A-44FE-ACF8-C7877F9BF149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90F8B-9D0F-4EFE-BB1F-231A1EC8D5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32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90F8B-9D0F-4EFE-BB1F-231A1EC8D5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28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293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298EC8-A927-4E6D-BDB3-61863D8D6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AF642A9-D57B-4D94-966A-08386F212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A9A530-445B-4081-9AF6-B008DEB2E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73BE37-4B83-4CC2-9A5C-2D527340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6B251B-BB82-48E3-958B-85959DDFB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88527"/>
      </p:ext>
    </p:extLst>
  </p:cSld>
  <p:clrMapOvr>
    <a:masterClrMapping/>
  </p:clrMapOvr>
  <p:transition spd="med" advClick="0" advTm="3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1CE4DD-E00D-4EDC-B62C-51169F42F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3C0184-D56C-44D6-869A-E42B9D91B3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528152-C548-4B88-B5C7-E5D8C1636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991203-B5EB-4ED0-8315-5240AAFC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DFB248-11E5-4F88-BE59-A12BBFDD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933325"/>
      </p:ext>
    </p:extLst>
  </p:cSld>
  <p:clrMapOvr>
    <a:masterClrMapping/>
  </p:clrMapOvr>
  <p:transition spd="med" advClick="0" advTm="3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A298721-C334-4DB3-B789-FAEB6CA3A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672CF47-F2CF-4A67-A89F-BB1E7B7A81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50BAB2-EC69-4F0C-BB0E-139004CD6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8FAC32-FC20-4107-B4A0-A1F5DB215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DE6430-FC1D-41F1-A646-654EF86F8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4471"/>
      </p:ext>
    </p:extLst>
  </p:cSld>
  <p:clrMapOvr>
    <a:masterClrMapping/>
  </p:clrMapOvr>
  <p:transition spd="med" advClick="0" advTm="3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882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01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0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12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01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28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879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57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1CF5BD-947A-4811-958E-548FB843D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286C2DB-3460-484C-9F17-D0ECF88FE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CA95EB-1658-43DC-9980-B3DC70AFB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9FC198-6DD7-4EA7-8C58-6E3F8C0AC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3AFBAB-8A10-4664-9AB0-7F3B68125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70187"/>
      </p:ext>
    </p:extLst>
  </p:cSld>
  <p:clrMapOvr>
    <a:masterClrMapping/>
  </p:clrMapOvr>
  <p:transition spd="med" advClick="0" advTm="300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567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42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25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0F6FA1-C4B5-4D61-AEFE-74A6D351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D7BD6E-B382-4AD7-9F5A-9D7D03E65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0CE47C-FD1F-4801-BA9F-B2CDEDE5A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7F7B501-B9E0-4B4C-A081-0283B08C2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61F9C2-EFCB-453C-8EC8-2FD83B606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4385"/>
      </p:ext>
    </p:extLst>
  </p:cSld>
  <p:clrMapOvr>
    <a:masterClrMapping/>
  </p:clrMapOvr>
  <p:transition spd="med" advClick="0" advTm="3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8FF9EC-5D5C-438C-BD6C-D01EED59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F9008A2-DAD9-449B-B45E-28656C6662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537E0B8-5FF7-4C7D-A3DB-6D6B168C5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0677524-3B25-4676-9E28-2B3B2969F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AEB9DA-5222-4136-9C42-328EED9EE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543D876-C641-4235-A0FD-67C1F3F2A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798682"/>
      </p:ext>
    </p:extLst>
  </p:cSld>
  <p:clrMapOvr>
    <a:masterClrMapping/>
  </p:clrMapOvr>
  <p:transition spd="med" advClick="0" advTm="3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230F42-3E41-4209-8C61-2ABD652F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A8D59B3-814C-412C-9D89-2A960E878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2D30FAD-BC49-4CA4-9B87-F820DE99A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66653CF-F19E-4DB8-9FDC-E5E969D85E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A2EEBD9-273F-46E2-B38C-A30125E922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177BA03-0009-4509-B9B4-6CFA28C56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CF67E2-05C0-42C0-9C9F-90BD6EB33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A7FABB7-D3D9-4BCE-8654-2E8F89C47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09910"/>
      </p:ext>
    </p:extLst>
  </p:cSld>
  <p:clrMapOvr>
    <a:masterClrMapping/>
  </p:clrMapOvr>
  <p:transition spd="med" advClick="0" advTm="3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0488AA-83F8-4080-B571-5518B7D76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CC5B5BE-B53A-4833-B8A2-087B1DBE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044497E-6C61-429B-801A-078408A4E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43B5429-CE92-450A-8601-07A002C2B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92817"/>
      </p:ext>
    </p:extLst>
  </p:cSld>
  <p:clrMapOvr>
    <a:masterClrMapping/>
  </p:clrMapOvr>
  <p:transition spd="med" advClick="0" advTm="3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9F9D3E8-38FB-4794-A16F-0396EB95E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BEC9E-EFE9-4512-BAEA-D60A29FBC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66A459-DCCA-4D9F-8904-7CE275B1F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015906"/>
      </p:ext>
    </p:extLst>
  </p:cSld>
  <p:clrMapOvr>
    <a:masterClrMapping/>
  </p:clrMapOvr>
  <p:transition spd="med" advClick="0" advTm="3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239A9C-D361-45A3-A627-CEE76913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A134C5F-7C11-44FB-9004-96021A6AA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24AD013-81EE-4AF7-941C-6F2C7CB9A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1933A8-3A88-433E-83B5-23858943F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6D1079E-F4D3-4982-BC78-9F3D96F9B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025689-1CCD-4D9B-85DB-9862B8100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74860"/>
      </p:ext>
    </p:extLst>
  </p:cSld>
  <p:clrMapOvr>
    <a:masterClrMapping/>
  </p:clrMapOvr>
  <p:transition spd="med" advClick="0" advTm="3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8A6019-3682-4691-BD8F-0B9C1B23C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F0FB7D8-701F-4B6C-AECF-9F3BB4623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95CFE10-C4C3-4BBD-9D1F-0A01420DD4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50C0A47-76F4-48CB-AAF9-F23DD87EF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28F075B-7E36-4758-AFF6-60C687BDC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4F8E485-8E74-4BC5-B2C8-6C734B1B6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15158"/>
      </p:ext>
    </p:extLst>
  </p:cSld>
  <p:clrMapOvr>
    <a:masterClrMapping/>
  </p:clrMapOvr>
  <p:transition spd="med" advClick="0" advTm="3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DC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569CBD3-B851-47EF-977D-F3391B31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0A09769-AD11-4EAD-A4B0-218CC79FF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4AA209-5B45-41B7-A33D-82219EF01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B4222-61DD-4F1B-82BB-7523A5E532A2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38A42C-4074-4896-9A0E-3A1D16298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F7ACC9-3B6A-4C19-A678-35F2CA1CB2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1AC31-0820-4540-BEF7-8D19504AD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2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3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8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AAB82BB-6609-4334-BCDF-B233AB8091B5}"/>
              </a:ext>
            </a:extLst>
          </p:cNvPr>
          <p:cNvGrpSpPr/>
          <p:nvPr/>
        </p:nvGrpSpPr>
        <p:grpSpPr>
          <a:xfrm rot="1582098">
            <a:off x="-1373255" y="-1275082"/>
            <a:ext cx="2746510" cy="4009574"/>
            <a:chOff x="-3138530" y="-2579087"/>
            <a:chExt cx="9203382" cy="13435834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58641B34-1A9B-4C43-8CF9-DFA85450AC13}"/>
                </a:ext>
              </a:extLst>
            </p:cNvPr>
            <p:cNvSpPr/>
            <p:nvPr/>
          </p:nvSpPr>
          <p:spPr>
            <a:xfrm rot="19103247">
              <a:off x="-3138530" y="1003257"/>
              <a:ext cx="5571382" cy="4799784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6B62E89F-CB13-4D1C-8FB7-57CE5ED47F3A}"/>
                </a:ext>
              </a:extLst>
            </p:cNvPr>
            <p:cNvSpPr/>
            <p:nvPr/>
          </p:nvSpPr>
          <p:spPr>
            <a:xfrm rot="19103247">
              <a:off x="-472510" y="5224765"/>
              <a:ext cx="6537362" cy="5631982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2AE32F98-1858-4267-BB5A-58F711374D89}"/>
                </a:ext>
              </a:extLst>
            </p:cNvPr>
            <p:cNvSpPr/>
            <p:nvPr/>
          </p:nvSpPr>
          <p:spPr>
            <a:xfrm rot="19103247">
              <a:off x="1632634" y="-2579087"/>
              <a:ext cx="2726632" cy="4799784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9C8C626-712F-4AFA-B818-86A97855E987}"/>
              </a:ext>
            </a:extLst>
          </p:cNvPr>
          <p:cNvGrpSpPr/>
          <p:nvPr/>
        </p:nvGrpSpPr>
        <p:grpSpPr>
          <a:xfrm>
            <a:off x="4235887" y="614726"/>
            <a:ext cx="3720226" cy="905577"/>
            <a:chOff x="4235887" y="783713"/>
            <a:chExt cx="3720226" cy="9055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EBE8FEE-08D5-41D8-BE0E-0C35DEE60E40}"/>
                </a:ext>
              </a:extLst>
            </p:cNvPr>
            <p:cNvSpPr/>
            <p:nvPr/>
          </p:nvSpPr>
          <p:spPr>
            <a:xfrm>
              <a:off x="4858579" y="783713"/>
              <a:ext cx="2474842" cy="657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目录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E05BA42-6CF2-4FA2-9957-2EE47705F932}"/>
                </a:ext>
              </a:extLst>
            </p:cNvPr>
            <p:cNvSpPr txBox="1"/>
            <p:nvPr/>
          </p:nvSpPr>
          <p:spPr>
            <a:xfrm>
              <a:off x="4235887" y="1192294"/>
              <a:ext cx="3720226" cy="49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F2F8709-7ADA-4605-B437-C75A304E8074}"/>
              </a:ext>
            </a:extLst>
          </p:cNvPr>
          <p:cNvGrpSpPr/>
          <p:nvPr/>
        </p:nvGrpSpPr>
        <p:grpSpPr>
          <a:xfrm>
            <a:off x="5683045" y="2065269"/>
            <a:ext cx="825910" cy="3856705"/>
            <a:chOff x="5683045" y="2065269"/>
            <a:chExt cx="825910" cy="385670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620324B8-6BB9-4ADB-8F97-301B2336BA99}"/>
                </a:ext>
              </a:extLst>
            </p:cNvPr>
            <p:cNvSpPr/>
            <p:nvPr/>
          </p:nvSpPr>
          <p:spPr>
            <a:xfrm>
              <a:off x="5683045" y="2065269"/>
              <a:ext cx="825910" cy="825910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ADC18029-2579-4D61-BBFE-9A4D23E99E45}"/>
                </a:ext>
              </a:extLst>
            </p:cNvPr>
            <p:cNvSpPr/>
            <p:nvPr/>
          </p:nvSpPr>
          <p:spPr>
            <a:xfrm>
              <a:off x="5683045" y="3075534"/>
              <a:ext cx="825910" cy="825910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506EC3B1-F8A3-4410-9280-90D97BCD8A20}"/>
                </a:ext>
              </a:extLst>
            </p:cNvPr>
            <p:cNvSpPr/>
            <p:nvPr/>
          </p:nvSpPr>
          <p:spPr>
            <a:xfrm>
              <a:off x="5683045" y="4085799"/>
              <a:ext cx="825910" cy="825910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B5DB7973-3336-47FA-855A-AFFBD1F20BCB}"/>
                </a:ext>
              </a:extLst>
            </p:cNvPr>
            <p:cNvSpPr/>
            <p:nvPr/>
          </p:nvSpPr>
          <p:spPr>
            <a:xfrm>
              <a:off x="5683045" y="5096064"/>
              <a:ext cx="825910" cy="825910"/>
            </a:xfrm>
            <a:prstGeom prst="round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955E858-9377-4E1A-A273-0A514E483E74}"/>
              </a:ext>
            </a:extLst>
          </p:cNvPr>
          <p:cNvGrpSpPr/>
          <p:nvPr/>
        </p:nvGrpSpPr>
        <p:grpSpPr>
          <a:xfrm>
            <a:off x="6711854" y="1979426"/>
            <a:ext cx="3887320" cy="1026771"/>
            <a:chOff x="6692189" y="2025991"/>
            <a:chExt cx="3887320" cy="102677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82C8AF44-EA1C-42D5-A97D-CBB2EA2E4804}"/>
                </a:ext>
              </a:extLst>
            </p:cNvPr>
            <p:cNvSpPr/>
            <p:nvPr/>
          </p:nvSpPr>
          <p:spPr>
            <a:xfrm>
              <a:off x="6692189" y="2025991"/>
              <a:ext cx="2357926" cy="528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月度工作概述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662F8F7-F0AB-4C26-9263-70F20121962B}"/>
                </a:ext>
              </a:extLst>
            </p:cNvPr>
            <p:cNvSpPr txBox="1"/>
            <p:nvPr/>
          </p:nvSpPr>
          <p:spPr>
            <a:xfrm>
              <a:off x="6692189" y="2498764"/>
              <a:ext cx="38873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D3C8C71-0775-4EA7-9E60-ED717C405A74}"/>
              </a:ext>
            </a:extLst>
          </p:cNvPr>
          <p:cNvGrpSpPr/>
          <p:nvPr/>
        </p:nvGrpSpPr>
        <p:grpSpPr>
          <a:xfrm>
            <a:off x="6711854" y="4013965"/>
            <a:ext cx="4192120" cy="999458"/>
            <a:chOff x="6711854" y="3869952"/>
            <a:chExt cx="4192120" cy="99945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3D7C559-7B2F-4EB8-93BD-094821013F80}"/>
                </a:ext>
              </a:extLst>
            </p:cNvPr>
            <p:cNvSpPr/>
            <p:nvPr/>
          </p:nvSpPr>
          <p:spPr>
            <a:xfrm>
              <a:off x="6711854" y="3869952"/>
              <a:ext cx="2357926" cy="528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成功项目展示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4B4C589-C0C5-4D67-B9CE-94B9652083CF}"/>
                </a:ext>
              </a:extLst>
            </p:cNvPr>
            <p:cNvSpPr txBox="1"/>
            <p:nvPr/>
          </p:nvSpPr>
          <p:spPr>
            <a:xfrm>
              <a:off x="6711854" y="4315412"/>
              <a:ext cx="41921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BAFDAA48-83E8-4D69-8730-0153479B0222}"/>
              </a:ext>
            </a:extLst>
          </p:cNvPr>
          <p:cNvGrpSpPr/>
          <p:nvPr/>
        </p:nvGrpSpPr>
        <p:grpSpPr>
          <a:xfrm>
            <a:off x="1376516" y="2962149"/>
            <a:ext cx="4103630" cy="1082559"/>
            <a:chOff x="1376516" y="2876629"/>
            <a:chExt cx="4103630" cy="108255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C6FBC9BA-FA3E-4DD9-B127-05561DEA6351}"/>
                </a:ext>
              </a:extLst>
            </p:cNvPr>
            <p:cNvSpPr/>
            <p:nvPr/>
          </p:nvSpPr>
          <p:spPr>
            <a:xfrm>
              <a:off x="3122220" y="2876629"/>
              <a:ext cx="2357926" cy="528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工作完成情况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05530B3-FD76-4ECF-AE2A-8594D9F61B1F}"/>
                </a:ext>
              </a:extLst>
            </p:cNvPr>
            <p:cNvSpPr txBox="1"/>
            <p:nvPr/>
          </p:nvSpPr>
          <p:spPr>
            <a:xfrm>
              <a:off x="1376516" y="3405190"/>
              <a:ext cx="41036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  <a:p>
              <a:pPr marL="171450" indent="-171450" algn="r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F345CC3-A628-45F9-89CB-F2603A04A3F1}"/>
              </a:ext>
            </a:extLst>
          </p:cNvPr>
          <p:cNvGrpSpPr/>
          <p:nvPr/>
        </p:nvGrpSpPr>
        <p:grpSpPr>
          <a:xfrm>
            <a:off x="1562990" y="5038117"/>
            <a:ext cx="3917156" cy="1018297"/>
            <a:chOff x="1562990" y="4956450"/>
            <a:chExt cx="3917156" cy="101829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8A905419-5F0C-4C51-AC7F-32B10527D1B2}"/>
                </a:ext>
              </a:extLst>
            </p:cNvPr>
            <p:cNvSpPr/>
            <p:nvPr/>
          </p:nvSpPr>
          <p:spPr>
            <a:xfrm>
              <a:off x="3122220" y="4956450"/>
              <a:ext cx="2357926" cy="5285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下月工作概述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ECC16FA-75DF-4763-8533-093CB417AD64}"/>
                </a:ext>
              </a:extLst>
            </p:cNvPr>
            <p:cNvSpPr txBox="1"/>
            <p:nvPr/>
          </p:nvSpPr>
          <p:spPr>
            <a:xfrm>
              <a:off x="1562990" y="5420749"/>
              <a:ext cx="39171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  <a:p>
              <a:pPr marL="171450" indent="-171450" algn="r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点击此处更换文本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09B6B2C-9933-4405-8CD7-9D03C661F8BB}"/>
              </a:ext>
            </a:extLst>
          </p:cNvPr>
          <p:cNvGrpSpPr/>
          <p:nvPr/>
        </p:nvGrpSpPr>
        <p:grpSpPr>
          <a:xfrm rot="1582098">
            <a:off x="10952815" y="3504232"/>
            <a:ext cx="2746510" cy="4009574"/>
            <a:chOff x="-3138530" y="-2579087"/>
            <a:chExt cx="9203382" cy="13435834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B980C8C1-1E63-4E00-B5B3-D885F6C0BF6E}"/>
                </a:ext>
              </a:extLst>
            </p:cNvPr>
            <p:cNvSpPr/>
            <p:nvPr/>
          </p:nvSpPr>
          <p:spPr>
            <a:xfrm rot="19103247">
              <a:off x="-3138530" y="1003257"/>
              <a:ext cx="5571382" cy="4799784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239A99C5-905F-4DFE-A42C-57D52E087EE3}"/>
                </a:ext>
              </a:extLst>
            </p:cNvPr>
            <p:cNvSpPr/>
            <p:nvPr/>
          </p:nvSpPr>
          <p:spPr>
            <a:xfrm rot="19103247">
              <a:off x="-472510" y="5224765"/>
              <a:ext cx="6537362" cy="5631982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71421CAE-BDB9-42E2-BCBF-5821FBBBFC4F}"/>
                </a:ext>
              </a:extLst>
            </p:cNvPr>
            <p:cNvSpPr/>
            <p:nvPr/>
          </p:nvSpPr>
          <p:spPr>
            <a:xfrm rot="19103247">
              <a:off x="1632634" y="-2579087"/>
              <a:ext cx="2726632" cy="4799784"/>
            </a:xfrm>
            <a:prstGeom prst="roundRect">
              <a:avLst>
                <a:gd name="adj" fmla="val 549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03863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6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5"/>
</p:tagLst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268</Words>
  <Application>Microsoft Office PowerPoint</Application>
  <PresentationFormat>宽屏</PresentationFormat>
  <Paragraphs>27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等线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44</cp:revision>
  <dcterms:created xsi:type="dcterms:W3CDTF">2017-07-21T08:33:07Z</dcterms:created>
  <dcterms:modified xsi:type="dcterms:W3CDTF">2017-10-13T01:32:32Z</dcterms:modified>
</cp:coreProperties>
</file>