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5E9D"/>
    <a:srgbClr val="223B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37" autoAdjust="0"/>
    <p:restoredTop sz="94660"/>
  </p:normalViewPr>
  <p:slideViewPr>
    <p:cSldViewPr snapToGrid="0">
      <p:cViewPr varScale="1">
        <p:scale>
          <a:sx n="88" d="100"/>
          <a:sy n="88" d="100"/>
        </p:scale>
        <p:origin x="4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E2C98F-2894-4BD5-8A97-30AC35A43686}"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2D85AF-73E8-48CE-A99C-B2633271C559}" type="slidenum">
              <a:rPr lang="zh-CN" altLang="en-US" smtClean="0"/>
              <a:t>‹#›</a:t>
            </a:fld>
            <a:endParaRPr lang="zh-CN" altLang="en-US"/>
          </a:p>
        </p:txBody>
      </p:sp>
    </p:spTree>
    <p:extLst>
      <p:ext uri="{BB962C8B-B14F-4D97-AF65-F5344CB8AC3E}">
        <p14:creationId xmlns:p14="http://schemas.microsoft.com/office/powerpoint/2010/main" val="2952053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a:t>
            </a:fld>
            <a:endParaRPr lang="zh-CN" altLang="en-US"/>
          </a:p>
        </p:txBody>
      </p:sp>
    </p:spTree>
    <p:extLst>
      <p:ext uri="{BB962C8B-B14F-4D97-AF65-F5344CB8AC3E}">
        <p14:creationId xmlns:p14="http://schemas.microsoft.com/office/powerpoint/2010/main" val="2809373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10</a:t>
            </a:fld>
            <a:endParaRPr lang="zh-CN" altLang="en-US"/>
          </a:p>
        </p:txBody>
      </p:sp>
    </p:spTree>
    <p:extLst>
      <p:ext uri="{BB962C8B-B14F-4D97-AF65-F5344CB8AC3E}">
        <p14:creationId xmlns:p14="http://schemas.microsoft.com/office/powerpoint/2010/main" val="838595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11</a:t>
            </a:fld>
            <a:endParaRPr lang="zh-CN" altLang="en-US"/>
          </a:p>
        </p:txBody>
      </p:sp>
    </p:spTree>
    <p:extLst>
      <p:ext uri="{BB962C8B-B14F-4D97-AF65-F5344CB8AC3E}">
        <p14:creationId xmlns:p14="http://schemas.microsoft.com/office/powerpoint/2010/main" val="863097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12</a:t>
            </a:fld>
            <a:endParaRPr lang="zh-CN" altLang="en-US"/>
          </a:p>
        </p:txBody>
      </p:sp>
    </p:spTree>
    <p:extLst>
      <p:ext uri="{BB962C8B-B14F-4D97-AF65-F5344CB8AC3E}">
        <p14:creationId xmlns:p14="http://schemas.microsoft.com/office/powerpoint/2010/main" val="1722536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13</a:t>
            </a:fld>
            <a:endParaRPr lang="zh-CN" altLang="en-US"/>
          </a:p>
        </p:txBody>
      </p:sp>
    </p:spTree>
    <p:extLst>
      <p:ext uri="{BB962C8B-B14F-4D97-AF65-F5344CB8AC3E}">
        <p14:creationId xmlns:p14="http://schemas.microsoft.com/office/powerpoint/2010/main" val="1412436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14</a:t>
            </a:fld>
            <a:endParaRPr lang="zh-CN" altLang="en-US"/>
          </a:p>
        </p:txBody>
      </p:sp>
    </p:spTree>
    <p:extLst>
      <p:ext uri="{BB962C8B-B14F-4D97-AF65-F5344CB8AC3E}">
        <p14:creationId xmlns:p14="http://schemas.microsoft.com/office/powerpoint/2010/main" val="1965099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15</a:t>
            </a:fld>
            <a:endParaRPr lang="zh-CN" altLang="en-US"/>
          </a:p>
        </p:txBody>
      </p:sp>
    </p:spTree>
    <p:extLst>
      <p:ext uri="{BB962C8B-B14F-4D97-AF65-F5344CB8AC3E}">
        <p14:creationId xmlns:p14="http://schemas.microsoft.com/office/powerpoint/2010/main" val="2699119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16</a:t>
            </a:fld>
            <a:endParaRPr lang="zh-CN" altLang="en-US"/>
          </a:p>
        </p:txBody>
      </p:sp>
    </p:spTree>
    <p:extLst>
      <p:ext uri="{BB962C8B-B14F-4D97-AF65-F5344CB8AC3E}">
        <p14:creationId xmlns:p14="http://schemas.microsoft.com/office/powerpoint/2010/main" val="2017715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17</a:t>
            </a:fld>
            <a:endParaRPr lang="zh-CN" altLang="en-US"/>
          </a:p>
        </p:txBody>
      </p:sp>
    </p:spTree>
    <p:extLst>
      <p:ext uri="{BB962C8B-B14F-4D97-AF65-F5344CB8AC3E}">
        <p14:creationId xmlns:p14="http://schemas.microsoft.com/office/powerpoint/2010/main" val="62772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18</a:t>
            </a:fld>
            <a:endParaRPr lang="zh-CN" altLang="en-US"/>
          </a:p>
        </p:txBody>
      </p:sp>
    </p:spTree>
    <p:extLst>
      <p:ext uri="{BB962C8B-B14F-4D97-AF65-F5344CB8AC3E}">
        <p14:creationId xmlns:p14="http://schemas.microsoft.com/office/powerpoint/2010/main" val="3653942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19</a:t>
            </a:fld>
            <a:endParaRPr lang="zh-CN" altLang="en-US"/>
          </a:p>
        </p:txBody>
      </p:sp>
    </p:spTree>
    <p:extLst>
      <p:ext uri="{BB962C8B-B14F-4D97-AF65-F5344CB8AC3E}">
        <p14:creationId xmlns:p14="http://schemas.microsoft.com/office/powerpoint/2010/main" val="1122001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a:t>
            </a:fld>
            <a:endParaRPr lang="zh-CN" altLang="en-US"/>
          </a:p>
        </p:txBody>
      </p:sp>
    </p:spTree>
    <p:extLst>
      <p:ext uri="{BB962C8B-B14F-4D97-AF65-F5344CB8AC3E}">
        <p14:creationId xmlns:p14="http://schemas.microsoft.com/office/powerpoint/2010/main" val="1212744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20</a:t>
            </a:fld>
            <a:endParaRPr lang="zh-CN" altLang="en-US"/>
          </a:p>
        </p:txBody>
      </p:sp>
    </p:spTree>
    <p:extLst>
      <p:ext uri="{BB962C8B-B14F-4D97-AF65-F5344CB8AC3E}">
        <p14:creationId xmlns:p14="http://schemas.microsoft.com/office/powerpoint/2010/main" val="1264798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21</a:t>
            </a:fld>
            <a:endParaRPr lang="zh-CN" altLang="en-US"/>
          </a:p>
        </p:txBody>
      </p:sp>
    </p:spTree>
    <p:extLst>
      <p:ext uri="{BB962C8B-B14F-4D97-AF65-F5344CB8AC3E}">
        <p14:creationId xmlns:p14="http://schemas.microsoft.com/office/powerpoint/2010/main" val="3556053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22</a:t>
            </a:fld>
            <a:endParaRPr lang="zh-CN" altLang="en-US"/>
          </a:p>
        </p:txBody>
      </p:sp>
    </p:spTree>
    <p:extLst>
      <p:ext uri="{BB962C8B-B14F-4D97-AF65-F5344CB8AC3E}">
        <p14:creationId xmlns:p14="http://schemas.microsoft.com/office/powerpoint/2010/main" val="405500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23</a:t>
            </a:fld>
            <a:endParaRPr lang="zh-CN" altLang="en-US"/>
          </a:p>
        </p:txBody>
      </p:sp>
    </p:spTree>
    <p:extLst>
      <p:ext uri="{BB962C8B-B14F-4D97-AF65-F5344CB8AC3E}">
        <p14:creationId xmlns:p14="http://schemas.microsoft.com/office/powerpoint/2010/main" val="1900446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24</a:t>
            </a:fld>
            <a:endParaRPr lang="zh-CN" altLang="en-US"/>
          </a:p>
        </p:txBody>
      </p:sp>
    </p:spTree>
    <p:extLst>
      <p:ext uri="{BB962C8B-B14F-4D97-AF65-F5344CB8AC3E}">
        <p14:creationId xmlns:p14="http://schemas.microsoft.com/office/powerpoint/2010/main" val="1222515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25</a:t>
            </a:fld>
            <a:endParaRPr lang="zh-CN" altLang="en-US"/>
          </a:p>
        </p:txBody>
      </p:sp>
    </p:spTree>
    <p:extLst>
      <p:ext uri="{BB962C8B-B14F-4D97-AF65-F5344CB8AC3E}">
        <p14:creationId xmlns:p14="http://schemas.microsoft.com/office/powerpoint/2010/main" val="11371512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07568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3</a:t>
            </a:fld>
            <a:endParaRPr lang="zh-CN" altLang="en-US"/>
          </a:p>
        </p:txBody>
      </p:sp>
    </p:spTree>
    <p:extLst>
      <p:ext uri="{BB962C8B-B14F-4D97-AF65-F5344CB8AC3E}">
        <p14:creationId xmlns:p14="http://schemas.microsoft.com/office/powerpoint/2010/main" val="3703781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4</a:t>
            </a:fld>
            <a:endParaRPr lang="zh-CN" altLang="en-US"/>
          </a:p>
        </p:txBody>
      </p:sp>
    </p:spTree>
    <p:extLst>
      <p:ext uri="{BB962C8B-B14F-4D97-AF65-F5344CB8AC3E}">
        <p14:creationId xmlns:p14="http://schemas.microsoft.com/office/powerpoint/2010/main" val="3375316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5</a:t>
            </a:fld>
            <a:endParaRPr lang="zh-CN" altLang="en-US"/>
          </a:p>
        </p:txBody>
      </p:sp>
    </p:spTree>
    <p:extLst>
      <p:ext uri="{BB962C8B-B14F-4D97-AF65-F5344CB8AC3E}">
        <p14:creationId xmlns:p14="http://schemas.microsoft.com/office/powerpoint/2010/main" val="756977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6</a:t>
            </a:fld>
            <a:endParaRPr lang="zh-CN" altLang="en-US"/>
          </a:p>
        </p:txBody>
      </p:sp>
    </p:spTree>
    <p:extLst>
      <p:ext uri="{BB962C8B-B14F-4D97-AF65-F5344CB8AC3E}">
        <p14:creationId xmlns:p14="http://schemas.microsoft.com/office/powerpoint/2010/main" val="1442073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7</a:t>
            </a:fld>
            <a:endParaRPr lang="zh-CN" altLang="en-US"/>
          </a:p>
        </p:txBody>
      </p:sp>
    </p:spTree>
    <p:extLst>
      <p:ext uri="{BB962C8B-B14F-4D97-AF65-F5344CB8AC3E}">
        <p14:creationId xmlns:p14="http://schemas.microsoft.com/office/powerpoint/2010/main" val="2216569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8</a:t>
            </a:fld>
            <a:endParaRPr lang="zh-CN" altLang="en-US"/>
          </a:p>
        </p:txBody>
      </p:sp>
    </p:spTree>
    <p:extLst>
      <p:ext uri="{BB962C8B-B14F-4D97-AF65-F5344CB8AC3E}">
        <p14:creationId xmlns:p14="http://schemas.microsoft.com/office/powerpoint/2010/main" val="2456371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9</a:t>
            </a:fld>
            <a:endParaRPr lang="zh-CN" altLang="en-US"/>
          </a:p>
        </p:txBody>
      </p:sp>
    </p:spTree>
    <p:extLst>
      <p:ext uri="{BB962C8B-B14F-4D97-AF65-F5344CB8AC3E}">
        <p14:creationId xmlns:p14="http://schemas.microsoft.com/office/powerpoint/2010/main" val="515428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891607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037541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945459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7010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40003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8290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970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2911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01561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55337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577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3362816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8193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6248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3696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4072504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152061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303934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150429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745517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309925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A2B4827-C9D3-4864-B075-4B74464DAEE8}"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572590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5000" b="-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2B4827-C9D3-4864-B075-4B74464DAEE8}" type="datetimeFigureOut">
              <a:rPr lang="zh-CN" altLang="en-US" smtClean="0"/>
              <a:t>2018/6/5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7484404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98296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image" Target="../media/image9.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10.jp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image" Target="../media/image14.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15.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16.jpe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9.jpe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388100" y="2731274"/>
            <a:ext cx="2265364"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通用</a:t>
            </a:r>
            <a:r>
              <a:rPr lang="en-US" altLang="zh-CN" sz="2800" dirty="0" smtClean="0">
                <a:solidFill>
                  <a:schemeClr val="bg1"/>
                </a:solidFill>
                <a:latin typeface="微软雅黑" panose="020B0503020204020204" pitchFamily="34" charset="-122"/>
                <a:ea typeface="微软雅黑" panose="020B0503020204020204" pitchFamily="34" charset="-122"/>
              </a:rPr>
              <a:t>PPT</a:t>
            </a:r>
            <a:r>
              <a:rPr lang="zh-CN" altLang="en-US" sz="2800" dirty="0">
                <a:solidFill>
                  <a:schemeClr val="bg1"/>
                </a:solidFill>
                <a:latin typeface="微软雅黑" panose="020B0503020204020204" pitchFamily="34" charset="-122"/>
                <a:ea typeface="微软雅黑" panose="020B0503020204020204" pitchFamily="34" charset="-122"/>
              </a:rPr>
              <a:t>模版</a:t>
            </a:r>
          </a:p>
        </p:txBody>
      </p:sp>
      <p:sp>
        <p:nvSpPr>
          <p:cNvPr id="7" name="文本框 6"/>
          <p:cNvSpPr txBox="1"/>
          <p:nvPr/>
        </p:nvSpPr>
        <p:spPr>
          <a:xfrm>
            <a:off x="3771900" y="2112030"/>
            <a:ext cx="2717411" cy="1323439"/>
          </a:xfrm>
          <a:prstGeom prst="rect">
            <a:avLst/>
          </a:prstGeom>
          <a:noFill/>
          <a:ln>
            <a:noFill/>
          </a:ln>
          <a:effectLst/>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2017</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333625" y="3409950"/>
            <a:ext cx="7524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410556" y="3565525"/>
            <a:ext cx="1943161" cy="369332"/>
          </a:xfrm>
          <a:prstGeom prst="rect">
            <a:avLst/>
          </a:prstGeom>
          <a:noFill/>
        </p:spPr>
        <p:txBody>
          <a:bodyPr wrap="none" rtlCol="0">
            <a:spAutoFit/>
          </a:bodyPr>
          <a:lstStyle/>
          <a:p>
            <a:r>
              <a:rPr lang="zh-CN" altLang="en-US" dirty="0">
                <a:solidFill>
                  <a:schemeClr val="bg1"/>
                </a:solidFill>
              </a:rPr>
              <a:t>汇报</a:t>
            </a:r>
            <a:r>
              <a:rPr lang="zh-CN" altLang="en-US" dirty="0" smtClean="0">
                <a:solidFill>
                  <a:schemeClr val="bg1"/>
                </a:solidFill>
              </a:rPr>
              <a:t>人：</a:t>
            </a:r>
            <a:r>
              <a:rPr lang="zh-CN" altLang="en-US" dirty="0">
                <a:solidFill>
                  <a:schemeClr val="bg1"/>
                </a:solidFill>
              </a:rPr>
              <a:t>优</a:t>
            </a:r>
            <a:r>
              <a:rPr lang="zh-CN" altLang="en-US" dirty="0" smtClean="0">
                <a:solidFill>
                  <a:schemeClr val="bg1"/>
                </a:solidFill>
              </a:rPr>
              <a:t>品</a:t>
            </a:r>
            <a:r>
              <a:rPr lang="en-US" altLang="zh-CN" dirty="0" smtClean="0">
                <a:solidFill>
                  <a:schemeClr val="bg1"/>
                </a:solidFill>
              </a:rPr>
              <a:t>PPT</a:t>
            </a:r>
            <a:endParaRPr lang="zh-CN" altLang="en-US" dirty="0">
              <a:solidFill>
                <a:schemeClr val="bg1"/>
              </a:solidFill>
            </a:endParaRPr>
          </a:p>
        </p:txBody>
      </p:sp>
      <p:pic>
        <p:nvPicPr>
          <p:cNvPr id="8"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247" b="6248"/>
          <a:stretch/>
        </p:blipFill>
        <p:spPr bwMode="auto">
          <a:xfrm>
            <a:off x="0" y="3667125"/>
            <a:ext cx="12192000" cy="319087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82806289"/>
      </p:ext>
    </p:extLst>
  </p:cSld>
  <p:clrMapOvr>
    <a:masterClrMapping/>
  </p:clrMapOvr>
  <mc:AlternateContent xmlns:mc="http://schemas.openxmlformats.org/markup-compatibility/2006" xmlns:p14="http://schemas.microsoft.com/office/powerpoint/2010/main">
    <mc:Choice Requires="p14">
      <p:transition spd="slow" p14:dur="2000" advTm="7437"/>
    </mc:Choice>
    <mc:Fallback xmlns="">
      <p:transition spd="slow" advTm="74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7"/>
                                        </p:tgtEl>
                                        <p:attrNameLst>
                                          <p:attrName>style.visibility</p:attrName>
                                        </p:attrNameLst>
                                      </p:cBhvr>
                                      <p:to>
                                        <p:strVal val="visible"/>
                                      </p:to>
                                    </p:set>
                                    <p:set>
                                      <p:cBhvr>
                                        <p:cTn id="12" dur="455" fill="hold">
                                          <p:stCondLst>
                                            <p:cond delay="0"/>
                                          </p:stCondLst>
                                        </p:cTn>
                                        <p:tgtEl>
                                          <p:spTgt spid="7"/>
                                        </p:tgtEl>
                                        <p:attrNameLst>
                                          <p:attrName>style.rotation</p:attrName>
                                        </p:attrNameLst>
                                      </p:cBhvr>
                                      <p:to>
                                        <p:strVal val="-45.0"/>
                                      </p:to>
                                    </p:set>
                                    <p:anim calcmode="lin" valueType="num">
                                      <p:cBhvr>
                                        <p:cTn id="13"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161987" y="2382632"/>
            <a:ext cx="2129024" cy="2773217"/>
          </a:xfrm>
          <a:prstGeom prst="rect">
            <a:avLst/>
          </a:prstGeom>
          <a:blipFill dpi="0" rotWithShape="1">
            <a:blip r:embed="rId4"/>
            <a:srcRect/>
            <a:stretch>
              <a:fillRect/>
            </a:stretch>
          </a:blipFill>
          <a:ln>
            <a:noFill/>
          </a:ln>
          <a:effectLst>
            <a:outerShdw blurRad="76200" dir="13500000" sy="23000" kx="1200000" algn="br" rotWithShape="0">
              <a:prstClr val="black">
                <a:alpha val="20000"/>
              </a:prstClr>
            </a:outerShdw>
          </a:effectLs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
        <p:nvSpPr>
          <p:cNvPr id="3" name="矩形 22"/>
          <p:cNvSpPr>
            <a:spLocks noChangeArrowheads="1"/>
          </p:cNvSpPr>
          <p:nvPr/>
        </p:nvSpPr>
        <p:spPr bwMode="auto">
          <a:xfrm>
            <a:off x="5762251" y="2820286"/>
            <a:ext cx="2568178"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 name="TextBox 32"/>
          <p:cNvSpPr>
            <a:spLocks noChangeArrowheads="1"/>
          </p:cNvSpPr>
          <p:nvPr/>
        </p:nvSpPr>
        <p:spPr bwMode="auto">
          <a:xfrm>
            <a:off x="5802733" y="2882198"/>
            <a:ext cx="2268140"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矩形 24"/>
          <p:cNvSpPr>
            <a:spLocks noChangeArrowheads="1"/>
          </p:cNvSpPr>
          <p:nvPr/>
        </p:nvSpPr>
        <p:spPr bwMode="auto">
          <a:xfrm>
            <a:off x="5762251" y="3231052"/>
            <a:ext cx="2822972"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TextBox 34"/>
          <p:cNvSpPr>
            <a:spLocks noChangeArrowheads="1"/>
          </p:cNvSpPr>
          <p:nvPr/>
        </p:nvSpPr>
        <p:spPr bwMode="auto">
          <a:xfrm>
            <a:off x="5802732" y="3294154"/>
            <a:ext cx="2375297"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矩形 26"/>
          <p:cNvSpPr>
            <a:spLocks noChangeArrowheads="1"/>
          </p:cNvSpPr>
          <p:nvPr/>
        </p:nvSpPr>
        <p:spPr bwMode="auto">
          <a:xfrm>
            <a:off x="5762251" y="3641818"/>
            <a:ext cx="2822972"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TextBox 36"/>
          <p:cNvSpPr>
            <a:spLocks noChangeArrowheads="1"/>
          </p:cNvSpPr>
          <p:nvPr/>
        </p:nvSpPr>
        <p:spPr bwMode="auto">
          <a:xfrm>
            <a:off x="5802733" y="3704920"/>
            <a:ext cx="2544365"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矩形 28"/>
          <p:cNvSpPr>
            <a:spLocks noChangeArrowheads="1"/>
          </p:cNvSpPr>
          <p:nvPr/>
        </p:nvSpPr>
        <p:spPr bwMode="auto">
          <a:xfrm>
            <a:off x="5762251" y="4052584"/>
            <a:ext cx="3240881"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38"/>
          <p:cNvSpPr>
            <a:spLocks noChangeArrowheads="1"/>
          </p:cNvSpPr>
          <p:nvPr/>
        </p:nvSpPr>
        <p:spPr bwMode="auto">
          <a:xfrm>
            <a:off x="5802733" y="4115686"/>
            <a:ext cx="2859881"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矩形 30"/>
          <p:cNvSpPr>
            <a:spLocks noChangeArrowheads="1"/>
          </p:cNvSpPr>
          <p:nvPr/>
        </p:nvSpPr>
        <p:spPr bwMode="auto">
          <a:xfrm>
            <a:off x="5762251" y="2409521"/>
            <a:ext cx="3082528" cy="353615"/>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TextBox 40"/>
          <p:cNvSpPr>
            <a:spLocks noChangeArrowheads="1"/>
          </p:cNvSpPr>
          <p:nvPr/>
        </p:nvSpPr>
        <p:spPr bwMode="auto">
          <a:xfrm>
            <a:off x="5802732" y="2472623"/>
            <a:ext cx="2327672"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32"/>
          <p:cNvSpPr>
            <a:spLocks noChangeArrowheads="1"/>
          </p:cNvSpPr>
          <p:nvPr/>
        </p:nvSpPr>
        <p:spPr bwMode="auto">
          <a:xfrm>
            <a:off x="5762251" y="4463349"/>
            <a:ext cx="2185988"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TextBox 42"/>
          <p:cNvSpPr>
            <a:spLocks noChangeArrowheads="1"/>
          </p:cNvSpPr>
          <p:nvPr/>
        </p:nvSpPr>
        <p:spPr bwMode="auto">
          <a:xfrm>
            <a:off x="5802732" y="4513354"/>
            <a:ext cx="1825228"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矩形 34"/>
          <p:cNvSpPr>
            <a:spLocks noChangeArrowheads="1"/>
          </p:cNvSpPr>
          <p:nvPr/>
        </p:nvSpPr>
        <p:spPr bwMode="auto">
          <a:xfrm>
            <a:off x="5705101" y="4936193"/>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矩形 47"/>
          <p:cNvSpPr>
            <a:spLocks noChangeArrowheads="1"/>
          </p:cNvSpPr>
          <p:nvPr/>
        </p:nvSpPr>
        <p:spPr bwMode="auto">
          <a:xfrm>
            <a:off x="5694385" y="5223134"/>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7" name="矩形 36"/>
          <p:cNvSpPr>
            <a:spLocks noChangeArrowheads="1"/>
          </p:cNvSpPr>
          <p:nvPr/>
        </p:nvSpPr>
        <p:spPr bwMode="auto">
          <a:xfrm>
            <a:off x="7674395" y="4936193"/>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矩形 37"/>
          <p:cNvSpPr>
            <a:spLocks noChangeArrowheads="1"/>
          </p:cNvSpPr>
          <p:nvPr/>
        </p:nvSpPr>
        <p:spPr bwMode="auto">
          <a:xfrm>
            <a:off x="7663679" y="5223134"/>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bg1"/>
              </a:solidFill>
              <a:latin typeface="微软雅黑" panose="020B0503020204020204" pitchFamily="34" charset="-122"/>
              <a:ea typeface="微软雅黑" panose="020B0503020204020204" pitchFamily="34" charset="-122"/>
            </a:endParaRPr>
          </a:p>
        </p:txBody>
      </p:sp>
      <p:pic>
        <p:nvPicPr>
          <p:cNvPr id="19" name="Picture 2" descr="C:\Users\Administrator\Desktop\未标题-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21"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87030225"/>
      </p:ext>
    </p:extLst>
  </p:cSld>
  <p:clrMapOvr>
    <a:masterClrMapping/>
  </p:clrMapOvr>
  <mc:AlternateContent xmlns:mc="http://schemas.openxmlformats.org/markup-compatibility/2006" xmlns:p14="http://schemas.microsoft.com/office/powerpoint/2010/main">
    <mc:Choice Requires="p14">
      <p:transition spd="slow" p14:dur="2000" advTm="2608"/>
    </mc:Choice>
    <mc:Fallback xmlns="">
      <p:transition spd="slow" advTm="26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p:tgtEl>
                                          <p:spTgt spid="12"/>
                                        </p:tgtEl>
                                        <p:attrNameLst>
                                          <p:attrName>ppt_x</p:attrName>
                                        </p:attrNameLst>
                                      </p:cBhvr>
                                      <p:tavLst>
                                        <p:tav tm="0">
                                          <p:val>
                                            <p:strVal val="#ppt_x-#ppt_w*1.125000"/>
                                          </p:val>
                                        </p:tav>
                                        <p:tav tm="100000">
                                          <p:val>
                                            <p:strVal val="#ppt_x"/>
                                          </p:val>
                                        </p:tav>
                                      </p:tavLst>
                                    </p:anim>
                                    <p:animEffect>
                                      <p:cBhvr>
                                        <p:cTn id="8" dur="350"/>
                                        <p:tgtEl>
                                          <p:spTgt spid="12"/>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50"/>
                                        <p:tgtEl>
                                          <p:spTgt spid="11"/>
                                        </p:tgtEl>
                                        <p:attrNameLst>
                                          <p:attrName>ppt_x</p:attrName>
                                        </p:attrNameLst>
                                      </p:cBhvr>
                                      <p:tavLst>
                                        <p:tav tm="0">
                                          <p:val>
                                            <p:strVal val="#ppt_x-#ppt_w*1.125000"/>
                                          </p:val>
                                        </p:tav>
                                        <p:tav tm="100000">
                                          <p:val>
                                            <p:strVal val="#ppt_x"/>
                                          </p:val>
                                        </p:tav>
                                      </p:tavLst>
                                    </p:anim>
                                    <p:animEffect>
                                      <p:cBhvr>
                                        <p:cTn id="12" dur="350"/>
                                        <p:tgtEl>
                                          <p:spTgt spid="11"/>
                                        </p:tgtEl>
                                      </p:cBhvr>
                                    </p:animEffect>
                                  </p:childTnLst>
                                </p:cTn>
                              </p:par>
                              <p:par>
                                <p:cTn id="13" presetID="12" presetClass="entr" presetSubtype="8"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350"/>
                                        <p:tgtEl>
                                          <p:spTgt spid="4"/>
                                        </p:tgtEl>
                                        <p:attrNameLst>
                                          <p:attrName>ppt_x</p:attrName>
                                        </p:attrNameLst>
                                      </p:cBhvr>
                                      <p:tavLst>
                                        <p:tav tm="0">
                                          <p:val>
                                            <p:strVal val="#ppt_x-#ppt_w*1.125000"/>
                                          </p:val>
                                        </p:tav>
                                        <p:tav tm="100000">
                                          <p:val>
                                            <p:strVal val="#ppt_x"/>
                                          </p:val>
                                        </p:tav>
                                      </p:tavLst>
                                    </p:anim>
                                    <p:animEffect>
                                      <p:cBhvr>
                                        <p:cTn id="16" dur="350"/>
                                        <p:tgtEl>
                                          <p:spTgt spid="4"/>
                                        </p:tgtEl>
                                      </p:cBhvr>
                                    </p:animEffect>
                                  </p:childTnLst>
                                </p:cTn>
                              </p:par>
                              <p:par>
                                <p:cTn id="17" presetID="12" presetClass="entr" presetSubtype="8"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p:cTn id="19" dur="350"/>
                                        <p:tgtEl>
                                          <p:spTgt spid="3"/>
                                        </p:tgtEl>
                                        <p:attrNameLst>
                                          <p:attrName>ppt_x</p:attrName>
                                        </p:attrNameLst>
                                      </p:cBhvr>
                                      <p:tavLst>
                                        <p:tav tm="0">
                                          <p:val>
                                            <p:strVal val="#ppt_x-#ppt_w*1.125000"/>
                                          </p:val>
                                        </p:tav>
                                        <p:tav tm="100000">
                                          <p:val>
                                            <p:strVal val="#ppt_x"/>
                                          </p:val>
                                        </p:tav>
                                      </p:tavLst>
                                    </p:anim>
                                    <p:animEffect>
                                      <p:cBhvr>
                                        <p:cTn id="20" dur="350"/>
                                        <p:tgtEl>
                                          <p:spTgt spid="3"/>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350"/>
                                        <p:tgtEl>
                                          <p:spTgt spid="6"/>
                                        </p:tgtEl>
                                        <p:attrNameLst>
                                          <p:attrName>ppt_x</p:attrName>
                                        </p:attrNameLst>
                                      </p:cBhvr>
                                      <p:tavLst>
                                        <p:tav tm="0">
                                          <p:val>
                                            <p:strVal val="#ppt_x-#ppt_w*1.125000"/>
                                          </p:val>
                                        </p:tav>
                                        <p:tav tm="100000">
                                          <p:val>
                                            <p:strVal val="#ppt_x"/>
                                          </p:val>
                                        </p:tav>
                                      </p:tavLst>
                                    </p:anim>
                                    <p:animEffect>
                                      <p:cBhvr>
                                        <p:cTn id="24" dur="350"/>
                                        <p:tgtEl>
                                          <p:spTgt spid="6"/>
                                        </p:tgtEl>
                                      </p:cBhvr>
                                    </p:animEffect>
                                  </p:childTnLst>
                                </p:cTn>
                              </p:par>
                              <p:par>
                                <p:cTn id="25" presetID="12" presetClass="entr" presetSubtype="8"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350"/>
                                        <p:tgtEl>
                                          <p:spTgt spid="5"/>
                                        </p:tgtEl>
                                        <p:attrNameLst>
                                          <p:attrName>ppt_x</p:attrName>
                                        </p:attrNameLst>
                                      </p:cBhvr>
                                      <p:tavLst>
                                        <p:tav tm="0">
                                          <p:val>
                                            <p:strVal val="#ppt_x-#ppt_w*1.125000"/>
                                          </p:val>
                                        </p:tav>
                                        <p:tav tm="100000">
                                          <p:val>
                                            <p:strVal val="#ppt_x"/>
                                          </p:val>
                                        </p:tav>
                                      </p:tavLst>
                                    </p:anim>
                                    <p:animEffect>
                                      <p:cBhvr>
                                        <p:cTn id="28" dur="350"/>
                                        <p:tgtEl>
                                          <p:spTgt spid="5"/>
                                        </p:tgtEl>
                                      </p:cBhvr>
                                    </p:animEffect>
                                  </p:childTnLst>
                                </p:cTn>
                              </p:par>
                              <p:par>
                                <p:cTn id="29" presetID="12" presetClass="entr" presetSubtype="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350"/>
                                        <p:tgtEl>
                                          <p:spTgt spid="8"/>
                                        </p:tgtEl>
                                        <p:attrNameLst>
                                          <p:attrName>ppt_x</p:attrName>
                                        </p:attrNameLst>
                                      </p:cBhvr>
                                      <p:tavLst>
                                        <p:tav tm="0">
                                          <p:val>
                                            <p:strVal val="#ppt_x-#ppt_w*1.125000"/>
                                          </p:val>
                                        </p:tav>
                                        <p:tav tm="100000">
                                          <p:val>
                                            <p:strVal val="#ppt_x"/>
                                          </p:val>
                                        </p:tav>
                                      </p:tavLst>
                                    </p:anim>
                                    <p:animEffect>
                                      <p:cBhvr>
                                        <p:cTn id="32" dur="350"/>
                                        <p:tgtEl>
                                          <p:spTgt spid="8"/>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p:cTn id="35" dur="350"/>
                                        <p:tgtEl>
                                          <p:spTgt spid="7"/>
                                        </p:tgtEl>
                                        <p:attrNameLst>
                                          <p:attrName>ppt_x</p:attrName>
                                        </p:attrNameLst>
                                      </p:cBhvr>
                                      <p:tavLst>
                                        <p:tav tm="0">
                                          <p:val>
                                            <p:strVal val="#ppt_x-#ppt_w*1.125000"/>
                                          </p:val>
                                        </p:tav>
                                        <p:tav tm="100000">
                                          <p:val>
                                            <p:strVal val="#ppt_x"/>
                                          </p:val>
                                        </p:tav>
                                      </p:tavLst>
                                    </p:anim>
                                    <p:animEffect>
                                      <p:cBhvr>
                                        <p:cTn id="36" dur="350"/>
                                        <p:tgtEl>
                                          <p:spTgt spid="7"/>
                                        </p:tgtEl>
                                      </p:cBhvr>
                                    </p:animEffect>
                                  </p:childTnLst>
                                </p:cTn>
                              </p:par>
                              <p:par>
                                <p:cTn id="37" presetID="12" presetClass="entr" presetSubtype="8" fill="hold" grpId="0"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350"/>
                                        <p:tgtEl>
                                          <p:spTgt spid="10"/>
                                        </p:tgtEl>
                                        <p:attrNameLst>
                                          <p:attrName>ppt_x</p:attrName>
                                        </p:attrNameLst>
                                      </p:cBhvr>
                                      <p:tavLst>
                                        <p:tav tm="0">
                                          <p:val>
                                            <p:strVal val="#ppt_x-#ppt_w*1.125000"/>
                                          </p:val>
                                        </p:tav>
                                        <p:tav tm="100000">
                                          <p:val>
                                            <p:strVal val="#ppt_x"/>
                                          </p:val>
                                        </p:tav>
                                      </p:tavLst>
                                    </p:anim>
                                    <p:animEffect>
                                      <p:cBhvr>
                                        <p:cTn id="40" dur="350"/>
                                        <p:tgtEl>
                                          <p:spTgt spid="10"/>
                                        </p:tgtEl>
                                      </p:cBhvr>
                                    </p:animEffect>
                                  </p:childTnLst>
                                </p:cTn>
                              </p:par>
                              <p:par>
                                <p:cTn id="41" presetID="12" presetClass="entr" presetSubtype="8" fill="hold" grpId="0" nodeType="withEffect">
                                  <p:stCondLst>
                                    <p:cond delay="750"/>
                                  </p:stCondLst>
                                  <p:childTnLst>
                                    <p:set>
                                      <p:cBhvr>
                                        <p:cTn id="42" dur="1" fill="hold">
                                          <p:stCondLst>
                                            <p:cond delay="0"/>
                                          </p:stCondLst>
                                        </p:cTn>
                                        <p:tgtEl>
                                          <p:spTgt spid="9"/>
                                        </p:tgtEl>
                                        <p:attrNameLst>
                                          <p:attrName>style.visibility</p:attrName>
                                        </p:attrNameLst>
                                      </p:cBhvr>
                                      <p:to>
                                        <p:strVal val="visible"/>
                                      </p:to>
                                    </p:set>
                                    <p:anim calcmode="lin" valueType="num">
                                      <p:cBhvr>
                                        <p:cTn id="43" dur="350"/>
                                        <p:tgtEl>
                                          <p:spTgt spid="9"/>
                                        </p:tgtEl>
                                        <p:attrNameLst>
                                          <p:attrName>ppt_x</p:attrName>
                                        </p:attrNameLst>
                                      </p:cBhvr>
                                      <p:tavLst>
                                        <p:tav tm="0">
                                          <p:val>
                                            <p:strVal val="#ppt_x-#ppt_w*1.125000"/>
                                          </p:val>
                                        </p:tav>
                                        <p:tav tm="100000">
                                          <p:val>
                                            <p:strVal val="#ppt_x"/>
                                          </p:val>
                                        </p:tav>
                                      </p:tavLst>
                                    </p:anim>
                                    <p:animEffect>
                                      <p:cBhvr>
                                        <p:cTn id="44" dur="350"/>
                                        <p:tgtEl>
                                          <p:spTgt spid="9"/>
                                        </p:tgtEl>
                                      </p:cBhvr>
                                    </p:animEffect>
                                  </p:childTnLst>
                                </p:cTn>
                              </p:par>
                              <p:par>
                                <p:cTn id="45" presetID="12" presetClass="entr" presetSubtype="8" fill="hold" grpId="0" nodeType="withEffect">
                                  <p:stCondLst>
                                    <p:cond delay="10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50"/>
                                        <p:tgtEl>
                                          <p:spTgt spid="14"/>
                                        </p:tgtEl>
                                        <p:attrNameLst>
                                          <p:attrName>ppt_x</p:attrName>
                                        </p:attrNameLst>
                                      </p:cBhvr>
                                      <p:tavLst>
                                        <p:tav tm="0">
                                          <p:val>
                                            <p:strVal val="#ppt_x-#ppt_w*1.125000"/>
                                          </p:val>
                                        </p:tav>
                                        <p:tav tm="100000">
                                          <p:val>
                                            <p:strVal val="#ppt_x"/>
                                          </p:val>
                                        </p:tav>
                                      </p:tavLst>
                                    </p:anim>
                                    <p:animEffect>
                                      <p:cBhvr>
                                        <p:cTn id="48" dur="350"/>
                                        <p:tgtEl>
                                          <p:spTgt spid="14"/>
                                        </p:tgtEl>
                                      </p:cBhvr>
                                    </p:animEffect>
                                  </p:childTnLst>
                                </p:cTn>
                              </p:par>
                              <p:par>
                                <p:cTn id="49" presetID="12" presetClass="entr" presetSubtype="8"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350"/>
                                        <p:tgtEl>
                                          <p:spTgt spid="13"/>
                                        </p:tgtEl>
                                        <p:attrNameLst>
                                          <p:attrName>ppt_x</p:attrName>
                                        </p:attrNameLst>
                                      </p:cBhvr>
                                      <p:tavLst>
                                        <p:tav tm="0">
                                          <p:val>
                                            <p:strVal val="#ppt_x-#ppt_w*1.125000"/>
                                          </p:val>
                                        </p:tav>
                                        <p:tav tm="100000">
                                          <p:val>
                                            <p:strVal val="#ppt_x"/>
                                          </p:val>
                                        </p:tav>
                                      </p:tavLst>
                                    </p:anim>
                                    <p:animEffect>
                                      <p:cBhvr>
                                        <p:cTn id="52" dur="350"/>
                                        <p:tgtEl>
                                          <p:spTgt spid="13"/>
                                        </p:tgtEl>
                                      </p:cBhvr>
                                    </p:animEffect>
                                  </p:childTnLst>
                                </p:cTn>
                              </p:par>
                            </p:childTnLst>
                          </p:cTn>
                        </p:par>
                        <p:par>
                          <p:cTn id="53" fill="hold">
                            <p:stCondLst>
                              <p:cond delay="1350"/>
                            </p:stCondLst>
                            <p:childTnLst>
                              <p:par>
                                <p:cTn id="54" presetID="12" presetClass="entr" presetSubtype="4"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p:tgtEl>
                                          <p:spTgt spid="15"/>
                                        </p:tgtEl>
                                        <p:attrNameLst>
                                          <p:attrName>ppt_y</p:attrName>
                                        </p:attrNameLst>
                                      </p:cBhvr>
                                      <p:tavLst>
                                        <p:tav tm="0">
                                          <p:val>
                                            <p:strVal val="#ppt_y+#ppt_h*1.125000"/>
                                          </p:val>
                                        </p:tav>
                                        <p:tav tm="100000">
                                          <p:val>
                                            <p:strVal val="#ppt_y"/>
                                          </p:val>
                                        </p:tav>
                                      </p:tavLst>
                                    </p:anim>
                                    <p:animEffect>
                                      <p:cBhvr>
                                        <p:cTn id="57" dur="500"/>
                                        <p:tgtEl>
                                          <p:spTgt spid="15"/>
                                        </p:tgtEl>
                                      </p:cBhvr>
                                    </p:animEffect>
                                  </p:childTnLst>
                                </p:cTn>
                              </p:par>
                              <p:par>
                                <p:cTn id="58" presetID="12" presetClass="entr" presetSubtype="4" fill="hold" grpId="0" nodeType="withEffect">
                                  <p:stCondLst>
                                    <p:cond delay="50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p:tgtEl>
                                          <p:spTgt spid="17"/>
                                        </p:tgtEl>
                                        <p:attrNameLst>
                                          <p:attrName>ppt_y</p:attrName>
                                        </p:attrNameLst>
                                      </p:cBhvr>
                                      <p:tavLst>
                                        <p:tav tm="0">
                                          <p:val>
                                            <p:strVal val="#ppt_y+#ppt_h*1.125000"/>
                                          </p:val>
                                        </p:tav>
                                        <p:tav tm="100000">
                                          <p:val>
                                            <p:strVal val="#ppt_y"/>
                                          </p:val>
                                        </p:tav>
                                      </p:tavLst>
                                    </p:anim>
                                    <p:animEffect>
                                      <p:cBhvr>
                                        <p:cTn id="61" dur="500"/>
                                        <p:tgtEl>
                                          <p:spTgt spid="17"/>
                                        </p:tgtEl>
                                      </p:cBhvr>
                                    </p:animEffect>
                                  </p:childTnLst>
                                </p:cTn>
                              </p:par>
                              <p:par>
                                <p:cTn id="62" presetID="12" presetClass="entr" presetSubtype="4" fill="hold" grpId="0" nodeType="withEffect">
                                  <p:stCondLst>
                                    <p:cond delay="75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p:tgtEl>
                                          <p:spTgt spid="16"/>
                                        </p:tgtEl>
                                        <p:attrNameLst>
                                          <p:attrName>ppt_y</p:attrName>
                                        </p:attrNameLst>
                                      </p:cBhvr>
                                      <p:tavLst>
                                        <p:tav tm="0">
                                          <p:val>
                                            <p:strVal val="#ppt_y+#ppt_h*1.125000"/>
                                          </p:val>
                                        </p:tav>
                                        <p:tav tm="100000">
                                          <p:val>
                                            <p:strVal val="#ppt_y"/>
                                          </p:val>
                                        </p:tav>
                                      </p:tavLst>
                                    </p:anim>
                                    <p:animEffect>
                                      <p:cBhvr>
                                        <p:cTn id="65" dur="500"/>
                                        <p:tgtEl>
                                          <p:spTgt spid="16"/>
                                        </p:tgtEl>
                                      </p:cBhvr>
                                    </p:animEffect>
                                  </p:childTnLst>
                                </p:cTn>
                              </p:par>
                              <p:par>
                                <p:cTn id="66" presetID="12" presetClass="entr" presetSubtype="4" fill="hold" grpId="0" nodeType="withEffect">
                                  <p:stCondLst>
                                    <p:cond delay="75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p:tgtEl>
                                          <p:spTgt spid="18"/>
                                        </p:tgtEl>
                                        <p:attrNameLst>
                                          <p:attrName>ppt_y</p:attrName>
                                        </p:attrNameLst>
                                      </p:cBhvr>
                                      <p:tavLst>
                                        <p:tav tm="0">
                                          <p:val>
                                            <p:strVal val="#ppt_y+#ppt_h*1.125000"/>
                                          </p:val>
                                        </p:tav>
                                        <p:tav tm="100000">
                                          <p:val>
                                            <p:strVal val="#ppt_y"/>
                                          </p:val>
                                        </p:tav>
                                      </p:tavLst>
                                    </p:anim>
                                    <p:animEffect>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right)">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p:bldP spid="5" grpId="0" bldLvl="0" animBg="1" autoUpdateAnimBg="0"/>
      <p:bldP spid="6" grpId="0" bldLvl="0"/>
      <p:bldP spid="7" grpId="0" bldLvl="0" animBg="1" autoUpdateAnimBg="0"/>
      <p:bldP spid="8" grpId="0" bldLvl="0"/>
      <p:bldP spid="9" grpId="0" bldLvl="0" animBg="1" autoUpdateAnimBg="0"/>
      <p:bldP spid="10" grpId="0" bldLvl="0"/>
      <p:bldP spid="11" grpId="0" bldLvl="0" animBg="1" autoUpdateAnimBg="0"/>
      <p:bldP spid="12" grpId="0" bldLvl="0"/>
      <p:bldP spid="13" grpId="0" bldLvl="0" animBg="1" autoUpdateAnimBg="0"/>
      <p:bldP spid="14" grpId="0" bldLvl="0"/>
      <p:bldP spid="15" grpId="0" bldLvl="0" autoUpdateAnimBg="0"/>
      <p:bldP spid="16" grpId="0" bldLvl="0" autoUpdateAnimBg="0"/>
      <p:bldP spid="17" grpId="0" bldLvl="0" autoUpdateAnimBg="0"/>
      <p:bldP spid="1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5703117" y="2210189"/>
            <a:ext cx="3662363" cy="1750219"/>
          </a:xfrm>
          <a:prstGeom prst="rect">
            <a:avLst/>
          </a:prstGeom>
          <a:blipFill dpi="0" rotWithShape="1">
            <a:blip r:embed="rId5" cstate="print"/>
            <a:srcRect/>
            <a:stretch>
              <a:fillRect/>
            </a:stretch>
          </a:bli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7" name="Rectangle 3"/>
          <p:cNvSpPr>
            <a:spLocks noChangeArrowheads="1"/>
          </p:cNvSpPr>
          <p:nvPr/>
        </p:nvSpPr>
        <p:spPr bwMode="auto">
          <a:xfrm>
            <a:off x="2045517" y="2210188"/>
            <a:ext cx="3657600" cy="1752600"/>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8" name="Oval 4"/>
          <p:cNvSpPr>
            <a:spLocks noChangeArrowheads="1"/>
          </p:cNvSpPr>
          <p:nvPr/>
        </p:nvSpPr>
        <p:spPr bwMode="auto">
          <a:xfrm>
            <a:off x="2416926" y="4136159"/>
            <a:ext cx="71675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9" name="Oval 12"/>
          <p:cNvSpPr>
            <a:spLocks noChangeArrowheads="1"/>
          </p:cNvSpPr>
          <p:nvPr/>
        </p:nvSpPr>
        <p:spPr bwMode="auto">
          <a:xfrm>
            <a:off x="4396935" y="4136159"/>
            <a:ext cx="717947"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0" name="Oval 14"/>
          <p:cNvSpPr>
            <a:spLocks noChangeArrowheads="1"/>
          </p:cNvSpPr>
          <p:nvPr/>
        </p:nvSpPr>
        <p:spPr bwMode="auto">
          <a:xfrm>
            <a:off x="6376945" y="4136159"/>
            <a:ext cx="71675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1" name="Oval 16"/>
          <p:cNvSpPr>
            <a:spLocks noChangeArrowheads="1"/>
          </p:cNvSpPr>
          <p:nvPr/>
        </p:nvSpPr>
        <p:spPr bwMode="auto">
          <a:xfrm>
            <a:off x="8355763" y="4136159"/>
            <a:ext cx="71556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12" name="Group 20"/>
          <p:cNvGrpSpPr>
            <a:grpSpLocks/>
          </p:cNvGrpSpPr>
          <p:nvPr/>
        </p:nvGrpSpPr>
        <p:grpSpPr bwMode="auto">
          <a:xfrm>
            <a:off x="2574684" y="4293917"/>
            <a:ext cx="401240" cy="404813"/>
            <a:chOff x="0" y="0"/>
            <a:chExt cx="401822" cy="404317"/>
          </a:xfrm>
          <a:solidFill>
            <a:srgbClr val="F8F8F8"/>
          </a:solidFill>
          <a:effectLst>
            <a:outerShdw blurRad="50800" dist="38100" dir="2700000" algn="tl" rotWithShape="0">
              <a:prstClr val="black">
                <a:alpha val="40000"/>
              </a:prstClr>
            </a:outerShdw>
          </a:effectLst>
        </p:grpSpPr>
        <p:sp>
          <p:nvSpPr>
            <p:cNvPr id="13"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微软雅黑" panose="020B0503020204020204" pitchFamily="34" charset="-122"/>
                <a:ea typeface="微软雅黑" panose="020B0503020204020204" pitchFamily="34" charset="-122"/>
              </a:endParaRPr>
            </a:p>
          </p:txBody>
        </p:sp>
        <p:sp>
          <p:nvSpPr>
            <p:cNvPr id="14"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微软雅黑" panose="020B0503020204020204" pitchFamily="34" charset="-122"/>
                <a:ea typeface="微软雅黑" panose="020B0503020204020204" pitchFamily="34" charset="-122"/>
              </a:endParaRPr>
            </a:p>
          </p:txBody>
        </p:sp>
      </p:grpSp>
      <p:grpSp>
        <p:nvGrpSpPr>
          <p:cNvPr id="15" name="Group 23"/>
          <p:cNvGrpSpPr>
            <a:grpSpLocks/>
          </p:cNvGrpSpPr>
          <p:nvPr/>
        </p:nvGrpSpPr>
        <p:grpSpPr bwMode="auto">
          <a:xfrm>
            <a:off x="4561241" y="4326659"/>
            <a:ext cx="389334" cy="339329"/>
            <a:chOff x="0" y="0"/>
            <a:chExt cx="389342" cy="339426"/>
          </a:xfrm>
          <a:solidFill>
            <a:srgbClr val="F8F8F8"/>
          </a:solidFill>
          <a:effectLst>
            <a:outerShdw blurRad="50800" dist="38100" dir="2700000" algn="tl" rotWithShape="0">
              <a:prstClr val="black">
                <a:alpha val="40000"/>
              </a:prstClr>
            </a:outerShdw>
          </a:effectLst>
        </p:grpSpPr>
        <p:sp>
          <p:nvSpPr>
            <p:cNvPr id="16"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7"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8"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9"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0"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3"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4"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5"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6"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27" name="Group 35"/>
          <p:cNvGrpSpPr>
            <a:grpSpLocks/>
          </p:cNvGrpSpPr>
          <p:nvPr/>
        </p:nvGrpSpPr>
        <p:grpSpPr bwMode="auto">
          <a:xfrm>
            <a:off x="8523642" y="4308204"/>
            <a:ext cx="379809" cy="376238"/>
            <a:chOff x="0" y="0"/>
            <a:chExt cx="379359" cy="376864"/>
          </a:xfrm>
          <a:solidFill>
            <a:srgbClr val="F8F8F8"/>
          </a:solidFill>
          <a:effectLst>
            <a:outerShdw blurRad="50800" dist="38100" dir="2700000" algn="tl" rotWithShape="0">
              <a:prstClr val="black">
                <a:alpha val="40000"/>
              </a:prstClr>
            </a:outerShdw>
          </a:effectLst>
        </p:grpSpPr>
        <p:sp>
          <p:nvSpPr>
            <p:cNvPr id="28"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9"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0"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1"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2"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5"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6"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7"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8"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5"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46" name="Group 54"/>
          <p:cNvGrpSpPr>
            <a:grpSpLocks/>
          </p:cNvGrpSpPr>
          <p:nvPr/>
        </p:nvGrpSpPr>
        <p:grpSpPr bwMode="auto">
          <a:xfrm>
            <a:off x="6585304" y="4301656"/>
            <a:ext cx="300038" cy="389334"/>
            <a:chOff x="0" y="0"/>
            <a:chExt cx="299494" cy="389342"/>
          </a:xfrm>
          <a:solidFill>
            <a:srgbClr val="F8F8F8"/>
          </a:solidFill>
          <a:effectLst>
            <a:outerShdw blurRad="50800" dist="38100" dir="2700000" algn="tl" rotWithShape="0">
              <a:prstClr val="black">
                <a:alpha val="40000"/>
              </a:prstClr>
            </a:outerShdw>
          </a:effectLst>
        </p:grpSpPr>
        <p:sp>
          <p:nvSpPr>
            <p:cNvPr id="47"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49" name="矩形 104"/>
          <p:cNvSpPr>
            <a:spLocks noChangeArrowheads="1"/>
          </p:cNvSpPr>
          <p:nvPr/>
        </p:nvSpPr>
        <p:spPr bwMode="auto">
          <a:xfrm>
            <a:off x="2305074" y="2497129"/>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2305074" y="2836458"/>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1" name="矩形 106"/>
          <p:cNvSpPr>
            <a:spLocks noChangeArrowheads="1"/>
          </p:cNvSpPr>
          <p:nvPr/>
        </p:nvSpPr>
        <p:spPr bwMode="auto">
          <a:xfrm>
            <a:off x="2193088" y="4847756"/>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47"/>
          <p:cNvSpPr>
            <a:spLocks noChangeArrowheads="1"/>
          </p:cNvSpPr>
          <p:nvPr/>
        </p:nvSpPr>
        <p:spPr bwMode="auto">
          <a:xfrm>
            <a:off x="2035926"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3" name="矩形 108"/>
          <p:cNvSpPr>
            <a:spLocks noChangeArrowheads="1"/>
          </p:cNvSpPr>
          <p:nvPr/>
        </p:nvSpPr>
        <p:spPr bwMode="auto">
          <a:xfrm>
            <a:off x="4173098" y="4847756"/>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47"/>
          <p:cNvSpPr>
            <a:spLocks noChangeArrowheads="1"/>
          </p:cNvSpPr>
          <p:nvPr/>
        </p:nvSpPr>
        <p:spPr bwMode="auto">
          <a:xfrm>
            <a:off x="4015936"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5" name="矩形 110"/>
          <p:cNvSpPr>
            <a:spLocks noChangeArrowheads="1"/>
          </p:cNvSpPr>
          <p:nvPr/>
        </p:nvSpPr>
        <p:spPr bwMode="auto">
          <a:xfrm>
            <a:off x="8131926" y="4847756"/>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47"/>
          <p:cNvSpPr>
            <a:spLocks noChangeArrowheads="1"/>
          </p:cNvSpPr>
          <p:nvPr/>
        </p:nvSpPr>
        <p:spPr bwMode="auto">
          <a:xfrm>
            <a:off x="7974763"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7" name="矩形 112"/>
          <p:cNvSpPr>
            <a:spLocks noChangeArrowheads="1"/>
          </p:cNvSpPr>
          <p:nvPr/>
        </p:nvSpPr>
        <p:spPr bwMode="auto">
          <a:xfrm>
            <a:off x="6153107" y="4847756"/>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8" name="矩形 47"/>
          <p:cNvSpPr>
            <a:spLocks noChangeArrowheads="1"/>
          </p:cNvSpPr>
          <p:nvPr/>
        </p:nvSpPr>
        <p:spPr bwMode="auto">
          <a:xfrm>
            <a:off x="5994754"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901315696"/>
      </p:ext>
    </p:extLst>
  </p:cSld>
  <p:clrMapOvr>
    <a:masterClrMapping/>
  </p:clrMapOvr>
  <mc:AlternateContent xmlns:mc="http://schemas.openxmlformats.org/markup-compatibility/2006" xmlns:p14="http://schemas.microsoft.com/office/powerpoint/2010/main">
    <mc:Choice Requires="p14">
      <p:transition spd="slow" p14:dur="2000" advTm="3576"/>
    </mc:Choice>
    <mc:Fallback xmlns="">
      <p:transition spd="slow" advTm="35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0-#ppt_w/2"/>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p:cBhvr>
                                        <p:cTn id="16" dur="500"/>
                                        <p:tgtEl>
                                          <p:spTgt spid="7"/>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49"/>
                                        </p:tgtEl>
                                        <p:attrNameLst>
                                          <p:attrName>style.visibility</p:attrName>
                                        </p:attrNameLst>
                                      </p:cBhvr>
                                      <p:to>
                                        <p:strVal val="visible"/>
                                      </p:to>
                                    </p:set>
                                    <p:animEffect>
                                      <p:cBhvr>
                                        <p:cTn id="19" dur="500"/>
                                        <p:tgtEl>
                                          <p:spTgt spid="49"/>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50"/>
                                        </p:tgtEl>
                                        <p:attrNameLst>
                                          <p:attrName>style.visibility</p:attrName>
                                        </p:attrNameLst>
                                      </p:cBhvr>
                                      <p:to>
                                        <p:strVal val="visible"/>
                                      </p:to>
                                    </p:set>
                                    <p:animEffect>
                                      <p:cBhvr>
                                        <p:cTn id="22" dur="500"/>
                                        <p:tgtEl>
                                          <p:spTgt spid="50"/>
                                        </p:tgtEl>
                                      </p:cBhvr>
                                    </p:animEffect>
                                  </p:childTnLst>
                                </p:cTn>
                              </p:par>
                            </p:childTnLst>
                          </p:cTn>
                        </p:par>
                        <p:par>
                          <p:cTn id="23" fill="hold">
                            <p:stCondLst>
                              <p:cond delay="1750"/>
                            </p:stCondLst>
                            <p:childTnLst>
                              <p:par>
                                <p:cTn id="24" presetID="21" presetClass="entr" presetSubtype="1" fill="hold" grpId="0" nodeType="afterEffect" nodePh="1">
                                  <p:stCondLst>
                                    <p:cond delay="0"/>
                                  </p:stCondLst>
                                  <p:endCondLst>
                                    <p:cond evt="begin" delay="0">
                                      <p:tn val="24"/>
                                    </p:cond>
                                  </p:endCondLst>
                                  <p:childTnLst>
                                    <p:set>
                                      <p:cBhvr>
                                        <p:cTn id="25" dur="1" fill="hold">
                                          <p:stCondLst>
                                            <p:cond delay="0"/>
                                          </p:stCondLst>
                                        </p:cTn>
                                        <p:tgtEl>
                                          <p:spTgt spid="8"/>
                                        </p:tgtEl>
                                        <p:attrNameLst>
                                          <p:attrName>style.visibility</p:attrName>
                                        </p:attrNameLst>
                                      </p:cBhvr>
                                      <p:to>
                                        <p:strVal val="visible"/>
                                      </p:to>
                                    </p:set>
                                    <p:animEffect>
                                      <p:cBhvr>
                                        <p:cTn id="26" dur="400"/>
                                        <p:tgtEl>
                                          <p:spTgt spid="8"/>
                                        </p:tgtEl>
                                      </p:cBhvr>
                                    </p:animEffect>
                                  </p:childTnLst>
                                </p:cTn>
                              </p:par>
                            </p:childTnLst>
                          </p:cTn>
                        </p:par>
                        <p:par>
                          <p:cTn id="27" fill="hold">
                            <p:stCondLst>
                              <p:cond delay="2150"/>
                            </p:stCondLst>
                            <p:childTnLst>
                              <p:par>
                                <p:cTn id="28" presetID="21" presetClass="entr" presetSubtype="1" fill="hold" grpId="0" nodeType="afterEffect" nodePh="1">
                                  <p:stCondLst>
                                    <p:cond delay="0"/>
                                  </p:stCondLst>
                                  <p:endCondLst>
                                    <p:cond evt="begin" delay="0">
                                      <p:tn val="28"/>
                                    </p:cond>
                                  </p:endCondLst>
                                  <p:childTnLst>
                                    <p:set>
                                      <p:cBhvr>
                                        <p:cTn id="29" dur="1" fill="hold">
                                          <p:stCondLst>
                                            <p:cond delay="0"/>
                                          </p:stCondLst>
                                        </p:cTn>
                                        <p:tgtEl>
                                          <p:spTgt spid="9"/>
                                        </p:tgtEl>
                                        <p:attrNameLst>
                                          <p:attrName>style.visibility</p:attrName>
                                        </p:attrNameLst>
                                      </p:cBhvr>
                                      <p:to>
                                        <p:strVal val="visible"/>
                                      </p:to>
                                    </p:set>
                                    <p:animEffect>
                                      <p:cBhvr>
                                        <p:cTn id="30" dur="400"/>
                                        <p:tgtEl>
                                          <p:spTgt spid="9"/>
                                        </p:tgtEl>
                                      </p:cBhvr>
                                    </p:animEffect>
                                  </p:childTnLst>
                                </p:cTn>
                              </p:par>
                            </p:childTnLst>
                          </p:cTn>
                        </p:par>
                        <p:par>
                          <p:cTn id="31" fill="hold">
                            <p:stCondLst>
                              <p:cond delay="2550"/>
                            </p:stCondLst>
                            <p:childTnLst>
                              <p:par>
                                <p:cTn id="32" presetID="21" presetClass="entr" presetSubtype="1" fill="hold" grpId="0" nodeType="afterEffect" nodePh="1">
                                  <p:stCondLst>
                                    <p:cond delay="0"/>
                                  </p:stCondLst>
                                  <p:endCondLst>
                                    <p:cond evt="begin" delay="0">
                                      <p:tn val="32"/>
                                    </p:cond>
                                  </p:endCondLst>
                                  <p:childTnLst>
                                    <p:set>
                                      <p:cBhvr>
                                        <p:cTn id="33" dur="1" fill="hold">
                                          <p:stCondLst>
                                            <p:cond delay="0"/>
                                          </p:stCondLst>
                                        </p:cTn>
                                        <p:tgtEl>
                                          <p:spTgt spid="10"/>
                                        </p:tgtEl>
                                        <p:attrNameLst>
                                          <p:attrName>style.visibility</p:attrName>
                                        </p:attrNameLst>
                                      </p:cBhvr>
                                      <p:to>
                                        <p:strVal val="visible"/>
                                      </p:to>
                                    </p:set>
                                    <p:animEffect>
                                      <p:cBhvr>
                                        <p:cTn id="34" dur="400"/>
                                        <p:tgtEl>
                                          <p:spTgt spid="10"/>
                                        </p:tgtEl>
                                      </p:cBhvr>
                                    </p:animEffect>
                                  </p:childTnLst>
                                </p:cTn>
                              </p:par>
                            </p:childTnLst>
                          </p:cTn>
                        </p:par>
                        <p:par>
                          <p:cTn id="35" fill="hold">
                            <p:stCondLst>
                              <p:cond delay="2950"/>
                            </p:stCondLst>
                            <p:childTnLst>
                              <p:par>
                                <p:cTn id="36" presetID="21" presetClass="entr" presetSubtype="1" fill="hold" grpId="0" nodeType="afterEffect" nodePh="1">
                                  <p:stCondLst>
                                    <p:cond delay="0"/>
                                  </p:stCondLst>
                                  <p:endCondLst>
                                    <p:cond evt="begin" delay="0">
                                      <p:tn val="36"/>
                                    </p:cond>
                                  </p:endCondLst>
                                  <p:childTnLst>
                                    <p:set>
                                      <p:cBhvr>
                                        <p:cTn id="37" dur="1" fill="hold">
                                          <p:stCondLst>
                                            <p:cond delay="0"/>
                                          </p:stCondLst>
                                        </p:cTn>
                                        <p:tgtEl>
                                          <p:spTgt spid="11"/>
                                        </p:tgtEl>
                                        <p:attrNameLst>
                                          <p:attrName>style.visibility</p:attrName>
                                        </p:attrNameLst>
                                      </p:cBhvr>
                                      <p:to>
                                        <p:strVal val="visible"/>
                                      </p:to>
                                    </p:set>
                                    <p:animEffect>
                                      <p:cBhvr>
                                        <p:cTn id="38" dur="400"/>
                                        <p:tgtEl>
                                          <p:spTgt spid="11"/>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p:cBhvr>
                                        <p:cTn id="42" dur="25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p:cBhvr>
                                        <p:cTn id="45" dur="250"/>
                                        <p:tgtEl>
                                          <p:spTgt spid="15"/>
                                        </p:tgtEl>
                                      </p:cBhvr>
                                    </p:animEffect>
                                  </p:childTnLst>
                                </p:cTn>
                              </p:par>
                              <p:par>
                                <p:cTn id="46" presetID="10" presetClass="entr" presetSubtype="0"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p:cBhvr>
                                        <p:cTn id="48" dur="250"/>
                                        <p:tgtEl>
                                          <p:spTgt spid="46"/>
                                        </p:tgtEl>
                                      </p:cBhvr>
                                    </p:animEffect>
                                  </p:childTnLst>
                                </p:cTn>
                              </p:par>
                              <p:par>
                                <p:cTn id="49" presetID="10" presetClass="entr" presetSubtype="0"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p:cBhvr>
                                        <p:cTn id="51" dur="25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ppt_x"/>
                                          </p:val>
                                        </p:tav>
                                        <p:tav tm="100000">
                                          <p:val>
                                            <p:strVal val="#ppt_x"/>
                                          </p:val>
                                        </p:tav>
                                      </p:tavLst>
                                    </p:anim>
                                    <p:anim calcmode="lin" valueType="num">
                                      <p:cBhvr additive="base">
                                        <p:cTn id="69" dur="500" fill="hold"/>
                                        <p:tgtEl>
                                          <p:spTgt spid="54"/>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ppt_x"/>
                                          </p:val>
                                        </p:tav>
                                        <p:tav tm="100000">
                                          <p:val>
                                            <p:strVal val="#ppt_x"/>
                                          </p:val>
                                        </p:tav>
                                      </p:tavLst>
                                    </p:anim>
                                    <p:anim calcmode="lin" valueType="num">
                                      <p:cBhvr additive="base">
                                        <p:cTn id="73" dur="500" fill="hold"/>
                                        <p:tgtEl>
                                          <p:spTgt spid="55"/>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additive="base">
                                        <p:cTn id="76" dur="500" fill="hold"/>
                                        <p:tgtEl>
                                          <p:spTgt spid="56"/>
                                        </p:tgtEl>
                                        <p:attrNameLst>
                                          <p:attrName>ppt_x</p:attrName>
                                        </p:attrNameLst>
                                      </p:cBhvr>
                                      <p:tavLst>
                                        <p:tav tm="0">
                                          <p:val>
                                            <p:strVal val="#ppt_x"/>
                                          </p:val>
                                        </p:tav>
                                        <p:tav tm="100000">
                                          <p:val>
                                            <p:strVal val="#ppt_x"/>
                                          </p:val>
                                        </p:tav>
                                      </p:tavLst>
                                    </p:anim>
                                    <p:anim calcmode="lin" valueType="num">
                                      <p:cBhvr additive="base">
                                        <p:cTn id="77" dur="500" fill="hold"/>
                                        <p:tgtEl>
                                          <p:spTgt spid="56"/>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57"/>
                                        </p:tgtEl>
                                        <p:attrNameLst>
                                          <p:attrName>style.visibility</p:attrName>
                                        </p:attrNameLst>
                                      </p:cBhvr>
                                      <p:to>
                                        <p:strVal val="visible"/>
                                      </p:to>
                                    </p:set>
                                    <p:anim calcmode="lin" valueType="num">
                                      <p:cBhvr additive="base">
                                        <p:cTn id="80" dur="500" fill="hold"/>
                                        <p:tgtEl>
                                          <p:spTgt spid="57"/>
                                        </p:tgtEl>
                                        <p:attrNameLst>
                                          <p:attrName>ppt_x</p:attrName>
                                        </p:attrNameLst>
                                      </p:cBhvr>
                                      <p:tavLst>
                                        <p:tav tm="0">
                                          <p:val>
                                            <p:strVal val="#ppt_x"/>
                                          </p:val>
                                        </p:tav>
                                        <p:tav tm="100000">
                                          <p:val>
                                            <p:strVal val="#ppt_x"/>
                                          </p:val>
                                        </p:tav>
                                      </p:tavLst>
                                    </p:anim>
                                    <p:anim calcmode="lin" valueType="num">
                                      <p:cBhvr additive="base">
                                        <p:cTn id="81" dur="500" fill="hold"/>
                                        <p:tgtEl>
                                          <p:spTgt spid="57"/>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nimBg="1" autoUpdateAnimBg="0"/>
      <p:bldP spid="8" grpId="0" bldLvl="0"/>
      <p:bldP spid="9" grpId="0" bldLvl="0"/>
      <p:bldP spid="10" grpId="0" bldLvl="0"/>
      <p:bldP spid="11" grpId="0" bldLvl="0"/>
      <p:bldP spid="49" grpId="0" bldLvl="0" autoUpdateAnimBg="0"/>
      <p:bldP spid="50" grpId="0" bldLvl="0" autoUpdateAnimBg="0"/>
      <p:bldP spid="51" grpId="0"/>
      <p:bldP spid="52" grpId="0"/>
      <p:bldP spid="53" grpId="0"/>
      <p:bldP spid="54" grpId="0"/>
      <p:bldP spid="55" grpId="0"/>
      <p:bldP spid="56" grpId="0"/>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Oval 6"/>
          <p:cNvSpPr>
            <a:spLocks noChangeArrowheads="1"/>
          </p:cNvSpPr>
          <p:nvPr/>
        </p:nvSpPr>
        <p:spPr bwMode="auto">
          <a:xfrm>
            <a:off x="2089316" y="3314598"/>
            <a:ext cx="1962574" cy="1962574"/>
          </a:xfrm>
          <a:prstGeom prst="ellipse">
            <a:avLst/>
          </a:prstGeom>
          <a:solidFill>
            <a:schemeClr val="bg1"/>
          </a:solidFill>
          <a:ln>
            <a:noFill/>
          </a:ln>
          <a:effectLst>
            <a:outerShdw blurRad="50800" dist="38100" dir="2700000" algn="tl" rotWithShape="0">
              <a:prstClr val="black">
                <a:alpha val="40000"/>
              </a:prstClr>
            </a:outerShdw>
          </a:effectLs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7"/>
          <p:cNvSpPr>
            <a:spLocks noChangeArrowheads="1"/>
          </p:cNvSpPr>
          <p:nvPr/>
        </p:nvSpPr>
        <p:spPr bwMode="auto">
          <a:xfrm>
            <a:off x="4686247" y="3587147"/>
            <a:ext cx="1611477" cy="1609096"/>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8"/>
          <p:cNvSpPr>
            <a:spLocks noChangeArrowheads="1"/>
          </p:cNvSpPr>
          <p:nvPr/>
        </p:nvSpPr>
        <p:spPr bwMode="auto">
          <a:xfrm>
            <a:off x="6933268" y="3835890"/>
            <a:ext cx="1303225" cy="1303226"/>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9"/>
          <p:cNvSpPr>
            <a:spLocks noChangeArrowheads="1"/>
          </p:cNvSpPr>
          <p:nvPr/>
        </p:nvSpPr>
        <p:spPr bwMode="auto">
          <a:xfrm>
            <a:off x="8872038" y="4009651"/>
            <a:ext cx="1146125" cy="1146125"/>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395E9D"/>
              </a:solidFill>
            </a:endParaRPr>
          </a:p>
        </p:txBody>
      </p:sp>
      <p:sp>
        <p:nvSpPr>
          <p:cNvPr id="10" name="Freeform 10"/>
          <p:cNvSpPr>
            <a:spLocks/>
          </p:cNvSpPr>
          <p:nvPr/>
        </p:nvSpPr>
        <p:spPr bwMode="auto">
          <a:xfrm>
            <a:off x="3271147" y="2833773"/>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 name="Freeform 11"/>
          <p:cNvSpPr>
            <a:spLocks/>
          </p:cNvSpPr>
          <p:nvPr/>
        </p:nvSpPr>
        <p:spPr bwMode="auto">
          <a:xfrm>
            <a:off x="5759769" y="3203917"/>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Freeform 12"/>
          <p:cNvSpPr>
            <a:spLocks/>
          </p:cNvSpPr>
          <p:nvPr/>
        </p:nvSpPr>
        <p:spPr bwMode="auto">
          <a:xfrm>
            <a:off x="7949664" y="3501457"/>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 name="TextBox 10"/>
          <p:cNvSpPr txBox="1">
            <a:spLocks noChangeArrowheads="1"/>
          </p:cNvSpPr>
          <p:nvPr/>
        </p:nvSpPr>
        <p:spPr bwMode="auto">
          <a:xfrm>
            <a:off x="4051889" y="2004234"/>
            <a:ext cx="434765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 name="单圆角矩形 11"/>
          <p:cNvSpPr>
            <a:spLocks/>
          </p:cNvSpPr>
          <p:nvPr/>
        </p:nvSpPr>
        <p:spPr bwMode="auto">
          <a:xfrm>
            <a:off x="3693555" y="2073201"/>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lstStyle/>
          <a:p>
            <a:endParaRPr lang="zh-CN" altLang="en-US"/>
          </a:p>
        </p:txBody>
      </p:sp>
      <p:sp>
        <p:nvSpPr>
          <p:cNvPr id="15" name="TextBox 12"/>
          <p:cNvSpPr txBox="1">
            <a:spLocks noChangeArrowheads="1"/>
          </p:cNvSpPr>
          <p:nvPr/>
        </p:nvSpPr>
        <p:spPr bwMode="auto">
          <a:xfrm>
            <a:off x="4900476" y="4171542"/>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395E9D"/>
                </a:solidFill>
                <a:latin typeface="微软雅黑" panose="020B0503020204020204" pitchFamily="34" charset="-122"/>
                <a:ea typeface="微软雅黑" panose="020B0503020204020204" pitchFamily="34" charset="-122"/>
              </a:rPr>
              <a:t>标题</a:t>
            </a:r>
          </a:p>
        </p:txBody>
      </p:sp>
      <p:sp>
        <p:nvSpPr>
          <p:cNvPr id="16" name="TextBox 14"/>
          <p:cNvSpPr txBox="1">
            <a:spLocks noChangeArrowheads="1"/>
          </p:cNvSpPr>
          <p:nvPr/>
        </p:nvSpPr>
        <p:spPr bwMode="auto">
          <a:xfrm>
            <a:off x="2410660" y="4016819"/>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rgbClr val="395E9D"/>
                </a:solidFill>
                <a:latin typeface="微软雅黑" panose="020B0503020204020204" pitchFamily="34" charset="-122"/>
                <a:ea typeface="微软雅黑" panose="020B0503020204020204" pitchFamily="34" charset="-122"/>
              </a:rPr>
              <a:t>标题</a:t>
            </a:r>
          </a:p>
        </p:txBody>
      </p:sp>
      <p:sp>
        <p:nvSpPr>
          <p:cNvPr id="17" name="TextBox 15"/>
          <p:cNvSpPr txBox="1">
            <a:spLocks noChangeArrowheads="1"/>
          </p:cNvSpPr>
          <p:nvPr/>
        </p:nvSpPr>
        <p:spPr bwMode="auto">
          <a:xfrm>
            <a:off x="6972543" y="4301268"/>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a:solidFill>
                  <a:srgbClr val="395E9D"/>
                </a:solidFill>
                <a:latin typeface="微软雅黑" panose="020B0503020204020204" pitchFamily="34" charset="-122"/>
                <a:ea typeface="微软雅黑" panose="020B0503020204020204" pitchFamily="34" charset="-122"/>
              </a:rPr>
              <a:t>标题</a:t>
            </a:r>
          </a:p>
        </p:txBody>
      </p:sp>
      <p:sp>
        <p:nvSpPr>
          <p:cNvPr id="18" name="TextBox 16"/>
          <p:cNvSpPr txBox="1">
            <a:spLocks noChangeArrowheads="1"/>
          </p:cNvSpPr>
          <p:nvPr/>
        </p:nvSpPr>
        <p:spPr bwMode="auto">
          <a:xfrm>
            <a:off x="8832765" y="4414332"/>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rgbClr val="395E9D"/>
                </a:solidFill>
                <a:latin typeface="微软雅黑" panose="020B0503020204020204" pitchFamily="34" charset="-122"/>
                <a:ea typeface="微软雅黑" panose="020B0503020204020204" pitchFamily="34" charset="-122"/>
              </a:rPr>
              <a:t>标题</a:t>
            </a:r>
          </a:p>
        </p:txBody>
      </p:sp>
    </p:spTree>
    <p:custDataLst>
      <p:tags r:id="rId1"/>
    </p:custDataLst>
    <p:extLst>
      <p:ext uri="{BB962C8B-B14F-4D97-AF65-F5344CB8AC3E}">
        <p14:creationId xmlns:p14="http://schemas.microsoft.com/office/powerpoint/2010/main" val="3003038677"/>
      </p:ext>
    </p:extLst>
  </p:cSld>
  <p:clrMapOvr>
    <a:masterClrMapping/>
  </p:clrMapOvr>
  <mc:AlternateContent xmlns:mc="http://schemas.openxmlformats.org/markup-compatibility/2006" xmlns:p14="http://schemas.microsoft.com/office/powerpoint/2010/main">
    <mc:Choice Requires="p14">
      <p:transition spd="slow" p14:dur="2000" advTm="8345"/>
    </mc:Choice>
    <mc:Fallback xmlns="">
      <p:transition spd="slow" advTm="83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290">
                                          <p:stCondLst>
                                            <p:cond delay="0"/>
                                          </p:stCondLst>
                                        </p:cTn>
                                        <p:tgtEl>
                                          <p:spTgt spid="6"/>
                                        </p:tgtEl>
                                      </p:cBhvr>
                                    </p:animEffect>
                                    <p:anim calcmode="lin" valueType="num">
                                      <p:cBhvr>
                                        <p:cTn id="12"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17" dur="13">
                                          <p:stCondLst>
                                            <p:cond delay="325"/>
                                          </p:stCondLst>
                                        </p:cTn>
                                        <p:tgtEl>
                                          <p:spTgt spid="6"/>
                                        </p:tgtEl>
                                      </p:cBhvr>
                                      <p:to x="100000" y="60000"/>
                                    </p:animScale>
                                    <p:animScale>
                                      <p:cBhvr>
                                        <p:cTn id="18" dur="83" decel="50000">
                                          <p:stCondLst>
                                            <p:cond delay="338"/>
                                          </p:stCondLst>
                                        </p:cTn>
                                        <p:tgtEl>
                                          <p:spTgt spid="6"/>
                                        </p:tgtEl>
                                      </p:cBhvr>
                                      <p:to x="100000" y="100000"/>
                                    </p:animScale>
                                    <p:animScale>
                                      <p:cBhvr>
                                        <p:cTn id="19" dur="13">
                                          <p:stCondLst>
                                            <p:cond delay="656"/>
                                          </p:stCondLst>
                                        </p:cTn>
                                        <p:tgtEl>
                                          <p:spTgt spid="6"/>
                                        </p:tgtEl>
                                      </p:cBhvr>
                                      <p:to x="100000" y="80000"/>
                                    </p:animScale>
                                    <p:animScale>
                                      <p:cBhvr>
                                        <p:cTn id="20" dur="83" decel="50000">
                                          <p:stCondLst>
                                            <p:cond delay="669"/>
                                          </p:stCondLst>
                                        </p:cTn>
                                        <p:tgtEl>
                                          <p:spTgt spid="6"/>
                                        </p:tgtEl>
                                      </p:cBhvr>
                                      <p:to x="100000" y="100000"/>
                                    </p:animScale>
                                    <p:animScale>
                                      <p:cBhvr>
                                        <p:cTn id="21" dur="13">
                                          <p:stCondLst>
                                            <p:cond delay="821"/>
                                          </p:stCondLst>
                                        </p:cTn>
                                        <p:tgtEl>
                                          <p:spTgt spid="6"/>
                                        </p:tgtEl>
                                      </p:cBhvr>
                                      <p:to x="100000" y="90000"/>
                                    </p:animScale>
                                    <p:animScale>
                                      <p:cBhvr>
                                        <p:cTn id="22" dur="83" decel="50000">
                                          <p:stCondLst>
                                            <p:cond delay="834"/>
                                          </p:stCondLst>
                                        </p:cTn>
                                        <p:tgtEl>
                                          <p:spTgt spid="6"/>
                                        </p:tgtEl>
                                      </p:cBhvr>
                                      <p:to x="100000" y="100000"/>
                                    </p:animScale>
                                    <p:animScale>
                                      <p:cBhvr>
                                        <p:cTn id="23" dur="13">
                                          <p:stCondLst>
                                            <p:cond delay="904"/>
                                          </p:stCondLst>
                                        </p:cTn>
                                        <p:tgtEl>
                                          <p:spTgt spid="6"/>
                                        </p:tgtEl>
                                      </p:cBhvr>
                                      <p:to x="100000" y="95000"/>
                                    </p:animScale>
                                    <p:animScale>
                                      <p:cBhvr>
                                        <p:cTn id="24" dur="83" decel="50000">
                                          <p:stCondLst>
                                            <p:cond delay="917"/>
                                          </p:stCondLst>
                                        </p:cTn>
                                        <p:tgtEl>
                                          <p:spTgt spid="6"/>
                                        </p:tgtEl>
                                      </p:cBhvr>
                                      <p:to x="100000" y="100000"/>
                                    </p:animScale>
                                  </p:childTnLst>
                                </p:cTn>
                              </p:par>
                              <p:par>
                                <p:cTn id="25" presetID="26" presetClass="entr" presetSubtype="0" fill="hold" grpId="0" nodeType="withEffect">
                                  <p:stCondLst>
                                    <p:cond delay="2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290">
                                          <p:stCondLst>
                                            <p:cond delay="0"/>
                                          </p:stCondLst>
                                        </p:cTn>
                                        <p:tgtEl>
                                          <p:spTgt spid="7"/>
                                        </p:tgtEl>
                                      </p:cBhvr>
                                    </p:animEffect>
                                    <p:anim calcmode="lin" valueType="num">
                                      <p:cBhvr>
                                        <p:cTn id="28"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9"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0"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31"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32"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33" dur="13">
                                          <p:stCondLst>
                                            <p:cond delay="325"/>
                                          </p:stCondLst>
                                        </p:cTn>
                                        <p:tgtEl>
                                          <p:spTgt spid="7"/>
                                        </p:tgtEl>
                                      </p:cBhvr>
                                      <p:to x="100000" y="60000"/>
                                    </p:animScale>
                                    <p:animScale>
                                      <p:cBhvr>
                                        <p:cTn id="34" dur="83" decel="50000">
                                          <p:stCondLst>
                                            <p:cond delay="338"/>
                                          </p:stCondLst>
                                        </p:cTn>
                                        <p:tgtEl>
                                          <p:spTgt spid="7"/>
                                        </p:tgtEl>
                                      </p:cBhvr>
                                      <p:to x="100000" y="100000"/>
                                    </p:animScale>
                                    <p:animScale>
                                      <p:cBhvr>
                                        <p:cTn id="35" dur="13">
                                          <p:stCondLst>
                                            <p:cond delay="656"/>
                                          </p:stCondLst>
                                        </p:cTn>
                                        <p:tgtEl>
                                          <p:spTgt spid="7"/>
                                        </p:tgtEl>
                                      </p:cBhvr>
                                      <p:to x="100000" y="80000"/>
                                    </p:animScale>
                                    <p:animScale>
                                      <p:cBhvr>
                                        <p:cTn id="36" dur="83" decel="50000">
                                          <p:stCondLst>
                                            <p:cond delay="669"/>
                                          </p:stCondLst>
                                        </p:cTn>
                                        <p:tgtEl>
                                          <p:spTgt spid="7"/>
                                        </p:tgtEl>
                                      </p:cBhvr>
                                      <p:to x="100000" y="100000"/>
                                    </p:animScale>
                                    <p:animScale>
                                      <p:cBhvr>
                                        <p:cTn id="37" dur="13">
                                          <p:stCondLst>
                                            <p:cond delay="821"/>
                                          </p:stCondLst>
                                        </p:cTn>
                                        <p:tgtEl>
                                          <p:spTgt spid="7"/>
                                        </p:tgtEl>
                                      </p:cBhvr>
                                      <p:to x="100000" y="90000"/>
                                    </p:animScale>
                                    <p:animScale>
                                      <p:cBhvr>
                                        <p:cTn id="38" dur="83" decel="50000">
                                          <p:stCondLst>
                                            <p:cond delay="834"/>
                                          </p:stCondLst>
                                        </p:cTn>
                                        <p:tgtEl>
                                          <p:spTgt spid="7"/>
                                        </p:tgtEl>
                                      </p:cBhvr>
                                      <p:to x="100000" y="100000"/>
                                    </p:animScale>
                                    <p:animScale>
                                      <p:cBhvr>
                                        <p:cTn id="39" dur="13">
                                          <p:stCondLst>
                                            <p:cond delay="904"/>
                                          </p:stCondLst>
                                        </p:cTn>
                                        <p:tgtEl>
                                          <p:spTgt spid="7"/>
                                        </p:tgtEl>
                                      </p:cBhvr>
                                      <p:to x="100000" y="95000"/>
                                    </p:animScale>
                                    <p:animScale>
                                      <p:cBhvr>
                                        <p:cTn id="40" dur="83" decel="50000">
                                          <p:stCondLst>
                                            <p:cond delay="917"/>
                                          </p:stCondLst>
                                        </p:cTn>
                                        <p:tgtEl>
                                          <p:spTgt spid="7"/>
                                        </p:tgtEl>
                                      </p:cBhvr>
                                      <p:to x="100000" y="100000"/>
                                    </p:animScale>
                                  </p:childTnLst>
                                </p:cTn>
                              </p:par>
                              <p:par>
                                <p:cTn id="41" presetID="26" presetClass="entr" presetSubtype="0" fill="hold" grpId="0" nodeType="withEffect">
                                  <p:stCondLst>
                                    <p:cond delay="40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290">
                                          <p:stCondLst>
                                            <p:cond delay="0"/>
                                          </p:stCondLst>
                                        </p:cTn>
                                        <p:tgtEl>
                                          <p:spTgt spid="8"/>
                                        </p:tgtEl>
                                      </p:cBhvr>
                                    </p:animEffect>
                                    <p:anim calcmode="lin" valueType="num">
                                      <p:cBhvr>
                                        <p:cTn id="44"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5"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6"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47"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48"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49" dur="13">
                                          <p:stCondLst>
                                            <p:cond delay="325"/>
                                          </p:stCondLst>
                                        </p:cTn>
                                        <p:tgtEl>
                                          <p:spTgt spid="8"/>
                                        </p:tgtEl>
                                      </p:cBhvr>
                                      <p:to x="100000" y="60000"/>
                                    </p:animScale>
                                    <p:animScale>
                                      <p:cBhvr>
                                        <p:cTn id="50" dur="83" decel="50000">
                                          <p:stCondLst>
                                            <p:cond delay="338"/>
                                          </p:stCondLst>
                                        </p:cTn>
                                        <p:tgtEl>
                                          <p:spTgt spid="8"/>
                                        </p:tgtEl>
                                      </p:cBhvr>
                                      <p:to x="100000" y="100000"/>
                                    </p:animScale>
                                    <p:animScale>
                                      <p:cBhvr>
                                        <p:cTn id="51" dur="13">
                                          <p:stCondLst>
                                            <p:cond delay="656"/>
                                          </p:stCondLst>
                                        </p:cTn>
                                        <p:tgtEl>
                                          <p:spTgt spid="8"/>
                                        </p:tgtEl>
                                      </p:cBhvr>
                                      <p:to x="100000" y="80000"/>
                                    </p:animScale>
                                    <p:animScale>
                                      <p:cBhvr>
                                        <p:cTn id="52" dur="83" decel="50000">
                                          <p:stCondLst>
                                            <p:cond delay="669"/>
                                          </p:stCondLst>
                                        </p:cTn>
                                        <p:tgtEl>
                                          <p:spTgt spid="8"/>
                                        </p:tgtEl>
                                      </p:cBhvr>
                                      <p:to x="100000" y="100000"/>
                                    </p:animScale>
                                    <p:animScale>
                                      <p:cBhvr>
                                        <p:cTn id="53" dur="13">
                                          <p:stCondLst>
                                            <p:cond delay="821"/>
                                          </p:stCondLst>
                                        </p:cTn>
                                        <p:tgtEl>
                                          <p:spTgt spid="8"/>
                                        </p:tgtEl>
                                      </p:cBhvr>
                                      <p:to x="100000" y="90000"/>
                                    </p:animScale>
                                    <p:animScale>
                                      <p:cBhvr>
                                        <p:cTn id="54" dur="83" decel="50000">
                                          <p:stCondLst>
                                            <p:cond delay="834"/>
                                          </p:stCondLst>
                                        </p:cTn>
                                        <p:tgtEl>
                                          <p:spTgt spid="8"/>
                                        </p:tgtEl>
                                      </p:cBhvr>
                                      <p:to x="100000" y="100000"/>
                                    </p:animScale>
                                    <p:animScale>
                                      <p:cBhvr>
                                        <p:cTn id="55" dur="13">
                                          <p:stCondLst>
                                            <p:cond delay="904"/>
                                          </p:stCondLst>
                                        </p:cTn>
                                        <p:tgtEl>
                                          <p:spTgt spid="8"/>
                                        </p:tgtEl>
                                      </p:cBhvr>
                                      <p:to x="100000" y="95000"/>
                                    </p:animScale>
                                    <p:animScale>
                                      <p:cBhvr>
                                        <p:cTn id="56" dur="83" decel="50000">
                                          <p:stCondLst>
                                            <p:cond delay="917"/>
                                          </p:stCondLst>
                                        </p:cTn>
                                        <p:tgtEl>
                                          <p:spTgt spid="8"/>
                                        </p:tgtEl>
                                      </p:cBhvr>
                                      <p:to x="100000" y="100000"/>
                                    </p:animScale>
                                  </p:childTnLst>
                                </p:cTn>
                              </p:par>
                              <p:par>
                                <p:cTn id="57" presetID="26" presetClass="entr" presetSubtype="0" fill="hold" grpId="0" nodeType="withEffect">
                                  <p:stCondLst>
                                    <p:cond delay="60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290">
                                          <p:stCondLst>
                                            <p:cond delay="0"/>
                                          </p:stCondLst>
                                        </p:cTn>
                                        <p:tgtEl>
                                          <p:spTgt spid="9"/>
                                        </p:tgtEl>
                                      </p:cBhvr>
                                    </p:animEffect>
                                    <p:anim calcmode="lin" valueType="num">
                                      <p:cBhvr>
                                        <p:cTn id="60"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61"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2"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63"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64"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65" dur="13">
                                          <p:stCondLst>
                                            <p:cond delay="325"/>
                                          </p:stCondLst>
                                        </p:cTn>
                                        <p:tgtEl>
                                          <p:spTgt spid="9"/>
                                        </p:tgtEl>
                                      </p:cBhvr>
                                      <p:to x="100000" y="60000"/>
                                    </p:animScale>
                                    <p:animScale>
                                      <p:cBhvr>
                                        <p:cTn id="66" dur="83" decel="50000">
                                          <p:stCondLst>
                                            <p:cond delay="338"/>
                                          </p:stCondLst>
                                        </p:cTn>
                                        <p:tgtEl>
                                          <p:spTgt spid="9"/>
                                        </p:tgtEl>
                                      </p:cBhvr>
                                      <p:to x="100000" y="100000"/>
                                    </p:animScale>
                                    <p:animScale>
                                      <p:cBhvr>
                                        <p:cTn id="67" dur="13">
                                          <p:stCondLst>
                                            <p:cond delay="656"/>
                                          </p:stCondLst>
                                        </p:cTn>
                                        <p:tgtEl>
                                          <p:spTgt spid="9"/>
                                        </p:tgtEl>
                                      </p:cBhvr>
                                      <p:to x="100000" y="80000"/>
                                    </p:animScale>
                                    <p:animScale>
                                      <p:cBhvr>
                                        <p:cTn id="68" dur="83" decel="50000">
                                          <p:stCondLst>
                                            <p:cond delay="669"/>
                                          </p:stCondLst>
                                        </p:cTn>
                                        <p:tgtEl>
                                          <p:spTgt spid="9"/>
                                        </p:tgtEl>
                                      </p:cBhvr>
                                      <p:to x="100000" y="100000"/>
                                    </p:animScale>
                                    <p:animScale>
                                      <p:cBhvr>
                                        <p:cTn id="69" dur="13">
                                          <p:stCondLst>
                                            <p:cond delay="821"/>
                                          </p:stCondLst>
                                        </p:cTn>
                                        <p:tgtEl>
                                          <p:spTgt spid="9"/>
                                        </p:tgtEl>
                                      </p:cBhvr>
                                      <p:to x="100000" y="90000"/>
                                    </p:animScale>
                                    <p:animScale>
                                      <p:cBhvr>
                                        <p:cTn id="70" dur="83" decel="50000">
                                          <p:stCondLst>
                                            <p:cond delay="834"/>
                                          </p:stCondLst>
                                        </p:cTn>
                                        <p:tgtEl>
                                          <p:spTgt spid="9"/>
                                        </p:tgtEl>
                                      </p:cBhvr>
                                      <p:to x="100000" y="100000"/>
                                    </p:animScale>
                                    <p:animScale>
                                      <p:cBhvr>
                                        <p:cTn id="71" dur="13">
                                          <p:stCondLst>
                                            <p:cond delay="904"/>
                                          </p:stCondLst>
                                        </p:cTn>
                                        <p:tgtEl>
                                          <p:spTgt spid="9"/>
                                        </p:tgtEl>
                                      </p:cBhvr>
                                      <p:to x="100000" y="95000"/>
                                    </p:animScale>
                                    <p:animScale>
                                      <p:cBhvr>
                                        <p:cTn id="72" dur="83" decel="50000">
                                          <p:stCondLst>
                                            <p:cond delay="917"/>
                                          </p:stCondLst>
                                        </p:cTn>
                                        <p:tgtEl>
                                          <p:spTgt spid="9"/>
                                        </p:tgtEl>
                                      </p:cBhvr>
                                      <p:to x="100000" y="100000"/>
                                    </p:animScale>
                                  </p:childTnLst>
                                </p:cTn>
                              </p:par>
                            </p:childTnLst>
                          </p:cTn>
                        </p:par>
                        <p:par>
                          <p:cTn id="73" fill="hold">
                            <p:stCondLst>
                              <p:cond delay="2100"/>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16"/>
                                        </p:tgtEl>
                                        <p:attrNameLst>
                                          <p:attrName>style.visibility</p:attrName>
                                        </p:attrNameLst>
                                      </p:cBhvr>
                                      <p:to>
                                        <p:strVal val="visible"/>
                                      </p:to>
                                    </p:set>
                                    <p:anim by="(-#ppt_w*2)" calcmode="lin" valueType="num">
                                      <p:cBhvr rctx="PPT">
                                        <p:cTn id="76" dur="250" autoRev="1" fill="hold">
                                          <p:stCondLst>
                                            <p:cond delay="0"/>
                                          </p:stCondLst>
                                        </p:cTn>
                                        <p:tgtEl>
                                          <p:spTgt spid="16"/>
                                        </p:tgtEl>
                                        <p:attrNameLst>
                                          <p:attrName>ppt_w</p:attrName>
                                        </p:attrNameLst>
                                      </p:cBhvr>
                                    </p:anim>
                                    <p:anim by="(#ppt_w*0.50)" calcmode="lin" valueType="num">
                                      <p:cBhvr>
                                        <p:cTn id="77" dur="250" decel="50000" autoRev="1" fill="hold">
                                          <p:stCondLst>
                                            <p:cond delay="0"/>
                                          </p:stCondLst>
                                        </p:cTn>
                                        <p:tgtEl>
                                          <p:spTgt spid="16"/>
                                        </p:tgtEl>
                                        <p:attrNameLst>
                                          <p:attrName>ppt_x</p:attrName>
                                        </p:attrNameLst>
                                      </p:cBhvr>
                                    </p:anim>
                                    <p:anim from="(-#ppt_h/2)" to="(#ppt_y)" calcmode="lin" valueType="num">
                                      <p:cBhvr>
                                        <p:cTn id="78" dur="500" fill="hold">
                                          <p:stCondLst>
                                            <p:cond delay="0"/>
                                          </p:stCondLst>
                                        </p:cTn>
                                        <p:tgtEl>
                                          <p:spTgt spid="16"/>
                                        </p:tgtEl>
                                        <p:attrNameLst>
                                          <p:attrName>ppt_y</p:attrName>
                                        </p:attrNameLst>
                                      </p:cBhvr>
                                    </p:anim>
                                    <p:animRot by="21600000">
                                      <p:cBhvr>
                                        <p:cTn id="79" dur="500" fill="hold">
                                          <p:stCondLst>
                                            <p:cond delay="0"/>
                                          </p:stCondLst>
                                        </p:cTn>
                                        <p:tgtEl>
                                          <p:spTgt spid="16"/>
                                        </p:tgtEl>
                                        <p:attrNameLst>
                                          <p:attrName>r</p:attrName>
                                        </p:attrNameLst>
                                      </p:cBhvr>
                                    </p:animRot>
                                  </p:childTnLst>
                                </p:cTn>
                              </p:par>
                            </p:childTnLst>
                          </p:cTn>
                        </p:par>
                        <p:par>
                          <p:cTn id="80" fill="hold">
                            <p:stCondLst>
                              <p:cond delay="2650"/>
                            </p:stCondLst>
                            <p:childTnLst>
                              <p:par>
                                <p:cTn id="81" presetID="2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left)">
                                      <p:cBhvr>
                                        <p:cTn id="83" dur="500"/>
                                        <p:tgtEl>
                                          <p:spTgt spid="10"/>
                                        </p:tgtEl>
                                      </p:cBhvr>
                                    </p:animEffect>
                                  </p:childTnLst>
                                </p:cTn>
                              </p:par>
                            </p:childTnLst>
                          </p:cTn>
                        </p:par>
                        <p:par>
                          <p:cTn id="84" fill="hold">
                            <p:stCondLst>
                              <p:cond delay="315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15"/>
                                        </p:tgtEl>
                                        <p:attrNameLst>
                                          <p:attrName>style.visibility</p:attrName>
                                        </p:attrNameLst>
                                      </p:cBhvr>
                                      <p:to>
                                        <p:strVal val="visible"/>
                                      </p:to>
                                    </p:set>
                                    <p:anim by="(-#ppt_w*2)" calcmode="lin" valueType="num">
                                      <p:cBhvr rctx="PPT">
                                        <p:cTn id="87" dur="250" autoRev="1" fill="hold">
                                          <p:stCondLst>
                                            <p:cond delay="0"/>
                                          </p:stCondLst>
                                        </p:cTn>
                                        <p:tgtEl>
                                          <p:spTgt spid="15"/>
                                        </p:tgtEl>
                                        <p:attrNameLst>
                                          <p:attrName>ppt_w</p:attrName>
                                        </p:attrNameLst>
                                      </p:cBhvr>
                                    </p:anim>
                                    <p:anim by="(#ppt_w*0.50)" calcmode="lin" valueType="num">
                                      <p:cBhvr>
                                        <p:cTn id="88" dur="250" decel="50000" autoRev="1" fill="hold">
                                          <p:stCondLst>
                                            <p:cond delay="0"/>
                                          </p:stCondLst>
                                        </p:cTn>
                                        <p:tgtEl>
                                          <p:spTgt spid="15"/>
                                        </p:tgtEl>
                                        <p:attrNameLst>
                                          <p:attrName>ppt_x</p:attrName>
                                        </p:attrNameLst>
                                      </p:cBhvr>
                                    </p:anim>
                                    <p:anim from="(-#ppt_h/2)" to="(#ppt_y)" calcmode="lin" valueType="num">
                                      <p:cBhvr>
                                        <p:cTn id="89" dur="500" fill="hold">
                                          <p:stCondLst>
                                            <p:cond delay="0"/>
                                          </p:stCondLst>
                                        </p:cTn>
                                        <p:tgtEl>
                                          <p:spTgt spid="15"/>
                                        </p:tgtEl>
                                        <p:attrNameLst>
                                          <p:attrName>ppt_y</p:attrName>
                                        </p:attrNameLst>
                                      </p:cBhvr>
                                    </p:anim>
                                    <p:animRot by="21600000">
                                      <p:cBhvr>
                                        <p:cTn id="90" dur="500" fill="hold">
                                          <p:stCondLst>
                                            <p:cond delay="0"/>
                                          </p:stCondLst>
                                        </p:cTn>
                                        <p:tgtEl>
                                          <p:spTgt spid="15"/>
                                        </p:tgtEl>
                                        <p:attrNameLst>
                                          <p:attrName>r</p:attrName>
                                        </p:attrNameLst>
                                      </p:cBhvr>
                                    </p:animRot>
                                  </p:childTnLst>
                                </p:cTn>
                              </p:par>
                            </p:childTnLst>
                          </p:cTn>
                        </p:par>
                        <p:par>
                          <p:cTn id="91" fill="hold">
                            <p:stCondLst>
                              <p:cond delay="3700"/>
                            </p:stCondLst>
                            <p:childTnLst>
                              <p:par>
                                <p:cTn id="92" presetID="22" presetClass="entr" presetSubtype="8"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wipe(left)">
                                      <p:cBhvr>
                                        <p:cTn id="94" dur="500"/>
                                        <p:tgtEl>
                                          <p:spTgt spid="11"/>
                                        </p:tgtEl>
                                      </p:cBhvr>
                                    </p:animEffect>
                                  </p:childTnLst>
                                </p:cTn>
                              </p:par>
                            </p:childTnLst>
                          </p:cTn>
                        </p:par>
                        <p:par>
                          <p:cTn id="95" fill="hold">
                            <p:stCondLst>
                              <p:cond delay="42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17"/>
                                        </p:tgtEl>
                                        <p:attrNameLst>
                                          <p:attrName>style.visibility</p:attrName>
                                        </p:attrNameLst>
                                      </p:cBhvr>
                                      <p:to>
                                        <p:strVal val="visible"/>
                                      </p:to>
                                    </p:set>
                                    <p:anim by="(-#ppt_w*2)" calcmode="lin" valueType="num">
                                      <p:cBhvr rctx="PPT">
                                        <p:cTn id="98" dur="250" autoRev="1" fill="hold">
                                          <p:stCondLst>
                                            <p:cond delay="0"/>
                                          </p:stCondLst>
                                        </p:cTn>
                                        <p:tgtEl>
                                          <p:spTgt spid="17"/>
                                        </p:tgtEl>
                                        <p:attrNameLst>
                                          <p:attrName>ppt_w</p:attrName>
                                        </p:attrNameLst>
                                      </p:cBhvr>
                                    </p:anim>
                                    <p:anim by="(#ppt_w*0.50)" calcmode="lin" valueType="num">
                                      <p:cBhvr>
                                        <p:cTn id="99" dur="250" decel="50000" autoRev="1" fill="hold">
                                          <p:stCondLst>
                                            <p:cond delay="0"/>
                                          </p:stCondLst>
                                        </p:cTn>
                                        <p:tgtEl>
                                          <p:spTgt spid="17"/>
                                        </p:tgtEl>
                                        <p:attrNameLst>
                                          <p:attrName>ppt_x</p:attrName>
                                        </p:attrNameLst>
                                      </p:cBhvr>
                                    </p:anim>
                                    <p:anim from="(-#ppt_h/2)" to="(#ppt_y)" calcmode="lin" valueType="num">
                                      <p:cBhvr>
                                        <p:cTn id="100" dur="500" fill="hold">
                                          <p:stCondLst>
                                            <p:cond delay="0"/>
                                          </p:stCondLst>
                                        </p:cTn>
                                        <p:tgtEl>
                                          <p:spTgt spid="17"/>
                                        </p:tgtEl>
                                        <p:attrNameLst>
                                          <p:attrName>ppt_y</p:attrName>
                                        </p:attrNameLst>
                                      </p:cBhvr>
                                    </p:anim>
                                    <p:animRot by="21600000">
                                      <p:cBhvr>
                                        <p:cTn id="101" dur="500" fill="hold">
                                          <p:stCondLst>
                                            <p:cond delay="0"/>
                                          </p:stCondLst>
                                        </p:cTn>
                                        <p:tgtEl>
                                          <p:spTgt spid="17"/>
                                        </p:tgtEl>
                                        <p:attrNameLst>
                                          <p:attrName>r</p:attrName>
                                        </p:attrNameLst>
                                      </p:cBhvr>
                                    </p:animRot>
                                  </p:childTnLst>
                                </p:cTn>
                              </p:par>
                            </p:childTnLst>
                          </p:cTn>
                        </p:par>
                        <p:par>
                          <p:cTn id="102" fill="hold">
                            <p:stCondLst>
                              <p:cond delay="4750"/>
                            </p:stCondLst>
                            <p:childTnLst>
                              <p:par>
                                <p:cTn id="103" presetID="22" presetClass="entr" presetSubtype="8"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wipe(left)">
                                      <p:cBhvr>
                                        <p:cTn id="105" dur="500"/>
                                        <p:tgtEl>
                                          <p:spTgt spid="12"/>
                                        </p:tgtEl>
                                      </p:cBhvr>
                                    </p:animEffect>
                                  </p:childTnLst>
                                </p:cTn>
                              </p:par>
                            </p:childTnLst>
                          </p:cTn>
                        </p:par>
                        <p:par>
                          <p:cTn id="106" fill="hold">
                            <p:stCondLst>
                              <p:cond delay="5250"/>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18"/>
                                        </p:tgtEl>
                                        <p:attrNameLst>
                                          <p:attrName>style.visibility</p:attrName>
                                        </p:attrNameLst>
                                      </p:cBhvr>
                                      <p:to>
                                        <p:strVal val="visible"/>
                                      </p:to>
                                    </p:set>
                                    <p:anim by="(-#ppt_w*2)" calcmode="lin" valueType="num">
                                      <p:cBhvr rctx="PPT">
                                        <p:cTn id="109" dur="250" autoRev="1" fill="hold">
                                          <p:stCondLst>
                                            <p:cond delay="0"/>
                                          </p:stCondLst>
                                        </p:cTn>
                                        <p:tgtEl>
                                          <p:spTgt spid="18"/>
                                        </p:tgtEl>
                                        <p:attrNameLst>
                                          <p:attrName>ppt_w</p:attrName>
                                        </p:attrNameLst>
                                      </p:cBhvr>
                                    </p:anim>
                                    <p:anim by="(#ppt_w*0.50)" calcmode="lin" valueType="num">
                                      <p:cBhvr>
                                        <p:cTn id="110" dur="250" decel="50000" autoRev="1" fill="hold">
                                          <p:stCondLst>
                                            <p:cond delay="0"/>
                                          </p:stCondLst>
                                        </p:cTn>
                                        <p:tgtEl>
                                          <p:spTgt spid="18"/>
                                        </p:tgtEl>
                                        <p:attrNameLst>
                                          <p:attrName>ppt_x</p:attrName>
                                        </p:attrNameLst>
                                      </p:cBhvr>
                                    </p:anim>
                                    <p:anim from="(-#ppt_h/2)" to="(#ppt_y)" calcmode="lin" valueType="num">
                                      <p:cBhvr>
                                        <p:cTn id="111" dur="500" fill="hold">
                                          <p:stCondLst>
                                            <p:cond delay="0"/>
                                          </p:stCondLst>
                                        </p:cTn>
                                        <p:tgtEl>
                                          <p:spTgt spid="18"/>
                                        </p:tgtEl>
                                        <p:attrNameLst>
                                          <p:attrName>ppt_y</p:attrName>
                                        </p:attrNameLst>
                                      </p:cBhvr>
                                    </p:anim>
                                    <p:animRot by="21600000">
                                      <p:cBhvr>
                                        <p:cTn id="112" dur="500" fill="hold">
                                          <p:stCondLst>
                                            <p:cond delay="0"/>
                                          </p:stCondLst>
                                        </p:cTn>
                                        <p:tgtEl>
                                          <p:spTgt spid="18"/>
                                        </p:tgtEl>
                                        <p:attrNameLst>
                                          <p:attrName>r</p:attrName>
                                        </p:attrNameLst>
                                      </p:cBhvr>
                                    </p:animRot>
                                  </p:childTnLst>
                                </p:cTn>
                              </p:par>
                            </p:childTnLst>
                          </p:cTn>
                        </p:par>
                        <p:par>
                          <p:cTn id="113" fill="hold">
                            <p:stCondLst>
                              <p:cond delay="5800"/>
                            </p:stCondLst>
                            <p:childTnLst>
                              <p:par>
                                <p:cTn id="114" presetID="31" presetClass="entr" presetSubtype="0" fill="hold" grpId="0"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p:cTn id="116" dur="1000" fill="hold"/>
                                        <p:tgtEl>
                                          <p:spTgt spid="14"/>
                                        </p:tgtEl>
                                        <p:attrNameLst>
                                          <p:attrName>ppt_w</p:attrName>
                                        </p:attrNameLst>
                                      </p:cBhvr>
                                      <p:tavLst>
                                        <p:tav tm="0">
                                          <p:val>
                                            <p:fltVal val="0"/>
                                          </p:val>
                                        </p:tav>
                                        <p:tav tm="100000">
                                          <p:val>
                                            <p:strVal val="#ppt_w"/>
                                          </p:val>
                                        </p:tav>
                                      </p:tavLst>
                                    </p:anim>
                                    <p:anim calcmode="lin" valueType="num">
                                      <p:cBhvr>
                                        <p:cTn id="117" dur="1000" fill="hold"/>
                                        <p:tgtEl>
                                          <p:spTgt spid="14"/>
                                        </p:tgtEl>
                                        <p:attrNameLst>
                                          <p:attrName>ppt_h</p:attrName>
                                        </p:attrNameLst>
                                      </p:cBhvr>
                                      <p:tavLst>
                                        <p:tav tm="0">
                                          <p:val>
                                            <p:fltVal val="0"/>
                                          </p:val>
                                        </p:tav>
                                        <p:tav tm="100000">
                                          <p:val>
                                            <p:strVal val="#ppt_h"/>
                                          </p:val>
                                        </p:tav>
                                      </p:tavLst>
                                    </p:anim>
                                    <p:anim calcmode="lin" valueType="num">
                                      <p:cBhvr>
                                        <p:cTn id="118" dur="1000" fill="hold"/>
                                        <p:tgtEl>
                                          <p:spTgt spid="14"/>
                                        </p:tgtEl>
                                        <p:attrNameLst>
                                          <p:attrName>style.rotation</p:attrName>
                                        </p:attrNameLst>
                                      </p:cBhvr>
                                      <p:tavLst>
                                        <p:tav tm="0">
                                          <p:val>
                                            <p:fltVal val="90"/>
                                          </p:val>
                                        </p:tav>
                                        <p:tav tm="100000">
                                          <p:val>
                                            <p:fltVal val="0"/>
                                          </p:val>
                                        </p:tav>
                                      </p:tavLst>
                                    </p:anim>
                                    <p:animEffect transition="in" filter="fade">
                                      <p:cBhvr>
                                        <p:cTn id="119" dur="1000"/>
                                        <p:tgtEl>
                                          <p:spTgt spid="14"/>
                                        </p:tgtEl>
                                      </p:cBhvr>
                                    </p:animEffect>
                                  </p:childTnLst>
                                </p:cTn>
                              </p:par>
                            </p:childTnLst>
                          </p:cTn>
                        </p:par>
                        <p:par>
                          <p:cTn id="120" fill="hold">
                            <p:stCondLst>
                              <p:cond delay="6800"/>
                            </p:stCondLst>
                            <p:childTnLst>
                              <p:par>
                                <p:cTn id="121" presetID="22" presetClass="entr" presetSubtype="8" fill="hold" grpId="0" nodeType="after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wipe(left)">
                                      <p:cBhvr>
                                        <p:cTn id="1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autoUpdateAnimBg="0"/>
      <p:bldP spid="9" grpId="0" animBg="1" autoUpdateAnimBg="0"/>
      <p:bldP spid="10" grpId="0" animBg="1"/>
      <p:bldP spid="11" grpId="0" animBg="1"/>
      <p:bldP spid="12" grpId="0" animBg="1"/>
      <p:bldP spid="13" grpId="0" autoUpdateAnimBg="0"/>
      <p:bldP spid="14" grpId="0" animBg="1"/>
      <p:bldP spid="15" grpId="0" autoUpdateAnimBg="0"/>
      <p:bldP spid="16" grpId="0" autoUpdateAnimBg="0"/>
      <p:bldP spid="17" grpId="0" autoUpdateAnimBg="0"/>
      <p:bldP spid="1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Freeform 5"/>
          <p:cNvSpPr>
            <a:spLocks noChangeArrowheads="1"/>
          </p:cNvSpPr>
          <p:nvPr/>
        </p:nvSpPr>
        <p:spPr bwMode="auto">
          <a:xfrm>
            <a:off x="2543180" y="3948906"/>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bg1"/>
          </a:solidFill>
          <a:ln>
            <a:noFill/>
          </a:ln>
          <a:extLst/>
        </p:spPr>
        <p:txBody>
          <a:bodyPr/>
          <a:lstStyle/>
          <a:p>
            <a:endParaRPr lang="zh-CN" altLang="en-US"/>
          </a:p>
        </p:txBody>
      </p:sp>
      <p:sp>
        <p:nvSpPr>
          <p:cNvPr id="7" name="Freeform 6"/>
          <p:cNvSpPr>
            <a:spLocks noChangeArrowheads="1"/>
          </p:cNvSpPr>
          <p:nvPr/>
        </p:nvSpPr>
        <p:spPr bwMode="auto">
          <a:xfrm>
            <a:off x="3500443" y="3517106"/>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bg1"/>
          </a:solidFill>
          <a:ln>
            <a:noFill/>
          </a:ln>
          <a:extLst/>
        </p:spPr>
        <p:txBody>
          <a:bodyPr/>
          <a:lstStyle/>
          <a:p>
            <a:endParaRPr lang="zh-CN" altLang="en-US"/>
          </a:p>
        </p:txBody>
      </p:sp>
      <p:sp>
        <p:nvSpPr>
          <p:cNvPr id="8" name="Freeform 7"/>
          <p:cNvSpPr>
            <a:spLocks noChangeArrowheads="1"/>
          </p:cNvSpPr>
          <p:nvPr/>
        </p:nvSpPr>
        <p:spPr bwMode="auto">
          <a:xfrm>
            <a:off x="4337055" y="3517106"/>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bg1"/>
          </a:solidFill>
          <a:ln>
            <a:noFill/>
          </a:ln>
          <a:extLst/>
        </p:spPr>
        <p:txBody>
          <a:bodyPr/>
          <a:lstStyle/>
          <a:p>
            <a:endParaRPr lang="zh-CN" altLang="en-US"/>
          </a:p>
        </p:txBody>
      </p:sp>
      <p:sp>
        <p:nvSpPr>
          <p:cNvPr id="9" name="Freeform 8"/>
          <p:cNvSpPr>
            <a:spLocks noChangeArrowheads="1"/>
          </p:cNvSpPr>
          <p:nvPr/>
        </p:nvSpPr>
        <p:spPr bwMode="auto">
          <a:xfrm>
            <a:off x="5030793" y="3899694"/>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bg1"/>
          </a:solidFill>
          <a:ln>
            <a:noFill/>
          </a:ln>
          <a:extLst/>
        </p:spPr>
        <p:txBody>
          <a:bodyPr/>
          <a:lstStyle/>
          <a:p>
            <a:endParaRPr lang="zh-CN" altLang="en-US"/>
          </a:p>
        </p:txBody>
      </p:sp>
      <p:sp>
        <p:nvSpPr>
          <p:cNvPr id="10" name="Freeform 9"/>
          <p:cNvSpPr>
            <a:spLocks noChangeArrowheads="1"/>
          </p:cNvSpPr>
          <p:nvPr/>
        </p:nvSpPr>
        <p:spPr bwMode="auto">
          <a:xfrm>
            <a:off x="5749930" y="3904456"/>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bg1"/>
          </a:solidFill>
          <a:ln>
            <a:noFill/>
          </a:ln>
          <a:extLst/>
        </p:spPr>
        <p:txBody>
          <a:bodyPr/>
          <a:lstStyle/>
          <a:p>
            <a:endParaRPr lang="zh-CN" altLang="en-US">
              <a:solidFill>
                <a:schemeClr val="accent2"/>
              </a:solidFill>
            </a:endParaRPr>
          </a:p>
        </p:txBody>
      </p:sp>
      <p:sp>
        <p:nvSpPr>
          <p:cNvPr id="11" name="Freeform 10"/>
          <p:cNvSpPr>
            <a:spLocks noChangeArrowheads="1"/>
          </p:cNvSpPr>
          <p:nvPr/>
        </p:nvSpPr>
        <p:spPr bwMode="auto">
          <a:xfrm>
            <a:off x="6300793" y="2880519"/>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bg1"/>
          </a:solidFill>
          <a:ln>
            <a:noFill/>
          </a:ln>
          <a:extLst/>
        </p:spPr>
        <p:txBody>
          <a:bodyPr/>
          <a:lstStyle/>
          <a:p>
            <a:endParaRPr lang="zh-CN" altLang="en-US"/>
          </a:p>
        </p:txBody>
      </p:sp>
      <p:sp>
        <p:nvSpPr>
          <p:cNvPr id="12" name="Freeform 11"/>
          <p:cNvSpPr>
            <a:spLocks noChangeArrowheads="1"/>
          </p:cNvSpPr>
          <p:nvPr/>
        </p:nvSpPr>
        <p:spPr bwMode="auto">
          <a:xfrm>
            <a:off x="6900868" y="2880519"/>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bg1"/>
          </a:solidFill>
          <a:ln>
            <a:noFill/>
          </a:ln>
          <a:extLst/>
        </p:spPr>
        <p:txBody>
          <a:bodyPr/>
          <a:lstStyle/>
          <a:p>
            <a:endParaRPr lang="zh-CN" altLang="en-US"/>
          </a:p>
        </p:txBody>
      </p:sp>
      <p:sp>
        <p:nvSpPr>
          <p:cNvPr id="13" name="Freeform 12"/>
          <p:cNvSpPr>
            <a:spLocks noChangeArrowheads="1"/>
          </p:cNvSpPr>
          <p:nvPr/>
        </p:nvSpPr>
        <p:spPr bwMode="auto">
          <a:xfrm>
            <a:off x="7635880" y="3390106"/>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bg1"/>
          </a:solidFill>
          <a:ln>
            <a:noFill/>
          </a:ln>
          <a:extLst/>
        </p:spPr>
        <p:txBody>
          <a:bodyPr/>
          <a:lstStyle/>
          <a:p>
            <a:endParaRPr lang="zh-CN" altLang="en-US"/>
          </a:p>
        </p:txBody>
      </p:sp>
      <p:sp>
        <p:nvSpPr>
          <p:cNvPr id="14" name="Freeform 13"/>
          <p:cNvSpPr>
            <a:spLocks noChangeArrowheads="1"/>
          </p:cNvSpPr>
          <p:nvPr/>
        </p:nvSpPr>
        <p:spPr bwMode="auto">
          <a:xfrm>
            <a:off x="8750305" y="3393281"/>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bg1"/>
          </a:solidFill>
          <a:ln>
            <a:noFill/>
          </a:ln>
          <a:extLst/>
        </p:spPr>
        <p:txBody>
          <a:bodyPr/>
          <a:lstStyle/>
          <a:p>
            <a:endParaRPr lang="zh-CN" altLang="en-US"/>
          </a:p>
        </p:txBody>
      </p:sp>
      <p:sp>
        <p:nvSpPr>
          <p:cNvPr id="15" name="Oval 47"/>
          <p:cNvSpPr>
            <a:spLocks noChangeArrowheads="1"/>
          </p:cNvSpPr>
          <p:nvPr/>
        </p:nvSpPr>
        <p:spPr bwMode="auto">
          <a:xfrm>
            <a:off x="2300293" y="3704431"/>
            <a:ext cx="495300" cy="495300"/>
          </a:xfrm>
          <a:prstGeom prst="ellipse">
            <a:avLst/>
          </a:prstGeom>
          <a:solidFill>
            <a:schemeClr val="bg1"/>
          </a:solidFill>
          <a:ln>
            <a:noFill/>
          </a:ln>
          <a:effectLst>
            <a:outerShdw blurRad="50800" dist="38100" dir="2700000" algn="tl" rotWithShape="0">
              <a:prstClr val="black">
                <a:alpha val="40000"/>
              </a:prstClr>
            </a:outerShdw>
          </a:effectLs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16" name="Oval 54"/>
          <p:cNvSpPr>
            <a:spLocks noChangeArrowheads="1"/>
          </p:cNvSpPr>
          <p:nvPr/>
        </p:nvSpPr>
        <p:spPr bwMode="auto">
          <a:xfrm>
            <a:off x="5003805" y="4398169"/>
            <a:ext cx="60325" cy="60325"/>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17" name="TextBox 682"/>
          <p:cNvSpPr>
            <a:spLocks noChangeArrowheads="1"/>
          </p:cNvSpPr>
          <p:nvPr/>
        </p:nvSpPr>
        <p:spPr bwMode="auto">
          <a:xfrm>
            <a:off x="2254255" y="3747294"/>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rgbClr val="395E9D"/>
                </a:solidFill>
                <a:latin typeface="方正中等线简体" panose="03000509000000000000" pitchFamily="65" charset="-122"/>
                <a:ea typeface="方正中等线简体" panose="03000509000000000000" pitchFamily="65" charset="-122"/>
              </a:rPr>
              <a:t>80</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nvGrpSpPr>
          <p:cNvPr id="18" name="组合 17"/>
          <p:cNvGrpSpPr/>
          <p:nvPr/>
        </p:nvGrpSpPr>
        <p:grpSpPr>
          <a:xfrm>
            <a:off x="3945654" y="3210719"/>
            <a:ext cx="805029" cy="617537"/>
            <a:chOff x="2510549" y="2157005"/>
            <a:chExt cx="805029" cy="617537"/>
          </a:xfrm>
          <a:effectLst>
            <a:outerShdw blurRad="50800" dist="38100" dir="2700000" algn="tl" rotWithShape="0">
              <a:prstClr val="black">
                <a:alpha val="40000"/>
              </a:prstClr>
            </a:outerShdw>
          </a:effectLst>
        </p:grpSpPr>
        <p:sp>
          <p:nvSpPr>
            <p:cNvPr id="19" name="Oval 45"/>
            <p:cNvSpPr>
              <a:spLocks noChangeArrowheads="1"/>
            </p:cNvSpPr>
            <p:nvPr/>
          </p:nvSpPr>
          <p:spPr bwMode="auto">
            <a:xfrm>
              <a:off x="2597150" y="2157005"/>
              <a:ext cx="619125" cy="61753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20" name="TextBox 682"/>
            <p:cNvSpPr>
              <a:spLocks noChangeArrowheads="1"/>
            </p:cNvSpPr>
            <p:nvPr/>
          </p:nvSpPr>
          <p:spPr bwMode="auto">
            <a:xfrm>
              <a:off x="2510549" y="2247492"/>
              <a:ext cx="80502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dirty="0">
                  <a:solidFill>
                    <a:srgbClr val="395E9D"/>
                  </a:solidFill>
                  <a:latin typeface="方正中等线简体" panose="03000509000000000000" pitchFamily="65" charset="-122"/>
                  <a:ea typeface="方正中等线简体" panose="03000509000000000000" pitchFamily="65" charset="-122"/>
                </a:rPr>
                <a:t>100</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21" name="组合 20"/>
          <p:cNvGrpSpPr/>
          <p:nvPr/>
        </p:nvGrpSpPr>
        <p:grpSpPr>
          <a:xfrm>
            <a:off x="6027804" y="4579144"/>
            <a:ext cx="611066" cy="434975"/>
            <a:chOff x="4592699" y="3525430"/>
            <a:chExt cx="611066" cy="434975"/>
          </a:xfrm>
          <a:effectLst>
            <a:outerShdw blurRad="50800" dist="38100" dir="2700000" algn="tl" rotWithShape="0">
              <a:prstClr val="black">
                <a:alpha val="40000"/>
              </a:prstClr>
            </a:outerShdw>
          </a:effectLst>
        </p:grpSpPr>
        <p:sp>
          <p:nvSpPr>
            <p:cNvPr id="22" name="Oval 48"/>
            <p:cNvSpPr>
              <a:spLocks noChangeArrowheads="1"/>
            </p:cNvSpPr>
            <p:nvPr/>
          </p:nvSpPr>
          <p:spPr bwMode="auto">
            <a:xfrm>
              <a:off x="4656138" y="3525430"/>
              <a:ext cx="434975" cy="434975"/>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23" name="TextBox 682"/>
            <p:cNvSpPr>
              <a:spLocks noChangeArrowheads="1"/>
            </p:cNvSpPr>
            <p:nvPr/>
          </p:nvSpPr>
          <p:spPr bwMode="auto">
            <a:xfrm>
              <a:off x="4592699" y="3542892"/>
              <a:ext cx="6110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rgbClr val="395E9D"/>
                  </a:solidFill>
                  <a:latin typeface="方正中等线简体" panose="03000509000000000000" pitchFamily="65" charset="-122"/>
                  <a:ea typeface="方正中等线简体" panose="03000509000000000000" pitchFamily="65" charset="-122"/>
                </a:rPr>
                <a:t>75</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24" name="组合 23"/>
          <p:cNvGrpSpPr/>
          <p:nvPr/>
        </p:nvGrpSpPr>
        <p:grpSpPr>
          <a:xfrm>
            <a:off x="7342114" y="3869531"/>
            <a:ext cx="639920" cy="558800"/>
            <a:chOff x="5907009" y="2815817"/>
            <a:chExt cx="639920" cy="558800"/>
          </a:xfrm>
          <a:effectLst>
            <a:outerShdw blurRad="50800" dist="38100" dir="2700000" algn="tl" rotWithShape="0">
              <a:prstClr val="black">
                <a:alpha val="40000"/>
              </a:prstClr>
            </a:outerShdw>
          </a:effectLst>
        </p:grpSpPr>
        <p:sp>
          <p:nvSpPr>
            <p:cNvPr id="25" name="Oval 46"/>
            <p:cNvSpPr>
              <a:spLocks noChangeArrowheads="1"/>
            </p:cNvSpPr>
            <p:nvPr/>
          </p:nvSpPr>
          <p:spPr bwMode="auto">
            <a:xfrm>
              <a:off x="5927725" y="2815817"/>
              <a:ext cx="558800" cy="5588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26" name="TextBox 682"/>
            <p:cNvSpPr>
              <a:spLocks noChangeArrowheads="1"/>
            </p:cNvSpPr>
            <p:nvPr/>
          </p:nvSpPr>
          <p:spPr bwMode="auto">
            <a:xfrm>
              <a:off x="5907009" y="2880905"/>
              <a:ext cx="6399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dirty="0">
                  <a:solidFill>
                    <a:srgbClr val="395E9D"/>
                  </a:solidFill>
                  <a:latin typeface="方正中等线简体" panose="03000509000000000000" pitchFamily="65" charset="-122"/>
                  <a:ea typeface="方正中等线简体" panose="03000509000000000000" pitchFamily="65" charset="-122"/>
                </a:rPr>
                <a:t>98</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27" name="组合 26"/>
          <p:cNvGrpSpPr/>
          <p:nvPr/>
        </p:nvGrpSpPr>
        <p:grpSpPr>
          <a:xfrm>
            <a:off x="8508706" y="3210719"/>
            <a:ext cx="521298" cy="369887"/>
            <a:chOff x="7073601" y="2157005"/>
            <a:chExt cx="521298" cy="369887"/>
          </a:xfrm>
          <a:effectLst>
            <a:outerShdw blurRad="50800" dist="38100" dir="2700000" algn="tl" rotWithShape="0">
              <a:prstClr val="black">
                <a:alpha val="40000"/>
              </a:prstClr>
            </a:outerShdw>
          </a:effectLst>
        </p:grpSpPr>
        <p:sp>
          <p:nvSpPr>
            <p:cNvPr id="28"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29" name="TextBox 682"/>
            <p:cNvSpPr>
              <a:spLocks noChangeArrowheads="1"/>
            </p:cNvSpPr>
            <p:nvPr/>
          </p:nvSpPr>
          <p:spPr bwMode="auto">
            <a:xfrm>
              <a:off x="7073601" y="2171292"/>
              <a:ext cx="521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395E9D"/>
                  </a:solidFill>
                  <a:latin typeface="方正中等线简体" panose="03000509000000000000" pitchFamily="65" charset="-122"/>
                  <a:ea typeface="方正中等线简体" panose="03000509000000000000" pitchFamily="65" charset="-122"/>
                </a:rPr>
                <a:t>64</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0" name="组合 29"/>
          <p:cNvGrpSpPr/>
          <p:nvPr/>
        </p:nvGrpSpPr>
        <p:grpSpPr>
          <a:xfrm>
            <a:off x="5538650" y="3753644"/>
            <a:ext cx="489236" cy="311150"/>
            <a:chOff x="4103545" y="2699930"/>
            <a:chExt cx="489236" cy="311150"/>
          </a:xfrm>
          <a:effectLst>
            <a:outerShdw blurRad="50800" dist="38100" dir="2700000" algn="tl" rotWithShape="0">
              <a:prstClr val="black">
                <a:alpha val="40000"/>
              </a:prstClr>
            </a:outerShdw>
          </a:effectLst>
        </p:grpSpPr>
        <p:sp>
          <p:nvSpPr>
            <p:cNvPr id="31"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dirty="0">
                <a:solidFill>
                  <a:schemeClr val="accent2"/>
                </a:solidFill>
                <a:sym typeface="宋体" panose="02010600030101010101" pitchFamily="2" charset="-122"/>
              </a:endParaRPr>
            </a:p>
          </p:txBody>
        </p:sp>
        <p:sp>
          <p:nvSpPr>
            <p:cNvPr id="32" name="TextBox 682"/>
            <p:cNvSpPr>
              <a:spLocks noChangeArrowheads="1"/>
            </p:cNvSpPr>
            <p:nvPr/>
          </p:nvSpPr>
          <p:spPr bwMode="auto">
            <a:xfrm>
              <a:off x="4103545" y="2706280"/>
              <a:ext cx="4892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rgbClr val="395E9D"/>
                  </a:solidFill>
                  <a:latin typeface="方正中等线简体" panose="03000509000000000000" pitchFamily="65" charset="-122"/>
                  <a:ea typeface="方正中等线简体" panose="03000509000000000000" pitchFamily="65" charset="-122"/>
                </a:rPr>
                <a:t>35</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3" name="组合 32"/>
          <p:cNvGrpSpPr/>
          <p:nvPr/>
        </p:nvGrpSpPr>
        <p:grpSpPr>
          <a:xfrm>
            <a:off x="6746880" y="2747169"/>
            <a:ext cx="339725" cy="254000"/>
            <a:chOff x="5311775" y="1693455"/>
            <a:chExt cx="339725" cy="254000"/>
          </a:xfrm>
          <a:solidFill>
            <a:schemeClr val="bg1"/>
          </a:solidFill>
          <a:effectLst>
            <a:outerShdw blurRad="50800" dist="38100" dir="2700000" algn="tl" rotWithShape="0">
              <a:prstClr val="black">
                <a:alpha val="40000"/>
              </a:prstClr>
            </a:outerShdw>
          </a:effectLst>
        </p:grpSpPr>
        <p:sp>
          <p:nvSpPr>
            <p:cNvPr id="34" name="Oval 52"/>
            <p:cNvSpPr>
              <a:spLocks noChangeArrowheads="1"/>
            </p:cNvSpPr>
            <p:nvPr/>
          </p:nvSpPr>
          <p:spPr bwMode="auto">
            <a:xfrm>
              <a:off x="5380038" y="1736317"/>
              <a:ext cx="187325" cy="18415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5" name="TextBox 682"/>
            <p:cNvSpPr>
              <a:spLocks noChangeArrowheads="1"/>
            </p:cNvSpPr>
            <p:nvPr/>
          </p:nvSpPr>
          <p:spPr bwMode="auto">
            <a:xfrm>
              <a:off x="5311775" y="1693455"/>
              <a:ext cx="339725" cy="2540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rgbClr val="395E9D"/>
                  </a:solidFill>
                  <a:latin typeface="方正中等线简体" panose="03000509000000000000" pitchFamily="65" charset="-122"/>
                  <a:ea typeface="方正中等线简体" panose="03000509000000000000" pitchFamily="65" charset="-122"/>
                </a:rPr>
                <a:t>8</a:t>
              </a:r>
              <a:r>
                <a:rPr lang="en-US" altLang="zh-CN" sz="7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6" name="组合 35"/>
          <p:cNvGrpSpPr/>
          <p:nvPr/>
        </p:nvGrpSpPr>
        <p:grpSpPr>
          <a:xfrm>
            <a:off x="3307403" y="4672806"/>
            <a:ext cx="415925" cy="258128"/>
            <a:chOff x="1872298" y="3619092"/>
            <a:chExt cx="415925" cy="258128"/>
          </a:xfrm>
          <a:solidFill>
            <a:schemeClr val="bg1"/>
          </a:solidFill>
          <a:effectLst>
            <a:outerShdw blurRad="50800" dist="38100" dir="2700000" algn="tl" rotWithShape="0">
              <a:prstClr val="black">
                <a:alpha val="40000"/>
              </a:prstClr>
            </a:outerShdw>
          </a:effectLst>
        </p:grpSpPr>
        <p:sp>
          <p:nvSpPr>
            <p:cNvPr id="37" name="Oval 51"/>
            <p:cNvSpPr>
              <a:spLocks noChangeArrowheads="1"/>
            </p:cNvSpPr>
            <p:nvPr/>
          </p:nvSpPr>
          <p:spPr bwMode="auto">
            <a:xfrm>
              <a:off x="1949450" y="3619092"/>
              <a:ext cx="246063" cy="24765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8" name="TextBox 682"/>
            <p:cNvSpPr>
              <a:spLocks noChangeArrowheads="1"/>
            </p:cNvSpPr>
            <p:nvPr/>
          </p:nvSpPr>
          <p:spPr bwMode="auto">
            <a:xfrm>
              <a:off x="1872298" y="3623220"/>
              <a:ext cx="415925" cy="2540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rgbClr val="395E9D"/>
                  </a:solidFill>
                  <a:latin typeface="方正中等线简体" panose="03000509000000000000" pitchFamily="65" charset="-122"/>
                  <a:ea typeface="方正中等线简体" panose="03000509000000000000" pitchFamily="65" charset="-122"/>
                </a:rPr>
                <a:t>11</a:t>
              </a:r>
              <a:r>
                <a:rPr lang="en-US" altLang="zh-CN" sz="7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9" name="组合 38"/>
          <p:cNvGrpSpPr/>
          <p:nvPr/>
        </p:nvGrpSpPr>
        <p:grpSpPr>
          <a:xfrm>
            <a:off x="9290055" y="4129881"/>
            <a:ext cx="298450" cy="215900"/>
            <a:chOff x="7854950" y="3076167"/>
            <a:chExt cx="298450" cy="215900"/>
          </a:xfrm>
          <a:solidFill>
            <a:schemeClr val="bg1"/>
          </a:solidFill>
          <a:effectLst>
            <a:outerShdw blurRad="50800" dist="38100" dir="2700000" algn="tl" rotWithShape="0">
              <a:prstClr val="black">
                <a:alpha val="40000"/>
              </a:prstClr>
            </a:outerShdw>
          </a:effectLst>
        </p:grpSpPr>
        <p:sp>
          <p:nvSpPr>
            <p:cNvPr id="40" name="Oval 53"/>
            <p:cNvSpPr>
              <a:spLocks noChangeArrowheads="1"/>
            </p:cNvSpPr>
            <p:nvPr/>
          </p:nvSpPr>
          <p:spPr bwMode="auto">
            <a:xfrm>
              <a:off x="7934325" y="3126967"/>
              <a:ext cx="122238" cy="1238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41" name="TextBox 682"/>
            <p:cNvSpPr>
              <a:spLocks noChangeArrowheads="1"/>
            </p:cNvSpPr>
            <p:nvPr/>
          </p:nvSpPr>
          <p:spPr bwMode="auto">
            <a:xfrm>
              <a:off x="7854950" y="3076167"/>
              <a:ext cx="298450" cy="215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rgbClr val="395E9D"/>
                  </a:solidFill>
                  <a:latin typeface="方正中等线简体" panose="03000509000000000000" pitchFamily="65" charset="-122"/>
                  <a:ea typeface="方正中等线简体" panose="03000509000000000000" pitchFamily="65" charset="-122"/>
                </a:rPr>
                <a:t>8</a:t>
              </a:r>
              <a:r>
                <a:rPr lang="en-US" altLang="zh-CN" sz="400" dirty="0">
                  <a:solidFill>
                    <a:srgbClr val="395E9D"/>
                  </a:solidFill>
                  <a:latin typeface="方正中等线简体" panose="03000509000000000000" pitchFamily="65" charset="-122"/>
                  <a:ea typeface="方正中等线简体" panose="03000509000000000000" pitchFamily="65" charset="-122"/>
                </a:rPr>
                <a:t>%</a:t>
              </a:r>
              <a:endParaRPr lang="zh-CN" altLang="en-US" sz="900" dirty="0">
                <a:solidFill>
                  <a:srgbClr val="395E9D"/>
                </a:solidFill>
                <a:latin typeface="方正中等线简体" panose="03000509000000000000" pitchFamily="65" charset="-122"/>
                <a:ea typeface="方正中等线简体" panose="03000509000000000000" pitchFamily="65" charset="-122"/>
              </a:endParaRPr>
            </a:p>
          </p:txBody>
        </p:sp>
      </p:grpSp>
      <p:sp>
        <p:nvSpPr>
          <p:cNvPr id="42" name="TextBox 95"/>
          <p:cNvSpPr>
            <a:spLocks noChangeArrowheads="1"/>
          </p:cNvSpPr>
          <p:nvPr/>
        </p:nvSpPr>
        <p:spPr bwMode="auto">
          <a:xfrm>
            <a:off x="2104475" y="334724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43" name="直接连接符 96"/>
          <p:cNvSpPr>
            <a:spLocks noChangeShapeType="1"/>
          </p:cNvSpPr>
          <p:nvPr/>
        </p:nvSpPr>
        <p:spPr bwMode="auto">
          <a:xfrm>
            <a:off x="2074868" y="3329781"/>
            <a:ext cx="939800" cy="1588"/>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lumMod val="75000"/>
                  <a:lumOff val="25000"/>
                </a:schemeClr>
              </a:solidFill>
            </a:endParaRPr>
          </a:p>
        </p:txBody>
      </p:sp>
      <p:sp>
        <p:nvSpPr>
          <p:cNvPr id="44" name="矩形 1"/>
          <p:cNvSpPr>
            <a:spLocks noChangeArrowheads="1"/>
          </p:cNvSpPr>
          <p:nvPr/>
        </p:nvSpPr>
        <p:spPr bwMode="auto">
          <a:xfrm>
            <a:off x="1985968" y="2977392"/>
            <a:ext cx="1149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45" name="TextBox 98"/>
          <p:cNvSpPr>
            <a:spLocks noChangeArrowheads="1"/>
          </p:cNvSpPr>
          <p:nvPr/>
        </p:nvSpPr>
        <p:spPr bwMode="auto">
          <a:xfrm>
            <a:off x="3894381" y="283289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46" name="直接连接符 99"/>
          <p:cNvSpPr>
            <a:spLocks noChangeShapeType="1"/>
          </p:cNvSpPr>
          <p:nvPr/>
        </p:nvSpPr>
        <p:spPr bwMode="auto">
          <a:xfrm>
            <a:off x="3865568" y="2815431"/>
            <a:ext cx="939800" cy="0"/>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矩形 1"/>
          <p:cNvSpPr>
            <a:spLocks noChangeArrowheads="1"/>
          </p:cNvSpPr>
          <p:nvPr/>
        </p:nvSpPr>
        <p:spPr bwMode="auto">
          <a:xfrm>
            <a:off x="3775080" y="2473336"/>
            <a:ext cx="11509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48" name="TextBox 101"/>
          <p:cNvSpPr>
            <a:spLocks noChangeArrowheads="1"/>
          </p:cNvSpPr>
          <p:nvPr/>
        </p:nvSpPr>
        <p:spPr bwMode="auto">
          <a:xfrm>
            <a:off x="5905744" y="501411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49" name="直接连接符 102"/>
          <p:cNvSpPr>
            <a:spLocks noChangeShapeType="1"/>
          </p:cNvSpPr>
          <p:nvPr/>
        </p:nvSpPr>
        <p:spPr bwMode="auto">
          <a:xfrm>
            <a:off x="5887249" y="5352256"/>
            <a:ext cx="939800" cy="1588"/>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矩形 1"/>
          <p:cNvSpPr>
            <a:spLocks noChangeArrowheads="1"/>
          </p:cNvSpPr>
          <p:nvPr/>
        </p:nvSpPr>
        <p:spPr bwMode="auto">
          <a:xfrm>
            <a:off x="5781680" y="5386175"/>
            <a:ext cx="11509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1" name="TextBox 104"/>
          <p:cNvSpPr>
            <a:spLocks noChangeArrowheads="1"/>
          </p:cNvSpPr>
          <p:nvPr/>
        </p:nvSpPr>
        <p:spPr bwMode="auto">
          <a:xfrm>
            <a:off x="7222575" y="447754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52" name="直接连接符 105"/>
          <p:cNvSpPr>
            <a:spLocks noChangeShapeType="1"/>
          </p:cNvSpPr>
          <p:nvPr/>
        </p:nvSpPr>
        <p:spPr bwMode="auto">
          <a:xfrm>
            <a:off x="7192968" y="4815681"/>
            <a:ext cx="939800" cy="1588"/>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矩形 1"/>
          <p:cNvSpPr>
            <a:spLocks noChangeArrowheads="1"/>
          </p:cNvSpPr>
          <p:nvPr/>
        </p:nvSpPr>
        <p:spPr bwMode="auto">
          <a:xfrm>
            <a:off x="7104068" y="4849600"/>
            <a:ext cx="1149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4" name="TextBox 107"/>
          <p:cNvSpPr>
            <a:spLocks noChangeArrowheads="1"/>
          </p:cNvSpPr>
          <p:nvPr/>
        </p:nvSpPr>
        <p:spPr bwMode="auto">
          <a:xfrm>
            <a:off x="8258716" y="281543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55" name="直接连接符 108"/>
          <p:cNvSpPr>
            <a:spLocks noChangeShapeType="1"/>
          </p:cNvSpPr>
          <p:nvPr/>
        </p:nvSpPr>
        <p:spPr bwMode="auto">
          <a:xfrm>
            <a:off x="8280405" y="2797969"/>
            <a:ext cx="939800" cy="1587"/>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矩形 1"/>
          <p:cNvSpPr>
            <a:spLocks noChangeArrowheads="1"/>
          </p:cNvSpPr>
          <p:nvPr/>
        </p:nvSpPr>
        <p:spPr bwMode="auto">
          <a:xfrm>
            <a:off x="8191505" y="2473336"/>
            <a:ext cx="1149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custDataLst>
      <p:tags r:id="rId1"/>
    </p:custDataLst>
    <p:extLst>
      <p:ext uri="{BB962C8B-B14F-4D97-AF65-F5344CB8AC3E}">
        <p14:creationId xmlns:p14="http://schemas.microsoft.com/office/powerpoint/2010/main" val="1064152307"/>
      </p:ext>
    </p:extLst>
  </p:cSld>
  <p:clrMapOvr>
    <a:masterClrMapping/>
  </p:clrMapOvr>
  <mc:AlternateContent xmlns:mc="http://schemas.openxmlformats.org/markup-compatibility/2006" xmlns:p14="http://schemas.microsoft.com/office/powerpoint/2010/main">
    <mc:Choice Requires="p14">
      <p:transition spd="slow" p14:dur="2000" advTm="15706"/>
    </mc:Choice>
    <mc:Fallback xmlns="">
      <p:transition spd="slow" advTm="1570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53" presetClass="entr" presetSubtype="16"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up)">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down)">
                                      <p:cBhvr>
                                        <p:cTn id="80" dur="500"/>
                                        <p:tgtEl>
                                          <p:spTgt spid="11"/>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p:cTn id="85" dur="500" fill="hold"/>
                                        <p:tgtEl>
                                          <p:spTgt spid="33"/>
                                        </p:tgtEl>
                                        <p:attrNameLst>
                                          <p:attrName>ppt_w</p:attrName>
                                        </p:attrNameLst>
                                      </p:cBhvr>
                                      <p:tavLst>
                                        <p:tav tm="0">
                                          <p:val>
                                            <p:fltVal val="0"/>
                                          </p:val>
                                        </p:tav>
                                        <p:tav tm="100000">
                                          <p:val>
                                            <p:strVal val="#ppt_w"/>
                                          </p:val>
                                        </p:tav>
                                      </p:tavLst>
                                    </p:anim>
                                    <p:anim calcmode="lin" valueType="num">
                                      <p:cBhvr>
                                        <p:cTn id="86" dur="500" fill="hold"/>
                                        <p:tgtEl>
                                          <p:spTgt spid="33"/>
                                        </p:tgtEl>
                                        <p:attrNameLst>
                                          <p:attrName>ppt_h</p:attrName>
                                        </p:attrNameLst>
                                      </p:cBhvr>
                                      <p:tavLst>
                                        <p:tav tm="0">
                                          <p:val>
                                            <p:fltVal val="0"/>
                                          </p:val>
                                        </p:tav>
                                        <p:tav tm="100000">
                                          <p:val>
                                            <p:strVal val="#ppt_h"/>
                                          </p:val>
                                        </p:tav>
                                      </p:tavLst>
                                    </p:anim>
                                    <p:animEffect transition="in" filter="fade">
                                      <p:cBhvr>
                                        <p:cTn id="87" dur="500"/>
                                        <p:tgtEl>
                                          <p:spTgt spid="3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up)">
                                      <p:cBhvr>
                                        <p:cTn id="92" dur="500"/>
                                        <p:tgtEl>
                                          <p:spTgt spid="12"/>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Effect transition="in" filter="fade">
                                      <p:cBhvr>
                                        <p:cTn id="99" dur="500"/>
                                        <p:tgtEl>
                                          <p:spTgt spid="24"/>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ipe(down)">
                                      <p:cBhvr>
                                        <p:cTn id="104" dur="500"/>
                                        <p:tgtEl>
                                          <p:spTgt spid="13"/>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nodeType="click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1" fill="hold" grpId="0" nodeType="clickEffect">
                                  <p:stCondLst>
                                    <p:cond delay="0"/>
                                  </p:stCondLst>
                                  <p:childTnLst>
                                    <p:set>
                                      <p:cBhvr>
                                        <p:cTn id="115" dur="1" fill="hold">
                                          <p:stCondLst>
                                            <p:cond delay="0"/>
                                          </p:stCondLst>
                                        </p:cTn>
                                        <p:tgtEl>
                                          <p:spTgt spid="14"/>
                                        </p:tgtEl>
                                        <p:attrNameLst>
                                          <p:attrName>style.visibility</p:attrName>
                                        </p:attrNameLst>
                                      </p:cBhvr>
                                      <p:to>
                                        <p:strVal val="visible"/>
                                      </p:to>
                                    </p:set>
                                    <p:animEffect transition="in" filter="wipe(up)">
                                      <p:cBhvr>
                                        <p:cTn id="116" dur="500"/>
                                        <p:tgtEl>
                                          <p:spTgt spid="14"/>
                                        </p:tgtEl>
                                      </p:cBhvr>
                                    </p:animEffect>
                                  </p:childTnLst>
                                </p:cTn>
                              </p:par>
                            </p:childTnLst>
                          </p:cTn>
                        </p:par>
                      </p:childTnLst>
                    </p:cTn>
                  </p:par>
                  <p:par>
                    <p:cTn id="117" fill="hold">
                      <p:stCondLst>
                        <p:cond delay="indefinite"/>
                      </p:stCondLst>
                      <p:childTnLst>
                        <p:par>
                          <p:cTn id="118" fill="hold">
                            <p:stCondLst>
                              <p:cond delay="0"/>
                            </p:stCondLst>
                            <p:childTnLst>
                              <p:par>
                                <p:cTn id="119" presetID="53" presetClass="entr" presetSubtype="16" fill="hold" nodeType="click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childTnLst>
                          </p:cTn>
                        </p:par>
                      </p:childTnLst>
                    </p:cTn>
                  </p:par>
                  <p:par>
                    <p:cTn id="124" fill="hold">
                      <p:stCondLst>
                        <p:cond delay="indefinite"/>
                      </p:stCondLst>
                      <p:childTnLst>
                        <p:par>
                          <p:cTn id="125" fill="hold">
                            <p:stCondLst>
                              <p:cond delay="0"/>
                            </p:stCondLst>
                            <p:childTnLst>
                              <p:par>
                                <p:cTn id="126" presetID="42" presetClass="entr" presetSubtype="0" fill="hold" grpId="0" nodeType="click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fade">
                                      <p:cBhvr>
                                        <p:cTn id="128" dur="500"/>
                                        <p:tgtEl>
                                          <p:spTgt spid="45"/>
                                        </p:tgtEl>
                                      </p:cBhvr>
                                    </p:animEffect>
                                    <p:anim calcmode="lin" valueType="num">
                                      <p:cBhvr>
                                        <p:cTn id="129" dur="500" fill="hold"/>
                                        <p:tgtEl>
                                          <p:spTgt spid="45"/>
                                        </p:tgtEl>
                                        <p:attrNameLst>
                                          <p:attrName>ppt_x</p:attrName>
                                        </p:attrNameLst>
                                      </p:cBhvr>
                                      <p:tavLst>
                                        <p:tav tm="0">
                                          <p:val>
                                            <p:strVal val="#ppt_x"/>
                                          </p:val>
                                        </p:tav>
                                        <p:tav tm="100000">
                                          <p:val>
                                            <p:strVal val="#ppt_x"/>
                                          </p:val>
                                        </p:tav>
                                      </p:tavLst>
                                    </p:anim>
                                    <p:anim calcmode="lin" valueType="num">
                                      <p:cBhvr>
                                        <p:cTn id="130" dur="500" fill="hold"/>
                                        <p:tgtEl>
                                          <p:spTgt spid="45"/>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500"/>
                                        <p:tgtEl>
                                          <p:spTgt spid="46"/>
                                        </p:tgtEl>
                                      </p:cBhvr>
                                    </p:animEffect>
                                    <p:anim calcmode="lin" valueType="num">
                                      <p:cBhvr>
                                        <p:cTn id="134" dur="500" fill="hold"/>
                                        <p:tgtEl>
                                          <p:spTgt spid="46"/>
                                        </p:tgtEl>
                                        <p:attrNameLst>
                                          <p:attrName>ppt_x</p:attrName>
                                        </p:attrNameLst>
                                      </p:cBhvr>
                                      <p:tavLst>
                                        <p:tav tm="0">
                                          <p:val>
                                            <p:strVal val="#ppt_x"/>
                                          </p:val>
                                        </p:tav>
                                        <p:tav tm="100000">
                                          <p:val>
                                            <p:strVal val="#ppt_x"/>
                                          </p:val>
                                        </p:tav>
                                      </p:tavLst>
                                    </p:anim>
                                    <p:anim calcmode="lin" valueType="num">
                                      <p:cBhvr>
                                        <p:cTn id="135" dur="500" fill="hold"/>
                                        <p:tgtEl>
                                          <p:spTgt spid="46"/>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fade">
                                      <p:cBhvr>
                                        <p:cTn id="138" dur="500"/>
                                        <p:tgtEl>
                                          <p:spTgt spid="47"/>
                                        </p:tgtEl>
                                      </p:cBhvr>
                                    </p:animEffect>
                                    <p:anim calcmode="lin" valueType="num">
                                      <p:cBhvr>
                                        <p:cTn id="139" dur="500" fill="hold"/>
                                        <p:tgtEl>
                                          <p:spTgt spid="47"/>
                                        </p:tgtEl>
                                        <p:attrNameLst>
                                          <p:attrName>ppt_x</p:attrName>
                                        </p:attrNameLst>
                                      </p:cBhvr>
                                      <p:tavLst>
                                        <p:tav tm="0">
                                          <p:val>
                                            <p:strVal val="#ppt_x"/>
                                          </p:val>
                                        </p:tav>
                                        <p:tav tm="100000">
                                          <p:val>
                                            <p:strVal val="#ppt_x"/>
                                          </p:val>
                                        </p:tav>
                                      </p:tavLst>
                                    </p:anim>
                                    <p:anim calcmode="lin" valueType="num">
                                      <p:cBhvr>
                                        <p:cTn id="140" dur="500" fill="hold"/>
                                        <p:tgtEl>
                                          <p:spTgt spid="47"/>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54"/>
                                        </p:tgtEl>
                                        <p:attrNameLst>
                                          <p:attrName>style.visibility</p:attrName>
                                        </p:attrNameLst>
                                      </p:cBhvr>
                                      <p:to>
                                        <p:strVal val="visible"/>
                                      </p:to>
                                    </p:set>
                                    <p:animEffect transition="in" filter="fade">
                                      <p:cBhvr>
                                        <p:cTn id="143" dur="500"/>
                                        <p:tgtEl>
                                          <p:spTgt spid="54"/>
                                        </p:tgtEl>
                                      </p:cBhvr>
                                    </p:animEffect>
                                    <p:anim calcmode="lin" valueType="num">
                                      <p:cBhvr>
                                        <p:cTn id="144" dur="500" fill="hold"/>
                                        <p:tgtEl>
                                          <p:spTgt spid="54"/>
                                        </p:tgtEl>
                                        <p:attrNameLst>
                                          <p:attrName>ppt_x</p:attrName>
                                        </p:attrNameLst>
                                      </p:cBhvr>
                                      <p:tavLst>
                                        <p:tav tm="0">
                                          <p:val>
                                            <p:strVal val="#ppt_x"/>
                                          </p:val>
                                        </p:tav>
                                        <p:tav tm="100000">
                                          <p:val>
                                            <p:strVal val="#ppt_x"/>
                                          </p:val>
                                        </p:tav>
                                      </p:tavLst>
                                    </p:anim>
                                    <p:anim calcmode="lin" valueType="num">
                                      <p:cBhvr>
                                        <p:cTn id="145" dur="500" fill="hold"/>
                                        <p:tgtEl>
                                          <p:spTgt spid="54"/>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55"/>
                                        </p:tgtEl>
                                        <p:attrNameLst>
                                          <p:attrName>style.visibility</p:attrName>
                                        </p:attrNameLst>
                                      </p:cBhvr>
                                      <p:to>
                                        <p:strVal val="visible"/>
                                      </p:to>
                                    </p:set>
                                    <p:animEffect transition="in" filter="fade">
                                      <p:cBhvr>
                                        <p:cTn id="148" dur="500"/>
                                        <p:tgtEl>
                                          <p:spTgt spid="55"/>
                                        </p:tgtEl>
                                      </p:cBhvr>
                                    </p:animEffect>
                                    <p:anim calcmode="lin" valueType="num">
                                      <p:cBhvr>
                                        <p:cTn id="149" dur="500" fill="hold"/>
                                        <p:tgtEl>
                                          <p:spTgt spid="55"/>
                                        </p:tgtEl>
                                        <p:attrNameLst>
                                          <p:attrName>ppt_x</p:attrName>
                                        </p:attrNameLst>
                                      </p:cBhvr>
                                      <p:tavLst>
                                        <p:tav tm="0">
                                          <p:val>
                                            <p:strVal val="#ppt_x"/>
                                          </p:val>
                                        </p:tav>
                                        <p:tav tm="100000">
                                          <p:val>
                                            <p:strVal val="#ppt_x"/>
                                          </p:val>
                                        </p:tav>
                                      </p:tavLst>
                                    </p:anim>
                                    <p:anim calcmode="lin" valueType="num">
                                      <p:cBhvr>
                                        <p:cTn id="150" dur="500" fill="hold"/>
                                        <p:tgtEl>
                                          <p:spTgt spid="55"/>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56"/>
                                        </p:tgtEl>
                                        <p:attrNameLst>
                                          <p:attrName>style.visibility</p:attrName>
                                        </p:attrNameLst>
                                      </p:cBhvr>
                                      <p:to>
                                        <p:strVal val="visible"/>
                                      </p:to>
                                    </p:set>
                                    <p:animEffect transition="in" filter="fade">
                                      <p:cBhvr>
                                        <p:cTn id="153" dur="500"/>
                                        <p:tgtEl>
                                          <p:spTgt spid="56"/>
                                        </p:tgtEl>
                                      </p:cBhvr>
                                    </p:animEffect>
                                    <p:anim calcmode="lin" valueType="num">
                                      <p:cBhvr>
                                        <p:cTn id="154" dur="500" fill="hold"/>
                                        <p:tgtEl>
                                          <p:spTgt spid="56"/>
                                        </p:tgtEl>
                                        <p:attrNameLst>
                                          <p:attrName>ppt_x</p:attrName>
                                        </p:attrNameLst>
                                      </p:cBhvr>
                                      <p:tavLst>
                                        <p:tav tm="0">
                                          <p:val>
                                            <p:strVal val="#ppt_x"/>
                                          </p:val>
                                        </p:tav>
                                        <p:tav tm="100000">
                                          <p:val>
                                            <p:strVal val="#ppt_x"/>
                                          </p:val>
                                        </p:tav>
                                      </p:tavLst>
                                    </p:anim>
                                    <p:anim calcmode="lin" valueType="num">
                                      <p:cBhvr>
                                        <p:cTn id="155" dur="500" fill="hold"/>
                                        <p:tgtEl>
                                          <p:spTgt spid="5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42"/>
                                        </p:tgtEl>
                                        <p:attrNameLst>
                                          <p:attrName>style.visibility</p:attrName>
                                        </p:attrNameLst>
                                      </p:cBhvr>
                                      <p:to>
                                        <p:strVal val="visible"/>
                                      </p:to>
                                    </p:set>
                                    <p:animEffect transition="in" filter="fade">
                                      <p:cBhvr>
                                        <p:cTn id="158" dur="500"/>
                                        <p:tgtEl>
                                          <p:spTgt spid="42"/>
                                        </p:tgtEl>
                                      </p:cBhvr>
                                    </p:animEffect>
                                    <p:anim calcmode="lin" valueType="num">
                                      <p:cBhvr>
                                        <p:cTn id="159" dur="500" fill="hold"/>
                                        <p:tgtEl>
                                          <p:spTgt spid="42"/>
                                        </p:tgtEl>
                                        <p:attrNameLst>
                                          <p:attrName>ppt_x</p:attrName>
                                        </p:attrNameLst>
                                      </p:cBhvr>
                                      <p:tavLst>
                                        <p:tav tm="0">
                                          <p:val>
                                            <p:strVal val="#ppt_x"/>
                                          </p:val>
                                        </p:tav>
                                        <p:tav tm="100000">
                                          <p:val>
                                            <p:strVal val="#ppt_x"/>
                                          </p:val>
                                        </p:tav>
                                      </p:tavLst>
                                    </p:anim>
                                    <p:anim calcmode="lin" valueType="num">
                                      <p:cBhvr>
                                        <p:cTn id="160" dur="500" fill="hold"/>
                                        <p:tgtEl>
                                          <p:spTgt spid="42"/>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43"/>
                                        </p:tgtEl>
                                        <p:attrNameLst>
                                          <p:attrName>style.visibility</p:attrName>
                                        </p:attrNameLst>
                                      </p:cBhvr>
                                      <p:to>
                                        <p:strVal val="visible"/>
                                      </p:to>
                                    </p:set>
                                    <p:animEffect transition="in" filter="fade">
                                      <p:cBhvr>
                                        <p:cTn id="163" dur="500"/>
                                        <p:tgtEl>
                                          <p:spTgt spid="43"/>
                                        </p:tgtEl>
                                      </p:cBhvr>
                                    </p:animEffect>
                                    <p:anim calcmode="lin" valueType="num">
                                      <p:cBhvr>
                                        <p:cTn id="164" dur="500" fill="hold"/>
                                        <p:tgtEl>
                                          <p:spTgt spid="43"/>
                                        </p:tgtEl>
                                        <p:attrNameLst>
                                          <p:attrName>ppt_x</p:attrName>
                                        </p:attrNameLst>
                                      </p:cBhvr>
                                      <p:tavLst>
                                        <p:tav tm="0">
                                          <p:val>
                                            <p:strVal val="#ppt_x"/>
                                          </p:val>
                                        </p:tav>
                                        <p:tav tm="100000">
                                          <p:val>
                                            <p:strVal val="#ppt_x"/>
                                          </p:val>
                                        </p:tav>
                                      </p:tavLst>
                                    </p:anim>
                                    <p:anim calcmode="lin" valueType="num">
                                      <p:cBhvr>
                                        <p:cTn id="165" dur="500" fill="hold"/>
                                        <p:tgtEl>
                                          <p:spTgt spid="43"/>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44"/>
                                        </p:tgtEl>
                                        <p:attrNameLst>
                                          <p:attrName>style.visibility</p:attrName>
                                        </p:attrNameLst>
                                      </p:cBhvr>
                                      <p:to>
                                        <p:strVal val="visible"/>
                                      </p:to>
                                    </p:set>
                                    <p:animEffect transition="in" filter="fade">
                                      <p:cBhvr>
                                        <p:cTn id="168" dur="500"/>
                                        <p:tgtEl>
                                          <p:spTgt spid="44"/>
                                        </p:tgtEl>
                                      </p:cBhvr>
                                    </p:animEffect>
                                    <p:anim calcmode="lin" valueType="num">
                                      <p:cBhvr>
                                        <p:cTn id="169" dur="500" fill="hold"/>
                                        <p:tgtEl>
                                          <p:spTgt spid="44"/>
                                        </p:tgtEl>
                                        <p:attrNameLst>
                                          <p:attrName>ppt_x</p:attrName>
                                        </p:attrNameLst>
                                      </p:cBhvr>
                                      <p:tavLst>
                                        <p:tav tm="0">
                                          <p:val>
                                            <p:strVal val="#ppt_x"/>
                                          </p:val>
                                        </p:tav>
                                        <p:tav tm="100000">
                                          <p:val>
                                            <p:strVal val="#ppt_x"/>
                                          </p:val>
                                        </p:tav>
                                      </p:tavLst>
                                    </p:anim>
                                    <p:anim calcmode="lin" valueType="num">
                                      <p:cBhvr>
                                        <p:cTn id="170" dur="500" fill="hold"/>
                                        <p:tgtEl>
                                          <p:spTgt spid="44"/>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51"/>
                                        </p:tgtEl>
                                        <p:attrNameLst>
                                          <p:attrName>style.visibility</p:attrName>
                                        </p:attrNameLst>
                                      </p:cBhvr>
                                      <p:to>
                                        <p:strVal val="visible"/>
                                      </p:to>
                                    </p:set>
                                    <p:animEffect transition="in" filter="fade">
                                      <p:cBhvr>
                                        <p:cTn id="173" dur="500"/>
                                        <p:tgtEl>
                                          <p:spTgt spid="51"/>
                                        </p:tgtEl>
                                      </p:cBhvr>
                                    </p:animEffect>
                                    <p:anim calcmode="lin" valueType="num">
                                      <p:cBhvr>
                                        <p:cTn id="174" dur="500" fill="hold"/>
                                        <p:tgtEl>
                                          <p:spTgt spid="51"/>
                                        </p:tgtEl>
                                        <p:attrNameLst>
                                          <p:attrName>ppt_x</p:attrName>
                                        </p:attrNameLst>
                                      </p:cBhvr>
                                      <p:tavLst>
                                        <p:tav tm="0">
                                          <p:val>
                                            <p:strVal val="#ppt_x"/>
                                          </p:val>
                                        </p:tav>
                                        <p:tav tm="100000">
                                          <p:val>
                                            <p:strVal val="#ppt_x"/>
                                          </p:val>
                                        </p:tav>
                                      </p:tavLst>
                                    </p:anim>
                                    <p:anim calcmode="lin" valueType="num">
                                      <p:cBhvr>
                                        <p:cTn id="175" dur="500" fill="hold"/>
                                        <p:tgtEl>
                                          <p:spTgt spid="51"/>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52"/>
                                        </p:tgtEl>
                                        <p:attrNameLst>
                                          <p:attrName>style.visibility</p:attrName>
                                        </p:attrNameLst>
                                      </p:cBhvr>
                                      <p:to>
                                        <p:strVal val="visible"/>
                                      </p:to>
                                    </p:set>
                                    <p:animEffect transition="in" filter="fade">
                                      <p:cBhvr>
                                        <p:cTn id="178" dur="500"/>
                                        <p:tgtEl>
                                          <p:spTgt spid="52"/>
                                        </p:tgtEl>
                                      </p:cBhvr>
                                    </p:animEffect>
                                    <p:anim calcmode="lin" valueType="num">
                                      <p:cBhvr>
                                        <p:cTn id="179" dur="500" fill="hold"/>
                                        <p:tgtEl>
                                          <p:spTgt spid="52"/>
                                        </p:tgtEl>
                                        <p:attrNameLst>
                                          <p:attrName>ppt_x</p:attrName>
                                        </p:attrNameLst>
                                      </p:cBhvr>
                                      <p:tavLst>
                                        <p:tav tm="0">
                                          <p:val>
                                            <p:strVal val="#ppt_x"/>
                                          </p:val>
                                        </p:tav>
                                        <p:tav tm="100000">
                                          <p:val>
                                            <p:strVal val="#ppt_x"/>
                                          </p:val>
                                        </p:tav>
                                      </p:tavLst>
                                    </p:anim>
                                    <p:anim calcmode="lin" valueType="num">
                                      <p:cBhvr>
                                        <p:cTn id="180" dur="500" fill="hold"/>
                                        <p:tgtEl>
                                          <p:spTgt spid="52"/>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fade">
                                      <p:cBhvr>
                                        <p:cTn id="183" dur="500"/>
                                        <p:tgtEl>
                                          <p:spTgt spid="53"/>
                                        </p:tgtEl>
                                      </p:cBhvr>
                                    </p:animEffect>
                                    <p:anim calcmode="lin" valueType="num">
                                      <p:cBhvr>
                                        <p:cTn id="184" dur="500" fill="hold"/>
                                        <p:tgtEl>
                                          <p:spTgt spid="53"/>
                                        </p:tgtEl>
                                        <p:attrNameLst>
                                          <p:attrName>ppt_x</p:attrName>
                                        </p:attrNameLst>
                                      </p:cBhvr>
                                      <p:tavLst>
                                        <p:tav tm="0">
                                          <p:val>
                                            <p:strVal val="#ppt_x"/>
                                          </p:val>
                                        </p:tav>
                                        <p:tav tm="100000">
                                          <p:val>
                                            <p:strVal val="#ppt_x"/>
                                          </p:val>
                                        </p:tav>
                                      </p:tavLst>
                                    </p:anim>
                                    <p:anim calcmode="lin" valueType="num">
                                      <p:cBhvr>
                                        <p:cTn id="185" dur="500" fill="hold"/>
                                        <p:tgtEl>
                                          <p:spTgt spid="53"/>
                                        </p:tgtEl>
                                        <p:attrNameLst>
                                          <p:attrName>ppt_y</p:attrName>
                                        </p:attrNameLst>
                                      </p:cBhvr>
                                      <p:tavLst>
                                        <p:tav tm="0">
                                          <p:val>
                                            <p:strVal val="#ppt_y-.1"/>
                                          </p:val>
                                        </p:tav>
                                        <p:tav tm="100000">
                                          <p:val>
                                            <p:strVal val="#ppt_y"/>
                                          </p:val>
                                        </p:tav>
                                      </p:tavLst>
                                    </p:anim>
                                  </p:childTnLst>
                                </p:cTn>
                              </p:par>
                              <p:par>
                                <p:cTn id="186" presetID="47" presetClass="entr" presetSubtype="0" fill="hold" grpId="0" nodeType="withEffect">
                                  <p:stCondLst>
                                    <p:cond delay="0"/>
                                  </p:stCondLst>
                                  <p:childTnLst>
                                    <p:set>
                                      <p:cBhvr>
                                        <p:cTn id="187" dur="1" fill="hold">
                                          <p:stCondLst>
                                            <p:cond delay="0"/>
                                          </p:stCondLst>
                                        </p:cTn>
                                        <p:tgtEl>
                                          <p:spTgt spid="48"/>
                                        </p:tgtEl>
                                        <p:attrNameLst>
                                          <p:attrName>style.visibility</p:attrName>
                                        </p:attrNameLst>
                                      </p:cBhvr>
                                      <p:to>
                                        <p:strVal val="visible"/>
                                      </p:to>
                                    </p:set>
                                    <p:animEffect transition="in" filter="fade">
                                      <p:cBhvr>
                                        <p:cTn id="188" dur="500"/>
                                        <p:tgtEl>
                                          <p:spTgt spid="48"/>
                                        </p:tgtEl>
                                      </p:cBhvr>
                                    </p:animEffect>
                                    <p:anim calcmode="lin" valueType="num">
                                      <p:cBhvr>
                                        <p:cTn id="189" dur="500" fill="hold"/>
                                        <p:tgtEl>
                                          <p:spTgt spid="48"/>
                                        </p:tgtEl>
                                        <p:attrNameLst>
                                          <p:attrName>ppt_x</p:attrName>
                                        </p:attrNameLst>
                                      </p:cBhvr>
                                      <p:tavLst>
                                        <p:tav tm="0">
                                          <p:val>
                                            <p:strVal val="#ppt_x"/>
                                          </p:val>
                                        </p:tav>
                                        <p:tav tm="100000">
                                          <p:val>
                                            <p:strVal val="#ppt_x"/>
                                          </p:val>
                                        </p:tav>
                                      </p:tavLst>
                                    </p:anim>
                                    <p:anim calcmode="lin" valueType="num">
                                      <p:cBhvr>
                                        <p:cTn id="190" dur="500" fill="hold"/>
                                        <p:tgtEl>
                                          <p:spTgt spid="48"/>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49"/>
                                        </p:tgtEl>
                                        <p:attrNameLst>
                                          <p:attrName>style.visibility</p:attrName>
                                        </p:attrNameLst>
                                      </p:cBhvr>
                                      <p:to>
                                        <p:strVal val="visible"/>
                                      </p:to>
                                    </p:set>
                                    <p:animEffect transition="in" filter="fade">
                                      <p:cBhvr>
                                        <p:cTn id="193" dur="500"/>
                                        <p:tgtEl>
                                          <p:spTgt spid="49"/>
                                        </p:tgtEl>
                                      </p:cBhvr>
                                    </p:animEffect>
                                    <p:anim calcmode="lin" valueType="num">
                                      <p:cBhvr>
                                        <p:cTn id="194" dur="500" fill="hold"/>
                                        <p:tgtEl>
                                          <p:spTgt spid="49"/>
                                        </p:tgtEl>
                                        <p:attrNameLst>
                                          <p:attrName>ppt_x</p:attrName>
                                        </p:attrNameLst>
                                      </p:cBhvr>
                                      <p:tavLst>
                                        <p:tav tm="0">
                                          <p:val>
                                            <p:strVal val="#ppt_x"/>
                                          </p:val>
                                        </p:tav>
                                        <p:tav tm="100000">
                                          <p:val>
                                            <p:strVal val="#ppt_x"/>
                                          </p:val>
                                        </p:tav>
                                      </p:tavLst>
                                    </p:anim>
                                    <p:anim calcmode="lin" valueType="num">
                                      <p:cBhvr>
                                        <p:cTn id="195" dur="500" fill="hold"/>
                                        <p:tgtEl>
                                          <p:spTgt spid="49"/>
                                        </p:tgtEl>
                                        <p:attrNameLst>
                                          <p:attrName>ppt_y</p:attrName>
                                        </p:attrNameLst>
                                      </p:cBhvr>
                                      <p:tavLst>
                                        <p:tav tm="0">
                                          <p:val>
                                            <p:strVal val="#ppt_y-.1"/>
                                          </p:val>
                                        </p:tav>
                                        <p:tav tm="100000">
                                          <p:val>
                                            <p:strVal val="#ppt_y"/>
                                          </p:val>
                                        </p:tav>
                                      </p:tavLst>
                                    </p:anim>
                                  </p:childTnLst>
                                </p:cTn>
                              </p:par>
                              <p:par>
                                <p:cTn id="196" presetID="47" presetClass="entr" presetSubtype="0" fill="hold" grpId="0" nodeType="with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fade">
                                      <p:cBhvr>
                                        <p:cTn id="198" dur="500"/>
                                        <p:tgtEl>
                                          <p:spTgt spid="50"/>
                                        </p:tgtEl>
                                      </p:cBhvr>
                                    </p:animEffect>
                                    <p:anim calcmode="lin" valueType="num">
                                      <p:cBhvr>
                                        <p:cTn id="199" dur="500" fill="hold"/>
                                        <p:tgtEl>
                                          <p:spTgt spid="50"/>
                                        </p:tgtEl>
                                        <p:attrNameLst>
                                          <p:attrName>ppt_x</p:attrName>
                                        </p:attrNameLst>
                                      </p:cBhvr>
                                      <p:tavLst>
                                        <p:tav tm="0">
                                          <p:val>
                                            <p:strVal val="#ppt_x"/>
                                          </p:val>
                                        </p:tav>
                                        <p:tav tm="100000">
                                          <p:val>
                                            <p:strVal val="#ppt_x"/>
                                          </p:val>
                                        </p:tav>
                                      </p:tavLst>
                                    </p:anim>
                                    <p:anim calcmode="lin" valueType="num">
                                      <p:cBhvr>
                                        <p:cTn id="200"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42" grpId="0"/>
      <p:bldP spid="43" grpId="0" animBg="1"/>
      <p:bldP spid="44" grpId="0"/>
      <p:bldP spid="45" grpId="0"/>
      <p:bldP spid="46" grpId="0" animBg="1"/>
      <p:bldP spid="47" grpId="0"/>
      <p:bldP spid="48" grpId="0"/>
      <p:bldP spid="49" grpId="0" animBg="1"/>
      <p:bldP spid="50" grpId="0"/>
      <p:bldP spid="51" grpId="0"/>
      <p:bldP spid="52" grpId="0" animBg="1"/>
      <p:bldP spid="53" grpId="0"/>
      <p:bldP spid="54" grpId="0"/>
      <p:bldP spid="55" grpId="0" animBg="1"/>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939792" y="2272247"/>
            <a:ext cx="4376372" cy="3616081"/>
            <a:chOff x="723900" y="1421719"/>
            <a:chExt cx="5172075" cy="4273550"/>
          </a:xfrm>
          <a:solidFill>
            <a:schemeClr val="bg1"/>
          </a:solidFill>
          <a:effectLst>
            <a:outerShdw blurRad="50800" dist="38100" dir="2700000" algn="tl" rotWithShape="0">
              <a:prstClr val="black">
                <a:alpha val="40000"/>
              </a:prstClr>
            </a:outerShdw>
          </a:effectLst>
        </p:grpSpPr>
        <p:sp>
          <p:nvSpPr>
            <p:cNvPr id="7"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39" name="直接连接符 38"/>
          <p:cNvCxnSpPr/>
          <p:nvPr/>
        </p:nvCxnSpPr>
        <p:spPr>
          <a:xfrm>
            <a:off x="6562129" y="2216461"/>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6782008" y="4045084"/>
            <a:ext cx="2629072" cy="695063"/>
            <a:chOff x="8509753" y="2844225"/>
            <a:chExt cx="3505429" cy="926750"/>
          </a:xfrm>
        </p:grpSpPr>
        <p:sp>
          <p:nvSpPr>
            <p:cNvPr id="41"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03</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2"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福建</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43" name="组合 42"/>
          <p:cNvGrpSpPr/>
          <p:nvPr/>
        </p:nvGrpSpPr>
        <p:grpSpPr>
          <a:xfrm>
            <a:off x="6784886" y="3180988"/>
            <a:ext cx="2554187" cy="695062"/>
            <a:chOff x="8513588" y="2844226"/>
            <a:chExt cx="3405582" cy="926749"/>
          </a:xfrm>
        </p:grpSpPr>
        <p:sp>
          <p:nvSpPr>
            <p:cNvPr id="44" name="文本框 340"/>
            <p:cNvSpPr txBox="1"/>
            <p:nvPr/>
          </p:nvSpPr>
          <p:spPr>
            <a:xfrm>
              <a:off x="8513588" y="2844226"/>
              <a:ext cx="1105162" cy="636072"/>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02</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四川</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在此处添加文字，在此处添加在此处添加文字文字。</a:t>
              </a:r>
            </a:p>
          </p:txBody>
        </p:sp>
      </p:grpSp>
      <p:grpSp>
        <p:nvGrpSpPr>
          <p:cNvPr id="46" name="组合 45"/>
          <p:cNvGrpSpPr/>
          <p:nvPr/>
        </p:nvGrpSpPr>
        <p:grpSpPr>
          <a:xfrm>
            <a:off x="6782008" y="2360476"/>
            <a:ext cx="2629072" cy="695062"/>
            <a:chOff x="8509753" y="2844225"/>
            <a:chExt cx="3505429" cy="926748"/>
          </a:xfrm>
        </p:grpSpPr>
        <p:sp>
          <p:nvSpPr>
            <p:cNvPr id="47"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8"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49" name="组合 48"/>
          <p:cNvGrpSpPr/>
          <p:nvPr/>
        </p:nvGrpSpPr>
        <p:grpSpPr>
          <a:xfrm>
            <a:off x="6818790" y="4909180"/>
            <a:ext cx="2592290" cy="695063"/>
            <a:chOff x="8558797" y="2844225"/>
            <a:chExt cx="3456387" cy="926750"/>
          </a:xfrm>
        </p:grpSpPr>
        <p:sp>
          <p:nvSpPr>
            <p:cNvPr id="50"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04</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1"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山东</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52" name="组合 51"/>
          <p:cNvGrpSpPr/>
          <p:nvPr/>
        </p:nvGrpSpPr>
        <p:grpSpPr>
          <a:xfrm>
            <a:off x="3360971" y="3679982"/>
            <a:ext cx="549031" cy="388267"/>
            <a:chOff x="2601220" y="3268124"/>
            <a:chExt cx="732041" cy="517689"/>
          </a:xfrm>
          <a:solidFill>
            <a:srgbClr val="395E9D"/>
          </a:solidFill>
        </p:grpSpPr>
        <p:sp>
          <p:nvSpPr>
            <p:cNvPr id="53" name="泪滴形 52"/>
            <p:cNvSpPr/>
            <p:nvPr/>
          </p:nvSpPr>
          <p:spPr>
            <a:xfrm rot="8100000">
              <a:off x="2721612" y="3268124"/>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54"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01</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3926366" y="4193934"/>
            <a:ext cx="549031" cy="383403"/>
            <a:chOff x="3355080" y="3953396"/>
            <a:chExt cx="732041" cy="511204"/>
          </a:xfrm>
          <a:solidFill>
            <a:srgbClr val="395E9D"/>
          </a:solidFill>
        </p:grpSpPr>
        <p:sp>
          <p:nvSpPr>
            <p:cNvPr id="56" name="泪滴形 55"/>
            <p:cNvSpPr/>
            <p:nvPr/>
          </p:nvSpPr>
          <p:spPr>
            <a:xfrm rot="8100000">
              <a:off x="3474452" y="3953396"/>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57"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02</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62552" y="4519544"/>
            <a:ext cx="549031" cy="378697"/>
            <a:chOff x="5136661" y="4387548"/>
            <a:chExt cx="732041" cy="504930"/>
          </a:xfrm>
          <a:solidFill>
            <a:srgbClr val="395E9D"/>
          </a:solidFill>
        </p:grpSpPr>
        <p:sp>
          <p:nvSpPr>
            <p:cNvPr id="59" name="泪滴形 58"/>
            <p:cNvSpPr/>
            <p:nvPr/>
          </p:nvSpPr>
          <p:spPr>
            <a:xfrm rot="8100000">
              <a:off x="5272640" y="4387548"/>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60"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03</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5111069" y="3503107"/>
            <a:ext cx="549031" cy="391861"/>
            <a:chOff x="4934683" y="3032290"/>
            <a:chExt cx="732041" cy="522481"/>
          </a:xfrm>
          <a:solidFill>
            <a:srgbClr val="395E9D"/>
          </a:solidFill>
        </p:grpSpPr>
        <p:sp>
          <p:nvSpPr>
            <p:cNvPr id="62" name="泪滴形 61"/>
            <p:cNvSpPr/>
            <p:nvPr/>
          </p:nvSpPr>
          <p:spPr>
            <a:xfrm rot="8100000">
              <a:off x="5065474" y="3032290"/>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63"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04</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104751602"/>
      </p:ext>
    </p:extLst>
  </p:cSld>
  <p:clrMapOvr>
    <a:masterClrMapping/>
  </p:clrMapOvr>
  <mc:AlternateContent xmlns:mc="http://schemas.openxmlformats.org/markup-compatibility/2006" xmlns:p14="http://schemas.microsoft.com/office/powerpoint/2010/main">
    <mc:Choice Requires="p14">
      <p:transition spd="slow" p14:dur="2000" advTm="8760"/>
    </mc:Choice>
    <mc:Fallback xmlns="">
      <p:transition spd="slow" advTm="87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anim calcmode="lin" valueType="num">
                                      <p:cBhvr>
                                        <p:cTn id="18" dur="500" fill="hold"/>
                                        <p:tgtEl>
                                          <p:spTgt spid="52"/>
                                        </p:tgtEl>
                                        <p:attrNameLst>
                                          <p:attrName>ppt_x</p:attrName>
                                        </p:attrNameLst>
                                      </p:cBhvr>
                                      <p:tavLst>
                                        <p:tav tm="0">
                                          <p:val>
                                            <p:strVal val="#ppt_x"/>
                                          </p:val>
                                        </p:tav>
                                        <p:tav tm="100000">
                                          <p:val>
                                            <p:strVal val="#ppt_x"/>
                                          </p:val>
                                        </p:tav>
                                      </p:tavLst>
                                    </p:anim>
                                    <p:anim calcmode="lin" valueType="num">
                                      <p:cBhvr>
                                        <p:cTn id="19" dur="50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anim calcmode="lin" valueType="num">
                                      <p:cBhvr>
                                        <p:cTn id="24" dur="500" fill="hold"/>
                                        <p:tgtEl>
                                          <p:spTgt spid="55"/>
                                        </p:tgtEl>
                                        <p:attrNameLst>
                                          <p:attrName>ppt_x</p:attrName>
                                        </p:attrNameLst>
                                      </p:cBhvr>
                                      <p:tavLst>
                                        <p:tav tm="0">
                                          <p:val>
                                            <p:strVal val="#ppt_x"/>
                                          </p:val>
                                        </p:tav>
                                        <p:tav tm="100000">
                                          <p:val>
                                            <p:strVal val="#ppt_x"/>
                                          </p:val>
                                        </p:tav>
                                      </p:tavLst>
                                    </p:anim>
                                    <p:anim calcmode="lin" valueType="num">
                                      <p:cBhvr>
                                        <p:cTn id="25" dur="500" fill="hold"/>
                                        <p:tgtEl>
                                          <p:spTgt spid="5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strVal val="#ppt_x"/>
                                          </p:val>
                                        </p:tav>
                                        <p:tav tm="100000">
                                          <p:val>
                                            <p:strVal val="#ppt_x"/>
                                          </p:val>
                                        </p:tav>
                                      </p:tavLst>
                                    </p:anim>
                                    <p:anim calcmode="lin" valueType="num">
                                      <p:cBhvr>
                                        <p:cTn id="31" dur="5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500"/>
                                        <p:tgtEl>
                                          <p:spTgt spid="61"/>
                                        </p:tgtEl>
                                      </p:cBhvr>
                                    </p:animEffect>
                                    <p:anim calcmode="lin" valueType="num">
                                      <p:cBhvr>
                                        <p:cTn id="36" dur="500" fill="hold"/>
                                        <p:tgtEl>
                                          <p:spTgt spid="61"/>
                                        </p:tgtEl>
                                        <p:attrNameLst>
                                          <p:attrName>ppt_x</p:attrName>
                                        </p:attrNameLst>
                                      </p:cBhvr>
                                      <p:tavLst>
                                        <p:tav tm="0">
                                          <p:val>
                                            <p:strVal val="#ppt_x"/>
                                          </p:val>
                                        </p:tav>
                                        <p:tav tm="100000">
                                          <p:val>
                                            <p:strVal val="#ppt_x"/>
                                          </p:val>
                                        </p:tav>
                                      </p:tavLst>
                                    </p:anim>
                                    <p:anim calcmode="lin" valueType="num">
                                      <p:cBhvr>
                                        <p:cTn id="37" dur="500" fill="hold"/>
                                        <p:tgtEl>
                                          <p:spTgt spid="6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down)">
                                      <p:cBhvr>
                                        <p:cTn id="41" dur="500"/>
                                        <p:tgtEl>
                                          <p:spTgt spid="39"/>
                                        </p:tgtEl>
                                      </p:cBhvr>
                                    </p:animEffect>
                                  </p:childTnLst>
                                </p:cTn>
                              </p:par>
                            </p:childTnLst>
                          </p:cTn>
                        </p:par>
                        <p:par>
                          <p:cTn id="42" fill="hold">
                            <p:stCondLst>
                              <p:cond delay="3500"/>
                            </p:stCondLst>
                            <p:childTnLst>
                              <p:par>
                                <p:cTn id="43" presetID="2" presetClass="entr" presetSubtype="2"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1+#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1+#ppt_w/2"/>
                                          </p:val>
                                        </p:tav>
                                        <p:tav tm="100000">
                                          <p:val>
                                            <p:strVal val="#ppt_x"/>
                                          </p:val>
                                        </p:tav>
                                      </p:tavLst>
                                    </p:anim>
                                    <p:anim calcmode="lin" valueType="num">
                                      <p:cBhvr additive="base">
                                        <p:cTn id="51" dur="500" fill="hold"/>
                                        <p:tgtEl>
                                          <p:spTgt spid="43"/>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2"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1+#ppt_w/2"/>
                                          </p:val>
                                        </p:tav>
                                        <p:tav tm="100000">
                                          <p:val>
                                            <p:strVal val="#ppt_x"/>
                                          </p:val>
                                        </p:tav>
                                      </p:tavLst>
                                    </p:anim>
                                    <p:anim calcmode="lin" valueType="num">
                                      <p:cBhvr additive="base">
                                        <p:cTn id="56" dur="500" fill="hold"/>
                                        <p:tgtEl>
                                          <p:spTgt spid="40"/>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2"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917" t="-22061" r="4656"/>
          <a:stretch/>
        </p:blipFill>
        <p:spPr bwMode="auto">
          <a:xfrm flipH="1">
            <a:off x="0" y="620359"/>
            <a:ext cx="12192000" cy="595880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656114" y="1979833"/>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cxnSp>
        <p:nvCxnSpPr>
          <p:cNvPr id="9" name="直接连接符 8"/>
          <p:cNvCxnSpPr/>
          <p:nvPr/>
        </p:nvCxnSpPr>
        <p:spPr>
          <a:xfrm flipV="1">
            <a:off x="5879649" y="2031848"/>
            <a:ext cx="0" cy="1924050"/>
          </a:xfrm>
          <a:prstGeom prst="line">
            <a:avLst/>
          </a:prstGeom>
          <a:ln w="12700">
            <a:solidFill>
              <a:srgbClr val="F8F8F8"/>
            </a:solidFill>
            <a:prstDash val="dash"/>
          </a:ln>
        </p:spPr>
        <p:style>
          <a:lnRef idx="1">
            <a:schemeClr val="accent1"/>
          </a:lnRef>
          <a:fillRef idx="0">
            <a:schemeClr val="accent1"/>
          </a:fillRef>
          <a:effectRef idx="0">
            <a:schemeClr val="accent1"/>
          </a:effectRef>
          <a:fontRef idx="minor">
            <a:schemeClr val="tx1"/>
          </a:fontRef>
        </p:style>
      </p:cxnSp>
      <p:sp>
        <p:nvSpPr>
          <p:cNvPr id="10"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03</a:t>
            </a:r>
            <a:endParaRPr lang="zh-CN" altLang="en-US" sz="1600" dirty="0">
              <a:solidFill>
                <a:srgbClr val="395E9D"/>
              </a:solidFill>
            </a:endParaRPr>
          </a:p>
        </p:txBody>
      </p:sp>
      <p:sp>
        <p:nvSpPr>
          <p:cNvPr id="11"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2"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3"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6" name="组合 15"/>
          <p:cNvGrpSpPr>
            <a:grpSpLocks/>
          </p:cNvGrpSpPr>
          <p:nvPr/>
        </p:nvGrpSpPr>
        <p:grpSpPr bwMode="auto">
          <a:xfrm>
            <a:off x="3934962" y="2106833"/>
            <a:ext cx="1438275" cy="1436687"/>
            <a:chOff x="5675204" y="407884"/>
            <a:chExt cx="1437120" cy="1437120"/>
          </a:xfrm>
        </p:grpSpPr>
        <p:sp useBgFill="1">
          <p:nvSpPr>
            <p:cNvPr id="17" name="椭圆 16"/>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cxnSp>
        <p:nvCxnSpPr>
          <p:cNvPr id="19" name="直接连接符 18"/>
          <p:cNvCxnSpPr/>
          <p:nvPr/>
        </p:nvCxnSpPr>
        <p:spPr>
          <a:xfrm>
            <a:off x="5646057" y="2075390"/>
            <a:ext cx="0" cy="1872035"/>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7626486"/>
      </p:ext>
    </p:extLst>
  </p:cSld>
  <p:clrMapOvr>
    <a:masterClrMapping/>
  </p:clrMapOvr>
  <mc:AlternateContent xmlns:mc="http://schemas.openxmlformats.org/markup-compatibility/2006" xmlns:p14="http://schemas.microsoft.com/office/powerpoint/2010/main">
    <mc:Choice Requires="p14">
      <p:transition spd="slow" p14:dur="2000" advTm="5640"/>
    </mc:Choice>
    <mc:Fallback xmlns="">
      <p:transition spd="slow" advTm="56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right)">
                                      <p:cBhvr>
                                        <p:cTn id="32" dur="500"/>
                                        <p:tgtEl>
                                          <p:spTgt spid="8"/>
                                        </p:tgtEl>
                                      </p:cBhvr>
                                    </p:animEffect>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1"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792507" y="4918030"/>
            <a:ext cx="360040" cy="50405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7" name="矩形 6"/>
          <p:cNvSpPr/>
          <p:nvPr/>
        </p:nvSpPr>
        <p:spPr>
          <a:xfrm>
            <a:off x="4872627" y="4702006"/>
            <a:ext cx="360040" cy="7200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83975" y="4341966"/>
            <a:ext cx="360040" cy="10801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03532" y="3837910"/>
            <a:ext cx="360040"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227031" y="2973814"/>
            <a:ext cx="360040" cy="2448272"/>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形标注 67"/>
          <p:cNvSpPr/>
          <p:nvPr/>
        </p:nvSpPr>
        <p:spPr>
          <a:xfrm rot="1193015">
            <a:off x="8625462" y="1827180"/>
            <a:ext cx="1086901" cy="1086901"/>
          </a:xfrm>
          <a:prstGeom prst="wedgeEllipseCallou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3432467" y="5422086"/>
            <a:ext cx="5472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680866" y="5478358"/>
            <a:ext cx="5034033" cy="276999"/>
            <a:chOff x="2204491" y="4215124"/>
            <a:chExt cx="5034033" cy="276999"/>
          </a:xfrm>
        </p:grpSpPr>
        <p:sp>
          <p:nvSpPr>
            <p:cNvPr id="14"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2015</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2016</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960786" y="2464075"/>
            <a:ext cx="759713" cy="3096510"/>
            <a:chOff x="1484411" y="1200841"/>
            <a:chExt cx="759713" cy="3096510"/>
          </a:xfrm>
        </p:grpSpPr>
        <p:sp>
          <p:nvSpPr>
            <p:cNvPr id="20"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484411" y="1200841"/>
              <a:ext cx="615697" cy="2622921"/>
              <a:chOff x="1484411" y="1200841"/>
              <a:chExt cx="615697" cy="2622921"/>
            </a:xfrm>
          </p:grpSpPr>
          <p:sp>
            <p:nvSpPr>
              <p:cNvPr id="22"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100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300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400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500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600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28" name="文本框 344"/>
          <p:cNvSpPr txBox="1"/>
          <p:nvPr/>
        </p:nvSpPr>
        <p:spPr>
          <a:xfrm>
            <a:off x="4048111" y="2654851"/>
            <a:ext cx="2180710" cy="369332"/>
          </a:xfrm>
          <a:prstGeom prst="rect">
            <a:avLst/>
          </a:prstGeom>
          <a:noFill/>
        </p:spPr>
        <p:txBody>
          <a:bodyPr wrap="square" rtlCol="0">
            <a:spAutoFit/>
          </a:bodyPr>
          <a:lstStyle/>
          <a:p>
            <a:pPr>
              <a:spcBef>
                <a:spcPts val="450"/>
              </a:spcBef>
            </a:pPr>
            <a:r>
              <a:rPr lang="zh-CN" altLang="en-US" b="1" dirty="0">
                <a:solidFill>
                  <a:schemeClr val="bg1"/>
                </a:solidFill>
                <a:latin typeface="微软雅黑" panose="020B0503020204020204" pitchFamily="34" charset="-122"/>
                <a:ea typeface="微软雅黑" panose="020B0503020204020204" pitchFamily="34" charset="-122"/>
              </a:rPr>
              <a:t>输入标题文字内容</a:t>
            </a:r>
          </a:p>
        </p:txBody>
      </p:sp>
      <p:sp>
        <p:nvSpPr>
          <p:cNvPr id="29" name="文本框 344"/>
          <p:cNvSpPr txBox="1"/>
          <p:nvPr/>
        </p:nvSpPr>
        <p:spPr>
          <a:xfrm>
            <a:off x="8879837" y="2098081"/>
            <a:ext cx="720080" cy="584775"/>
          </a:xfrm>
          <a:prstGeom prst="rect">
            <a:avLst/>
          </a:prstGeom>
          <a:noFill/>
        </p:spPr>
        <p:txBody>
          <a:bodyPr wrap="square" rtlCol="0">
            <a:spAutoFit/>
          </a:bodyPr>
          <a:lstStyle/>
          <a:p>
            <a:pPr>
              <a:spcBef>
                <a:spcPts val="450"/>
              </a:spcBef>
            </a:pPr>
            <a:r>
              <a:rPr lang="zh-CN" altLang="en-US" sz="1600" dirty="0">
                <a:solidFill>
                  <a:srgbClr val="395E9D"/>
                </a:solidFill>
                <a:latin typeface="微软雅黑" panose="020B0503020204020204" pitchFamily="34" charset="-122"/>
                <a:ea typeface="微软雅黑" panose="020B0503020204020204" pitchFamily="34" charset="-122"/>
              </a:rPr>
              <a:t>历史新高</a:t>
            </a:r>
          </a:p>
        </p:txBody>
      </p:sp>
    </p:spTree>
    <p:custDataLst>
      <p:tags r:id="rId1"/>
    </p:custDataLst>
    <p:extLst>
      <p:ext uri="{BB962C8B-B14F-4D97-AF65-F5344CB8AC3E}">
        <p14:creationId xmlns:p14="http://schemas.microsoft.com/office/powerpoint/2010/main" val="689200707"/>
      </p:ext>
    </p:extLst>
  </p:cSld>
  <p:clrMapOvr>
    <a:masterClrMapping/>
  </p:clrMapOvr>
  <mc:AlternateContent xmlns:mc="http://schemas.openxmlformats.org/markup-compatibility/2006" xmlns:p14="http://schemas.microsoft.com/office/powerpoint/2010/main">
    <mc:Choice Requires="p14">
      <p:transition spd="slow" p14:dur="2000" advTm="8409"/>
    </mc:Choice>
    <mc:Fallback xmlns="">
      <p:transition spd="slow" advTm="84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4"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矩形 3"/>
          <p:cNvSpPr>
            <a:spLocks noChangeArrowheads="1"/>
          </p:cNvSpPr>
          <p:nvPr/>
        </p:nvSpPr>
        <p:spPr bwMode="auto">
          <a:xfrm>
            <a:off x="5280423" y="239673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标题内容</a:t>
            </a:r>
          </a:p>
        </p:txBody>
      </p:sp>
      <p:sp>
        <p:nvSpPr>
          <p:cNvPr id="7" name="Rectangle 42"/>
          <p:cNvSpPr>
            <a:spLocks noChangeArrowheads="1"/>
          </p:cNvSpPr>
          <p:nvPr/>
        </p:nvSpPr>
        <p:spPr bwMode="auto">
          <a:xfrm>
            <a:off x="2486026" y="2413402"/>
            <a:ext cx="2547938" cy="2692003"/>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5289948" y="2788448"/>
            <a:ext cx="1553765" cy="243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nvGrpSpPr>
          <p:cNvPr id="9" name="组合 19"/>
          <p:cNvGrpSpPr>
            <a:grpSpLocks/>
          </p:cNvGrpSpPr>
          <p:nvPr/>
        </p:nvGrpSpPr>
        <p:grpSpPr bwMode="auto">
          <a:xfrm>
            <a:off x="7167562" y="4450561"/>
            <a:ext cx="595313" cy="597694"/>
            <a:chOff x="0" y="0"/>
            <a:chExt cx="792885" cy="797434"/>
          </a:xfrm>
          <a:solidFill>
            <a:srgbClr val="FF6699"/>
          </a:solidFill>
          <a:effectLst>
            <a:outerShdw blurRad="50800" dist="38100" dir="2700000" algn="tl" rotWithShape="0">
              <a:prstClr val="black">
                <a:alpha val="40000"/>
              </a:prstClr>
            </a:outerShdw>
          </a:effectLst>
        </p:grpSpPr>
        <p:sp>
          <p:nvSpPr>
            <p:cNvPr id="10" name="Oval 10"/>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11" name="Group 22"/>
            <p:cNvGrpSpPr>
              <a:grpSpLocks/>
            </p:cNvGrpSpPr>
            <p:nvPr/>
          </p:nvGrpSpPr>
          <p:grpSpPr bwMode="auto">
            <a:xfrm>
              <a:off x="219119" y="227439"/>
              <a:ext cx="354646" cy="342557"/>
              <a:chOff x="0" y="0"/>
              <a:chExt cx="439257" cy="424283"/>
            </a:xfrm>
            <a:grpFill/>
          </p:grpSpPr>
          <p:sp>
            <p:nvSpPr>
              <p:cNvPr id="12" name="Rectangle 18"/>
              <p:cNvSpPr>
                <a:spLocks noChangeArrowheads="1"/>
              </p:cNvSpPr>
              <p:nvPr/>
            </p:nvSpPr>
            <p:spPr bwMode="auto">
              <a:xfrm>
                <a:off x="157234" y="169713"/>
                <a:ext cx="47421"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3" name="Rectangle 19"/>
              <p:cNvSpPr>
                <a:spLocks noChangeArrowheads="1"/>
              </p:cNvSpPr>
              <p:nvPr/>
            </p:nvSpPr>
            <p:spPr bwMode="auto">
              <a:xfrm>
                <a:off x="232107" y="169713"/>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4" name="Rectangle 20"/>
              <p:cNvSpPr>
                <a:spLocks noChangeArrowheads="1"/>
              </p:cNvSpPr>
              <p:nvPr/>
            </p:nvSpPr>
            <p:spPr bwMode="auto">
              <a:xfrm>
                <a:off x="309477" y="169713"/>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5" name="Rectangle 21"/>
              <p:cNvSpPr>
                <a:spLocks noChangeArrowheads="1"/>
              </p:cNvSpPr>
              <p:nvPr/>
            </p:nvSpPr>
            <p:spPr bwMode="auto">
              <a:xfrm>
                <a:off x="157234" y="237099"/>
                <a:ext cx="47421"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6" name="Rectangle 22"/>
              <p:cNvSpPr>
                <a:spLocks noChangeArrowheads="1"/>
              </p:cNvSpPr>
              <p:nvPr/>
            </p:nvSpPr>
            <p:spPr bwMode="auto">
              <a:xfrm>
                <a:off x="232107" y="237099"/>
                <a:ext cx="49916"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7" name="Rectangle 23"/>
              <p:cNvSpPr>
                <a:spLocks noChangeArrowheads="1"/>
              </p:cNvSpPr>
              <p:nvPr/>
            </p:nvSpPr>
            <p:spPr bwMode="auto">
              <a:xfrm>
                <a:off x="309477" y="237099"/>
                <a:ext cx="49916"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8" name="Rectangle 24"/>
              <p:cNvSpPr>
                <a:spLocks noChangeArrowheads="1"/>
              </p:cNvSpPr>
              <p:nvPr/>
            </p:nvSpPr>
            <p:spPr bwMode="auto">
              <a:xfrm>
                <a:off x="157234" y="309477"/>
                <a:ext cx="47421"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9" name="Rectangle 25"/>
              <p:cNvSpPr>
                <a:spLocks noChangeArrowheads="1"/>
              </p:cNvSpPr>
              <p:nvPr/>
            </p:nvSpPr>
            <p:spPr bwMode="auto">
              <a:xfrm>
                <a:off x="79865" y="237099"/>
                <a:ext cx="49916"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0" name="Rectangle 26"/>
              <p:cNvSpPr>
                <a:spLocks noChangeArrowheads="1"/>
              </p:cNvSpPr>
              <p:nvPr/>
            </p:nvSpPr>
            <p:spPr bwMode="auto">
              <a:xfrm>
                <a:off x="79865" y="309477"/>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1" name="Rectangle 27"/>
              <p:cNvSpPr>
                <a:spLocks noChangeArrowheads="1"/>
              </p:cNvSpPr>
              <p:nvPr/>
            </p:nvSpPr>
            <p:spPr bwMode="auto">
              <a:xfrm>
                <a:off x="232107" y="309477"/>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2" name="Rectangle 28"/>
              <p:cNvSpPr>
                <a:spLocks noChangeArrowheads="1"/>
              </p:cNvSpPr>
              <p:nvPr/>
            </p:nvSpPr>
            <p:spPr bwMode="auto">
              <a:xfrm>
                <a:off x="309477" y="309477"/>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3"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Rectangle 30"/>
              <p:cNvSpPr>
                <a:spLocks noChangeArrowheads="1"/>
              </p:cNvSpPr>
              <p:nvPr/>
            </p:nvSpPr>
            <p:spPr bwMode="auto">
              <a:xfrm>
                <a:off x="82360" y="0"/>
                <a:ext cx="37438" cy="59899"/>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dirty="0">
                  <a:latin typeface="微软雅黑" panose="020B0503020204020204" pitchFamily="34" charset="-122"/>
                  <a:ea typeface="微软雅黑" panose="020B0503020204020204" pitchFamily="34" charset="-122"/>
                </a:endParaRPr>
              </a:p>
            </p:txBody>
          </p:sp>
          <p:sp>
            <p:nvSpPr>
              <p:cNvPr id="25" name="Rectangle 31"/>
              <p:cNvSpPr>
                <a:spLocks noChangeArrowheads="1"/>
              </p:cNvSpPr>
              <p:nvPr/>
            </p:nvSpPr>
            <p:spPr bwMode="auto">
              <a:xfrm>
                <a:off x="329443" y="0"/>
                <a:ext cx="34941" cy="59899"/>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26" name="组合 18"/>
          <p:cNvGrpSpPr>
            <a:grpSpLocks/>
          </p:cNvGrpSpPr>
          <p:nvPr/>
        </p:nvGrpSpPr>
        <p:grpSpPr bwMode="auto">
          <a:xfrm>
            <a:off x="7167562" y="2502698"/>
            <a:ext cx="595313" cy="598885"/>
            <a:chOff x="0" y="0"/>
            <a:chExt cx="792885" cy="797434"/>
          </a:xfrm>
          <a:solidFill>
            <a:srgbClr val="FF6699"/>
          </a:solidFill>
          <a:effectLst>
            <a:outerShdw blurRad="50800" dist="38100" dir="2700000" algn="tl" rotWithShape="0">
              <a:prstClr val="black">
                <a:alpha val="40000"/>
              </a:prstClr>
            </a:outerShdw>
          </a:effectLst>
        </p:grpSpPr>
        <p:sp>
          <p:nvSpPr>
            <p:cNvPr id="27"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dirty="0">
                <a:solidFill>
                  <a:schemeClr val="accent2"/>
                </a:solidFill>
                <a:latin typeface="微软雅黑" panose="020B0503020204020204" pitchFamily="34" charset="-122"/>
                <a:ea typeface="微软雅黑" panose="020B0503020204020204" pitchFamily="34" charset="-122"/>
              </a:endParaRPr>
            </a:p>
          </p:txBody>
        </p:sp>
        <p:sp>
          <p:nvSpPr>
            <p:cNvPr id="28"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29" name="矩形 67"/>
          <p:cNvSpPr>
            <a:spLocks noChangeArrowheads="1"/>
          </p:cNvSpPr>
          <p:nvPr/>
        </p:nvSpPr>
        <p:spPr bwMode="auto">
          <a:xfrm>
            <a:off x="7809310" y="2502698"/>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0" name="矩形 47"/>
          <p:cNvSpPr>
            <a:spLocks noChangeArrowheads="1"/>
          </p:cNvSpPr>
          <p:nvPr/>
        </p:nvSpPr>
        <p:spPr bwMode="auto">
          <a:xfrm>
            <a:off x="7809310" y="2778923"/>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31" name="矩形 69"/>
          <p:cNvSpPr>
            <a:spLocks noChangeArrowheads="1"/>
          </p:cNvSpPr>
          <p:nvPr/>
        </p:nvSpPr>
        <p:spPr bwMode="auto">
          <a:xfrm>
            <a:off x="7809310" y="3474248"/>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2" name="矩形 47"/>
          <p:cNvSpPr>
            <a:spLocks noChangeArrowheads="1"/>
          </p:cNvSpPr>
          <p:nvPr/>
        </p:nvSpPr>
        <p:spPr bwMode="auto">
          <a:xfrm>
            <a:off x="7809310" y="3751664"/>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33" name="矩形 71"/>
          <p:cNvSpPr>
            <a:spLocks noChangeArrowheads="1"/>
          </p:cNvSpPr>
          <p:nvPr/>
        </p:nvSpPr>
        <p:spPr bwMode="auto">
          <a:xfrm>
            <a:off x="7809310" y="4445798"/>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4" name="矩形 47"/>
          <p:cNvSpPr>
            <a:spLocks noChangeArrowheads="1"/>
          </p:cNvSpPr>
          <p:nvPr/>
        </p:nvSpPr>
        <p:spPr bwMode="auto">
          <a:xfrm>
            <a:off x="7809310" y="4712498"/>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35" name="组合 17"/>
          <p:cNvGrpSpPr>
            <a:grpSpLocks/>
          </p:cNvGrpSpPr>
          <p:nvPr/>
        </p:nvGrpSpPr>
        <p:grpSpPr bwMode="auto">
          <a:xfrm>
            <a:off x="7167562" y="3476629"/>
            <a:ext cx="595313" cy="597694"/>
            <a:chOff x="0" y="0"/>
            <a:chExt cx="792885" cy="797434"/>
          </a:xfrm>
          <a:solidFill>
            <a:srgbClr val="FF6699"/>
          </a:solidFill>
          <a:effectLst>
            <a:outerShdw blurRad="50800" dist="38100" dir="2700000" algn="tl" rotWithShape="0">
              <a:prstClr val="black">
                <a:alpha val="40000"/>
              </a:prstClr>
            </a:outerShdw>
          </a:effectLst>
        </p:grpSpPr>
        <p:sp>
          <p:nvSpPr>
            <p:cNvPr id="36" name="Oval 8"/>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37"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136605793"/>
      </p:ext>
    </p:extLst>
  </p:cSld>
  <p:clrMapOvr>
    <a:masterClrMapping/>
  </p:clrMapOvr>
  <mc:AlternateContent xmlns:mc="http://schemas.openxmlformats.org/markup-compatibility/2006" xmlns:p14="http://schemas.microsoft.com/office/powerpoint/2010/main">
    <mc:Choice Requires="p14">
      <p:transition spd="slow" p14:dur="2000" advTm="6737"/>
    </mc:Choice>
    <mc:Fallback xmlns="">
      <p:transition spd="slow" advTm="67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0-#ppt_w/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p:cBhvr>
                                        <p:cTn id="16" dur="500"/>
                                        <p:tgtEl>
                                          <p:spTgt spid="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p:cBhvr>
                                        <p:cTn id="20" dur="500"/>
                                        <p:tgtEl>
                                          <p:spTgt spid="8"/>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p:cBhvr>
                                        <p:cTn id="24" dur="500"/>
                                        <p:tgtEl>
                                          <p:spTgt spid="26"/>
                                        </p:tgtEl>
                                      </p:cBhvr>
                                    </p:animEffect>
                                    <p:anim calcmode="lin" valueType="num">
                                      <p:cBhvr>
                                        <p:cTn id="25" dur="500" fill="hold"/>
                                        <p:tgtEl>
                                          <p:spTgt spid="26"/>
                                        </p:tgtEl>
                                        <p:attrNameLst>
                                          <p:attrName>ppt_x</p:attrName>
                                        </p:attrNameLst>
                                      </p:cBhvr>
                                      <p:tavLst>
                                        <p:tav tm="0">
                                          <p:val>
                                            <p:strVal val="#ppt_x"/>
                                          </p:val>
                                        </p:tav>
                                        <p:tav tm="100000">
                                          <p:val>
                                            <p:strVal val="#ppt_x"/>
                                          </p:val>
                                        </p:tav>
                                      </p:tavLst>
                                    </p:anim>
                                    <p:anim calcmode="lin" valueType="num">
                                      <p:cBhvr>
                                        <p:cTn id="26" dur="500" fill="hold"/>
                                        <p:tgtEl>
                                          <p:spTgt spid="2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400"/>
                                  </p:stCondLst>
                                  <p:childTnLst>
                                    <p:set>
                                      <p:cBhvr>
                                        <p:cTn id="28" dur="1" fill="hold">
                                          <p:stCondLst>
                                            <p:cond delay="0"/>
                                          </p:stCondLst>
                                        </p:cTn>
                                        <p:tgtEl>
                                          <p:spTgt spid="35"/>
                                        </p:tgtEl>
                                        <p:attrNameLst>
                                          <p:attrName>style.visibility</p:attrName>
                                        </p:attrNameLst>
                                      </p:cBhvr>
                                      <p:to>
                                        <p:strVal val="visible"/>
                                      </p:to>
                                    </p:set>
                                    <p:animEffect>
                                      <p:cBhvr>
                                        <p:cTn id="29" dur="500"/>
                                        <p:tgtEl>
                                          <p:spTgt spid="35"/>
                                        </p:tgtEl>
                                      </p:cBhvr>
                                    </p:animEffect>
                                    <p:anim calcmode="lin" valueType="num">
                                      <p:cBhvr>
                                        <p:cTn id="30" dur="500" fill="hold"/>
                                        <p:tgtEl>
                                          <p:spTgt spid="35"/>
                                        </p:tgtEl>
                                        <p:attrNameLst>
                                          <p:attrName>ppt_x</p:attrName>
                                        </p:attrNameLst>
                                      </p:cBhvr>
                                      <p:tavLst>
                                        <p:tav tm="0">
                                          <p:val>
                                            <p:strVal val="#ppt_x"/>
                                          </p:val>
                                        </p:tav>
                                        <p:tav tm="100000">
                                          <p:val>
                                            <p:strVal val="#ppt_x"/>
                                          </p:val>
                                        </p:tav>
                                      </p:tavLst>
                                    </p:anim>
                                    <p:anim calcmode="lin" valueType="num">
                                      <p:cBhvr>
                                        <p:cTn id="31" dur="500" fill="hold"/>
                                        <p:tgtEl>
                                          <p:spTgt spid="3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800"/>
                                  </p:stCondLst>
                                  <p:childTnLst>
                                    <p:set>
                                      <p:cBhvr>
                                        <p:cTn id="33" dur="1" fill="hold">
                                          <p:stCondLst>
                                            <p:cond delay="0"/>
                                          </p:stCondLst>
                                        </p:cTn>
                                        <p:tgtEl>
                                          <p:spTgt spid="9"/>
                                        </p:tgtEl>
                                        <p:attrNameLst>
                                          <p:attrName>style.visibility</p:attrName>
                                        </p:attrNameLst>
                                      </p:cBhvr>
                                      <p:to>
                                        <p:strVal val="visible"/>
                                      </p:to>
                                    </p:set>
                                    <p:animEffect>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300"/>
                            </p:stCondLst>
                            <p:childTnLst>
                              <p:par>
                                <p:cTn id="38" presetID="14" presetClass="entr" presetSubtype="10" fill="hold" grpId="0" nodeType="afterEffect">
                                  <p:stCondLst>
                                    <p:cond delay="250"/>
                                  </p:stCondLst>
                                  <p:childTnLst>
                                    <p:set>
                                      <p:cBhvr>
                                        <p:cTn id="39" dur="1" fill="hold">
                                          <p:stCondLst>
                                            <p:cond delay="0"/>
                                          </p:stCondLst>
                                        </p:cTn>
                                        <p:tgtEl>
                                          <p:spTgt spid="29"/>
                                        </p:tgtEl>
                                        <p:attrNameLst>
                                          <p:attrName>style.visibility</p:attrName>
                                        </p:attrNameLst>
                                      </p:cBhvr>
                                      <p:to>
                                        <p:strVal val="visible"/>
                                      </p:to>
                                    </p:set>
                                    <p:animEffect>
                                      <p:cBhvr>
                                        <p:cTn id="40" dur="400"/>
                                        <p:tgtEl>
                                          <p:spTgt spid="29"/>
                                        </p:tgtEl>
                                      </p:cBhvr>
                                    </p:animEffect>
                                  </p:childTnLst>
                                </p:cTn>
                              </p:par>
                              <p:par>
                                <p:cTn id="41" presetID="14" presetClass="entr" presetSubtype="10" fill="hold" grpId="0" nodeType="withEffect">
                                  <p:stCondLst>
                                    <p:cond delay="250"/>
                                  </p:stCondLst>
                                  <p:childTnLst>
                                    <p:set>
                                      <p:cBhvr>
                                        <p:cTn id="42" dur="1" fill="hold">
                                          <p:stCondLst>
                                            <p:cond delay="0"/>
                                          </p:stCondLst>
                                        </p:cTn>
                                        <p:tgtEl>
                                          <p:spTgt spid="30"/>
                                        </p:tgtEl>
                                        <p:attrNameLst>
                                          <p:attrName>style.visibility</p:attrName>
                                        </p:attrNameLst>
                                      </p:cBhvr>
                                      <p:to>
                                        <p:strVal val="visible"/>
                                      </p:to>
                                    </p:set>
                                    <p:animEffect>
                                      <p:cBhvr>
                                        <p:cTn id="43" dur="400"/>
                                        <p:tgtEl>
                                          <p:spTgt spid="30"/>
                                        </p:tgtEl>
                                      </p:cBhvr>
                                    </p:animEffect>
                                  </p:childTnLst>
                                </p:cTn>
                              </p:par>
                            </p:childTnLst>
                          </p:cTn>
                        </p:par>
                        <p:par>
                          <p:cTn id="44" fill="hold">
                            <p:stCondLst>
                              <p:cond delay="3950"/>
                            </p:stCondLst>
                            <p:childTnLst>
                              <p:par>
                                <p:cTn id="45" presetID="14" presetClass="entr" presetSubtype="10" fill="hold" grpId="0" nodeType="afterEffect">
                                  <p:stCondLst>
                                    <p:cond delay="250"/>
                                  </p:stCondLst>
                                  <p:childTnLst>
                                    <p:set>
                                      <p:cBhvr>
                                        <p:cTn id="46" dur="1" fill="hold">
                                          <p:stCondLst>
                                            <p:cond delay="0"/>
                                          </p:stCondLst>
                                        </p:cTn>
                                        <p:tgtEl>
                                          <p:spTgt spid="31"/>
                                        </p:tgtEl>
                                        <p:attrNameLst>
                                          <p:attrName>style.visibility</p:attrName>
                                        </p:attrNameLst>
                                      </p:cBhvr>
                                      <p:to>
                                        <p:strVal val="visible"/>
                                      </p:to>
                                    </p:set>
                                    <p:animEffect>
                                      <p:cBhvr>
                                        <p:cTn id="47" dur="400"/>
                                        <p:tgtEl>
                                          <p:spTgt spid="31"/>
                                        </p:tgtEl>
                                      </p:cBhvr>
                                    </p:animEffect>
                                  </p:childTnLst>
                                </p:cTn>
                              </p:par>
                              <p:par>
                                <p:cTn id="48" presetID="14" presetClass="entr" presetSubtype="10" fill="hold" grpId="0"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p:cBhvr>
                                        <p:cTn id="50" dur="400"/>
                                        <p:tgtEl>
                                          <p:spTgt spid="32"/>
                                        </p:tgtEl>
                                      </p:cBhvr>
                                    </p:animEffect>
                                  </p:childTnLst>
                                </p:cTn>
                              </p:par>
                            </p:childTnLst>
                          </p:cTn>
                        </p:par>
                        <p:par>
                          <p:cTn id="51" fill="hold">
                            <p:stCondLst>
                              <p:cond delay="4600"/>
                            </p:stCondLst>
                            <p:childTnLst>
                              <p:par>
                                <p:cTn id="52" presetID="14" presetClass="entr" presetSubtype="10" fill="hold" grpId="0" nodeType="afterEffect">
                                  <p:stCondLst>
                                    <p:cond delay="250"/>
                                  </p:stCondLst>
                                  <p:childTnLst>
                                    <p:set>
                                      <p:cBhvr>
                                        <p:cTn id="53" dur="1" fill="hold">
                                          <p:stCondLst>
                                            <p:cond delay="0"/>
                                          </p:stCondLst>
                                        </p:cTn>
                                        <p:tgtEl>
                                          <p:spTgt spid="33"/>
                                        </p:tgtEl>
                                        <p:attrNameLst>
                                          <p:attrName>style.visibility</p:attrName>
                                        </p:attrNameLst>
                                      </p:cBhvr>
                                      <p:to>
                                        <p:strVal val="visible"/>
                                      </p:to>
                                    </p:set>
                                    <p:animEffect>
                                      <p:cBhvr>
                                        <p:cTn id="54" dur="400"/>
                                        <p:tgtEl>
                                          <p:spTgt spid="33"/>
                                        </p:tgtEl>
                                      </p:cBhvr>
                                    </p:animEffect>
                                  </p:childTnLst>
                                </p:cTn>
                              </p:par>
                              <p:par>
                                <p:cTn id="55" presetID="14" presetClass="entr" presetSubtype="10" fill="hold" grpId="0" nodeType="withEffect">
                                  <p:stCondLst>
                                    <p:cond delay="250"/>
                                  </p:stCondLst>
                                  <p:childTnLst>
                                    <p:set>
                                      <p:cBhvr>
                                        <p:cTn id="56" dur="1" fill="hold">
                                          <p:stCondLst>
                                            <p:cond delay="0"/>
                                          </p:stCondLst>
                                        </p:cTn>
                                        <p:tgtEl>
                                          <p:spTgt spid="34"/>
                                        </p:tgtEl>
                                        <p:attrNameLst>
                                          <p:attrName>style.visibility</p:attrName>
                                        </p:attrNameLst>
                                      </p:cBhvr>
                                      <p:to>
                                        <p:strVal val="visible"/>
                                      </p:to>
                                    </p:set>
                                    <p:animEffect>
                                      <p:cBhvr>
                                        <p:cTn id="57"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nimBg="1" autoUpdateAnimBg="0"/>
      <p:bldP spid="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任意多边形 4"/>
          <p:cNvSpPr>
            <a:spLocks/>
          </p:cNvSpPr>
          <p:nvPr/>
        </p:nvSpPr>
        <p:spPr bwMode="auto">
          <a:xfrm rot="10800000">
            <a:off x="5255245" y="290024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5"/>
          <p:cNvSpPr>
            <a:spLocks/>
          </p:cNvSpPr>
          <p:nvPr/>
        </p:nvSpPr>
        <p:spPr bwMode="auto">
          <a:xfrm rot="14400000">
            <a:off x="6163951" y="313195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6"/>
          <p:cNvSpPr>
            <a:spLocks/>
          </p:cNvSpPr>
          <p:nvPr/>
        </p:nvSpPr>
        <p:spPr bwMode="auto">
          <a:xfrm rot="18000000">
            <a:off x="6437518" y="403091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9" name="任意多边形 7"/>
          <p:cNvSpPr>
            <a:spLocks/>
          </p:cNvSpPr>
          <p:nvPr/>
        </p:nvSpPr>
        <p:spPr bwMode="auto">
          <a:xfrm rot="10800000" flipH="1" flipV="1">
            <a:off x="5800910" y="470581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10" name="任意多边形 8"/>
          <p:cNvSpPr>
            <a:spLocks/>
          </p:cNvSpPr>
          <p:nvPr/>
        </p:nvSpPr>
        <p:spPr bwMode="auto">
          <a:xfrm rot="14400000" flipH="1" flipV="1">
            <a:off x="4892204" y="447410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9"/>
          <p:cNvSpPr>
            <a:spLocks/>
          </p:cNvSpPr>
          <p:nvPr/>
        </p:nvSpPr>
        <p:spPr bwMode="auto">
          <a:xfrm rot="18000000" flipH="1" flipV="1">
            <a:off x="4604350" y="357514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2" name="任意多边形 10"/>
          <p:cNvSpPr/>
          <p:nvPr/>
        </p:nvSpPr>
        <p:spPr>
          <a:xfrm flipH="1" flipV="1">
            <a:off x="2912790" y="297796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1"/>
          <p:cNvSpPr/>
          <p:nvPr/>
        </p:nvSpPr>
        <p:spPr>
          <a:xfrm flipH="1">
            <a:off x="2906708" y="459382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2"/>
          <p:cNvSpPr/>
          <p:nvPr/>
        </p:nvSpPr>
        <p:spPr>
          <a:xfrm flipV="1">
            <a:off x="7188396" y="299463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5" name="任意多边形 13"/>
          <p:cNvSpPr/>
          <p:nvPr/>
        </p:nvSpPr>
        <p:spPr>
          <a:xfrm>
            <a:off x="7190753" y="458399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6" name="组合 15"/>
          <p:cNvGrpSpPr/>
          <p:nvPr/>
        </p:nvGrpSpPr>
        <p:grpSpPr>
          <a:xfrm>
            <a:off x="5641474" y="3506449"/>
            <a:ext cx="1028283" cy="1028283"/>
            <a:chOff x="4982373" y="2208496"/>
            <a:chExt cx="2227648" cy="2227648"/>
          </a:xfrm>
          <a:solidFill>
            <a:schemeClr val="bg1"/>
          </a:solidFill>
          <a:effectLst>
            <a:outerShdw blurRad="50800" dist="38100" dir="2700000" algn="tl" rotWithShape="0">
              <a:prstClr val="black">
                <a:alpha val="40000"/>
              </a:prstClr>
            </a:outerShdw>
          </a:effectLst>
        </p:grpSpPr>
        <p:sp>
          <p:nvSpPr>
            <p:cNvPr id="17" name="椭圆 16"/>
            <p:cNvSpPr/>
            <p:nvPr/>
          </p:nvSpPr>
          <p:spPr>
            <a:xfrm>
              <a:off x="4982373" y="2208496"/>
              <a:ext cx="2227648" cy="2227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8" name="Group 35"/>
            <p:cNvGrpSpPr>
              <a:grpSpLocks noChangeAspect="1"/>
            </p:cNvGrpSpPr>
            <p:nvPr/>
          </p:nvGrpSpPr>
          <p:grpSpPr bwMode="auto">
            <a:xfrm>
              <a:off x="7021143" y="3577005"/>
              <a:ext cx="86125" cy="161136"/>
              <a:chOff x="4164" y="2298"/>
              <a:chExt cx="31" cy="58"/>
            </a:xfrm>
            <a:grpFill/>
          </p:grpSpPr>
          <p:sp>
            <p:nvSpPr>
              <p:cNvPr id="19"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20"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1" name="组合 1"/>
          <p:cNvGrpSpPr/>
          <p:nvPr/>
        </p:nvGrpSpPr>
        <p:grpSpPr>
          <a:xfrm>
            <a:off x="2840782" y="2230476"/>
            <a:ext cx="1764007" cy="669759"/>
            <a:chOff x="6382171" y="2195545"/>
            <a:chExt cx="1764007" cy="669759"/>
          </a:xfrm>
        </p:grpSpPr>
        <p:sp>
          <p:nvSpPr>
            <p:cNvPr id="22"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23"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2840782" y="4270608"/>
            <a:ext cx="1764007" cy="669759"/>
            <a:chOff x="6382171" y="2195545"/>
            <a:chExt cx="1764007" cy="669759"/>
          </a:xfrm>
        </p:grpSpPr>
        <p:sp>
          <p:nvSpPr>
            <p:cNvPr id="25"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26"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7701511" y="2230476"/>
            <a:ext cx="1764007" cy="669759"/>
            <a:chOff x="6382171" y="2195545"/>
            <a:chExt cx="1764007" cy="669759"/>
          </a:xfrm>
        </p:grpSpPr>
        <p:sp>
          <p:nvSpPr>
            <p:cNvPr id="2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2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30" name="组合 1"/>
          <p:cNvGrpSpPr/>
          <p:nvPr/>
        </p:nvGrpSpPr>
        <p:grpSpPr>
          <a:xfrm>
            <a:off x="7701511" y="4270608"/>
            <a:ext cx="1764007" cy="669759"/>
            <a:chOff x="6382171" y="2195545"/>
            <a:chExt cx="1764007" cy="669759"/>
          </a:xfrm>
        </p:grpSpPr>
        <p:sp>
          <p:nvSpPr>
            <p:cNvPr id="3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3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33" name="TextBox 19"/>
          <p:cNvSpPr txBox="1">
            <a:spLocks noChangeArrowheads="1"/>
          </p:cNvSpPr>
          <p:nvPr/>
        </p:nvSpPr>
        <p:spPr bwMode="auto">
          <a:xfrm>
            <a:off x="5694814" y="373205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rgbClr val="395E9D"/>
                </a:solidFill>
                <a:latin typeface="微软雅黑" panose="020B0503020204020204" pitchFamily="34" charset="-122"/>
                <a:ea typeface="微软雅黑" panose="020B0503020204020204" pitchFamily="34" charset="-122"/>
                <a:cs typeface="宋体" pitchFamily="2" charset="-122"/>
              </a:rPr>
              <a:t>标题</a:t>
            </a:r>
            <a:endParaRPr lang="en-US" altLang="zh-CN" sz="1600" dirty="0">
              <a:solidFill>
                <a:srgbClr val="395E9D"/>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a:solidFill>
                  <a:srgbClr val="395E9D"/>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rgbClr val="395E9D"/>
              </a:solidFill>
              <a:latin typeface="微软雅黑" panose="020B0503020204020204" pitchFamily="34" charset="-122"/>
              <a:ea typeface="微软雅黑" panose="020B0503020204020204" pitchFamily="34" charset="-122"/>
              <a:cs typeface="宋体" pitchFamily="2" charset="-122"/>
            </a:endParaRPr>
          </a:p>
        </p:txBody>
      </p:sp>
    </p:spTree>
    <p:custDataLst>
      <p:tags r:id="rId1"/>
    </p:custDataLst>
    <p:extLst>
      <p:ext uri="{BB962C8B-B14F-4D97-AF65-F5344CB8AC3E}">
        <p14:creationId xmlns:p14="http://schemas.microsoft.com/office/powerpoint/2010/main" val="3271969999"/>
      </p:ext>
    </p:extLst>
  </p:cSld>
  <p:clrMapOvr>
    <a:masterClrMapping/>
  </p:clrMapOvr>
  <mc:AlternateContent xmlns:mc="http://schemas.openxmlformats.org/markup-compatibility/2006" xmlns:p14="http://schemas.microsoft.com/office/powerpoint/2010/main">
    <mc:Choice Requires="p14">
      <p:transition spd="slow" p14:dur="2000" advTm="3080"/>
    </mc:Choice>
    <mc:Fallback xmlns="">
      <p:transition spd="slow" advTm="30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strVal val="#ppt_x"/>
                                          </p:val>
                                        </p:tav>
                                        <p:tav tm="100000">
                                          <p:val>
                                            <p:strVal val="#ppt_x"/>
                                          </p:val>
                                        </p:tav>
                                      </p:tavLst>
                                    </p:anim>
                                    <p:anim calcmode="lin" valueType="num">
                                      <p:cBhvr>
                                        <p:cTn id="56" dur="500" fill="hold"/>
                                        <p:tgtEl>
                                          <p:spTgt spid="2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anim calcmode="lin" valueType="num">
                                      <p:cBhvr>
                                        <p:cTn id="60" dur="500" fill="hold"/>
                                        <p:tgtEl>
                                          <p:spTgt spid="24"/>
                                        </p:tgtEl>
                                        <p:attrNameLst>
                                          <p:attrName>ppt_x</p:attrName>
                                        </p:attrNameLst>
                                      </p:cBhvr>
                                      <p:tavLst>
                                        <p:tav tm="0">
                                          <p:val>
                                            <p:strVal val="#ppt_x"/>
                                          </p:val>
                                        </p:tav>
                                        <p:tav tm="100000">
                                          <p:val>
                                            <p:strVal val="#ppt_x"/>
                                          </p:val>
                                        </p:tav>
                                      </p:tavLst>
                                    </p:anim>
                                    <p:anim calcmode="lin" valueType="num">
                                      <p:cBhvr>
                                        <p:cTn id="61" dur="500" fill="hold"/>
                                        <p:tgtEl>
                                          <p:spTgt spid="2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anim calcmode="lin" valueType="num">
                                      <p:cBhvr>
                                        <p:cTn id="70" dur="500" fill="hold"/>
                                        <p:tgtEl>
                                          <p:spTgt spid="30"/>
                                        </p:tgtEl>
                                        <p:attrNameLst>
                                          <p:attrName>ppt_x</p:attrName>
                                        </p:attrNameLst>
                                      </p:cBhvr>
                                      <p:tavLst>
                                        <p:tav tm="0">
                                          <p:val>
                                            <p:strVal val="#ppt_x"/>
                                          </p:val>
                                        </p:tav>
                                        <p:tav tm="100000">
                                          <p:val>
                                            <p:strVal val="#ppt_x"/>
                                          </p:val>
                                        </p:tav>
                                      </p:tavLst>
                                    </p:anim>
                                    <p:anim calcmode="lin" valueType="num">
                                      <p:cBhvr>
                                        <p:cTn id="71" dur="500" fill="hold"/>
                                        <p:tgtEl>
                                          <p:spTgt spid="3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500"/>
                                        <p:tgtEl>
                                          <p:spTgt spid="15"/>
                                        </p:tgtEl>
                                      </p:cBhvr>
                                    </p:animEffect>
                                    <p:anim calcmode="lin" valueType="num">
                                      <p:cBhvr>
                                        <p:cTn id="80" dur="500" fill="hold"/>
                                        <p:tgtEl>
                                          <p:spTgt spid="15"/>
                                        </p:tgtEl>
                                        <p:attrNameLst>
                                          <p:attrName>ppt_x</p:attrName>
                                        </p:attrNameLst>
                                      </p:cBhvr>
                                      <p:tavLst>
                                        <p:tav tm="0">
                                          <p:val>
                                            <p:strVal val="#ppt_x"/>
                                          </p:val>
                                        </p:tav>
                                        <p:tav tm="100000">
                                          <p:val>
                                            <p:strVal val="#ppt_x"/>
                                          </p:val>
                                        </p:tav>
                                      </p:tavLst>
                                    </p:anim>
                                    <p:anim calcmode="lin" valueType="num">
                                      <p:cBhvr>
                                        <p:cTn id="81" dur="500" fill="hold"/>
                                        <p:tgtEl>
                                          <p:spTgt spid="1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anim calcmode="lin" valueType="num">
                                      <p:cBhvr>
                                        <p:cTn id="85" dur="500" fill="hold"/>
                                        <p:tgtEl>
                                          <p:spTgt spid="12"/>
                                        </p:tgtEl>
                                        <p:attrNameLst>
                                          <p:attrName>ppt_x</p:attrName>
                                        </p:attrNameLst>
                                      </p:cBhvr>
                                      <p:tavLst>
                                        <p:tav tm="0">
                                          <p:val>
                                            <p:strVal val="#ppt_x"/>
                                          </p:val>
                                        </p:tav>
                                        <p:tav tm="100000">
                                          <p:val>
                                            <p:strVal val="#ppt_x"/>
                                          </p:val>
                                        </p:tav>
                                      </p:tavLst>
                                    </p:anim>
                                    <p:anim calcmode="lin" valueType="num">
                                      <p:cBhvr>
                                        <p:cTn id="86" dur="500" fill="hold"/>
                                        <p:tgtEl>
                                          <p:spTgt spid="12"/>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anim calcmode="lin" valueType="num">
                                      <p:cBhvr>
                                        <p:cTn id="90" dur="500" fill="hold"/>
                                        <p:tgtEl>
                                          <p:spTgt spid="13"/>
                                        </p:tgtEl>
                                        <p:attrNameLst>
                                          <p:attrName>ppt_x</p:attrName>
                                        </p:attrNameLst>
                                      </p:cBhvr>
                                      <p:tavLst>
                                        <p:tav tm="0">
                                          <p:val>
                                            <p:strVal val="#ppt_x"/>
                                          </p:val>
                                        </p:tav>
                                        <p:tav tm="100000">
                                          <p:val>
                                            <p:strVal val="#ppt_x"/>
                                          </p:val>
                                        </p:tav>
                                      </p:tavLst>
                                    </p:anim>
                                    <p:anim calcmode="lin" valueType="num">
                                      <p:cBhvr>
                                        <p:cTn id="9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104365" y="2003382"/>
            <a:ext cx="1656184" cy="1656184"/>
          </a:xfrm>
          <a:prstGeom prst="rect">
            <a:avLst/>
          </a:pr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76173" y="3742863"/>
            <a:ext cx="1656184" cy="1656184"/>
          </a:xfrm>
          <a:prstGeom prst="rect">
            <a:avLst/>
          </a:prstGeom>
          <a:blipFill>
            <a:blip r:embed="rId6"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04565" y="2003381"/>
            <a:ext cx="3672408" cy="3395665"/>
          </a:xfrm>
          <a:prstGeom prst="rect">
            <a:avLst/>
          </a:prstGeom>
          <a:blipFill>
            <a:blip r:embed="rId7"/>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376173" y="2003382"/>
            <a:ext cx="1656184" cy="1656184"/>
            <a:chOff x="1043608" y="1131590"/>
            <a:chExt cx="1656184" cy="1656184"/>
          </a:xfrm>
          <a:solidFill>
            <a:srgbClr val="92D050"/>
          </a:solidFill>
          <a:effectLst>
            <a:outerShdw blurRad="50800" dist="38100" dir="2700000" algn="tl" rotWithShape="0">
              <a:prstClr val="black">
                <a:alpha val="40000"/>
              </a:prstClr>
            </a:outerShdw>
          </a:effectLst>
        </p:grpSpPr>
        <p:sp>
          <p:nvSpPr>
            <p:cNvPr id="10" name="矩形 9"/>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a:solidFill>
                    <a:srgbClr val="395E9D"/>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rgbClr val="395E9D"/>
                </a:solidFill>
                <a:latin typeface="微软雅黑" panose="020B0503020204020204" pitchFamily="34" charset="-122"/>
                <a:ea typeface="微软雅黑" panose="020B0503020204020204" pitchFamily="34" charset="-122"/>
              </a:endParaRPr>
            </a:p>
          </p:txBody>
        </p:sp>
        <p:sp>
          <p:nvSpPr>
            <p:cNvPr id="12"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a:solidFill>
                    <a:srgbClr val="395E9D"/>
                  </a:solidFill>
                  <a:latin typeface="微软雅黑" panose="020B0503020204020204" pitchFamily="34" charset="-122"/>
                  <a:ea typeface="微软雅黑" panose="020B0503020204020204" pitchFamily="34" charset="-122"/>
                </a:rPr>
                <a:t>标题内容</a:t>
              </a:r>
            </a:p>
          </p:txBody>
        </p:sp>
      </p:grpSp>
      <p:grpSp>
        <p:nvGrpSpPr>
          <p:cNvPr id="13" name="组合 12"/>
          <p:cNvGrpSpPr/>
          <p:nvPr/>
        </p:nvGrpSpPr>
        <p:grpSpPr>
          <a:xfrm>
            <a:off x="4104365" y="3742863"/>
            <a:ext cx="1656184" cy="1656184"/>
            <a:chOff x="2771800" y="2871071"/>
            <a:chExt cx="1656184" cy="1656184"/>
          </a:xfrm>
          <a:effectLst>
            <a:outerShdw blurRad="50800" dist="38100" dir="2700000" algn="tl" rotWithShape="0">
              <a:prstClr val="black">
                <a:alpha val="40000"/>
              </a:prstClr>
            </a:outerShdw>
          </a:effectLst>
        </p:grpSpPr>
        <p:sp>
          <p:nvSpPr>
            <p:cNvPr id="14" name="矩形 13"/>
            <p:cNvSpPr/>
            <p:nvPr/>
          </p:nvSpPr>
          <p:spPr>
            <a:xfrm>
              <a:off x="2771800" y="2871071"/>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013001" y="3193766"/>
              <a:ext cx="1273012" cy="1049997"/>
              <a:chOff x="3013001" y="3193766"/>
              <a:chExt cx="1273012" cy="1049997"/>
            </a:xfrm>
          </p:grpSpPr>
          <p:sp>
            <p:nvSpPr>
              <p:cNvPr id="16"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a:solidFill>
                      <a:srgbClr val="395E9D"/>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rgbClr val="395E9D"/>
                  </a:solidFill>
                  <a:latin typeface="微软雅黑" panose="020B0503020204020204" pitchFamily="34" charset="-122"/>
                  <a:ea typeface="微软雅黑" panose="020B0503020204020204" pitchFamily="34" charset="-122"/>
                </a:endParaRPr>
              </a:p>
            </p:txBody>
          </p:sp>
          <p:sp>
            <p:nvSpPr>
              <p:cNvPr id="17"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a:solidFill>
                      <a:srgbClr val="395E9D"/>
                    </a:solidFill>
                    <a:latin typeface="微软雅黑" panose="020B0503020204020204" pitchFamily="34" charset="-122"/>
                    <a:ea typeface="微软雅黑" panose="020B0503020204020204" pitchFamily="34" charset="-122"/>
                  </a:rPr>
                  <a:t>标题内容</a:t>
                </a:r>
              </a:p>
            </p:txBody>
          </p:sp>
        </p:grpSp>
      </p:grpSp>
    </p:spTree>
    <p:custDataLst>
      <p:tags r:id="rId1"/>
    </p:custDataLst>
    <p:extLst>
      <p:ext uri="{BB962C8B-B14F-4D97-AF65-F5344CB8AC3E}">
        <p14:creationId xmlns:p14="http://schemas.microsoft.com/office/powerpoint/2010/main" val="1946531275"/>
      </p:ext>
    </p:extLst>
  </p:cSld>
  <p:clrMapOvr>
    <a:masterClrMapping/>
  </p:clrMapOvr>
  <mc:AlternateContent xmlns:mc="http://schemas.openxmlformats.org/markup-compatibility/2006" xmlns:p14="http://schemas.microsoft.com/office/powerpoint/2010/main">
    <mc:Choice Requires="p14">
      <p:transition spd="slow" p14:dur="2000" advTm="2808"/>
    </mc:Choice>
    <mc:Fallback xmlns="">
      <p:transition spd="slow" advTm="28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0-#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28" name="矩形 27"/>
          <p:cNvSpPr/>
          <p:nvPr/>
        </p:nvSpPr>
        <p:spPr>
          <a:xfrm>
            <a:off x="5276845" y="1132210"/>
            <a:ext cx="1714512" cy="769441"/>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a:ln>
                  <a:noFill/>
                </a:ln>
                <a:solidFill>
                  <a:schemeClr val="bg1"/>
                </a:solidFill>
                <a:effectLst/>
                <a:uLnTx/>
                <a:uFillTx/>
                <a:latin typeface="+mj-ea"/>
                <a:ea typeface="+mj-ea"/>
              </a:rPr>
              <a:t>目  录</a:t>
            </a:r>
          </a:p>
        </p:txBody>
      </p:sp>
      <p:sp>
        <p:nvSpPr>
          <p:cNvPr id="29" name="Rectangle 4"/>
          <p:cNvSpPr txBox="1">
            <a:spLocks noChangeArrowheads="1"/>
          </p:cNvSpPr>
          <p:nvPr/>
        </p:nvSpPr>
        <p:spPr bwMode="auto">
          <a:xfrm>
            <a:off x="5447872" y="1856115"/>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b="0" kern="0" dirty="0">
                <a:latin typeface="方正粗倩简体" pitchFamily="65" charset="-122"/>
                <a:ea typeface="方正粗倩简体" pitchFamily="65" charset="-122"/>
              </a:rPr>
              <a:t>CATALOG</a:t>
            </a:r>
            <a:endParaRPr kumimoji="0" lang="zh-CN" altLang="en-US" b="0" i="0" u="none" strike="noStrike" kern="0" cap="none" spc="0" normalizeH="0" baseline="0" noProof="0" dirty="0">
              <a:ln>
                <a:noFill/>
              </a:ln>
              <a:effectLst/>
              <a:uLnTx/>
              <a:uFillTx/>
              <a:latin typeface="方正粗倩简体" pitchFamily="65" charset="-122"/>
              <a:ea typeface="方正粗倩简体" pitchFamily="65" charset="-122"/>
            </a:endParaRPr>
          </a:p>
        </p:txBody>
      </p:sp>
      <p:grpSp>
        <p:nvGrpSpPr>
          <p:cNvPr id="50" name="组合 49"/>
          <p:cNvGrpSpPr/>
          <p:nvPr/>
        </p:nvGrpSpPr>
        <p:grpSpPr>
          <a:xfrm>
            <a:off x="2388614" y="2781910"/>
            <a:ext cx="1893688" cy="1606682"/>
            <a:chOff x="1881842" y="2656049"/>
            <a:chExt cx="2397222" cy="2093640"/>
          </a:xfrm>
          <a:solidFill>
            <a:srgbClr val="223B7E"/>
          </a:solidFill>
        </p:grpSpPr>
        <p:grpSp>
          <p:nvGrpSpPr>
            <p:cNvPr id="51" name="组合 91"/>
            <p:cNvGrpSpPr/>
            <p:nvPr/>
          </p:nvGrpSpPr>
          <p:grpSpPr>
            <a:xfrm>
              <a:off x="1881842" y="2656049"/>
              <a:ext cx="2397222" cy="2093640"/>
              <a:chOff x="1511944" y="2420246"/>
              <a:chExt cx="2627152" cy="2294453"/>
            </a:xfrm>
            <a:grpFill/>
            <a:effectLst>
              <a:outerShdw blurRad="203200" dist="38100" dir="3780000" sx="103000" sy="103000" algn="t" rotWithShape="0">
                <a:prstClr val="black">
                  <a:alpha val="25000"/>
                </a:prstClr>
              </a:outerShdw>
            </a:effectLst>
          </p:grpSpPr>
          <p:sp>
            <p:nvSpPr>
              <p:cNvPr id="5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2"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3" name="TextBox 56"/>
            <p:cNvSpPr txBox="1"/>
            <p:nvPr/>
          </p:nvSpPr>
          <p:spPr>
            <a:xfrm>
              <a:off x="2685948" y="3334302"/>
              <a:ext cx="1010287" cy="711423"/>
            </a:xfrm>
            <a:prstGeom prst="rect">
              <a:avLst/>
            </a:prstGeom>
            <a:noFill/>
          </p:spPr>
          <p:txBody>
            <a:bodyPr wrap="square" rtlCol="0">
              <a:spAutoFit/>
            </a:bodyPr>
            <a:lstStyle/>
            <a:p>
              <a:r>
                <a:rPr lang="en-US" altLang="zh-CN" sz="3600" b="1" dirty="0">
                  <a:solidFill>
                    <a:srgbClr val="223B7E"/>
                  </a:solidFill>
                  <a:latin typeface="DFGothic-EB" panose="02010609010101010101" pitchFamily="1" charset="-128"/>
                  <a:ea typeface="DFGothic-EB" panose="02010609010101010101" pitchFamily="1" charset="-128"/>
                </a:rPr>
                <a:t>01</a:t>
              </a:r>
              <a:endParaRPr lang="zh-CN" altLang="en-US" sz="3600" b="1" dirty="0">
                <a:solidFill>
                  <a:srgbClr val="223B7E"/>
                </a:solidFill>
                <a:latin typeface="DFGothic-EB" panose="02010609010101010101" pitchFamily="1" charset="-128"/>
                <a:ea typeface="DFGothic-EB" panose="02010609010101010101" pitchFamily="1" charset="-128"/>
              </a:endParaRPr>
            </a:p>
          </p:txBody>
        </p:sp>
      </p:grpSp>
      <p:grpSp>
        <p:nvGrpSpPr>
          <p:cNvPr id="56" name="组合 55"/>
          <p:cNvGrpSpPr/>
          <p:nvPr/>
        </p:nvGrpSpPr>
        <p:grpSpPr>
          <a:xfrm>
            <a:off x="3870333" y="3602281"/>
            <a:ext cx="1876158" cy="1590921"/>
            <a:chOff x="3721944" y="3702869"/>
            <a:chExt cx="2397222" cy="2093640"/>
          </a:xfrm>
          <a:solidFill>
            <a:schemeClr val="bg1"/>
          </a:solidFill>
        </p:grpSpPr>
        <p:grpSp>
          <p:nvGrpSpPr>
            <p:cNvPr id="57" name="组合 97"/>
            <p:cNvGrpSpPr/>
            <p:nvPr/>
          </p:nvGrpSpPr>
          <p:grpSpPr>
            <a:xfrm>
              <a:off x="3721944" y="3702869"/>
              <a:ext cx="2397222" cy="2093640"/>
              <a:chOff x="3721944" y="3702869"/>
              <a:chExt cx="2397222" cy="2093640"/>
            </a:xfrm>
            <a:grpFill/>
          </p:grpSpPr>
          <p:grpSp>
            <p:nvGrpSpPr>
              <p:cNvPr id="59" name="组合 99"/>
              <p:cNvGrpSpPr/>
              <p:nvPr/>
            </p:nvGrpSpPr>
            <p:grpSpPr>
              <a:xfrm>
                <a:off x="3721944" y="3702869"/>
                <a:ext cx="2397222" cy="2093640"/>
                <a:chOff x="1511944" y="2420246"/>
                <a:chExt cx="2627152" cy="2294453"/>
              </a:xfrm>
              <a:grpFill/>
              <a:effectLst>
                <a:outerShdw blurRad="203200" dist="38100" dir="3780000" sx="103000" sy="103000" algn="t" rotWithShape="0">
                  <a:prstClr val="black">
                    <a:alpha val="25000"/>
                  </a:prstClr>
                </a:outerShdw>
              </a:effectLst>
            </p:grpSpPr>
            <p:sp>
              <p:nvSpPr>
                <p:cNvPr id="6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b="1" dirty="0">
                    <a:solidFill>
                      <a:srgbClr val="223B7E"/>
                    </a:solidFill>
                  </a:endParaRPr>
                </a:p>
              </p:txBody>
            </p:sp>
            <p:sp>
              <p:nvSpPr>
                <p:cNvPr id="6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b="1">
                    <a:solidFill>
                      <a:srgbClr val="223B7E"/>
                    </a:solidFill>
                  </a:endParaRPr>
                </a:p>
              </p:txBody>
            </p:sp>
          </p:grpSp>
          <p:sp>
            <p:nvSpPr>
              <p:cNvPr id="60" name="Freeform 7"/>
              <p:cNvSpPr>
                <a:spLocks/>
              </p:cNvSpPr>
              <p:nvPr/>
            </p:nvSpPr>
            <p:spPr bwMode="auto">
              <a:xfrm>
                <a:off x="3984945" y="3946818"/>
                <a:ext cx="1773860"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b="1">
                  <a:solidFill>
                    <a:srgbClr val="223B7E"/>
                  </a:solidFill>
                </a:endParaRPr>
              </a:p>
            </p:txBody>
          </p:sp>
        </p:grpSp>
        <p:sp>
          <p:nvSpPr>
            <p:cNvPr id="58" name="TextBox 61"/>
            <p:cNvSpPr txBox="1"/>
            <p:nvPr/>
          </p:nvSpPr>
          <p:spPr>
            <a:xfrm>
              <a:off x="4539137" y="4380484"/>
              <a:ext cx="1010287" cy="761065"/>
            </a:xfrm>
            <a:prstGeom prst="rect">
              <a:avLst/>
            </a:prstGeom>
            <a:grpFill/>
          </p:spPr>
          <p:txBody>
            <a:bodyPr wrap="square" rtlCol="0">
              <a:spAutoFit/>
            </a:bodyPr>
            <a:lstStyle/>
            <a:p>
              <a:r>
                <a:rPr lang="en-US" altLang="zh-CN" sz="3600" b="1" dirty="0">
                  <a:solidFill>
                    <a:srgbClr val="223B7E"/>
                  </a:solidFill>
                  <a:latin typeface="DFGothic-EB" panose="02010609010101010101" pitchFamily="1" charset="-128"/>
                  <a:ea typeface="DFGothic-EB" panose="02010609010101010101" pitchFamily="1" charset="-128"/>
                </a:rPr>
                <a:t>02</a:t>
              </a:r>
              <a:endParaRPr lang="zh-CN" altLang="en-US" sz="3600" b="1" dirty="0">
                <a:solidFill>
                  <a:srgbClr val="223B7E"/>
                </a:solidFill>
                <a:latin typeface="DFGothic-EB" panose="02010609010101010101" pitchFamily="1" charset="-128"/>
                <a:ea typeface="DFGothic-EB" panose="02010609010101010101" pitchFamily="1" charset="-128"/>
              </a:endParaRPr>
            </a:p>
          </p:txBody>
        </p:sp>
      </p:grpSp>
      <p:grpSp>
        <p:nvGrpSpPr>
          <p:cNvPr id="43" name="组合 42"/>
          <p:cNvGrpSpPr/>
          <p:nvPr/>
        </p:nvGrpSpPr>
        <p:grpSpPr>
          <a:xfrm>
            <a:off x="5337948" y="2759243"/>
            <a:ext cx="1894291" cy="1615587"/>
            <a:chOff x="5553262" y="2638733"/>
            <a:chExt cx="2397222" cy="2093640"/>
          </a:xfrm>
          <a:solidFill>
            <a:srgbClr val="223B7E"/>
          </a:solidFill>
        </p:grpSpPr>
        <p:grpSp>
          <p:nvGrpSpPr>
            <p:cNvPr id="44" name="组合 84"/>
            <p:cNvGrpSpPr/>
            <p:nvPr/>
          </p:nvGrpSpPr>
          <p:grpSpPr>
            <a:xfrm>
              <a:off x="5553262" y="2638733"/>
              <a:ext cx="2397222" cy="2093640"/>
              <a:chOff x="5553262" y="2638733"/>
              <a:chExt cx="2397222" cy="2093640"/>
            </a:xfrm>
            <a:grpFill/>
          </p:grpSpPr>
          <p:grpSp>
            <p:nvGrpSpPr>
              <p:cNvPr id="46" name="组合 86"/>
              <p:cNvGrpSpPr/>
              <p:nvPr/>
            </p:nvGrpSpPr>
            <p:grpSpPr>
              <a:xfrm>
                <a:off x="5553262" y="2638733"/>
                <a:ext cx="2397222" cy="2093640"/>
                <a:chOff x="1511944" y="2420246"/>
                <a:chExt cx="2627152" cy="2294453"/>
              </a:xfrm>
              <a:grpFill/>
              <a:effectLst>
                <a:outerShdw blurRad="203200" dist="38100" dir="3780000" sx="103000" sy="103000" algn="t" rotWithShape="0">
                  <a:prstClr val="black">
                    <a:alpha val="25000"/>
                  </a:prstClr>
                </a:outerShdw>
              </a:effectLst>
            </p:grpSpPr>
            <p:sp>
              <p:nvSpPr>
                <p:cNvPr id="4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5" name="TextBox 48"/>
            <p:cNvSpPr txBox="1"/>
            <p:nvPr/>
          </p:nvSpPr>
          <p:spPr>
            <a:xfrm>
              <a:off x="6282140" y="3328365"/>
              <a:ext cx="1010288" cy="747218"/>
            </a:xfrm>
            <a:prstGeom prst="rect">
              <a:avLst/>
            </a:prstGeom>
            <a:noFill/>
          </p:spPr>
          <p:txBody>
            <a:bodyPr wrap="square" rtlCol="0">
              <a:spAutoFit/>
            </a:bodyPr>
            <a:lstStyle/>
            <a:p>
              <a:r>
                <a:rPr lang="en-US" altLang="zh-CN" sz="3600" b="1" dirty="0">
                  <a:solidFill>
                    <a:srgbClr val="223B7E"/>
                  </a:solidFill>
                  <a:latin typeface="DFGothic-EB" panose="02010609010101010101" pitchFamily="1" charset="-128"/>
                  <a:ea typeface="DFGothic-EB" panose="02010609010101010101" pitchFamily="1" charset="-128"/>
                </a:rPr>
                <a:t>03</a:t>
              </a:r>
              <a:endParaRPr lang="zh-CN" altLang="en-US" sz="3600" b="1" dirty="0">
                <a:solidFill>
                  <a:srgbClr val="223B7E"/>
                </a:solidFill>
                <a:latin typeface="DFGothic-EB" panose="02010609010101010101" pitchFamily="1" charset="-128"/>
                <a:ea typeface="DFGothic-EB" panose="02010609010101010101" pitchFamily="1" charset="-128"/>
              </a:endParaRPr>
            </a:p>
          </p:txBody>
        </p:sp>
      </p:grpSp>
      <p:grpSp>
        <p:nvGrpSpPr>
          <p:cNvPr id="63" name="组合 62"/>
          <p:cNvGrpSpPr/>
          <p:nvPr/>
        </p:nvGrpSpPr>
        <p:grpSpPr>
          <a:xfrm>
            <a:off x="6805629" y="3594746"/>
            <a:ext cx="1882250" cy="1623556"/>
            <a:chOff x="7388330" y="3692384"/>
            <a:chExt cx="2397222" cy="2093640"/>
          </a:xfrm>
          <a:solidFill>
            <a:srgbClr val="223B7E"/>
          </a:solidFill>
        </p:grpSpPr>
        <p:grpSp>
          <p:nvGrpSpPr>
            <p:cNvPr id="64" name="组合 104"/>
            <p:cNvGrpSpPr/>
            <p:nvPr/>
          </p:nvGrpSpPr>
          <p:grpSpPr>
            <a:xfrm>
              <a:off x="7388330" y="3692384"/>
              <a:ext cx="2397222" cy="2093640"/>
              <a:chOff x="7388330" y="3692384"/>
              <a:chExt cx="2397222" cy="2093640"/>
            </a:xfrm>
            <a:grpFill/>
          </p:grpSpPr>
          <p:grpSp>
            <p:nvGrpSpPr>
              <p:cNvPr id="66" name="组合 106"/>
              <p:cNvGrpSpPr/>
              <p:nvPr/>
            </p:nvGrpSpPr>
            <p:grpSpPr>
              <a:xfrm>
                <a:off x="7388330" y="3692384"/>
                <a:ext cx="2397222" cy="2093640"/>
                <a:chOff x="1511944" y="2420246"/>
                <a:chExt cx="2627152" cy="2294453"/>
              </a:xfrm>
              <a:grpFill/>
              <a:effectLst>
                <a:outerShdw blurRad="203200" dist="38100" dir="3780000" sx="103000" sy="103000" algn="t" rotWithShape="0">
                  <a:prstClr val="black">
                    <a:alpha val="25000"/>
                  </a:prstClr>
                </a:outerShdw>
              </a:effectLst>
            </p:grpSpPr>
            <p:sp>
              <p:nvSpPr>
                <p:cNvPr id="6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5" name="TextBox 68"/>
            <p:cNvSpPr txBox="1"/>
            <p:nvPr/>
          </p:nvSpPr>
          <p:spPr>
            <a:xfrm>
              <a:off x="8142973" y="4297055"/>
              <a:ext cx="1010287" cy="753994"/>
            </a:xfrm>
            <a:prstGeom prst="rect">
              <a:avLst/>
            </a:prstGeom>
            <a:noFill/>
          </p:spPr>
          <p:txBody>
            <a:bodyPr wrap="square" rtlCol="0">
              <a:spAutoFit/>
            </a:bodyPr>
            <a:lstStyle/>
            <a:p>
              <a:r>
                <a:rPr lang="en-US" altLang="zh-CN" sz="3600" b="1" dirty="0">
                  <a:solidFill>
                    <a:srgbClr val="223B7E"/>
                  </a:solidFill>
                  <a:latin typeface="DFGothic-EB" panose="02010609010101010101" pitchFamily="1" charset="-128"/>
                  <a:ea typeface="DFGothic-EB" panose="02010609010101010101" pitchFamily="1" charset="-128"/>
                </a:rPr>
                <a:t>04</a:t>
              </a:r>
              <a:endParaRPr lang="zh-CN" altLang="en-US" sz="3600" b="1" dirty="0">
                <a:solidFill>
                  <a:srgbClr val="223B7E"/>
                </a:solidFill>
                <a:latin typeface="DFGothic-EB" panose="02010609010101010101" pitchFamily="1" charset="-128"/>
                <a:ea typeface="DFGothic-EB" panose="02010609010101010101" pitchFamily="1" charset="-128"/>
              </a:endParaRPr>
            </a:p>
          </p:txBody>
        </p:sp>
      </p:grpSp>
      <p:grpSp>
        <p:nvGrpSpPr>
          <p:cNvPr id="70" name="组合 69"/>
          <p:cNvGrpSpPr/>
          <p:nvPr/>
        </p:nvGrpSpPr>
        <p:grpSpPr>
          <a:xfrm>
            <a:off x="2644084" y="4508030"/>
            <a:ext cx="1438549" cy="533109"/>
            <a:chOff x="2317720" y="4927865"/>
            <a:chExt cx="1548434" cy="821054"/>
          </a:xfrm>
        </p:grpSpPr>
        <p:sp>
          <p:nvSpPr>
            <p:cNvPr id="71" name="TextBox 74"/>
            <p:cNvSpPr txBox="1"/>
            <p:nvPr/>
          </p:nvSpPr>
          <p:spPr>
            <a:xfrm>
              <a:off x="2328257" y="4927865"/>
              <a:ext cx="1537897" cy="521415"/>
            </a:xfrm>
            <a:prstGeom prst="rect">
              <a:avLst/>
            </a:prstGeom>
            <a:noFill/>
          </p:spPr>
          <p:txBody>
            <a:bodyPr wrap="square" rtlCol="0">
              <a:spAutoFit/>
            </a:bodyPr>
            <a:lstStyle/>
            <a:p>
              <a:r>
                <a:rPr lang="zh-CN" altLang="en-US" sz="1600" dirty="0">
                  <a:solidFill>
                    <a:schemeClr val="bg1"/>
                  </a:solidFill>
                  <a:latin typeface="方正粗倩简体" pitchFamily="65" charset="-122"/>
                  <a:ea typeface="方正粗倩简体" pitchFamily="65" charset="-122"/>
                </a:rPr>
                <a:t>工作汇报</a:t>
              </a:r>
            </a:p>
          </p:txBody>
        </p:sp>
        <p:sp>
          <p:nvSpPr>
            <p:cNvPr id="72" name="TextBox 75"/>
            <p:cNvSpPr txBox="1"/>
            <p:nvPr/>
          </p:nvSpPr>
          <p:spPr>
            <a:xfrm>
              <a:off x="2317720" y="5322306"/>
              <a:ext cx="1469875" cy="426613"/>
            </a:xfrm>
            <a:prstGeom prst="rect">
              <a:avLst/>
            </a:prstGeom>
            <a:noFill/>
          </p:spPr>
          <p:txBody>
            <a:bodyPr wrap="square" rtlCol="0">
              <a:spAutoFit/>
            </a:bodyPr>
            <a:lstStyle/>
            <a:p>
              <a:r>
                <a:rPr lang="en-US" altLang="zh-CN" sz="1200" dirty="0">
                  <a:solidFill>
                    <a:schemeClr val="bg1"/>
                  </a:solidFill>
                  <a:latin typeface="方正粗倩简体" pitchFamily="65" charset="-122"/>
                  <a:ea typeface="方正粗倩简体" pitchFamily="65" charset="-122"/>
                </a:rPr>
                <a:t>WORKREPORT</a:t>
              </a:r>
              <a:endParaRPr lang="zh-CN" altLang="en-US" sz="1200" dirty="0">
                <a:solidFill>
                  <a:schemeClr val="bg1"/>
                </a:solidFill>
                <a:latin typeface="方正粗倩简体" pitchFamily="65" charset="-122"/>
                <a:ea typeface="方正粗倩简体" pitchFamily="65" charset="-122"/>
              </a:endParaRPr>
            </a:p>
          </p:txBody>
        </p:sp>
      </p:grpSp>
      <p:grpSp>
        <p:nvGrpSpPr>
          <p:cNvPr id="73" name="组合 72"/>
          <p:cNvGrpSpPr/>
          <p:nvPr/>
        </p:nvGrpSpPr>
        <p:grpSpPr>
          <a:xfrm>
            <a:off x="4192810" y="3018120"/>
            <a:ext cx="1546774" cy="543955"/>
            <a:chOff x="4172492" y="2700437"/>
            <a:chExt cx="1612363" cy="837757"/>
          </a:xfrm>
        </p:grpSpPr>
        <p:sp>
          <p:nvSpPr>
            <p:cNvPr id="74" name="TextBox 77"/>
            <p:cNvSpPr txBox="1"/>
            <p:nvPr/>
          </p:nvSpPr>
          <p:spPr>
            <a:xfrm>
              <a:off x="4246958" y="2700437"/>
              <a:ext cx="1537897" cy="521415"/>
            </a:xfrm>
            <a:prstGeom prst="rect">
              <a:avLst/>
            </a:prstGeom>
            <a:noFill/>
          </p:spPr>
          <p:txBody>
            <a:bodyPr wrap="square" rtlCol="0">
              <a:spAutoFit/>
            </a:bodyPr>
            <a:lstStyle/>
            <a:p>
              <a:r>
                <a:rPr lang="zh-CN" altLang="en-US" sz="1600" dirty="0">
                  <a:solidFill>
                    <a:schemeClr val="bg1"/>
                  </a:solidFill>
                  <a:latin typeface="方正粗倩简体" pitchFamily="65" charset="-122"/>
                  <a:ea typeface="方正粗倩简体" pitchFamily="65" charset="-122"/>
                </a:rPr>
                <a:t>完成情况</a:t>
              </a:r>
            </a:p>
          </p:txBody>
        </p:sp>
        <p:sp>
          <p:nvSpPr>
            <p:cNvPr id="75" name="TextBox 78"/>
            <p:cNvSpPr txBox="1"/>
            <p:nvPr/>
          </p:nvSpPr>
          <p:spPr>
            <a:xfrm>
              <a:off x="4172492" y="3111581"/>
              <a:ext cx="1448874" cy="426613"/>
            </a:xfrm>
            <a:prstGeom prst="rect">
              <a:avLst/>
            </a:prstGeom>
            <a:noFill/>
          </p:spPr>
          <p:txBody>
            <a:bodyPr wrap="square" rtlCol="0">
              <a:spAutoFit/>
            </a:bodyPr>
            <a:lstStyle/>
            <a:p>
              <a:r>
                <a:rPr lang="en-US" altLang="zh-CN" sz="1200" dirty="0">
                  <a:solidFill>
                    <a:schemeClr val="bg1"/>
                  </a:solidFill>
                  <a:latin typeface="方正粗倩简体" pitchFamily="65" charset="-122"/>
                  <a:ea typeface="方正粗倩简体" pitchFamily="65" charset="-122"/>
                </a:rPr>
                <a:t>WORKREPORT</a:t>
              </a:r>
              <a:endParaRPr lang="zh-CN" altLang="en-US" sz="1200" dirty="0">
                <a:solidFill>
                  <a:schemeClr val="bg1"/>
                </a:solidFill>
                <a:latin typeface="方正粗倩简体" pitchFamily="65" charset="-122"/>
                <a:ea typeface="方正粗倩简体" pitchFamily="65" charset="-122"/>
              </a:endParaRPr>
            </a:p>
          </p:txBody>
        </p:sp>
      </p:grpSp>
      <p:grpSp>
        <p:nvGrpSpPr>
          <p:cNvPr id="76" name="组合 75"/>
          <p:cNvGrpSpPr/>
          <p:nvPr/>
        </p:nvGrpSpPr>
        <p:grpSpPr>
          <a:xfrm>
            <a:off x="5748681" y="4502784"/>
            <a:ext cx="1375515" cy="543600"/>
            <a:chOff x="5982926" y="4927865"/>
            <a:chExt cx="1558510" cy="837210"/>
          </a:xfrm>
        </p:grpSpPr>
        <p:sp>
          <p:nvSpPr>
            <p:cNvPr id="77" name="TextBox 80"/>
            <p:cNvSpPr txBox="1"/>
            <p:nvPr/>
          </p:nvSpPr>
          <p:spPr>
            <a:xfrm>
              <a:off x="5982926" y="4927865"/>
              <a:ext cx="1537897" cy="521414"/>
            </a:xfrm>
            <a:prstGeom prst="rect">
              <a:avLst/>
            </a:prstGeom>
            <a:noFill/>
          </p:spPr>
          <p:txBody>
            <a:bodyPr wrap="square" rtlCol="0">
              <a:spAutoFit/>
            </a:bodyPr>
            <a:lstStyle/>
            <a:p>
              <a:r>
                <a:rPr lang="zh-CN" altLang="en-US" sz="1600" dirty="0">
                  <a:solidFill>
                    <a:schemeClr val="bg1"/>
                  </a:solidFill>
                  <a:latin typeface="方正粗倩简体" pitchFamily="65" charset="-122"/>
                  <a:ea typeface="方正粗倩简体" pitchFamily="65" charset="-122"/>
                </a:rPr>
                <a:t>成果展示</a:t>
              </a:r>
            </a:p>
          </p:txBody>
        </p:sp>
        <p:sp>
          <p:nvSpPr>
            <p:cNvPr id="78" name="TextBox 81"/>
            <p:cNvSpPr txBox="1"/>
            <p:nvPr/>
          </p:nvSpPr>
          <p:spPr>
            <a:xfrm>
              <a:off x="5982927" y="5338463"/>
              <a:ext cx="1558509" cy="426612"/>
            </a:xfrm>
            <a:prstGeom prst="rect">
              <a:avLst/>
            </a:prstGeom>
            <a:noFill/>
          </p:spPr>
          <p:txBody>
            <a:bodyPr wrap="square" rtlCol="0">
              <a:spAutoFit/>
            </a:bodyPr>
            <a:lstStyle/>
            <a:p>
              <a:r>
                <a:rPr lang="en-US" altLang="zh-CN" sz="1200" dirty="0">
                  <a:solidFill>
                    <a:schemeClr val="bg1"/>
                  </a:solidFill>
                  <a:latin typeface="方正粗倩简体" pitchFamily="65" charset="-122"/>
                  <a:ea typeface="方正粗倩简体" pitchFamily="65" charset="-122"/>
                </a:rPr>
                <a:t>WORKREPORT</a:t>
              </a:r>
              <a:endParaRPr lang="zh-CN" altLang="en-US" sz="1200" dirty="0">
                <a:solidFill>
                  <a:schemeClr val="bg1"/>
                </a:solidFill>
                <a:latin typeface="方正粗倩简体" pitchFamily="65" charset="-122"/>
                <a:ea typeface="方正粗倩简体" pitchFamily="65" charset="-122"/>
              </a:endParaRPr>
            </a:p>
          </p:txBody>
        </p:sp>
      </p:grpSp>
      <p:grpSp>
        <p:nvGrpSpPr>
          <p:cNvPr id="79" name="组合 78"/>
          <p:cNvGrpSpPr/>
          <p:nvPr/>
        </p:nvGrpSpPr>
        <p:grpSpPr>
          <a:xfrm>
            <a:off x="7142307" y="3028193"/>
            <a:ext cx="1456620" cy="523809"/>
            <a:chOff x="7839376" y="2731463"/>
            <a:chExt cx="1537897" cy="806730"/>
          </a:xfrm>
        </p:grpSpPr>
        <p:sp>
          <p:nvSpPr>
            <p:cNvPr id="80" name="TextBox 83"/>
            <p:cNvSpPr txBox="1"/>
            <p:nvPr/>
          </p:nvSpPr>
          <p:spPr>
            <a:xfrm>
              <a:off x="7839376" y="2731463"/>
              <a:ext cx="1537897" cy="521415"/>
            </a:xfrm>
            <a:prstGeom prst="rect">
              <a:avLst/>
            </a:prstGeom>
            <a:noFill/>
          </p:spPr>
          <p:txBody>
            <a:bodyPr wrap="square" rtlCol="0">
              <a:spAutoFit/>
            </a:bodyPr>
            <a:lstStyle/>
            <a:p>
              <a:r>
                <a:rPr lang="zh-CN" altLang="en-US" sz="1600" dirty="0">
                  <a:solidFill>
                    <a:schemeClr val="bg1"/>
                  </a:solidFill>
                  <a:latin typeface="方正粗倩简体" pitchFamily="65" charset="-122"/>
                  <a:ea typeface="方正粗倩简体" pitchFamily="65" charset="-122"/>
                </a:rPr>
                <a:t>工作不足</a:t>
              </a:r>
            </a:p>
          </p:txBody>
        </p:sp>
        <p:sp>
          <p:nvSpPr>
            <p:cNvPr id="81" name="TextBox 84"/>
            <p:cNvSpPr txBox="1"/>
            <p:nvPr/>
          </p:nvSpPr>
          <p:spPr>
            <a:xfrm>
              <a:off x="7868793" y="3111581"/>
              <a:ext cx="1365315" cy="426612"/>
            </a:xfrm>
            <a:prstGeom prst="rect">
              <a:avLst/>
            </a:prstGeom>
            <a:noFill/>
          </p:spPr>
          <p:txBody>
            <a:bodyPr wrap="square" rtlCol="0">
              <a:spAutoFit/>
            </a:bodyPr>
            <a:lstStyle/>
            <a:p>
              <a:r>
                <a:rPr lang="en-US" altLang="zh-CN" sz="1200" dirty="0">
                  <a:solidFill>
                    <a:schemeClr val="bg1"/>
                  </a:solidFill>
                  <a:latin typeface="方正粗倩简体" pitchFamily="65" charset="-122"/>
                  <a:ea typeface="方正粗倩简体" pitchFamily="65" charset="-122"/>
                </a:rPr>
                <a:t>WORKREPORT</a:t>
              </a:r>
              <a:endParaRPr lang="zh-CN" altLang="en-US" sz="1200" dirty="0">
                <a:solidFill>
                  <a:schemeClr val="bg1"/>
                </a:solidFill>
                <a:latin typeface="方正粗倩简体" pitchFamily="65" charset="-122"/>
                <a:ea typeface="方正粗倩简体" pitchFamily="65" charset="-122"/>
              </a:endParaRPr>
            </a:p>
          </p:txBody>
        </p:sp>
      </p:grpSp>
      <p:grpSp>
        <p:nvGrpSpPr>
          <p:cNvPr id="82" name="组合 81"/>
          <p:cNvGrpSpPr/>
          <p:nvPr/>
        </p:nvGrpSpPr>
        <p:grpSpPr>
          <a:xfrm>
            <a:off x="8752285" y="4519277"/>
            <a:ext cx="1357322" cy="510615"/>
            <a:chOff x="9752962" y="4978665"/>
            <a:chExt cx="1537897" cy="786411"/>
          </a:xfrm>
        </p:grpSpPr>
        <p:sp>
          <p:nvSpPr>
            <p:cNvPr id="83" name="TextBox 86"/>
            <p:cNvSpPr txBox="1"/>
            <p:nvPr/>
          </p:nvSpPr>
          <p:spPr>
            <a:xfrm>
              <a:off x="9752962" y="4978665"/>
              <a:ext cx="1537897" cy="521416"/>
            </a:xfrm>
            <a:prstGeom prst="rect">
              <a:avLst/>
            </a:prstGeom>
            <a:noFill/>
          </p:spPr>
          <p:txBody>
            <a:bodyPr wrap="square" rtlCol="0">
              <a:spAutoFit/>
            </a:bodyPr>
            <a:lstStyle/>
            <a:p>
              <a:r>
                <a:rPr lang="zh-CN" altLang="en-US" sz="1600" dirty="0">
                  <a:solidFill>
                    <a:schemeClr val="bg1"/>
                  </a:solidFill>
                  <a:latin typeface="方正粗倩简体" pitchFamily="65" charset="-122"/>
                  <a:ea typeface="方正粗倩简体" pitchFamily="65" charset="-122"/>
                </a:rPr>
                <a:t>明年计划</a:t>
              </a:r>
            </a:p>
          </p:txBody>
        </p:sp>
        <p:sp>
          <p:nvSpPr>
            <p:cNvPr id="84" name="TextBox 87"/>
            <p:cNvSpPr txBox="1"/>
            <p:nvPr/>
          </p:nvSpPr>
          <p:spPr>
            <a:xfrm>
              <a:off x="9752962" y="5338463"/>
              <a:ext cx="1537896" cy="426613"/>
            </a:xfrm>
            <a:prstGeom prst="rect">
              <a:avLst/>
            </a:prstGeom>
            <a:noFill/>
          </p:spPr>
          <p:txBody>
            <a:bodyPr wrap="square" rtlCol="0">
              <a:spAutoFit/>
            </a:bodyPr>
            <a:lstStyle/>
            <a:p>
              <a:r>
                <a:rPr lang="en-US" altLang="zh-CN" sz="1200" dirty="0">
                  <a:solidFill>
                    <a:schemeClr val="bg1"/>
                  </a:solidFill>
                  <a:latin typeface="方正粗倩简体" pitchFamily="65" charset="-122"/>
                  <a:ea typeface="方正粗倩简体" pitchFamily="65" charset="-122"/>
                </a:rPr>
                <a:t>WORKREPORT</a:t>
              </a:r>
              <a:endParaRPr lang="zh-CN" altLang="en-US" sz="1200" dirty="0">
                <a:solidFill>
                  <a:schemeClr val="bg1"/>
                </a:solidFill>
                <a:latin typeface="方正粗倩简体" pitchFamily="65" charset="-122"/>
                <a:ea typeface="方正粗倩简体" pitchFamily="65" charset="-122"/>
              </a:endParaRPr>
            </a:p>
          </p:txBody>
        </p:sp>
      </p:grpSp>
      <p:grpSp>
        <p:nvGrpSpPr>
          <p:cNvPr id="30" name="组合 29"/>
          <p:cNvGrpSpPr/>
          <p:nvPr/>
        </p:nvGrpSpPr>
        <p:grpSpPr>
          <a:xfrm>
            <a:off x="8272327" y="2776158"/>
            <a:ext cx="1843959" cy="1598456"/>
            <a:chOff x="9224782" y="2628163"/>
            <a:chExt cx="2397222" cy="2093640"/>
          </a:xfrm>
          <a:solidFill>
            <a:srgbClr val="223B7E"/>
          </a:solidFill>
          <a:effectLst/>
        </p:grpSpPr>
        <p:grpSp>
          <p:nvGrpSpPr>
            <p:cNvPr id="35" name="组合 77"/>
            <p:cNvGrpSpPr/>
            <p:nvPr/>
          </p:nvGrpSpPr>
          <p:grpSpPr>
            <a:xfrm>
              <a:off x="9224782" y="2628163"/>
              <a:ext cx="2397222" cy="2093640"/>
              <a:chOff x="9224782" y="2628163"/>
              <a:chExt cx="2397222" cy="2093640"/>
            </a:xfrm>
            <a:grpFill/>
          </p:grpSpPr>
          <p:grpSp>
            <p:nvGrpSpPr>
              <p:cNvPr id="38" name="组合 79"/>
              <p:cNvGrpSpPr/>
              <p:nvPr/>
            </p:nvGrpSpPr>
            <p:grpSpPr>
              <a:xfrm>
                <a:off x="9224782" y="2628163"/>
                <a:ext cx="2397222" cy="2093640"/>
                <a:chOff x="1511944" y="2420246"/>
                <a:chExt cx="2627152" cy="2294453"/>
              </a:xfrm>
              <a:grpFill/>
              <a:effectLst>
                <a:outerShdw blurRad="203200" dist="38100" dir="3780000" sx="103000" sy="103000" algn="t" rotWithShape="0">
                  <a:prstClr val="black">
                    <a:alpha val="25000"/>
                  </a:prstClr>
                </a:outerShdw>
              </a:effectLst>
            </p:grpSpPr>
            <p:sp>
              <p:nvSpPr>
                <p:cNvPr id="4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solidFill>
                    <a:schemeClr val="bg1"/>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37" name="TextBox 41"/>
            <p:cNvSpPr txBox="1"/>
            <p:nvPr/>
          </p:nvSpPr>
          <p:spPr>
            <a:xfrm>
              <a:off x="9999918" y="3276540"/>
              <a:ext cx="1010288" cy="813969"/>
            </a:xfrm>
            <a:prstGeom prst="rect">
              <a:avLst/>
            </a:prstGeom>
            <a:noFill/>
          </p:spPr>
          <p:txBody>
            <a:bodyPr wrap="square" rtlCol="0">
              <a:spAutoFit/>
            </a:bodyPr>
            <a:lstStyle/>
            <a:p>
              <a:r>
                <a:rPr lang="en-US" altLang="zh-CN" sz="3600" b="1" dirty="0">
                  <a:solidFill>
                    <a:srgbClr val="223B7E"/>
                  </a:solidFill>
                  <a:latin typeface="DFGothic-EB" panose="02010609010101010101" pitchFamily="1" charset="-128"/>
                  <a:ea typeface="DFGothic-EB" panose="02010609010101010101" pitchFamily="1" charset="-128"/>
                </a:rPr>
                <a:t>05</a:t>
              </a:r>
              <a:endParaRPr lang="zh-CN" altLang="en-US" sz="3600" b="1" dirty="0">
                <a:solidFill>
                  <a:srgbClr val="223B7E"/>
                </a:solidFill>
                <a:latin typeface="DFGothic-EB" panose="02010609010101010101" pitchFamily="1" charset="-128"/>
                <a:ea typeface="DFGothic-EB" panose="02010609010101010101" pitchFamily="1" charset="-128"/>
              </a:endParaRPr>
            </a:p>
          </p:txBody>
        </p:sp>
      </p:grpSp>
    </p:spTree>
    <p:custDataLst>
      <p:tags r:id="rId1"/>
    </p:custDataLst>
    <p:extLst>
      <p:ext uri="{BB962C8B-B14F-4D97-AF65-F5344CB8AC3E}">
        <p14:creationId xmlns:p14="http://schemas.microsoft.com/office/powerpoint/2010/main" val="4293601151"/>
      </p:ext>
    </p:extLst>
  </p:cSld>
  <p:clrMapOvr>
    <a:masterClrMapping/>
  </p:clrMapOvr>
  <mc:AlternateContent xmlns:mc="http://schemas.openxmlformats.org/markup-compatibility/2006" xmlns:p14="http://schemas.microsoft.com/office/powerpoint/2010/main">
    <mc:Choice Requires="p14">
      <p:transition spd="slow" p14:dur="2000" advTm="7648"/>
    </mc:Choice>
    <mc:Fallback xmlns="">
      <p:transition spd="slow" advTm="764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right)">
                                      <p:cBhvr>
                                        <p:cTn id="7" dur="500"/>
                                        <p:tgtEl>
                                          <p:spTgt spid="86"/>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28"/>
                                        </p:tgtEl>
                                        <p:attrNameLst>
                                          <p:attrName>style.visibility</p:attrName>
                                        </p:attrNameLst>
                                      </p:cBhvr>
                                      <p:to>
                                        <p:strVal val="visible"/>
                                      </p:to>
                                    </p:set>
                                    <p:anim by="(-#ppt_w*2)" calcmode="lin" valueType="num">
                                      <p:cBhvr rctx="PPT">
                                        <p:cTn id="10" dur="500" autoRev="1" fill="hold">
                                          <p:stCondLst>
                                            <p:cond delay="0"/>
                                          </p:stCondLst>
                                        </p:cTn>
                                        <p:tgtEl>
                                          <p:spTgt spid="28"/>
                                        </p:tgtEl>
                                        <p:attrNameLst>
                                          <p:attrName>ppt_w</p:attrName>
                                        </p:attrNameLst>
                                      </p:cBhvr>
                                    </p:anim>
                                    <p:anim by="(#ppt_w*0.50)" calcmode="lin" valueType="num">
                                      <p:cBhvr>
                                        <p:cTn id="11" dur="500" decel="50000" autoRev="1" fill="hold">
                                          <p:stCondLst>
                                            <p:cond delay="0"/>
                                          </p:stCondLst>
                                        </p:cTn>
                                        <p:tgtEl>
                                          <p:spTgt spid="28"/>
                                        </p:tgtEl>
                                        <p:attrNameLst>
                                          <p:attrName>ppt_x</p:attrName>
                                        </p:attrNameLst>
                                      </p:cBhvr>
                                    </p:anim>
                                    <p:anim from="(-#ppt_h/2)" to="(#ppt_y)" calcmode="lin" valueType="num">
                                      <p:cBhvr>
                                        <p:cTn id="12" dur="1000" fill="hold">
                                          <p:stCondLst>
                                            <p:cond delay="0"/>
                                          </p:stCondLst>
                                        </p:cTn>
                                        <p:tgtEl>
                                          <p:spTgt spid="28"/>
                                        </p:tgtEl>
                                        <p:attrNameLst>
                                          <p:attrName>ppt_y</p:attrName>
                                        </p:attrNameLst>
                                      </p:cBhvr>
                                    </p:anim>
                                    <p:animRot by="21600000">
                                      <p:cBhvr>
                                        <p:cTn id="13" dur="1000" fill="hold">
                                          <p:stCondLst>
                                            <p:cond delay="0"/>
                                          </p:stCondLst>
                                        </p:cTn>
                                        <p:tgtEl>
                                          <p:spTgt spid="28"/>
                                        </p:tgtEl>
                                        <p:attrNameLst>
                                          <p:attrName>r</p:attrName>
                                        </p:attrNameLst>
                                      </p:cBhvr>
                                    </p:animRot>
                                  </p:childTnLst>
                                </p:cTn>
                              </p:par>
                              <p:par>
                                <p:cTn id="14" presetID="22" presetClass="entr" presetSubtype="8" fill="hold" grpId="0" nodeType="withEffect">
                                  <p:stCondLst>
                                    <p:cond delay="150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2100"/>
                            </p:stCondLst>
                            <p:childTnLst>
                              <p:par>
                                <p:cTn id="18" presetID="2" presetClass="entr" presetSubtype="3" accel="5200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2000" fill="hold"/>
                                        <p:tgtEl>
                                          <p:spTgt spid="50"/>
                                        </p:tgtEl>
                                        <p:attrNameLst>
                                          <p:attrName>ppt_x</p:attrName>
                                        </p:attrNameLst>
                                      </p:cBhvr>
                                      <p:tavLst>
                                        <p:tav tm="0">
                                          <p:val>
                                            <p:strVal val="1+#ppt_w/2"/>
                                          </p:val>
                                        </p:tav>
                                        <p:tav tm="100000">
                                          <p:val>
                                            <p:strVal val="#ppt_x"/>
                                          </p:val>
                                        </p:tav>
                                      </p:tavLst>
                                    </p:anim>
                                    <p:anim calcmode="lin" valueType="num">
                                      <p:cBhvr additive="base">
                                        <p:cTn id="21" dur="2000" fill="hold"/>
                                        <p:tgtEl>
                                          <p:spTgt spid="50"/>
                                        </p:tgtEl>
                                        <p:attrNameLst>
                                          <p:attrName>ppt_y</p:attrName>
                                        </p:attrNameLst>
                                      </p:cBhvr>
                                      <p:tavLst>
                                        <p:tav tm="0">
                                          <p:val>
                                            <p:strVal val="0-#ppt_h/2"/>
                                          </p:val>
                                        </p:tav>
                                        <p:tav tm="100000">
                                          <p:val>
                                            <p:strVal val="#ppt_y"/>
                                          </p:val>
                                        </p:tav>
                                      </p:tavLst>
                                    </p:anim>
                                  </p:childTnLst>
                                </p:cTn>
                              </p:par>
                              <p:par>
                                <p:cTn id="22" presetID="2" presetClass="entr" presetSubtype="12" accel="52000" fill="hold"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2000" fill="hold"/>
                                        <p:tgtEl>
                                          <p:spTgt spid="56"/>
                                        </p:tgtEl>
                                        <p:attrNameLst>
                                          <p:attrName>ppt_x</p:attrName>
                                        </p:attrNameLst>
                                      </p:cBhvr>
                                      <p:tavLst>
                                        <p:tav tm="0">
                                          <p:val>
                                            <p:strVal val="0-#ppt_w/2"/>
                                          </p:val>
                                        </p:tav>
                                        <p:tav tm="100000">
                                          <p:val>
                                            <p:strVal val="#ppt_x"/>
                                          </p:val>
                                        </p:tav>
                                      </p:tavLst>
                                    </p:anim>
                                    <p:anim calcmode="lin" valueType="num">
                                      <p:cBhvr additive="base">
                                        <p:cTn id="25" dur="2000" fill="hold"/>
                                        <p:tgtEl>
                                          <p:spTgt spid="56"/>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2000" fill="hold"/>
                                        <p:tgtEl>
                                          <p:spTgt spid="43"/>
                                        </p:tgtEl>
                                        <p:attrNameLst>
                                          <p:attrName>ppt_x</p:attrName>
                                        </p:attrNameLst>
                                      </p:cBhvr>
                                      <p:tavLst>
                                        <p:tav tm="0">
                                          <p:val>
                                            <p:strVal val="1+#ppt_w/2"/>
                                          </p:val>
                                        </p:tav>
                                        <p:tav tm="100000">
                                          <p:val>
                                            <p:strVal val="#ppt_x"/>
                                          </p:val>
                                        </p:tav>
                                      </p:tavLst>
                                    </p:anim>
                                    <p:anim calcmode="lin" valueType="num">
                                      <p:cBhvr additive="base">
                                        <p:cTn id="29" dur="2000" fill="hold"/>
                                        <p:tgtEl>
                                          <p:spTgt spid="43"/>
                                        </p:tgtEl>
                                        <p:attrNameLst>
                                          <p:attrName>ppt_y</p:attrName>
                                        </p:attrNameLst>
                                      </p:cBhvr>
                                      <p:tavLst>
                                        <p:tav tm="0">
                                          <p:val>
                                            <p:strVal val="0-#ppt_h/2"/>
                                          </p:val>
                                        </p:tav>
                                        <p:tav tm="100000">
                                          <p:val>
                                            <p:strVal val="#ppt_y"/>
                                          </p:val>
                                        </p:tav>
                                      </p:tavLst>
                                    </p:anim>
                                  </p:childTnLst>
                                </p:cTn>
                              </p:par>
                              <p:par>
                                <p:cTn id="30" presetID="2" presetClass="entr" presetSubtype="12" accel="52000"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2000" fill="hold"/>
                                        <p:tgtEl>
                                          <p:spTgt spid="63"/>
                                        </p:tgtEl>
                                        <p:attrNameLst>
                                          <p:attrName>ppt_x</p:attrName>
                                        </p:attrNameLst>
                                      </p:cBhvr>
                                      <p:tavLst>
                                        <p:tav tm="0">
                                          <p:val>
                                            <p:strVal val="0-#ppt_w/2"/>
                                          </p:val>
                                        </p:tav>
                                        <p:tav tm="100000">
                                          <p:val>
                                            <p:strVal val="#ppt_x"/>
                                          </p:val>
                                        </p:tav>
                                      </p:tavLst>
                                    </p:anim>
                                    <p:anim calcmode="lin" valueType="num">
                                      <p:cBhvr additive="base">
                                        <p:cTn id="33" dur="2000" fill="hold"/>
                                        <p:tgtEl>
                                          <p:spTgt spid="63"/>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2000" fill="hold"/>
                                        <p:tgtEl>
                                          <p:spTgt spid="30"/>
                                        </p:tgtEl>
                                        <p:attrNameLst>
                                          <p:attrName>ppt_x</p:attrName>
                                        </p:attrNameLst>
                                      </p:cBhvr>
                                      <p:tavLst>
                                        <p:tav tm="0">
                                          <p:val>
                                            <p:strVal val="1+#ppt_w/2"/>
                                          </p:val>
                                        </p:tav>
                                        <p:tav tm="100000">
                                          <p:val>
                                            <p:strVal val="#ppt_x"/>
                                          </p:val>
                                        </p:tav>
                                      </p:tavLst>
                                    </p:anim>
                                    <p:anim calcmode="lin" valueType="num">
                                      <p:cBhvr additive="base">
                                        <p:cTn id="37" dur="2000" fill="hold"/>
                                        <p:tgtEl>
                                          <p:spTgt spid="30"/>
                                        </p:tgtEl>
                                        <p:attrNameLst>
                                          <p:attrName>ppt_y</p:attrName>
                                        </p:attrNameLst>
                                      </p:cBhvr>
                                      <p:tavLst>
                                        <p:tav tm="0">
                                          <p:val>
                                            <p:strVal val="0-#ppt_h/2"/>
                                          </p:val>
                                        </p:tav>
                                        <p:tav tm="100000">
                                          <p:val>
                                            <p:strVal val="#ppt_y"/>
                                          </p:val>
                                        </p:tav>
                                      </p:tavLst>
                                    </p:anim>
                                  </p:childTnLst>
                                </p:cTn>
                              </p:par>
                              <p:par>
                                <p:cTn id="38" presetID="42" presetClass="entr" presetSubtype="0" fill="hold" nodeType="withEffect">
                                  <p:stCondLst>
                                    <p:cond delay="140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1000"/>
                                        <p:tgtEl>
                                          <p:spTgt spid="70"/>
                                        </p:tgtEl>
                                      </p:cBhvr>
                                    </p:animEffect>
                                    <p:anim calcmode="lin" valueType="num">
                                      <p:cBhvr>
                                        <p:cTn id="41" dur="1000" fill="hold"/>
                                        <p:tgtEl>
                                          <p:spTgt spid="70"/>
                                        </p:tgtEl>
                                        <p:attrNameLst>
                                          <p:attrName>ppt_x</p:attrName>
                                        </p:attrNameLst>
                                      </p:cBhvr>
                                      <p:tavLst>
                                        <p:tav tm="0">
                                          <p:val>
                                            <p:strVal val="#ppt_x"/>
                                          </p:val>
                                        </p:tav>
                                        <p:tav tm="100000">
                                          <p:val>
                                            <p:strVal val="#ppt_x"/>
                                          </p:val>
                                        </p:tav>
                                      </p:tavLst>
                                    </p:anim>
                                    <p:anim calcmode="lin" valueType="num">
                                      <p:cBhvr>
                                        <p:cTn id="42" dur="1000" fill="hold"/>
                                        <p:tgtEl>
                                          <p:spTgt spid="7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60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1000"/>
                                        <p:tgtEl>
                                          <p:spTgt spid="73"/>
                                        </p:tgtEl>
                                      </p:cBhvr>
                                    </p:animEffect>
                                    <p:anim calcmode="lin" valueType="num">
                                      <p:cBhvr>
                                        <p:cTn id="46" dur="1000" fill="hold"/>
                                        <p:tgtEl>
                                          <p:spTgt spid="73"/>
                                        </p:tgtEl>
                                        <p:attrNameLst>
                                          <p:attrName>ppt_x</p:attrName>
                                        </p:attrNameLst>
                                      </p:cBhvr>
                                      <p:tavLst>
                                        <p:tav tm="0">
                                          <p:val>
                                            <p:strVal val="#ppt_x"/>
                                          </p:val>
                                        </p:tav>
                                        <p:tav tm="100000">
                                          <p:val>
                                            <p:strVal val="#ppt_x"/>
                                          </p:val>
                                        </p:tav>
                                      </p:tavLst>
                                    </p:anim>
                                    <p:anim calcmode="lin" valueType="num">
                                      <p:cBhvr>
                                        <p:cTn id="47" dur="1000" fill="hold"/>
                                        <p:tgtEl>
                                          <p:spTgt spid="73"/>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180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1000"/>
                                        <p:tgtEl>
                                          <p:spTgt spid="76"/>
                                        </p:tgtEl>
                                      </p:cBhvr>
                                    </p:animEffect>
                                    <p:anim calcmode="lin" valueType="num">
                                      <p:cBhvr>
                                        <p:cTn id="51" dur="1000" fill="hold"/>
                                        <p:tgtEl>
                                          <p:spTgt spid="76"/>
                                        </p:tgtEl>
                                        <p:attrNameLst>
                                          <p:attrName>ppt_x</p:attrName>
                                        </p:attrNameLst>
                                      </p:cBhvr>
                                      <p:tavLst>
                                        <p:tav tm="0">
                                          <p:val>
                                            <p:strVal val="#ppt_x"/>
                                          </p:val>
                                        </p:tav>
                                        <p:tav tm="100000">
                                          <p:val>
                                            <p:strVal val="#ppt_x"/>
                                          </p:val>
                                        </p:tav>
                                      </p:tavLst>
                                    </p:anim>
                                    <p:anim calcmode="lin" valueType="num">
                                      <p:cBhvr>
                                        <p:cTn id="52" dur="1000" fill="hold"/>
                                        <p:tgtEl>
                                          <p:spTgt spid="76"/>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200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1000"/>
                                        <p:tgtEl>
                                          <p:spTgt spid="79"/>
                                        </p:tgtEl>
                                      </p:cBhvr>
                                    </p:animEffect>
                                    <p:anim calcmode="lin" valueType="num">
                                      <p:cBhvr>
                                        <p:cTn id="56" dur="1000" fill="hold"/>
                                        <p:tgtEl>
                                          <p:spTgt spid="79"/>
                                        </p:tgtEl>
                                        <p:attrNameLst>
                                          <p:attrName>ppt_x</p:attrName>
                                        </p:attrNameLst>
                                      </p:cBhvr>
                                      <p:tavLst>
                                        <p:tav tm="0">
                                          <p:val>
                                            <p:strVal val="#ppt_x"/>
                                          </p:val>
                                        </p:tav>
                                        <p:tav tm="100000">
                                          <p:val>
                                            <p:strVal val="#ppt_x"/>
                                          </p:val>
                                        </p:tav>
                                      </p:tavLst>
                                    </p:anim>
                                    <p:anim calcmode="lin" valueType="num">
                                      <p:cBhvr>
                                        <p:cTn id="57" dur="1000" fill="hold"/>
                                        <p:tgtEl>
                                          <p:spTgt spid="7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220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2000"/>
                                        <p:tgtEl>
                                          <p:spTgt spid="82"/>
                                        </p:tgtEl>
                                      </p:cBhvr>
                                    </p:animEffect>
                                    <p:anim calcmode="lin" valueType="num">
                                      <p:cBhvr>
                                        <p:cTn id="61" dur="2000" fill="hold"/>
                                        <p:tgtEl>
                                          <p:spTgt spid="82"/>
                                        </p:tgtEl>
                                        <p:attrNameLst>
                                          <p:attrName>ppt_x</p:attrName>
                                        </p:attrNameLst>
                                      </p:cBhvr>
                                      <p:tavLst>
                                        <p:tav tm="0">
                                          <p:val>
                                            <p:strVal val="#ppt_x"/>
                                          </p:val>
                                        </p:tav>
                                        <p:tav tm="100000">
                                          <p:val>
                                            <p:strVal val="#ppt_x"/>
                                          </p:val>
                                        </p:tav>
                                      </p:tavLst>
                                    </p:anim>
                                    <p:anim calcmode="lin" valueType="num">
                                      <p:cBhvr>
                                        <p:cTn id="62" dur="2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917" t="-22061" r="4656"/>
          <a:stretch/>
        </p:blipFill>
        <p:spPr bwMode="auto">
          <a:xfrm flipH="1">
            <a:off x="0" y="620359"/>
            <a:ext cx="12192000" cy="595880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656114" y="1979833"/>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4"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cxnSp>
        <p:nvCxnSpPr>
          <p:cNvPr id="5" name="直接连接符 4"/>
          <p:cNvCxnSpPr/>
          <p:nvPr/>
        </p:nvCxnSpPr>
        <p:spPr>
          <a:xfrm flipV="1">
            <a:off x="5879649" y="2031848"/>
            <a:ext cx="0" cy="1924050"/>
          </a:xfrm>
          <a:prstGeom prst="line">
            <a:avLst/>
          </a:prstGeom>
          <a:ln w="12700">
            <a:solidFill>
              <a:srgbClr val="F8F8F8"/>
            </a:solidFill>
            <a:prstDash val="dash"/>
          </a:ln>
        </p:spPr>
        <p:style>
          <a:lnRef idx="1">
            <a:schemeClr val="accent1"/>
          </a:lnRef>
          <a:fillRef idx="0">
            <a:schemeClr val="accent1"/>
          </a:fillRef>
          <a:effectRef idx="0">
            <a:schemeClr val="accent1"/>
          </a:effectRef>
          <a:fontRef idx="minor">
            <a:schemeClr val="tx1"/>
          </a:fontRef>
        </p:style>
      </p:cxnSp>
      <p:sp>
        <p:nvSpPr>
          <p:cNvPr id="6"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04</a:t>
            </a:r>
            <a:endParaRPr lang="zh-CN" altLang="en-US" sz="1600" dirty="0">
              <a:solidFill>
                <a:srgbClr val="395E9D"/>
              </a:solidFill>
            </a:endParaRPr>
          </a:p>
        </p:txBody>
      </p:sp>
      <p:sp>
        <p:nvSpPr>
          <p:cNvPr id="7"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8"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9"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0"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1"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2" name="组合 11"/>
          <p:cNvGrpSpPr>
            <a:grpSpLocks/>
          </p:cNvGrpSpPr>
          <p:nvPr/>
        </p:nvGrpSpPr>
        <p:grpSpPr bwMode="auto">
          <a:xfrm>
            <a:off x="3934962" y="2106833"/>
            <a:ext cx="1438275" cy="1436687"/>
            <a:chOff x="5675204" y="407884"/>
            <a:chExt cx="1437120" cy="1437120"/>
          </a:xfrm>
        </p:grpSpPr>
        <p:sp useBgFill="1">
          <p:nvSpPr>
            <p:cNvPr id="13" name="椭圆 12"/>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4"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cxnSp>
        <p:nvCxnSpPr>
          <p:cNvPr id="15" name="直接连接符 14"/>
          <p:cNvCxnSpPr/>
          <p:nvPr/>
        </p:nvCxnSpPr>
        <p:spPr>
          <a:xfrm>
            <a:off x="5646057" y="2075390"/>
            <a:ext cx="0" cy="1872035"/>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79053581"/>
      </p:ext>
    </p:extLst>
  </p:cSld>
  <p:clrMapOvr>
    <a:masterClrMapping/>
  </p:clrMapOvr>
  <mc:AlternateContent xmlns:mc="http://schemas.openxmlformats.org/markup-compatibility/2006" xmlns:p14="http://schemas.microsoft.com/office/powerpoint/2010/main">
    <mc:Choice Requires="p14">
      <p:transition spd="slow" p14:dur="2000" advTm="5736"/>
    </mc:Choice>
    <mc:Fallback xmlns="">
      <p:transition spd="slow" advTm="573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ppt_x</p:attrName>
                                        </p:attrNameLst>
                                      </p:cBhvr>
                                      <p:tavLst>
                                        <p:tav tm="0">
                                          <p:val>
                                            <p:strVal val="#ppt_x-#ppt_w*1.125000"/>
                                          </p:val>
                                        </p:tav>
                                        <p:tav tm="100000">
                                          <p:val>
                                            <p:strVal val="#ppt_x"/>
                                          </p:val>
                                        </p:tav>
                                      </p:tavLst>
                                    </p:anim>
                                    <p:animEffect transition="in" filter="wipe(right)">
                                      <p:cBhvr>
                                        <p:cTn id="32" dur="500"/>
                                        <p:tgtEl>
                                          <p:spTgt spid="4"/>
                                        </p:tgtEl>
                                      </p:cBhvr>
                                    </p:animEffect>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13"/>
          <p:cNvGrpSpPr>
            <a:grpSpLocks/>
          </p:cNvGrpSpPr>
          <p:nvPr/>
        </p:nvGrpSpPr>
        <p:grpSpPr bwMode="auto">
          <a:xfrm>
            <a:off x="2709862" y="2235238"/>
            <a:ext cx="2758679" cy="346249"/>
            <a:chOff x="0" y="0"/>
            <a:chExt cx="3240360" cy="346442"/>
          </a:xfrm>
          <a:solidFill>
            <a:schemeClr val="bg1"/>
          </a:solidFill>
          <a:effectLst>
            <a:outerShdw blurRad="50800" dist="38100" dir="2700000" algn="tl" rotWithShape="0">
              <a:prstClr val="black">
                <a:alpha val="40000"/>
              </a:prstClr>
            </a:outerShdw>
          </a:effectLst>
        </p:grpSpPr>
        <p:sp>
          <p:nvSpPr>
            <p:cNvPr id="7"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文本框 11"/>
            <p:cNvSpPr>
              <a:spLocks noChangeArrowheads="1"/>
            </p:cNvSpPr>
            <p:nvPr/>
          </p:nvSpPr>
          <p:spPr bwMode="auto">
            <a:xfrm>
              <a:off x="72008" y="0"/>
              <a:ext cx="1640379"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9" name="矩形 17"/>
          <p:cNvSpPr>
            <a:spLocks noChangeArrowheads="1"/>
          </p:cNvSpPr>
          <p:nvPr/>
        </p:nvSpPr>
        <p:spPr bwMode="auto">
          <a:xfrm>
            <a:off x="2676526" y="2616239"/>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0" name="组合 18"/>
          <p:cNvGrpSpPr>
            <a:grpSpLocks/>
          </p:cNvGrpSpPr>
          <p:nvPr/>
        </p:nvGrpSpPr>
        <p:grpSpPr bwMode="auto">
          <a:xfrm>
            <a:off x="2709862" y="3483013"/>
            <a:ext cx="2758679" cy="346249"/>
            <a:chOff x="0" y="0"/>
            <a:chExt cx="3240360" cy="346442"/>
          </a:xfrm>
          <a:solidFill>
            <a:schemeClr val="bg1"/>
          </a:solidFill>
          <a:effectLst>
            <a:outerShdw blurRad="50800" dist="38100" dir="2700000" algn="tl" rotWithShape="0">
              <a:prstClr val="black">
                <a:alpha val="40000"/>
              </a:prstClr>
            </a:outerShdw>
          </a:effectLst>
        </p:grpSpPr>
        <p:sp>
          <p:nvSpPr>
            <p:cNvPr id="11"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文本框 11"/>
            <p:cNvSpPr>
              <a:spLocks noChangeArrowheads="1"/>
            </p:cNvSpPr>
            <p:nvPr/>
          </p:nvSpPr>
          <p:spPr bwMode="auto">
            <a:xfrm>
              <a:off x="72008" y="0"/>
              <a:ext cx="1636613"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13" name="矩形 21"/>
          <p:cNvSpPr>
            <a:spLocks noChangeArrowheads="1"/>
          </p:cNvSpPr>
          <p:nvPr/>
        </p:nvSpPr>
        <p:spPr bwMode="auto">
          <a:xfrm>
            <a:off x="2676526" y="3864014"/>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22"/>
          <p:cNvGrpSpPr>
            <a:grpSpLocks/>
          </p:cNvGrpSpPr>
          <p:nvPr/>
        </p:nvGrpSpPr>
        <p:grpSpPr bwMode="auto">
          <a:xfrm>
            <a:off x="2709862" y="4534335"/>
            <a:ext cx="2758679" cy="346249"/>
            <a:chOff x="0" y="0"/>
            <a:chExt cx="3240360" cy="346442"/>
          </a:xfrm>
          <a:solidFill>
            <a:srgbClr val="FF6699"/>
          </a:solidFill>
          <a:effectLst>
            <a:outerShdw blurRad="50800" dist="38100" dir="2700000" algn="tl" rotWithShape="0">
              <a:prstClr val="black">
                <a:alpha val="40000"/>
              </a:prstClr>
            </a:outerShdw>
          </a:effectLst>
        </p:grpSpPr>
        <p:sp>
          <p:nvSpPr>
            <p:cNvPr id="15" name="矩形 23"/>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文本框 11"/>
            <p:cNvSpPr>
              <a:spLocks noChangeArrowheads="1"/>
            </p:cNvSpPr>
            <p:nvPr/>
          </p:nvSpPr>
          <p:spPr bwMode="auto">
            <a:xfrm>
              <a:off x="72008" y="0"/>
              <a:ext cx="1638497"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17" name="矩形 25"/>
          <p:cNvSpPr>
            <a:spLocks noChangeArrowheads="1"/>
          </p:cNvSpPr>
          <p:nvPr/>
        </p:nvSpPr>
        <p:spPr bwMode="auto">
          <a:xfrm>
            <a:off x="2676526" y="4915336"/>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8" name="图片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385" y="2230476"/>
            <a:ext cx="4070747" cy="3294459"/>
          </a:xfrm>
          <a:prstGeom prst="rect">
            <a:avLst/>
          </a:prstGeom>
          <a:noFill/>
          <a:ln w="28575">
            <a:noFill/>
            <a:bevel/>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74032427"/>
      </p:ext>
    </p:extLst>
  </p:cSld>
  <p:clrMapOvr>
    <a:masterClrMapping/>
  </p:clrMapOvr>
  <mc:AlternateContent xmlns:mc="http://schemas.openxmlformats.org/markup-compatibility/2006" xmlns:p14="http://schemas.microsoft.com/office/powerpoint/2010/main">
    <mc:Choice Requires="p14">
      <p:transition spd="slow" p14:dur="2000" advTm="6946"/>
    </mc:Choice>
    <mc:Fallback xmlns="">
      <p:transition spd="slow" advTm="694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750" fill="hold"/>
                                        <p:tgtEl>
                                          <p:spTgt spid="18"/>
                                        </p:tgtEl>
                                        <p:attrNameLst>
                                          <p:attrName>ppt_x</p:attrName>
                                        </p:attrNameLst>
                                      </p:cBhvr>
                                      <p:tavLst>
                                        <p:tav tm="0">
                                          <p:val>
                                            <p:strVal val="0-#ppt_w/2"/>
                                          </p:val>
                                        </p:tav>
                                        <p:tav tm="100000">
                                          <p:val>
                                            <p:strVal val="#ppt_x"/>
                                          </p:val>
                                        </p:tav>
                                      </p:tavLst>
                                    </p:anim>
                                    <p:anim calcmode="lin" valueType="num">
                                      <p:cBhvr>
                                        <p:cTn id="12" dur="75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ppt_x</p:attrName>
                                        </p:attrNameLst>
                                      </p:cBhvr>
                                      <p:tavLst>
                                        <p:tav tm="0">
                                          <p:val>
                                            <p:strVal val="1+#ppt_w/2"/>
                                          </p:val>
                                        </p:tav>
                                        <p:tav tm="100000">
                                          <p:val>
                                            <p:strVal val="#ppt_x"/>
                                          </p:val>
                                        </p:tav>
                                      </p:tavLst>
                                    </p:anim>
                                    <p:anim calcmode="lin" valueType="num">
                                      <p:cBhvr>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750" fill="hold"/>
                                        <p:tgtEl>
                                          <p:spTgt spid="10"/>
                                        </p:tgtEl>
                                        <p:attrNameLst>
                                          <p:attrName>ppt_x</p:attrName>
                                        </p:attrNameLst>
                                      </p:cBhvr>
                                      <p:tavLst>
                                        <p:tav tm="0">
                                          <p:val>
                                            <p:strVal val="1+#ppt_w/2"/>
                                          </p:val>
                                        </p:tav>
                                        <p:tav tm="100000">
                                          <p:val>
                                            <p:strVal val="#ppt_x"/>
                                          </p:val>
                                        </p:tav>
                                      </p:tavLst>
                                    </p:anim>
                                    <p:anim calcmode="lin" valueType="num">
                                      <p:cBhvr>
                                        <p:cTn id="20" dur="7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ppt_x</p:attrName>
                                        </p:attrNameLst>
                                      </p:cBhvr>
                                      <p:tavLst>
                                        <p:tav tm="0">
                                          <p:val>
                                            <p:strVal val="1+#ppt_w/2"/>
                                          </p:val>
                                        </p:tav>
                                        <p:tav tm="100000">
                                          <p:val>
                                            <p:strVal val="#ppt_x"/>
                                          </p:val>
                                        </p:tav>
                                      </p:tavLst>
                                    </p:anim>
                                    <p:anim calcmode="lin" valueType="num">
                                      <p:cBhvr>
                                        <p:cTn id="24" dur="75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1" fill="hold" grpId="0" nodeType="afterEffect">
                                  <p:stCondLst>
                                    <p:cond delay="250"/>
                                  </p:stCondLst>
                                  <p:childTnLst>
                                    <p:set>
                                      <p:cBhvr>
                                        <p:cTn id="27" dur="1" fill="hold">
                                          <p:stCondLst>
                                            <p:cond delay="0"/>
                                          </p:stCondLst>
                                        </p:cTn>
                                        <p:tgtEl>
                                          <p:spTgt spid="9"/>
                                        </p:tgtEl>
                                        <p:attrNameLst>
                                          <p:attrName>style.visibility</p:attrName>
                                        </p:attrNameLst>
                                      </p:cBhvr>
                                      <p:to>
                                        <p:strVal val="visible"/>
                                      </p:to>
                                    </p:set>
                                    <p:animEffect>
                                      <p:cBhvr>
                                        <p:cTn id="28" dur="750"/>
                                        <p:tgtEl>
                                          <p:spTgt spid="9"/>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p:cBhvr>
                                        <p:cTn id="32" dur="500"/>
                                        <p:tgtEl>
                                          <p:spTgt spid="13"/>
                                        </p:tgtEl>
                                      </p:cBhvr>
                                    </p:animEffect>
                                  </p:childTnLst>
                                </p:cTn>
                              </p:par>
                            </p:childTnLst>
                          </p:cTn>
                        </p:par>
                        <p:par>
                          <p:cTn id="33" fill="hold">
                            <p:stCondLst>
                              <p:cond delay="2750"/>
                            </p:stCondLst>
                            <p:childTnLst>
                              <p:par>
                                <p:cTn id="34" presetID="22" presetClass="entr" presetSubtype="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p:cBhvr>
                                        <p:cTn id="3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13" grpId="0" bldLvl="0" autoUpdateAnimBg="0"/>
      <p:bldP spid="17"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Oval 6"/>
          <p:cNvSpPr>
            <a:spLocks noChangeArrowheads="1"/>
          </p:cNvSpPr>
          <p:nvPr/>
        </p:nvSpPr>
        <p:spPr bwMode="auto">
          <a:xfrm>
            <a:off x="2766311" y="1861945"/>
            <a:ext cx="3768047" cy="3769237"/>
          </a:xfrm>
          <a:prstGeom prst="ellipse">
            <a:avLst/>
          </a:prstGeom>
          <a:noFill/>
          <a:ln w="9"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5590562" y="2033329"/>
            <a:ext cx="43916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1</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8" name="Oval 11"/>
          <p:cNvSpPr>
            <a:spLocks noChangeArrowheads="1"/>
          </p:cNvSpPr>
          <p:nvPr/>
        </p:nvSpPr>
        <p:spPr bwMode="auto">
          <a:xfrm>
            <a:off x="5590562" y="5020632"/>
            <a:ext cx="43916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5</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9" name="Oval 12"/>
          <p:cNvSpPr>
            <a:spLocks noChangeArrowheads="1"/>
          </p:cNvSpPr>
          <p:nvPr/>
        </p:nvSpPr>
        <p:spPr bwMode="auto">
          <a:xfrm>
            <a:off x="6118993" y="4326769"/>
            <a:ext cx="44035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4</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6118993" y="2727194"/>
            <a:ext cx="44035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2</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11" name="Oval 14"/>
          <p:cNvSpPr>
            <a:spLocks noChangeArrowheads="1"/>
          </p:cNvSpPr>
          <p:nvPr/>
        </p:nvSpPr>
        <p:spPr bwMode="auto">
          <a:xfrm>
            <a:off x="6290376" y="3526980"/>
            <a:ext cx="43916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3</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12" name="TextBox 19"/>
          <p:cNvSpPr txBox="1">
            <a:spLocks noChangeArrowheads="1"/>
          </p:cNvSpPr>
          <p:nvPr/>
        </p:nvSpPr>
        <p:spPr bwMode="auto">
          <a:xfrm>
            <a:off x="6290374" y="1978310"/>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13" name="Oval 7"/>
          <p:cNvSpPr>
            <a:spLocks noChangeArrowheads="1"/>
          </p:cNvSpPr>
          <p:nvPr/>
        </p:nvSpPr>
        <p:spPr bwMode="auto">
          <a:xfrm>
            <a:off x="2684190" y="2066653"/>
            <a:ext cx="3338399" cy="333601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Oval 8"/>
          <p:cNvSpPr>
            <a:spLocks noChangeArrowheads="1"/>
          </p:cNvSpPr>
          <p:nvPr/>
        </p:nvSpPr>
        <p:spPr bwMode="auto">
          <a:xfrm>
            <a:off x="2912699" y="2293976"/>
            <a:ext cx="2881378" cy="2881377"/>
          </a:xfrm>
          <a:prstGeom prst="ellipse">
            <a:avLst/>
          </a:prstGeom>
          <a:blipFill dpi="0" rotWithShape="1">
            <a:blip r:embed="rId5"/>
            <a:srcRect/>
            <a:stretch>
              <a:fillRect r="-5000"/>
            </a:stretch>
          </a:blip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Oval 9"/>
          <p:cNvSpPr>
            <a:spLocks noChangeArrowheads="1"/>
          </p:cNvSpPr>
          <p:nvPr/>
        </p:nvSpPr>
        <p:spPr bwMode="auto">
          <a:xfrm>
            <a:off x="2756788" y="4336287"/>
            <a:ext cx="814070" cy="814070"/>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6" name="TextBox 18"/>
          <p:cNvSpPr txBox="1">
            <a:spLocks noChangeArrowheads="1"/>
          </p:cNvSpPr>
          <p:nvPr/>
        </p:nvSpPr>
        <p:spPr bwMode="auto">
          <a:xfrm>
            <a:off x="2873424" y="4474345"/>
            <a:ext cx="580798"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a:t>
            </a:r>
            <a:endParaRPr lang="en-US" sz="1499" dirty="0">
              <a:solidFill>
                <a:srgbClr val="395E9D"/>
              </a:solidFill>
              <a:latin typeface="微软雅黑" panose="020B0503020204020204" pitchFamily="34" charset="-122"/>
              <a:ea typeface="微软雅黑" panose="020B0503020204020204" pitchFamily="34" charset="-122"/>
            </a:endParaRPr>
          </a:p>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标题</a:t>
            </a:r>
            <a:endParaRPr lang="en-US" sz="1499" dirty="0">
              <a:solidFill>
                <a:srgbClr val="395E9D"/>
              </a:solidFill>
              <a:latin typeface="微软雅黑" panose="020B0503020204020204" pitchFamily="34" charset="-122"/>
              <a:ea typeface="微软雅黑" panose="020B0503020204020204" pitchFamily="34" charset="-122"/>
            </a:endParaRPr>
          </a:p>
        </p:txBody>
      </p:sp>
      <p:sp>
        <p:nvSpPr>
          <p:cNvPr id="17" name="TextBox 19"/>
          <p:cNvSpPr txBox="1">
            <a:spLocks noChangeArrowheads="1"/>
          </p:cNvSpPr>
          <p:nvPr/>
        </p:nvSpPr>
        <p:spPr bwMode="auto">
          <a:xfrm>
            <a:off x="6688029" y="2738460"/>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18" name="TextBox 19"/>
          <p:cNvSpPr txBox="1">
            <a:spLocks noChangeArrowheads="1"/>
          </p:cNvSpPr>
          <p:nvPr/>
        </p:nvSpPr>
        <p:spPr bwMode="auto">
          <a:xfrm>
            <a:off x="6832045" y="3530548"/>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19" name="TextBox 19"/>
          <p:cNvSpPr txBox="1">
            <a:spLocks noChangeArrowheads="1"/>
          </p:cNvSpPr>
          <p:nvPr/>
        </p:nvSpPr>
        <p:spPr bwMode="auto">
          <a:xfrm>
            <a:off x="6630762" y="4365828"/>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20" name="TextBox 19"/>
          <p:cNvSpPr txBox="1">
            <a:spLocks noChangeArrowheads="1"/>
          </p:cNvSpPr>
          <p:nvPr/>
        </p:nvSpPr>
        <p:spPr bwMode="auto">
          <a:xfrm>
            <a:off x="6183176" y="5059691"/>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Tree>
    <p:custDataLst>
      <p:tags r:id="rId1"/>
    </p:custDataLst>
    <p:extLst>
      <p:ext uri="{BB962C8B-B14F-4D97-AF65-F5344CB8AC3E}">
        <p14:creationId xmlns:p14="http://schemas.microsoft.com/office/powerpoint/2010/main" val="1800761794"/>
      </p:ext>
    </p:extLst>
  </p:cSld>
  <p:clrMapOvr>
    <a:masterClrMapping/>
  </p:clrMapOvr>
  <mc:AlternateContent xmlns:mc="http://schemas.openxmlformats.org/markup-compatibility/2006" xmlns:p14="http://schemas.microsoft.com/office/powerpoint/2010/main">
    <mc:Choice Requires="p14">
      <p:transition spd="slow" p14:dur="2000" advTm="8680"/>
    </mc:Choice>
    <mc:Fallback xmlns="">
      <p:transition spd="slow" advTm="86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1000"/>
                                        <p:tgtEl>
                                          <p:spTgt spid="13"/>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35" presetClass="path" presetSubtype="0" accel="50000" decel="50000" fill="hold" grpId="1" nodeType="withEffect">
                                  <p:stCondLst>
                                    <p:cond delay="0"/>
                                  </p:stCondLst>
                                  <p:childTnLst>
                                    <p:animMotion origin="layout" path="M 0 -4.93827E-7 L -0.23142 0.38735 " pathEditMode="relative" rAng="0" ptsTypes="AA">
                                      <p:cBhvr>
                                        <p:cTn id="34" dur="500" spd="-99800" fill="hold"/>
                                        <p:tgtEl>
                                          <p:spTgt spid="7"/>
                                        </p:tgtEl>
                                        <p:attrNameLst>
                                          <p:attrName>ppt_x,ppt_y</p:attrName>
                                        </p:attrNameLst>
                                      </p:cBhvr>
                                      <p:rCtr x="-11580" y="19352"/>
                                    </p:animMotion>
                                  </p:childTnLst>
                                </p:cTn>
                              </p:par>
                              <p:par>
                                <p:cTn id="35" presetID="35" presetClass="path" presetSubtype="0" accel="50000" decel="50000" fill="hold" grpId="1" nodeType="withEffect">
                                  <p:stCondLst>
                                    <p:cond delay="0"/>
                                  </p:stCondLst>
                                  <p:childTnLst>
                                    <p:animMotion origin="layout" path="M -2.5E-6 2.96296E-6 L -0.30868 0.2074 " pathEditMode="relative" rAng="0" ptsTypes="AA">
                                      <p:cBhvr>
                                        <p:cTn id="36" dur="500" spd="-99800" fill="hold"/>
                                        <p:tgtEl>
                                          <p:spTgt spid="10"/>
                                        </p:tgtEl>
                                        <p:attrNameLst>
                                          <p:attrName>ppt_x,ppt_y</p:attrName>
                                        </p:attrNameLst>
                                      </p:cBhvr>
                                      <p:rCtr x="-15434" y="10370"/>
                                    </p:animMotion>
                                  </p:childTnLst>
                                </p:cTn>
                              </p:par>
                              <p:par>
                                <p:cTn id="37" presetID="35" presetClass="path" presetSubtype="0" accel="50000" decel="50000" fill="hold" grpId="1" nodeType="withEffect">
                                  <p:stCondLst>
                                    <p:cond delay="0"/>
                                  </p:stCondLst>
                                  <p:childTnLst>
                                    <p:animMotion origin="layout" path="M 1.11111E-6 -2.59259E-6 L -0.33351 -2.59259E-6 " pathEditMode="relative" rAng="0" ptsTypes="AA">
                                      <p:cBhvr>
                                        <p:cTn id="38" dur="500" spd="-99800" fill="hold"/>
                                        <p:tgtEl>
                                          <p:spTgt spid="11"/>
                                        </p:tgtEl>
                                        <p:attrNameLst>
                                          <p:attrName>ppt_x,ppt_y</p:attrName>
                                        </p:attrNameLst>
                                      </p:cBhvr>
                                      <p:rCtr x="-16684" y="0"/>
                                    </p:animMotion>
                                  </p:childTnLst>
                                </p:cTn>
                              </p:par>
                              <p:par>
                                <p:cTn id="39" presetID="35" presetClass="path" presetSubtype="0" accel="50000" decel="50000" fill="hold" grpId="1" nodeType="withEffect">
                                  <p:stCondLst>
                                    <p:cond delay="0"/>
                                  </p:stCondLst>
                                  <p:childTnLst>
                                    <p:animMotion origin="layout" path="M -2.5E-6 4.93827E-7 L -0.30868 -0.20741 " pathEditMode="relative" rAng="0" ptsTypes="AA">
                                      <p:cBhvr>
                                        <p:cTn id="40" dur="500" spd="-99800" fill="hold"/>
                                        <p:tgtEl>
                                          <p:spTgt spid="9"/>
                                        </p:tgtEl>
                                        <p:attrNameLst>
                                          <p:attrName>ppt_x,ppt_y</p:attrName>
                                        </p:attrNameLst>
                                      </p:cBhvr>
                                      <p:rCtr x="-15434" y="-10370"/>
                                    </p:animMotion>
                                  </p:childTnLst>
                                </p:cTn>
                              </p:par>
                              <p:par>
                                <p:cTn id="41" presetID="35" presetClass="path" presetSubtype="0" accel="50000" decel="50000" fill="hold" grpId="1" nodeType="withEffect">
                                  <p:stCondLst>
                                    <p:cond delay="0"/>
                                  </p:stCondLst>
                                  <p:childTnLst>
                                    <p:animMotion origin="layout" path="M 0 -4.69136E-6 L -0.23142 -0.38734 " pathEditMode="relative" rAng="0" ptsTypes="AA">
                                      <p:cBhvr>
                                        <p:cTn id="42" dur="500" spd="-99800" fill="hold"/>
                                        <p:tgtEl>
                                          <p:spTgt spid="8"/>
                                        </p:tgtEl>
                                        <p:attrNameLst>
                                          <p:attrName>ppt_x,ppt_y</p:attrName>
                                        </p:attrNameLst>
                                      </p:cBhvr>
                                      <p:rCtr x="-11580" y="-19383"/>
                                    </p:animMotion>
                                  </p:childTnLst>
                                </p:cTn>
                              </p:par>
                            </p:childTnLst>
                          </p:cTn>
                        </p:par>
                        <p:par>
                          <p:cTn id="43" fill="hold">
                            <p:stCondLst>
                              <p:cond delay="3500"/>
                            </p:stCondLst>
                            <p:childTnLst>
                              <p:par>
                                <p:cTn id="44" presetID="52"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5"/>
                                        </p:tgtEl>
                                        <p:attrNameLst>
                                          <p:attrName>ppt_x,ppt_y</p:attrName>
                                        </p:attrNameLst>
                                      </p:cBhvr>
                                      <p:rCtr x="0" y="0"/>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Scale>
                                      <p:cBhvr>
                                        <p:cTn id="5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6"/>
                                        </p:tgtEl>
                                        <p:attrNameLst>
                                          <p:attrName>ppt_x,ppt_y</p:attrName>
                                        </p:attrNameLst>
                                      </p:cBhvr>
                                      <p:rCtr x="0" y="0"/>
                                    </p:animMotion>
                                    <p:animEffect transition="in" filter="fade">
                                      <p:cBhvr>
                                        <p:cTn id="53" dur="1000"/>
                                        <p:tgtEl>
                                          <p:spTgt spid="16"/>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7" grpId="1" animBg="1" autoUpdateAnimBg="0"/>
      <p:bldP spid="8" grpId="0" animBg="1" autoUpdateAnimBg="0"/>
      <p:bldP spid="8" grpId="1" animBg="1" autoUpdateAnimBg="0"/>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utoUpdateAnimBg="0"/>
      <p:bldP spid="13" grpId="0" animBg="1"/>
      <p:bldP spid="14" grpId="0" animBg="1"/>
      <p:bldP spid="15" grpId="0" animBg="1" autoUpdateAnimBg="0"/>
      <p:bldP spid="16" grpId="0" autoUpdateAnimBg="0"/>
      <p:bldP spid="17" grpId="0" autoUpdateAnimBg="0"/>
      <p:bldP spid="18" grpId="0" autoUpdateAnimBg="0"/>
      <p:bldP spid="19" grpId="0" autoUpdateAnimBg="0"/>
      <p:bldP spid="2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Freeform 6"/>
          <p:cNvSpPr>
            <a:spLocks/>
          </p:cNvSpPr>
          <p:nvPr/>
        </p:nvSpPr>
        <p:spPr bwMode="auto">
          <a:xfrm>
            <a:off x="5117982" y="2003381"/>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noFill/>
            <a:round/>
            <a:headEnd/>
            <a:tailEnd/>
          </a:ln>
          <a:effectLst>
            <a:outerShdw blurRad="50800" dist="38100" dir="2700000" algn="tl" rotWithShape="0">
              <a:prstClr val="black">
                <a:alpha val="40000"/>
              </a:prstClr>
            </a:outerShdw>
          </a:effectLst>
        </p:spPr>
        <p:txBody>
          <a:bodyPr/>
          <a:lstStyle/>
          <a:p>
            <a:endParaRPr lang="zh-CN" altLang="en-US"/>
          </a:p>
        </p:txBody>
      </p:sp>
      <p:sp>
        <p:nvSpPr>
          <p:cNvPr id="7" name="Freeform 7"/>
          <p:cNvSpPr>
            <a:spLocks/>
          </p:cNvSpPr>
          <p:nvPr/>
        </p:nvSpPr>
        <p:spPr bwMode="auto">
          <a:xfrm>
            <a:off x="6317665" y="2003381"/>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bg1"/>
          </a:solidFill>
          <a:ln w="10" cap="flat" cmpd="sng">
            <a:noFill/>
            <a:round/>
            <a:headEnd/>
            <a:tailEnd/>
          </a:ln>
          <a:effectLst>
            <a:outerShdw blurRad="50800" dist="38100" dir="2700000" algn="tl" rotWithShape="0">
              <a:prstClr val="black">
                <a:alpha val="40000"/>
              </a:prstClr>
            </a:outerShdw>
          </a:effectLst>
        </p:spPr>
        <p:txBody>
          <a:bodyPr/>
          <a:lstStyle/>
          <a:p>
            <a:endParaRPr lang="zh-CN" altLang="en-US"/>
          </a:p>
        </p:txBody>
      </p:sp>
      <p:grpSp>
        <p:nvGrpSpPr>
          <p:cNvPr id="8" name="组合 27"/>
          <p:cNvGrpSpPr>
            <a:grpSpLocks/>
          </p:cNvGrpSpPr>
          <p:nvPr/>
        </p:nvGrpSpPr>
        <p:grpSpPr bwMode="auto">
          <a:xfrm>
            <a:off x="4195608" y="2579418"/>
            <a:ext cx="922374" cy="981882"/>
            <a:chOff x="0" y="0"/>
            <a:chExt cx="1230312" cy="1309688"/>
          </a:xfrm>
        </p:grpSpPr>
        <p:sp>
          <p:nvSpPr>
            <p:cNvPr id="9" name="Line 8"/>
            <p:cNvSpPr>
              <a:spLocks noChangeShapeType="1"/>
            </p:cNvSpPr>
            <p:nvPr/>
          </p:nvSpPr>
          <p:spPr bwMode="auto">
            <a:xfrm flipH="1">
              <a:off x="0" y="654050"/>
              <a:ext cx="1230312" cy="0"/>
            </a:xfrm>
            <a:prstGeom prst="line">
              <a:avLst/>
            </a:prstGeom>
            <a:noFill/>
            <a:ln w="10" cmpd="sng">
              <a:solidFill>
                <a:schemeClr val="bg1"/>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9"/>
            <p:cNvSpPr>
              <a:spLocks noChangeShapeType="1"/>
            </p:cNvSpPr>
            <p:nvPr/>
          </p:nvSpPr>
          <p:spPr bwMode="auto">
            <a:xfrm>
              <a:off x="0" y="0"/>
              <a:ext cx="0" cy="1309688"/>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 name="组合 30"/>
          <p:cNvGrpSpPr>
            <a:grpSpLocks/>
          </p:cNvGrpSpPr>
          <p:nvPr/>
        </p:nvGrpSpPr>
        <p:grpSpPr bwMode="auto">
          <a:xfrm>
            <a:off x="7430463" y="2579418"/>
            <a:ext cx="922374" cy="981882"/>
            <a:chOff x="0" y="0"/>
            <a:chExt cx="1230312" cy="1309688"/>
          </a:xfrm>
        </p:grpSpPr>
        <p:sp>
          <p:nvSpPr>
            <p:cNvPr id="12" name="Line 10"/>
            <p:cNvSpPr>
              <a:spLocks noChangeShapeType="1"/>
            </p:cNvSpPr>
            <p:nvPr/>
          </p:nvSpPr>
          <p:spPr bwMode="auto">
            <a:xfrm>
              <a:off x="0" y="654050"/>
              <a:ext cx="1230312" cy="0"/>
            </a:xfrm>
            <a:prstGeom prst="line">
              <a:avLst/>
            </a:prstGeom>
            <a:noFill/>
            <a:ln w="10" cmpd="sng">
              <a:solidFill>
                <a:schemeClr val="bg1"/>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1"/>
            <p:cNvSpPr>
              <a:spLocks noChangeShapeType="1"/>
            </p:cNvSpPr>
            <p:nvPr/>
          </p:nvSpPr>
          <p:spPr bwMode="auto">
            <a:xfrm>
              <a:off x="1230312" y="0"/>
              <a:ext cx="0" cy="1309688"/>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 name="TextBox 34"/>
          <p:cNvSpPr txBox="1">
            <a:spLocks noChangeArrowheads="1"/>
          </p:cNvSpPr>
          <p:nvPr/>
        </p:nvSpPr>
        <p:spPr bwMode="auto">
          <a:xfrm>
            <a:off x="2529384" y="2516339"/>
            <a:ext cx="1593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5" name="TextBox 37"/>
          <p:cNvSpPr txBox="1">
            <a:spLocks noChangeArrowheads="1"/>
          </p:cNvSpPr>
          <p:nvPr/>
        </p:nvSpPr>
        <p:spPr bwMode="auto">
          <a:xfrm>
            <a:off x="8414727" y="2516339"/>
            <a:ext cx="159481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6" name="椭圆 38"/>
          <p:cNvSpPr>
            <a:spLocks noChangeArrowheads="1"/>
          </p:cNvSpPr>
          <p:nvPr/>
        </p:nvSpPr>
        <p:spPr bwMode="auto">
          <a:xfrm>
            <a:off x="5447658" y="2333056"/>
            <a:ext cx="1644801" cy="1644801"/>
          </a:xfrm>
          <a:prstGeom prst="ellipse">
            <a:avLst/>
          </a:prstGeom>
          <a:blipFill dpi="0" rotWithShape="1">
            <a:blip r:embed="rId5" cstate="print"/>
            <a:srcRect/>
            <a:stretch>
              <a:fillRect t="-5000" r="-5000"/>
            </a:stretch>
          </a:blip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TextBox 692"/>
          <p:cNvSpPr>
            <a:spLocks noChangeArrowheads="1"/>
          </p:cNvSpPr>
          <p:nvPr/>
        </p:nvSpPr>
        <p:spPr bwMode="auto">
          <a:xfrm>
            <a:off x="5333368" y="4430865"/>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18" name="矩形 1"/>
          <p:cNvSpPr>
            <a:spLocks noChangeArrowheads="1"/>
          </p:cNvSpPr>
          <p:nvPr/>
        </p:nvSpPr>
        <p:spPr bwMode="auto">
          <a:xfrm>
            <a:off x="2878964" y="4765972"/>
            <a:ext cx="675957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985348445"/>
      </p:ext>
    </p:extLst>
  </p:cSld>
  <p:clrMapOvr>
    <a:masterClrMapping/>
  </p:clrMapOvr>
  <mc:AlternateContent xmlns:mc="http://schemas.openxmlformats.org/markup-compatibility/2006" xmlns:p14="http://schemas.microsoft.com/office/powerpoint/2010/main">
    <mc:Choice Requires="p14">
      <p:transition spd="slow" p14:dur="2000" advTm="4960"/>
    </mc:Choice>
    <mc:Fallback xmlns="">
      <p:transition spd="slow" advTm="49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1500"/>
                            </p:stCondLst>
                            <p:childTnLst>
                              <p:par>
                                <p:cTn id="32" presetID="22" presetClass="entr" presetSubtype="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utoUpdateAnimBg="0"/>
      <p:bldP spid="15" grpId="0" autoUpdateAnimBg="0"/>
      <p:bldP spid="16" grpId="0" animBg="1"/>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854"/>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5" name="Rectangle 2"/>
          <p:cNvSpPr>
            <a:spLocks noChangeArrowheads="1"/>
          </p:cNvSpPr>
          <p:nvPr/>
        </p:nvSpPr>
        <p:spPr bwMode="auto">
          <a:xfrm>
            <a:off x="6050423" y="2588850"/>
            <a:ext cx="3662363" cy="1750219"/>
          </a:xfrm>
          <a:prstGeom prst="rect">
            <a:avLst/>
          </a:prstGeom>
          <a:blipFill dpi="0" rotWithShape="1">
            <a:blip r:embed="rId5" cstate="print"/>
            <a:srcRect/>
            <a:stretch>
              <a:fillRect/>
            </a:stretch>
          </a:bli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6" name="Rectangle 3"/>
          <p:cNvSpPr>
            <a:spLocks noChangeArrowheads="1"/>
          </p:cNvSpPr>
          <p:nvPr/>
        </p:nvSpPr>
        <p:spPr bwMode="auto">
          <a:xfrm>
            <a:off x="2392823" y="2588849"/>
            <a:ext cx="3657600" cy="1752600"/>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47" name="矩形 104"/>
          <p:cNvSpPr>
            <a:spLocks noChangeArrowheads="1"/>
          </p:cNvSpPr>
          <p:nvPr/>
        </p:nvSpPr>
        <p:spPr bwMode="auto">
          <a:xfrm>
            <a:off x="2652380" y="2875790"/>
            <a:ext cx="984871" cy="323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47"/>
          <p:cNvSpPr>
            <a:spLocks noChangeArrowheads="1"/>
          </p:cNvSpPr>
          <p:nvPr/>
        </p:nvSpPr>
        <p:spPr bwMode="auto">
          <a:xfrm>
            <a:off x="2652380" y="3215119"/>
            <a:ext cx="3146822" cy="8448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49" name="矩形 47"/>
          <p:cNvSpPr>
            <a:spLocks noChangeArrowheads="1"/>
          </p:cNvSpPr>
          <p:nvPr/>
        </p:nvSpPr>
        <p:spPr bwMode="auto">
          <a:xfrm>
            <a:off x="2800986" y="4484954"/>
            <a:ext cx="6531021" cy="75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963636286"/>
      </p:ext>
    </p:extLst>
  </p:cSld>
  <p:clrMapOvr>
    <a:masterClrMapping/>
  </p:clrMapOvr>
  <mc:AlternateContent xmlns:mc="http://schemas.openxmlformats.org/markup-compatibility/2006" xmlns:p14="http://schemas.microsoft.com/office/powerpoint/2010/main">
    <mc:Choice Requires="p14">
      <p:transition spd="slow" p14:dur="2000" advTm="3424"/>
    </mc:Choice>
    <mc:Fallback xmlns="">
      <p:transition spd="slow" advTm="34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ppt_x</p:attrName>
                                        </p:attrNameLst>
                                      </p:cBhvr>
                                      <p:tavLst>
                                        <p:tav tm="0">
                                          <p:val>
                                            <p:strVal val="0-#ppt_w/2"/>
                                          </p:val>
                                        </p:tav>
                                        <p:tav tm="100000">
                                          <p:val>
                                            <p:strVal val="#ppt_x"/>
                                          </p:val>
                                        </p:tav>
                                      </p:tavLst>
                                    </p:anim>
                                    <p:anim calcmode="lin" valueType="num">
                                      <p:cBhvr>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p:cBhvr>
                                        <p:cTn id="16" dur="500"/>
                                        <p:tgtEl>
                                          <p:spTgt spid="46"/>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47"/>
                                        </p:tgtEl>
                                        <p:attrNameLst>
                                          <p:attrName>style.visibility</p:attrName>
                                        </p:attrNameLst>
                                      </p:cBhvr>
                                      <p:to>
                                        <p:strVal val="visible"/>
                                      </p:to>
                                    </p:set>
                                    <p:animEffect>
                                      <p:cBhvr>
                                        <p:cTn id="19" dur="500"/>
                                        <p:tgtEl>
                                          <p:spTgt spid="47"/>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48"/>
                                        </p:tgtEl>
                                        <p:attrNameLst>
                                          <p:attrName>style.visibility</p:attrName>
                                        </p:attrNameLst>
                                      </p:cBhvr>
                                      <p:to>
                                        <p:strVal val="visible"/>
                                      </p:to>
                                    </p:set>
                                    <p:animEffect>
                                      <p:cBhvr>
                                        <p:cTn id="22" dur="500"/>
                                        <p:tgtEl>
                                          <p:spTgt spid="48"/>
                                        </p:tgtEl>
                                      </p:cBhvr>
                                    </p:animEffect>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p:cBhvr>
                                        <p:cTn id="2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autoUpdateAnimBg="0"/>
      <p:bldP spid="46" grpId="0" bldLvl="0" animBg="1" autoUpdateAnimBg="0"/>
      <p:bldP spid="47" grpId="0" bldLvl="0" autoUpdateAnimBg="0"/>
      <p:bldP spid="48" grpId="0" bldLvl="0" autoUpdateAnimBg="0"/>
      <p:bldP spid="49"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247" b="6248"/>
          <a:stretch/>
        </p:blipFill>
        <p:spPr bwMode="auto">
          <a:xfrm>
            <a:off x="0" y="3667125"/>
            <a:ext cx="12192000" cy="3190876"/>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6388100" y="2731274"/>
            <a:ext cx="2265364" cy="523220"/>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通用</a:t>
            </a:r>
            <a:r>
              <a:rPr lang="en-US" altLang="zh-CN" sz="2800" dirty="0" smtClean="0">
                <a:solidFill>
                  <a:schemeClr val="bg1"/>
                </a:solidFill>
                <a:latin typeface="微软雅黑" panose="020B0503020204020204" pitchFamily="34" charset="-122"/>
                <a:ea typeface="微软雅黑" panose="020B0503020204020204" pitchFamily="34" charset="-122"/>
              </a:rPr>
              <a:t>PPT</a:t>
            </a:r>
            <a:r>
              <a:rPr lang="zh-CN" altLang="en-US" sz="2800" dirty="0">
                <a:solidFill>
                  <a:schemeClr val="bg1"/>
                </a:solidFill>
                <a:latin typeface="微软雅黑" panose="020B0503020204020204" pitchFamily="34" charset="-122"/>
                <a:ea typeface="微软雅黑" panose="020B0503020204020204" pitchFamily="34" charset="-122"/>
              </a:rPr>
              <a:t>模版</a:t>
            </a:r>
          </a:p>
        </p:txBody>
      </p:sp>
      <p:sp>
        <p:nvSpPr>
          <p:cNvPr id="7" name="文本框 6"/>
          <p:cNvSpPr txBox="1"/>
          <p:nvPr/>
        </p:nvSpPr>
        <p:spPr>
          <a:xfrm>
            <a:off x="4284650" y="2112030"/>
            <a:ext cx="2236510" cy="1323439"/>
          </a:xfrm>
          <a:prstGeom prst="rect">
            <a:avLst/>
          </a:prstGeom>
          <a:noFill/>
          <a:ln>
            <a:noFill/>
          </a:ln>
          <a:effectLst/>
        </p:spPr>
        <p:txBody>
          <a:bodyPr wrap="none" rtlCol="0">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谢谢</a:t>
            </a:r>
          </a:p>
        </p:txBody>
      </p:sp>
      <p:cxnSp>
        <p:nvCxnSpPr>
          <p:cNvPr id="4" name="直接连接符 3"/>
          <p:cNvCxnSpPr/>
          <p:nvPr/>
        </p:nvCxnSpPr>
        <p:spPr>
          <a:xfrm>
            <a:off x="2333625" y="3409950"/>
            <a:ext cx="7524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294578" y="3522025"/>
            <a:ext cx="3470822" cy="307777"/>
          </a:xfrm>
          <a:prstGeom prst="rect">
            <a:avLst/>
          </a:prstGeom>
          <a:noFill/>
        </p:spPr>
        <p:txBody>
          <a:bodyPr wrap="none" rtlCol="0">
            <a:spAutoFit/>
          </a:bodyPr>
          <a:lstStyle/>
          <a:p>
            <a:r>
              <a:rPr lang="zh-CN" altLang="en-US" sz="1400" spc="75" dirty="0">
                <a:solidFill>
                  <a:schemeClr val="bg1"/>
                </a:solidFill>
                <a:latin typeface="微软雅黑" panose="020B0503020204020204" pitchFamily="34" charset="-122"/>
                <a:ea typeface="微软雅黑" panose="020B0503020204020204" pitchFamily="34" charset="-122"/>
              </a:rPr>
              <a:t>工作汇报</a:t>
            </a:r>
            <a:r>
              <a:rPr lang="en-US" altLang="zh-CN" sz="1400" spc="75" dirty="0">
                <a:solidFill>
                  <a:schemeClr val="bg1"/>
                </a:solidFill>
                <a:latin typeface="微软雅黑" panose="020B0503020204020204" pitchFamily="34" charset="-122"/>
                <a:ea typeface="微软雅黑" panose="020B0503020204020204" pitchFamily="34" charset="-122"/>
              </a:rPr>
              <a:t>/</a:t>
            </a:r>
            <a:r>
              <a:rPr lang="zh-CN" altLang="en-US" sz="1400" spc="75" dirty="0">
                <a:solidFill>
                  <a:schemeClr val="bg1"/>
                </a:solidFill>
                <a:latin typeface="微软雅黑" panose="020B0503020204020204" pitchFamily="34" charset="-122"/>
                <a:ea typeface="微软雅黑" panose="020B0503020204020204" pitchFamily="34" charset="-122"/>
              </a:rPr>
              <a:t>工作总结</a:t>
            </a:r>
            <a:r>
              <a:rPr lang="en-US" altLang="zh-CN" sz="1400" spc="75" dirty="0">
                <a:solidFill>
                  <a:schemeClr val="bg1"/>
                </a:solidFill>
                <a:latin typeface="微软雅黑" panose="020B0503020204020204" pitchFamily="34" charset="-122"/>
                <a:ea typeface="微软雅黑" panose="020B0503020204020204" pitchFamily="34" charset="-122"/>
              </a:rPr>
              <a:t>/</a:t>
            </a:r>
            <a:r>
              <a:rPr lang="zh-CN" altLang="en-US" sz="1400" spc="75" dirty="0">
                <a:solidFill>
                  <a:schemeClr val="bg1"/>
                </a:solidFill>
                <a:latin typeface="微软雅黑" panose="020B0503020204020204" pitchFamily="34" charset="-122"/>
                <a:ea typeface="微软雅黑" panose="020B0503020204020204" pitchFamily="34" charset="-122"/>
              </a:rPr>
              <a:t>工作计划</a:t>
            </a:r>
            <a:r>
              <a:rPr lang="en-US" altLang="zh-CN" sz="1400" spc="75" dirty="0">
                <a:solidFill>
                  <a:schemeClr val="bg1"/>
                </a:solidFill>
                <a:latin typeface="微软雅黑" panose="020B0503020204020204" pitchFamily="34" charset="-122"/>
                <a:ea typeface="微软雅黑" panose="020B0503020204020204" pitchFamily="34" charset="-122"/>
              </a:rPr>
              <a:t>/</a:t>
            </a:r>
            <a:r>
              <a:rPr lang="zh-CN" altLang="en-US" sz="1400" spc="75" dirty="0">
                <a:solidFill>
                  <a:schemeClr val="bg1"/>
                </a:solidFill>
                <a:latin typeface="微软雅黑" panose="020B0503020204020204" pitchFamily="34" charset="-122"/>
                <a:ea typeface="微软雅黑" panose="020B0503020204020204" pitchFamily="34" charset="-122"/>
              </a:rPr>
              <a:t>新年计划</a:t>
            </a:r>
          </a:p>
        </p:txBody>
      </p:sp>
    </p:spTree>
    <p:custDataLst>
      <p:tags r:id="rId1"/>
    </p:custDataLst>
    <p:extLst>
      <p:ext uri="{BB962C8B-B14F-4D97-AF65-F5344CB8AC3E}">
        <p14:creationId xmlns:p14="http://schemas.microsoft.com/office/powerpoint/2010/main" val="2841013509"/>
      </p:ext>
    </p:extLst>
  </p:cSld>
  <p:clrMapOvr>
    <a:masterClrMapping/>
  </p:clrMapOvr>
  <mc:AlternateContent xmlns:mc="http://schemas.openxmlformats.org/markup-compatibility/2006" xmlns:p14="http://schemas.microsoft.com/office/powerpoint/2010/main">
    <mc:Choice Requires="p14">
      <p:transition spd="slow" p14:dur="2000" advTm="7153"/>
    </mc:Choice>
    <mc:Fallback xmlns="">
      <p:transition spd="slow" advTm="71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7"/>
                                        </p:tgtEl>
                                        <p:attrNameLst>
                                          <p:attrName>style.visibility</p:attrName>
                                        </p:attrNameLst>
                                      </p:cBhvr>
                                      <p:to>
                                        <p:strVal val="visible"/>
                                      </p:to>
                                    </p:set>
                                    <p:set>
                                      <p:cBhvr>
                                        <p:cTn id="12" dur="455" fill="hold">
                                          <p:stCondLst>
                                            <p:cond delay="0"/>
                                          </p:stCondLst>
                                        </p:cTn>
                                        <p:tgtEl>
                                          <p:spTgt spid="7"/>
                                        </p:tgtEl>
                                        <p:attrNameLst>
                                          <p:attrName>style.rotation</p:attrName>
                                        </p:attrNameLst>
                                      </p:cBhvr>
                                      <p:to>
                                        <p:strVal val="-45.0"/>
                                      </p:to>
                                    </p:set>
                                    <p:anim calcmode="lin" valueType="num">
                                      <p:cBhvr>
                                        <p:cTn id="13"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62651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917" t="-22061" r="4656"/>
          <a:stretch/>
        </p:blipFill>
        <p:spPr bwMode="auto">
          <a:xfrm flipH="1">
            <a:off x="0" y="620359"/>
            <a:ext cx="12192000" cy="595880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656114" y="1979833"/>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cxnSp>
        <p:nvCxnSpPr>
          <p:cNvPr id="9" name="直接连接符 8"/>
          <p:cNvCxnSpPr/>
          <p:nvPr/>
        </p:nvCxnSpPr>
        <p:spPr>
          <a:xfrm flipV="1">
            <a:off x="5879649" y="2031848"/>
            <a:ext cx="0" cy="1924050"/>
          </a:xfrm>
          <a:prstGeom prst="line">
            <a:avLst/>
          </a:prstGeom>
          <a:ln w="12700">
            <a:solidFill>
              <a:srgbClr val="F8F8F8"/>
            </a:solidFill>
            <a:prstDash val="dash"/>
          </a:ln>
        </p:spPr>
        <p:style>
          <a:lnRef idx="1">
            <a:schemeClr val="accent1"/>
          </a:lnRef>
          <a:fillRef idx="0">
            <a:schemeClr val="accent1"/>
          </a:fillRef>
          <a:effectRef idx="0">
            <a:schemeClr val="accent1"/>
          </a:effectRef>
          <a:fontRef idx="minor">
            <a:schemeClr val="tx1"/>
          </a:fontRef>
        </p:style>
      </p:cxnSp>
      <p:sp>
        <p:nvSpPr>
          <p:cNvPr id="12"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01</a:t>
            </a:r>
            <a:endParaRPr lang="zh-CN" altLang="en-US" sz="1600" dirty="0">
              <a:solidFill>
                <a:srgbClr val="395E9D"/>
              </a:solidFill>
            </a:endParaRPr>
          </a:p>
        </p:txBody>
      </p:sp>
      <p:sp>
        <p:nvSpPr>
          <p:cNvPr id="13"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6"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7"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8" name="组合 17"/>
          <p:cNvGrpSpPr>
            <a:grpSpLocks/>
          </p:cNvGrpSpPr>
          <p:nvPr/>
        </p:nvGrpSpPr>
        <p:grpSpPr bwMode="auto">
          <a:xfrm>
            <a:off x="3934962" y="2106833"/>
            <a:ext cx="1438275" cy="1436687"/>
            <a:chOff x="5675204" y="407884"/>
            <a:chExt cx="1437120" cy="1437120"/>
          </a:xfrm>
        </p:grpSpPr>
        <p:sp useBgFill="1">
          <p:nvSpPr>
            <p:cNvPr id="19" name="椭圆 18"/>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cxnSp>
        <p:nvCxnSpPr>
          <p:cNvPr id="6" name="直接连接符 5"/>
          <p:cNvCxnSpPr/>
          <p:nvPr/>
        </p:nvCxnSpPr>
        <p:spPr>
          <a:xfrm>
            <a:off x="5646057" y="2075390"/>
            <a:ext cx="0" cy="1872035"/>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8805567"/>
      </p:ext>
    </p:extLst>
  </p:cSld>
  <p:clrMapOvr>
    <a:masterClrMapping/>
  </p:clrMapOvr>
  <mc:AlternateContent xmlns:mc="http://schemas.openxmlformats.org/markup-compatibility/2006" xmlns:p14="http://schemas.microsoft.com/office/powerpoint/2010/main">
    <mc:Choice Requires="p14">
      <p:transition spd="slow" p14:dur="2000" advTm="6193"/>
    </mc:Choice>
    <mc:Fallback xmlns="">
      <p:transition spd="slow" advTm="61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0-#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right)">
                                      <p:cBhvr>
                                        <p:cTn id="32" dur="500"/>
                                        <p:tgtEl>
                                          <p:spTgt spid="8"/>
                                        </p:tgtEl>
                                      </p:cBhvr>
                                    </p:animEffect>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2"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1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9" name="Rectangle 11"/>
          <p:cNvSpPr>
            <a:spLocks noChangeArrowheads="1"/>
          </p:cNvSpPr>
          <p:nvPr/>
        </p:nvSpPr>
        <p:spPr bwMode="auto">
          <a:xfrm>
            <a:off x="0" y="4230401"/>
            <a:ext cx="12191999" cy="511969"/>
          </a:xfrm>
          <a:prstGeom prst="rect">
            <a:avLst/>
          </a:prstGeom>
          <a:solidFill>
            <a:schemeClr val="bg1"/>
          </a:solidFill>
          <a:ln>
            <a:noFill/>
          </a:ln>
          <a:effectLst>
            <a:outerShdw blurRad="50800" dist="38100" dir="2700000" algn="tl" rotWithShape="0">
              <a:prstClr val="black">
                <a:alpha val="40000"/>
              </a:prstClr>
            </a:outerShdw>
          </a:effectLs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395E9D"/>
              </a:solidFill>
              <a:latin typeface="微软雅黑" panose="020B0503020204020204" pitchFamily="34" charset="-122"/>
              <a:ea typeface="微软雅黑" panose="020B0503020204020204" pitchFamily="34" charset="-122"/>
            </a:endParaRPr>
          </a:p>
        </p:txBody>
      </p:sp>
      <p:sp>
        <p:nvSpPr>
          <p:cNvPr id="20" name="Rectangle 18"/>
          <p:cNvSpPr>
            <a:spLocks noChangeArrowheads="1"/>
          </p:cNvSpPr>
          <p:nvPr/>
        </p:nvSpPr>
        <p:spPr bwMode="auto">
          <a:xfrm>
            <a:off x="5197816" y="2797149"/>
            <a:ext cx="1838171" cy="1147500"/>
          </a:xfrm>
          <a:prstGeom prst="rect">
            <a:avLst/>
          </a:prstGeom>
          <a:blipFill dpi="0" rotWithShape="1">
            <a:blip r:embed="rId5" cstate="print"/>
            <a:srcRect/>
            <a:stretch>
              <a:fillRect/>
            </a:stretch>
          </a:blipFill>
          <a:ln w="12700">
            <a:solidFill>
              <a:srgbClr val="42719B"/>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21" name="Rectangle 19"/>
          <p:cNvSpPr>
            <a:spLocks noChangeArrowheads="1"/>
          </p:cNvSpPr>
          <p:nvPr/>
        </p:nvSpPr>
        <p:spPr bwMode="auto">
          <a:xfrm>
            <a:off x="2610428" y="2797149"/>
            <a:ext cx="1838170" cy="1147500"/>
          </a:xfrm>
          <a:prstGeom prst="rect">
            <a:avLst/>
          </a:prstGeom>
          <a:blipFill dpi="0" rotWithShape="1">
            <a:blip r:embed="rId6" cstate="print"/>
            <a:srcRect/>
            <a:stretch>
              <a:fillRect/>
            </a:stretch>
          </a:blipFill>
          <a:ln w="12700">
            <a:solidFill>
              <a:srgbClr val="42719B"/>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22" name="Rectangle 20"/>
          <p:cNvSpPr>
            <a:spLocks noChangeArrowheads="1"/>
          </p:cNvSpPr>
          <p:nvPr/>
        </p:nvSpPr>
        <p:spPr bwMode="auto">
          <a:xfrm>
            <a:off x="7785204" y="2797149"/>
            <a:ext cx="1837345" cy="1147500"/>
          </a:xfrm>
          <a:prstGeom prst="rect">
            <a:avLst/>
          </a:prstGeom>
          <a:blipFill dpi="0" rotWithShape="1">
            <a:blip r:embed="rId7" cstate="print"/>
            <a:srcRect/>
            <a:stretch>
              <a:fillRect/>
            </a:stretch>
          </a:blipFill>
          <a:ln w="12700">
            <a:solidFill>
              <a:srgbClr val="42719B"/>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23" name="矩形 37"/>
          <p:cNvSpPr>
            <a:spLocks noChangeArrowheads="1"/>
          </p:cNvSpPr>
          <p:nvPr/>
        </p:nvSpPr>
        <p:spPr bwMode="auto">
          <a:xfrm>
            <a:off x="2549128" y="2118422"/>
            <a:ext cx="71949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4" name="矩形 38"/>
          <p:cNvSpPr>
            <a:spLocks noChangeArrowheads="1"/>
          </p:cNvSpPr>
          <p:nvPr/>
        </p:nvSpPr>
        <p:spPr bwMode="auto">
          <a:xfrm>
            <a:off x="2825481" y="4324806"/>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5" name="矩形 47"/>
          <p:cNvSpPr>
            <a:spLocks noChangeArrowheads="1"/>
          </p:cNvSpPr>
          <p:nvPr/>
        </p:nvSpPr>
        <p:spPr bwMode="auto">
          <a:xfrm>
            <a:off x="2656190" y="4874522"/>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6" name="矩形 51"/>
          <p:cNvSpPr>
            <a:spLocks noChangeArrowheads="1"/>
          </p:cNvSpPr>
          <p:nvPr/>
        </p:nvSpPr>
        <p:spPr bwMode="auto">
          <a:xfrm>
            <a:off x="5412869" y="4324806"/>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7" name="矩形 47"/>
          <p:cNvSpPr>
            <a:spLocks noChangeArrowheads="1"/>
          </p:cNvSpPr>
          <p:nvPr/>
        </p:nvSpPr>
        <p:spPr bwMode="auto">
          <a:xfrm>
            <a:off x="5243578" y="4874522"/>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8" name="矩形 53"/>
          <p:cNvSpPr>
            <a:spLocks noChangeArrowheads="1"/>
          </p:cNvSpPr>
          <p:nvPr/>
        </p:nvSpPr>
        <p:spPr bwMode="auto">
          <a:xfrm>
            <a:off x="7999844" y="4324806"/>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9" name="矩形 47"/>
          <p:cNvSpPr>
            <a:spLocks noChangeArrowheads="1"/>
          </p:cNvSpPr>
          <p:nvPr/>
        </p:nvSpPr>
        <p:spPr bwMode="auto">
          <a:xfrm>
            <a:off x="7830553" y="4874522"/>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724123339"/>
      </p:ext>
    </p:extLst>
  </p:cSld>
  <p:clrMapOvr>
    <a:masterClrMapping/>
  </p:clrMapOvr>
  <mc:AlternateContent xmlns:mc="http://schemas.openxmlformats.org/markup-compatibility/2006" xmlns:p14="http://schemas.microsoft.com/office/powerpoint/2010/main">
    <mc:Choice Requires="p14">
      <p:transition spd="slow" p14:dur="2000" advTm="7393"/>
    </mc:Choice>
    <mc:Fallback xmlns="">
      <p:transition spd="slow" advTm="73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25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p:cBhvr>
                                        <p:cTn id="36" dur="1000"/>
                                        <p:tgtEl>
                                          <p:spTgt spid="19"/>
                                        </p:tgtEl>
                                      </p:cBhvr>
                                    </p:animEffect>
                                  </p:childTnLst>
                                </p:cTn>
                              </p:par>
                            </p:childTnLst>
                          </p:cTn>
                        </p:par>
                        <p:par>
                          <p:cTn id="37" fill="hold">
                            <p:stCondLst>
                              <p:cond delay="2000"/>
                            </p:stCondLst>
                            <p:childTnLst>
                              <p:par>
                                <p:cTn id="38" presetID="2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childTnLst>
                                </p:cTn>
                              </p:par>
                            </p:childTnLst>
                          </p:cTn>
                        </p:par>
                        <p:par>
                          <p:cTn id="50" fill="hold">
                            <p:stCondLst>
                              <p:cond delay="2500"/>
                            </p:stCondLst>
                            <p:childTnLst>
                              <p:par>
                                <p:cTn id="51" presetID="20"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750"/>
                                        <p:tgtEl>
                                          <p:spTgt spid="27"/>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p:cBhvr>
                                        <p:cTn id="56" dur="750"/>
                                        <p:tgtEl>
                                          <p:spTgt spid="25"/>
                                        </p:tgtEl>
                                      </p:cBhvr>
                                    </p:animEffect>
                                  </p:childTnLst>
                                </p:cTn>
                              </p:par>
                              <p:par>
                                <p:cTn id="57" presetID="20"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p:cBhvr>
                                        <p:cTn id="59"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autoUpdateAnimBg="0"/>
      <p:bldP spid="20" grpId="0" animBg="1"/>
      <p:bldP spid="21" grpId="0" animBg="1"/>
      <p:bldP spid="22" grpId="0" animBg="1"/>
      <p:bldP spid="23" grpId="0"/>
      <p:bldP spid="24" grpId="0" bldLvl="0" autoUpdateAnimBg="0"/>
      <p:bldP spid="25" grpId="0" bldLvl="0" autoUpdateAnimBg="0"/>
      <p:bldP spid="26" grpId="0" bldLvl="0" autoUpdateAnimBg="0"/>
      <p:bldP spid="27" grpId="0" bldLvl="0" autoUpdateAnimBg="0"/>
      <p:bldP spid="28" grpId="0" bldLvl="0" autoUpdateAnimBg="0"/>
      <p:bldP spid="29"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107062" y="3462169"/>
            <a:ext cx="7560839" cy="318361"/>
            <a:chOff x="534438" y="3368951"/>
            <a:chExt cx="10944224" cy="438144"/>
          </a:xfrm>
          <a:solidFill>
            <a:schemeClr val="bg1"/>
          </a:solidFill>
          <a:effectLst>
            <a:outerShdw blurRad="50800" dist="38100" dir="2700000" algn="tl" rotWithShape="0">
              <a:prstClr val="black">
                <a:alpha val="40000"/>
              </a:prstClr>
            </a:outerShdw>
          </a:effectLst>
        </p:grpSpPr>
        <p:sp>
          <p:nvSpPr>
            <p:cNvPr id="7" name="矩形 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grpSp>
          <p:nvGrpSpPr>
            <p:cNvPr id="8" name="组合 7"/>
            <p:cNvGrpSpPr/>
            <p:nvPr/>
          </p:nvGrpSpPr>
          <p:grpSpPr>
            <a:xfrm>
              <a:off x="534438" y="3368951"/>
              <a:ext cx="10944224" cy="438144"/>
              <a:chOff x="623889" y="3209927"/>
              <a:chExt cx="10944224" cy="438144"/>
            </a:xfrm>
            <a:grpFill/>
          </p:grpSpPr>
          <p:sp>
            <p:nvSpPr>
              <p:cNvPr id="9" name="矩形 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0" name="矩形 9"/>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1" name="矩形 10"/>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2" name="矩形 11"/>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3" name="矩形 12"/>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4" name="矩形 13"/>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5" name="等腰三角形 14"/>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grpSp>
      </p:grpSp>
      <p:cxnSp>
        <p:nvCxnSpPr>
          <p:cNvPr id="16" name="肘形连接符 14"/>
          <p:cNvCxnSpPr>
            <a:endCxn id="17" idx="1"/>
          </p:cNvCxnSpPr>
          <p:nvPr/>
        </p:nvCxnSpPr>
        <p:spPr>
          <a:xfrm rot="5400000" flipH="1" flipV="1">
            <a:off x="2454274" y="2948172"/>
            <a:ext cx="646309"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883280"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8" name="肘形连接符 16"/>
          <p:cNvCxnSpPr>
            <a:endCxn id="19" idx="1"/>
          </p:cNvCxnSpPr>
          <p:nvPr/>
        </p:nvCxnSpPr>
        <p:spPr>
          <a:xfrm rot="5400000" flipH="1" flipV="1">
            <a:off x="4328002" y="2948172"/>
            <a:ext cx="646309"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4757008"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0" name="肘形连接符 18"/>
          <p:cNvCxnSpPr>
            <a:endCxn id="21" idx="1"/>
          </p:cNvCxnSpPr>
          <p:nvPr/>
        </p:nvCxnSpPr>
        <p:spPr>
          <a:xfrm rot="5400000" flipH="1" flipV="1">
            <a:off x="6201730" y="2948172"/>
            <a:ext cx="646309"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630737"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2" name="肘形连接符 20"/>
          <p:cNvCxnSpPr>
            <a:endCxn id="23" idx="1"/>
          </p:cNvCxnSpPr>
          <p:nvPr/>
        </p:nvCxnSpPr>
        <p:spPr>
          <a:xfrm rot="5400000" flipH="1" flipV="1">
            <a:off x="8075458" y="2948171"/>
            <a:ext cx="646308"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504466"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4" name="肘形连接符 22"/>
          <p:cNvCxnSpPr>
            <a:endCxn id="25" idx="1"/>
          </p:cNvCxnSpPr>
          <p:nvPr/>
        </p:nvCxnSpPr>
        <p:spPr>
          <a:xfrm rot="16200000" flipH="1">
            <a:off x="3353885" y="4123208"/>
            <a:ext cx="720815"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820145" y="4140800"/>
            <a:ext cx="1026279" cy="897338"/>
          </a:xfrm>
          <a:prstGeom prst="rect">
            <a:avLst/>
          </a:prstGeom>
          <a:solidFill>
            <a:schemeClr val="bg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6" name="肘形连接符 24"/>
          <p:cNvCxnSpPr>
            <a:endCxn id="27" idx="1"/>
          </p:cNvCxnSpPr>
          <p:nvPr/>
        </p:nvCxnSpPr>
        <p:spPr>
          <a:xfrm rot="16200000" flipH="1">
            <a:off x="5227613" y="4123208"/>
            <a:ext cx="720815"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693873" y="4140800"/>
            <a:ext cx="1026279" cy="897338"/>
          </a:xfrm>
          <a:prstGeom prst="rect">
            <a:avLst/>
          </a:prstGeom>
          <a:solidFill>
            <a:schemeClr val="bg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8" name="肘形连接符 29"/>
          <p:cNvCxnSpPr>
            <a:endCxn id="29" idx="1"/>
          </p:cNvCxnSpPr>
          <p:nvPr/>
        </p:nvCxnSpPr>
        <p:spPr>
          <a:xfrm rot="16200000" flipH="1">
            <a:off x="7101342" y="4123209"/>
            <a:ext cx="720815"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7567601" y="4140800"/>
            <a:ext cx="1026279" cy="897338"/>
          </a:xfrm>
          <a:prstGeom prst="rect">
            <a:avLst/>
          </a:prstGeom>
          <a:solidFill>
            <a:schemeClr val="bg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grpSp>
        <p:nvGrpSpPr>
          <p:cNvPr id="30" name="组合 29"/>
          <p:cNvGrpSpPr/>
          <p:nvPr/>
        </p:nvGrpSpPr>
        <p:grpSpPr>
          <a:xfrm>
            <a:off x="2454871" y="3377179"/>
            <a:ext cx="428410" cy="491476"/>
            <a:chOff x="1021600" y="2688962"/>
            <a:chExt cx="428410" cy="491476"/>
          </a:xfrm>
          <a:solidFill>
            <a:schemeClr val="bg1"/>
          </a:solidFill>
          <a:effectLst>
            <a:outerShdw blurRad="50800" dist="38100" dir="2700000" algn="tl" rotWithShape="0">
              <a:prstClr val="black">
                <a:alpha val="40000"/>
              </a:prstClr>
            </a:outerShdw>
          </a:effectLst>
        </p:grpSpPr>
        <p:sp>
          <p:nvSpPr>
            <p:cNvPr id="31" name="六边形 30"/>
            <p:cNvSpPr/>
            <p:nvPr/>
          </p:nvSpPr>
          <p:spPr>
            <a:xfrm rot="5400000">
              <a:off x="992566"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32" name="文本框 31"/>
            <p:cNvSpPr txBox="1"/>
            <p:nvPr/>
          </p:nvSpPr>
          <p:spPr>
            <a:xfrm>
              <a:off x="1021600" y="2769733"/>
              <a:ext cx="428410" cy="338554"/>
            </a:xfrm>
            <a:prstGeom prst="rect">
              <a:avLst/>
            </a:prstGeom>
            <a:noFill/>
          </p:spPr>
          <p:txBody>
            <a:bodyPr wrap="square" rtlCol="0">
              <a:spAutoFit/>
            </a:bodyPr>
            <a:lstStyle/>
            <a:p>
              <a:r>
                <a:rPr lang="en-US" altLang="zh-CN" sz="1600" dirty="0">
                  <a:solidFill>
                    <a:srgbClr val="395E9D"/>
                  </a:solidFill>
                  <a:latin typeface="微软雅黑"/>
                </a:rPr>
                <a:t>01</a:t>
              </a:r>
            </a:p>
          </p:txBody>
        </p:sp>
      </p:grpSp>
      <p:grpSp>
        <p:nvGrpSpPr>
          <p:cNvPr id="33" name="组合 32"/>
          <p:cNvGrpSpPr/>
          <p:nvPr/>
        </p:nvGrpSpPr>
        <p:grpSpPr>
          <a:xfrm>
            <a:off x="3396734" y="3377179"/>
            <a:ext cx="437896" cy="491476"/>
            <a:chOff x="1963463" y="2688962"/>
            <a:chExt cx="437896" cy="491476"/>
          </a:xfrm>
          <a:solidFill>
            <a:schemeClr val="bg1"/>
          </a:solidFill>
          <a:effectLst>
            <a:outerShdw blurRad="50800" dist="38100" dir="2700000" algn="tl" rotWithShape="0">
              <a:prstClr val="black">
                <a:alpha val="40000"/>
              </a:prstClr>
            </a:outerShdw>
          </a:effectLst>
        </p:grpSpPr>
        <p:sp>
          <p:nvSpPr>
            <p:cNvPr id="34" name="六边形 33"/>
            <p:cNvSpPr/>
            <p:nvPr/>
          </p:nvSpPr>
          <p:spPr>
            <a:xfrm rot="5400000">
              <a:off x="1929430"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35"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srgbClr val="395E9D"/>
                  </a:solidFill>
                  <a:latin typeface="微软雅黑"/>
                </a:rPr>
                <a:t>02</a:t>
              </a:r>
            </a:p>
          </p:txBody>
        </p:sp>
      </p:grpSp>
      <p:grpSp>
        <p:nvGrpSpPr>
          <p:cNvPr id="36" name="组合 35"/>
          <p:cNvGrpSpPr/>
          <p:nvPr/>
        </p:nvGrpSpPr>
        <p:grpSpPr>
          <a:xfrm>
            <a:off x="4333598" y="3377179"/>
            <a:ext cx="428410" cy="491476"/>
            <a:chOff x="2900327" y="2688962"/>
            <a:chExt cx="428410" cy="491476"/>
          </a:xfrm>
          <a:solidFill>
            <a:schemeClr val="bg1"/>
          </a:solidFill>
          <a:effectLst>
            <a:outerShdw blurRad="50800" dist="38100" dir="2700000" algn="tl" rotWithShape="0">
              <a:prstClr val="black">
                <a:alpha val="40000"/>
              </a:prstClr>
            </a:outerShdw>
          </a:effectLst>
        </p:grpSpPr>
        <p:sp>
          <p:nvSpPr>
            <p:cNvPr id="37" name="六边形 36"/>
            <p:cNvSpPr/>
            <p:nvPr/>
          </p:nvSpPr>
          <p:spPr>
            <a:xfrm rot="5400000">
              <a:off x="2866294"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38"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srgbClr val="395E9D"/>
                  </a:solidFill>
                  <a:latin typeface="微软雅黑"/>
                </a:rPr>
                <a:t>03</a:t>
              </a:r>
            </a:p>
          </p:txBody>
        </p:sp>
      </p:grpSp>
      <p:grpSp>
        <p:nvGrpSpPr>
          <p:cNvPr id="39" name="组合 38"/>
          <p:cNvGrpSpPr/>
          <p:nvPr/>
        </p:nvGrpSpPr>
        <p:grpSpPr>
          <a:xfrm>
            <a:off x="5267962" y="3377179"/>
            <a:ext cx="428410" cy="491476"/>
            <a:chOff x="3834691" y="2688962"/>
            <a:chExt cx="428410" cy="491476"/>
          </a:xfrm>
          <a:solidFill>
            <a:schemeClr val="bg1"/>
          </a:solidFill>
          <a:effectLst>
            <a:outerShdw blurRad="50800" dist="38100" dir="2700000" algn="tl" rotWithShape="0">
              <a:prstClr val="black">
                <a:alpha val="40000"/>
              </a:prstClr>
            </a:outerShdw>
          </a:effectLst>
        </p:grpSpPr>
        <p:sp>
          <p:nvSpPr>
            <p:cNvPr id="40" name="六边形 39"/>
            <p:cNvSpPr/>
            <p:nvPr/>
          </p:nvSpPr>
          <p:spPr>
            <a:xfrm rot="5400000">
              <a:off x="3803158"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41"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srgbClr val="395E9D"/>
                  </a:solidFill>
                  <a:latin typeface="微软雅黑"/>
                </a:rPr>
                <a:t>04</a:t>
              </a:r>
            </a:p>
          </p:txBody>
        </p:sp>
      </p:grpSp>
      <p:grpSp>
        <p:nvGrpSpPr>
          <p:cNvPr id="42" name="组合 41"/>
          <p:cNvGrpSpPr/>
          <p:nvPr/>
        </p:nvGrpSpPr>
        <p:grpSpPr>
          <a:xfrm>
            <a:off x="6207326" y="3377179"/>
            <a:ext cx="428410" cy="491476"/>
            <a:chOff x="4774055" y="2688962"/>
            <a:chExt cx="428410" cy="491476"/>
          </a:xfrm>
          <a:solidFill>
            <a:schemeClr val="bg1"/>
          </a:solidFill>
          <a:effectLst>
            <a:outerShdw blurRad="50800" dist="38100" dir="2700000" algn="tl" rotWithShape="0">
              <a:prstClr val="black">
                <a:alpha val="40000"/>
              </a:prstClr>
            </a:outerShdw>
          </a:effectLst>
        </p:grpSpPr>
        <p:sp>
          <p:nvSpPr>
            <p:cNvPr id="43" name="六边形 42"/>
            <p:cNvSpPr/>
            <p:nvPr/>
          </p:nvSpPr>
          <p:spPr>
            <a:xfrm rot="5400000">
              <a:off x="4740022"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44"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srgbClr val="395E9D"/>
                  </a:solidFill>
                  <a:latin typeface="微软雅黑"/>
                </a:rPr>
                <a:t>05</a:t>
              </a:r>
            </a:p>
          </p:txBody>
        </p:sp>
      </p:grpSp>
      <p:grpSp>
        <p:nvGrpSpPr>
          <p:cNvPr id="45" name="组合 44"/>
          <p:cNvGrpSpPr/>
          <p:nvPr/>
        </p:nvGrpSpPr>
        <p:grpSpPr>
          <a:xfrm>
            <a:off x="7144191" y="3377179"/>
            <a:ext cx="428410" cy="491476"/>
            <a:chOff x="5710920" y="2688962"/>
            <a:chExt cx="428410" cy="491476"/>
          </a:xfrm>
          <a:solidFill>
            <a:schemeClr val="bg1"/>
          </a:solidFill>
          <a:effectLst>
            <a:outerShdw blurRad="50800" dist="38100" dir="2700000" algn="tl" rotWithShape="0">
              <a:prstClr val="black">
                <a:alpha val="40000"/>
              </a:prstClr>
            </a:outerShdw>
          </a:effectLst>
        </p:grpSpPr>
        <p:sp>
          <p:nvSpPr>
            <p:cNvPr id="46" name="六边形 45"/>
            <p:cNvSpPr/>
            <p:nvPr/>
          </p:nvSpPr>
          <p:spPr>
            <a:xfrm rot="5400000">
              <a:off x="5676887"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47"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srgbClr val="395E9D"/>
                  </a:solidFill>
                  <a:latin typeface="微软雅黑"/>
                </a:rPr>
                <a:t>06</a:t>
              </a:r>
            </a:p>
          </p:txBody>
        </p:sp>
      </p:grpSp>
      <p:grpSp>
        <p:nvGrpSpPr>
          <p:cNvPr id="48" name="组合 47"/>
          <p:cNvGrpSpPr/>
          <p:nvPr/>
        </p:nvGrpSpPr>
        <p:grpSpPr>
          <a:xfrm>
            <a:off x="8078554" y="3377180"/>
            <a:ext cx="428410" cy="491476"/>
            <a:chOff x="6645283" y="2688963"/>
            <a:chExt cx="428410" cy="491476"/>
          </a:xfrm>
          <a:solidFill>
            <a:schemeClr val="bg1"/>
          </a:solidFill>
          <a:effectLst>
            <a:outerShdw blurRad="50800" dist="38100" dir="2700000" algn="tl" rotWithShape="0">
              <a:prstClr val="black">
                <a:alpha val="40000"/>
              </a:prstClr>
            </a:outerShdw>
          </a:effectLst>
        </p:grpSpPr>
        <p:sp>
          <p:nvSpPr>
            <p:cNvPr id="49" name="六边形 48"/>
            <p:cNvSpPr/>
            <p:nvPr/>
          </p:nvSpPr>
          <p:spPr>
            <a:xfrm rot="5400000">
              <a:off x="6613750" y="2722996"/>
              <a:ext cx="491476" cy="423409"/>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50"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srgbClr val="395E9D"/>
                  </a:solidFill>
                  <a:latin typeface="微软雅黑"/>
                </a:rPr>
                <a:t>07</a:t>
              </a:r>
            </a:p>
          </p:txBody>
        </p:sp>
      </p:grpSp>
      <p:sp>
        <p:nvSpPr>
          <p:cNvPr id="51" name="文本框 33"/>
          <p:cNvSpPr txBox="1"/>
          <p:nvPr/>
        </p:nvSpPr>
        <p:spPr>
          <a:xfrm>
            <a:off x="2951921"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2" name="文本框 33"/>
          <p:cNvSpPr txBox="1"/>
          <p:nvPr/>
        </p:nvSpPr>
        <p:spPr>
          <a:xfrm>
            <a:off x="4814503"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3" name="文本框 33"/>
          <p:cNvSpPr txBox="1"/>
          <p:nvPr/>
        </p:nvSpPr>
        <p:spPr>
          <a:xfrm>
            <a:off x="6720152"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4" name="文本框 33"/>
          <p:cNvSpPr txBox="1"/>
          <p:nvPr/>
        </p:nvSpPr>
        <p:spPr>
          <a:xfrm>
            <a:off x="8568913"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5" name="文本框 33"/>
          <p:cNvSpPr txBox="1"/>
          <p:nvPr/>
        </p:nvSpPr>
        <p:spPr>
          <a:xfrm>
            <a:off x="3885259" y="4335553"/>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6" name="文本框 33"/>
          <p:cNvSpPr txBox="1"/>
          <p:nvPr/>
        </p:nvSpPr>
        <p:spPr>
          <a:xfrm>
            <a:off x="5790908" y="4335553"/>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7" name="文本框 33"/>
          <p:cNvSpPr txBox="1"/>
          <p:nvPr/>
        </p:nvSpPr>
        <p:spPr>
          <a:xfrm>
            <a:off x="7639669" y="4335553"/>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Tree>
    <p:custDataLst>
      <p:tags r:id="rId1"/>
    </p:custDataLst>
    <p:extLst>
      <p:ext uri="{BB962C8B-B14F-4D97-AF65-F5344CB8AC3E}">
        <p14:creationId xmlns:p14="http://schemas.microsoft.com/office/powerpoint/2010/main" val="2372400261"/>
      </p:ext>
    </p:extLst>
  </p:cSld>
  <p:clrMapOvr>
    <a:masterClrMapping/>
  </p:clrMapOvr>
  <mc:AlternateContent xmlns:mc="http://schemas.openxmlformats.org/markup-compatibility/2006" xmlns:p14="http://schemas.microsoft.com/office/powerpoint/2010/main">
    <mc:Choice Requires="p14">
      <p:transition spd="slow" p14:dur="2000" advTm="6720"/>
    </mc:Choice>
    <mc:Fallback xmlns="">
      <p:transition spd="slow" advTm="672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53" presetClass="entr" presetSubtype="16"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53" presetClass="entr" presetSubtype="16"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par>
                                <p:cTn id="41" presetID="53" presetClass="entr" presetSubtype="16"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1000"/>
                                        <p:tgtEl>
                                          <p:spTgt spid="23"/>
                                        </p:tgtEl>
                                      </p:cBhvr>
                                    </p:animEffect>
                                    <p:anim calcmode="lin" valueType="num">
                                      <p:cBhvr>
                                        <p:cTn id="71" dur="1000" fill="hold"/>
                                        <p:tgtEl>
                                          <p:spTgt spid="23"/>
                                        </p:tgtEl>
                                        <p:attrNameLst>
                                          <p:attrName>ppt_x</p:attrName>
                                        </p:attrNameLst>
                                      </p:cBhvr>
                                      <p:tavLst>
                                        <p:tav tm="0">
                                          <p:val>
                                            <p:strVal val="#ppt_x"/>
                                          </p:val>
                                        </p:tav>
                                        <p:tav tm="100000">
                                          <p:val>
                                            <p:strVal val="#ppt_x"/>
                                          </p:val>
                                        </p:tav>
                                      </p:tavLst>
                                    </p:anim>
                                    <p:anim calcmode="lin" valueType="num">
                                      <p:cBhvr>
                                        <p:cTn id="72" dur="1000" fill="hold"/>
                                        <p:tgtEl>
                                          <p:spTgt spid="2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1000"/>
                                        <p:tgtEl>
                                          <p:spTgt spid="53"/>
                                        </p:tgtEl>
                                      </p:cBhvr>
                                    </p:animEffect>
                                    <p:anim calcmode="lin" valueType="num">
                                      <p:cBhvr>
                                        <p:cTn id="86" dur="1000" fill="hold"/>
                                        <p:tgtEl>
                                          <p:spTgt spid="53"/>
                                        </p:tgtEl>
                                        <p:attrNameLst>
                                          <p:attrName>ppt_x</p:attrName>
                                        </p:attrNameLst>
                                      </p:cBhvr>
                                      <p:tavLst>
                                        <p:tav tm="0">
                                          <p:val>
                                            <p:strVal val="#ppt_x"/>
                                          </p:val>
                                        </p:tav>
                                        <p:tav tm="100000">
                                          <p:val>
                                            <p:strVal val="#ppt_x"/>
                                          </p:val>
                                        </p:tav>
                                      </p:tavLst>
                                    </p:anim>
                                    <p:anim calcmode="lin" valueType="num">
                                      <p:cBhvr>
                                        <p:cTn id="87" dur="1000" fill="hold"/>
                                        <p:tgtEl>
                                          <p:spTgt spid="5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1000"/>
                                        <p:tgtEl>
                                          <p:spTgt spid="54"/>
                                        </p:tgtEl>
                                      </p:cBhvr>
                                    </p:animEffect>
                                    <p:anim calcmode="lin" valueType="num">
                                      <p:cBhvr>
                                        <p:cTn id="91" dur="1000" fill="hold"/>
                                        <p:tgtEl>
                                          <p:spTgt spid="54"/>
                                        </p:tgtEl>
                                        <p:attrNameLst>
                                          <p:attrName>ppt_x</p:attrName>
                                        </p:attrNameLst>
                                      </p:cBhvr>
                                      <p:tavLst>
                                        <p:tav tm="0">
                                          <p:val>
                                            <p:strVal val="#ppt_x"/>
                                          </p:val>
                                        </p:tav>
                                        <p:tav tm="100000">
                                          <p:val>
                                            <p:strVal val="#ppt_x"/>
                                          </p:val>
                                        </p:tav>
                                      </p:tavLst>
                                    </p:anim>
                                    <p:anim calcmode="lin" valueType="num">
                                      <p:cBhvr>
                                        <p:cTn id="92" dur="1000" fill="hold"/>
                                        <p:tgtEl>
                                          <p:spTgt spid="54"/>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1000"/>
                                        <p:tgtEl>
                                          <p:spTgt spid="18"/>
                                        </p:tgtEl>
                                      </p:cBhvr>
                                    </p:animEffect>
                                    <p:anim calcmode="lin" valueType="num">
                                      <p:cBhvr>
                                        <p:cTn id="96" dur="1000" fill="hold"/>
                                        <p:tgtEl>
                                          <p:spTgt spid="18"/>
                                        </p:tgtEl>
                                        <p:attrNameLst>
                                          <p:attrName>ppt_x</p:attrName>
                                        </p:attrNameLst>
                                      </p:cBhvr>
                                      <p:tavLst>
                                        <p:tav tm="0">
                                          <p:val>
                                            <p:strVal val="#ppt_x"/>
                                          </p:val>
                                        </p:tav>
                                        <p:tav tm="100000">
                                          <p:val>
                                            <p:strVal val="#ppt_x"/>
                                          </p:val>
                                        </p:tav>
                                      </p:tavLst>
                                    </p:anim>
                                    <p:anim calcmode="lin" valueType="num">
                                      <p:cBhvr>
                                        <p:cTn id="97" dur="1000" fill="hold"/>
                                        <p:tgtEl>
                                          <p:spTgt spid="1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1000"/>
                                        <p:tgtEl>
                                          <p:spTgt spid="16"/>
                                        </p:tgtEl>
                                      </p:cBhvr>
                                    </p:animEffect>
                                    <p:anim calcmode="lin" valueType="num">
                                      <p:cBhvr>
                                        <p:cTn id="101" dur="1000" fill="hold"/>
                                        <p:tgtEl>
                                          <p:spTgt spid="16"/>
                                        </p:tgtEl>
                                        <p:attrNameLst>
                                          <p:attrName>ppt_x</p:attrName>
                                        </p:attrNameLst>
                                      </p:cBhvr>
                                      <p:tavLst>
                                        <p:tav tm="0">
                                          <p:val>
                                            <p:strVal val="#ppt_x"/>
                                          </p:val>
                                        </p:tav>
                                        <p:tav tm="100000">
                                          <p:val>
                                            <p:strVal val="#ppt_x"/>
                                          </p:val>
                                        </p:tav>
                                      </p:tavLst>
                                    </p:anim>
                                    <p:anim calcmode="lin" valueType="num">
                                      <p:cBhvr>
                                        <p:cTn id="102" dur="1000" fill="hold"/>
                                        <p:tgtEl>
                                          <p:spTgt spid="16"/>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1000"/>
                                        <p:tgtEl>
                                          <p:spTgt spid="22"/>
                                        </p:tgtEl>
                                      </p:cBhvr>
                                    </p:animEffect>
                                    <p:anim calcmode="lin" valueType="num">
                                      <p:cBhvr>
                                        <p:cTn id="111" dur="1000" fill="hold"/>
                                        <p:tgtEl>
                                          <p:spTgt spid="22"/>
                                        </p:tgtEl>
                                        <p:attrNameLst>
                                          <p:attrName>ppt_x</p:attrName>
                                        </p:attrNameLst>
                                      </p:cBhvr>
                                      <p:tavLst>
                                        <p:tav tm="0">
                                          <p:val>
                                            <p:strVal val="#ppt_x"/>
                                          </p:val>
                                        </p:tav>
                                        <p:tav tm="100000">
                                          <p:val>
                                            <p:strVal val="#ppt_x"/>
                                          </p:val>
                                        </p:tav>
                                      </p:tavLst>
                                    </p:anim>
                                    <p:anim calcmode="lin" valueType="num">
                                      <p:cBhvr>
                                        <p:cTn id="1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7" presetClass="entr" presetSubtype="0" fill="hold" grpId="0" nodeType="click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1000"/>
                                        <p:tgtEl>
                                          <p:spTgt spid="25"/>
                                        </p:tgtEl>
                                      </p:cBhvr>
                                    </p:animEffect>
                                    <p:anim calcmode="lin" valueType="num">
                                      <p:cBhvr>
                                        <p:cTn id="118" dur="1000" fill="hold"/>
                                        <p:tgtEl>
                                          <p:spTgt spid="25"/>
                                        </p:tgtEl>
                                        <p:attrNameLst>
                                          <p:attrName>ppt_x</p:attrName>
                                        </p:attrNameLst>
                                      </p:cBhvr>
                                      <p:tavLst>
                                        <p:tav tm="0">
                                          <p:val>
                                            <p:strVal val="#ppt_x"/>
                                          </p:val>
                                        </p:tav>
                                        <p:tav tm="100000">
                                          <p:val>
                                            <p:strVal val="#ppt_x"/>
                                          </p:val>
                                        </p:tav>
                                      </p:tavLst>
                                    </p:anim>
                                    <p:anim calcmode="lin" valueType="num">
                                      <p:cBhvr>
                                        <p:cTn id="119" dur="1000" fill="hold"/>
                                        <p:tgtEl>
                                          <p:spTgt spid="25"/>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fade">
                                      <p:cBhvr>
                                        <p:cTn id="122" dur="1000"/>
                                        <p:tgtEl>
                                          <p:spTgt spid="27"/>
                                        </p:tgtEl>
                                      </p:cBhvr>
                                    </p:animEffect>
                                    <p:anim calcmode="lin" valueType="num">
                                      <p:cBhvr>
                                        <p:cTn id="123" dur="1000" fill="hold"/>
                                        <p:tgtEl>
                                          <p:spTgt spid="27"/>
                                        </p:tgtEl>
                                        <p:attrNameLst>
                                          <p:attrName>ppt_x</p:attrName>
                                        </p:attrNameLst>
                                      </p:cBhvr>
                                      <p:tavLst>
                                        <p:tav tm="0">
                                          <p:val>
                                            <p:strVal val="#ppt_x"/>
                                          </p:val>
                                        </p:tav>
                                        <p:tav tm="100000">
                                          <p:val>
                                            <p:strVal val="#ppt_x"/>
                                          </p:val>
                                        </p:tav>
                                      </p:tavLst>
                                    </p:anim>
                                    <p:anim calcmode="lin" valueType="num">
                                      <p:cBhvr>
                                        <p:cTn id="124" dur="1000" fill="hold"/>
                                        <p:tgtEl>
                                          <p:spTgt spid="27"/>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fade">
                                      <p:cBhvr>
                                        <p:cTn id="127" dur="1000"/>
                                        <p:tgtEl>
                                          <p:spTgt spid="29"/>
                                        </p:tgtEl>
                                      </p:cBhvr>
                                    </p:animEffect>
                                    <p:anim calcmode="lin" valueType="num">
                                      <p:cBhvr>
                                        <p:cTn id="128" dur="1000" fill="hold"/>
                                        <p:tgtEl>
                                          <p:spTgt spid="29"/>
                                        </p:tgtEl>
                                        <p:attrNameLst>
                                          <p:attrName>ppt_x</p:attrName>
                                        </p:attrNameLst>
                                      </p:cBhvr>
                                      <p:tavLst>
                                        <p:tav tm="0">
                                          <p:val>
                                            <p:strVal val="#ppt_x"/>
                                          </p:val>
                                        </p:tav>
                                        <p:tav tm="100000">
                                          <p:val>
                                            <p:strVal val="#ppt_x"/>
                                          </p:val>
                                        </p:tav>
                                      </p:tavLst>
                                    </p:anim>
                                    <p:anim calcmode="lin" valueType="num">
                                      <p:cBhvr>
                                        <p:cTn id="129" dur="1000" fill="hold"/>
                                        <p:tgtEl>
                                          <p:spTgt spid="29"/>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5"/>
                                        </p:tgtEl>
                                        <p:attrNameLst>
                                          <p:attrName>style.visibility</p:attrName>
                                        </p:attrNameLst>
                                      </p:cBhvr>
                                      <p:to>
                                        <p:strVal val="visible"/>
                                      </p:to>
                                    </p:set>
                                    <p:animEffect transition="in" filter="fade">
                                      <p:cBhvr>
                                        <p:cTn id="132" dur="1000"/>
                                        <p:tgtEl>
                                          <p:spTgt spid="55"/>
                                        </p:tgtEl>
                                      </p:cBhvr>
                                    </p:animEffect>
                                    <p:anim calcmode="lin" valueType="num">
                                      <p:cBhvr>
                                        <p:cTn id="133" dur="1000" fill="hold"/>
                                        <p:tgtEl>
                                          <p:spTgt spid="55"/>
                                        </p:tgtEl>
                                        <p:attrNameLst>
                                          <p:attrName>ppt_x</p:attrName>
                                        </p:attrNameLst>
                                      </p:cBhvr>
                                      <p:tavLst>
                                        <p:tav tm="0">
                                          <p:val>
                                            <p:strVal val="#ppt_x"/>
                                          </p:val>
                                        </p:tav>
                                        <p:tav tm="100000">
                                          <p:val>
                                            <p:strVal val="#ppt_x"/>
                                          </p:val>
                                        </p:tav>
                                      </p:tavLst>
                                    </p:anim>
                                    <p:anim calcmode="lin" valueType="num">
                                      <p:cBhvr>
                                        <p:cTn id="134" dur="1000" fill="hold"/>
                                        <p:tgtEl>
                                          <p:spTgt spid="55"/>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6"/>
                                        </p:tgtEl>
                                        <p:attrNameLst>
                                          <p:attrName>style.visibility</p:attrName>
                                        </p:attrNameLst>
                                      </p:cBhvr>
                                      <p:to>
                                        <p:strVal val="visible"/>
                                      </p:to>
                                    </p:set>
                                    <p:animEffect transition="in" filter="fade">
                                      <p:cBhvr>
                                        <p:cTn id="137" dur="1000"/>
                                        <p:tgtEl>
                                          <p:spTgt spid="56"/>
                                        </p:tgtEl>
                                      </p:cBhvr>
                                    </p:animEffect>
                                    <p:anim calcmode="lin" valueType="num">
                                      <p:cBhvr>
                                        <p:cTn id="138" dur="1000" fill="hold"/>
                                        <p:tgtEl>
                                          <p:spTgt spid="56"/>
                                        </p:tgtEl>
                                        <p:attrNameLst>
                                          <p:attrName>ppt_x</p:attrName>
                                        </p:attrNameLst>
                                      </p:cBhvr>
                                      <p:tavLst>
                                        <p:tav tm="0">
                                          <p:val>
                                            <p:strVal val="#ppt_x"/>
                                          </p:val>
                                        </p:tav>
                                        <p:tav tm="100000">
                                          <p:val>
                                            <p:strVal val="#ppt_x"/>
                                          </p:val>
                                        </p:tav>
                                      </p:tavLst>
                                    </p:anim>
                                    <p:anim calcmode="lin" valueType="num">
                                      <p:cBhvr>
                                        <p:cTn id="139" dur="1000" fill="hold"/>
                                        <p:tgtEl>
                                          <p:spTgt spid="56"/>
                                        </p:tgtEl>
                                        <p:attrNameLst>
                                          <p:attrName>ppt_y</p:attrName>
                                        </p:attrNameLst>
                                      </p:cBhvr>
                                      <p:tavLst>
                                        <p:tav tm="0">
                                          <p:val>
                                            <p:strVal val="#ppt_y-.1"/>
                                          </p:val>
                                        </p:tav>
                                        <p:tav tm="100000">
                                          <p:val>
                                            <p:strVal val="#ppt_y"/>
                                          </p:val>
                                        </p:tav>
                                      </p:tavLst>
                                    </p:anim>
                                  </p:childTnLst>
                                </p:cTn>
                              </p:par>
                              <p:par>
                                <p:cTn id="140" presetID="47" presetClass="entr" presetSubtype="0" fill="hold" grpId="0" nodeType="withEffect">
                                  <p:stCondLst>
                                    <p:cond delay="0"/>
                                  </p:stCondLst>
                                  <p:childTnLst>
                                    <p:set>
                                      <p:cBhvr>
                                        <p:cTn id="141" dur="1" fill="hold">
                                          <p:stCondLst>
                                            <p:cond delay="0"/>
                                          </p:stCondLst>
                                        </p:cTn>
                                        <p:tgtEl>
                                          <p:spTgt spid="57"/>
                                        </p:tgtEl>
                                        <p:attrNameLst>
                                          <p:attrName>style.visibility</p:attrName>
                                        </p:attrNameLst>
                                      </p:cBhvr>
                                      <p:to>
                                        <p:strVal val="visible"/>
                                      </p:to>
                                    </p:set>
                                    <p:animEffect transition="in" filter="fade">
                                      <p:cBhvr>
                                        <p:cTn id="142" dur="1000"/>
                                        <p:tgtEl>
                                          <p:spTgt spid="57"/>
                                        </p:tgtEl>
                                      </p:cBhvr>
                                    </p:animEffect>
                                    <p:anim calcmode="lin" valueType="num">
                                      <p:cBhvr>
                                        <p:cTn id="143" dur="1000" fill="hold"/>
                                        <p:tgtEl>
                                          <p:spTgt spid="57"/>
                                        </p:tgtEl>
                                        <p:attrNameLst>
                                          <p:attrName>ppt_x</p:attrName>
                                        </p:attrNameLst>
                                      </p:cBhvr>
                                      <p:tavLst>
                                        <p:tav tm="0">
                                          <p:val>
                                            <p:strVal val="#ppt_x"/>
                                          </p:val>
                                        </p:tav>
                                        <p:tav tm="100000">
                                          <p:val>
                                            <p:strVal val="#ppt_x"/>
                                          </p:val>
                                        </p:tav>
                                      </p:tavLst>
                                    </p:anim>
                                    <p:anim calcmode="lin" valueType="num">
                                      <p:cBhvr>
                                        <p:cTn id="144" dur="1000" fill="hold"/>
                                        <p:tgtEl>
                                          <p:spTgt spid="57"/>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8"/>
                                        </p:tgtEl>
                                        <p:attrNameLst>
                                          <p:attrName>style.visibility</p:attrName>
                                        </p:attrNameLst>
                                      </p:cBhvr>
                                      <p:to>
                                        <p:strVal val="visible"/>
                                      </p:to>
                                    </p:set>
                                    <p:animEffect transition="in" filter="fade">
                                      <p:cBhvr>
                                        <p:cTn id="147" dur="1000"/>
                                        <p:tgtEl>
                                          <p:spTgt spid="28"/>
                                        </p:tgtEl>
                                      </p:cBhvr>
                                    </p:animEffect>
                                    <p:anim calcmode="lin" valueType="num">
                                      <p:cBhvr>
                                        <p:cTn id="148" dur="1000" fill="hold"/>
                                        <p:tgtEl>
                                          <p:spTgt spid="28"/>
                                        </p:tgtEl>
                                        <p:attrNameLst>
                                          <p:attrName>ppt_x</p:attrName>
                                        </p:attrNameLst>
                                      </p:cBhvr>
                                      <p:tavLst>
                                        <p:tav tm="0">
                                          <p:val>
                                            <p:strVal val="#ppt_x"/>
                                          </p:val>
                                        </p:tav>
                                        <p:tav tm="100000">
                                          <p:val>
                                            <p:strVal val="#ppt_x"/>
                                          </p:val>
                                        </p:tav>
                                      </p:tavLst>
                                    </p:anim>
                                    <p:anim calcmode="lin" valueType="num">
                                      <p:cBhvr>
                                        <p:cTn id="149" dur="1000" fill="hold"/>
                                        <p:tgtEl>
                                          <p:spTgt spid="2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6"/>
                                        </p:tgtEl>
                                        <p:attrNameLst>
                                          <p:attrName>style.visibility</p:attrName>
                                        </p:attrNameLst>
                                      </p:cBhvr>
                                      <p:to>
                                        <p:strVal val="visible"/>
                                      </p:to>
                                    </p:set>
                                    <p:animEffect transition="in" filter="fade">
                                      <p:cBhvr>
                                        <p:cTn id="152" dur="1000"/>
                                        <p:tgtEl>
                                          <p:spTgt spid="26"/>
                                        </p:tgtEl>
                                      </p:cBhvr>
                                    </p:animEffect>
                                    <p:anim calcmode="lin" valueType="num">
                                      <p:cBhvr>
                                        <p:cTn id="153" dur="1000" fill="hold"/>
                                        <p:tgtEl>
                                          <p:spTgt spid="26"/>
                                        </p:tgtEl>
                                        <p:attrNameLst>
                                          <p:attrName>ppt_x</p:attrName>
                                        </p:attrNameLst>
                                      </p:cBhvr>
                                      <p:tavLst>
                                        <p:tav tm="0">
                                          <p:val>
                                            <p:strVal val="#ppt_x"/>
                                          </p:val>
                                        </p:tav>
                                        <p:tav tm="100000">
                                          <p:val>
                                            <p:strVal val="#ppt_x"/>
                                          </p:val>
                                        </p:tav>
                                      </p:tavLst>
                                    </p:anim>
                                    <p:anim calcmode="lin" valueType="num">
                                      <p:cBhvr>
                                        <p:cTn id="154" dur="1000" fill="hold"/>
                                        <p:tgtEl>
                                          <p:spTgt spid="26"/>
                                        </p:tgtEl>
                                        <p:attrNameLst>
                                          <p:attrName>ppt_y</p:attrName>
                                        </p:attrNameLst>
                                      </p:cBhvr>
                                      <p:tavLst>
                                        <p:tav tm="0">
                                          <p:val>
                                            <p:strVal val="#ppt_y-.1"/>
                                          </p:val>
                                        </p:tav>
                                        <p:tav tm="100000">
                                          <p:val>
                                            <p:strVal val="#ppt_y"/>
                                          </p:val>
                                        </p:tav>
                                      </p:tavLst>
                                    </p:anim>
                                  </p:childTnLst>
                                </p:cTn>
                              </p:par>
                              <p:par>
                                <p:cTn id="155" presetID="47"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1000"/>
                                        <p:tgtEl>
                                          <p:spTgt spid="24"/>
                                        </p:tgtEl>
                                      </p:cBhvr>
                                    </p:animEffect>
                                    <p:anim calcmode="lin" valueType="num">
                                      <p:cBhvr>
                                        <p:cTn id="158" dur="1000" fill="hold"/>
                                        <p:tgtEl>
                                          <p:spTgt spid="24"/>
                                        </p:tgtEl>
                                        <p:attrNameLst>
                                          <p:attrName>ppt_x</p:attrName>
                                        </p:attrNameLst>
                                      </p:cBhvr>
                                      <p:tavLst>
                                        <p:tav tm="0">
                                          <p:val>
                                            <p:strVal val="#ppt_x"/>
                                          </p:val>
                                        </p:tav>
                                        <p:tav tm="100000">
                                          <p:val>
                                            <p:strVal val="#ppt_x"/>
                                          </p:val>
                                        </p:tav>
                                      </p:tavLst>
                                    </p:anim>
                                    <p:anim calcmode="lin" valueType="num">
                                      <p:cBhvr>
                                        <p:cTn id="15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27" grpId="0" animBg="1"/>
      <p:bldP spid="29" grpId="0" animBg="1"/>
      <p:bldP spid="51" grpId="0"/>
      <p:bldP spid="52" grpId="0"/>
      <p:bldP spid="53" grpId="0"/>
      <p:bldP spid="54" grpId="0"/>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Freeform 239"/>
          <p:cNvSpPr>
            <a:spLocks noEditPoints="1" noChangeArrowheads="1"/>
          </p:cNvSpPr>
          <p:nvPr/>
        </p:nvSpPr>
        <p:spPr bwMode="auto">
          <a:xfrm>
            <a:off x="3838570" y="3138482"/>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40"/>
          <p:cNvSpPr>
            <a:spLocks noEditPoints="1" noChangeArrowheads="1"/>
          </p:cNvSpPr>
          <p:nvPr/>
        </p:nvSpPr>
        <p:spPr bwMode="auto">
          <a:xfrm>
            <a:off x="2509833" y="2438394"/>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41"/>
          <p:cNvSpPr>
            <a:spLocks noEditPoints="1" noChangeArrowheads="1"/>
          </p:cNvSpPr>
          <p:nvPr/>
        </p:nvSpPr>
        <p:spPr bwMode="auto">
          <a:xfrm>
            <a:off x="3982636" y="2005007"/>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Freeform 242"/>
          <p:cNvSpPr>
            <a:spLocks noEditPoints="1" noChangeArrowheads="1"/>
          </p:cNvSpPr>
          <p:nvPr/>
        </p:nvSpPr>
        <p:spPr bwMode="auto">
          <a:xfrm>
            <a:off x="3598064" y="4695820"/>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26" name="组合 13"/>
          <p:cNvGrpSpPr>
            <a:grpSpLocks/>
          </p:cNvGrpSpPr>
          <p:nvPr/>
        </p:nvGrpSpPr>
        <p:grpSpPr bwMode="auto">
          <a:xfrm>
            <a:off x="6325170" y="2232402"/>
            <a:ext cx="2758679" cy="346249"/>
            <a:chOff x="0" y="0"/>
            <a:chExt cx="3240360" cy="346442"/>
          </a:xfrm>
          <a:solidFill>
            <a:srgbClr val="00B0F0"/>
          </a:solidFill>
          <a:effectLst>
            <a:outerShdw blurRad="50800" dist="38100" dir="2700000" algn="tl" rotWithShape="0">
              <a:prstClr val="black">
                <a:alpha val="40000"/>
              </a:prstClr>
            </a:outerShdw>
          </a:effectLst>
        </p:grpSpPr>
        <p:sp>
          <p:nvSpPr>
            <p:cNvPr id="27"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文本框 11"/>
            <p:cNvSpPr>
              <a:spLocks noChangeArrowheads="1"/>
            </p:cNvSpPr>
            <p:nvPr/>
          </p:nvSpPr>
          <p:spPr bwMode="auto">
            <a:xfrm>
              <a:off x="72008" y="0"/>
              <a:ext cx="1952110" cy="34644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29" name="矩形 17"/>
          <p:cNvSpPr>
            <a:spLocks noChangeArrowheads="1"/>
          </p:cNvSpPr>
          <p:nvPr/>
        </p:nvSpPr>
        <p:spPr bwMode="auto">
          <a:xfrm>
            <a:off x="6291833" y="2613403"/>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0" name="组合 18"/>
          <p:cNvGrpSpPr>
            <a:grpSpLocks/>
          </p:cNvGrpSpPr>
          <p:nvPr/>
        </p:nvGrpSpPr>
        <p:grpSpPr bwMode="auto">
          <a:xfrm>
            <a:off x="6325170" y="3480177"/>
            <a:ext cx="2758679" cy="346249"/>
            <a:chOff x="0" y="0"/>
            <a:chExt cx="3240360" cy="346442"/>
          </a:xfrm>
          <a:solidFill>
            <a:srgbClr val="00B0F0"/>
          </a:solidFill>
          <a:effectLst>
            <a:outerShdw blurRad="50800" dist="38100" dir="2700000" algn="tl" rotWithShape="0">
              <a:prstClr val="black">
                <a:alpha val="40000"/>
              </a:prstClr>
            </a:outerShdw>
          </a:effectLst>
        </p:grpSpPr>
        <p:sp>
          <p:nvSpPr>
            <p:cNvPr id="31" name="矩形 19"/>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文本框 11"/>
            <p:cNvSpPr>
              <a:spLocks noChangeArrowheads="1"/>
            </p:cNvSpPr>
            <p:nvPr/>
          </p:nvSpPr>
          <p:spPr bwMode="auto">
            <a:xfrm>
              <a:off x="72008" y="0"/>
              <a:ext cx="1636613"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33" name="矩形 21"/>
          <p:cNvSpPr>
            <a:spLocks noChangeArrowheads="1"/>
          </p:cNvSpPr>
          <p:nvPr/>
        </p:nvSpPr>
        <p:spPr bwMode="auto">
          <a:xfrm>
            <a:off x="6291833" y="3861178"/>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22"/>
          <p:cNvGrpSpPr>
            <a:grpSpLocks/>
          </p:cNvGrpSpPr>
          <p:nvPr/>
        </p:nvGrpSpPr>
        <p:grpSpPr bwMode="auto">
          <a:xfrm>
            <a:off x="6325170" y="4531499"/>
            <a:ext cx="2758679" cy="346249"/>
            <a:chOff x="0" y="0"/>
            <a:chExt cx="3240360" cy="346442"/>
          </a:xfrm>
          <a:solidFill>
            <a:srgbClr val="00B0F0"/>
          </a:solidFill>
          <a:effectLst>
            <a:outerShdw blurRad="50800" dist="38100" dir="2700000" algn="tl" rotWithShape="0">
              <a:prstClr val="black">
                <a:alpha val="40000"/>
              </a:prstClr>
            </a:outerShdw>
          </a:effectLst>
        </p:grpSpPr>
        <p:sp>
          <p:nvSpPr>
            <p:cNvPr id="35" name="矩形 23"/>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文本框 11"/>
            <p:cNvSpPr>
              <a:spLocks noChangeArrowheads="1"/>
            </p:cNvSpPr>
            <p:nvPr/>
          </p:nvSpPr>
          <p:spPr bwMode="auto">
            <a:xfrm>
              <a:off x="72008" y="0"/>
              <a:ext cx="1638497"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37" name="矩形 25"/>
          <p:cNvSpPr>
            <a:spLocks noChangeArrowheads="1"/>
          </p:cNvSpPr>
          <p:nvPr/>
        </p:nvSpPr>
        <p:spPr bwMode="auto">
          <a:xfrm>
            <a:off x="6291833" y="4912500"/>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Tree>
    <p:custDataLst>
      <p:tags r:id="rId1"/>
    </p:custDataLst>
    <p:extLst>
      <p:ext uri="{BB962C8B-B14F-4D97-AF65-F5344CB8AC3E}">
        <p14:creationId xmlns:p14="http://schemas.microsoft.com/office/powerpoint/2010/main" val="4223546516"/>
      </p:ext>
    </p:extLst>
  </p:cSld>
  <p:clrMapOvr>
    <a:masterClrMapping/>
  </p:clrMapOvr>
  <mc:AlternateContent xmlns:mc="http://schemas.openxmlformats.org/markup-compatibility/2006" xmlns:p14="http://schemas.microsoft.com/office/powerpoint/2010/main">
    <mc:Choice Requires="p14">
      <p:transition spd="slow" p14:dur="2000" advTm="2977"/>
    </mc:Choice>
    <mc:Fallback xmlns="">
      <p:transition spd="slow" advTm="297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p:cBhvr>
                                        <p:cTn id="12" dur="500"/>
                                        <p:tgtEl>
                                          <p:spTgt spid="25"/>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p:cBhvr>
                                        <p:cTn id="17" dur="500"/>
                                        <p:tgtEl>
                                          <p:spTgt spid="22"/>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p:cBhvr>
                                        <p:cTn id="22" dur="500"/>
                                        <p:tgtEl>
                                          <p:spTgt spid="2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p:cBhvr>
                                        <p:cTn id="27" dur="500"/>
                                        <p:tgtEl>
                                          <p:spTgt spid="24"/>
                                        </p:tgtEl>
                                      </p:cBhvr>
                                    </p:animEffect>
                                  </p:childTnLst>
                                </p:cTn>
                              </p:par>
                              <p:par>
                                <p:cTn id="28" presetID="8" presetClass="emph" presetSubtype="0" fill="hold" grpId="1" nodeType="withEffect">
                                  <p:stCondLst>
                                    <p:cond delay="750"/>
                                  </p:stCondLst>
                                  <p:childTnLst>
                                    <p:animRot by="21600000">
                                      <p:cBhvr>
                                        <p:cTn id="29" dur="4000" fill="hold"/>
                                        <p:tgtEl>
                                          <p:spTgt spid="23"/>
                                        </p:tgtEl>
                                        <p:attrNameLst>
                                          <p:attrName>r</p:attrName>
                                        </p:attrNameLst>
                                      </p:cBhvr>
                                    </p:animRot>
                                  </p:childTnLst>
                                </p:cTn>
                              </p:par>
                              <p:par>
                                <p:cTn id="30" presetID="8" presetClass="emph" presetSubtype="0" fill="hold" grpId="1" nodeType="withEffect">
                                  <p:stCondLst>
                                    <p:cond delay="500"/>
                                  </p:stCondLst>
                                  <p:childTnLst>
                                    <p:animRot by="-21600000">
                                      <p:cBhvr>
                                        <p:cTn id="31" dur="4000" fill="hold"/>
                                        <p:tgtEl>
                                          <p:spTgt spid="24"/>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22"/>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25"/>
                                        </p:tgtEl>
                                        <p:attrNameLst>
                                          <p:attrName>r</p:attrName>
                                        </p:attrNameLst>
                                      </p:cBhvr>
                                    </p:animRot>
                                  </p:childTnLst>
                                </p:cTn>
                              </p:par>
                              <p:par>
                                <p:cTn id="36" presetID="2" presetClass="entr" presetSubtype="2"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750" fill="hold"/>
                                        <p:tgtEl>
                                          <p:spTgt spid="26"/>
                                        </p:tgtEl>
                                        <p:attrNameLst>
                                          <p:attrName>ppt_x</p:attrName>
                                        </p:attrNameLst>
                                      </p:cBhvr>
                                      <p:tavLst>
                                        <p:tav tm="0">
                                          <p:val>
                                            <p:strVal val="1+#ppt_w/2"/>
                                          </p:val>
                                        </p:tav>
                                        <p:tav tm="100000">
                                          <p:val>
                                            <p:strVal val="#ppt_x"/>
                                          </p:val>
                                        </p:tav>
                                      </p:tavLst>
                                    </p:anim>
                                    <p:anim calcmode="lin" valueType="num">
                                      <p:cBhvr>
                                        <p:cTn id="39" dur="75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4750"/>
                            </p:stCondLst>
                            <p:childTnLst>
                              <p:par>
                                <p:cTn id="41" presetID="22" presetClass="entr" presetSubtype="1"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p:cBhvr>
                                        <p:cTn id="43" dur="750"/>
                                        <p:tgtEl>
                                          <p:spTgt spid="29"/>
                                        </p:tgtEl>
                                      </p:cBhvr>
                                    </p:animEffect>
                                  </p:childTnLst>
                                </p:cTn>
                              </p:par>
                              <p:par>
                                <p:cTn id="44" presetID="2" presetClass="entr" presetSubtype="2"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750" fill="hold"/>
                                        <p:tgtEl>
                                          <p:spTgt spid="30"/>
                                        </p:tgtEl>
                                        <p:attrNameLst>
                                          <p:attrName>ppt_x</p:attrName>
                                        </p:attrNameLst>
                                      </p:cBhvr>
                                      <p:tavLst>
                                        <p:tav tm="0">
                                          <p:val>
                                            <p:strVal val="1+#ppt_w/2"/>
                                          </p:val>
                                        </p:tav>
                                        <p:tav tm="100000">
                                          <p:val>
                                            <p:strVal val="#ppt_x"/>
                                          </p:val>
                                        </p:tav>
                                      </p:tavLst>
                                    </p:anim>
                                    <p:anim calcmode="lin" valueType="num">
                                      <p:cBhvr>
                                        <p:cTn id="47" dur="750" fill="hold"/>
                                        <p:tgtEl>
                                          <p:spTgt spid="30"/>
                                        </p:tgtEl>
                                        <p:attrNameLst>
                                          <p:attrName>ppt_y</p:attrName>
                                        </p:attrNameLst>
                                      </p:cBhvr>
                                      <p:tavLst>
                                        <p:tav tm="0">
                                          <p:val>
                                            <p:strVal val="#ppt_y"/>
                                          </p:val>
                                        </p:tav>
                                        <p:tav tm="100000">
                                          <p:val>
                                            <p:strVal val="#ppt_y"/>
                                          </p:val>
                                        </p:tav>
                                      </p:tavLst>
                                    </p:anim>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p:cBhvr>
                                        <p:cTn id="51" dur="500"/>
                                        <p:tgtEl>
                                          <p:spTgt spid="33"/>
                                        </p:tgtEl>
                                      </p:cBhvr>
                                    </p:animEffect>
                                  </p:childTnLst>
                                </p:cTn>
                              </p:par>
                              <p:par>
                                <p:cTn id="52" presetID="2" presetClass="entr" presetSubtype="2"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750" fill="hold"/>
                                        <p:tgtEl>
                                          <p:spTgt spid="34"/>
                                        </p:tgtEl>
                                        <p:attrNameLst>
                                          <p:attrName>ppt_x</p:attrName>
                                        </p:attrNameLst>
                                      </p:cBhvr>
                                      <p:tavLst>
                                        <p:tav tm="0">
                                          <p:val>
                                            <p:strVal val="1+#ppt_w/2"/>
                                          </p:val>
                                        </p:tav>
                                        <p:tav tm="100000">
                                          <p:val>
                                            <p:strVal val="#ppt_x"/>
                                          </p:val>
                                        </p:tav>
                                      </p:tavLst>
                                    </p:anim>
                                    <p:anim calcmode="lin" valueType="num">
                                      <p:cBhvr>
                                        <p:cTn id="55" dur="750" fill="hold"/>
                                        <p:tgtEl>
                                          <p:spTgt spid="34"/>
                                        </p:tgtEl>
                                        <p:attrNameLst>
                                          <p:attrName>ppt_y</p:attrName>
                                        </p:attrNameLst>
                                      </p:cBhvr>
                                      <p:tavLst>
                                        <p:tav tm="0">
                                          <p:val>
                                            <p:strVal val="#ppt_y"/>
                                          </p:val>
                                        </p:tav>
                                        <p:tav tm="100000">
                                          <p:val>
                                            <p:strVal val="#ppt_y"/>
                                          </p:val>
                                        </p:tav>
                                      </p:tavLst>
                                    </p:anim>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p:cBhvr>
                                        <p:cTn id="59"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bldLvl="0" autoUpdateAnimBg="0"/>
      <p:bldP spid="33" grpId="0" bldLvl="0" autoUpdateAnimBg="0"/>
      <p:bldP spid="37"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Oval 11"/>
          <p:cNvSpPr>
            <a:spLocks noChangeArrowheads="1"/>
          </p:cNvSpPr>
          <p:nvPr/>
        </p:nvSpPr>
        <p:spPr bwMode="auto">
          <a:xfrm>
            <a:off x="2578920" y="3634243"/>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9"/>
          <p:cNvSpPr>
            <a:spLocks noChangeArrowheads="1"/>
          </p:cNvSpPr>
          <p:nvPr/>
        </p:nvSpPr>
        <p:spPr bwMode="auto">
          <a:xfrm>
            <a:off x="4111265" y="2266091"/>
            <a:ext cx="110089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11"/>
          <p:cNvSpPr>
            <a:spLocks noChangeArrowheads="1"/>
          </p:cNvSpPr>
          <p:nvPr/>
        </p:nvSpPr>
        <p:spPr bwMode="auto">
          <a:xfrm>
            <a:off x="5659661" y="3634243"/>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13"/>
          <p:cNvSpPr>
            <a:spLocks noChangeArrowheads="1"/>
          </p:cNvSpPr>
          <p:nvPr/>
        </p:nvSpPr>
        <p:spPr bwMode="auto">
          <a:xfrm>
            <a:off x="8738605" y="3634243"/>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Line 14"/>
          <p:cNvSpPr>
            <a:spLocks noChangeShapeType="1"/>
          </p:cNvSpPr>
          <p:nvPr/>
        </p:nvSpPr>
        <p:spPr bwMode="auto">
          <a:xfrm>
            <a:off x="3200792" y="3494330"/>
            <a:ext cx="1379395"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1" name="Oval 15"/>
          <p:cNvSpPr>
            <a:spLocks noChangeArrowheads="1"/>
          </p:cNvSpPr>
          <p:nvPr/>
        </p:nvSpPr>
        <p:spPr bwMode="auto">
          <a:xfrm>
            <a:off x="3041309" y="3420540"/>
            <a:ext cx="15710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Oval 16"/>
          <p:cNvSpPr>
            <a:spLocks noChangeArrowheads="1"/>
          </p:cNvSpPr>
          <p:nvPr/>
        </p:nvSpPr>
        <p:spPr bwMode="auto">
          <a:xfrm>
            <a:off x="3075826" y="3455057"/>
            <a:ext cx="88072"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p>
        </p:txBody>
      </p:sp>
      <p:sp>
        <p:nvSpPr>
          <p:cNvPr id="13" name="Oval 17"/>
          <p:cNvSpPr>
            <a:spLocks noChangeArrowheads="1"/>
          </p:cNvSpPr>
          <p:nvPr/>
        </p:nvSpPr>
        <p:spPr bwMode="auto">
          <a:xfrm>
            <a:off x="4586139"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Oval 18"/>
          <p:cNvSpPr>
            <a:spLocks noChangeArrowheads="1"/>
          </p:cNvSpPr>
          <p:nvPr/>
        </p:nvSpPr>
        <p:spPr bwMode="auto">
          <a:xfrm>
            <a:off x="4620654" y="3455057"/>
            <a:ext cx="88072"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Line 19"/>
          <p:cNvSpPr>
            <a:spLocks noChangeShapeType="1"/>
          </p:cNvSpPr>
          <p:nvPr/>
        </p:nvSpPr>
        <p:spPr bwMode="auto">
          <a:xfrm>
            <a:off x="4739670" y="3494330"/>
            <a:ext cx="1379396"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6" name="Oval 20"/>
          <p:cNvSpPr>
            <a:spLocks noChangeArrowheads="1"/>
          </p:cNvSpPr>
          <p:nvPr/>
        </p:nvSpPr>
        <p:spPr bwMode="auto">
          <a:xfrm>
            <a:off x="6119065"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21"/>
          <p:cNvSpPr>
            <a:spLocks noChangeArrowheads="1"/>
          </p:cNvSpPr>
          <p:nvPr/>
        </p:nvSpPr>
        <p:spPr bwMode="auto">
          <a:xfrm>
            <a:off x="6153578" y="3455057"/>
            <a:ext cx="86882"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Line 22"/>
          <p:cNvSpPr>
            <a:spLocks noChangeShapeType="1"/>
          </p:cNvSpPr>
          <p:nvPr/>
        </p:nvSpPr>
        <p:spPr bwMode="auto">
          <a:xfrm>
            <a:off x="6273784" y="3494330"/>
            <a:ext cx="1379395"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9" name="Oval 23"/>
          <p:cNvSpPr>
            <a:spLocks noChangeArrowheads="1"/>
          </p:cNvSpPr>
          <p:nvPr/>
        </p:nvSpPr>
        <p:spPr bwMode="auto">
          <a:xfrm>
            <a:off x="7653182"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24"/>
          <p:cNvSpPr>
            <a:spLocks noChangeArrowheads="1"/>
          </p:cNvSpPr>
          <p:nvPr/>
        </p:nvSpPr>
        <p:spPr bwMode="auto">
          <a:xfrm>
            <a:off x="7687697" y="3455057"/>
            <a:ext cx="86881"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Line 25"/>
          <p:cNvSpPr>
            <a:spLocks noChangeShapeType="1"/>
          </p:cNvSpPr>
          <p:nvPr/>
        </p:nvSpPr>
        <p:spPr bwMode="auto">
          <a:xfrm>
            <a:off x="7813851" y="3494330"/>
            <a:ext cx="1379395"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2" name="Oval 26"/>
          <p:cNvSpPr>
            <a:spLocks noChangeArrowheads="1"/>
          </p:cNvSpPr>
          <p:nvPr/>
        </p:nvSpPr>
        <p:spPr bwMode="auto">
          <a:xfrm>
            <a:off x="9193249"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Oval 27"/>
          <p:cNvSpPr>
            <a:spLocks noChangeArrowheads="1"/>
          </p:cNvSpPr>
          <p:nvPr/>
        </p:nvSpPr>
        <p:spPr bwMode="auto">
          <a:xfrm>
            <a:off x="9227764" y="3455057"/>
            <a:ext cx="86881"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29"/>
          <p:cNvSpPr>
            <a:spLocks noChangeArrowheads="1"/>
          </p:cNvSpPr>
          <p:nvPr/>
        </p:nvSpPr>
        <p:spPr bwMode="auto">
          <a:xfrm>
            <a:off x="7169974" y="2266091"/>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Line 14"/>
          <p:cNvSpPr>
            <a:spLocks noChangeShapeType="1"/>
          </p:cNvSpPr>
          <p:nvPr/>
        </p:nvSpPr>
        <p:spPr bwMode="auto">
          <a:xfrm>
            <a:off x="2151069" y="3494330"/>
            <a:ext cx="879528"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6" name="Line 14"/>
          <p:cNvSpPr>
            <a:spLocks noChangeShapeType="1"/>
          </p:cNvSpPr>
          <p:nvPr/>
        </p:nvSpPr>
        <p:spPr bwMode="auto">
          <a:xfrm>
            <a:off x="9349160" y="3494330"/>
            <a:ext cx="880718"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7" name="TextBox 30"/>
          <p:cNvSpPr txBox="1">
            <a:spLocks noChangeArrowheads="1"/>
          </p:cNvSpPr>
          <p:nvPr/>
        </p:nvSpPr>
        <p:spPr bwMode="auto">
          <a:xfrm>
            <a:off x="2562865" y="4022236"/>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28" name="TextBox 31"/>
          <p:cNvSpPr txBox="1">
            <a:spLocks noChangeArrowheads="1"/>
          </p:cNvSpPr>
          <p:nvPr/>
        </p:nvSpPr>
        <p:spPr bwMode="auto">
          <a:xfrm>
            <a:off x="5653713" y="40222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29" name="TextBox 32"/>
          <p:cNvSpPr txBox="1">
            <a:spLocks noChangeArrowheads="1"/>
          </p:cNvSpPr>
          <p:nvPr/>
        </p:nvSpPr>
        <p:spPr bwMode="auto">
          <a:xfrm>
            <a:off x="8743368" y="40222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30" name="TextBox 33"/>
          <p:cNvSpPr txBox="1">
            <a:spLocks noChangeArrowheads="1"/>
          </p:cNvSpPr>
          <p:nvPr/>
        </p:nvSpPr>
        <p:spPr bwMode="auto">
          <a:xfrm>
            <a:off x="7167596" y="266598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rgbClr val="395E9D"/>
                </a:solidFill>
                <a:latin typeface="微软雅黑" panose="020B0503020204020204" pitchFamily="34" charset="-122"/>
                <a:ea typeface="微软雅黑" panose="020B0503020204020204" pitchFamily="34" charset="-122"/>
              </a:rPr>
              <a:t>添加文本</a:t>
            </a:r>
          </a:p>
        </p:txBody>
      </p:sp>
      <p:sp>
        <p:nvSpPr>
          <p:cNvPr id="31" name="TextBox 34"/>
          <p:cNvSpPr txBox="1">
            <a:spLocks noChangeArrowheads="1"/>
          </p:cNvSpPr>
          <p:nvPr/>
        </p:nvSpPr>
        <p:spPr bwMode="auto">
          <a:xfrm>
            <a:off x="4108885" y="266598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32" name="TextBox 35"/>
          <p:cNvSpPr txBox="1">
            <a:spLocks noChangeArrowheads="1"/>
          </p:cNvSpPr>
          <p:nvPr/>
        </p:nvSpPr>
        <p:spPr bwMode="auto">
          <a:xfrm>
            <a:off x="2562865" y="3081345"/>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2012</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3" name="TextBox 36"/>
          <p:cNvSpPr txBox="1">
            <a:spLocks noChangeArrowheads="1"/>
          </p:cNvSpPr>
          <p:nvPr/>
        </p:nvSpPr>
        <p:spPr bwMode="auto">
          <a:xfrm>
            <a:off x="4098172" y="3653813"/>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2013</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4" name="TextBox 37"/>
          <p:cNvSpPr txBox="1">
            <a:spLocks noChangeArrowheads="1"/>
          </p:cNvSpPr>
          <p:nvPr/>
        </p:nvSpPr>
        <p:spPr bwMode="auto">
          <a:xfrm>
            <a:off x="5642999" y="3081345"/>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2014</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5" name="TextBox 38"/>
          <p:cNvSpPr txBox="1">
            <a:spLocks noChangeArrowheads="1"/>
          </p:cNvSpPr>
          <p:nvPr/>
        </p:nvSpPr>
        <p:spPr bwMode="auto">
          <a:xfrm>
            <a:off x="7239006" y="3653813"/>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2015</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6" name="TextBox 39"/>
          <p:cNvSpPr txBox="1">
            <a:spLocks noChangeArrowheads="1"/>
          </p:cNvSpPr>
          <p:nvPr/>
        </p:nvSpPr>
        <p:spPr bwMode="auto">
          <a:xfrm>
            <a:off x="8692190" y="3081345"/>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2016</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Tree>
    <p:custDataLst>
      <p:tags r:id="rId1"/>
    </p:custDataLst>
    <p:extLst>
      <p:ext uri="{BB962C8B-B14F-4D97-AF65-F5344CB8AC3E}">
        <p14:creationId xmlns:p14="http://schemas.microsoft.com/office/powerpoint/2010/main" val="62922096"/>
      </p:ext>
    </p:extLst>
  </p:cSld>
  <p:clrMapOvr>
    <a:masterClrMapping/>
  </p:clrMapOvr>
  <mc:AlternateContent xmlns:mc="http://schemas.openxmlformats.org/markup-compatibility/2006" xmlns:p14="http://schemas.microsoft.com/office/powerpoint/2010/main">
    <mc:Choice Requires="p14">
      <p:transition spd="slow" p14:dur="2000" advTm="8673"/>
    </mc:Choice>
    <mc:Fallback xmlns="">
      <p:transition spd="slow" advTm="86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anim calcmode="lin" valueType="num">
                                      <p:cBhvr>
                                        <p:cTn id="27" dur="500" fill="hold"/>
                                        <p:tgtEl>
                                          <p:spTgt spid="32"/>
                                        </p:tgtEl>
                                        <p:attrNameLst>
                                          <p:attrName>ppt_x</p:attrName>
                                        </p:attrNameLst>
                                      </p:cBhvr>
                                      <p:tavLst>
                                        <p:tav tm="0">
                                          <p:val>
                                            <p:strVal val="#ppt_x"/>
                                          </p:val>
                                        </p:tav>
                                        <p:tav tm="100000">
                                          <p:val>
                                            <p:strVal val="#ppt_x"/>
                                          </p:val>
                                        </p:tav>
                                      </p:tavLst>
                                    </p:anim>
                                    <p:anim calcmode="lin" valueType="num">
                                      <p:cBhvr>
                                        <p:cTn id="28" dur="500" fill="hold"/>
                                        <p:tgtEl>
                                          <p:spTgt spid="3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anim calcmode="lin" valueType="num">
                                      <p:cBhvr>
                                        <p:cTn id="57" dur="500" fill="hold"/>
                                        <p:tgtEl>
                                          <p:spTgt spid="31"/>
                                        </p:tgtEl>
                                        <p:attrNameLst>
                                          <p:attrName>ppt_x</p:attrName>
                                        </p:attrNameLst>
                                      </p:cBhvr>
                                      <p:tavLst>
                                        <p:tav tm="0">
                                          <p:val>
                                            <p:strVal val="#ppt_x"/>
                                          </p:val>
                                        </p:tav>
                                        <p:tav tm="100000">
                                          <p:val>
                                            <p:strVal val="#ppt_x"/>
                                          </p:val>
                                        </p:tav>
                                      </p:tavLst>
                                    </p:anim>
                                    <p:anim calcmode="lin" valueType="num">
                                      <p:cBhvr>
                                        <p:cTn id="58" dur="500" fill="hold"/>
                                        <p:tgtEl>
                                          <p:spTgt spid="3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anim calcmode="lin" valueType="num">
                                      <p:cBhvr>
                                        <p:cTn id="62" dur="500" fill="hold"/>
                                        <p:tgtEl>
                                          <p:spTgt spid="33"/>
                                        </p:tgtEl>
                                        <p:attrNameLst>
                                          <p:attrName>ppt_x</p:attrName>
                                        </p:attrNameLst>
                                      </p:cBhvr>
                                      <p:tavLst>
                                        <p:tav tm="0">
                                          <p:val>
                                            <p:strVal val="#ppt_x"/>
                                          </p:val>
                                        </p:tav>
                                        <p:tav tm="100000">
                                          <p:val>
                                            <p:strVal val="#ppt_x"/>
                                          </p:val>
                                        </p:tav>
                                      </p:tavLst>
                                    </p:anim>
                                    <p:anim calcmode="lin" valueType="num">
                                      <p:cBhvr>
                                        <p:cTn id="63" dur="50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4000"/>
                            </p:stCondLst>
                            <p:childTnLst>
                              <p:par>
                                <p:cTn id="80" presetID="47"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anim calcmode="lin" valueType="num">
                                      <p:cBhvr>
                                        <p:cTn id="83" dur="500" fill="hold"/>
                                        <p:tgtEl>
                                          <p:spTgt spid="34"/>
                                        </p:tgtEl>
                                        <p:attrNameLst>
                                          <p:attrName>ppt_x</p:attrName>
                                        </p:attrNameLst>
                                      </p:cBhvr>
                                      <p:tavLst>
                                        <p:tav tm="0">
                                          <p:val>
                                            <p:strVal val="#ppt_x"/>
                                          </p:val>
                                        </p:tav>
                                        <p:tav tm="100000">
                                          <p:val>
                                            <p:strVal val="#ppt_x"/>
                                          </p:val>
                                        </p:tav>
                                      </p:tavLst>
                                    </p:anim>
                                    <p:anim calcmode="lin" valueType="num">
                                      <p:cBhvr>
                                        <p:cTn id="84" dur="500" fill="hold"/>
                                        <p:tgtEl>
                                          <p:spTgt spid="3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500"/>
                                        <p:tgtEl>
                                          <p:spTgt spid="8"/>
                                        </p:tgtEl>
                                      </p:cBhvr>
                                    </p:animEffect>
                                    <p:anim calcmode="lin" valueType="num">
                                      <p:cBhvr>
                                        <p:cTn id="88" dur="500" fill="hold"/>
                                        <p:tgtEl>
                                          <p:spTgt spid="8"/>
                                        </p:tgtEl>
                                        <p:attrNameLst>
                                          <p:attrName>ppt_x</p:attrName>
                                        </p:attrNameLst>
                                      </p:cBhvr>
                                      <p:tavLst>
                                        <p:tav tm="0">
                                          <p:val>
                                            <p:strVal val="#ppt_x"/>
                                          </p:val>
                                        </p:tav>
                                        <p:tav tm="100000">
                                          <p:val>
                                            <p:strVal val="#ppt_x"/>
                                          </p:val>
                                        </p:tav>
                                      </p:tavLst>
                                    </p:anim>
                                    <p:anim calcmode="lin" valueType="num">
                                      <p:cBhvr>
                                        <p:cTn id="89" dur="500" fill="hold"/>
                                        <p:tgtEl>
                                          <p:spTgt spid="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anim calcmode="lin" valueType="num">
                                      <p:cBhvr>
                                        <p:cTn id="93" dur="500" fill="hold"/>
                                        <p:tgtEl>
                                          <p:spTgt spid="28"/>
                                        </p:tgtEl>
                                        <p:attrNameLst>
                                          <p:attrName>ppt_x</p:attrName>
                                        </p:attrNameLst>
                                      </p:cBhvr>
                                      <p:tavLst>
                                        <p:tav tm="0">
                                          <p:val>
                                            <p:strVal val="#ppt_x"/>
                                          </p:val>
                                        </p:tav>
                                        <p:tav tm="100000">
                                          <p:val>
                                            <p:strVal val="#ppt_x"/>
                                          </p:val>
                                        </p:tav>
                                      </p:tavLst>
                                    </p:anim>
                                    <p:anim calcmode="lin" valueType="num">
                                      <p:cBhvr>
                                        <p:cTn id="94" dur="500" fill="hold"/>
                                        <p:tgtEl>
                                          <p:spTgt spid="28"/>
                                        </p:tgtEl>
                                        <p:attrNameLst>
                                          <p:attrName>ppt_y</p:attrName>
                                        </p:attrNameLst>
                                      </p:cBhvr>
                                      <p:tavLst>
                                        <p:tav tm="0">
                                          <p:val>
                                            <p:strVal val="#ppt_y+.1"/>
                                          </p:val>
                                        </p:tav>
                                        <p:tav tm="100000">
                                          <p:val>
                                            <p:strVal val="#ppt_y"/>
                                          </p:val>
                                        </p:tav>
                                      </p:tavLst>
                                    </p:anim>
                                  </p:childTnLst>
                                </p:cTn>
                              </p:par>
                            </p:childTnLst>
                          </p:cTn>
                        </p:par>
                        <p:par>
                          <p:cTn id="95" fill="hold">
                            <p:stCondLst>
                              <p:cond delay="450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par>
                          <p:cTn id="99" fill="hold">
                            <p:stCondLst>
                              <p:cond delay="5000"/>
                            </p:stCondLst>
                            <p:childTnLst>
                              <p:par>
                                <p:cTn id="100" presetID="10"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47" presetClass="entr" presetSubtype="0"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anim calcmode="lin" valueType="num">
                                      <p:cBhvr>
                                        <p:cTn id="113" dur="500" fill="hold"/>
                                        <p:tgtEl>
                                          <p:spTgt spid="24"/>
                                        </p:tgtEl>
                                        <p:attrNameLst>
                                          <p:attrName>ppt_x</p:attrName>
                                        </p:attrNameLst>
                                      </p:cBhvr>
                                      <p:tavLst>
                                        <p:tav tm="0">
                                          <p:val>
                                            <p:strVal val="#ppt_x"/>
                                          </p:val>
                                        </p:tav>
                                        <p:tav tm="100000">
                                          <p:val>
                                            <p:strVal val="#ppt_x"/>
                                          </p:val>
                                        </p:tav>
                                      </p:tavLst>
                                    </p:anim>
                                    <p:anim calcmode="lin" valueType="num">
                                      <p:cBhvr>
                                        <p:cTn id="114" dur="5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anim calcmode="lin" valueType="num">
                                      <p:cBhvr>
                                        <p:cTn id="118" dur="500" fill="hold"/>
                                        <p:tgtEl>
                                          <p:spTgt spid="30"/>
                                        </p:tgtEl>
                                        <p:attrNameLst>
                                          <p:attrName>ppt_x</p:attrName>
                                        </p:attrNameLst>
                                      </p:cBhvr>
                                      <p:tavLst>
                                        <p:tav tm="0">
                                          <p:val>
                                            <p:strVal val="#ppt_x"/>
                                          </p:val>
                                        </p:tav>
                                        <p:tav tm="100000">
                                          <p:val>
                                            <p:strVal val="#ppt_x"/>
                                          </p:val>
                                        </p:tav>
                                      </p:tavLst>
                                    </p:anim>
                                    <p:anim calcmode="lin" valueType="num">
                                      <p:cBhvr>
                                        <p:cTn id="119" dur="500" fill="hold"/>
                                        <p:tgtEl>
                                          <p:spTgt spid="3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500"/>
                                        <p:tgtEl>
                                          <p:spTgt spid="35"/>
                                        </p:tgtEl>
                                      </p:cBhvr>
                                    </p:animEffect>
                                    <p:anim calcmode="lin" valueType="num">
                                      <p:cBhvr>
                                        <p:cTn id="123" dur="500" fill="hold"/>
                                        <p:tgtEl>
                                          <p:spTgt spid="35"/>
                                        </p:tgtEl>
                                        <p:attrNameLst>
                                          <p:attrName>ppt_x</p:attrName>
                                        </p:attrNameLst>
                                      </p:cBhvr>
                                      <p:tavLst>
                                        <p:tav tm="0">
                                          <p:val>
                                            <p:strVal val="#ppt_x"/>
                                          </p:val>
                                        </p:tav>
                                        <p:tav tm="100000">
                                          <p:val>
                                            <p:strVal val="#ppt_x"/>
                                          </p:val>
                                        </p:tav>
                                      </p:tavLst>
                                    </p:anim>
                                    <p:anim calcmode="lin" valueType="num">
                                      <p:cBhvr>
                                        <p:cTn id="124" dur="500" fill="hold"/>
                                        <p:tgtEl>
                                          <p:spTgt spid="35"/>
                                        </p:tgtEl>
                                        <p:attrNameLst>
                                          <p:attrName>ppt_y</p:attrName>
                                        </p:attrNameLst>
                                      </p:cBhvr>
                                      <p:tavLst>
                                        <p:tav tm="0">
                                          <p:val>
                                            <p:strVal val="#ppt_y+.1"/>
                                          </p:val>
                                        </p:tav>
                                        <p:tav tm="100000">
                                          <p:val>
                                            <p:strVal val="#ppt_y"/>
                                          </p:val>
                                        </p:tav>
                                      </p:tavLst>
                                    </p:anim>
                                  </p:childTnLst>
                                </p:cTn>
                              </p:par>
                            </p:childTnLst>
                          </p:cTn>
                        </p:par>
                        <p:par>
                          <p:cTn id="125" fill="hold">
                            <p:stCondLst>
                              <p:cond delay="5500"/>
                            </p:stCondLst>
                            <p:childTnLst>
                              <p:par>
                                <p:cTn id="126" presetID="22" presetClass="entr" presetSubtype="8"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wipe(left)">
                                      <p:cBhvr>
                                        <p:cTn id="128" dur="500"/>
                                        <p:tgtEl>
                                          <p:spTgt spid="21"/>
                                        </p:tgtEl>
                                      </p:cBhvr>
                                    </p:animEffect>
                                  </p:childTnLst>
                                </p:cTn>
                              </p:par>
                            </p:childTnLst>
                          </p:cTn>
                        </p:par>
                        <p:par>
                          <p:cTn id="129" fill="hold">
                            <p:stCondLst>
                              <p:cond delay="6000"/>
                            </p:stCondLst>
                            <p:childTnLst>
                              <p:par>
                                <p:cTn id="130" presetID="10" presetClass="entr" presetSubtype="0" fill="hold" grpId="0" nodeType="afterEffect">
                                  <p:stCondLst>
                                    <p:cond delay="0"/>
                                  </p:stCondLst>
                                  <p:childTnLst>
                                    <p:set>
                                      <p:cBhvr>
                                        <p:cTn id="131" dur="1" fill="hold">
                                          <p:stCondLst>
                                            <p:cond delay="0"/>
                                          </p:stCondLst>
                                        </p:cTn>
                                        <p:tgtEl>
                                          <p:spTgt spid="22"/>
                                        </p:tgtEl>
                                        <p:attrNameLst>
                                          <p:attrName>style.visibility</p:attrName>
                                        </p:attrNameLst>
                                      </p:cBhvr>
                                      <p:to>
                                        <p:strVal val="visible"/>
                                      </p:to>
                                    </p:set>
                                    <p:anim calcmode="lin" valueType="num">
                                      <p:cBhvr>
                                        <p:cTn id="132" dur="500" fill="hold"/>
                                        <p:tgtEl>
                                          <p:spTgt spid="22"/>
                                        </p:tgtEl>
                                        <p:attrNameLst>
                                          <p:attrName>ppt_w</p:attrName>
                                        </p:attrNameLst>
                                      </p:cBhvr>
                                      <p:tavLst>
                                        <p:tav tm="0">
                                          <p:val>
                                            <p:fltVal val="0"/>
                                          </p:val>
                                        </p:tav>
                                        <p:tav tm="100000">
                                          <p:val>
                                            <p:strVal val="#ppt_w"/>
                                          </p:val>
                                        </p:tav>
                                      </p:tavLst>
                                    </p:anim>
                                    <p:anim calcmode="lin" valueType="num">
                                      <p:cBhvr>
                                        <p:cTn id="133" dur="500" fill="hold"/>
                                        <p:tgtEl>
                                          <p:spTgt spid="22"/>
                                        </p:tgtEl>
                                        <p:attrNameLst>
                                          <p:attrName>ppt_h</p:attrName>
                                        </p:attrNameLst>
                                      </p:cBhvr>
                                      <p:tavLst>
                                        <p:tav tm="0">
                                          <p:val>
                                            <p:fltVal val="0"/>
                                          </p:val>
                                        </p:tav>
                                        <p:tav tm="100000">
                                          <p:val>
                                            <p:strVal val="#ppt_h"/>
                                          </p:val>
                                        </p:tav>
                                      </p:tavLst>
                                    </p:anim>
                                    <p:animEffect transition="in" filter="fade">
                                      <p:cBhvr>
                                        <p:cTn id="134" dur="500"/>
                                        <p:tgtEl>
                                          <p:spTgt spid="22"/>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3"/>
                                        </p:tgtEl>
                                        <p:attrNameLst>
                                          <p:attrName>style.visibility</p:attrName>
                                        </p:attrNameLst>
                                      </p:cBhvr>
                                      <p:to>
                                        <p:strVal val="visible"/>
                                      </p:to>
                                    </p:set>
                                    <p:anim calcmode="lin" valueType="num">
                                      <p:cBhvr>
                                        <p:cTn id="137" dur="500" fill="hold"/>
                                        <p:tgtEl>
                                          <p:spTgt spid="23"/>
                                        </p:tgtEl>
                                        <p:attrNameLst>
                                          <p:attrName>ppt_w</p:attrName>
                                        </p:attrNameLst>
                                      </p:cBhvr>
                                      <p:tavLst>
                                        <p:tav tm="0">
                                          <p:val>
                                            <p:fltVal val="0"/>
                                          </p:val>
                                        </p:tav>
                                        <p:tav tm="100000">
                                          <p:val>
                                            <p:strVal val="#ppt_w"/>
                                          </p:val>
                                        </p:tav>
                                      </p:tavLst>
                                    </p:anim>
                                    <p:anim calcmode="lin" valueType="num">
                                      <p:cBhvr>
                                        <p:cTn id="138" dur="500" fill="hold"/>
                                        <p:tgtEl>
                                          <p:spTgt spid="23"/>
                                        </p:tgtEl>
                                        <p:attrNameLst>
                                          <p:attrName>ppt_h</p:attrName>
                                        </p:attrNameLst>
                                      </p:cBhvr>
                                      <p:tavLst>
                                        <p:tav tm="0">
                                          <p:val>
                                            <p:fltVal val="0"/>
                                          </p:val>
                                        </p:tav>
                                        <p:tav tm="100000">
                                          <p:val>
                                            <p:strVal val="#ppt_h"/>
                                          </p:val>
                                        </p:tav>
                                      </p:tavLst>
                                    </p:anim>
                                    <p:animEffect transition="in" filter="fade">
                                      <p:cBhvr>
                                        <p:cTn id="139" dur="500"/>
                                        <p:tgtEl>
                                          <p:spTgt spid="23"/>
                                        </p:tgtEl>
                                      </p:cBhvr>
                                    </p:animEffect>
                                  </p:childTnLst>
                                </p:cTn>
                              </p:par>
                            </p:childTnLst>
                          </p:cTn>
                        </p:par>
                        <p:par>
                          <p:cTn id="140" fill="hold">
                            <p:stCondLst>
                              <p:cond delay="6500"/>
                            </p:stCondLst>
                            <p:childTnLst>
                              <p:par>
                                <p:cTn id="141" presetID="47" presetClass="entr" presetSubtype="0"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fade">
                                      <p:cBhvr>
                                        <p:cTn id="143" dur="500"/>
                                        <p:tgtEl>
                                          <p:spTgt spid="36"/>
                                        </p:tgtEl>
                                      </p:cBhvr>
                                    </p:animEffect>
                                    <p:anim calcmode="lin" valueType="num">
                                      <p:cBhvr>
                                        <p:cTn id="144" dur="500" fill="hold"/>
                                        <p:tgtEl>
                                          <p:spTgt spid="36"/>
                                        </p:tgtEl>
                                        <p:attrNameLst>
                                          <p:attrName>ppt_x</p:attrName>
                                        </p:attrNameLst>
                                      </p:cBhvr>
                                      <p:tavLst>
                                        <p:tav tm="0">
                                          <p:val>
                                            <p:strVal val="#ppt_x"/>
                                          </p:val>
                                        </p:tav>
                                        <p:tav tm="100000">
                                          <p:val>
                                            <p:strVal val="#ppt_x"/>
                                          </p:val>
                                        </p:tav>
                                      </p:tavLst>
                                    </p:anim>
                                    <p:anim calcmode="lin" valueType="num">
                                      <p:cBhvr>
                                        <p:cTn id="145" dur="500" fill="hold"/>
                                        <p:tgtEl>
                                          <p:spTgt spid="36"/>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9"/>
                                        </p:tgtEl>
                                        <p:attrNameLst>
                                          <p:attrName>style.visibility</p:attrName>
                                        </p:attrNameLst>
                                      </p:cBhvr>
                                      <p:to>
                                        <p:strVal val="visible"/>
                                      </p:to>
                                    </p:set>
                                    <p:animEffect transition="in" filter="fade">
                                      <p:cBhvr>
                                        <p:cTn id="148" dur="500"/>
                                        <p:tgtEl>
                                          <p:spTgt spid="9"/>
                                        </p:tgtEl>
                                      </p:cBhvr>
                                    </p:animEffect>
                                    <p:anim calcmode="lin" valueType="num">
                                      <p:cBhvr>
                                        <p:cTn id="149" dur="500" fill="hold"/>
                                        <p:tgtEl>
                                          <p:spTgt spid="9"/>
                                        </p:tgtEl>
                                        <p:attrNameLst>
                                          <p:attrName>ppt_x</p:attrName>
                                        </p:attrNameLst>
                                      </p:cBhvr>
                                      <p:tavLst>
                                        <p:tav tm="0">
                                          <p:val>
                                            <p:strVal val="#ppt_x"/>
                                          </p:val>
                                        </p:tav>
                                        <p:tav tm="100000">
                                          <p:val>
                                            <p:strVal val="#ppt_x"/>
                                          </p:val>
                                        </p:tav>
                                      </p:tavLst>
                                    </p:anim>
                                    <p:anim calcmode="lin" valueType="num">
                                      <p:cBhvr>
                                        <p:cTn id="150" dur="500" fill="hold"/>
                                        <p:tgtEl>
                                          <p:spTgt spid="9"/>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29"/>
                                        </p:tgtEl>
                                        <p:attrNameLst>
                                          <p:attrName>style.visibility</p:attrName>
                                        </p:attrNameLst>
                                      </p:cBhvr>
                                      <p:to>
                                        <p:strVal val="visible"/>
                                      </p:to>
                                    </p:set>
                                    <p:animEffect transition="in" filter="fade">
                                      <p:cBhvr>
                                        <p:cTn id="153" dur="500"/>
                                        <p:tgtEl>
                                          <p:spTgt spid="29"/>
                                        </p:tgtEl>
                                      </p:cBhvr>
                                    </p:animEffect>
                                    <p:anim calcmode="lin" valueType="num">
                                      <p:cBhvr>
                                        <p:cTn id="154" dur="500" fill="hold"/>
                                        <p:tgtEl>
                                          <p:spTgt spid="29"/>
                                        </p:tgtEl>
                                        <p:attrNameLst>
                                          <p:attrName>ppt_x</p:attrName>
                                        </p:attrNameLst>
                                      </p:cBhvr>
                                      <p:tavLst>
                                        <p:tav tm="0">
                                          <p:val>
                                            <p:strVal val="#ppt_x"/>
                                          </p:val>
                                        </p:tav>
                                        <p:tav tm="100000">
                                          <p:val>
                                            <p:strVal val="#ppt_x"/>
                                          </p:val>
                                        </p:tav>
                                      </p:tavLst>
                                    </p:anim>
                                    <p:anim calcmode="lin" valueType="num">
                                      <p:cBhvr>
                                        <p:cTn id="155" dur="500" fill="hold"/>
                                        <p:tgtEl>
                                          <p:spTgt spid="29"/>
                                        </p:tgtEl>
                                        <p:attrNameLst>
                                          <p:attrName>ppt_y</p:attrName>
                                        </p:attrNameLst>
                                      </p:cBhvr>
                                      <p:tavLst>
                                        <p:tav tm="0">
                                          <p:val>
                                            <p:strVal val="#ppt_y+.1"/>
                                          </p:val>
                                        </p:tav>
                                        <p:tav tm="100000">
                                          <p:val>
                                            <p:strVal val="#ppt_y"/>
                                          </p:val>
                                        </p:tav>
                                      </p:tavLst>
                                    </p:anim>
                                  </p:childTnLst>
                                </p:cTn>
                              </p:par>
                            </p:childTnLst>
                          </p:cTn>
                        </p:par>
                        <p:par>
                          <p:cTn id="156" fill="hold">
                            <p:stCondLst>
                              <p:cond delay="7000"/>
                            </p:stCondLst>
                            <p:childTnLst>
                              <p:par>
                                <p:cTn id="157" presetID="22" presetClass="entr" presetSubtype="8" fill="hold" grpId="0" nodeType="afterEffect">
                                  <p:stCondLst>
                                    <p:cond delay="0"/>
                                  </p:stCondLst>
                                  <p:childTnLst>
                                    <p:set>
                                      <p:cBhvr>
                                        <p:cTn id="158" dur="1" fill="hold">
                                          <p:stCondLst>
                                            <p:cond delay="0"/>
                                          </p:stCondLst>
                                        </p:cTn>
                                        <p:tgtEl>
                                          <p:spTgt spid="26"/>
                                        </p:tgtEl>
                                        <p:attrNameLst>
                                          <p:attrName>style.visibility</p:attrName>
                                        </p:attrNameLst>
                                      </p:cBhvr>
                                      <p:to>
                                        <p:strVal val="visible"/>
                                      </p:to>
                                    </p:set>
                                    <p:animEffect transition="in" filter="wipe(left)">
                                      <p:cBhvr>
                                        <p:cTn id="159" dur="500"/>
                                        <p:tgtEl>
                                          <p:spTgt spid="26"/>
                                        </p:tgtEl>
                                      </p:cBhvr>
                                    </p:animEffect>
                                  </p:childTnLst>
                                </p:cTn>
                              </p:par>
                              <p:par>
                                <p:cTn id="160" presetID="42" presetClass="entr" presetSubtype="0" fill="hold" grpId="0" nodeType="withEffect">
                                  <p:stCondLst>
                                    <p:cond delay="0"/>
                                  </p:stCondLst>
                                  <p:childTnLst>
                                    <p:set>
                                      <p:cBhvr>
                                        <p:cTn id="161" dur="1" fill="hold">
                                          <p:stCondLst>
                                            <p:cond delay="0"/>
                                          </p:stCondLst>
                                        </p:cTn>
                                        <p:tgtEl>
                                          <p:spTgt spid="6"/>
                                        </p:tgtEl>
                                        <p:attrNameLst>
                                          <p:attrName>style.visibility</p:attrName>
                                        </p:attrNameLst>
                                      </p:cBhvr>
                                      <p:to>
                                        <p:strVal val="visible"/>
                                      </p:to>
                                    </p:set>
                                    <p:animEffect transition="in" filter="fade">
                                      <p:cBhvr>
                                        <p:cTn id="162" dur="500"/>
                                        <p:tgtEl>
                                          <p:spTgt spid="6"/>
                                        </p:tgtEl>
                                      </p:cBhvr>
                                    </p:animEffect>
                                    <p:anim calcmode="lin" valueType="num">
                                      <p:cBhvr>
                                        <p:cTn id="163" dur="500" fill="hold"/>
                                        <p:tgtEl>
                                          <p:spTgt spid="6"/>
                                        </p:tgtEl>
                                        <p:attrNameLst>
                                          <p:attrName>ppt_x</p:attrName>
                                        </p:attrNameLst>
                                      </p:cBhvr>
                                      <p:tavLst>
                                        <p:tav tm="0">
                                          <p:val>
                                            <p:strVal val="#ppt_x"/>
                                          </p:val>
                                        </p:tav>
                                        <p:tav tm="100000">
                                          <p:val>
                                            <p:strVal val="#ppt_x"/>
                                          </p:val>
                                        </p:tav>
                                      </p:tavLst>
                                    </p:anim>
                                    <p:anim calcmode="lin" valueType="num">
                                      <p:cBhvr>
                                        <p:cTn id="16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autoUpdateAnimBg="0"/>
      <p:bldP spid="9" grpId="0" animBg="1" autoUpdateAnimBg="0"/>
      <p:bldP spid="10" grpId="0" animBg="1"/>
      <p:bldP spid="11" grpId="0" animBg="1" autoUpdateAnimBg="0"/>
      <p:bldP spid="12" grpId="0" animBg="1" autoUpdateAnimBg="0"/>
      <p:bldP spid="13" grpId="0" animBg="1" autoUpdateAnimBg="0"/>
      <p:bldP spid="14" grpId="0" animBg="1" autoUpdateAnimBg="0"/>
      <p:bldP spid="15" grpId="0" animBg="1"/>
      <p:bldP spid="16" grpId="0" animBg="1" autoUpdateAnimBg="0"/>
      <p:bldP spid="17" grpId="0" animBg="1" autoUpdateAnimBg="0"/>
      <p:bldP spid="18" grpId="0" animBg="1"/>
      <p:bldP spid="19" grpId="0" animBg="1" autoUpdateAnimBg="0"/>
      <p:bldP spid="20" grpId="0" animBg="1" autoUpdateAnimBg="0"/>
      <p:bldP spid="21" grpId="0" animBg="1"/>
      <p:bldP spid="22" grpId="0" animBg="1" autoUpdateAnimBg="0"/>
      <p:bldP spid="23" grpId="0" animBg="1" autoUpdateAnimBg="0"/>
      <p:bldP spid="24" grpId="0" animBg="1" autoUpdateAnimBg="0"/>
      <p:bldP spid="25" grpId="0" animBg="1"/>
      <p:bldP spid="26" grpId="0" animBg="1"/>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866"/>
          <a:stretch/>
        </p:blipFill>
        <p:spPr bwMode="auto">
          <a:xfrm>
            <a:off x="0" y="-1"/>
            <a:ext cx="12192000" cy="20042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8"/>
          <p:cNvSpPr txBox="1">
            <a:spLocks noChangeArrowheads="1"/>
          </p:cNvSpPr>
          <p:nvPr/>
        </p:nvSpPr>
        <p:spPr bwMode="gray">
          <a:xfrm>
            <a:off x="5297643" y="87628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a:solidFill>
                  <a:schemeClr val="bg1"/>
                </a:solidFill>
                <a:latin typeface="微软雅黑" panose="020B0503020204020204" pitchFamily="34" charset="-122"/>
                <a:ea typeface="微软雅黑" panose="020B0503020204020204" pitchFamily="34" charset="-122"/>
              </a:rPr>
              <a:t>标题内容</a:t>
            </a:r>
          </a:p>
        </p:txBody>
      </p:sp>
      <p:cxnSp>
        <p:nvCxnSpPr>
          <p:cNvPr id="4" name="直接连接符​​ 14"/>
          <p:cNvCxnSpPr>
            <a:cxnSpLocks/>
          </p:cNvCxnSpPr>
          <p:nvPr/>
        </p:nvCxnSpPr>
        <p:spPr>
          <a:xfrm>
            <a:off x="0"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14"/>
          <p:cNvCxnSpPr>
            <a:cxnSpLocks/>
          </p:cNvCxnSpPr>
          <p:nvPr/>
        </p:nvCxnSpPr>
        <p:spPr>
          <a:xfrm>
            <a:off x="7667636" y="1059210"/>
            <a:ext cx="4524364"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Freeform 5"/>
          <p:cNvSpPr>
            <a:spLocks noChangeArrowheads="1"/>
          </p:cNvSpPr>
          <p:nvPr/>
        </p:nvSpPr>
        <p:spPr bwMode="auto">
          <a:xfrm>
            <a:off x="2277120" y="2810684"/>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bg1">
              <a:lumMod val="95000"/>
            </a:schemeClr>
          </a:solidFill>
          <a:ln>
            <a:noFill/>
          </a:ln>
        </p:spPr>
        <p:txBody>
          <a:bodyPr/>
          <a:lstStyle/>
          <a:p>
            <a:endParaRPr lang="zh-CN" altLang="en-US">
              <a:solidFill>
                <a:schemeClr val="accent2"/>
              </a:solidFill>
            </a:endParaRPr>
          </a:p>
        </p:txBody>
      </p:sp>
      <p:sp>
        <p:nvSpPr>
          <p:cNvPr id="7" name="Freeform 6"/>
          <p:cNvSpPr>
            <a:spLocks noChangeArrowheads="1"/>
          </p:cNvSpPr>
          <p:nvPr/>
        </p:nvSpPr>
        <p:spPr bwMode="auto">
          <a:xfrm>
            <a:off x="3151832" y="2915459"/>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1">
              <a:lumMod val="65000"/>
            </a:schemeClr>
          </a:solidFill>
          <a:ln>
            <a:noFill/>
          </a:ln>
        </p:spPr>
        <p:txBody>
          <a:bodyPr/>
          <a:lstStyle/>
          <a:p>
            <a:endParaRPr lang="zh-CN" altLang="en-US">
              <a:solidFill>
                <a:srgbClr val="395E9D"/>
              </a:solidFill>
            </a:endParaRPr>
          </a:p>
        </p:txBody>
      </p:sp>
      <p:sp>
        <p:nvSpPr>
          <p:cNvPr id="8" name="Freeform 7"/>
          <p:cNvSpPr>
            <a:spLocks noChangeArrowheads="1"/>
          </p:cNvSpPr>
          <p:nvPr/>
        </p:nvSpPr>
        <p:spPr bwMode="auto">
          <a:xfrm>
            <a:off x="3466157" y="3480609"/>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bg1">
              <a:lumMod val="85000"/>
            </a:schemeClr>
          </a:solidFill>
          <a:ln>
            <a:noFill/>
          </a:ln>
        </p:spPr>
        <p:txBody>
          <a:bodyPr/>
          <a:lstStyle/>
          <a:p>
            <a:endParaRPr lang="zh-CN" altLang="en-US" dirty="0">
              <a:solidFill>
                <a:schemeClr val="accent2"/>
              </a:solidFill>
            </a:endParaRPr>
          </a:p>
        </p:txBody>
      </p:sp>
      <p:sp>
        <p:nvSpPr>
          <p:cNvPr id="9" name="Freeform 8"/>
          <p:cNvSpPr>
            <a:spLocks noChangeArrowheads="1"/>
          </p:cNvSpPr>
          <p:nvPr/>
        </p:nvSpPr>
        <p:spPr bwMode="auto">
          <a:xfrm>
            <a:off x="3413770" y="3791759"/>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bg1"/>
          </a:solidFill>
          <a:ln>
            <a:noFill/>
          </a:ln>
        </p:spPr>
        <p:txBody>
          <a:bodyPr/>
          <a:lstStyle/>
          <a:p>
            <a:endParaRPr lang="zh-CN" altLang="en-US">
              <a:solidFill>
                <a:schemeClr val="accent2"/>
              </a:solidFill>
            </a:endParaRPr>
          </a:p>
        </p:txBody>
      </p:sp>
      <p:sp>
        <p:nvSpPr>
          <p:cNvPr id="10" name="Freeform 9"/>
          <p:cNvSpPr>
            <a:spLocks noChangeArrowheads="1"/>
          </p:cNvSpPr>
          <p:nvPr/>
        </p:nvSpPr>
        <p:spPr bwMode="auto">
          <a:xfrm>
            <a:off x="2191395" y="3491721"/>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lumMod val="85000"/>
            </a:schemeClr>
          </a:solidFill>
          <a:ln>
            <a:noFill/>
          </a:ln>
        </p:spPr>
        <p:txBody>
          <a:bodyPr/>
          <a:lstStyle/>
          <a:p>
            <a:endParaRPr lang="zh-CN" altLang="en-US">
              <a:solidFill>
                <a:schemeClr val="accent2"/>
              </a:solidFill>
            </a:endParaRPr>
          </a:p>
        </p:txBody>
      </p:sp>
      <p:sp>
        <p:nvSpPr>
          <p:cNvPr id="11" name="Freeform 12"/>
          <p:cNvSpPr>
            <a:spLocks noChangeArrowheads="1"/>
          </p:cNvSpPr>
          <p:nvPr/>
        </p:nvSpPr>
        <p:spPr bwMode="auto">
          <a:xfrm>
            <a:off x="3810645" y="2574146"/>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bg1"/>
          </a:solidFill>
          <a:ln>
            <a:noFill/>
          </a:ln>
        </p:spPr>
        <p:txBody>
          <a:bodyPr/>
          <a:lstStyle/>
          <a:p>
            <a:endParaRPr lang="zh-CN" altLang="en-US"/>
          </a:p>
        </p:txBody>
      </p:sp>
      <p:sp>
        <p:nvSpPr>
          <p:cNvPr id="12" name="Freeform 15"/>
          <p:cNvSpPr>
            <a:spLocks noChangeArrowheads="1"/>
          </p:cNvSpPr>
          <p:nvPr/>
        </p:nvSpPr>
        <p:spPr bwMode="auto">
          <a:xfrm>
            <a:off x="3810645" y="3874309"/>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bg1"/>
          </a:solidFill>
          <a:ln>
            <a:noFill/>
          </a:ln>
        </p:spPr>
        <p:txBody>
          <a:bodyPr/>
          <a:lstStyle/>
          <a:p>
            <a:endParaRPr lang="zh-CN" altLang="en-US"/>
          </a:p>
        </p:txBody>
      </p:sp>
      <p:sp>
        <p:nvSpPr>
          <p:cNvPr id="13" name="Freeform 16"/>
          <p:cNvSpPr>
            <a:spLocks noChangeArrowheads="1"/>
          </p:cNvSpPr>
          <p:nvPr/>
        </p:nvSpPr>
        <p:spPr bwMode="auto">
          <a:xfrm>
            <a:off x="7573020" y="2528109"/>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bg1"/>
          </a:solidFill>
          <a:ln>
            <a:noFill/>
          </a:ln>
        </p:spPr>
        <p:txBody>
          <a:bodyPr/>
          <a:lstStyle/>
          <a:p>
            <a:endParaRPr lang="zh-CN" altLang="en-US"/>
          </a:p>
        </p:txBody>
      </p:sp>
      <p:sp>
        <p:nvSpPr>
          <p:cNvPr id="14" name="Freeform 17"/>
          <p:cNvSpPr>
            <a:spLocks noChangeArrowheads="1"/>
          </p:cNvSpPr>
          <p:nvPr/>
        </p:nvSpPr>
        <p:spPr bwMode="auto">
          <a:xfrm>
            <a:off x="7223770" y="2555096"/>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1">
              <a:lumMod val="75000"/>
            </a:schemeClr>
          </a:solidFill>
          <a:ln>
            <a:noFill/>
          </a:ln>
        </p:spPr>
        <p:txBody>
          <a:bodyPr/>
          <a:lstStyle/>
          <a:p>
            <a:endParaRPr lang="zh-CN" altLang="en-US"/>
          </a:p>
        </p:txBody>
      </p:sp>
      <p:sp>
        <p:nvSpPr>
          <p:cNvPr id="15" name="Freeform 18"/>
          <p:cNvSpPr>
            <a:spLocks noChangeArrowheads="1"/>
          </p:cNvSpPr>
          <p:nvPr/>
        </p:nvSpPr>
        <p:spPr bwMode="auto">
          <a:xfrm>
            <a:off x="6755457" y="2621771"/>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bg1">
              <a:lumMod val="75000"/>
            </a:schemeClr>
          </a:solidFill>
          <a:ln>
            <a:noFill/>
          </a:ln>
        </p:spPr>
        <p:txBody>
          <a:bodyPr/>
          <a:lstStyle/>
          <a:p>
            <a:endParaRPr lang="zh-CN" altLang="en-US"/>
          </a:p>
        </p:txBody>
      </p:sp>
      <p:sp>
        <p:nvSpPr>
          <p:cNvPr id="16" name="Freeform 19"/>
          <p:cNvSpPr>
            <a:spLocks noChangeArrowheads="1"/>
          </p:cNvSpPr>
          <p:nvPr/>
        </p:nvSpPr>
        <p:spPr bwMode="auto">
          <a:xfrm>
            <a:off x="6398270" y="2945621"/>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bg1"/>
          </a:solidFill>
          <a:ln>
            <a:noFill/>
          </a:ln>
        </p:spPr>
        <p:txBody>
          <a:bodyPr/>
          <a:lstStyle/>
          <a:p>
            <a:endParaRPr lang="zh-CN" altLang="en-US"/>
          </a:p>
        </p:txBody>
      </p:sp>
      <p:sp>
        <p:nvSpPr>
          <p:cNvPr id="17" name="Freeform 20"/>
          <p:cNvSpPr>
            <a:spLocks noChangeArrowheads="1"/>
          </p:cNvSpPr>
          <p:nvPr/>
        </p:nvSpPr>
        <p:spPr bwMode="auto">
          <a:xfrm>
            <a:off x="6544320" y="4017184"/>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lumMod val="75000"/>
            </a:schemeClr>
          </a:solidFill>
          <a:ln>
            <a:noFill/>
          </a:ln>
        </p:spPr>
        <p:txBody>
          <a:bodyPr/>
          <a:lstStyle/>
          <a:p>
            <a:endParaRPr lang="zh-CN" altLang="en-US"/>
          </a:p>
        </p:txBody>
      </p:sp>
      <p:sp>
        <p:nvSpPr>
          <p:cNvPr id="18" name="Freeform 34"/>
          <p:cNvSpPr>
            <a:spLocks noEditPoints="1" noChangeArrowheads="1"/>
          </p:cNvSpPr>
          <p:nvPr/>
        </p:nvSpPr>
        <p:spPr bwMode="auto">
          <a:xfrm>
            <a:off x="5891857" y="3426634"/>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bg1"/>
          </a:solidFill>
          <a:ln>
            <a:noFill/>
          </a:ln>
        </p:spPr>
        <p:txBody>
          <a:bodyPr/>
          <a:lstStyle/>
          <a:p>
            <a:endParaRPr lang="zh-CN" altLang="en-US"/>
          </a:p>
        </p:txBody>
      </p:sp>
      <p:sp>
        <p:nvSpPr>
          <p:cNvPr id="19" name="Freeform 35"/>
          <p:cNvSpPr>
            <a:spLocks noEditPoints="1" noChangeArrowheads="1"/>
          </p:cNvSpPr>
          <p:nvPr/>
        </p:nvSpPr>
        <p:spPr bwMode="auto">
          <a:xfrm>
            <a:off x="5695007" y="3602846"/>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bg1"/>
          </a:solidFill>
          <a:ln>
            <a:noFill/>
          </a:ln>
        </p:spPr>
        <p:txBody>
          <a:bodyPr/>
          <a:lstStyle/>
          <a:p>
            <a:endParaRPr lang="zh-CN" altLang="en-US"/>
          </a:p>
        </p:txBody>
      </p:sp>
      <p:sp>
        <p:nvSpPr>
          <p:cNvPr id="20" name="Freeform 36"/>
          <p:cNvSpPr>
            <a:spLocks noEditPoints="1" noChangeArrowheads="1"/>
          </p:cNvSpPr>
          <p:nvPr/>
        </p:nvSpPr>
        <p:spPr bwMode="auto">
          <a:xfrm>
            <a:off x="5688657" y="3340909"/>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bg1"/>
          </a:solidFill>
          <a:ln>
            <a:noFill/>
          </a:ln>
        </p:spPr>
        <p:txBody>
          <a:bodyPr/>
          <a:lstStyle/>
          <a:p>
            <a:endParaRPr lang="zh-CN" altLang="en-US"/>
          </a:p>
        </p:txBody>
      </p:sp>
      <p:sp>
        <p:nvSpPr>
          <p:cNvPr id="21" name="Freeform 37"/>
          <p:cNvSpPr>
            <a:spLocks noChangeArrowheads="1"/>
          </p:cNvSpPr>
          <p:nvPr/>
        </p:nvSpPr>
        <p:spPr bwMode="auto">
          <a:xfrm>
            <a:off x="7080895" y="5220509"/>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solidFill>
                <a:schemeClr val="accent6"/>
              </a:solidFill>
            </a:endParaRPr>
          </a:p>
        </p:txBody>
      </p:sp>
      <p:sp>
        <p:nvSpPr>
          <p:cNvPr id="22" name="Freeform 38"/>
          <p:cNvSpPr>
            <a:spLocks noEditPoints="1" noChangeArrowheads="1"/>
          </p:cNvSpPr>
          <p:nvPr/>
        </p:nvSpPr>
        <p:spPr bwMode="auto">
          <a:xfrm>
            <a:off x="7115820" y="4887134"/>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23" name="Freeform 39"/>
          <p:cNvSpPr>
            <a:spLocks noEditPoints="1" noChangeArrowheads="1"/>
          </p:cNvSpPr>
          <p:nvPr/>
        </p:nvSpPr>
        <p:spPr bwMode="auto">
          <a:xfrm>
            <a:off x="7168207" y="2004234"/>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1"/>
          </a:solidFill>
          <a:ln>
            <a:noFill/>
          </a:ln>
        </p:spPr>
        <p:txBody>
          <a:bodyPr/>
          <a:lstStyle/>
          <a:p>
            <a:endParaRPr lang="zh-CN" altLang="en-US"/>
          </a:p>
        </p:txBody>
      </p:sp>
      <p:sp>
        <p:nvSpPr>
          <p:cNvPr id="24" name="Freeform 40"/>
          <p:cNvSpPr>
            <a:spLocks noEditPoints="1" noChangeArrowheads="1"/>
          </p:cNvSpPr>
          <p:nvPr/>
        </p:nvSpPr>
        <p:spPr bwMode="auto">
          <a:xfrm>
            <a:off x="9097020" y="3202796"/>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bg1"/>
          </a:solidFill>
          <a:ln>
            <a:noFill/>
          </a:ln>
        </p:spPr>
        <p:txBody>
          <a:bodyPr/>
          <a:lstStyle/>
          <a:p>
            <a:endParaRPr lang="zh-CN" altLang="en-US"/>
          </a:p>
        </p:txBody>
      </p:sp>
      <p:sp>
        <p:nvSpPr>
          <p:cNvPr id="25" name="Freeform 41"/>
          <p:cNvSpPr>
            <a:spLocks noChangeArrowheads="1"/>
          </p:cNvSpPr>
          <p:nvPr/>
        </p:nvSpPr>
        <p:spPr bwMode="auto">
          <a:xfrm>
            <a:off x="7449195" y="3444096"/>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chemeClr val="bg1"/>
          </a:solidFill>
          <a:ln>
            <a:noFill/>
          </a:ln>
          <a:extLst/>
        </p:spPr>
        <p:txBody>
          <a:bodyPr/>
          <a:lstStyle/>
          <a:p>
            <a:endParaRPr lang="zh-CN" altLang="en-US"/>
          </a:p>
        </p:txBody>
      </p:sp>
      <p:sp>
        <p:nvSpPr>
          <p:cNvPr id="26" name="Freeform 42"/>
          <p:cNvSpPr>
            <a:spLocks noChangeArrowheads="1"/>
          </p:cNvSpPr>
          <p:nvPr/>
        </p:nvSpPr>
        <p:spPr bwMode="auto">
          <a:xfrm>
            <a:off x="7542857" y="3301221"/>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chemeClr val="bg1"/>
          </a:solidFill>
          <a:ln>
            <a:noFill/>
          </a:ln>
          <a:extLst/>
        </p:spPr>
        <p:txBody>
          <a:bodyPr/>
          <a:lstStyle/>
          <a:p>
            <a:endParaRPr lang="zh-CN" altLang="en-US"/>
          </a:p>
        </p:txBody>
      </p:sp>
      <p:sp>
        <p:nvSpPr>
          <p:cNvPr id="27" name="TextBox 682"/>
          <p:cNvSpPr>
            <a:spLocks noChangeArrowheads="1"/>
          </p:cNvSpPr>
          <p:nvPr/>
        </p:nvSpPr>
        <p:spPr bwMode="auto">
          <a:xfrm>
            <a:off x="2453409" y="2980546"/>
            <a:ext cx="6078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395E9D"/>
                </a:solidFill>
                <a:latin typeface="方正中等线简体" panose="03000509000000000000" pitchFamily="65" charset="-122"/>
                <a:ea typeface="方正中等线简体" panose="03000509000000000000" pitchFamily="65" charset="-122"/>
              </a:rPr>
              <a:t>27%</a:t>
            </a:r>
            <a:endParaRPr lang="zh-CN" altLang="en-US" sz="1600" dirty="0">
              <a:solidFill>
                <a:srgbClr val="395E9D"/>
              </a:solidFill>
              <a:latin typeface="方正中等线简体" panose="03000509000000000000" pitchFamily="65" charset="-122"/>
              <a:ea typeface="方正中等线简体" panose="03000509000000000000" pitchFamily="65" charset="-122"/>
            </a:endParaRPr>
          </a:p>
        </p:txBody>
      </p:sp>
      <p:sp>
        <p:nvSpPr>
          <p:cNvPr id="28" name="TextBox 682"/>
          <p:cNvSpPr>
            <a:spLocks noChangeArrowheads="1"/>
          </p:cNvSpPr>
          <p:nvPr/>
        </p:nvSpPr>
        <p:spPr bwMode="auto">
          <a:xfrm>
            <a:off x="3169372" y="3088496"/>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395E9D"/>
                </a:solidFill>
                <a:latin typeface="方正中等线简体" panose="03000509000000000000" pitchFamily="65" charset="-122"/>
                <a:ea typeface="方正中等线简体" panose="03000509000000000000" pitchFamily="65" charset="-122"/>
              </a:rPr>
              <a:t>16%</a:t>
            </a:r>
            <a:endParaRPr lang="zh-CN" altLang="en-US" sz="1600" dirty="0">
              <a:solidFill>
                <a:srgbClr val="395E9D"/>
              </a:solidFill>
              <a:latin typeface="方正中等线简体" panose="03000509000000000000" pitchFamily="65" charset="-122"/>
              <a:ea typeface="方正中等线简体" panose="03000509000000000000" pitchFamily="65" charset="-122"/>
            </a:endParaRPr>
          </a:p>
        </p:txBody>
      </p:sp>
      <p:sp>
        <p:nvSpPr>
          <p:cNvPr id="29" name="TextBox 682"/>
          <p:cNvSpPr>
            <a:spLocks noChangeArrowheads="1"/>
          </p:cNvSpPr>
          <p:nvPr/>
        </p:nvSpPr>
        <p:spPr bwMode="auto">
          <a:xfrm>
            <a:off x="3449640" y="3529821"/>
            <a:ext cx="450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395E9D"/>
                </a:solidFill>
                <a:latin typeface="方正中等线简体" panose="03000509000000000000" pitchFamily="65" charset="-122"/>
                <a:ea typeface="方正中等线简体" panose="03000509000000000000" pitchFamily="65" charset="-122"/>
              </a:rPr>
              <a:t>6%</a:t>
            </a:r>
            <a:endParaRPr lang="zh-CN" altLang="en-US" sz="1400" dirty="0">
              <a:solidFill>
                <a:srgbClr val="395E9D"/>
              </a:solidFill>
              <a:latin typeface="方正中等线简体" panose="03000509000000000000" pitchFamily="65" charset="-122"/>
              <a:ea typeface="方正中等线简体" panose="03000509000000000000" pitchFamily="65" charset="-122"/>
            </a:endParaRPr>
          </a:p>
        </p:txBody>
      </p:sp>
      <p:sp>
        <p:nvSpPr>
          <p:cNvPr id="30" name="TextBox 682"/>
          <p:cNvSpPr>
            <a:spLocks noChangeArrowheads="1"/>
          </p:cNvSpPr>
          <p:nvPr/>
        </p:nvSpPr>
        <p:spPr bwMode="auto">
          <a:xfrm>
            <a:off x="3406762" y="3745721"/>
            <a:ext cx="450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395E9D"/>
                </a:solidFill>
                <a:latin typeface="方正中等线简体" panose="03000509000000000000" pitchFamily="65" charset="-122"/>
                <a:ea typeface="方正中等线简体" panose="03000509000000000000" pitchFamily="65" charset="-122"/>
              </a:rPr>
              <a:t>3%</a:t>
            </a:r>
            <a:endParaRPr lang="zh-CN" altLang="en-US" sz="1400" dirty="0">
              <a:solidFill>
                <a:srgbClr val="395E9D"/>
              </a:solidFill>
              <a:latin typeface="方正中等线简体" panose="03000509000000000000" pitchFamily="65" charset="-122"/>
              <a:ea typeface="方正中等线简体" panose="03000509000000000000" pitchFamily="65" charset="-122"/>
            </a:endParaRPr>
          </a:p>
        </p:txBody>
      </p:sp>
      <p:sp>
        <p:nvSpPr>
          <p:cNvPr id="31" name="TextBox 682"/>
          <p:cNvSpPr>
            <a:spLocks noChangeArrowheads="1"/>
          </p:cNvSpPr>
          <p:nvPr/>
        </p:nvSpPr>
        <p:spPr bwMode="auto">
          <a:xfrm>
            <a:off x="2580409" y="4091796"/>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395E9D"/>
                </a:solidFill>
                <a:latin typeface="方正中等线简体" panose="03000509000000000000" pitchFamily="65" charset="-122"/>
                <a:ea typeface="方正中等线简体" panose="03000509000000000000" pitchFamily="65" charset="-122"/>
              </a:rPr>
              <a:t>48%</a:t>
            </a:r>
            <a:endParaRPr lang="zh-CN" altLang="en-US" sz="1600" dirty="0">
              <a:solidFill>
                <a:srgbClr val="395E9D"/>
              </a:solidFill>
              <a:latin typeface="方正中等线简体" panose="03000509000000000000" pitchFamily="65" charset="-122"/>
              <a:ea typeface="方正中等线简体" panose="03000509000000000000" pitchFamily="65" charset="-122"/>
            </a:endParaRPr>
          </a:p>
        </p:txBody>
      </p:sp>
      <p:sp>
        <p:nvSpPr>
          <p:cNvPr id="32" name="TextBox 115"/>
          <p:cNvSpPr>
            <a:spLocks noChangeArrowheads="1"/>
          </p:cNvSpPr>
          <p:nvPr/>
        </p:nvSpPr>
        <p:spPr bwMode="auto">
          <a:xfrm>
            <a:off x="7587843" y="205662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3" name="TextBox 116"/>
          <p:cNvSpPr>
            <a:spLocks noChangeArrowheads="1"/>
          </p:cNvSpPr>
          <p:nvPr/>
        </p:nvSpPr>
        <p:spPr bwMode="auto">
          <a:xfrm>
            <a:off x="8762593" y="372984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4" name="TextBox 117"/>
          <p:cNvSpPr>
            <a:spLocks noChangeArrowheads="1"/>
          </p:cNvSpPr>
          <p:nvPr/>
        </p:nvSpPr>
        <p:spPr bwMode="auto">
          <a:xfrm>
            <a:off x="5471706" y="372984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5" name="TextBox 118"/>
          <p:cNvSpPr>
            <a:spLocks noChangeArrowheads="1"/>
          </p:cNvSpPr>
          <p:nvPr/>
        </p:nvSpPr>
        <p:spPr bwMode="auto">
          <a:xfrm>
            <a:off x="7810093" y="487284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6" name="TextBox 119"/>
          <p:cNvSpPr>
            <a:spLocks noChangeArrowheads="1"/>
          </p:cNvSpPr>
          <p:nvPr/>
        </p:nvSpPr>
        <p:spPr bwMode="auto">
          <a:xfrm>
            <a:off x="2497782" y="461725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Tree>
    <p:custDataLst>
      <p:tags r:id="rId1"/>
    </p:custDataLst>
    <p:extLst>
      <p:ext uri="{BB962C8B-B14F-4D97-AF65-F5344CB8AC3E}">
        <p14:creationId xmlns:p14="http://schemas.microsoft.com/office/powerpoint/2010/main" val="1069957984"/>
      </p:ext>
    </p:extLst>
  </p:cSld>
  <p:clrMapOvr>
    <a:masterClrMapping/>
  </p:clrMapOvr>
  <mc:AlternateContent xmlns:mc="http://schemas.openxmlformats.org/markup-compatibility/2006" xmlns:p14="http://schemas.microsoft.com/office/powerpoint/2010/main">
    <mc:Choice Requires="p14">
      <p:transition spd="slow" p14:dur="2000" advTm="8801"/>
    </mc:Choice>
    <mc:Fallback xmlns="">
      <p:transition spd="slow" advTm="88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anim calcmode="lin" valueType="num">
                                      <p:cBhvr>
                                        <p:cTn id="65" dur="500" fill="hold"/>
                                        <p:tgtEl>
                                          <p:spTgt spid="36"/>
                                        </p:tgtEl>
                                        <p:attrNameLst>
                                          <p:attrName>ppt_x</p:attrName>
                                        </p:attrNameLst>
                                      </p:cBhvr>
                                      <p:tavLst>
                                        <p:tav tm="0">
                                          <p:val>
                                            <p:strVal val="#ppt_x"/>
                                          </p:val>
                                        </p:tav>
                                        <p:tav tm="100000">
                                          <p:val>
                                            <p:strVal val="#ppt_x"/>
                                          </p:val>
                                        </p:tav>
                                      </p:tavLst>
                                    </p:anim>
                                    <p:anim calcmode="lin" valueType="num">
                                      <p:cBhvr>
                                        <p:cTn id="66"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fltVal val="0"/>
                                          </p:val>
                                        </p:tav>
                                        <p:tav tm="100000">
                                          <p:val>
                                            <p:strVal val="#ppt_w"/>
                                          </p:val>
                                        </p:tav>
                                      </p:tavLst>
                                    </p:anim>
                                    <p:anim calcmode="lin" valueType="num">
                                      <p:cBhvr>
                                        <p:cTn id="80" dur="500" fill="hold"/>
                                        <p:tgtEl>
                                          <p:spTgt spid="13"/>
                                        </p:tgtEl>
                                        <p:attrNameLst>
                                          <p:attrName>ppt_h</p:attrName>
                                        </p:attrNameLst>
                                      </p:cBhvr>
                                      <p:tavLst>
                                        <p:tav tm="0">
                                          <p:val>
                                            <p:fltVal val="0"/>
                                          </p:val>
                                        </p:tav>
                                        <p:tav tm="100000">
                                          <p:val>
                                            <p:strVal val="#ppt_h"/>
                                          </p:val>
                                        </p:tav>
                                      </p:tavLst>
                                    </p:anim>
                                    <p:animEffect transition="in" filter="fade">
                                      <p:cBhvr>
                                        <p:cTn id="81" dur="500"/>
                                        <p:tgtEl>
                                          <p:spTgt spid="1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500" fill="hold"/>
                                        <p:tgtEl>
                                          <p:spTgt spid="15"/>
                                        </p:tgtEl>
                                        <p:attrNameLst>
                                          <p:attrName>ppt_w</p:attrName>
                                        </p:attrNameLst>
                                      </p:cBhvr>
                                      <p:tavLst>
                                        <p:tav tm="0">
                                          <p:val>
                                            <p:fltVal val="0"/>
                                          </p:val>
                                        </p:tav>
                                        <p:tav tm="100000">
                                          <p:val>
                                            <p:strVal val="#ppt_w"/>
                                          </p:val>
                                        </p:tav>
                                      </p:tavLst>
                                    </p:anim>
                                    <p:anim calcmode="lin" valueType="num">
                                      <p:cBhvr>
                                        <p:cTn id="90" dur="500" fill="hold"/>
                                        <p:tgtEl>
                                          <p:spTgt spid="15"/>
                                        </p:tgtEl>
                                        <p:attrNameLst>
                                          <p:attrName>ppt_h</p:attrName>
                                        </p:attrNameLst>
                                      </p:cBhvr>
                                      <p:tavLst>
                                        <p:tav tm="0">
                                          <p:val>
                                            <p:fltVal val="0"/>
                                          </p:val>
                                        </p:tav>
                                        <p:tav tm="100000">
                                          <p:val>
                                            <p:strVal val="#ppt_h"/>
                                          </p:val>
                                        </p:tav>
                                      </p:tavLst>
                                    </p:anim>
                                    <p:animEffect transition="in" filter="fade">
                                      <p:cBhvr>
                                        <p:cTn id="91" dur="500"/>
                                        <p:tgtEl>
                                          <p:spTgt spid="15"/>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Effect transition="in" filter="fade">
                                      <p:cBhvr>
                                        <p:cTn id="96" dur="500"/>
                                        <p:tgtEl>
                                          <p:spTgt spid="1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fltVal val="0"/>
                                          </p:val>
                                        </p:tav>
                                        <p:tav tm="100000">
                                          <p:val>
                                            <p:strVal val="#ppt_w"/>
                                          </p:val>
                                        </p:tav>
                                      </p:tavLst>
                                    </p:anim>
                                    <p:anim calcmode="lin" valueType="num">
                                      <p:cBhvr>
                                        <p:cTn id="100" dur="500" fill="hold"/>
                                        <p:tgtEl>
                                          <p:spTgt spid="25"/>
                                        </p:tgtEl>
                                        <p:attrNameLst>
                                          <p:attrName>ppt_h</p:attrName>
                                        </p:attrNameLst>
                                      </p:cBhvr>
                                      <p:tavLst>
                                        <p:tav tm="0">
                                          <p:val>
                                            <p:fltVal val="0"/>
                                          </p:val>
                                        </p:tav>
                                        <p:tav tm="100000">
                                          <p:val>
                                            <p:strVal val="#ppt_h"/>
                                          </p:val>
                                        </p:tav>
                                      </p:tavLst>
                                    </p:anim>
                                    <p:animEffect transition="in" filter="fade">
                                      <p:cBhvr>
                                        <p:cTn id="101" dur="500"/>
                                        <p:tgtEl>
                                          <p:spTgt spid="25"/>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p:cTn id="104" dur="500" fill="hold"/>
                                        <p:tgtEl>
                                          <p:spTgt spid="26"/>
                                        </p:tgtEl>
                                        <p:attrNameLst>
                                          <p:attrName>ppt_w</p:attrName>
                                        </p:attrNameLst>
                                      </p:cBhvr>
                                      <p:tavLst>
                                        <p:tav tm="0">
                                          <p:val>
                                            <p:fltVal val="0"/>
                                          </p:val>
                                        </p:tav>
                                        <p:tav tm="100000">
                                          <p:val>
                                            <p:strVal val="#ppt_w"/>
                                          </p:val>
                                        </p:tav>
                                      </p:tavLst>
                                    </p:anim>
                                    <p:anim calcmode="lin" valueType="num">
                                      <p:cBhvr>
                                        <p:cTn id="105" dur="500" fill="hold"/>
                                        <p:tgtEl>
                                          <p:spTgt spid="26"/>
                                        </p:tgtEl>
                                        <p:attrNameLst>
                                          <p:attrName>ppt_h</p:attrName>
                                        </p:attrNameLst>
                                      </p:cBhvr>
                                      <p:tavLst>
                                        <p:tav tm="0">
                                          <p:val>
                                            <p:fltVal val="0"/>
                                          </p:val>
                                        </p:tav>
                                        <p:tav tm="100000">
                                          <p:val>
                                            <p:strVal val="#ppt_h"/>
                                          </p:val>
                                        </p:tav>
                                      </p:tavLst>
                                    </p:anim>
                                    <p:animEffect transition="in" filter="fade">
                                      <p:cBhvr>
                                        <p:cTn id="106" dur="500"/>
                                        <p:tgtEl>
                                          <p:spTgt spid="26"/>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 calcmode="lin" valueType="num">
                                      <p:cBhvr>
                                        <p:cTn id="109" dur="500" fill="hold"/>
                                        <p:tgtEl>
                                          <p:spTgt spid="17"/>
                                        </p:tgtEl>
                                        <p:attrNameLst>
                                          <p:attrName>ppt_w</p:attrName>
                                        </p:attrNameLst>
                                      </p:cBhvr>
                                      <p:tavLst>
                                        <p:tav tm="0">
                                          <p:val>
                                            <p:fltVal val="0"/>
                                          </p:val>
                                        </p:tav>
                                        <p:tav tm="100000">
                                          <p:val>
                                            <p:strVal val="#ppt_w"/>
                                          </p:val>
                                        </p:tav>
                                      </p:tavLst>
                                    </p:anim>
                                    <p:anim calcmode="lin" valueType="num">
                                      <p:cBhvr>
                                        <p:cTn id="110" dur="500" fill="hold"/>
                                        <p:tgtEl>
                                          <p:spTgt spid="17"/>
                                        </p:tgtEl>
                                        <p:attrNameLst>
                                          <p:attrName>ppt_h</p:attrName>
                                        </p:attrNameLst>
                                      </p:cBhvr>
                                      <p:tavLst>
                                        <p:tav tm="0">
                                          <p:val>
                                            <p:fltVal val="0"/>
                                          </p:val>
                                        </p:tav>
                                        <p:tav tm="100000">
                                          <p:val>
                                            <p:strVal val="#ppt_h"/>
                                          </p:val>
                                        </p:tav>
                                      </p:tavLst>
                                    </p:anim>
                                    <p:animEffect transition="in" filter="fade">
                                      <p:cBhvr>
                                        <p:cTn id="111" dur="500"/>
                                        <p:tgtEl>
                                          <p:spTgt spid="17"/>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4" fill="hold" grpId="0" nodeType="click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additive="base">
                                        <p:cTn id="116" dur="500" fill="hold"/>
                                        <p:tgtEl>
                                          <p:spTgt spid="23"/>
                                        </p:tgtEl>
                                        <p:attrNameLst>
                                          <p:attrName>ppt_x</p:attrName>
                                        </p:attrNameLst>
                                      </p:cBhvr>
                                      <p:tavLst>
                                        <p:tav tm="0">
                                          <p:val>
                                            <p:strVal val="#ppt_x"/>
                                          </p:val>
                                        </p:tav>
                                        <p:tav tm="100000">
                                          <p:val>
                                            <p:strVal val="#ppt_x"/>
                                          </p:val>
                                        </p:tav>
                                      </p:tavLst>
                                    </p:anim>
                                    <p:anim calcmode="lin" valueType="num">
                                      <p:cBhvr additive="base">
                                        <p:cTn id="117" dur="500" fill="hold"/>
                                        <p:tgtEl>
                                          <p:spTgt spid="23"/>
                                        </p:tgtEl>
                                        <p:attrNameLst>
                                          <p:attrName>ppt_y</p:attrName>
                                        </p:attrNameLst>
                                      </p:cBhvr>
                                      <p:tavLst>
                                        <p:tav tm="0">
                                          <p:val>
                                            <p:strVal val="1+#ppt_h/2"/>
                                          </p:val>
                                        </p:tav>
                                        <p:tav tm="100000">
                                          <p:val>
                                            <p:strVal val="#ppt_y"/>
                                          </p:val>
                                        </p:tav>
                                      </p:tavLst>
                                    </p:anim>
                                  </p:childTnLst>
                                </p:cTn>
                              </p:par>
                              <p:par>
                                <p:cTn id="118" presetID="2" presetClass="entr" presetSubtype="4" fill="hold" grpId="0" nodeType="withEffect">
                                  <p:stCondLst>
                                    <p:cond delay="0"/>
                                  </p:stCondLst>
                                  <p:childTnLst>
                                    <p:set>
                                      <p:cBhvr>
                                        <p:cTn id="119" dur="1" fill="hold">
                                          <p:stCondLst>
                                            <p:cond delay="0"/>
                                          </p:stCondLst>
                                        </p:cTn>
                                        <p:tgtEl>
                                          <p:spTgt spid="32"/>
                                        </p:tgtEl>
                                        <p:attrNameLst>
                                          <p:attrName>style.visibility</p:attrName>
                                        </p:attrNameLst>
                                      </p:cBhvr>
                                      <p:to>
                                        <p:strVal val="visible"/>
                                      </p:to>
                                    </p:set>
                                    <p:anim calcmode="lin" valueType="num">
                                      <p:cBhvr additive="base">
                                        <p:cTn id="120" dur="500" fill="hold"/>
                                        <p:tgtEl>
                                          <p:spTgt spid="32"/>
                                        </p:tgtEl>
                                        <p:attrNameLst>
                                          <p:attrName>ppt_x</p:attrName>
                                        </p:attrNameLst>
                                      </p:cBhvr>
                                      <p:tavLst>
                                        <p:tav tm="0">
                                          <p:val>
                                            <p:strVal val="#ppt_x"/>
                                          </p:val>
                                        </p:tav>
                                        <p:tav tm="100000">
                                          <p:val>
                                            <p:strVal val="#ppt_x"/>
                                          </p:val>
                                        </p:tav>
                                      </p:tavLst>
                                    </p:anim>
                                    <p:anim calcmode="lin" valueType="num">
                                      <p:cBhvr additive="base">
                                        <p:cTn id="12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2" fill="hold" grpId="0" nodeType="click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1+#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33"/>
                                        </p:tgtEl>
                                        <p:attrNameLst>
                                          <p:attrName>style.visibility</p:attrName>
                                        </p:attrNameLst>
                                      </p:cBhvr>
                                      <p:to>
                                        <p:strVal val="visible"/>
                                      </p:to>
                                    </p:set>
                                    <p:anim calcmode="lin" valueType="num">
                                      <p:cBhvr additive="base">
                                        <p:cTn id="130" dur="500" fill="hold"/>
                                        <p:tgtEl>
                                          <p:spTgt spid="33"/>
                                        </p:tgtEl>
                                        <p:attrNameLst>
                                          <p:attrName>ppt_x</p:attrName>
                                        </p:attrNameLst>
                                      </p:cBhvr>
                                      <p:tavLst>
                                        <p:tav tm="0">
                                          <p:val>
                                            <p:strVal val="1+#ppt_w/2"/>
                                          </p:val>
                                        </p:tav>
                                        <p:tav tm="100000">
                                          <p:val>
                                            <p:strVal val="#ppt_x"/>
                                          </p:val>
                                        </p:tav>
                                      </p:tavLst>
                                    </p:anim>
                                    <p:anim calcmode="lin" valueType="num">
                                      <p:cBhvr additive="base">
                                        <p:cTn id="131"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21"/>
                                        </p:tgtEl>
                                        <p:attrNameLst>
                                          <p:attrName>style.visibility</p:attrName>
                                        </p:attrNameLst>
                                      </p:cBhvr>
                                      <p:to>
                                        <p:strVal val="visible"/>
                                      </p:to>
                                    </p:set>
                                    <p:anim calcmode="lin" valueType="num">
                                      <p:cBhvr additive="base">
                                        <p:cTn id="136" dur="500" fill="hold"/>
                                        <p:tgtEl>
                                          <p:spTgt spid="21"/>
                                        </p:tgtEl>
                                        <p:attrNameLst>
                                          <p:attrName>ppt_x</p:attrName>
                                        </p:attrNameLst>
                                      </p:cBhvr>
                                      <p:tavLst>
                                        <p:tav tm="0">
                                          <p:val>
                                            <p:strVal val="#ppt_x"/>
                                          </p:val>
                                        </p:tav>
                                        <p:tav tm="100000">
                                          <p:val>
                                            <p:strVal val="#ppt_x"/>
                                          </p:val>
                                        </p:tav>
                                      </p:tavLst>
                                    </p:anim>
                                    <p:anim calcmode="lin" valueType="num">
                                      <p:cBhvr additive="base">
                                        <p:cTn id="137" dur="500" fill="hold"/>
                                        <p:tgtEl>
                                          <p:spTgt spid="21"/>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22"/>
                                        </p:tgtEl>
                                        <p:attrNameLst>
                                          <p:attrName>style.visibility</p:attrName>
                                        </p:attrNameLst>
                                      </p:cBhvr>
                                      <p:to>
                                        <p:strVal val="visible"/>
                                      </p:to>
                                    </p:set>
                                    <p:anim calcmode="lin" valueType="num">
                                      <p:cBhvr additive="base">
                                        <p:cTn id="140" dur="500" fill="hold"/>
                                        <p:tgtEl>
                                          <p:spTgt spid="22"/>
                                        </p:tgtEl>
                                        <p:attrNameLst>
                                          <p:attrName>ppt_x</p:attrName>
                                        </p:attrNameLst>
                                      </p:cBhvr>
                                      <p:tavLst>
                                        <p:tav tm="0">
                                          <p:val>
                                            <p:strVal val="#ppt_x"/>
                                          </p:val>
                                        </p:tav>
                                        <p:tav tm="100000">
                                          <p:val>
                                            <p:strVal val="#ppt_x"/>
                                          </p:val>
                                        </p:tav>
                                      </p:tavLst>
                                    </p:anim>
                                    <p:anim calcmode="lin" valueType="num">
                                      <p:cBhvr additive="base">
                                        <p:cTn id="141" dur="500" fill="hold"/>
                                        <p:tgtEl>
                                          <p:spTgt spid="22"/>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35"/>
                                        </p:tgtEl>
                                        <p:attrNameLst>
                                          <p:attrName>style.visibility</p:attrName>
                                        </p:attrNameLst>
                                      </p:cBhvr>
                                      <p:to>
                                        <p:strVal val="visible"/>
                                      </p:to>
                                    </p:set>
                                    <p:anim calcmode="lin" valueType="num">
                                      <p:cBhvr additive="base">
                                        <p:cTn id="144" dur="500" fill="hold"/>
                                        <p:tgtEl>
                                          <p:spTgt spid="35"/>
                                        </p:tgtEl>
                                        <p:attrNameLst>
                                          <p:attrName>ppt_x</p:attrName>
                                        </p:attrNameLst>
                                      </p:cBhvr>
                                      <p:tavLst>
                                        <p:tav tm="0">
                                          <p:val>
                                            <p:strVal val="#ppt_x"/>
                                          </p:val>
                                        </p:tav>
                                        <p:tav tm="100000">
                                          <p:val>
                                            <p:strVal val="#ppt_x"/>
                                          </p:val>
                                        </p:tav>
                                      </p:tavLst>
                                    </p:anim>
                                    <p:anim calcmode="lin" valueType="num">
                                      <p:cBhvr additive="base">
                                        <p:cTn id="14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8"/>
                                        </p:tgtEl>
                                        <p:attrNameLst>
                                          <p:attrName>style.visibility</p:attrName>
                                        </p:attrNameLst>
                                      </p:cBhvr>
                                      <p:to>
                                        <p:strVal val="visible"/>
                                      </p:to>
                                    </p:set>
                                    <p:anim calcmode="lin" valueType="num">
                                      <p:cBhvr additive="base">
                                        <p:cTn id="150" dur="500" fill="hold"/>
                                        <p:tgtEl>
                                          <p:spTgt spid="18"/>
                                        </p:tgtEl>
                                        <p:attrNameLst>
                                          <p:attrName>ppt_x</p:attrName>
                                        </p:attrNameLst>
                                      </p:cBhvr>
                                      <p:tavLst>
                                        <p:tav tm="0">
                                          <p:val>
                                            <p:strVal val="#ppt_x"/>
                                          </p:val>
                                        </p:tav>
                                        <p:tav tm="100000">
                                          <p:val>
                                            <p:strVal val="#ppt_x"/>
                                          </p:val>
                                        </p:tav>
                                      </p:tavLst>
                                    </p:anim>
                                    <p:anim calcmode="lin" valueType="num">
                                      <p:cBhvr additive="base">
                                        <p:cTn id="151" dur="500" fill="hold"/>
                                        <p:tgtEl>
                                          <p:spTgt spid="18"/>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19"/>
                                        </p:tgtEl>
                                        <p:attrNameLst>
                                          <p:attrName>style.visibility</p:attrName>
                                        </p:attrNameLst>
                                      </p:cBhvr>
                                      <p:to>
                                        <p:strVal val="visible"/>
                                      </p:to>
                                    </p:set>
                                    <p:anim calcmode="lin" valueType="num">
                                      <p:cBhvr additive="base">
                                        <p:cTn id="154" dur="500" fill="hold"/>
                                        <p:tgtEl>
                                          <p:spTgt spid="19"/>
                                        </p:tgtEl>
                                        <p:attrNameLst>
                                          <p:attrName>ppt_x</p:attrName>
                                        </p:attrNameLst>
                                      </p:cBhvr>
                                      <p:tavLst>
                                        <p:tav tm="0">
                                          <p:val>
                                            <p:strVal val="#ppt_x"/>
                                          </p:val>
                                        </p:tav>
                                        <p:tav tm="100000">
                                          <p:val>
                                            <p:strVal val="#ppt_x"/>
                                          </p:val>
                                        </p:tav>
                                      </p:tavLst>
                                    </p:anim>
                                    <p:anim calcmode="lin" valueType="num">
                                      <p:cBhvr additive="base">
                                        <p:cTn id="155" dur="500" fill="hold"/>
                                        <p:tgtEl>
                                          <p:spTgt spid="19"/>
                                        </p:tgtEl>
                                        <p:attrNameLst>
                                          <p:attrName>ppt_y</p:attrName>
                                        </p:attrNameLst>
                                      </p:cBhvr>
                                      <p:tavLst>
                                        <p:tav tm="0">
                                          <p:val>
                                            <p:strVal val="1+#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20"/>
                                        </p:tgtEl>
                                        <p:attrNameLst>
                                          <p:attrName>style.visibility</p:attrName>
                                        </p:attrNameLst>
                                      </p:cBhvr>
                                      <p:to>
                                        <p:strVal val="visible"/>
                                      </p:to>
                                    </p:set>
                                    <p:anim calcmode="lin" valueType="num">
                                      <p:cBhvr additive="base">
                                        <p:cTn id="158" dur="500" fill="hold"/>
                                        <p:tgtEl>
                                          <p:spTgt spid="20"/>
                                        </p:tgtEl>
                                        <p:attrNameLst>
                                          <p:attrName>ppt_x</p:attrName>
                                        </p:attrNameLst>
                                      </p:cBhvr>
                                      <p:tavLst>
                                        <p:tav tm="0">
                                          <p:val>
                                            <p:strVal val="#ppt_x"/>
                                          </p:val>
                                        </p:tav>
                                        <p:tav tm="100000">
                                          <p:val>
                                            <p:strVal val="#ppt_x"/>
                                          </p:val>
                                        </p:tav>
                                      </p:tavLst>
                                    </p:anim>
                                    <p:anim calcmode="lin" valueType="num">
                                      <p:cBhvr additive="base">
                                        <p:cTn id="159" dur="500" fill="hold"/>
                                        <p:tgtEl>
                                          <p:spTgt spid="20"/>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34"/>
                                        </p:tgtEl>
                                        <p:attrNameLst>
                                          <p:attrName>style.visibility</p:attrName>
                                        </p:attrNameLst>
                                      </p:cBhvr>
                                      <p:to>
                                        <p:strVal val="visible"/>
                                      </p:to>
                                    </p:set>
                                    <p:anim calcmode="lin" valueType="num">
                                      <p:cBhvr additive="base">
                                        <p:cTn id="162" dur="500" fill="hold"/>
                                        <p:tgtEl>
                                          <p:spTgt spid="34"/>
                                        </p:tgtEl>
                                        <p:attrNameLst>
                                          <p:attrName>ppt_x</p:attrName>
                                        </p:attrNameLst>
                                      </p:cBhvr>
                                      <p:tavLst>
                                        <p:tav tm="0">
                                          <p:val>
                                            <p:strVal val="#ppt_x"/>
                                          </p:val>
                                        </p:tav>
                                        <p:tav tm="100000">
                                          <p:val>
                                            <p:strVal val="#ppt_x"/>
                                          </p:val>
                                        </p:tav>
                                      </p:tavLst>
                                    </p:anim>
                                    <p:anim calcmode="lin" valueType="num">
                                      <p:cBhvr additive="base">
                                        <p:cTn id="16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917" t="-22061" r="4656"/>
          <a:stretch/>
        </p:blipFill>
        <p:spPr bwMode="auto">
          <a:xfrm flipH="1">
            <a:off x="0" y="620359"/>
            <a:ext cx="12192000" cy="595880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656114" y="1979833"/>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cxnSp>
        <p:nvCxnSpPr>
          <p:cNvPr id="9" name="直接连接符 8"/>
          <p:cNvCxnSpPr/>
          <p:nvPr/>
        </p:nvCxnSpPr>
        <p:spPr>
          <a:xfrm flipV="1">
            <a:off x="5879649" y="2031848"/>
            <a:ext cx="0" cy="1924050"/>
          </a:xfrm>
          <a:prstGeom prst="line">
            <a:avLst/>
          </a:prstGeom>
          <a:ln w="12700">
            <a:solidFill>
              <a:srgbClr val="F8F8F8"/>
            </a:solidFill>
            <a:prstDash val="dash"/>
          </a:ln>
        </p:spPr>
        <p:style>
          <a:lnRef idx="1">
            <a:schemeClr val="accent1"/>
          </a:lnRef>
          <a:fillRef idx="0">
            <a:schemeClr val="accent1"/>
          </a:fillRef>
          <a:effectRef idx="0">
            <a:schemeClr val="accent1"/>
          </a:effectRef>
          <a:fontRef idx="minor">
            <a:schemeClr val="tx1"/>
          </a:fontRef>
        </p:style>
      </p:cxnSp>
      <p:sp>
        <p:nvSpPr>
          <p:cNvPr id="10"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02</a:t>
            </a:r>
            <a:endParaRPr lang="zh-CN" altLang="en-US" sz="1600" dirty="0">
              <a:solidFill>
                <a:srgbClr val="395E9D"/>
              </a:solidFill>
            </a:endParaRPr>
          </a:p>
        </p:txBody>
      </p:sp>
      <p:sp>
        <p:nvSpPr>
          <p:cNvPr id="11"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2"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3"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6" name="组合 15"/>
          <p:cNvGrpSpPr>
            <a:grpSpLocks/>
          </p:cNvGrpSpPr>
          <p:nvPr/>
        </p:nvGrpSpPr>
        <p:grpSpPr bwMode="auto">
          <a:xfrm>
            <a:off x="3934962" y="2106833"/>
            <a:ext cx="1438275" cy="1436687"/>
            <a:chOff x="5675204" y="407884"/>
            <a:chExt cx="1437120" cy="1437120"/>
          </a:xfrm>
        </p:grpSpPr>
        <p:sp useBgFill="1">
          <p:nvSpPr>
            <p:cNvPr id="17" name="椭圆 16"/>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cxnSp>
        <p:nvCxnSpPr>
          <p:cNvPr id="19" name="直接连接符 18"/>
          <p:cNvCxnSpPr/>
          <p:nvPr/>
        </p:nvCxnSpPr>
        <p:spPr>
          <a:xfrm>
            <a:off x="5646057" y="2075390"/>
            <a:ext cx="0" cy="1872035"/>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37173887"/>
      </p:ext>
    </p:extLst>
  </p:cSld>
  <p:clrMapOvr>
    <a:masterClrMapping/>
  </p:clrMapOvr>
  <mc:AlternateContent xmlns:mc="http://schemas.openxmlformats.org/markup-compatibility/2006" xmlns:p14="http://schemas.microsoft.com/office/powerpoint/2010/main">
    <mc:Choice Requires="p14">
      <p:transition spd="slow" p14:dur="2000" advTm="7929"/>
    </mc:Choice>
    <mc:Fallback xmlns="">
      <p:transition spd="slow" advTm="7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right)">
                                      <p:cBhvr>
                                        <p:cTn id="32" dur="500"/>
                                        <p:tgtEl>
                                          <p:spTgt spid="8"/>
                                        </p:tgtEl>
                                      </p:cBhvr>
                                    </p:animEffect>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1"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6|3.5"/>
</p:tagLst>
</file>

<file path=ppt/tags/tag11.xml><?xml version="1.0" encoding="utf-8"?>
<p:tagLst xmlns:a="http://schemas.openxmlformats.org/drawingml/2006/main" xmlns:r="http://schemas.openxmlformats.org/officeDocument/2006/relationships" xmlns:p="http://schemas.openxmlformats.org/presentationml/2006/main">
  <p:tag name="TIMING" val="|1.7"/>
</p:tagLst>
</file>

<file path=ppt/tags/tag12.xml><?xml version="1.0" encoding="utf-8"?>
<p:tagLst xmlns:a="http://schemas.openxmlformats.org/drawingml/2006/main" xmlns:r="http://schemas.openxmlformats.org/officeDocument/2006/relationships" xmlns:p="http://schemas.openxmlformats.org/presentationml/2006/main">
  <p:tag name="TIMING" val="|0.7|1.9"/>
</p:tagLst>
</file>

<file path=ppt/tags/tag13.xml><?xml version="1.0" encoding="utf-8"?>
<p:tagLst xmlns:a="http://schemas.openxmlformats.org/drawingml/2006/main" xmlns:r="http://schemas.openxmlformats.org/officeDocument/2006/relationships" xmlns:p="http://schemas.openxmlformats.org/presentationml/2006/main">
  <p:tag name="TIMING" val="|0.6"/>
</p:tagLst>
</file>

<file path=ppt/tags/tag14.xml><?xml version="1.0" encoding="utf-8"?>
<p:tagLst xmlns:a="http://schemas.openxmlformats.org/drawingml/2006/main" xmlns:r="http://schemas.openxmlformats.org/officeDocument/2006/relationships" xmlns:p="http://schemas.openxmlformats.org/presentationml/2006/main">
  <p:tag name="TIMING" val="|0.8|1.3|1.6|1|0.8|0.7|0.8|0.7|0.5|0.5|0.5|0.5|0.6|0.6|0.5|0.6|0.5|0.7|0.7"/>
</p:tagLst>
</file>

<file path=ppt/tags/tag15.xml><?xml version="1.0" encoding="utf-8"?>
<p:tagLst xmlns:a="http://schemas.openxmlformats.org/drawingml/2006/main" xmlns:r="http://schemas.openxmlformats.org/officeDocument/2006/relationships" xmlns:p="http://schemas.openxmlformats.org/presentationml/2006/main">
  <p:tag name="TIMING" val="|2.5"/>
</p:tagLst>
</file>

<file path=ppt/tags/tag16.xml><?xml version="1.0" encoding="utf-8"?>
<p:tagLst xmlns:a="http://schemas.openxmlformats.org/drawingml/2006/main" xmlns:r="http://schemas.openxmlformats.org/officeDocument/2006/relationships" xmlns:p="http://schemas.openxmlformats.org/presentationml/2006/main">
  <p:tag name="TIMING" val="|0.5|1.3"/>
</p:tagLst>
</file>

<file path=ppt/tags/tag17.xml><?xml version="1.0" encoding="utf-8"?>
<p:tagLst xmlns:a="http://schemas.openxmlformats.org/drawingml/2006/main" xmlns:r="http://schemas.openxmlformats.org/officeDocument/2006/relationships" xmlns:p="http://schemas.openxmlformats.org/presentationml/2006/main">
  <p:tag name="TIMING" val="|0.6|0.7|1.2|0.9|0.8|0.6|0.6|0.5|0.5|0.8"/>
</p:tagLst>
</file>

<file path=ppt/tags/tag18.xml><?xml version="1.0" encoding="utf-8"?>
<p:tagLst xmlns:a="http://schemas.openxmlformats.org/drawingml/2006/main" xmlns:r="http://schemas.openxmlformats.org/officeDocument/2006/relationships" xmlns:p="http://schemas.openxmlformats.org/presentationml/2006/main">
  <p:tag name="TIMING" val="|0.5"/>
</p:tagLst>
</file>

<file path=ppt/tags/tag19.xml><?xml version="1.0" encoding="utf-8"?>
<p:tagLst xmlns:a="http://schemas.openxmlformats.org/drawingml/2006/main" xmlns:r="http://schemas.openxmlformats.org/officeDocument/2006/relationships" xmlns:p="http://schemas.openxmlformats.org/presentationml/2006/main">
  <p:tag name="TIMING" val="|0.6|0.7|0.8"/>
</p:tagLst>
</file>

<file path=ppt/tags/tag2.xml><?xml version="1.0" encoding="utf-8"?>
<p:tagLst xmlns:a="http://schemas.openxmlformats.org/drawingml/2006/main" xmlns:r="http://schemas.openxmlformats.org/officeDocument/2006/relationships" xmlns:p="http://schemas.openxmlformats.org/presentationml/2006/main">
  <p:tag name="TIMING" val="|0.8|0.9|2.6|0.8|0.7"/>
</p:tagLst>
</file>

<file path=ppt/tags/tag20.xml><?xml version="1.0" encoding="utf-8"?>
<p:tagLst xmlns:a="http://schemas.openxmlformats.org/drawingml/2006/main" xmlns:r="http://schemas.openxmlformats.org/officeDocument/2006/relationships" xmlns:p="http://schemas.openxmlformats.org/presentationml/2006/main">
  <p:tag name="TIMING" val="|0.6|1.4"/>
</p:tagLst>
</file>

<file path=ppt/tags/tag21.xml><?xml version="1.0" encoding="utf-8"?>
<p:tagLst xmlns:a="http://schemas.openxmlformats.org/drawingml/2006/main" xmlns:r="http://schemas.openxmlformats.org/officeDocument/2006/relationships" xmlns:p="http://schemas.openxmlformats.org/presentationml/2006/main">
  <p:tag name="TIMING" val="|0.5|1.3"/>
</p:tagLst>
</file>

<file path=ppt/tags/tag22.xml><?xml version="1.0" encoding="utf-8"?>
<p:tagLst xmlns:a="http://schemas.openxmlformats.org/drawingml/2006/main" xmlns:r="http://schemas.openxmlformats.org/officeDocument/2006/relationships" xmlns:p="http://schemas.openxmlformats.org/presentationml/2006/main">
  <p:tag name="TIMING" val="|2.5"/>
</p:tagLst>
</file>

<file path=ppt/tags/tag23.xml><?xml version="1.0" encoding="utf-8"?>
<p:tagLst xmlns:a="http://schemas.openxmlformats.org/drawingml/2006/main" xmlns:r="http://schemas.openxmlformats.org/officeDocument/2006/relationships" xmlns:p="http://schemas.openxmlformats.org/presentationml/2006/main">
  <p:tag name="TIMING" val="|0.5|0.8"/>
</p:tagLst>
</file>

<file path=ppt/tags/tag24.xml><?xml version="1.0" encoding="utf-8"?>
<p:tagLst xmlns:a="http://schemas.openxmlformats.org/drawingml/2006/main" xmlns:r="http://schemas.openxmlformats.org/officeDocument/2006/relationships" xmlns:p="http://schemas.openxmlformats.org/presentationml/2006/main">
  <p:tag name="TIMING" val="|0.5|0.9|2.6"/>
</p:tagLst>
</file>

<file path=ppt/tags/tag25.xml><?xml version="1.0" encoding="utf-8"?>
<p:tagLst xmlns:a="http://schemas.openxmlformats.org/drawingml/2006/main" xmlns:r="http://schemas.openxmlformats.org/officeDocument/2006/relationships" xmlns:p="http://schemas.openxmlformats.org/presentationml/2006/main">
  <p:tag name="TIMING" val="|0.6"/>
</p:tagLst>
</file>

<file path=ppt/tags/tag26.xml><?xml version="1.0" encoding="utf-8"?>
<p:tagLst xmlns:a="http://schemas.openxmlformats.org/drawingml/2006/main" xmlns:r="http://schemas.openxmlformats.org/officeDocument/2006/relationships" xmlns:p="http://schemas.openxmlformats.org/presentationml/2006/main">
  <p:tag name="TIMING" val="|0.9|0.8|1.8|0.8|0.8"/>
</p:tagLst>
</file>

<file path=ppt/tags/tag3.xml><?xml version="1.0" encoding="utf-8"?>
<p:tagLst xmlns:a="http://schemas.openxmlformats.org/drawingml/2006/main" xmlns:r="http://schemas.openxmlformats.org/officeDocument/2006/relationships" xmlns:p="http://schemas.openxmlformats.org/presentationml/2006/main">
  <p:tag name="MH" val="20170219200026"/>
  <p:tag name="MH_LIBRARY" val="CONTENTS"/>
  <p:tag name="MH_AUTOCOLOR" val="TRUE"/>
  <p:tag name="MH_TYPE" val="CONTENTS"/>
  <p:tag name="ID" val="545832"/>
  <p:tag name="TIMING" val="|0.9"/>
</p:tagLst>
</file>

<file path=ppt/tags/tag4.xml><?xml version="1.0" encoding="utf-8"?>
<p:tagLst xmlns:a="http://schemas.openxmlformats.org/drawingml/2006/main" xmlns:r="http://schemas.openxmlformats.org/officeDocument/2006/relationships" xmlns:p="http://schemas.openxmlformats.org/presentationml/2006/main">
  <p:tag name="TIMING" val="|0.6|1.7"/>
</p:tagLst>
</file>

<file path=ppt/tags/tag5.xml><?xml version="1.0" encoding="utf-8"?>
<p:tagLst xmlns:a="http://schemas.openxmlformats.org/drawingml/2006/main" xmlns:r="http://schemas.openxmlformats.org/officeDocument/2006/relationships" xmlns:p="http://schemas.openxmlformats.org/presentationml/2006/main">
  <p:tag name="TIMING" val="|0.8|1|1.3|0.8|0.9"/>
</p:tagLst>
</file>

<file path=ppt/tags/tag6.xml><?xml version="1.0" encoding="utf-8"?>
<p:tagLst xmlns:a="http://schemas.openxmlformats.org/drawingml/2006/main" xmlns:r="http://schemas.openxmlformats.org/officeDocument/2006/relationships" xmlns:p="http://schemas.openxmlformats.org/presentationml/2006/main">
  <p:tag name="TIMING" val="|0.8|0.8|1|1.5|1.1"/>
</p:tagLst>
</file>

<file path=ppt/tags/tag7.xml><?xml version="1.0" encoding="utf-8"?>
<p:tagLst xmlns:a="http://schemas.openxmlformats.org/drawingml/2006/main" xmlns:r="http://schemas.openxmlformats.org/officeDocument/2006/relationships" xmlns:p="http://schemas.openxmlformats.org/presentationml/2006/main">
  <p:tag name="TIMING" val="|0.6"/>
</p:tagLst>
</file>

<file path=ppt/tags/tag8.xml><?xml version="1.0" encoding="utf-8"?>
<p:tagLst xmlns:a="http://schemas.openxmlformats.org/drawingml/2006/main" xmlns:r="http://schemas.openxmlformats.org/officeDocument/2006/relationships" xmlns:p="http://schemas.openxmlformats.org/presentationml/2006/main">
  <p:tag name="TIMING" val="|0.7"/>
</p:tagLst>
</file>

<file path=ppt/tags/tag9.xml><?xml version="1.0" encoding="utf-8"?>
<p:tagLst xmlns:a="http://schemas.openxmlformats.org/drawingml/2006/main" xmlns:r="http://schemas.openxmlformats.org/officeDocument/2006/relationships" xmlns:p="http://schemas.openxmlformats.org/presentationml/2006/main">
  <p:tag name="TIMING" val="|0.6|1.4|1.1|1|0.7|0.8|0.7|0.6|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TotalTime>
  <Words>2521</Words>
  <Application>Microsoft Office PowerPoint</Application>
  <PresentationFormat>宽屏</PresentationFormat>
  <Paragraphs>272</Paragraphs>
  <Slides>26</Slides>
  <Notes>26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DFGothic-EB</vt:lpstr>
      <vt:lpstr>Meiryo</vt:lpstr>
      <vt:lpstr>等线</vt:lpstr>
      <vt:lpstr>等线 Light</vt:lpstr>
      <vt:lpstr>方正粗倩简体</vt:lpstr>
      <vt:lpstr>方正兰亭黑_GBK</vt:lpstr>
      <vt:lpstr>方正中等线简体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36</cp:revision>
  <dcterms:created xsi:type="dcterms:W3CDTF">2017-02-19T05:52:48Z</dcterms:created>
  <dcterms:modified xsi:type="dcterms:W3CDTF">2018-06-05T09:33:44Z</dcterms:modified>
</cp:coreProperties>
</file>