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63" r:id="rId3"/>
  </p:sldMasterIdLst>
  <p:notesMasterIdLst>
    <p:notesMasterId r:id="rId25"/>
  </p:notesMasterIdLst>
  <p:sldIdLst>
    <p:sldId id="367" r:id="rId4"/>
    <p:sldId id="310" r:id="rId5"/>
    <p:sldId id="342" r:id="rId6"/>
    <p:sldId id="316" r:id="rId7"/>
    <p:sldId id="345" r:id="rId8"/>
    <p:sldId id="339" r:id="rId9"/>
    <p:sldId id="361" r:id="rId10"/>
    <p:sldId id="337" r:id="rId11"/>
    <p:sldId id="348" r:id="rId12"/>
    <p:sldId id="338" r:id="rId13"/>
    <p:sldId id="362" r:id="rId14"/>
    <p:sldId id="347" r:id="rId15"/>
    <p:sldId id="346" r:id="rId16"/>
    <p:sldId id="340" r:id="rId17"/>
    <p:sldId id="364" r:id="rId18"/>
    <p:sldId id="341" r:id="rId19"/>
    <p:sldId id="291" r:id="rId20"/>
    <p:sldId id="343" r:id="rId21"/>
    <p:sldId id="368" r:id="rId22"/>
    <p:sldId id="369" r:id="rId23"/>
    <p:sldId id="370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729B"/>
    <a:srgbClr val="2691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18" autoAdjust="0"/>
  </p:normalViewPr>
  <p:slideViewPr>
    <p:cSldViewPr snapToGrid="0">
      <p:cViewPr varScale="1">
        <p:scale>
          <a:sx n="82" d="100"/>
          <a:sy n="82" d="100"/>
        </p:scale>
        <p:origin x="5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viewProps" Target="viewProps.xml"/><Relationship Id="rId35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795E-2"/>
          <c:y val="0.18580661817187799"/>
          <c:w val="0.899307268039792"/>
          <c:h val="0.696404197482118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accent1"/>
              </a:solidFill>
              <a:prstDash val="solid"/>
              <a:round/>
            </a:ln>
          </c:spPr>
          <c:marker>
            <c:symbol val="circle"/>
            <c:size val="8"/>
            <c:spPr>
              <a:solidFill>
                <a:srgbClr val="F2F2F2"/>
              </a:solidFill>
              <a:ln w="6350" cap="flat" cmpd="sng" algn="ctr">
                <a:solidFill>
                  <a:schemeClr val="accent1"/>
                </a:solidFill>
                <a:prstDash val="solid"/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4.2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C3D1-4FDB-A99A-C655C7578D6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23218976"/>
        <c:axId val="323219536"/>
      </c:lineChart>
      <c:catAx>
        <c:axId val="3232189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3219536"/>
        <c:crosses val="autoZero"/>
        <c:auto val="1"/>
        <c:lblAlgn val="ctr"/>
        <c:lblOffset val="100"/>
        <c:noMultiLvlLbl val="0"/>
      </c:catAx>
      <c:valAx>
        <c:axId val="323219536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bg1">
                  <a:lumMod val="95000"/>
                </a:schemeClr>
              </a:solidFill>
              <a:prstDash val="solid"/>
              <a:round/>
            </a:ln>
          </c:spPr>
        </c:majorGridlines>
        <c:numFmt formatCode="\¥#,##0.00_);\(\¥#,##0.00\)" sourceLinked="0"/>
        <c:majorTickMark val="out"/>
        <c:minorTickMark val="in"/>
        <c:tickLblPos val="nextTo"/>
        <c:spPr>
          <a:ln w="6350" cap="flat" cmpd="sng" algn="ctr">
            <a:solidFill>
              <a:schemeClr val="tx1">
                <a:lumMod val="95000"/>
                <a:lumOff val="5000"/>
              </a:schemeClr>
            </a:solidFill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23218976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72670-D0B9-4A58-A3DF-C75E6FD5936E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500A4-2FC7-4E71-869B-4B1AFD5F3A8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90197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623025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F6108A-0A5C-4D05-AB30-DEB30FAF6CC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905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5393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25738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216966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87800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754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545641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570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19243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9505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4325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387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0982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9308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42027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890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82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32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64120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2930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53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66008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3292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882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9B6E86-A6BB-48CD-A263-B8E28C700D4F}" type="datetimeFigureOut">
              <a:rPr lang="zh-CN" altLang="en-US" smtClean="0"/>
              <a:t>2017/4/19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1E4F4C-FBC5-40C9-BF6F-0796B22E846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208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3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7925" y="1572768"/>
            <a:ext cx="8586966" cy="4032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水陆草木之花，可爱者甚蕃。晋陶渊明独爱菊。自李唐来，世人盛爱牡丹。予独爱莲之出淤泥而不染，濯清涟而不妖，中通外直，不蔓不枝，香远益清，亭亭净植，可远观而不可亵玩焉。予谓菊，花之隐逸者也；牡丹，花之富贵者也；莲，花之君子者也。噫！菊之爱，陶后鲜有闻。莲之爱，同予者何人</a:t>
            </a:r>
            <a:r>
              <a:rPr lang="en-US" altLang="zh-CN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牡丹之爱，宜乎众矣！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" y="4452964"/>
            <a:ext cx="3008376" cy="24050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961" y="148157"/>
            <a:ext cx="3603061" cy="21579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530284" y="1844377"/>
            <a:ext cx="1800493" cy="30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中国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4627442" y="2129262"/>
            <a:ext cx="219456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8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风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3187320" y="4526406"/>
            <a:ext cx="5074804" cy="47228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rPr>
              <a:t>出淤泥而不染 濯清涟而不妖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58679" y="3820294"/>
            <a:ext cx="553998" cy="760522"/>
            <a:chOff x="7063336" y="3583638"/>
            <a:chExt cx="553998" cy="76052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3255" y="3632552"/>
              <a:ext cx="450025" cy="66269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7063336" y="3583638"/>
              <a:ext cx="553998" cy="7605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-400" dirty="0">
                  <a:solidFill>
                    <a:schemeClr val="bg1"/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莲说</a:t>
              </a: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868440" y="1621602"/>
            <a:ext cx="4464289" cy="4464289"/>
          </a:xfrm>
          <a:prstGeom prst="ellipse">
            <a:avLst/>
          </a:prstGeom>
          <a:noFill/>
          <a:ln w="1270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椭圆 2"/>
          <p:cNvSpPr/>
          <p:nvPr/>
        </p:nvSpPr>
        <p:spPr>
          <a:xfrm>
            <a:off x="9148582" y="1548266"/>
            <a:ext cx="1705047" cy="1705047"/>
          </a:xfrm>
          <a:prstGeom prst="ellipse">
            <a:avLst/>
          </a:prstGeom>
          <a:noFill/>
          <a:ln w="1270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" name="椭圆 3"/>
          <p:cNvSpPr/>
          <p:nvPr/>
        </p:nvSpPr>
        <p:spPr>
          <a:xfrm>
            <a:off x="1147394" y="4116533"/>
            <a:ext cx="1666849" cy="1666849"/>
          </a:xfrm>
          <a:prstGeom prst="ellipse">
            <a:avLst/>
          </a:prstGeom>
          <a:noFill/>
          <a:ln w="12700">
            <a:solidFill>
              <a:schemeClr val="accent1">
                <a:alpha val="7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9" name="组合 8"/>
          <p:cNvGrpSpPr/>
          <p:nvPr/>
        </p:nvGrpSpPr>
        <p:grpSpPr>
          <a:xfrm>
            <a:off x="8365777" y="3570195"/>
            <a:ext cx="3270655" cy="1285269"/>
            <a:chOff x="6257393" y="1604235"/>
            <a:chExt cx="5074804" cy="1285269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45490" y="2400789"/>
            <a:ext cx="3270655" cy="1285269"/>
            <a:chOff x="6257393" y="1604235"/>
            <a:chExt cx="5074804" cy="1285269"/>
          </a:xfrm>
        </p:grpSpPr>
        <p:sp>
          <p:nvSpPr>
            <p:cNvPr id="17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7021" y="2352206"/>
            <a:ext cx="4670336" cy="373368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0977" y="4454823"/>
            <a:ext cx="1661847" cy="132855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0971" y="1924754"/>
            <a:ext cx="1661847" cy="132855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5" name="文本框 14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23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379630" y="2193897"/>
            <a:ext cx="6831326" cy="274309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333535" y="1407250"/>
            <a:ext cx="2459301" cy="1384972"/>
            <a:chOff x="6414655" y="883254"/>
            <a:chExt cx="1256562" cy="758511"/>
          </a:xfrm>
        </p:grpSpPr>
        <p:grpSp>
          <p:nvGrpSpPr>
            <p:cNvPr id="15" name="组合 14"/>
            <p:cNvGrpSpPr/>
            <p:nvPr/>
          </p:nvGrpSpPr>
          <p:grpSpPr>
            <a:xfrm>
              <a:off x="6414655" y="921327"/>
              <a:ext cx="1191489" cy="720438"/>
              <a:chOff x="6414655" y="997527"/>
              <a:chExt cx="1437473" cy="644238"/>
            </a:xfrm>
          </p:grpSpPr>
          <p:cxnSp>
            <p:nvCxnSpPr>
              <p:cNvPr id="17" name="直接连接符 16"/>
              <p:cNvCxnSpPr/>
              <p:nvPr/>
            </p:nvCxnSpPr>
            <p:spPr>
              <a:xfrm flipV="1">
                <a:off x="6414655" y="997527"/>
                <a:ext cx="353290" cy="644238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椭圆 15"/>
            <p:cNvSpPr>
              <a:spLocks noChangeAspect="1"/>
            </p:cNvSpPr>
            <p:nvPr/>
          </p:nvSpPr>
          <p:spPr>
            <a:xfrm>
              <a:off x="7599217" y="883254"/>
              <a:ext cx="72000" cy="720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7" name="组合 26"/>
          <p:cNvGrpSpPr/>
          <p:nvPr/>
        </p:nvGrpSpPr>
        <p:grpSpPr>
          <a:xfrm flipH="1" flipV="1">
            <a:off x="2707510" y="3310845"/>
            <a:ext cx="2200514" cy="1448339"/>
            <a:chOff x="6355658" y="855620"/>
            <a:chExt cx="1332209" cy="1238637"/>
          </a:xfrm>
        </p:grpSpPr>
        <p:grpSp>
          <p:nvGrpSpPr>
            <p:cNvPr id="28" name="组合 27"/>
            <p:cNvGrpSpPr/>
            <p:nvPr/>
          </p:nvGrpSpPr>
          <p:grpSpPr>
            <a:xfrm>
              <a:off x="6355658" y="921327"/>
              <a:ext cx="1250484" cy="1172930"/>
              <a:chOff x="6343480" y="997527"/>
              <a:chExt cx="1508648" cy="1048870"/>
            </a:xfrm>
          </p:grpSpPr>
          <p:cxnSp>
            <p:nvCxnSpPr>
              <p:cNvPr id="30" name="直接连接符 29"/>
              <p:cNvCxnSpPr/>
              <p:nvPr/>
            </p:nvCxnSpPr>
            <p:spPr>
              <a:xfrm flipV="1">
                <a:off x="6343480" y="997527"/>
                <a:ext cx="424464" cy="104887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9" name="椭圆 28"/>
            <p:cNvSpPr/>
            <p:nvPr/>
          </p:nvSpPr>
          <p:spPr>
            <a:xfrm>
              <a:off x="7600688" y="855620"/>
              <a:ext cx="87179" cy="12315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 flipV="1">
            <a:off x="6227647" y="4426028"/>
            <a:ext cx="2983309" cy="1240977"/>
            <a:chOff x="6414655" y="877899"/>
            <a:chExt cx="1248671" cy="763866"/>
          </a:xfrm>
        </p:grpSpPr>
        <p:grpSp>
          <p:nvGrpSpPr>
            <p:cNvPr id="41" name="组合 40"/>
            <p:cNvGrpSpPr/>
            <p:nvPr/>
          </p:nvGrpSpPr>
          <p:grpSpPr>
            <a:xfrm>
              <a:off x="6414655" y="921327"/>
              <a:ext cx="1191489" cy="720438"/>
              <a:chOff x="6414655" y="997527"/>
              <a:chExt cx="1437473" cy="644238"/>
            </a:xfrm>
          </p:grpSpPr>
          <p:cxnSp>
            <p:nvCxnSpPr>
              <p:cNvPr id="43" name="直接连接符 42"/>
              <p:cNvCxnSpPr/>
              <p:nvPr/>
            </p:nvCxnSpPr>
            <p:spPr>
              <a:xfrm flipV="1">
                <a:off x="6414655" y="997527"/>
                <a:ext cx="353290" cy="644238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>
                <a:off x="6764546" y="997527"/>
                <a:ext cx="1087582" cy="0"/>
              </a:xfrm>
              <a:prstGeom prst="line">
                <a:avLst/>
              </a:prstGeom>
              <a:ln w="12700">
                <a:solidFill>
                  <a:schemeClr val="accent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椭圆 41"/>
            <p:cNvSpPr/>
            <p:nvPr/>
          </p:nvSpPr>
          <p:spPr>
            <a:xfrm>
              <a:off x="7603054" y="877899"/>
              <a:ext cx="60272" cy="88637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913931" y="4086763"/>
            <a:ext cx="627428" cy="627428"/>
            <a:chOff x="6179369" y="1406480"/>
            <a:chExt cx="470571" cy="470571"/>
          </a:xfrm>
        </p:grpSpPr>
        <p:sp>
          <p:nvSpPr>
            <p:cNvPr id="46" name="椭圆 45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7019821" y="2494524"/>
            <a:ext cx="627428" cy="627428"/>
            <a:chOff x="6179369" y="1406480"/>
            <a:chExt cx="470571" cy="470571"/>
          </a:xfrm>
        </p:grpSpPr>
        <p:sp>
          <p:nvSpPr>
            <p:cNvPr id="54" name="椭圆 53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55" name="组合 54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56" name="椭圆 55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7" name="椭圆 56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4594310" y="3056207"/>
            <a:ext cx="627428" cy="627428"/>
            <a:chOff x="6179369" y="1406480"/>
            <a:chExt cx="470571" cy="470571"/>
          </a:xfrm>
        </p:grpSpPr>
        <p:sp>
          <p:nvSpPr>
            <p:cNvPr id="60" name="椭圆 59"/>
            <p:cNvSpPr/>
            <p:nvPr/>
          </p:nvSpPr>
          <p:spPr>
            <a:xfrm>
              <a:off x="6179369" y="1406480"/>
              <a:ext cx="470571" cy="470571"/>
            </a:xfrm>
            <a:prstGeom prst="ellipse">
              <a:avLst/>
            </a:prstGeom>
            <a:noFill/>
            <a:ln w="31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6271942" y="1499053"/>
              <a:ext cx="285425" cy="285425"/>
              <a:chOff x="2746287" y="2265590"/>
              <a:chExt cx="712188" cy="712188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746287" y="2265590"/>
                <a:ext cx="712188" cy="712188"/>
              </a:xfrm>
              <a:prstGeom prst="ellipse">
                <a:avLst/>
              </a:prstGeom>
              <a:solidFill>
                <a:schemeClr val="accent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2842031" y="2361334"/>
                <a:ext cx="520700" cy="520700"/>
              </a:xfrm>
              <a:prstGeom prst="ellipse">
                <a:avLst/>
              </a:prstGeom>
              <a:solidFill>
                <a:schemeClr val="accent1">
                  <a:alpha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2959506" y="2478809"/>
                <a:ext cx="285750" cy="285750"/>
              </a:xfrm>
              <a:prstGeom prst="ellipse">
                <a:avLst/>
              </a:prstGeom>
              <a:solidFill>
                <a:schemeClr val="accent1">
                  <a:alpha val="8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9210956" y="1270171"/>
            <a:ext cx="2905280" cy="1285269"/>
            <a:chOff x="6257393" y="1604235"/>
            <a:chExt cx="5074804" cy="1285269"/>
          </a:xfrm>
        </p:grpSpPr>
        <p:sp>
          <p:nvSpPr>
            <p:cNvPr id="66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7193266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8595260" y="5381923"/>
            <a:ext cx="2905280" cy="1285269"/>
            <a:chOff x="6257393" y="1604235"/>
            <a:chExt cx="5074804" cy="1285269"/>
          </a:xfrm>
        </p:grpSpPr>
        <p:sp>
          <p:nvSpPr>
            <p:cNvPr id="69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7193266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277964" y="4539599"/>
            <a:ext cx="2905280" cy="1285269"/>
            <a:chOff x="6257393" y="1604235"/>
            <a:chExt cx="5074804" cy="1285269"/>
          </a:xfrm>
        </p:grpSpPr>
        <p:sp>
          <p:nvSpPr>
            <p:cNvPr id="72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193266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/>
                <a:t>点击添加标题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92231" y="1641180"/>
            <a:ext cx="3117513" cy="3049834"/>
            <a:chOff x="1463631" y="1450057"/>
            <a:chExt cx="3984450" cy="3897951"/>
          </a:xfrm>
        </p:grpSpPr>
        <p:pic>
          <p:nvPicPr>
            <p:cNvPr id="2" name="大白-木先生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63631" y="2047173"/>
              <a:ext cx="3897259" cy="3300835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16000"/>
                </a:prstClr>
              </a:outerShdw>
            </a:effectLst>
          </p:spPr>
        </p:pic>
        <p:sp>
          <p:nvSpPr>
            <p:cNvPr id="3" name="椭圆 2"/>
            <p:cNvSpPr/>
            <p:nvPr/>
          </p:nvSpPr>
          <p:spPr>
            <a:xfrm>
              <a:off x="1550130" y="1450057"/>
              <a:ext cx="3897951" cy="3897951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903721" y="1440652"/>
            <a:ext cx="3769434" cy="3450891"/>
            <a:chOff x="3939422" y="1938528"/>
            <a:chExt cx="4764304" cy="4361687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9422" y="1938528"/>
              <a:ext cx="4764304" cy="4361687"/>
            </a:xfrm>
            <a:prstGeom prst="rect">
              <a:avLst/>
            </a:prstGeom>
          </p:spPr>
        </p:pic>
        <p:sp>
          <p:nvSpPr>
            <p:cNvPr id="7" name="椭圆 6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4973148" y="2685697"/>
            <a:ext cx="21804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chemeClr val="accent1"/>
                </a:solidFill>
                <a:latin typeface="+mn-ea"/>
              </a:rPr>
              <a:t>VS</a:t>
            </a:r>
            <a:endParaRPr lang="zh-CN" altLang="en-US" sz="6000" dirty="0">
              <a:solidFill>
                <a:schemeClr val="accent1"/>
              </a:solidFill>
              <a:latin typeface="+mn-ea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49499" y="5060667"/>
            <a:ext cx="3270655" cy="1285269"/>
            <a:chOff x="6257393" y="1604235"/>
            <a:chExt cx="5074804" cy="1285269"/>
          </a:xfrm>
        </p:grpSpPr>
        <p:sp>
          <p:nvSpPr>
            <p:cNvPr id="10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420788" y="5025508"/>
            <a:ext cx="3270655" cy="1285269"/>
            <a:chOff x="6257393" y="1604235"/>
            <a:chExt cx="5074804" cy="1285269"/>
          </a:xfrm>
        </p:grpSpPr>
        <p:sp>
          <p:nvSpPr>
            <p:cNvPr id="13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6" name="文本框 15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19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大白-木先生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999" y="2760405"/>
            <a:ext cx="3059299" cy="2591114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16000"/>
              </a:prstClr>
            </a:outerShdw>
          </a:effectLst>
        </p:spPr>
      </p:pic>
      <p:sp>
        <p:nvSpPr>
          <p:cNvPr id="3" name="椭圆 2"/>
          <p:cNvSpPr/>
          <p:nvPr/>
        </p:nvSpPr>
        <p:spPr>
          <a:xfrm>
            <a:off x="4083018" y="2163289"/>
            <a:ext cx="3897951" cy="3897951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txBody>
          <a:bodyPr wrap="none" rtlCol="0" anchor="ctr">
            <a:noAutofit/>
          </a:bodyPr>
          <a:lstStyle/>
          <a:p>
            <a:pPr algn="ctr"/>
            <a:endParaRPr lang="zh-CN" altLang="en-US" sz="1350">
              <a:solidFill>
                <a:schemeClr val="bg1"/>
              </a:solidFill>
            </a:endParaRPr>
          </a:p>
        </p:txBody>
      </p:sp>
      <p:sp>
        <p:nvSpPr>
          <p:cNvPr id="4" name="椭圆 3"/>
          <p:cNvSpPr/>
          <p:nvPr/>
        </p:nvSpPr>
        <p:spPr>
          <a:xfrm>
            <a:off x="4079251" y="4708712"/>
            <a:ext cx="935421" cy="935421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44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贰</a:t>
            </a:r>
          </a:p>
        </p:txBody>
      </p:sp>
      <p:sp>
        <p:nvSpPr>
          <p:cNvPr id="5" name="椭圆 4"/>
          <p:cNvSpPr/>
          <p:nvPr/>
        </p:nvSpPr>
        <p:spPr>
          <a:xfrm>
            <a:off x="7271705" y="3785018"/>
            <a:ext cx="1176124" cy="11761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54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叁</a:t>
            </a:r>
            <a:endParaRPr kumimoji="1" lang="en-US" altLang="en-US" sz="54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123625" y="2433381"/>
            <a:ext cx="855824" cy="855824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kumimoji="1" lang="zh-CN" altLang="en-US" sz="3600" dirty="0">
                <a:solidFill>
                  <a:schemeClr val="bg1"/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  <a:endParaRPr kumimoji="1" lang="en-US" altLang="en-US" sz="3600" dirty="0">
              <a:solidFill>
                <a:schemeClr val="bg1"/>
              </a:solidFill>
              <a:latin typeface="方正黄草简体" panose="03000509000000000000" pitchFamily="65" charset="-122"/>
              <a:ea typeface="方正黄草简体" panose="03000509000000000000" pitchFamily="65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526427" y="4055962"/>
            <a:ext cx="3601565" cy="1285269"/>
            <a:chOff x="6251030" y="1604235"/>
            <a:chExt cx="5087530" cy="1285269"/>
          </a:xfrm>
        </p:grpSpPr>
        <p:sp>
          <p:nvSpPr>
            <p:cNvPr id="15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5736" y="2288122"/>
            <a:ext cx="3592556" cy="1285269"/>
            <a:chOff x="6263756" y="1604235"/>
            <a:chExt cx="5074804" cy="12852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9088" y="4533787"/>
            <a:ext cx="3592556" cy="1285269"/>
            <a:chOff x="6263756" y="1604235"/>
            <a:chExt cx="5074804" cy="1285269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9" name="文本框 18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27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9869" y="982866"/>
            <a:ext cx="4290116" cy="5875134"/>
          </a:xfrm>
          <a:prstGeom prst="rect">
            <a:avLst/>
          </a:prstGeom>
        </p:spPr>
      </p:pic>
      <p:graphicFrame>
        <p:nvGraphicFramePr>
          <p:cNvPr id="3" name="Chart 1"/>
          <p:cNvGraphicFramePr/>
          <p:nvPr/>
        </p:nvGraphicFramePr>
        <p:xfrm>
          <a:off x="990943" y="1221379"/>
          <a:ext cx="5337596" cy="3505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852552" y="4967626"/>
            <a:ext cx="5831712" cy="1285269"/>
            <a:chOff x="6251030" y="1604235"/>
            <a:chExt cx="5087530" cy="1285269"/>
          </a:xfrm>
        </p:grpSpPr>
        <p:sp>
          <p:nvSpPr>
            <p:cNvPr id="13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/>
          <p:cNvSpPr/>
          <p:nvPr/>
        </p:nvSpPr>
        <p:spPr>
          <a:xfrm>
            <a:off x="5062747" y="1610200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1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5592608" y="2472433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2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592608" y="3486074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3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5062747" y="4348306"/>
            <a:ext cx="526256" cy="526256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665" dirty="0">
                <a:solidFill>
                  <a:schemeClr val="accent1"/>
                </a:solidFill>
                <a:latin typeface="+mn-ea"/>
                <a:cs typeface="Arial" panose="020B0604020202020204" pitchFamily="34" charset="0"/>
              </a:rPr>
              <a:t>4</a:t>
            </a:r>
            <a:endParaRPr lang="zh-CN" altLang="en-US" sz="2665" dirty="0">
              <a:solidFill>
                <a:schemeClr val="accent1"/>
              </a:solidFill>
              <a:latin typeface="+mn-ea"/>
              <a:cs typeface="Arial" panose="020B0604020202020204" pitchFamily="34" charset="0"/>
            </a:endParaRPr>
          </a:p>
        </p:txBody>
      </p:sp>
      <p:sp>
        <p:nvSpPr>
          <p:cNvPr id="61" name="TextBox 21"/>
          <p:cNvSpPr txBox="1"/>
          <p:nvPr/>
        </p:nvSpPr>
        <p:spPr>
          <a:xfrm>
            <a:off x="5638811" y="1597810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1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62" name="TextBox 22"/>
          <p:cNvSpPr txBox="1"/>
          <p:nvPr/>
        </p:nvSpPr>
        <p:spPr>
          <a:xfrm>
            <a:off x="6205941" y="2461906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63" name="TextBox 23"/>
          <p:cNvSpPr txBox="1"/>
          <p:nvPr/>
        </p:nvSpPr>
        <p:spPr>
          <a:xfrm>
            <a:off x="6231797" y="3519888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3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添加相关的文字描述</a:t>
            </a:r>
          </a:p>
        </p:txBody>
      </p:sp>
      <p:sp>
        <p:nvSpPr>
          <p:cNvPr id="64" name="TextBox 24"/>
          <p:cNvSpPr txBox="1"/>
          <p:nvPr/>
        </p:nvSpPr>
        <p:spPr>
          <a:xfrm>
            <a:off x="5734821" y="4380722"/>
            <a:ext cx="4704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活动内容</a:t>
            </a:r>
            <a:r>
              <a:rPr lang="en-US" altLang="zh-CN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4</a:t>
            </a:r>
            <a:r>
              <a: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：添加相关的文字描述</a:t>
            </a:r>
          </a:p>
        </p:txBody>
      </p:sp>
      <p:sp>
        <p:nvSpPr>
          <p:cNvPr id="65" name="弧形 64"/>
          <p:cNvSpPr/>
          <p:nvPr/>
        </p:nvSpPr>
        <p:spPr>
          <a:xfrm rot="2700000">
            <a:off x="172657" y="876109"/>
            <a:ext cx="4764533" cy="4764533"/>
          </a:xfrm>
          <a:prstGeom prst="arc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6" name="椭圆 65"/>
          <p:cNvSpPr/>
          <p:nvPr/>
        </p:nvSpPr>
        <p:spPr>
          <a:xfrm>
            <a:off x="1636919" y="1727322"/>
            <a:ext cx="3052932" cy="3052932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文本框 66"/>
          <p:cNvSpPr txBox="1"/>
          <p:nvPr/>
        </p:nvSpPr>
        <p:spPr>
          <a:xfrm>
            <a:off x="1636919" y="5509711"/>
            <a:ext cx="890472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dirty="0"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您的内容打在这里，或者通过复制您的文本后，在此框中选择粘贴，并选择只保留文字。您的内容打在这里，或者通过复制您的文本后，在此框中选择粘贴</a:t>
            </a:r>
            <a:endParaRPr lang="zh-CN" altLang="en-US" sz="1600" dirty="0"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59052" y="1803329"/>
            <a:ext cx="2005584" cy="2630424"/>
            <a:chOff x="6406896" y="1591056"/>
            <a:chExt cx="2005584" cy="2630424"/>
          </a:xfrm>
        </p:grpSpPr>
        <p:sp>
          <p:nvSpPr>
            <p:cNvPr id="7" name="矩形 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093208" y="1803329"/>
            <a:ext cx="2005584" cy="2630424"/>
            <a:chOff x="6406896" y="1591056"/>
            <a:chExt cx="2005584" cy="2630424"/>
          </a:xfrm>
        </p:grpSpPr>
        <p:sp>
          <p:nvSpPr>
            <p:cNvPr id="14" name="矩形 13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627364" y="1803329"/>
            <a:ext cx="2005584" cy="2630424"/>
            <a:chOff x="6406896" y="1591056"/>
            <a:chExt cx="2005584" cy="2630424"/>
          </a:xfrm>
        </p:grpSpPr>
        <p:sp>
          <p:nvSpPr>
            <p:cNvPr id="17" name="矩形 16"/>
            <p:cNvSpPr/>
            <p:nvPr/>
          </p:nvSpPr>
          <p:spPr>
            <a:xfrm>
              <a:off x="6406896" y="1697736"/>
              <a:ext cx="1892808" cy="2523744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519672" y="1591056"/>
              <a:ext cx="1892808" cy="2523744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70128" y="4708562"/>
            <a:ext cx="3270655" cy="1285269"/>
            <a:chOff x="6257393" y="1604235"/>
            <a:chExt cx="5074804" cy="1285269"/>
          </a:xfrm>
        </p:grpSpPr>
        <p:sp>
          <p:nvSpPr>
            <p:cNvPr id="20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404284" y="4708562"/>
            <a:ext cx="3270655" cy="1285269"/>
            <a:chOff x="6257393" y="1604235"/>
            <a:chExt cx="5074804" cy="1285269"/>
          </a:xfrm>
        </p:grpSpPr>
        <p:sp>
          <p:nvSpPr>
            <p:cNvPr id="23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938440" y="4708562"/>
            <a:ext cx="3270655" cy="1285269"/>
            <a:chOff x="6257393" y="1604235"/>
            <a:chExt cx="5074804" cy="1285269"/>
          </a:xfrm>
        </p:grpSpPr>
        <p:sp>
          <p:nvSpPr>
            <p:cNvPr id="26" name="Content Placeholder 2"/>
            <p:cNvSpPr txBox="1"/>
            <p:nvPr/>
          </p:nvSpPr>
          <p:spPr>
            <a:xfrm>
              <a:off x="6257393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193267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29" name="文本框 28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32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37925" y="1572768"/>
            <a:ext cx="8586966" cy="403250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水陆草木之花，可爱者甚蕃。晋陶渊明独爱菊。自李唐来，世人盛爱牡丹。予独爱莲之出淤泥而不染，濯清涟而不妖，中通外直，不蔓不枝，香远益清，亭亭净植，可远观而不可亵玩焉。予谓菊，花之隐逸者也；牡丹，花之富贵者也；莲，花之君子者也。噫！菊之爱，陶后鲜有闻。莲之爱，同予者何人</a:t>
            </a:r>
            <a:r>
              <a:rPr lang="en-US" altLang="zh-CN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?</a:t>
            </a:r>
            <a:r>
              <a:rPr lang="zh-CN" altLang="en-US" sz="2800" dirty="0">
                <a:solidFill>
                  <a:schemeClr val="tx1">
                    <a:alpha val="20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</a:rPr>
              <a:t>牡丹之爱，宜乎众矣！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" y="4452964"/>
            <a:ext cx="3008376" cy="240503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961" y="148157"/>
            <a:ext cx="3603061" cy="215798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68168" y="1844377"/>
            <a:ext cx="1800493" cy="30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感谢</a:t>
            </a:r>
          </a:p>
        </p:txBody>
      </p:sp>
      <p:sp>
        <p:nvSpPr>
          <p:cNvPr id="7" name="Content Placeholder 2"/>
          <p:cNvSpPr txBox="1"/>
          <p:nvPr/>
        </p:nvSpPr>
        <p:spPr>
          <a:xfrm>
            <a:off x="3187320" y="4526406"/>
            <a:ext cx="5074804" cy="472283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450340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rPr>
              <a:t>出淤泥而不染 濯清涟而不妖</a:t>
            </a:r>
            <a:endParaRPr lang="en-US" altLang="zh-CN" sz="2800" dirty="0">
              <a:solidFill>
                <a:schemeClr val="tx1">
                  <a:lumMod val="85000"/>
                  <a:lumOff val="15000"/>
                </a:schemeClr>
              </a:solidFill>
              <a:latin typeface="方正黄草简体" panose="03000509000000000000" pitchFamily="65" charset="-122"/>
              <a:ea typeface="方正黄草简体" panose="03000509000000000000" pitchFamily="65" charset="-122"/>
              <a:cs typeface="Arial" panose="020B0604020202020204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258679" y="3820294"/>
            <a:ext cx="553998" cy="760522"/>
            <a:chOff x="7063336" y="3583638"/>
            <a:chExt cx="553998" cy="76052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93255" y="3632552"/>
              <a:ext cx="450025" cy="662695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7063336" y="3583638"/>
              <a:ext cx="553998" cy="76052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/>
              <a:r>
                <a:rPr lang="zh-CN" altLang="en-US" sz="2400" spc="-400" dirty="0">
                  <a:solidFill>
                    <a:schemeClr val="bg1"/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</a:rPr>
                <a:t>莲说</a:t>
              </a: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725349" y="1908017"/>
            <a:ext cx="1800493" cy="309067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105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聆听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2070041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51986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标题文字一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492239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227816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贰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4209818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标题文字二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650071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386378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叁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67650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标题文字三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807903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544940" y="2127673"/>
            <a:ext cx="872093" cy="87209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latin typeface="方正黄草简体" panose="03000509000000000000" pitchFamily="65" charset="-122"/>
                <a:ea typeface="方正黄草简体" panose="03000509000000000000" pitchFamily="65" charset="-122"/>
              </a:rPr>
              <a:t>肆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8525482" y="3161413"/>
            <a:ext cx="615553" cy="2031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800" spc="250" dirty="0">
                <a:latin typeface="+mn-ea"/>
              </a:rPr>
              <a:t>标题文字四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965735" y="3161413"/>
            <a:ext cx="430887" cy="168668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dirty="0">
                <a:latin typeface="+mn-ea"/>
              </a:rPr>
              <a:t>Title Text Here</a:t>
            </a:r>
            <a:endParaRPr lang="zh-CN" altLang="en-US" sz="1600" dirty="0">
              <a:latin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35822" y="461060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目录</a:t>
            </a: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484189" y="637978"/>
            <a:ext cx="720000" cy="477163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 flipH="1">
            <a:off x="6514610" y="637978"/>
            <a:ext cx="720000" cy="477163"/>
          </a:xfrm>
          <a:prstGeom prst="rect">
            <a:avLst/>
          </a:prstGeom>
        </p:spPr>
      </p:pic>
      <p:sp>
        <p:nvSpPr>
          <p:cNvPr id="19" name="椭圆 18"/>
          <p:cNvSpPr>
            <a:spLocks noChangeAspect="1"/>
          </p:cNvSpPr>
          <p:nvPr/>
        </p:nvSpPr>
        <p:spPr>
          <a:xfrm>
            <a:off x="2020087" y="2077719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4177862" y="2082800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6336424" y="2082800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8494986" y="2082800"/>
            <a:ext cx="972000" cy="972000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>
                <a:noFill/>
                <a:latin typeface="方正黄草简体" panose="03000509000000000000" pitchFamily="65" charset="-122"/>
                <a:ea typeface="方正黄草简体" panose="03000509000000000000" pitchFamily="65" charset="-122"/>
              </a:rPr>
              <a:t>壹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46001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204142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209655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http://www.ypppt.com/article/2017/3485.html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52095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327120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908531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963666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http://www.ypppt.com/article/2017/3487.html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388061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571" y="1436125"/>
            <a:ext cx="2200847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1721" y="3297468"/>
            <a:ext cx="318848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7394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583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79046" y="1531083"/>
            <a:ext cx="5087530" cy="1285269"/>
            <a:chOff x="6251030" y="1604235"/>
            <a:chExt cx="5087530" cy="1285269"/>
          </a:xfrm>
        </p:grpSpPr>
        <p:sp>
          <p:nvSpPr>
            <p:cNvPr id="30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91772" y="3180681"/>
            <a:ext cx="5087530" cy="1285269"/>
            <a:chOff x="6251030" y="1604235"/>
            <a:chExt cx="5087530" cy="1285269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79046" y="4830279"/>
            <a:ext cx="5087530" cy="1285269"/>
            <a:chOff x="6251030" y="1604235"/>
            <a:chExt cx="5087530" cy="1285269"/>
          </a:xfrm>
        </p:grpSpPr>
        <p:sp>
          <p:nvSpPr>
            <p:cNvPr id="36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sp>
        <p:nvSpPr>
          <p:cNvPr id="18" name="椭圆 17"/>
          <p:cNvSpPr/>
          <p:nvPr/>
        </p:nvSpPr>
        <p:spPr>
          <a:xfrm>
            <a:off x="758952" y="1438642"/>
            <a:ext cx="4645152" cy="4645152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360" y="1582640"/>
            <a:ext cx="5630336" cy="4501154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14" name="文本框 13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17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8365533" y="4533787"/>
            <a:ext cx="3601565" cy="1285269"/>
            <a:chOff x="6251030" y="1604235"/>
            <a:chExt cx="5087530" cy="1285269"/>
          </a:xfrm>
        </p:grpSpPr>
        <p:sp>
          <p:nvSpPr>
            <p:cNvPr id="15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33440" y="2288122"/>
            <a:ext cx="3592556" cy="1285269"/>
            <a:chOff x="6263756" y="1604235"/>
            <a:chExt cx="5074804" cy="1285269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6792" y="4533787"/>
            <a:ext cx="3592556" cy="1285269"/>
            <a:chOff x="6263756" y="1604235"/>
            <a:chExt cx="5074804" cy="1285269"/>
          </a:xfrm>
        </p:grpSpPr>
        <p:sp>
          <p:nvSpPr>
            <p:cNvPr id="24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135502" y="1604235"/>
              <a:ext cx="320305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365533" y="2288122"/>
            <a:ext cx="3601565" cy="1285269"/>
            <a:chOff x="6251030" y="1604235"/>
            <a:chExt cx="5087530" cy="1285269"/>
          </a:xfrm>
        </p:grpSpPr>
        <p:sp>
          <p:nvSpPr>
            <p:cNvPr id="19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,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251030" y="1604235"/>
              <a:ext cx="3203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/>
                <a:t>点击添加标题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601229" y="1929384"/>
            <a:ext cx="4764304" cy="4361687"/>
            <a:chOff x="3939422" y="1938528"/>
            <a:chExt cx="4764304" cy="436168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39422" y="1938528"/>
              <a:ext cx="4764304" cy="4361687"/>
            </a:xfrm>
            <a:prstGeom prst="rect">
              <a:avLst/>
            </a:prstGeom>
          </p:spPr>
        </p:pic>
        <p:sp>
          <p:nvSpPr>
            <p:cNvPr id="26" name="椭圆 25"/>
            <p:cNvSpPr/>
            <p:nvPr/>
          </p:nvSpPr>
          <p:spPr>
            <a:xfrm>
              <a:off x="4530534" y="2107850"/>
              <a:ext cx="3897951" cy="3897951"/>
            </a:xfrm>
            <a:prstGeom prst="ellipse">
              <a:avLst/>
            </a:prstGeom>
            <a:noFill/>
            <a:ln w="12700">
              <a:solidFill>
                <a:schemeClr val="accent2"/>
              </a:solidFill>
            </a:ln>
          </p:spPr>
          <p:txBody>
            <a:bodyPr wrap="none" rtlCol="0" anchor="ctr">
              <a:noAutofit/>
            </a:bodyPr>
            <a:lstStyle/>
            <a:p>
              <a:pPr algn="ctr"/>
              <a:endParaRPr lang="zh-CN" altLang="en-US" sz="1350">
                <a:solidFill>
                  <a:schemeClr val="accent2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58598" y="362693"/>
            <a:ext cx="5074804" cy="806562"/>
            <a:chOff x="3655896" y="362693"/>
            <a:chExt cx="5074804" cy="806562"/>
          </a:xfrm>
        </p:grpSpPr>
        <p:sp>
          <p:nvSpPr>
            <p:cNvPr id="28" name="文本框 27"/>
            <p:cNvSpPr txBox="1"/>
            <p:nvPr/>
          </p:nvSpPr>
          <p:spPr>
            <a:xfrm>
              <a:off x="4877461" y="362693"/>
              <a:ext cx="259734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/>
                <a:t>国风系列之荷花</a:t>
              </a: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501004" y="420824"/>
              <a:ext cx="521184" cy="34540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30083" y="420824"/>
              <a:ext cx="521184" cy="345402"/>
            </a:xfrm>
            <a:prstGeom prst="rect">
              <a:avLst/>
            </a:prstGeom>
          </p:spPr>
        </p:pic>
        <p:sp>
          <p:nvSpPr>
            <p:cNvPr id="31" name="Content Placeholder 2"/>
            <p:cNvSpPr txBox="1"/>
            <p:nvPr/>
          </p:nvSpPr>
          <p:spPr>
            <a:xfrm>
              <a:off x="3655896" y="696972"/>
              <a:ext cx="5074804" cy="472283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黄草简体" panose="03000509000000000000" pitchFamily="65" charset="-122"/>
                  <a:ea typeface="方正黄草简体" panose="03000509000000000000" pitchFamily="65" charset="-122"/>
                  <a:cs typeface="Arial" panose="020B0604020202020204" pitchFamily="34" charset="0"/>
                </a:rPr>
                <a:t>出淤泥而不染 濯清涟而不妖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黄草简体" panose="03000509000000000000" pitchFamily="65" charset="-122"/>
                <a:ea typeface="方正黄草简体" panose="03000509000000000000" pitchFamily="65" charset="-122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97864" y="1626918"/>
            <a:ext cx="3170076" cy="5231081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4013861" y="1798064"/>
            <a:ext cx="1618956" cy="802632"/>
            <a:chOff x="2825702" y="811272"/>
            <a:chExt cx="1739423" cy="350635"/>
          </a:xfrm>
        </p:grpSpPr>
        <p:cxnSp>
          <p:nvCxnSpPr>
            <p:cNvPr id="7" name="直接连接符 6"/>
            <p:cNvCxnSpPr/>
            <p:nvPr/>
          </p:nvCxnSpPr>
          <p:spPr>
            <a:xfrm flipV="1">
              <a:off x="2825702" y="811272"/>
              <a:ext cx="749396" cy="35063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575098" y="811272"/>
              <a:ext cx="990027" cy="0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5565337" y="3175970"/>
            <a:ext cx="1224279" cy="1224279"/>
            <a:chOff x="916933" y="1568174"/>
            <a:chExt cx="1159002" cy="1159002"/>
          </a:xfrm>
        </p:grpSpPr>
        <p:sp>
          <p:nvSpPr>
            <p:cNvPr id="17" name="Oval 4"/>
            <p:cNvSpPr/>
            <p:nvPr/>
          </p:nvSpPr>
          <p:spPr>
            <a:xfrm>
              <a:off x="916933" y="15681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8" name="Arc 20"/>
            <p:cNvSpPr/>
            <p:nvPr/>
          </p:nvSpPr>
          <p:spPr>
            <a:xfrm>
              <a:off x="916933" y="1568174"/>
              <a:ext cx="1159002" cy="1159002"/>
            </a:xfrm>
            <a:prstGeom prst="arc">
              <a:avLst>
                <a:gd name="adj1" fmla="val 20172577"/>
                <a:gd name="adj2" fmla="val 16297434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TextBox 24"/>
            <p:cNvSpPr txBox="1"/>
            <p:nvPr/>
          </p:nvSpPr>
          <p:spPr>
            <a:xfrm>
              <a:off x="1166733" y="1972316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80%</a:t>
              </a:r>
            </a:p>
          </p:txBody>
        </p:sp>
        <p:sp>
          <p:nvSpPr>
            <p:cNvPr id="20" name="Arc 37"/>
            <p:cNvSpPr/>
            <p:nvPr/>
          </p:nvSpPr>
          <p:spPr>
            <a:xfrm>
              <a:off x="980815" y="1632677"/>
              <a:ext cx="1028700" cy="1028700"/>
            </a:xfrm>
            <a:prstGeom prst="arc">
              <a:avLst>
                <a:gd name="adj1" fmla="val 20172577"/>
                <a:gd name="adj2" fmla="val 16297434"/>
              </a:avLst>
            </a:prstGeom>
            <a:ln w="63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723634" y="3175238"/>
            <a:ext cx="1224279" cy="1224279"/>
            <a:chOff x="2960153" y="1567481"/>
            <a:chExt cx="1159002" cy="1159002"/>
          </a:xfrm>
        </p:grpSpPr>
        <p:sp>
          <p:nvSpPr>
            <p:cNvPr id="22" name="Oval 26"/>
            <p:cNvSpPr/>
            <p:nvPr/>
          </p:nvSpPr>
          <p:spPr>
            <a:xfrm>
              <a:off x="2960153" y="1567481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Arc 21"/>
            <p:cNvSpPr/>
            <p:nvPr/>
          </p:nvSpPr>
          <p:spPr>
            <a:xfrm>
              <a:off x="2960153" y="1567481"/>
              <a:ext cx="1159002" cy="1159002"/>
            </a:xfrm>
            <a:prstGeom prst="arc">
              <a:avLst>
                <a:gd name="adj1" fmla="val 17379292"/>
                <a:gd name="adj2" fmla="val 8825709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TextBox 27"/>
            <p:cNvSpPr txBox="1"/>
            <p:nvPr/>
          </p:nvSpPr>
          <p:spPr>
            <a:xfrm>
              <a:off x="3276843" y="1972316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70%</a:t>
              </a:r>
            </a:p>
          </p:txBody>
        </p:sp>
        <p:sp>
          <p:nvSpPr>
            <p:cNvPr id="25" name="Arc 38"/>
            <p:cNvSpPr/>
            <p:nvPr/>
          </p:nvSpPr>
          <p:spPr>
            <a:xfrm>
              <a:off x="3022770" y="1622996"/>
              <a:ext cx="1028700" cy="1028700"/>
            </a:xfrm>
            <a:prstGeom prst="arc">
              <a:avLst>
                <a:gd name="adj1" fmla="val 17379292"/>
                <a:gd name="adj2" fmla="val 8693360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873906" y="3172273"/>
            <a:ext cx="1224279" cy="1224279"/>
            <a:chOff x="4995775" y="1564674"/>
            <a:chExt cx="1159002" cy="1159002"/>
          </a:xfrm>
        </p:grpSpPr>
        <p:sp>
          <p:nvSpPr>
            <p:cNvPr id="27" name="Oval 34"/>
            <p:cNvSpPr/>
            <p:nvPr/>
          </p:nvSpPr>
          <p:spPr>
            <a:xfrm>
              <a:off x="4995775" y="1564674"/>
              <a:ext cx="1159002" cy="1159002"/>
            </a:xfrm>
            <a:prstGeom prst="ellipse">
              <a:avLst/>
            </a:prstGeom>
            <a:noFill/>
            <a:ln w="76200">
              <a:solidFill>
                <a:schemeClr val="accent1"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Arc 22"/>
            <p:cNvSpPr/>
            <p:nvPr/>
          </p:nvSpPr>
          <p:spPr>
            <a:xfrm>
              <a:off x="4995775" y="1564674"/>
              <a:ext cx="1159002" cy="1159002"/>
            </a:xfrm>
            <a:prstGeom prst="arc">
              <a:avLst>
                <a:gd name="adj1" fmla="val 14283035"/>
                <a:gd name="adj2" fmla="val 8268073"/>
              </a:avLst>
            </a:prstGeom>
            <a:ln w="762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16265" y="1973730"/>
              <a:ext cx="602764" cy="3594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86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76%</a:t>
              </a:r>
            </a:p>
          </p:txBody>
        </p:sp>
        <p:sp>
          <p:nvSpPr>
            <p:cNvPr id="30" name="Arc 39"/>
            <p:cNvSpPr/>
            <p:nvPr/>
          </p:nvSpPr>
          <p:spPr>
            <a:xfrm>
              <a:off x="5055736" y="1622996"/>
              <a:ext cx="1028700" cy="1028700"/>
            </a:xfrm>
            <a:prstGeom prst="arc">
              <a:avLst>
                <a:gd name="adj1" fmla="val 14340729"/>
                <a:gd name="adj2" fmla="val 8272277"/>
              </a:avLst>
            </a:prstGeom>
            <a:ln w="952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51" y="-1769423"/>
            <a:ext cx="3903313" cy="8627423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5762880" y="1529482"/>
            <a:ext cx="5087530" cy="1285269"/>
            <a:chOff x="6251030" y="1604235"/>
            <a:chExt cx="5087530" cy="1285269"/>
          </a:xfrm>
        </p:grpSpPr>
        <p:sp>
          <p:nvSpPr>
            <p:cNvPr id="37" name="Content Placeholder 2"/>
            <p:cNvSpPr txBox="1"/>
            <p:nvPr/>
          </p:nvSpPr>
          <p:spPr>
            <a:xfrm>
              <a:off x="6263756" y="196856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您的内容打在这里，或者通过复制您的文本后，在此框中选择粘贴，并选择只保留文字。</a:t>
              </a:r>
              <a:endPara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251030" y="1604235"/>
              <a:ext cx="32030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/>
                <a:t>点击添加标题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22188" y="4655984"/>
            <a:ext cx="2342220" cy="1218612"/>
            <a:chOff x="6257393" y="1625172"/>
            <a:chExt cx="5074804" cy="1218612"/>
          </a:xfrm>
        </p:grpSpPr>
        <p:sp>
          <p:nvSpPr>
            <p:cNvPr id="41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9309453" y="4655984"/>
            <a:ext cx="2342220" cy="1218612"/>
            <a:chOff x="6257393" y="1625172"/>
            <a:chExt cx="5074804" cy="1218612"/>
          </a:xfrm>
        </p:grpSpPr>
        <p:sp>
          <p:nvSpPr>
            <p:cNvPr id="46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165820" y="4655984"/>
            <a:ext cx="2342220" cy="1218612"/>
            <a:chOff x="6257393" y="1625172"/>
            <a:chExt cx="5074804" cy="1218612"/>
          </a:xfrm>
        </p:grpSpPr>
        <p:sp>
          <p:nvSpPr>
            <p:cNvPr id="49" name="Content Placeholder 2"/>
            <p:cNvSpPr txBox="1"/>
            <p:nvPr/>
          </p:nvSpPr>
          <p:spPr>
            <a:xfrm>
              <a:off x="6257393" y="1922844"/>
              <a:ext cx="5074804" cy="920940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您的内容打在这里，或者通过复制您的文本后，在此框中选择粘贴，并选择只保留文字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华文细黑" panose="02010600040101010101" pitchFamily="2" charset="-122"/>
                <a:cs typeface="Arial" panose="020B0604020202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846173" y="1625172"/>
              <a:ext cx="38972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/>
                <a:t>点击添加标题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pageCurlDouble"/>
      </p:transition>
    </mc:Choice>
    <mc:Fallback xmlns="">
      <p:transition spd="slow" advTm="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127504" y="2034540"/>
            <a:ext cx="7936992" cy="3282696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34118" y="2731108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请输入章节标题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307367" y="3457282"/>
            <a:ext cx="4628897" cy="11264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1860">
              <a:lnSpc>
                <a:spcPct val="14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您的内容打在这里，或者通过复制您的文本后，在此框中选择粘贴，并选择只保留文字。您的内容打在这里，或者通过复制您的文本后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  <a:sym typeface="Arial" panose="020B0604020202020204" pitchFamily="34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2184" y="694944"/>
            <a:ext cx="5470216" cy="5007944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6958614" y="1786094"/>
            <a:ext cx="553998" cy="314252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2400" dirty="0">
                <a:latin typeface="+mn-ea"/>
              </a:rPr>
              <a:t>莲花出淤泥而不染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605074" y="1831814"/>
            <a:ext cx="0" cy="3463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7715825" y="1758662"/>
            <a:ext cx="3201774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dirty="0"/>
              <a:t>莲，多年水生草本，又称荷花。根茎横生，肥厚，节间膨大，内有多数纵行通气孔洞，外生须状不定根。节上生叶，露出水面；叶柄着生于叶背中央，粗壮，圆柱形，多刺；叶片圆形，直径</a:t>
            </a:r>
            <a:r>
              <a:rPr lang="en-US" altLang="zh-CN" sz="1865" dirty="0"/>
              <a:t>25-90</a:t>
            </a:r>
            <a:r>
              <a:rPr lang="zh-CN" altLang="en-US" sz="1865" dirty="0"/>
              <a:t>厘米，全缘或稍呈波状，上面粉绿色，下面叶脉从中央射出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078" y="1151753"/>
            <a:ext cx="5557714" cy="4918331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406896" y="1419060"/>
            <a:ext cx="1892808" cy="252374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53272" y="2129244"/>
            <a:ext cx="2051304" cy="358749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9672" y="1312380"/>
            <a:ext cx="1892808" cy="2523744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66048" y="2022564"/>
            <a:ext cx="2051304" cy="358749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492" y="3942804"/>
            <a:ext cx="2381167" cy="17465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988701" y="1672010"/>
            <a:ext cx="759119" cy="152477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735" dirty="0"/>
              <a:t>莲花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5008178" y="1672010"/>
            <a:ext cx="0" cy="346309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355912" y="1603793"/>
            <a:ext cx="3632789" cy="39056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65" dirty="0"/>
              <a:t>莲，多年水生草本，又称荷花。根茎横生，肥厚，节间膨大，内有多数纵行通气孔洞，外生须状不定根。节上生叶，露出水面；叶柄着生于叶背中央，粗壮，圆柱形，多刺；叶片圆形，直径</a:t>
            </a:r>
            <a:r>
              <a:rPr lang="en-US" altLang="zh-CN" sz="1865" dirty="0"/>
              <a:t>25-90</a:t>
            </a:r>
            <a:r>
              <a:rPr lang="zh-CN" altLang="en-US" sz="1865" dirty="0"/>
              <a:t>厘米，全缘或稍呈波状，上面粉绿色，下面叶脉从中央射出，有</a:t>
            </a:r>
            <a:r>
              <a:rPr lang="en-US" altLang="zh-CN" sz="1865" dirty="0"/>
              <a:t>1-2</a:t>
            </a:r>
            <a:r>
              <a:rPr lang="zh-CN" altLang="en-US" sz="1865" dirty="0"/>
              <a:t>次叉状分枝。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46-莲花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6914F"/>
      </a:accent1>
      <a:accent2>
        <a:srgbClr val="CC729B"/>
      </a:accent2>
      <a:accent3>
        <a:srgbClr val="E55618"/>
      </a:accent3>
      <a:accent4>
        <a:srgbClr val="2A3D52"/>
      </a:accent4>
      <a:accent5>
        <a:srgbClr val="2A3D52"/>
      </a:accent5>
      <a:accent6>
        <a:srgbClr val="00ADEF"/>
      </a:accent6>
      <a:hlink>
        <a:srgbClr val="00ADEF"/>
      </a:hlink>
      <a:folHlink>
        <a:srgbClr val="00ADEF"/>
      </a:folHlink>
    </a:clrScheme>
    <a:fontScheme name="自定义 8">
      <a:majorFont>
        <a:latin typeface="Lao UI"/>
        <a:ea typeface="方正苏新诗柳楷简体"/>
        <a:cs typeface=""/>
      </a:majorFont>
      <a:minorFont>
        <a:latin typeface="Lao UI"/>
        <a:ea typeface="方正苏新诗柳楷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2462</Words>
  <Application>Microsoft Office PowerPoint</Application>
  <PresentationFormat>宽屏</PresentationFormat>
  <Paragraphs>135</Paragraphs>
  <Slides>21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Meiryo</vt:lpstr>
      <vt:lpstr>方正黄草简体</vt:lpstr>
      <vt:lpstr>方正苏新诗柳楷简体</vt:lpstr>
      <vt:lpstr>华文细黑</vt:lpstr>
      <vt:lpstr>宋体</vt:lpstr>
      <vt:lpstr>微软雅黑</vt:lpstr>
      <vt:lpstr>Arial</vt:lpstr>
      <vt:lpstr>Calibri</vt:lpstr>
      <vt:lpstr>Calibri Light</vt:lpstr>
      <vt:lpstr>Lao UI</vt:lpstr>
      <vt:lpstr>Office 主题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优品PPT</cp:lastModifiedBy>
  <cp:revision>57</cp:revision>
  <dcterms:created xsi:type="dcterms:W3CDTF">2015-10-07T12:43:00Z</dcterms:created>
  <dcterms:modified xsi:type="dcterms:W3CDTF">2017-04-19T06:11:07Z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