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5"/>
  </p:notesMasterIdLst>
  <p:handoutMasterIdLst>
    <p:handoutMasterId r:id="rId6"/>
  </p:handoutMasterIdLst>
  <p:sldIdLst>
    <p:sldId id="633" r:id="rId3"/>
    <p:sldId id="647" r:id="rId4"/>
  </p:sldIdLst>
  <p:sldSz cx="1219835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384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781E19"/>
    <a:srgbClr val="A9BECB"/>
    <a:srgbClr val="DDDDDD"/>
    <a:srgbClr val="21A3D0"/>
    <a:srgbClr val="AF1D5C"/>
    <a:srgbClr val="D01C63"/>
    <a:srgbClr val="0067AC"/>
    <a:srgbClr val="F595DC"/>
    <a:srgbClr val="F16B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232" autoAdjust="0"/>
    <p:restoredTop sz="49635" autoAdjust="0"/>
  </p:normalViewPr>
  <p:slideViewPr>
    <p:cSldViewPr snapToObjects="1">
      <p:cViewPr varScale="1">
        <p:scale>
          <a:sx n="89" d="100"/>
          <a:sy n="89" d="100"/>
        </p:scale>
        <p:origin x="102" y="108"/>
      </p:cViewPr>
      <p:guideLst>
        <p:guide orient="horz" pos="2142"/>
        <p:guide pos="3841"/>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Objects="1">
      <p:cViewPr varScale="1">
        <p:scale>
          <a:sx n="81" d="100"/>
          <a:sy n="81" d="100"/>
        </p:scale>
        <p:origin x="-20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A66804-583B-42BE-962B-441699487C40}" type="datetimeFigureOut">
              <a:rPr lang="zh-CN" altLang="en-US" smtClean="0"/>
              <a:t>2017/3/28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920FDFD-A5D4-42F3-BCC8-12887DAA73C1}" type="slidenum">
              <a:rPr lang="zh-CN" altLang="en-US" smtClean="0"/>
              <a:t>‹#›</a:t>
            </a:fld>
            <a:endParaRPr lang="zh-CN" altLang="en-US"/>
          </a:p>
        </p:txBody>
      </p:sp>
    </p:spTree>
    <p:extLst>
      <p:ext uri="{BB962C8B-B14F-4D97-AF65-F5344CB8AC3E}">
        <p14:creationId xmlns:p14="http://schemas.microsoft.com/office/powerpoint/2010/main" val="14024979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t>2017/3/28</a:t>
            </a:fld>
            <a:endParaRPr lang="en-US"/>
          </a:p>
        </p:txBody>
      </p:sp>
      <p:sp>
        <p:nvSpPr>
          <p:cNvPr id="3076" name="Rectangle 4"/>
          <p:cNvSpPr>
            <a:spLocks noGrp="1" noRot="1" noChangeAspect="1" noChangeArrowheads="1"/>
          </p:cNvSpPr>
          <p:nvPr>
            <p:ph type="sldImg" idx="2"/>
          </p:nvPr>
        </p:nvSpPr>
        <p:spPr bwMode="auto">
          <a:xfrm>
            <a:off x="379413" y="685800"/>
            <a:ext cx="6099175"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t>‹#›</a:t>
            </a:fld>
            <a:endParaRPr lang="en-US"/>
          </a:p>
        </p:txBody>
      </p:sp>
    </p:spTree>
    <p:extLst>
      <p:ext uri="{BB962C8B-B14F-4D97-AF65-F5344CB8AC3E}">
        <p14:creationId xmlns:p14="http://schemas.microsoft.com/office/powerpoint/2010/main" val="201602815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1</a:t>
            </a:fld>
            <a:endParaRPr lang="en-US"/>
          </a:p>
        </p:txBody>
      </p:sp>
    </p:spTree>
    <p:extLst>
      <p:ext uri="{BB962C8B-B14F-4D97-AF65-F5344CB8AC3E}">
        <p14:creationId xmlns:p14="http://schemas.microsoft.com/office/powerpoint/2010/main" val="836624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744588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714360" y="2420888"/>
            <a:ext cx="6334949" cy="863600"/>
          </a:xfrm>
        </p:spPr>
        <p:txBody>
          <a:bodyPr/>
          <a:lstStyle>
            <a:lvl1pPr algn="ctr">
              <a:defRPr sz="3600"/>
            </a:lvl1pPr>
          </a:lstStyle>
          <a:p>
            <a:pPr lvl="0"/>
            <a:r>
              <a:rPr lang="zh-CN" noProof="0"/>
              <a:t>单击此处编辑母版标题样式</a:t>
            </a:r>
          </a:p>
        </p:txBody>
      </p:sp>
      <p:sp>
        <p:nvSpPr>
          <p:cNvPr id="2051" name="Rectangle 3"/>
          <p:cNvSpPr>
            <a:spLocks noGrp="1" noChangeArrowheads="1"/>
          </p:cNvSpPr>
          <p:nvPr>
            <p:ph type="subTitle" idx="1"/>
          </p:nvPr>
        </p:nvSpPr>
        <p:spPr>
          <a:xfrm>
            <a:off x="2715947" y="3500388"/>
            <a:ext cx="6336536" cy="647700"/>
          </a:xfrm>
        </p:spPr>
        <p:txBody>
          <a:bodyPr/>
          <a:lstStyle>
            <a:lvl1pPr marL="0" indent="0" algn="ctr">
              <a:buFontTx/>
              <a:buNone/>
              <a:defRPr sz="2400"/>
            </a:lvl1pPr>
          </a:lstStyle>
          <a:p>
            <a:pPr lvl="0"/>
            <a:r>
              <a:rPr lang="zh-CN" noProof="0"/>
              <a:t>单击此处编辑母版副标题样式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5113" y="908050"/>
            <a:ext cx="2743557"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80" y="908050"/>
            <a:ext cx="8083014"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7454" y="2886611"/>
            <a:ext cx="1060487"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1559" y="2758267"/>
            <a:ext cx="1096957"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587" y="1447781"/>
            <a:ext cx="3014123"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8018" y="3771071"/>
            <a:ext cx="524195"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7300" y="2904248"/>
            <a:ext cx="401210"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8504" y="2574151"/>
            <a:ext cx="981859"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2367" y="3206628"/>
            <a:ext cx="1477829"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3101" y="3446016"/>
            <a:ext cx="1834683"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7388" y="2725340"/>
            <a:ext cx="1116940"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3834" y="3624921"/>
            <a:ext cx="52218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6344" y="2365002"/>
            <a:ext cx="522179"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705" y="2795896"/>
            <a:ext cx="1697586"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4146" y="2785815"/>
            <a:ext cx="437502"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20449" y="3325063"/>
            <a:ext cx="703632"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40210" y="2909287"/>
            <a:ext cx="360888"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6259" y="3446015"/>
            <a:ext cx="282259"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794" y="1122363"/>
            <a:ext cx="9148763"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794" y="3602037"/>
            <a:ext cx="9148763"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812759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309412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2284" y="1709740"/>
            <a:ext cx="10521077"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2284" y="4589464"/>
            <a:ext cx="10521077"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14242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636" y="1825625"/>
            <a:ext cx="5184299" cy="435133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5415" y="1825625"/>
            <a:ext cx="5184299" cy="435133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335584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0225" y="365125"/>
            <a:ext cx="10521077"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0227" y="1681163"/>
            <a:ext cx="5160473"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0227" y="2505075"/>
            <a:ext cx="516047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5415" y="1681163"/>
            <a:ext cx="51858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5415" y="2505075"/>
            <a:ext cx="51858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64988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918224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36561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bg1"/>
                </a:solidFill>
              </a:defRPr>
            </a:lvl1pPr>
          </a:lstStyle>
          <a:p>
            <a:r>
              <a:rPr lang="zh-CN" altLang="en-US"/>
              <a:t>单击此处编辑母版标题样式</a:t>
            </a:r>
          </a:p>
        </p:txBody>
      </p:sp>
      <p:sp>
        <p:nvSpPr>
          <p:cNvPr id="3" name="内容占位符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226" y="457200"/>
            <a:ext cx="3934285"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5887" y="987426"/>
            <a:ext cx="617541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0226" y="2057401"/>
            <a:ext cx="3934285"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02079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226" y="457200"/>
            <a:ext cx="3934285"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5887" y="987426"/>
            <a:ext cx="6175415" cy="4873625"/>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0226" y="2057401"/>
            <a:ext cx="3934285"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70238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92967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9445" y="365126"/>
            <a:ext cx="2630269" cy="581183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637" y="365126"/>
            <a:ext cx="7738328" cy="581183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18674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8F8F8"/>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739" y="4406902"/>
            <a:ext cx="10367724"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739" y="2906713"/>
            <a:ext cx="10367724"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80" y="1600202"/>
            <a:ext cx="541249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4592" y="1600202"/>
            <a:ext cx="541408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80" y="274638"/>
            <a:ext cx="10978991"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80" y="1535113"/>
            <a:ext cx="539026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80" y="2174875"/>
            <a:ext cx="539026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820" y="1535113"/>
            <a:ext cx="539185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820" y="2174875"/>
            <a:ext cx="539185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80" y="273050"/>
            <a:ext cx="401372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9471" y="273052"/>
            <a:ext cx="681920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80" y="1435102"/>
            <a:ext cx="401372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1088" y="4800600"/>
            <a:ext cx="731932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1088" y="612775"/>
            <a:ext cx="731932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1088" y="5367338"/>
            <a:ext cx="731932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41907" y="590550"/>
            <a:ext cx="10514536"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dirty="0"/>
              <a:t>单击此处编辑母版标题样式</a:t>
            </a:r>
          </a:p>
        </p:txBody>
      </p:sp>
      <p:sp>
        <p:nvSpPr>
          <p:cNvPr id="1027" name="Rectangle 3"/>
          <p:cNvSpPr>
            <a:spLocks noGrp="1" noChangeArrowheads="1"/>
          </p:cNvSpPr>
          <p:nvPr>
            <p:ph type="body" idx="1"/>
          </p:nvPr>
        </p:nvSpPr>
        <p:spPr bwMode="auto">
          <a:xfrm>
            <a:off x="841907" y="1600201"/>
            <a:ext cx="10514536" cy="4277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dirty="0"/>
              <a:t>单击此处编辑母版文本样式</a:t>
            </a:r>
          </a:p>
          <a:p>
            <a:pPr lvl="1"/>
            <a:r>
              <a:rPr lang="zh-CN" dirty="0"/>
              <a:t>第二级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fontAlgn="base">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637" y="365125"/>
            <a:ext cx="10521077"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637" y="1825625"/>
            <a:ext cx="10521077" cy="435133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636" y="6356351"/>
            <a:ext cx="2744629"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2017/3/28</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40704" y="6356351"/>
            <a:ext cx="4116943"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5085" y="6356351"/>
            <a:ext cx="2744629"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388110202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bwMode="auto">
          <a:xfrm>
            <a:off x="899641" y="1319790"/>
            <a:ext cx="4973621" cy="4262864"/>
          </a:xfrm>
          <a:prstGeom prst="rect">
            <a:avLst/>
          </a:prstGeom>
          <a:solidFill>
            <a:schemeClr val="bg2">
              <a:lumMod val="95000"/>
            </a:schemeClr>
          </a:solidFill>
          <a:ln>
            <a:solidFill>
              <a:schemeClr val="bg2">
                <a:lumMod val="85000"/>
              </a:schemeClr>
            </a:solidFill>
          </a:ln>
        </p:spPr>
        <p:txBody>
          <a:bodyPr vert="horz" wrap="square" lIns="91440" tIns="45720" rIns="91440" bIns="45720" numCol="1" anchor="t" anchorCtr="0" compatLnSpc="1"/>
          <a:lstStyle/>
          <a:p>
            <a:endParaRPr lang="zh-CN" altLang="en-US">
              <a:solidFill>
                <a:schemeClr val="bg1"/>
              </a:solidFill>
            </a:endParaRPr>
          </a:p>
        </p:txBody>
      </p:sp>
      <p:sp>
        <p:nvSpPr>
          <p:cNvPr id="16" name="矩形 15"/>
          <p:cNvSpPr/>
          <p:nvPr/>
        </p:nvSpPr>
        <p:spPr bwMode="auto">
          <a:xfrm>
            <a:off x="6217599" y="1319790"/>
            <a:ext cx="4973621" cy="4262864"/>
          </a:xfrm>
          <a:prstGeom prst="rect">
            <a:avLst/>
          </a:prstGeom>
          <a:solidFill>
            <a:schemeClr val="bg2">
              <a:lumMod val="95000"/>
            </a:schemeClr>
          </a:solidFill>
          <a:ln>
            <a:solidFill>
              <a:schemeClr val="bg2">
                <a:lumMod val="85000"/>
              </a:schemeClr>
            </a:solidFill>
          </a:ln>
        </p:spPr>
        <p:txBody>
          <a:bodyPr vert="horz" wrap="square" lIns="91440" tIns="45720" rIns="91440" bIns="45720" numCol="1" anchor="t" anchorCtr="0" compatLnSpc="1"/>
          <a:lstStyle/>
          <a:p>
            <a:endParaRPr lang="zh-CN" altLang="en-US">
              <a:solidFill>
                <a:schemeClr val="bg1"/>
              </a:solidFill>
            </a:endParaRPr>
          </a:p>
        </p:txBody>
      </p:sp>
      <p:sp>
        <p:nvSpPr>
          <p:cNvPr id="17" name="Freeform 6"/>
          <p:cNvSpPr/>
          <p:nvPr/>
        </p:nvSpPr>
        <p:spPr bwMode="auto">
          <a:xfrm>
            <a:off x="1204924" y="1168662"/>
            <a:ext cx="4200402" cy="150812"/>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solidFill>
            </a:endParaRPr>
          </a:p>
        </p:txBody>
      </p:sp>
      <p:sp>
        <p:nvSpPr>
          <p:cNvPr id="18" name="Freeform 7"/>
          <p:cNvSpPr/>
          <p:nvPr/>
        </p:nvSpPr>
        <p:spPr bwMode="auto">
          <a:xfrm>
            <a:off x="1485467" y="1168662"/>
            <a:ext cx="3652018"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19" name="矩形 18"/>
          <p:cNvSpPr/>
          <p:nvPr/>
        </p:nvSpPr>
        <p:spPr>
          <a:xfrm>
            <a:off x="2427299" y="1354886"/>
            <a:ext cx="1723549" cy="461665"/>
          </a:xfrm>
          <a:prstGeom prst="rect">
            <a:avLst/>
          </a:prstGeom>
        </p:spPr>
        <p:txBody>
          <a:bodyPr wrap="none">
            <a:spAutoFit/>
          </a:bodyPr>
          <a:lstStyle/>
          <a:p>
            <a:pPr algn="ctr"/>
            <a:r>
              <a:rPr lang="zh-CN" altLang="en-US" sz="2400" b="1" dirty="0">
                <a:solidFill>
                  <a:schemeClr val="bg2"/>
                </a:solidFill>
                <a:latin typeface="+mj-ea"/>
                <a:ea typeface="+mj-ea"/>
              </a:rPr>
              <a:t>收获的成绩</a:t>
            </a:r>
          </a:p>
        </p:txBody>
      </p:sp>
      <p:sp>
        <p:nvSpPr>
          <p:cNvPr id="21" name="Freeform 6"/>
          <p:cNvSpPr/>
          <p:nvPr/>
        </p:nvSpPr>
        <p:spPr bwMode="auto">
          <a:xfrm>
            <a:off x="6607103" y="1168662"/>
            <a:ext cx="4200402" cy="150812"/>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solidFill>
            </a:endParaRPr>
          </a:p>
        </p:txBody>
      </p:sp>
      <p:sp>
        <p:nvSpPr>
          <p:cNvPr id="22" name="Freeform 7"/>
          <p:cNvSpPr/>
          <p:nvPr/>
        </p:nvSpPr>
        <p:spPr bwMode="auto">
          <a:xfrm>
            <a:off x="6887646" y="1168662"/>
            <a:ext cx="3652018"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3" name="矩形 22"/>
          <p:cNvSpPr/>
          <p:nvPr/>
        </p:nvSpPr>
        <p:spPr>
          <a:xfrm>
            <a:off x="7519819" y="1349562"/>
            <a:ext cx="2467788" cy="461665"/>
          </a:xfrm>
          <a:prstGeom prst="rect">
            <a:avLst/>
          </a:prstGeom>
        </p:spPr>
        <p:txBody>
          <a:bodyPr wrap="square">
            <a:spAutoFit/>
          </a:bodyPr>
          <a:lstStyle/>
          <a:p>
            <a:pPr algn="ctr"/>
            <a:r>
              <a:rPr lang="zh-CN" altLang="en-US" sz="2400" b="1" dirty="0">
                <a:solidFill>
                  <a:schemeClr val="bg2"/>
                </a:solidFill>
                <a:latin typeface="+mj-ea"/>
                <a:ea typeface="+mj-ea"/>
              </a:rPr>
              <a:t>存在的不足</a:t>
            </a:r>
          </a:p>
        </p:txBody>
      </p:sp>
      <p:sp>
        <p:nvSpPr>
          <p:cNvPr id="9" name="TextBox 10"/>
          <p:cNvSpPr txBox="1"/>
          <p:nvPr/>
        </p:nvSpPr>
        <p:spPr>
          <a:xfrm>
            <a:off x="1383626" y="2239493"/>
            <a:ext cx="4179684" cy="3139321"/>
          </a:xfrm>
          <a:prstGeom prst="rect">
            <a:avLst/>
          </a:prstGeom>
          <a:noFill/>
        </p:spPr>
        <p:txBody>
          <a:bodyPr wrap="square" rtlCol="0">
            <a:spAutoFit/>
          </a:bodyPr>
          <a:lstStyle/>
          <a:p>
            <a:pPr algn="just"/>
            <a:r>
              <a:rPr lang="zh-CN" altLang="en-US" b="1" dirty="0">
                <a:solidFill>
                  <a:schemeClr val="bg1"/>
                </a:solidFill>
                <a:latin typeface="+mn-ea"/>
                <a:ea typeface="+mn-ea"/>
              </a:rPr>
              <a:t>成绩一</a:t>
            </a:r>
            <a:r>
              <a:rPr lang="zh-CN" altLang="en-US" dirty="0">
                <a:solidFill>
                  <a:schemeClr val="bg1"/>
                </a:solidFill>
                <a:latin typeface="+mn-ea"/>
                <a:ea typeface="+mn-ea"/>
              </a:rPr>
              <a:t>：这里输入您的成绩这里输入您的成绩这里输入您的成绩这里输入您的成绩这里输入您的成绩</a:t>
            </a:r>
            <a:endParaRPr lang="en-US" altLang="zh-CN" dirty="0">
              <a:solidFill>
                <a:schemeClr val="bg1"/>
              </a:solidFill>
              <a:latin typeface="+mn-ea"/>
              <a:ea typeface="+mn-ea"/>
            </a:endParaRPr>
          </a:p>
          <a:p>
            <a:pPr algn="just"/>
            <a:endParaRPr lang="zh-CN" altLang="en-US" dirty="0">
              <a:solidFill>
                <a:schemeClr val="bg1"/>
              </a:solidFill>
              <a:latin typeface="+mn-ea"/>
              <a:ea typeface="+mn-ea"/>
            </a:endParaRPr>
          </a:p>
          <a:p>
            <a:pPr algn="just"/>
            <a:r>
              <a:rPr lang="zh-CN" altLang="en-US" b="1" dirty="0">
                <a:solidFill>
                  <a:schemeClr val="bg1"/>
                </a:solidFill>
                <a:latin typeface="+mn-ea"/>
                <a:ea typeface="+mn-ea"/>
              </a:rPr>
              <a:t>成绩二</a:t>
            </a:r>
            <a:r>
              <a:rPr lang="zh-CN" altLang="en-US" dirty="0">
                <a:solidFill>
                  <a:schemeClr val="bg1"/>
                </a:solidFill>
                <a:latin typeface="+mn-ea"/>
                <a:ea typeface="+mn-ea"/>
              </a:rPr>
              <a:t>：这里输入您的成绩这里输入您的成绩这里输入您的成绩这里输入您的成绩这里输入您的成绩</a:t>
            </a:r>
            <a:endParaRPr lang="en-US" altLang="zh-CN" dirty="0">
              <a:solidFill>
                <a:schemeClr val="bg1"/>
              </a:solidFill>
              <a:latin typeface="+mn-ea"/>
              <a:ea typeface="+mn-ea"/>
            </a:endParaRPr>
          </a:p>
          <a:p>
            <a:pPr algn="just"/>
            <a:endParaRPr lang="en-US" altLang="zh-CN" dirty="0">
              <a:solidFill>
                <a:schemeClr val="bg1"/>
              </a:solidFill>
              <a:latin typeface="+mn-ea"/>
              <a:ea typeface="+mn-ea"/>
            </a:endParaRPr>
          </a:p>
          <a:p>
            <a:pPr algn="just"/>
            <a:r>
              <a:rPr lang="zh-CN" altLang="en-US" b="1" dirty="0">
                <a:solidFill>
                  <a:schemeClr val="bg1"/>
                </a:solidFill>
                <a:latin typeface="+mn-ea"/>
                <a:ea typeface="+mn-ea"/>
              </a:rPr>
              <a:t>成绩三</a:t>
            </a:r>
            <a:r>
              <a:rPr lang="zh-CN" altLang="en-US" dirty="0">
                <a:solidFill>
                  <a:schemeClr val="bg1"/>
                </a:solidFill>
                <a:latin typeface="+mn-ea"/>
                <a:ea typeface="+mn-ea"/>
              </a:rPr>
              <a:t>：这里输入您的成绩这里输入您的成绩这里输入您的成绩这里输入您的成绩这里输入您的成绩</a:t>
            </a:r>
          </a:p>
        </p:txBody>
      </p:sp>
      <p:sp>
        <p:nvSpPr>
          <p:cNvPr id="14" name="TextBox 15"/>
          <p:cNvSpPr txBox="1"/>
          <p:nvPr/>
        </p:nvSpPr>
        <p:spPr>
          <a:xfrm>
            <a:off x="6760614" y="2239493"/>
            <a:ext cx="4179684" cy="3139321"/>
          </a:xfrm>
          <a:prstGeom prst="rect">
            <a:avLst/>
          </a:prstGeom>
          <a:noFill/>
        </p:spPr>
        <p:txBody>
          <a:bodyPr wrap="square" rtlCol="0">
            <a:spAutoFit/>
          </a:bodyPr>
          <a:lstStyle/>
          <a:p>
            <a:pPr algn="just"/>
            <a:r>
              <a:rPr lang="zh-CN" altLang="en-US" b="1" dirty="0">
                <a:solidFill>
                  <a:schemeClr val="bg1"/>
                </a:solidFill>
                <a:latin typeface="+mn-ea"/>
                <a:ea typeface="+mn-ea"/>
              </a:rPr>
              <a:t>不足一</a:t>
            </a:r>
            <a:r>
              <a:rPr lang="zh-CN" altLang="en-US" dirty="0">
                <a:solidFill>
                  <a:schemeClr val="bg1"/>
                </a:solidFill>
                <a:latin typeface="+mn-ea"/>
                <a:ea typeface="+mn-ea"/>
              </a:rPr>
              <a:t>：这里输入您的成绩这里输入您的成绩这里输入您的成绩这里输入您的成绩这里输入您的成绩</a:t>
            </a:r>
            <a:endParaRPr lang="en-US" altLang="zh-CN" dirty="0">
              <a:solidFill>
                <a:schemeClr val="bg1"/>
              </a:solidFill>
              <a:latin typeface="+mn-ea"/>
              <a:ea typeface="+mn-ea"/>
            </a:endParaRPr>
          </a:p>
          <a:p>
            <a:pPr algn="just"/>
            <a:endParaRPr lang="zh-CN" altLang="en-US" dirty="0">
              <a:solidFill>
                <a:schemeClr val="bg1"/>
              </a:solidFill>
              <a:latin typeface="+mn-ea"/>
              <a:ea typeface="+mn-ea"/>
            </a:endParaRPr>
          </a:p>
          <a:p>
            <a:pPr algn="just"/>
            <a:r>
              <a:rPr lang="zh-CN" altLang="en-US" b="1" dirty="0">
                <a:solidFill>
                  <a:schemeClr val="bg1"/>
                </a:solidFill>
                <a:latin typeface="+mn-ea"/>
                <a:ea typeface="+mn-ea"/>
              </a:rPr>
              <a:t>不足二</a:t>
            </a:r>
            <a:r>
              <a:rPr lang="zh-CN" altLang="en-US" dirty="0">
                <a:solidFill>
                  <a:schemeClr val="bg1"/>
                </a:solidFill>
                <a:latin typeface="+mn-ea"/>
                <a:ea typeface="+mn-ea"/>
              </a:rPr>
              <a:t>：这里输入您的成绩这里输入您的成绩这里输入您的成绩这里输入您的成绩这里输入您的成绩</a:t>
            </a:r>
            <a:endParaRPr lang="en-US" altLang="zh-CN" dirty="0">
              <a:solidFill>
                <a:schemeClr val="bg1"/>
              </a:solidFill>
              <a:latin typeface="+mn-ea"/>
              <a:ea typeface="+mn-ea"/>
            </a:endParaRPr>
          </a:p>
          <a:p>
            <a:pPr algn="just"/>
            <a:endParaRPr lang="en-US" altLang="zh-CN" dirty="0">
              <a:solidFill>
                <a:schemeClr val="bg1"/>
              </a:solidFill>
              <a:latin typeface="+mn-ea"/>
              <a:ea typeface="+mn-ea"/>
            </a:endParaRPr>
          </a:p>
          <a:p>
            <a:pPr algn="just"/>
            <a:r>
              <a:rPr lang="zh-CN" altLang="en-US" b="1" dirty="0">
                <a:solidFill>
                  <a:schemeClr val="bg1"/>
                </a:solidFill>
                <a:latin typeface="+mn-ea"/>
                <a:ea typeface="+mn-ea"/>
              </a:rPr>
              <a:t>不足三</a:t>
            </a:r>
            <a:r>
              <a:rPr lang="zh-CN" altLang="en-US" dirty="0">
                <a:solidFill>
                  <a:schemeClr val="bg1"/>
                </a:solidFill>
                <a:latin typeface="+mn-ea"/>
                <a:ea typeface="+mn-ea"/>
              </a:rPr>
              <a:t>：这里输入您的成绩这里输入您的成绩这里输入您的成绩这里输入您的成绩这里输入您的成绩</a:t>
            </a:r>
          </a:p>
        </p:txBody>
      </p:sp>
      <p:sp>
        <p:nvSpPr>
          <p:cNvPr id="25" name="TextBox 42"/>
          <p:cNvSpPr txBox="1"/>
          <p:nvPr/>
        </p:nvSpPr>
        <p:spPr>
          <a:xfrm>
            <a:off x="1259111" y="182798"/>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dirty="0" smtClean="0">
                <a:solidFill>
                  <a:schemeClr val="bg1"/>
                </a:solidFill>
              </a:rPr>
              <a:t> </a:t>
            </a:r>
            <a:r>
              <a:rPr lang="zh-CN" altLang="en-US" b="0" dirty="0">
                <a:solidFill>
                  <a:schemeClr val="bg1"/>
                </a:solidFill>
              </a:rPr>
              <a:t>亮点与不足</a:t>
            </a:r>
          </a:p>
        </p:txBody>
      </p:sp>
      <p:sp>
        <p:nvSpPr>
          <p:cNvPr id="26" name="Freeform 5"/>
          <p:cNvSpPr>
            <a:spLocks noEditPoints="1"/>
          </p:cNvSpPr>
          <p:nvPr/>
        </p:nvSpPr>
        <p:spPr bwMode="auto">
          <a:xfrm>
            <a:off x="704485" y="138888"/>
            <a:ext cx="441325" cy="525463"/>
          </a:xfrm>
          <a:custGeom>
            <a:avLst/>
            <a:gdLst>
              <a:gd name="T0" fmla="*/ 269 w 537"/>
              <a:gd name="T1" fmla="*/ 0 h 623"/>
              <a:gd name="T2" fmla="*/ 403 w 537"/>
              <a:gd name="T3" fmla="*/ 78 h 623"/>
              <a:gd name="T4" fmla="*/ 537 w 537"/>
              <a:gd name="T5" fmla="*/ 156 h 623"/>
              <a:gd name="T6" fmla="*/ 537 w 537"/>
              <a:gd name="T7" fmla="*/ 311 h 623"/>
              <a:gd name="T8" fmla="*/ 537 w 537"/>
              <a:gd name="T9" fmla="*/ 467 h 623"/>
              <a:gd name="T10" fmla="*/ 403 w 537"/>
              <a:gd name="T11" fmla="*/ 545 h 623"/>
              <a:gd name="T12" fmla="*/ 269 w 537"/>
              <a:gd name="T13" fmla="*/ 623 h 623"/>
              <a:gd name="T14" fmla="*/ 134 w 537"/>
              <a:gd name="T15" fmla="*/ 545 h 623"/>
              <a:gd name="T16" fmla="*/ 0 w 537"/>
              <a:gd name="T17" fmla="*/ 467 h 623"/>
              <a:gd name="T18" fmla="*/ 0 w 537"/>
              <a:gd name="T19" fmla="*/ 311 h 623"/>
              <a:gd name="T20" fmla="*/ 0 w 537"/>
              <a:gd name="T21" fmla="*/ 156 h 623"/>
              <a:gd name="T22" fmla="*/ 134 w 537"/>
              <a:gd name="T23" fmla="*/ 78 h 623"/>
              <a:gd name="T24" fmla="*/ 269 w 537"/>
              <a:gd name="T25" fmla="*/ 0 h 623"/>
              <a:gd name="T26" fmla="*/ 269 w 537"/>
              <a:gd name="T27" fmla="*/ 53 h 623"/>
              <a:gd name="T28" fmla="*/ 380 w 537"/>
              <a:gd name="T29" fmla="*/ 117 h 623"/>
              <a:gd name="T30" fmla="*/ 492 w 537"/>
              <a:gd name="T31" fmla="*/ 182 h 623"/>
              <a:gd name="T32" fmla="*/ 492 w 537"/>
              <a:gd name="T33" fmla="*/ 311 h 623"/>
              <a:gd name="T34" fmla="*/ 492 w 537"/>
              <a:gd name="T35" fmla="*/ 441 h 623"/>
              <a:gd name="T36" fmla="*/ 380 w 537"/>
              <a:gd name="T37" fmla="*/ 505 h 623"/>
              <a:gd name="T38" fmla="*/ 269 w 537"/>
              <a:gd name="T39" fmla="*/ 570 h 623"/>
              <a:gd name="T40" fmla="*/ 157 w 537"/>
              <a:gd name="T41" fmla="*/ 505 h 623"/>
              <a:gd name="T42" fmla="*/ 46 w 537"/>
              <a:gd name="T43" fmla="*/ 441 h 623"/>
              <a:gd name="T44" fmla="*/ 46 w 537"/>
              <a:gd name="T45" fmla="*/ 311 h 623"/>
              <a:gd name="T46" fmla="*/ 46 w 537"/>
              <a:gd name="T47" fmla="*/ 182 h 623"/>
              <a:gd name="T48" fmla="*/ 157 w 537"/>
              <a:gd name="T49" fmla="*/ 117 h 623"/>
              <a:gd name="T50" fmla="*/ 269 w 537"/>
              <a:gd name="T51" fmla="*/ 53 h 623"/>
              <a:gd name="T52" fmla="*/ 215 w 537"/>
              <a:gd name="T53" fmla="*/ 455 h 623"/>
              <a:gd name="T54" fmla="*/ 367 w 537"/>
              <a:gd name="T55" fmla="*/ 455 h 623"/>
              <a:gd name="T56" fmla="*/ 375 w 537"/>
              <a:gd name="T57" fmla="*/ 463 h 623"/>
              <a:gd name="T58" fmla="*/ 367 w 537"/>
              <a:gd name="T59" fmla="*/ 471 h 623"/>
              <a:gd name="T60" fmla="*/ 215 w 537"/>
              <a:gd name="T61" fmla="*/ 471 h 623"/>
              <a:gd name="T62" fmla="*/ 207 w 537"/>
              <a:gd name="T63" fmla="*/ 463 h 623"/>
              <a:gd name="T64" fmla="*/ 215 w 537"/>
              <a:gd name="T65" fmla="*/ 455 h 623"/>
              <a:gd name="T66" fmla="*/ 218 w 537"/>
              <a:gd name="T67" fmla="*/ 380 h 623"/>
              <a:gd name="T68" fmla="*/ 302 w 537"/>
              <a:gd name="T69" fmla="*/ 242 h 623"/>
              <a:gd name="T70" fmla="*/ 331 w 537"/>
              <a:gd name="T71" fmla="*/ 260 h 623"/>
              <a:gd name="T72" fmla="*/ 248 w 537"/>
              <a:gd name="T73" fmla="*/ 398 h 623"/>
              <a:gd name="T74" fmla="*/ 218 w 537"/>
              <a:gd name="T75" fmla="*/ 380 h 623"/>
              <a:gd name="T76" fmla="*/ 159 w 537"/>
              <a:gd name="T77" fmla="*/ 344 h 623"/>
              <a:gd name="T78" fmla="*/ 243 w 537"/>
              <a:gd name="T79" fmla="*/ 207 h 623"/>
              <a:gd name="T80" fmla="*/ 272 w 537"/>
              <a:gd name="T81" fmla="*/ 224 h 623"/>
              <a:gd name="T82" fmla="*/ 189 w 537"/>
              <a:gd name="T83" fmla="*/ 362 h 623"/>
              <a:gd name="T84" fmla="*/ 159 w 537"/>
              <a:gd name="T85" fmla="*/ 344 h 623"/>
              <a:gd name="T86" fmla="*/ 146 w 537"/>
              <a:gd name="T87" fmla="*/ 456 h 623"/>
              <a:gd name="T88" fmla="*/ 154 w 537"/>
              <a:gd name="T89" fmla="*/ 387 h 623"/>
              <a:gd name="T90" fmla="*/ 211 w 537"/>
              <a:gd name="T91" fmla="*/ 422 h 623"/>
              <a:gd name="T92" fmla="*/ 155 w 537"/>
              <a:gd name="T93" fmla="*/ 461 h 623"/>
              <a:gd name="T94" fmla="*/ 146 w 537"/>
              <a:gd name="T95" fmla="*/ 456 h 623"/>
              <a:gd name="T96" fmla="*/ 266 w 537"/>
              <a:gd name="T97" fmla="*/ 168 h 623"/>
              <a:gd name="T98" fmla="*/ 253 w 537"/>
              <a:gd name="T99" fmla="*/ 188 h 623"/>
              <a:gd name="T100" fmla="*/ 342 w 537"/>
              <a:gd name="T101" fmla="*/ 242 h 623"/>
              <a:gd name="T102" fmla="*/ 354 w 537"/>
              <a:gd name="T103" fmla="*/ 222 h 623"/>
              <a:gd name="T104" fmla="*/ 266 w 537"/>
              <a:gd name="T105" fmla="*/ 168 h 623"/>
              <a:gd name="T106" fmla="*/ 285 w 537"/>
              <a:gd name="T107" fmla="*/ 138 h 623"/>
              <a:gd name="T108" fmla="*/ 311 w 537"/>
              <a:gd name="T109" fmla="*/ 131 h 623"/>
              <a:gd name="T110" fmla="*/ 366 w 537"/>
              <a:gd name="T111" fmla="*/ 165 h 623"/>
              <a:gd name="T112" fmla="*/ 373 w 537"/>
              <a:gd name="T113" fmla="*/ 191 h 623"/>
              <a:gd name="T114" fmla="*/ 365 w 537"/>
              <a:gd name="T115" fmla="*/ 204 h 623"/>
              <a:gd name="T116" fmla="*/ 277 w 537"/>
              <a:gd name="T117" fmla="*/ 150 h 623"/>
              <a:gd name="T118" fmla="*/ 285 w 537"/>
              <a:gd name="T119" fmla="*/ 138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7" h="623">
                <a:moveTo>
                  <a:pt x="269" y="0"/>
                </a:moveTo>
                <a:lnTo>
                  <a:pt x="403" y="78"/>
                </a:lnTo>
                <a:lnTo>
                  <a:pt x="537" y="156"/>
                </a:lnTo>
                <a:lnTo>
                  <a:pt x="537" y="311"/>
                </a:lnTo>
                <a:lnTo>
                  <a:pt x="537" y="467"/>
                </a:lnTo>
                <a:lnTo>
                  <a:pt x="403" y="545"/>
                </a:lnTo>
                <a:lnTo>
                  <a:pt x="269" y="623"/>
                </a:lnTo>
                <a:lnTo>
                  <a:pt x="134" y="545"/>
                </a:lnTo>
                <a:lnTo>
                  <a:pt x="0" y="467"/>
                </a:lnTo>
                <a:lnTo>
                  <a:pt x="0" y="311"/>
                </a:lnTo>
                <a:lnTo>
                  <a:pt x="0" y="156"/>
                </a:lnTo>
                <a:lnTo>
                  <a:pt x="134" y="78"/>
                </a:lnTo>
                <a:lnTo>
                  <a:pt x="269" y="0"/>
                </a:lnTo>
                <a:close/>
                <a:moveTo>
                  <a:pt x="269" y="53"/>
                </a:moveTo>
                <a:lnTo>
                  <a:pt x="380" y="117"/>
                </a:lnTo>
                <a:lnTo>
                  <a:pt x="492" y="182"/>
                </a:lnTo>
                <a:lnTo>
                  <a:pt x="492" y="311"/>
                </a:lnTo>
                <a:lnTo>
                  <a:pt x="492" y="441"/>
                </a:lnTo>
                <a:lnTo>
                  <a:pt x="380" y="505"/>
                </a:lnTo>
                <a:lnTo>
                  <a:pt x="269" y="570"/>
                </a:lnTo>
                <a:lnTo>
                  <a:pt x="157" y="505"/>
                </a:lnTo>
                <a:lnTo>
                  <a:pt x="46" y="441"/>
                </a:lnTo>
                <a:lnTo>
                  <a:pt x="46" y="311"/>
                </a:lnTo>
                <a:lnTo>
                  <a:pt x="46" y="182"/>
                </a:lnTo>
                <a:lnTo>
                  <a:pt x="157" y="117"/>
                </a:lnTo>
                <a:lnTo>
                  <a:pt x="269" y="53"/>
                </a:lnTo>
                <a:close/>
                <a:moveTo>
                  <a:pt x="215" y="455"/>
                </a:moveTo>
                <a:lnTo>
                  <a:pt x="367" y="455"/>
                </a:lnTo>
                <a:cubicBezTo>
                  <a:pt x="371" y="455"/>
                  <a:pt x="375" y="458"/>
                  <a:pt x="375" y="463"/>
                </a:cubicBezTo>
                <a:cubicBezTo>
                  <a:pt x="375" y="467"/>
                  <a:pt x="371" y="471"/>
                  <a:pt x="367" y="471"/>
                </a:cubicBezTo>
                <a:lnTo>
                  <a:pt x="215" y="471"/>
                </a:lnTo>
                <a:cubicBezTo>
                  <a:pt x="211" y="471"/>
                  <a:pt x="207" y="467"/>
                  <a:pt x="207" y="463"/>
                </a:cubicBezTo>
                <a:cubicBezTo>
                  <a:pt x="207" y="458"/>
                  <a:pt x="211" y="455"/>
                  <a:pt x="215" y="455"/>
                </a:cubicBezTo>
                <a:close/>
                <a:moveTo>
                  <a:pt x="218" y="380"/>
                </a:moveTo>
                <a:lnTo>
                  <a:pt x="302" y="242"/>
                </a:lnTo>
                <a:lnTo>
                  <a:pt x="331" y="260"/>
                </a:lnTo>
                <a:lnTo>
                  <a:pt x="248" y="398"/>
                </a:lnTo>
                <a:lnTo>
                  <a:pt x="218" y="380"/>
                </a:lnTo>
                <a:close/>
                <a:moveTo>
                  <a:pt x="159" y="344"/>
                </a:moveTo>
                <a:lnTo>
                  <a:pt x="243" y="207"/>
                </a:lnTo>
                <a:lnTo>
                  <a:pt x="272" y="224"/>
                </a:lnTo>
                <a:lnTo>
                  <a:pt x="189" y="362"/>
                </a:lnTo>
                <a:lnTo>
                  <a:pt x="159" y="344"/>
                </a:lnTo>
                <a:close/>
                <a:moveTo>
                  <a:pt x="146" y="456"/>
                </a:moveTo>
                <a:lnTo>
                  <a:pt x="154" y="387"/>
                </a:lnTo>
                <a:lnTo>
                  <a:pt x="211" y="422"/>
                </a:lnTo>
                <a:lnTo>
                  <a:pt x="155" y="461"/>
                </a:lnTo>
                <a:cubicBezTo>
                  <a:pt x="149" y="465"/>
                  <a:pt x="145" y="463"/>
                  <a:pt x="146" y="456"/>
                </a:cubicBezTo>
                <a:close/>
                <a:moveTo>
                  <a:pt x="266" y="168"/>
                </a:moveTo>
                <a:lnTo>
                  <a:pt x="253" y="188"/>
                </a:lnTo>
                <a:lnTo>
                  <a:pt x="342" y="242"/>
                </a:lnTo>
                <a:lnTo>
                  <a:pt x="354" y="222"/>
                </a:lnTo>
                <a:lnTo>
                  <a:pt x="266" y="168"/>
                </a:lnTo>
                <a:close/>
                <a:moveTo>
                  <a:pt x="285" y="138"/>
                </a:moveTo>
                <a:cubicBezTo>
                  <a:pt x="290" y="129"/>
                  <a:pt x="302" y="126"/>
                  <a:pt x="311" y="131"/>
                </a:cubicBezTo>
                <a:lnTo>
                  <a:pt x="366" y="165"/>
                </a:lnTo>
                <a:cubicBezTo>
                  <a:pt x="375" y="170"/>
                  <a:pt x="378" y="182"/>
                  <a:pt x="373" y="191"/>
                </a:cubicBezTo>
                <a:lnTo>
                  <a:pt x="365" y="204"/>
                </a:lnTo>
                <a:lnTo>
                  <a:pt x="277" y="150"/>
                </a:lnTo>
                <a:lnTo>
                  <a:pt x="285" y="13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cxnSp>
        <p:nvCxnSpPr>
          <p:cNvPr id="28" name="直接连接符 27"/>
          <p:cNvCxnSpPr/>
          <p:nvPr/>
        </p:nvCxnSpPr>
        <p:spPr bwMode="auto">
          <a:xfrm>
            <a:off x="1259111" y="598621"/>
            <a:ext cx="9569060" cy="0"/>
          </a:xfrm>
          <a:prstGeom prst="line">
            <a:avLst/>
          </a:prstGeom>
          <a:solidFill>
            <a:schemeClr val="accent1"/>
          </a:solidFill>
          <a:ln w="9525" cap="flat" cmpd="sng" algn="ctr">
            <a:solidFill>
              <a:schemeClr val="bg1">
                <a:lumMod val="60000"/>
                <a:lumOff val="4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xmlns:p14="http://schemas.microsoft.com/office/powerpoint/2010/main">
    <mc:Choice Requires="p14">
      <p:transition spd="slow" p14:dur="800" advTm="5769">
        <p14:switch dir="r"/>
      </p:transition>
    </mc:Choice>
    <mc:Fallback xmlns="">
      <p:transition spd="slow" advTm="5769">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5693" y="294625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835276" y="2949866"/>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3177"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5451"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585007" y="3921023"/>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883266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2_默认设计模板">
  <a:themeElements>
    <a:clrScheme name="自定义 19">
      <a:dk1>
        <a:srgbClr val="54A0D8"/>
      </a:dk1>
      <a:lt1>
        <a:srgbClr val="4D4D4D"/>
      </a:lt1>
      <a:dk2>
        <a:srgbClr val="F4F4F4"/>
      </a:dk2>
      <a:lt2>
        <a:srgbClr val="FFFFFF"/>
      </a:lt2>
      <a:accent1>
        <a:srgbClr val="E96969"/>
      </a:accent1>
      <a:accent2>
        <a:srgbClr val="706460"/>
      </a:accent2>
      <a:accent3>
        <a:srgbClr val="4D4D4D"/>
      </a:accent3>
      <a:accent4>
        <a:srgbClr val="C2C1C1"/>
      </a:accent4>
      <a:accent5>
        <a:srgbClr val="54A0D8"/>
      </a:accent5>
      <a:accent6>
        <a:srgbClr val="333333"/>
      </a:accent6>
      <a:hlink>
        <a:srgbClr val="FFFFFF"/>
      </a:hlink>
      <a:folHlink>
        <a:srgbClr val="DEDEDD"/>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373</Words>
  <Application>Microsoft Office PowerPoint</Application>
  <PresentationFormat>自定义</PresentationFormat>
  <Paragraphs>22</Paragraphs>
  <Slides>2</Slides>
  <Notes>2</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vt:i4>
      </vt:variant>
    </vt:vector>
  </HeadingPairs>
  <TitlesOfParts>
    <vt:vector size="11" baseType="lpstr">
      <vt:lpstr>Meiryo</vt:lpstr>
      <vt:lpstr>仿宋_GB2312</vt:lpstr>
      <vt:lpstr>宋体</vt:lpstr>
      <vt:lpstr>微软雅黑</vt:lpstr>
      <vt:lpstr>Arial</vt:lpstr>
      <vt:lpstr>Calibri</vt:lpstr>
      <vt:lpstr>Calibri Light</vt:lpstr>
      <vt:lpstr>2_默认设计模板</vt:lpstr>
      <vt:lpstr>Office Theme</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595</cp:revision>
  <dcterms:created xsi:type="dcterms:W3CDTF">2013-01-25T01:44:00Z</dcterms:created>
  <dcterms:modified xsi:type="dcterms:W3CDTF">2017-03-28T09:35:32Z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