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media/image17.jpg" ContentType="image/gif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4" r:id="rId2"/>
  </p:sldMasterIdLst>
  <p:notesMasterIdLst>
    <p:notesMasterId r:id="rId49"/>
  </p:notesMasterIdLst>
  <p:sldIdLst>
    <p:sldId id="365" r:id="rId3"/>
    <p:sldId id="366" r:id="rId4"/>
    <p:sldId id="357" r:id="rId5"/>
    <p:sldId id="293" r:id="rId6"/>
    <p:sldId id="363" r:id="rId7"/>
    <p:sldId id="362" r:id="rId8"/>
    <p:sldId id="296" r:id="rId9"/>
    <p:sldId id="257" r:id="rId10"/>
    <p:sldId id="329" r:id="rId11"/>
    <p:sldId id="301" r:id="rId12"/>
    <p:sldId id="302" r:id="rId13"/>
    <p:sldId id="313" r:id="rId14"/>
    <p:sldId id="350" r:id="rId15"/>
    <p:sldId id="337" r:id="rId16"/>
    <p:sldId id="346" r:id="rId17"/>
    <p:sldId id="316" r:id="rId18"/>
    <p:sldId id="335" r:id="rId19"/>
    <p:sldId id="261" r:id="rId20"/>
    <p:sldId id="290" r:id="rId21"/>
    <p:sldId id="338" r:id="rId22"/>
    <p:sldId id="351" r:id="rId23"/>
    <p:sldId id="265" r:id="rId24"/>
    <p:sldId id="263" r:id="rId25"/>
    <p:sldId id="309" r:id="rId26"/>
    <p:sldId id="334" r:id="rId27"/>
    <p:sldId id="264" r:id="rId28"/>
    <p:sldId id="317" r:id="rId29"/>
    <p:sldId id="340" r:id="rId30"/>
    <p:sldId id="352" r:id="rId31"/>
    <p:sldId id="314" r:id="rId32"/>
    <p:sldId id="274" r:id="rId33"/>
    <p:sldId id="332" r:id="rId34"/>
    <p:sldId id="323" r:id="rId35"/>
    <p:sldId id="276" r:id="rId36"/>
    <p:sldId id="318" r:id="rId37"/>
    <p:sldId id="341" r:id="rId38"/>
    <p:sldId id="353" r:id="rId39"/>
    <p:sldId id="320" r:id="rId40"/>
    <p:sldId id="325" r:id="rId41"/>
    <p:sldId id="321" r:id="rId42"/>
    <p:sldId id="324" r:id="rId43"/>
    <p:sldId id="339" r:id="rId44"/>
    <p:sldId id="336" r:id="rId45"/>
    <p:sldId id="283" r:id="rId46"/>
    <p:sldId id="367" r:id="rId47"/>
    <p:sldId id="368" r:id="rId48"/>
  </p:sldIdLst>
  <p:sldSz cx="12190413" cy="6859588"/>
  <p:notesSz cx="6858000" cy="9144000"/>
  <p:custDataLst>
    <p:tags r:id="rId50"/>
  </p:custDataLst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E0000"/>
    <a:srgbClr val="EA0000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38" autoAdjust="0"/>
    <p:restoredTop sz="94660"/>
  </p:normalViewPr>
  <p:slideViewPr>
    <p:cSldViewPr>
      <p:cViewPr varScale="1">
        <p:scale>
          <a:sx n="83" d="100"/>
          <a:sy n="83" d="100"/>
        </p:scale>
        <p:origin x="588" y="84"/>
      </p:cViewPr>
      <p:guideLst>
        <p:guide orient="horz" pos="216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tags" Target="tags/tag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presProps" Target="pres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F745CF-6056-4243-83E8-6B6D07A56D6D}" type="datetimeFigureOut">
              <a:rPr lang="zh-CN" altLang="en-US" smtClean="0"/>
              <a:t>2017/3/21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16B4A6-81A5-4238-8525-7C6EBCF44E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06874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827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4654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3162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64479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295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454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698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1351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32718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00092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35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9745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2195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169821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295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76552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4696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9706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7967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68253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290359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30566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6515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295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54904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294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77298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02270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920836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05473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10054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90137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086314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3846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295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4414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07638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40817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295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64240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568111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48968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40747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94830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8611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51799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7388" y="1143000"/>
            <a:ext cx="5483225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08820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5444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317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9170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87315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3570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8928208"/>
      </p:ext>
    </p:extLst>
  </p:cSld>
  <p:clrMapOvr>
    <a:masterClrMapping/>
  </p:clrMapOvr>
  <p:transition advTm="5000">
    <p:dissolv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2983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457306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2513" y="987654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679" y="2057876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55012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457306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2513" y="987654"/>
            <a:ext cx="6171397" cy="4874754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679" y="2057876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3830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8705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091" y="365209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3969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932879"/>
      </p:ext>
    </p:extLst>
  </p:cSld>
  <p:clrMapOvr>
    <a:masterClrMapping/>
  </p:clrMapOvr>
  <p:transition advTm="5000"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 userDrawn="1"/>
        </p:nvCxnSpPr>
        <p:spPr bwMode="auto">
          <a:xfrm>
            <a:off x="1270574" y="830586"/>
            <a:ext cx="10721951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" name="Freeform 7"/>
          <p:cNvSpPr>
            <a:spLocks noEditPoints="1"/>
          </p:cNvSpPr>
          <p:nvPr userDrawn="1"/>
        </p:nvSpPr>
        <p:spPr bwMode="auto">
          <a:xfrm>
            <a:off x="314352" y="261442"/>
            <a:ext cx="795668" cy="576064"/>
          </a:xfrm>
          <a:custGeom>
            <a:avLst/>
            <a:gdLst>
              <a:gd name="T0" fmla="*/ 230 w 635"/>
              <a:gd name="T1" fmla="*/ 258 h 460"/>
              <a:gd name="T2" fmla="*/ 230 w 635"/>
              <a:gd name="T3" fmla="*/ 202 h 460"/>
              <a:gd name="T4" fmla="*/ 161 w 635"/>
              <a:gd name="T5" fmla="*/ 194 h 460"/>
              <a:gd name="T6" fmla="*/ 24 w 635"/>
              <a:gd name="T7" fmla="*/ 176 h 460"/>
              <a:gd name="T8" fmla="*/ 24 w 635"/>
              <a:gd name="T9" fmla="*/ 284 h 460"/>
              <a:gd name="T10" fmla="*/ 161 w 635"/>
              <a:gd name="T11" fmla="*/ 265 h 460"/>
              <a:gd name="T12" fmla="*/ 103 w 635"/>
              <a:gd name="T13" fmla="*/ 249 h 460"/>
              <a:gd name="T14" fmla="*/ 54 w 635"/>
              <a:gd name="T15" fmla="*/ 230 h 460"/>
              <a:gd name="T16" fmla="*/ 103 w 635"/>
              <a:gd name="T17" fmla="*/ 211 h 460"/>
              <a:gd name="T18" fmla="*/ 103 w 635"/>
              <a:gd name="T19" fmla="*/ 249 h 460"/>
              <a:gd name="T20" fmla="*/ 494 w 635"/>
              <a:gd name="T21" fmla="*/ 176 h 460"/>
              <a:gd name="T22" fmla="*/ 444 w 635"/>
              <a:gd name="T23" fmla="*/ 166 h 460"/>
              <a:gd name="T24" fmla="*/ 436 w 635"/>
              <a:gd name="T25" fmla="*/ 230 h 460"/>
              <a:gd name="T26" fmla="*/ 444 w 635"/>
              <a:gd name="T27" fmla="*/ 294 h 460"/>
              <a:gd name="T28" fmla="*/ 494 w 635"/>
              <a:gd name="T29" fmla="*/ 284 h 460"/>
              <a:gd name="T30" fmla="*/ 635 w 635"/>
              <a:gd name="T31" fmla="*/ 230 h 460"/>
              <a:gd name="T32" fmla="*/ 573 w 635"/>
              <a:gd name="T33" fmla="*/ 249 h 460"/>
              <a:gd name="T34" fmla="*/ 512 w 635"/>
              <a:gd name="T35" fmla="*/ 230 h 460"/>
              <a:gd name="T36" fmla="*/ 573 w 635"/>
              <a:gd name="T37" fmla="*/ 211 h 460"/>
              <a:gd name="T38" fmla="*/ 573 w 635"/>
              <a:gd name="T39" fmla="*/ 249 h 460"/>
              <a:gd name="T40" fmla="*/ 455 w 635"/>
              <a:gd name="T41" fmla="*/ 138 h 460"/>
              <a:gd name="T42" fmla="*/ 338 w 635"/>
              <a:gd name="T43" fmla="*/ 30 h 460"/>
              <a:gd name="T44" fmla="*/ 298 w 635"/>
              <a:gd name="T45" fmla="*/ 30 h 460"/>
              <a:gd name="T46" fmla="*/ 181 w 635"/>
              <a:gd name="T47" fmla="*/ 138 h 460"/>
              <a:gd name="T48" fmla="*/ 181 w 635"/>
              <a:gd name="T49" fmla="*/ 321 h 460"/>
              <a:gd name="T50" fmla="*/ 298 w 635"/>
              <a:gd name="T51" fmla="*/ 430 h 460"/>
              <a:gd name="T52" fmla="*/ 338 w 635"/>
              <a:gd name="T53" fmla="*/ 430 h 460"/>
              <a:gd name="T54" fmla="*/ 455 w 635"/>
              <a:gd name="T55" fmla="*/ 321 h 460"/>
              <a:gd name="T56" fmla="*/ 219 w 635"/>
              <a:gd name="T57" fmla="*/ 103 h 460"/>
              <a:gd name="T58" fmla="*/ 260 w 635"/>
              <a:gd name="T59" fmla="*/ 66 h 460"/>
              <a:gd name="T60" fmla="*/ 249 w 635"/>
              <a:gd name="T61" fmla="*/ 112 h 460"/>
              <a:gd name="T62" fmla="*/ 318 w 635"/>
              <a:gd name="T63" fmla="*/ 120 h 460"/>
              <a:gd name="T64" fmla="*/ 387 w 635"/>
              <a:gd name="T65" fmla="*/ 112 h 460"/>
              <a:gd name="T66" fmla="*/ 376 w 635"/>
              <a:gd name="T67" fmla="*/ 66 h 460"/>
              <a:gd name="T68" fmla="*/ 416 w 635"/>
              <a:gd name="T69" fmla="*/ 103 h 460"/>
              <a:gd name="T70" fmla="*/ 219 w 635"/>
              <a:gd name="T71" fmla="*/ 103 h 460"/>
              <a:gd name="T72" fmla="*/ 376 w 635"/>
              <a:gd name="T73" fmla="*/ 394 h 460"/>
              <a:gd name="T74" fmla="*/ 387 w 635"/>
              <a:gd name="T75" fmla="*/ 347 h 460"/>
              <a:gd name="T76" fmla="*/ 318 w 635"/>
              <a:gd name="T77" fmla="*/ 340 h 460"/>
              <a:gd name="T78" fmla="*/ 249 w 635"/>
              <a:gd name="T79" fmla="*/ 347 h 460"/>
              <a:gd name="T80" fmla="*/ 260 w 635"/>
              <a:gd name="T81" fmla="*/ 394 h 460"/>
              <a:gd name="T82" fmla="*/ 219 w 635"/>
              <a:gd name="T83" fmla="*/ 357 h 460"/>
              <a:gd name="T84" fmla="*/ 416 w 635"/>
              <a:gd name="T85" fmla="*/ 357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35" h="460">
                <a:moveTo>
                  <a:pt x="191" y="294"/>
                </a:moveTo>
                <a:cubicBezTo>
                  <a:pt x="230" y="258"/>
                  <a:pt x="230" y="258"/>
                  <a:pt x="230" y="258"/>
                </a:cubicBezTo>
                <a:cubicBezTo>
                  <a:pt x="199" y="230"/>
                  <a:pt x="199" y="230"/>
                  <a:pt x="199" y="230"/>
                </a:cubicBezTo>
                <a:cubicBezTo>
                  <a:pt x="230" y="202"/>
                  <a:pt x="230" y="202"/>
                  <a:pt x="230" y="202"/>
                </a:cubicBezTo>
                <a:cubicBezTo>
                  <a:pt x="191" y="166"/>
                  <a:pt x="191" y="166"/>
                  <a:pt x="191" y="166"/>
                </a:cubicBezTo>
                <a:cubicBezTo>
                  <a:pt x="161" y="194"/>
                  <a:pt x="161" y="194"/>
                  <a:pt x="161" y="194"/>
                </a:cubicBezTo>
                <a:cubicBezTo>
                  <a:pt x="161" y="194"/>
                  <a:pt x="150" y="184"/>
                  <a:pt x="141" y="176"/>
                </a:cubicBezTo>
                <a:cubicBezTo>
                  <a:pt x="109" y="146"/>
                  <a:pt x="56" y="146"/>
                  <a:pt x="24" y="176"/>
                </a:cubicBezTo>
                <a:cubicBezTo>
                  <a:pt x="8" y="191"/>
                  <a:pt x="0" y="210"/>
                  <a:pt x="0" y="230"/>
                </a:cubicBezTo>
                <a:cubicBezTo>
                  <a:pt x="0" y="249"/>
                  <a:pt x="8" y="269"/>
                  <a:pt x="24" y="284"/>
                </a:cubicBezTo>
                <a:cubicBezTo>
                  <a:pt x="56" y="314"/>
                  <a:pt x="109" y="314"/>
                  <a:pt x="141" y="284"/>
                </a:cubicBezTo>
                <a:cubicBezTo>
                  <a:pt x="150" y="276"/>
                  <a:pt x="161" y="265"/>
                  <a:pt x="161" y="265"/>
                </a:cubicBezTo>
                <a:lnTo>
                  <a:pt x="191" y="294"/>
                </a:lnTo>
                <a:close/>
                <a:moveTo>
                  <a:pt x="103" y="249"/>
                </a:moveTo>
                <a:cubicBezTo>
                  <a:pt x="91" y="259"/>
                  <a:pt x="73" y="259"/>
                  <a:pt x="62" y="249"/>
                </a:cubicBezTo>
                <a:cubicBezTo>
                  <a:pt x="57" y="243"/>
                  <a:pt x="54" y="237"/>
                  <a:pt x="54" y="230"/>
                </a:cubicBezTo>
                <a:cubicBezTo>
                  <a:pt x="54" y="223"/>
                  <a:pt x="57" y="216"/>
                  <a:pt x="62" y="211"/>
                </a:cubicBezTo>
                <a:cubicBezTo>
                  <a:pt x="73" y="201"/>
                  <a:pt x="91" y="201"/>
                  <a:pt x="103" y="211"/>
                </a:cubicBezTo>
                <a:cubicBezTo>
                  <a:pt x="112" y="220"/>
                  <a:pt x="123" y="230"/>
                  <a:pt x="123" y="230"/>
                </a:cubicBezTo>
                <a:cubicBezTo>
                  <a:pt x="123" y="230"/>
                  <a:pt x="112" y="240"/>
                  <a:pt x="103" y="249"/>
                </a:cubicBezTo>
                <a:close/>
                <a:moveTo>
                  <a:pt x="611" y="176"/>
                </a:moveTo>
                <a:cubicBezTo>
                  <a:pt x="579" y="146"/>
                  <a:pt x="527" y="146"/>
                  <a:pt x="494" y="176"/>
                </a:cubicBezTo>
                <a:cubicBezTo>
                  <a:pt x="485" y="184"/>
                  <a:pt x="474" y="194"/>
                  <a:pt x="474" y="194"/>
                </a:cubicBezTo>
                <a:cubicBezTo>
                  <a:pt x="444" y="166"/>
                  <a:pt x="444" y="166"/>
                  <a:pt x="444" y="166"/>
                </a:cubicBezTo>
                <a:cubicBezTo>
                  <a:pt x="406" y="202"/>
                  <a:pt x="406" y="202"/>
                  <a:pt x="406" y="202"/>
                </a:cubicBezTo>
                <a:cubicBezTo>
                  <a:pt x="436" y="230"/>
                  <a:pt x="436" y="230"/>
                  <a:pt x="436" y="230"/>
                </a:cubicBezTo>
                <a:cubicBezTo>
                  <a:pt x="406" y="258"/>
                  <a:pt x="406" y="258"/>
                  <a:pt x="406" y="258"/>
                </a:cubicBezTo>
                <a:cubicBezTo>
                  <a:pt x="444" y="294"/>
                  <a:pt x="444" y="294"/>
                  <a:pt x="444" y="294"/>
                </a:cubicBezTo>
                <a:cubicBezTo>
                  <a:pt x="474" y="265"/>
                  <a:pt x="474" y="265"/>
                  <a:pt x="474" y="265"/>
                </a:cubicBezTo>
                <a:cubicBezTo>
                  <a:pt x="474" y="265"/>
                  <a:pt x="485" y="276"/>
                  <a:pt x="494" y="284"/>
                </a:cubicBezTo>
                <a:cubicBezTo>
                  <a:pt x="527" y="314"/>
                  <a:pt x="579" y="314"/>
                  <a:pt x="611" y="284"/>
                </a:cubicBezTo>
                <a:cubicBezTo>
                  <a:pt x="627" y="269"/>
                  <a:pt x="635" y="249"/>
                  <a:pt x="635" y="230"/>
                </a:cubicBezTo>
                <a:cubicBezTo>
                  <a:pt x="635" y="210"/>
                  <a:pt x="627" y="191"/>
                  <a:pt x="611" y="176"/>
                </a:cubicBezTo>
                <a:close/>
                <a:moveTo>
                  <a:pt x="573" y="249"/>
                </a:moveTo>
                <a:cubicBezTo>
                  <a:pt x="562" y="259"/>
                  <a:pt x="544" y="259"/>
                  <a:pt x="533" y="249"/>
                </a:cubicBezTo>
                <a:cubicBezTo>
                  <a:pt x="523" y="240"/>
                  <a:pt x="512" y="230"/>
                  <a:pt x="512" y="230"/>
                </a:cubicBezTo>
                <a:cubicBezTo>
                  <a:pt x="512" y="230"/>
                  <a:pt x="523" y="220"/>
                  <a:pt x="533" y="211"/>
                </a:cubicBezTo>
                <a:cubicBezTo>
                  <a:pt x="544" y="201"/>
                  <a:pt x="562" y="201"/>
                  <a:pt x="573" y="211"/>
                </a:cubicBezTo>
                <a:cubicBezTo>
                  <a:pt x="578" y="216"/>
                  <a:pt x="581" y="223"/>
                  <a:pt x="581" y="230"/>
                </a:cubicBezTo>
                <a:cubicBezTo>
                  <a:pt x="581" y="237"/>
                  <a:pt x="578" y="243"/>
                  <a:pt x="573" y="249"/>
                </a:cubicBezTo>
                <a:close/>
                <a:moveTo>
                  <a:pt x="356" y="230"/>
                </a:moveTo>
                <a:cubicBezTo>
                  <a:pt x="356" y="230"/>
                  <a:pt x="446" y="147"/>
                  <a:pt x="455" y="138"/>
                </a:cubicBezTo>
                <a:cubicBezTo>
                  <a:pt x="487" y="109"/>
                  <a:pt x="487" y="60"/>
                  <a:pt x="455" y="30"/>
                </a:cubicBezTo>
                <a:cubicBezTo>
                  <a:pt x="423" y="0"/>
                  <a:pt x="370" y="0"/>
                  <a:pt x="338" y="30"/>
                </a:cubicBezTo>
                <a:cubicBezTo>
                  <a:pt x="325" y="42"/>
                  <a:pt x="318" y="49"/>
                  <a:pt x="318" y="49"/>
                </a:cubicBezTo>
                <a:cubicBezTo>
                  <a:pt x="318" y="49"/>
                  <a:pt x="311" y="42"/>
                  <a:pt x="298" y="30"/>
                </a:cubicBezTo>
                <a:cubicBezTo>
                  <a:pt x="266" y="0"/>
                  <a:pt x="213" y="0"/>
                  <a:pt x="181" y="30"/>
                </a:cubicBezTo>
                <a:cubicBezTo>
                  <a:pt x="149" y="60"/>
                  <a:pt x="149" y="109"/>
                  <a:pt x="181" y="138"/>
                </a:cubicBezTo>
                <a:cubicBezTo>
                  <a:pt x="190" y="147"/>
                  <a:pt x="280" y="230"/>
                  <a:pt x="280" y="230"/>
                </a:cubicBezTo>
                <a:cubicBezTo>
                  <a:pt x="280" y="230"/>
                  <a:pt x="190" y="313"/>
                  <a:pt x="181" y="321"/>
                </a:cubicBezTo>
                <a:cubicBezTo>
                  <a:pt x="149" y="351"/>
                  <a:pt x="149" y="400"/>
                  <a:pt x="181" y="430"/>
                </a:cubicBezTo>
                <a:cubicBezTo>
                  <a:pt x="213" y="460"/>
                  <a:pt x="266" y="460"/>
                  <a:pt x="298" y="430"/>
                </a:cubicBezTo>
                <a:cubicBezTo>
                  <a:pt x="311" y="418"/>
                  <a:pt x="318" y="411"/>
                  <a:pt x="318" y="411"/>
                </a:cubicBezTo>
                <a:cubicBezTo>
                  <a:pt x="318" y="411"/>
                  <a:pt x="325" y="418"/>
                  <a:pt x="338" y="430"/>
                </a:cubicBezTo>
                <a:cubicBezTo>
                  <a:pt x="370" y="460"/>
                  <a:pt x="423" y="460"/>
                  <a:pt x="455" y="430"/>
                </a:cubicBezTo>
                <a:cubicBezTo>
                  <a:pt x="487" y="400"/>
                  <a:pt x="487" y="351"/>
                  <a:pt x="455" y="321"/>
                </a:cubicBezTo>
                <a:cubicBezTo>
                  <a:pt x="446" y="313"/>
                  <a:pt x="356" y="230"/>
                  <a:pt x="356" y="230"/>
                </a:cubicBezTo>
                <a:close/>
                <a:moveTo>
                  <a:pt x="219" y="103"/>
                </a:moveTo>
                <a:cubicBezTo>
                  <a:pt x="208" y="92"/>
                  <a:pt x="208" y="76"/>
                  <a:pt x="219" y="66"/>
                </a:cubicBezTo>
                <a:cubicBezTo>
                  <a:pt x="230" y="55"/>
                  <a:pt x="249" y="55"/>
                  <a:pt x="260" y="66"/>
                </a:cubicBezTo>
                <a:cubicBezTo>
                  <a:pt x="270" y="76"/>
                  <a:pt x="280" y="84"/>
                  <a:pt x="280" y="84"/>
                </a:cubicBezTo>
                <a:cubicBezTo>
                  <a:pt x="249" y="112"/>
                  <a:pt x="249" y="112"/>
                  <a:pt x="249" y="112"/>
                </a:cubicBezTo>
                <a:cubicBezTo>
                  <a:pt x="287" y="148"/>
                  <a:pt x="287" y="148"/>
                  <a:pt x="287" y="148"/>
                </a:cubicBezTo>
                <a:cubicBezTo>
                  <a:pt x="318" y="120"/>
                  <a:pt x="318" y="120"/>
                  <a:pt x="318" y="120"/>
                </a:cubicBezTo>
                <a:cubicBezTo>
                  <a:pt x="348" y="148"/>
                  <a:pt x="348" y="148"/>
                  <a:pt x="348" y="148"/>
                </a:cubicBezTo>
                <a:cubicBezTo>
                  <a:pt x="387" y="112"/>
                  <a:pt x="387" y="112"/>
                  <a:pt x="387" y="112"/>
                </a:cubicBezTo>
                <a:cubicBezTo>
                  <a:pt x="356" y="84"/>
                  <a:pt x="356" y="84"/>
                  <a:pt x="356" y="84"/>
                </a:cubicBezTo>
                <a:cubicBezTo>
                  <a:pt x="356" y="84"/>
                  <a:pt x="366" y="76"/>
                  <a:pt x="376" y="66"/>
                </a:cubicBezTo>
                <a:cubicBezTo>
                  <a:pt x="387" y="55"/>
                  <a:pt x="406" y="55"/>
                  <a:pt x="416" y="66"/>
                </a:cubicBezTo>
                <a:cubicBezTo>
                  <a:pt x="428" y="76"/>
                  <a:pt x="428" y="92"/>
                  <a:pt x="416" y="103"/>
                </a:cubicBezTo>
                <a:cubicBezTo>
                  <a:pt x="405" y="114"/>
                  <a:pt x="318" y="195"/>
                  <a:pt x="318" y="195"/>
                </a:cubicBezTo>
                <a:cubicBezTo>
                  <a:pt x="318" y="195"/>
                  <a:pt x="231" y="114"/>
                  <a:pt x="219" y="103"/>
                </a:cubicBezTo>
                <a:close/>
                <a:moveTo>
                  <a:pt x="416" y="394"/>
                </a:moveTo>
                <a:cubicBezTo>
                  <a:pt x="406" y="405"/>
                  <a:pt x="387" y="405"/>
                  <a:pt x="376" y="394"/>
                </a:cubicBezTo>
                <a:cubicBezTo>
                  <a:pt x="366" y="384"/>
                  <a:pt x="356" y="376"/>
                  <a:pt x="356" y="376"/>
                </a:cubicBezTo>
                <a:cubicBezTo>
                  <a:pt x="387" y="347"/>
                  <a:pt x="387" y="347"/>
                  <a:pt x="387" y="347"/>
                </a:cubicBezTo>
                <a:cubicBezTo>
                  <a:pt x="348" y="312"/>
                  <a:pt x="348" y="312"/>
                  <a:pt x="348" y="312"/>
                </a:cubicBezTo>
                <a:cubicBezTo>
                  <a:pt x="318" y="340"/>
                  <a:pt x="318" y="340"/>
                  <a:pt x="318" y="340"/>
                </a:cubicBezTo>
                <a:cubicBezTo>
                  <a:pt x="287" y="312"/>
                  <a:pt x="287" y="312"/>
                  <a:pt x="287" y="312"/>
                </a:cubicBezTo>
                <a:cubicBezTo>
                  <a:pt x="249" y="347"/>
                  <a:pt x="249" y="347"/>
                  <a:pt x="249" y="347"/>
                </a:cubicBezTo>
                <a:cubicBezTo>
                  <a:pt x="280" y="376"/>
                  <a:pt x="280" y="376"/>
                  <a:pt x="280" y="376"/>
                </a:cubicBezTo>
                <a:cubicBezTo>
                  <a:pt x="280" y="376"/>
                  <a:pt x="270" y="384"/>
                  <a:pt x="260" y="394"/>
                </a:cubicBezTo>
                <a:cubicBezTo>
                  <a:pt x="249" y="405"/>
                  <a:pt x="230" y="405"/>
                  <a:pt x="219" y="394"/>
                </a:cubicBezTo>
                <a:cubicBezTo>
                  <a:pt x="208" y="384"/>
                  <a:pt x="208" y="367"/>
                  <a:pt x="219" y="357"/>
                </a:cubicBezTo>
                <a:cubicBezTo>
                  <a:pt x="231" y="346"/>
                  <a:pt x="318" y="265"/>
                  <a:pt x="318" y="265"/>
                </a:cubicBezTo>
                <a:cubicBezTo>
                  <a:pt x="318" y="265"/>
                  <a:pt x="405" y="346"/>
                  <a:pt x="416" y="357"/>
                </a:cubicBezTo>
                <a:cubicBezTo>
                  <a:pt x="428" y="367"/>
                  <a:pt x="428" y="384"/>
                  <a:pt x="416" y="394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 userDrawn="1"/>
        </p:nvSpPr>
        <p:spPr bwMode="auto">
          <a:xfrm>
            <a:off x="0" y="6670154"/>
            <a:ext cx="12190413" cy="189434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7113539"/>
      </p:ext>
    </p:extLst>
  </p:cSld>
  <p:clrMapOvr>
    <a:masterClrMapping/>
  </p:clrMapOvr>
  <p:transition>
    <p:dissolv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2" grpId="0" animBg="1"/>
        </p:bldLst>
      </p:timing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3802" y="1122623"/>
            <a:ext cx="9142810" cy="2388153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802" y="3602872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54" indent="0" algn="ctr">
              <a:buNone/>
              <a:defRPr sz="2000"/>
            </a:lvl2pPr>
            <a:lvl3pPr marL="914309" indent="0" algn="ctr">
              <a:buNone/>
              <a:defRPr sz="1800"/>
            </a:lvl3pPr>
            <a:lvl4pPr marL="1371463" indent="0" algn="ctr">
              <a:buNone/>
              <a:defRPr sz="1600"/>
            </a:lvl4pPr>
            <a:lvl5pPr marL="1828617" indent="0" algn="ctr">
              <a:buNone/>
              <a:defRPr sz="1600"/>
            </a:lvl5pPr>
            <a:lvl6pPr marL="2285771" indent="0" algn="ctr">
              <a:buNone/>
              <a:defRPr sz="1600"/>
            </a:lvl6pPr>
            <a:lvl7pPr marL="2742926" indent="0" algn="ctr">
              <a:buNone/>
              <a:defRPr sz="1600"/>
            </a:lvl7pPr>
            <a:lvl8pPr marL="3200080" indent="0" algn="ctr">
              <a:buNone/>
              <a:defRPr sz="1600"/>
            </a:lvl8pPr>
            <a:lvl9pPr marL="3657234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4059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18705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742" y="1710134"/>
            <a:ext cx="10514231" cy="2853398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742" y="4590526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65111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4086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365210"/>
            <a:ext cx="10514231" cy="132587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679" y="1681552"/>
            <a:ext cx="5157116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679" y="2505655"/>
            <a:ext cx="5157116" cy="3685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1397" y="1681552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1397" y="2505655"/>
            <a:ext cx="5182513" cy="3685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86892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387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3" name="Rectangle 3"/>
          <p:cNvSpPr>
            <a:spLocks noChangeArrowheads="1"/>
          </p:cNvSpPr>
          <p:nvPr/>
        </p:nvSpPr>
        <p:spPr bwMode="auto">
          <a:xfrm>
            <a:off x="623855" y="6526136"/>
            <a:ext cx="1920429" cy="196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958" tIns="46479" rIns="92958" bIns="46479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de-DE" altLang="en-US" sz="1000" b="1" i="1">
                <a:solidFill>
                  <a:srgbClr val="FFFFFF"/>
                </a:solidFill>
                <a:ea typeface="华文细黑" pitchFamily="2" charset="-122"/>
              </a:rPr>
              <a:t>Page </a:t>
            </a:r>
            <a:r>
              <a:rPr lang="de-DE" altLang="en-US" sz="1000" b="1" i="1">
                <a:solidFill>
                  <a:srgbClr val="FFFFFF"/>
                </a:solidFill>
                <a:ea typeface="华文细黑" pitchFamily="2" charset="-122"/>
                <a:sym typeface="MS UI Gothic" pitchFamily="34" charset="-128"/>
              </a:rPr>
              <a:t></a:t>
            </a:r>
            <a:r>
              <a:rPr lang="de-DE" altLang="en-US" sz="1000" b="1" i="1">
                <a:solidFill>
                  <a:srgbClr val="FFFFFF"/>
                </a:solidFill>
                <a:ea typeface="华文细黑" pitchFamily="2" charset="-122"/>
              </a:rPr>
              <a:t> </a:t>
            </a:r>
            <a:fld id="{4FCDD705-F6AA-489F-ABE8-CA79C0192DD6}" type="slidenum">
              <a:rPr lang="zh-CN" altLang="en-US" sz="1000" b="1" i="1">
                <a:solidFill>
                  <a:srgbClr val="FFFFFF"/>
                </a:solidFill>
                <a:ea typeface="华文细黑" pitchFamily="2" charset="-122"/>
              </a:rPr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‹#›</a:t>
            </a:fld>
            <a:endParaRPr lang="en-US" sz="1000" b="1" i="1">
              <a:solidFill>
                <a:srgbClr val="FFFFFF"/>
              </a:solidFill>
              <a:ea typeface="华文细黑" pitchFamily="2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9775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9760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1" r:id="rId2"/>
    <p:sldLayoutId id="2147483693" r:id="rId3"/>
  </p:sldLayoutIdLst>
  <p:transition advTm="5000">
    <p:dissolve/>
  </p:transition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itchFamily="34" charset="0"/>
          <a:ea typeface="宋体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itchFamily="34" charset="0"/>
          <a:ea typeface="宋体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itchFamily="34" charset="0"/>
          <a:ea typeface="宋体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itchFamily="34" charset="0"/>
          <a:ea typeface="宋体" pitchFamily="2" charset="-122"/>
        </a:defRPr>
      </a:lvl5pPr>
      <a:lvl6pPr marL="464790"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itchFamily="34" charset="0"/>
          <a:ea typeface="宋体" pitchFamily="2" charset="-122"/>
        </a:defRPr>
      </a:lvl6pPr>
      <a:lvl7pPr marL="929579"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itchFamily="34" charset="0"/>
          <a:ea typeface="宋体" pitchFamily="2" charset="-122"/>
        </a:defRPr>
      </a:lvl7pPr>
      <a:lvl8pPr marL="1394369"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itchFamily="34" charset="0"/>
          <a:ea typeface="宋体" pitchFamily="2" charset="-122"/>
        </a:defRPr>
      </a:lvl8pPr>
      <a:lvl9pPr marL="1859158"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itchFamily="34" charset="0"/>
          <a:ea typeface="宋体" pitchFamily="2" charset="-122"/>
        </a:defRPr>
      </a:lvl9pPr>
    </p:titleStyle>
    <p:bodyStyle>
      <a:lvl1pPr marL="348592" indent="-348592" algn="l" rtl="0" fontAlgn="base">
        <a:lnSpc>
          <a:spcPct val="120000"/>
        </a:lnSpc>
        <a:spcBef>
          <a:spcPct val="20000"/>
        </a:spcBef>
        <a:spcAft>
          <a:spcPct val="0"/>
        </a:spcAft>
        <a:buFont typeface="Wingdings" pitchFamily="2" charset="2"/>
        <a:buChar char="n"/>
        <a:defRPr sz="2000" b="1">
          <a:solidFill>
            <a:schemeClr val="bg1"/>
          </a:solidFill>
          <a:latin typeface="+mn-lt"/>
          <a:ea typeface="+mn-ea"/>
          <a:cs typeface="+mn-cs"/>
        </a:defRPr>
      </a:lvl1pPr>
      <a:lvl2pPr marL="755283" indent="-290493" algn="l" rtl="0" fontAlgn="base">
        <a:lnSpc>
          <a:spcPct val="120000"/>
        </a:lnSpc>
        <a:spcBef>
          <a:spcPct val="20000"/>
        </a:spcBef>
        <a:spcAft>
          <a:spcPct val="0"/>
        </a:spcAft>
        <a:buFont typeface="Wingdings" pitchFamily="2" charset="2"/>
        <a:buChar char="n"/>
        <a:defRPr b="1">
          <a:solidFill>
            <a:schemeClr val="bg1"/>
          </a:solidFill>
          <a:latin typeface="+mn-lt"/>
          <a:ea typeface="+mn-ea"/>
        </a:defRPr>
      </a:lvl2pPr>
      <a:lvl3pPr marL="1161974" indent="-232395" algn="l" rtl="0" fontAlgn="base">
        <a:lnSpc>
          <a:spcPct val="120000"/>
        </a:lnSpc>
        <a:spcBef>
          <a:spcPct val="20000"/>
        </a:spcBef>
        <a:spcAft>
          <a:spcPct val="0"/>
        </a:spcAft>
        <a:buFont typeface="Wingdings" pitchFamily="2" charset="2"/>
        <a:buChar char="n"/>
        <a:defRPr sz="1600" b="1">
          <a:solidFill>
            <a:schemeClr val="bg1"/>
          </a:solidFill>
          <a:latin typeface="+mn-lt"/>
          <a:ea typeface="+mn-ea"/>
        </a:defRPr>
      </a:lvl3pPr>
      <a:lvl4pPr marL="1626763" indent="-232395" algn="l" rtl="0" fontAlgn="base">
        <a:lnSpc>
          <a:spcPct val="120000"/>
        </a:lnSpc>
        <a:spcBef>
          <a:spcPct val="20000"/>
        </a:spcBef>
        <a:spcAft>
          <a:spcPct val="0"/>
        </a:spcAft>
        <a:buFont typeface="Wingdings" pitchFamily="2" charset="2"/>
        <a:buChar char="n"/>
        <a:defRPr sz="1400" b="1">
          <a:solidFill>
            <a:schemeClr val="bg1"/>
          </a:solidFill>
          <a:latin typeface="+mn-lt"/>
          <a:ea typeface="+mn-ea"/>
        </a:defRPr>
      </a:lvl4pPr>
      <a:lvl5pPr marL="2091553" indent="-232395" algn="l" rtl="0" fontAlgn="base">
        <a:spcBef>
          <a:spcPct val="20000"/>
        </a:spcBef>
        <a:spcAft>
          <a:spcPct val="0"/>
        </a:spcAft>
        <a:buFont typeface="Wingdings" pitchFamily="2" charset="2"/>
        <a:buChar char="»"/>
        <a:defRPr>
          <a:solidFill>
            <a:schemeClr val="tx1"/>
          </a:solidFill>
          <a:latin typeface="+mn-lt"/>
          <a:ea typeface="+mn-ea"/>
        </a:defRPr>
      </a:lvl5pPr>
      <a:lvl6pPr marL="2556342" indent="-232395" algn="l" rtl="0" fontAlgn="base">
        <a:spcBef>
          <a:spcPct val="20000"/>
        </a:spcBef>
        <a:spcAft>
          <a:spcPct val="0"/>
        </a:spcAft>
        <a:buFont typeface="Wingdings" pitchFamily="2" charset="2"/>
        <a:buChar char="»"/>
        <a:defRPr>
          <a:solidFill>
            <a:schemeClr val="tx1"/>
          </a:solidFill>
          <a:latin typeface="+mn-lt"/>
          <a:ea typeface="+mn-ea"/>
        </a:defRPr>
      </a:lvl6pPr>
      <a:lvl7pPr marL="3021132" indent="-232395" algn="l" rtl="0" fontAlgn="base">
        <a:spcBef>
          <a:spcPct val="20000"/>
        </a:spcBef>
        <a:spcAft>
          <a:spcPct val="0"/>
        </a:spcAft>
        <a:buFont typeface="Wingdings" pitchFamily="2" charset="2"/>
        <a:buChar char="»"/>
        <a:defRPr>
          <a:solidFill>
            <a:schemeClr val="tx1"/>
          </a:solidFill>
          <a:latin typeface="+mn-lt"/>
          <a:ea typeface="+mn-ea"/>
        </a:defRPr>
      </a:lvl7pPr>
      <a:lvl8pPr marL="3485921" indent="-232395" algn="l" rtl="0" fontAlgn="base">
        <a:spcBef>
          <a:spcPct val="20000"/>
        </a:spcBef>
        <a:spcAft>
          <a:spcPct val="0"/>
        </a:spcAft>
        <a:buFont typeface="Wingdings" pitchFamily="2" charset="2"/>
        <a:buChar char="»"/>
        <a:defRPr>
          <a:solidFill>
            <a:schemeClr val="tx1"/>
          </a:solidFill>
          <a:latin typeface="+mn-lt"/>
          <a:ea typeface="+mn-ea"/>
        </a:defRPr>
      </a:lvl8pPr>
      <a:lvl9pPr marL="3950711" indent="-232395" algn="l" rtl="0" fontAlgn="base">
        <a:spcBef>
          <a:spcPct val="20000"/>
        </a:spcBef>
        <a:spcAft>
          <a:spcPct val="0"/>
        </a:spcAft>
        <a:buFont typeface="Wingdings" pitchFamily="2" charset="2"/>
        <a:buChar char="»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295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4790" algn="l" defTabSz="9295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29579" algn="l" defTabSz="9295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4369" algn="l" defTabSz="9295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59158" algn="l" defTabSz="9295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23948" algn="l" defTabSz="9295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88737" algn="l" defTabSz="9295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53527" algn="l" defTabSz="9295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18316" algn="l" defTabSz="9295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13258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091" y="1826048"/>
            <a:ext cx="10514231" cy="43523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091" y="6357822"/>
            <a:ext cx="2742843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309"/>
              <a:t>2017/3/21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075" y="6357822"/>
            <a:ext cx="4114264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9479" y="6357822"/>
            <a:ext cx="2742843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309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4356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7" indent="-228577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g"/><Relationship Id="rId3" Type="http://schemas.openxmlformats.org/officeDocument/2006/relationships/image" Target="../media/image16.jpg"/><Relationship Id="rId7" Type="http://schemas.openxmlformats.org/officeDocument/2006/relationships/image" Target="../media/image2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g"/><Relationship Id="rId3" Type="http://schemas.openxmlformats.org/officeDocument/2006/relationships/image" Target="../media/image6.pn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jpg"/><Relationship Id="rId11" Type="http://schemas.openxmlformats.org/officeDocument/2006/relationships/image" Target="../media/image29.jpeg"/><Relationship Id="rId5" Type="http://schemas.openxmlformats.org/officeDocument/2006/relationships/image" Target="../media/image23.jpeg"/><Relationship Id="rId10" Type="http://schemas.openxmlformats.org/officeDocument/2006/relationships/image" Target="../media/image28.jpg"/><Relationship Id="rId4" Type="http://schemas.openxmlformats.org/officeDocument/2006/relationships/image" Target="../media/image22.jpeg"/><Relationship Id="rId9" Type="http://schemas.openxmlformats.org/officeDocument/2006/relationships/image" Target="../media/image27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3.jpeg"/><Relationship Id="rId4" Type="http://schemas.openxmlformats.org/officeDocument/2006/relationships/image" Target="../media/image26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6.png"/><Relationship Id="rId4" Type="http://schemas.openxmlformats.org/officeDocument/2006/relationships/image" Target="../media/image3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9.gif"/><Relationship Id="rId4" Type="http://schemas.openxmlformats.org/officeDocument/2006/relationships/image" Target="../media/image38.gi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6.png"/><Relationship Id="rId7" Type="http://schemas.openxmlformats.org/officeDocument/2006/relationships/image" Target="../media/image26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1.jpeg"/><Relationship Id="rId5" Type="http://schemas.openxmlformats.org/officeDocument/2006/relationships/image" Target="../media/image24.jpg"/><Relationship Id="rId4" Type="http://schemas.openxmlformats.org/officeDocument/2006/relationships/image" Target="../media/image40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9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Picture 52" descr="4400"/>
          <p:cNvPicPr>
            <a:picLocks noChangeAspect="1" noChangeArrowheads="1"/>
          </p:cNvPicPr>
          <p:nvPr/>
        </p:nvPicPr>
        <p:blipFill>
          <a:blip r:embed="rId3" cstate="print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5" y="4866179"/>
            <a:ext cx="7029955" cy="2019999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Line 6"/>
          <p:cNvSpPr>
            <a:spLocks noChangeShapeType="1"/>
          </p:cNvSpPr>
          <p:nvPr/>
        </p:nvSpPr>
        <p:spPr bwMode="auto">
          <a:xfrm>
            <a:off x="6499226" y="1218629"/>
            <a:ext cx="0" cy="2009775"/>
          </a:xfrm>
          <a:prstGeom prst="line">
            <a:avLst/>
          </a:prstGeom>
          <a:noFill/>
          <a:ln w="19050" cap="flat">
            <a:solidFill>
              <a:srgbClr val="FF0000"/>
            </a:solidFill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7"/>
          <p:cNvSpPr>
            <a:spLocks noEditPoints="1"/>
          </p:cNvSpPr>
          <p:nvPr/>
        </p:nvSpPr>
        <p:spPr bwMode="auto">
          <a:xfrm>
            <a:off x="3430910" y="765498"/>
            <a:ext cx="2779084" cy="2012057"/>
          </a:xfrm>
          <a:custGeom>
            <a:avLst/>
            <a:gdLst>
              <a:gd name="T0" fmla="*/ 230 w 635"/>
              <a:gd name="T1" fmla="*/ 258 h 460"/>
              <a:gd name="T2" fmla="*/ 230 w 635"/>
              <a:gd name="T3" fmla="*/ 202 h 460"/>
              <a:gd name="T4" fmla="*/ 161 w 635"/>
              <a:gd name="T5" fmla="*/ 194 h 460"/>
              <a:gd name="T6" fmla="*/ 24 w 635"/>
              <a:gd name="T7" fmla="*/ 176 h 460"/>
              <a:gd name="T8" fmla="*/ 24 w 635"/>
              <a:gd name="T9" fmla="*/ 284 h 460"/>
              <a:gd name="T10" fmla="*/ 161 w 635"/>
              <a:gd name="T11" fmla="*/ 265 h 460"/>
              <a:gd name="T12" fmla="*/ 103 w 635"/>
              <a:gd name="T13" fmla="*/ 249 h 460"/>
              <a:gd name="T14" fmla="*/ 54 w 635"/>
              <a:gd name="T15" fmla="*/ 230 h 460"/>
              <a:gd name="T16" fmla="*/ 103 w 635"/>
              <a:gd name="T17" fmla="*/ 211 h 460"/>
              <a:gd name="T18" fmla="*/ 103 w 635"/>
              <a:gd name="T19" fmla="*/ 249 h 460"/>
              <a:gd name="T20" fmla="*/ 494 w 635"/>
              <a:gd name="T21" fmla="*/ 176 h 460"/>
              <a:gd name="T22" fmla="*/ 444 w 635"/>
              <a:gd name="T23" fmla="*/ 166 h 460"/>
              <a:gd name="T24" fmla="*/ 436 w 635"/>
              <a:gd name="T25" fmla="*/ 230 h 460"/>
              <a:gd name="T26" fmla="*/ 444 w 635"/>
              <a:gd name="T27" fmla="*/ 294 h 460"/>
              <a:gd name="T28" fmla="*/ 494 w 635"/>
              <a:gd name="T29" fmla="*/ 284 h 460"/>
              <a:gd name="T30" fmla="*/ 635 w 635"/>
              <a:gd name="T31" fmla="*/ 230 h 460"/>
              <a:gd name="T32" fmla="*/ 573 w 635"/>
              <a:gd name="T33" fmla="*/ 249 h 460"/>
              <a:gd name="T34" fmla="*/ 512 w 635"/>
              <a:gd name="T35" fmla="*/ 230 h 460"/>
              <a:gd name="T36" fmla="*/ 573 w 635"/>
              <a:gd name="T37" fmla="*/ 211 h 460"/>
              <a:gd name="T38" fmla="*/ 573 w 635"/>
              <a:gd name="T39" fmla="*/ 249 h 460"/>
              <a:gd name="T40" fmla="*/ 455 w 635"/>
              <a:gd name="T41" fmla="*/ 138 h 460"/>
              <a:gd name="T42" fmla="*/ 338 w 635"/>
              <a:gd name="T43" fmla="*/ 30 h 460"/>
              <a:gd name="T44" fmla="*/ 298 w 635"/>
              <a:gd name="T45" fmla="*/ 30 h 460"/>
              <a:gd name="T46" fmla="*/ 181 w 635"/>
              <a:gd name="T47" fmla="*/ 138 h 460"/>
              <a:gd name="T48" fmla="*/ 181 w 635"/>
              <a:gd name="T49" fmla="*/ 321 h 460"/>
              <a:gd name="T50" fmla="*/ 298 w 635"/>
              <a:gd name="T51" fmla="*/ 430 h 460"/>
              <a:gd name="T52" fmla="*/ 338 w 635"/>
              <a:gd name="T53" fmla="*/ 430 h 460"/>
              <a:gd name="T54" fmla="*/ 455 w 635"/>
              <a:gd name="T55" fmla="*/ 321 h 460"/>
              <a:gd name="T56" fmla="*/ 219 w 635"/>
              <a:gd name="T57" fmla="*/ 103 h 460"/>
              <a:gd name="T58" fmla="*/ 260 w 635"/>
              <a:gd name="T59" fmla="*/ 66 h 460"/>
              <a:gd name="T60" fmla="*/ 249 w 635"/>
              <a:gd name="T61" fmla="*/ 112 h 460"/>
              <a:gd name="T62" fmla="*/ 318 w 635"/>
              <a:gd name="T63" fmla="*/ 120 h 460"/>
              <a:gd name="T64" fmla="*/ 387 w 635"/>
              <a:gd name="T65" fmla="*/ 112 h 460"/>
              <a:gd name="T66" fmla="*/ 376 w 635"/>
              <a:gd name="T67" fmla="*/ 66 h 460"/>
              <a:gd name="T68" fmla="*/ 416 w 635"/>
              <a:gd name="T69" fmla="*/ 103 h 460"/>
              <a:gd name="T70" fmla="*/ 219 w 635"/>
              <a:gd name="T71" fmla="*/ 103 h 460"/>
              <a:gd name="T72" fmla="*/ 376 w 635"/>
              <a:gd name="T73" fmla="*/ 394 h 460"/>
              <a:gd name="T74" fmla="*/ 387 w 635"/>
              <a:gd name="T75" fmla="*/ 347 h 460"/>
              <a:gd name="T76" fmla="*/ 318 w 635"/>
              <a:gd name="T77" fmla="*/ 340 h 460"/>
              <a:gd name="T78" fmla="*/ 249 w 635"/>
              <a:gd name="T79" fmla="*/ 347 h 460"/>
              <a:gd name="T80" fmla="*/ 260 w 635"/>
              <a:gd name="T81" fmla="*/ 394 h 460"/>
              <a:gd name="T82" fmla="*/ 219 w 635"/>
              <a:gd name="T83" fmla="*/ 357 h 460"/>
              <a:gd name="T84" fmla="*/ 416 w 635"/>
              <a:gd name="T85" fmla="*/ 357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35" h="460">
                <a:moveTo>
                  <a:pt x="191" y="294"/>
                </a:moveTo>
                <a:cubicBezTo>
                  <a:pt x="230" y="258"/>
                  <a:pt x="230" y="258"/>
                  <a:pt x="230" y="258"/>
                </a:cubicBezTo>
                <a:cubicBezTo>
                  <a:pt x="199" y="230"/>
                  <a:pt x="199" y="230"/>
                  <a:pt x="199" y="230"/>
                </a:cubicBezTo>
                <a:cubicBezTo>
                  <a:pt x="230" y="202"/>
                  <a:pt x="230" y="202"/>
                  <a:pt x="230" y="202"/>
                </a:cubicBezTo>
                <a:cubicBezTo>
                  <a:pt x="191" y="166"/>
                  <a:pt x="191" y="166"/>
                  <a:pt x="191" y="166"/>
                </a:cubicBezTo>
                <a:cubicBezTo>
                  <a:pt x="161" y="194"/>
                  <a:pt x="161" y="194"/>
                  <a:pt x="161" y="194"/>
                </a:cubicBezTo>
                <a:cubicBezTo>
                  <a:pt x="161" y="194"/>
                  <a:pt x="150" y="184"/>
                  <a:pt x="141" y="176"/>
                </a:cubicBezTo>
                <a:cubicBezTo>
                  <a:pt x="109" y="146"/>
                  <a:pt x="56" y="146"/>
                  <a:pt x="24" y="176"/>
                </a:cubicBezTo>
                <a:cubicBezTo>
                  <a:pt x="8" y="191"/>
                  <a:pt x="0" y="210"/>
                  <a:pt x="0" y="230"/>
                </a:cubicBezTo>
                <a:cubicBezTo>
                  <a:pt x="0" y="249"/>
                  <a:pt x="8" y="269"/>
                  <a:pt x="24" y="284"/>
                </a:cubicBezTo>
                <a:cubicBezTo>
                  <a:pt x="56" y="314"/>
                  <a:pt x="109" y="314"/>
                  <a:pt x="141" y="284"/>
                </a:cubicBezTo>
                <a:cubicBezTo>
                  <a:pt x="150" y="276"/>
                  <a:pt x="161" y="265"/>
                  <a:pt x="161" y="265"/>
                </a:cubicBezTo>
                <a:lnTo>
                  <a:pt x="191" y="294"/>
                </a:lnTo>
                <a:close/>
                <a:moveTo>
                  <a:pt x="103" y="249"/>
                </a:moveTo>
                <a:cubicBezTo>
                  <a:pt x="91" y="259"/>
                  <a:pt x="73" y="259"/>
                  <a:pt x="62" y="249"/>
                </a:cubicBezTo>
                <a:cubicBezTo>
                  <a:pt x="57" y="243"/>
                  <a:pt x="54" y="237"/>
                  <a:pt x="54" y="230"/>
                </a:cubicBezTo>
                <a:cubicBezTo>
                  <a:pt x="54" y="223"/>
                  <a:pt x="57" y="216"/>
                  <a:pt x="62" y="211"/>
                </a:cubicBezTo>
                <a:cubicBezTo>
                  <a:pt x="73" y="201"/>
                  <a:pt x="91" y="201"/>
                  <a:pt x="103" y="211"/>
                </a:cubicBezTo>
                <a:cubicBezTo>
                  <a:pt x="112" y="220"/>
                  <a:pt x="123" y="230"/>
                  <a:pt x="123" y="230"/>
                </a:cubicBezTo>
                <a:cubicBezTo>
                  <a:pt x="123" y="230"/>
                  <a:pt x="112" y="240"/>
                  <a:pt x="103" y="249"/>
                </a:cubicBezTo>
                <a:close/>
                <a:moveTo>
                  <a:pt x="611" y="176"/>
                </a:moveTo>
                <a:cubicBezTo>
                  <a:pt x="579" y="146"/>
                  <a:pt x="527" y="146"/>
                  <a:pt x="494" y="176"/>
                </a:cubicBezTo>
                <a:cubicBezTo>
                  <a:pt x="485" y="184"/>
                  <a:pt x="474" y="194"/>
                  <a:pt x="474" y="194"/>
                </a:cubicBezTo>
                <a:cubicBezTo>
                  <a:pt x="444" y="166"/>
                  <a:pt x="444" y="166"/>
                  <a:pt x="444" y="166"/>
                </a:cubicBezTo>
                <a:cubicBezTo>
                  <a:pt x="406" y="202"/>
                  <a:pt x="406" y="202"/>
                  <a:pt x="406" y="202"/>
                </a:cubicBezTo>
                <a:cubicBezTo>
                  <a:pt x="436" y="230"/>
                  <a:pt x="436" y="230"/>
                  <a:pt x="436" y="230"/>
                </a:cubicBezTo>
                <a:cubicBezTo>
                  <a:pt x="406" y="258"/>
                  <a:pt x="406" y="258"/>
                  <a:pt x="406" y="258"/>
                </a:cubicBezTo>
                <a:cubicBezTo>
                  <a:pt x="444" y="294"/>
                  <a:pt x="444" y="294"/>
                  <a:pt x="444" y="294"/>
                </a:cubicBezTo>
                <a:cubicBezTo>
                  <a:pt x="474" y="265"/>
                  <a:pt x="474" y="265"/>
                  <a:pt x="474" y="265"/>
                </a:cubicBezTo>
                <a:cubicBezTo>
                  <a:pt x="474" y="265"/>
                  <a:pt x="485" y="276"/>
                  <a:pt x="494" y="284"/>
                </a:cubicBezTo>
                <a:cubicBezTo>
                  <a:pt x="527" y="314"/>
                  <a:pt x="579" y="314"/>
                  <a:pt x="611" y="284"/>
                </a:cubicBezTo>
                <a:cubicBezTo>
                  <a:pt x="627" y="269"/>
                  <a:pt x="635" y="249"/>
                  <a:pt x="635" y="230"/>
                </a:cubicBezTo>
                <a:cubicBezTo>
                  <a:pt x="635" y="210"/>
                  <a:pt x="627" y="191"/>
                  <a:pt x="611" y="176"/>
                </a:cubicBezTo>
                <a:close/>
                <a:moveTo>
                  <a:pt x="573" y="249"/>
                </a:moveTo>
                <a:cubicBezTo>
                  <a:pt x="562" y="259"/>
                  <a:pt x="544" y="259"/>
                  <a:pt x="533" y="249"/>
                </a:cubicBezTo>
                <a:cubicBezTo>
                  <a:pt x="523" y="240"/>
                  <a:pt x="512" y="230"/>
                  <a:pt x="512" y="230"/>
                </a:cubicBezTo>
                <a:cubicBezTo>
                  <a:pt x="512" y="230"/>
                  <a:pt x="523" y="220"/>
                  <a:pt x="533" y="211"/>
                </a:cubicBezTo>
                <a:cubicBezTo>
                  <a:pt x="544" y="201"/>
                  <a:pt x="562" y="201"/>
                  <a:pt x="573" y="211"/>
                </a:cubicBezTo>
                <a:cubicBezTo>
                  <a:pt x="578" y="216"/>
                  <a:pt x="581" y="223"/>
                  <a:pt x="581" y="230"/>
                </a:cubicBezTo>
                <a:cubicBezTo>
                  <a:pt x="581" y="237"/>
                  <a:pt x="578" y="243"/>
                  <a:pt x="573" y="249"/>
                </a:cubicBezTo>
                <a:close/>
                <a:moveTo>
                  <a:pt x="356" y="230"/>
                </a:moveTo>
                <a:cubicBezTo>
                  <a:pt x="356" y="230"/>
                  <a:pt x="446" y="147"/>
                  <a:pt x="455" y="138"/>
                </a:cubicBezTo>
                <a:cubicBezTo>
                  <a:pt x="487" y="109"/>
                  <a:pt x="487" y="60"/>
                  <a:pt x="455" y="30"/>
                </a:cubicBezTo>
                <a:cubicBezTo>
                  <a:pt x="423" y="0"/>
                  <a:pt x="370" y="0"/>
                  <a:pt x="338" y="30"/>
                </a:cubicBezTo>
                <a:cubicBezTo>
                  <a:pt x="325" y="42"/>
                  <a:pt x="318" y="49"/>
                  <a:pt x="318" y="49"/>
                </a:cubicBezTo>
                <a:cubicBezTo>
                  <a:pt x="318" y="49"/>
                  <a:pt x="311" y="42"/>
                  <a:pt x="298" y="30"/>
                </a:cubicBezTo>
                <a:cubicBezTo>
                  <a:pt x="266" y="0"/>
                  <a:pt x="213" y="0"/>
                  <a:pt x="181" y="30"/>
                </a:cubicBezTo>
                <a:cubicBezTo>
                  <a:pt x="149" y="60"/>
                  <a:pt x="149" y="109"/>
                  <a:pt x="181" y="138"/>
                </a:cubicBezTo>
                <a:cubicBezTo>
                  <a:pt x="190" y="147"/>
                  <a:pt x="280" y="230"/>
                  <a:pt x="280" y="230"/>
                </a:cubicBezTo>
                <a:cubicBezTo>
                  <a:pt x="280" y="230"/>
                  <a:pt x="190" y="313"/>
                  <a:pt x="181" y="321"/>
                </a:cubicBezTo>
                <a:cubicBezTo>
                  <a:pt x="149" y="351"/>
                  <a:pt x="149" y="400"/>
                  <a:pt x="181" y="430"/>
                </a:cubicBezTo>
                <a:cubicBezTo>
                  <a:pt x="213" y="460"/>
                  <a:pt x="266" y="460"/>
                  <a:pt x="298" y="430"/>
                </a:cubicBezTo>
                <a:cubicBezTo>
                  <a:pt x="311" y="418"/>
                  <a:pt x="318" y="411"/>
                  <a:pt x="318" y="411"/>
                </a:cubicBezTo>
                <a:cubicBezTo>
                  <a:pt x="318" y="411"/>
                  <a:pt x="325" y="418"/>
                  <a:pt x="338" y="430"/>
                </a:cubicBezTo>
                <a:cubicBezTo>
                  <a:pt x="370" y="460"/>
                  <a:pt x="423" y="460"/>
                  <a:pt x="455" y="430"/>
                </a:cubicBezTo>
                <a:cubicBezTo>
                  <a:pt x="487" y="400"/>
                  <a:pt x="487" y="351"/>
                  <a:pt x="455" y="321"/>
                </a:cubicBezTo>
                <a:cubicBezTo>
                  <a:pt x="446" y="313"/>
                  <a:pt x="356" y="230"/>
                  <a:pt x="356" y="230"/>
                </a:cubicBezTo>
                <a:close/>
                <a:moveTo>
                  <a:pt x="219" y="103"/>
                </a:moveTo>
                <a:cubicBezTo>
                  <a:pt x="208" y="92"/>
                  <a:pt x="208" y="76"/>
                  <a:pt x="219" y="66"/>
                </a:cubicBezTo>
                <a:cubicBezTo>
                  <a:pt x="230" y="55"/>
                  <a:pt x="249" y="55"/>
                  <a:pt x="260" y="66"/>
                </a:cubicBezTo>
                <a:cubicBezTo>
                  <a:pt x="270" y="76"/>
                  <a:pt x="280" y="84"/>
                  <a:pt x="280" y="84"/>
                </a:cubicBezTo>
                <a:cubicBezTo>
                  <a:pt x="249" y="112"/>
                  <a:pt x="249" y="112"/>
                  <a:pt x="249" y="112"/>
                </a:cubicBezTo>
                <a:cubicBezTo>
                  <a:pt x="287" y="148"/>
                  <a:pt x="287" y="148"/>
                  <a:pt x="287" y="148"/>
                </a:cubicBezTo>
                <a:cubicBezTo>
                  <a:pt x="318" y="120"/>
                  <a:pt x="318" y="120"/>
                  <a:pt x="318" y="120"/>
                </a:cubicBezTo>
                <a:cubicBezTo>
                  <a:pt x="348" y="148"/>
                  <a:pt x="348" y="148"/>
                  <a:pt x="348" y="148"/>
                </a:cubicBezTo>
                <a:cubicBezTo>
                  <a:pt x="387" y="112"/>
                  <a:pt x="387" y="112"/>
                  <a:pt x="387" y="112"/>
                </a:cubicBezTo>
                <a:cubicBezTo>
                  <a:pt x="356" y="84"/>
                  <a:pt x="356" y="84"/>
                  <a:pt x="356" y="84"/>
                </a:cubicBezTo>
                <a:cubicBezTo>
                  <a:pt x="356" y="84"/>
                  <a:pt x="366" y="76"/>
                  <a:pt x="376" y="66"/>
                </a:cubicBezTo>
                <a:cubicBezTo>
                  <a:pt x="387" y="55"/>
                  <a:pt x="406" y="55"/>
                  <a:pt x="416" y="66"/>
                </a:cubicBezTo>
                <a:cubicBezTo>
                  <a:pt x="428" y="76"/>
                  <a:pt x="428" y="92"/>
                  <a:pt x="416" y="103"/>
                </a:cubicBezTo>
                <a:cubicBezTo>
                  <a:pt x="405" y="114"/>
                  <a:pt x="318" y="195"/>
                  <a:pt x="318" y="195"/>
                </a:cubicBezTo>
                <a:cubicBezTo>
                  <a:pt x="318" y="195"/>
                  <a:pt x="231" y="114"/>
                  <a:pt x="219" y="103"/>
                </a:cubicBezTo>
                <a:close/>
                <a:moveTo>
                  <a:pt x="416" y="394"/>
                </a:moveTo>
                <a:cubicBezTo>
                  <a:pt x="406" y="405"/>
                  <a:pt x="387" y="405"/>
                  <a:pt x="376" y="394"/>
                </a:cubicBezTo>
                <a:cubicBezTo>
                  <a:pt x="366" y="384"/>
                  <a:pt x="356" y="376"/>
                  <a:pt x="356" y="376"/>
                </a:cubicBezTo>
                <a:cubicBezTo>
                  <a:pt x="387" y="347"/>
                  <a:pt x="387" y="347"/>
                  <a:pt x="387" y="347"/>
                </a:cubicBezTo>
                <a:cubicBezTo>
                  <a:pt x="348" y="312"/>
                  <a:pt x="348" y="312"/>
                  <a:pt x="348" y="312"/>
                </a:cubicBezTo>
                <a:cubicBezTo>
                  <a:pt x="318" y="340"/>
                  <a:pt x="318" y="340"/>
                  <a:pt x="318" y="340"/>
                </a:cubicBezTo>
                <a:cubicBezTo>
                  <a:pt x="287" y="312"/>
                  <a:pt x="287" y="312"/>
                  <a:pt x="287" y="312"/>
                </a:cubicBezTo>
                <a:cubicBezTo>
                  <a:pt x="249" y="347"/>
                  <a:pt x="249" y="347"/>
                  <a:pt x="249" y="347"/>
                </a:cubicBezTo>
                <a:cubicBezTo>
                  <a:pt x="280" y="376"/>
                  <a:pt x="280" y="376"/>
                  <a:pt x="280" y="376"/>
                </a:cubicBezTo>
                <a:cubicBezTo>
                  <a:pt x="280" y="376"/>
                  <a:pt x="270" y="384"/>
                  <a:pt x="260" y="394"/>
                </a:cubicBezTo>
                <a:cubicBezTo>
                  <a:pt x="249" y="405"/>
                  <a:pt x="230" y="405"/>
                  <a:pt x="219" y="394"/>
                </a:cubicBezTo>
                <a:cubicBezTo>
                  <a:pt x="208" y="384"/>
                  <a:pt x="208" y="367"/>
                  <a:pt x="219" y="357"/>
                </a:cubicBezTo>
                <a:cubicBezTo>
                  <a:pt x="231" y="346"/>
                  <a:pt x="318" y="265"/>
                  <a:pt x="318" y="265"/>
                </a:cubicBezTo>
                <a:cubicBezTo>
                  <a:pt x="318" y="265"/>
                  <a:pt x="405" y="346"/>
                  <a:pt x="416" y="357"/>
                </a:cubicBezTo>
                <a:cubicBezTo>
                  <a:pt x="428" y="367"/>
                  <a:pt x="428" y="384"/>
                  <a:pt x="416" y="394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outerShdw blurRad="139700" dist="1397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40" name="组合 1039"/>
          <p:cNvGrpSpPr/>
          <p:nvPr/>
        </p:nvGrpSpPr>
        <p:grpSpPr>
          <a:xfrm>
            <a:off x="1782763" y="2380679"/>
            <a:ext cx="4157663" cy="936625"/>
            <a:chOff x="1782763" y="3609975"/>
            <a:chExt cx="4157663" cy="936625"/>
          </a:xfr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6" name="Freeform 8"/>
            <p:cNvSpPr>
              <a:spLocks noEditPoints="1"/>
            </p:cNvSpPr>
            <p:nvPr/>
          </p:nvSpPr>
          <p:spPr bwMode="auto">
            <a:xfrm>
              <a:off x="3094038" y="3744913"/>
              <a:ext cx="363538" cy="330200"/>
            </a:xfrm>
            <a:custGeom>
              <a:avLst/>
              <a:gdLst>
                <a:gd name="T0" fmla="*/ 75 w 97"/>
                <a:gd name="T1" fmla="*/ 2 h 88"/>
                <a:gd name="T2" fmla="*/ 75 w 97"/>
                <a:gd name="T3" fmla="*/ 12 h 88"/>
                <a:gd name="T4" fmla="*/ 45 w 97"/>
                <a:gd name="T5" fmla="*/ 0 h 88"/>
                <a:gd name="T6" fmla="*/ 13 w 97"/>
                <a:gd name="T7" fmla="*/ 12 h 88"/>
                <a:gd name="T8" fmla="*/ 0 w 97"/>
                <a:gd name="T9" fmla="*/ 44 h 88"/>
                <a:gd name="T10" fmla="*/ 13 w 97"/>
                <a:gd name="T11" fmla="*/ 76 h 88"/>
                <a:gd name="T12" fmla="*/ 46 w 97"/>
                <a:gd name="T13" fmla="*/ 88 h 88"/>
                <a:gd name="T14" fmla="*/ 75 w 97"/>
                <a:gd name="T15" fmla="*/ 77 h 88"/>
                <a:gd name="T16" fmla="*/ 75 w 97"/>
                <a:gd name="T17" fmla="*/ 86 h 88"/>
                <a:gd name="T18" fmla="*/ 97 w 97"/>
                <a:gd name="T19" fmla="*/ 86 h 88"/>
                <a:gd name="T20" fmla="*/ 97 w 97"/>
                <a:gd name="T21" fmla="*/ 2 h 88"/>
                <a:gd name="T22" fmla="*/ 75 w 97"/>
                <a:gd name="T23" fmla="*/ 2 h 88"/>
                <a:gd name="T24" fmla="*/ 69 w 97"/>
                <a:gd name="T25" fmla="*/ 63 h 88"/>
                <a:gd name="T26" fmla="*/ 49 w 97"/>
                <a:gd name="T27" fmla="*/ 71 h 88"/>
                <a:gd name="T28" fmla="*/ 30 w 97"/>
                <a:gd name="T29" fmla="*/ 63 h 88"/>
                <a:gd name="T30" fmla="*/ 23 w 97"/>
                <a:gd name="T31" fmla="*/ 44 h 88"/>
                <a:gd name="T32" fmla="*/ 30 w 97"/>
                <a:gd name="T33" fmla="*/ 25 h 88"/>
                <a:gd name="T34" fmla="*/ 49 w 97"/>
                <a:gd name="T35" fmla="*/ 17 h 88"/>
                <a:gd name="T36" fmla="*/ 69 w 97"/>
                <a:gd name="T37" fmla="*/ 25 h 88"/>
                <a:gd name="T38" fmla="*/ 76 w 97"/>
                <a:gd name="T39" fmla="*/ 44 h 88"/>
                <a:gd name="T40" fmla="*/ 69 w 97"/>
                <a:gd name="T41" fmla="*/ 6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7" h="88">
                  <a:moveTo>
                    <a:pt x="75" y="2"/>
                  </a:moveTo>
                  <a:cubicBezTo>
                    <a:pt x="75" y="12"/>
                    <a:pt x="75" y="12"/>
                    <a:pt x="75" y="12"/>
                  </a:cubicBezTo>
                  <a:cubicBezTo>
                    <a:pt x="66" y="3"/>
                    <a:pt x="56" y="0"/>
                    <a:pt x="45" y="0"/>
                  </a:cubicBezTo>
                  <a:cubicBezTo>
                    <a:pt x="32" y="0"/>
                    <a:pt x="21" y="4"/>
                    <a:pt x="13" y="12"/>
                  </a:cubicBezTo>
                  <a:cubicBezTo>
                    <a:pt x="4" y="21"/>
                    <a:pt x="0" y="31"/>
                    <a:pt x="0" y="44"/>
                  </a:cubicBezTo>
                  <a:cubicBezTo>
                    <a:pt x="0" y="56"/>
                    <a:pt x="4" y="67"/>
                    <a:pt x="13" y="76"/>
                  </a:cubicBezTo>
                  <a:cubicBezTo>
                    <a:pt x="22" y="84"/>
                    <a:pt x="32" y="88"/>
                    <a:pt x="46" y="88"/>
                  </a:cubicBezTo>
                  <a:cubicBezTo>
                    <a:pt x="56" y="88"/>
                    <a:pt x="66" y="85"/>
                    <a:pt x="75" y="77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97" y="86"/>
                    <a:pt x="97" y="86"/>
                    <a:pt x="97" y="86"/>
                  </a:cubicBezTo>
                  <a:cubicBezTo>
                    <a:pt x="97" y="2"/>
                    <a:pt x="97" y="2"/>
                    <a:pt x="97" y="2"/>
                  </a:cubicBezTo>
                  <a:lnTo>
                    <a:pt x="75" y="2"/>
                  </a:lnTo>
                  <a:close/>
                  <a:moveTo>
                    <a:pt x="69" y="63"/>
                  </a:moveTo>
                  <a:cubicBezTo>
                    <a:pt x="64" y="68"/>
                    <a:pt x="57" y="71"/>
                    <a:pt x="49" y="71"/>
                  </a:cubicBezTo>
                  <a:cubicBezTo>
                    <a:pt x="41" y="71"/>
                    <a:pt x="35" y="68"/>
                    <a:pt x="30" y="63"/>
                  </a:cubicBezTo>
                  <a:cubicBezTo>
                    <a:pt x="25" y="58"/>
                    <a:pt x="23" y="52"/>
                    <a:pt x="23" y="44"/>
                  </a:cubicBezTo>
                  <a:cubicBezTo>
                    <a:pt x="23" y="36"/>
                    <a:pt x="25" y="30"/>
                    <a:pt x="30" y="25"/>
                  </a:cubicBezTo>
                  <a:cubicBezTo>
                    <a:pt x="35" y="20"/>
                    <a:pt x="41" y="17"/>
                    <a:pt x="49" y="17"/>
                  </a:cubicBezTo>
                  <a:cubicBezTo>
                    <a:pt x="57" y="17"/>
                    <a:pt x="64" y="20"/>
                    <a:pt x="69" y="25"/>
                  </a:cubicBezTo>
                  <a:cubicBezTo>
                    <a:pt x="74" y="30"/>
                    <a:pt x="76" y="36"/>
                    <a:pt x="76" y="44"/>
                  </a:cubicBezTo>
                  <a:cubicBezTo>
                    <a:pt x="76" y="52"/>
                    <a:pt x="74" y="58"/>
                    <a:pt x="69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2224088" y="3609975"/>
              <a:ext cx="307975" cy="460375"/>
            </a:xfrm>
            <a:custGeom>
              <a:avLst/>
              <a:gdLst>
                <a:gd name="T0" fmla="*/ 0 w 82"/>
                <a:gd name="T1" fmla="*/ 0 h 123"/>
                <a:gd name="T2" fmla="*/ 24 w 82"/>
                <a:gd name="T3" fmla="*/ 0 h 123"/>
                <a:gd name="T4" fmla="*/ 24 w 82"/>
                <a:gd name="T5" fmla="*/ 47 h 123"/>
                <a:gd name="T6" fmla="*/ 50 w 82"/>
                <a:gd name="T7" fmla="*/ 36 h 123"/>
                <a:gd name="T8" fmla="*/ 82 w 82"/>
                <a:gd name="T9" fmla="*/ 72 h 123"/>
                <a:gd name="T10" fmla="*/ 82 w 82"/>
                <a:gd name="T11" fmla="*/ 123 h 123"/>
                <a:gd name="T12" fmla="*/ 61 w 82"/>
                <a:gd name="T13" fmla="*/ 123 h 123"/>
                <a:gd name="T14" fmla="*/ 61 w 82"/>
                <a:gd name="T15" fmla="*/ 71 h 123"/>
                <a:gd name="T16" fmla="*/ 43 w 82"/>
                <a:gd name="T17" fmla="*/ 51 h 123"/>
                <a:gd name="T18" fmla="*/ 24 w 82"/>
                <a:gd name="T19" fmla="*/ 71 h 123"/>
                <a:gd name="T20" fmla="*/ 24 w 82"/>
                <a:gd name="T21" fmla="*/ 123 h 123"/>
                <a:gd name="T22" fmla="*/ 0 w 82"/>
                <a:gd name="T23" fmla="*/ 123 h 123"/>
                <a:gd name="T24" fmla="*/ 0 w 82"/>
                <a:gd name="T2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123">
                  <a:moveTo>
                    <a:pt x="0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32" y="36"/>
                    <a:pt x="50" y="36"/>
                  </a:cubicBezTo>
                  <a:cubicBezTo>
                    <a:pt x="67" y="36"/>
                    <a:pt x="82" y="47"/>
                    <a:pt x="82" y="72"/>
                  </a:cubicBezTo>
                  <a:cubicBezTo>
                    <a:pt x="82" y="123"/>
                    <a:pt x="82" y="123"/>
                    <a:pt x="82" y="123"/>
                  </a:cubicBezTo>
                  <a:cubicBezTo>
                    <a:pt x="61" y="123"/>
                    <a:pt x="61" y="123"/>
                    <a:pt x="61" y="123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61" y="62"/>
                    <a:pt x="57" y="51"/>
                    <a:pt x="43" y="51"/>
                  </a:cubicBezTo>
                  <a:cubicBezTo>
                    <a:pt x="30" y="51"/>
                    <a:pt x="24" y="60"/>
                    <a:pt x="24" y="71"/>
                  </a:cubicBezTo>
                  <a:cubicBezTo>
                    <a:pt x="24" y="123"/>
                    <a:pt x="24" y="123"/>
                    <a:pt x="24" y="123"/>
                  </a:cubicBezTo>
                  <a:cubicBezTo>
                    <a:pt x="0" y="123"/>
                    <a:pt x="0" y="123"/>
                    <a:pt x="0" y="123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1782763" y="3659188"/>
              <a:ext cx="411163" cy="419100"/>
            </a:xfrm>
            <a:custGeom>
              <a:avLst/>
              <a:gdLst>
                <a:gd name="T0" fmla="*/ 110 w 110"/>
                <a:gd name="T1" fmla="*/ 89 h 112"/>
                <a:gd name="T2" fmla="*/ 91 w 110"/>
                <a:gd name="T3" fmla="*/ 105 h 112"/>
                <a:gd name="T4" fmla="*/ 60 w 110"/>
                <a:gd name="T5" fmla="*/ 112 h 112"/>
                <a:gd name="T6" fmla="*/ 17 w 110"/>
                <a:gd name="T7" fmla="*/ 96 h 112"/>
                <a:gd name="T8" fmla="*/ 0 w 110"/>
                <a:gd name="T9" fmla="*/ 56 h 112"/>
                <a:gd name="T10" fmla="*/ 20 w 110"/>
                <a:gd name="T11" fmla="*/ 15 h 112"/>
                <a:gd name="T12" fmla="*/ 60 w 110"/>
                <a:gd name="T13" fmla="*/ 0 h 112"/>
                <a:gd name="T14" fmla="*/ 91 w 110"/>
                <a:gd name="T15" fmla="*/ 8 h 112"/>
                <a:gd name="T16" fmla="*/ 110 w 110"/>
                <a:gd name="T17" fmla="*/ 24 h 112"/>
                <a:gd name="T18" fmla="*/ 90 w 110"/>
                <a:gd name="T19" fmla="*/ 37 h 112"/>
                <a:gd name="T20" fmla="*/ 85 w 110"/>
                <a:gd name="T21" fmla="*/ 29 h 112"/>
                <a:gd name="T22" fmla="*/ 60 w 110"/>
                <a:gd name="T23" fmla="*/ 18 h 112"/>
                <a:gd name="T24" fmla="*/ 35 w 110"/>
                <a:gd name="T25" fmla="*/ 29 h 112"/>
                <a:gd name="T26" fmla="*/ 25 w 110"/>
                <a:gd name="T27" fmla="*/ 56 h 112"/>
                <a:gd name="T28" fmla="*/ 35 w 110"/>
                <a:gd name="T29" fmla="*/ 84 h 112"/>
                <a:gd name="T30" fmla="*/ 60 w 110"/>
                <a:gd name="T31" fmla="*/ 95 h 112"/>
                <a:gd name="T32" fmla="*/ 85 w 110"/>
                <a:gd name="T33" fmla="*/ 84 h 112"/>
                <a:gd name="T34" fmla="*/ 90 w 110"/>
                <a:gd name="T35" fmla="*/ 75 h 112"/>
                <a:gd name="T36" fmla="*/ 110 w 110"/>
                <a:gd name="T37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0" h="112">
                  <a:moveTo>
                    <a:pt x="110" y="89"/>
                  </a:moveTo>
                  <a:cubicBezTo>
                    <a:pt x="105" y="95"/>
                    <a:pt x="99" y="101"/>
                    <a:pt x="91" y="105"/>
                  </a:cubicBezTo>
                  <a:cubicBezTo>
                    <a:pt x="82" y="110"/>
                    <a:pt x="71" y="112"/>
                    <a:pt x="60" y="112"/>
                  </a:cubicBezTo>
                  <a:cubicBezTo>
                    <a:pt x="43" y="112"/>
                    <a:pt x="29" y="107"/>
                    <a:pt x="17" y="96"/>
                  </a:cubicBezTo>
                  <a:cubicBezTo>
                    <a:pt x="6" y="85"/>
                    <a:pt x="0" y="72"/>
                    <a:pt x="0" y="56"/>
                  </a:cubicBezTo>
                  <a:cubicBezTo>
                    <a:pt x="0" y="40"/>
                    <a:pt x="6" y="26"/>
                    <a:pt x="20" y="15"/>
                  </a:cubicBezTo>
                  <a:cubicBezTo>
                    <a:pt x="31" y="5"/>
                    <a:pt x="45" y="0"/>
                    <a:pt x="60" y="0"/>
                  </a:cubicBezTo>
                  <a:cubicBezTo>
                    <a:pt x="71" y="0"/>
                    <a:pt x="81" y="3"/>
                    <a:pt x="91" y="8"/>
                  </a:cubicBezTo>
                  <a:cubicBezTo>
                    <a:pt x="99" y="12"/>
                    <a:pt x="105" y="17"/>
                    <a:pt x="110" y="24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9" y="34"/>
                    <a:pt x="87" y="31"/>
                    <a:pt x="85" y="29"/>
                  </a:cubicBezTo>
                  <a:cubicBezTo>
                    <a:pt x="78" y="22"/>
                    <a:pt x="70" y="18"/>
                    <a:pt x="60" y="18"/>
                  </a:cubicBezTo>
                  <a:cubicBezTo>
                    <a:pt x="50" y="18"/>
                    <a:pt x="41" y="22"/>
                    <a:pt x="35" y="29"/>
                  </a:cubicBezTo>
                  <a:cubicBezTo>
                    <a:pt x="28" y="36"/>
                    <a:pt x="25" y="45"/>
                    <a:pt x="25" y="56"/>
                  </a:cubicBezTo>
                  <a:cubicBezTo>
                    <a:pt x="25" y="68"/>
                    <a:pt x="28" y="77"/>
                    <a:pt x="35" y="84"/>
                  </a:cubicBezTo>
                  <a:cubicBezTo>
                    <a:pt x="41" y="91"/>
                    <a:pt x="49" y="95"/>
                    <a:pt x="60" y="95"/>
                  </a:cubicBezTo>
                  <a:cubicBezTo>
                    <a:pt x="69" y="95"/>
                    <a:pt x="78" y="91"/>
                    <a:pt x="85" y="84"/>
                  </a:cubicBezTo>
                  <a:cubicBezTo>
                    <a:pt x="87" y="81"/>
                    <a:pt x="89" y="79"/>
                    <a:pt x="90" y="75"/>
                  </a:cubicBezTo>
                  <a:cubicBezTo>
                    <a:pt x="90" y="75"/>
                    <a:pt x="105" y="85"/>
                    <a:pt x="110" y="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2749551" y="3744913"/>
              <a:ext cx="303213" cy="322262"/>
            </a:xfrm>
            <a:custGeom>
              <a:avLst/>
              <a:gdLst>
                <a:gd name="T0" fmla="*/ 49 w 81"/>
                <a:gd name="T1" fmla="*/ 0 h 86"/>
                <a:gd name="T2" fmla="*/ 20 w 81"/>
                <a:gd name="T3" fmla="*/ 11 h 86"/>
                <a:gd name="T4" fmla="*/ 19 w 81"/>
                <a:gd name="T5" fmla="*/ 2 h 86"/>
                <a:gd name="T6" fmla="*/ 0 w 81"/>
                <a:gd name="T7" fmla="*/ 2 h 86"/>
                <a:gd name="T8" fmla="*/ 0 w 81"/>
                <a:gd name="T9" fmla="*/ 86 h 86"/>
                <a:gd name="T10" fmla="*/ 22 w 81"/>
                <a:gd name="T11" fmla="*/ 86 h 86"/>
                <a:gd name="T12" fmla="*/ 22 w 81"/>
                <a:gd name="T13" fmla="*/ 35 h 86"/>
                <a:gd name="T14" fmla="*/ 42 w 81"/>
                <a:gd name="T15" fmla="*/ 15 h 86"/>
                <a:gd name="T16" fmla="*/ 60 w 81"/>
                <a:gd name="T17" fmla="*/ 35 h 86"/>
                <a:gd name="T18" fmla="*/ 60 w 81"/>
                <a:gd name="T19" fmla="*/ 86 h 86"/>
                <a:gd name="T20" fmla="*/ 81 w 81"/>
                <a:gd name="T21" fmla="*/ 86 h 86"/>
                <a:gd name="T22" fmla="*/ 81 w 81"/>
                <a:gd name="T23" fmla="*/ 36 h 86"/>
                <a:gd name="T24" fmla="*/ 49 w 81"/>
                <a:gd name="T25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1" h="86">
                  <a:moveTo>
                    <a:pt x="49" y="0"/>
                  </a:moveTo>
                  <a:cubicBezTo>
                    <a:pt x="27" y="0"/>
                    <a:pt x="20" y="11"/>
                    <a:pt x="20" y="1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24"/>
                    <a:pt x="29" y="15"/>
                    <a:pt x="42" y="15"/>
                  </a:cubicBezTo>
                  <a:cubicBezTo>
                    <a:pt x="56" y="15"/>
                    <a:pt x="60" y="26"/>
                    <a:pt x="60" y="35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81" y="86"/>
                    <a:pt x="81" y="86"/>
                    <a:pt x="81" y="86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81" y="10"/>
                    <a:pt x="66" y="0"/>
                    <a:pt x="4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2595563" y="3748088"/>
              <a:ext cx="82550" cy="3190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2587626" y="3632200"/>
              <a:ext cx="98425" cy="85725"/>
            </a:xfrm>
            <a:custGeom>
              <a:avLst/>
              <a:gdLst>
                <a:gd name="T0" fmla="*/ 13 w 26"/>
                <a:gd name="T1" fmla="*/ 23 h 23"/>
                <a:gd name="T2" fmla="*/ 0 w 26"/>
                <a:gd name="T3" fmla="*/ 11 h 23"/>
                <a:gd name="T4" fmla="*/ 13 w 26"/>
                <a:gd name="T5" fmla="*/ 0 h 23"/>
                <a:gd name="T6" fmla="*/ 26 w 26"/>
                <a:gd name="T7" fmla="*/ 11 h 23"/>
                <a:gd name="T8" fmla="*/ 13 w 26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3">
                  <a:moveTo>
                    <a:pt x="13" y="23"/>
                  </a:moveTo>
                  <a:cubicBezTo>
                    <a:pt x="5" y="23"/>
                    <a:pt x="0" y="17"/>
                    <a:pt x="0" y="11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21" y="0"/>
                    <a:pt x="26" y="5"/>
                    <a:pt x="26" y="11"/>
                  </a:cubicBezTo>
                  <a:cubicBezTo>
                    <a:pt x="26" y="17"/>
                    <a:pt x="21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2587626" y="4100513"/>
              <a:ext cx="98425" cy="87312"/>
            </a:xfrm>
            <a:custGeom>
              <a:avLst/>
              <a:gdLst>
                <a:gd name="T0" fmla="*/ 13 w 26"/>
                <a:gd name="T1" fmla="*/ 23 h 23"/>
                <a:gd name="T2" fmla="*/ 0 w 26"/>
                <a:gd name="T3" fmla="*/ 12 h 23"/>
                <a:gd name="T4" fmla="*/ 13 w 26"/>
                <a:gd name="T5" fmla="*/ 0 h 23"/>
                <a:gd name="T6" fmla="*/ 26 w 26"/>
                <a:gd name="T7" fmla="*/ 12 h 23"/>
                <a:gd name="T8" fmla="*/ 13 w 26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3">
                  <a:moveTo>
                    <a:pt x="13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21" y="0"/>
                    <a:pt x="26" y="5"/>
                    <a:pt x="26" y="12"/>
                  </a:cubicBezTo>
                  <a:cubicBezTo>
                    <a:pt x="26" y="18"/>
                    <a:pt x="21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3470276" y="4216400"/>
              <a:ext cx="498475" cy="323850"/>
            </a:xfrm>
            <a:custGeom>
              <a:avLst/>
              <a:gdLst>
                <a:gd name="T0" fmla="*/ 104 w 133"/>
                <a:gd name="T1" fmla="*/ 0 h 86"/>
                <a:gd name="T2" fmla="*/ 73 w 133"/>
                <a:gd name="T3" fmla="*/ 13 h 86"/>
                <a:gd name="T4" fmla="*/ 49 w 133"/>
                <a:gd name="T5" fmla="*/ 0 h 86"/>
                <a:gd name="T6" fmla="*/ 21 w 133"/>
                <a:gd name="T7" fmla="*/ 11 h 86"/>
                <a:gd name="T8" fmla="*/ 20 w 133"/>
                <a:gd name="T9" fmla="*/ 1 h 86"/>
                <a:gd name="T10" fmla="*/ 0 w 133"/>
                <a:gd name="T11" fmla="*/ 1 h 86"/>
                <a:gd name="T12" fmla="*/ 0 w 133"/>
                <a:gd name="T13" fmla="*/ 86 h 86"/>
                <a:gd name="T14" fmla="*/ 23 w 133"/>
                <a:gd name="T15" fmla="*/ 86 h 86"/>
                <a:gd name="T16" fmla="*/ 23 w 133"/>
                <a:gd name="T17" fmla="*/ 35 h 86"/>
                <a:gd name="T18" fmla="*/ 41 w 133"/>
                <a:gd name="T19" fmla="*/ 15 h 86"/>
                <a:gd name="T20" fmla="*/ 57 w 133"/>
                <a:gd name="T21" fmla="*/ 35 h 86"/>
                <a:gd name="T22" fmla="*/ 57 w 133"/>
                <a:gd name="T23" fmla="*/ 86 h 86"/>
                <a:gd name="T24" fmla="*/ 78 w 133"/>
                <a:gd name="T25" fmla="*/ 86 h 86"/>
                <a:gd name="T26" fmla="*/ 78 w 133"/>
                <a:gd name="T27" fmla="*/ 36 h 86"/>
                <a:gd name="T28" fmla="*/ 78 w 133"/>
                <a:gd name="T29" fmla="*/ 36 h 86"/>
                <a:gd name="T30" fmla="*/ 96 w 133"/>
                <a:gd name="T31" fmla="*/ 15 h 86"/>
                <a:gd name="T32" fmla="*/ 112 w 133"/>
                <a:gd name="T33" fmla="*/ 35 h 86"/>
                <a:gd name="T34" fmla="*/ 112 w 133"/>
                <a:gd name="T35" fmla="*/ 86 h 86"/>
                <a:gd name="T36" fmla="*/ 133 w 133"/>
                <a:gd name="T37" fmla="*/ 86 h 86"/>
                <a:gd name="T38" fmla="*/ 133 w 133"/>
                <a:gd name="T39" fmla="*/ 36 h 86"/>
                <a:gd name="T40" fmla="*/ 104 w 133"/>
                <a:gd name="T4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3" h="86">
                  <a:moveTo>
                    <a:pt x="104" y="0"/>
                  </a:moveTo>
                  <a:cubicBezTo>
                    <a:pt x="90" y="0"/>
                    <a:pt x="81" y="5"/>
                    <a:pt x="73" y="13"/>
                  </a:cubicBezTo>
                  <a:cubicBezTo>
                    <a:pt x="67" y="4"/>
                    <a:pt x="58" y="1"/>
                    <a:pt x="49" y="0"/>
                  </a:cubicBezTo>
                  <a:cubicBezTo>
                    <a:pt x="29" y="0"/>
                    <a:pt x="21" y="11"/>
                    <a:pt x="21" y="1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3" y="86"/>
                    <a:pt x="23" y="86"/>
                    <a:pt x="23" y="86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24"/>
                    <a:pt x="29" y="15"/>
                    <a:pt x="41" y="15"/>
                  </a:cubicBezTo>
                  <a:cubicBezTo>
                    <a:pt x="53" y="15"/>
                    <a:pt x="57" y="26"/>
                    <a:pt x="57" y="35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36"/>
                    <a:pt x="78" y="36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78" y="22"/>
                    <a:pt x="85" y="15"/>
                    <a:pt x="96" y="15"/>
                  </a:cubicBezTo>
                  <a:cubicBezTo>
                    <a:pt x="108" y="15"/>
                    <a:pt x="112" y="26"/>
                    <a:pt x="112" y="35"/>
                  </a:cubicBezTo>
                  <a:cubicBezTo>
                    <a:pt x="112" y="86"/>
                    <a:pt x="112" y="86"/>
                    <a:pt x="112" y="86"/>
                  </a:cubicBezTo>
                  <a:cubicBezTo>
                    <a:pt x="133" y="86"/>
                    <a:pt x="133" y="86"/>
                    <a:pt x="133" y="86"/>
                  </a:cubicBezTo>
                  <a:cubicBezTo>
                    <a:pt x="133" y="36"/>
                    <a:pt x="133" y="36"/>
                    <a:pt x="133" y="36"/>
                  </a:cubicBezTo>
                  <a:cubicBezTo>
                    <a:pt x="133" y="10"/>
                    <a:pt x="119" y="1"/>
                    <a:pt x="10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2595563" y="4221163"/>
              <a:ext cx="82550" cy="3190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7"/>
            <p:cNvSpPr>
              <a:spLocks noEditPoints="1"/>
            </p:cNvSpPr>
            <p:nvPr/>
          </p:nvSpPr>
          <p:spPr bwMode="auto">
            <a:xfrm>
              <a:off x="3071813" y="4213225"/>
              <a:ext cx="357188" cy="330200"/>
            </a:xfrm>
            <a:custGeom>
              <a:avLst/>
              <a:gdLst>
                <a:gd name="T0" fmla="*/ 47 w 95"/>
                <a:gd name="T1" fmla="*/ 0 h 88"/>
                <a:gd name="T2" fmla="*/ 71 w 95"/>
                <a:gd name="T3" fmla="*/ 6 h 88"/>
                <a:gd name="T4" fmla="*/ 89 w 95"/>
                <a:gd name="T5" fmla="*/ 22 h 88"/>
                <a:gd name="T6" fmla="*/ 95 w 95"/>
                <a:gd name="T7" fmla="*/ 44 h 88"/>
                <a:gd name="T8" fmla="*/ 89 w 95"/>
                <a:gd name="T9" fmla="*/ 67 h 88"/>
                <a:gd name="T10" fmla="*/ 71 w 95"/>
                <a:gd name="T11" fmla="*/ 83 h 88"/>
                <a:gd name="T12" fmla="*/ 47 w 95"/>
                <a:gd name="T13" fmla="*/ 88 h 88"/>
                <a:gd name="T14" fmla="*/ 14 w 95"/>
                <a:gd name="T15" fmla="*/ 76 h 88"/>
                <a:gd name="T16" fmla="*/ 0 w 95"/>
                <a:gd name="T17" fmla="*/ 44 h 88"/>
                <a:gd name="T18" fmla="*/ 15 w 95"/>
                <a:gd name="T19" fmla="*/ 12 h 88"/>
                <a:gd name="T20" fmla="*/ 47 w 95"/>
                <a:gd name="T21" fmla="*/ 0 h 88"/>
                <a:gd name="T22" fmla="*/ 48 w 95"/>
                <a:gd name="T23" fmla="*/ 15 h 88"/>
                <a:gd name="T24" fmla="*/ 30 w 95"/>
                <a:gd name="T25" fmla="*/ 23 h 88"/>
                <a:gd name="T26" fmla="*/ 23 w 95"/>
                <a:gd name="T27" fmla="*/ 44 h 88"/>
                <a:gd name="T28" fmla="*/ 30 w 95"/>
                <a:gd name="T29" fmla="*/ 66 h 88"/>
                <a:gd name="T30" fmla="*/ 48 w 95"/>
                <a:gd name="T31" fmla="*/ 74 h 88"/>
                <a:gd name="T32" fmla="*/ 67 w 95"/>
                <a:gd name="T33" fmla="*/ 66 h 88"/>
                <a:gd name="T34" fmla="*/ 74 w 95"/>
                <a:gd name="T35" fmla="*/ 44 h 88"/>
                <a:gd name="T36" fmla="*/ 67 w 95"/>
                <a:gd name="T37" fmla="*/ 23 h 88"/>
                <a:gd name="T38" fmla="*/ 48 w 95"/>
                <a:gd name="T39" fmla="*/ 1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5" h="88">
                  <a:moveTo>
                    <a:pt x="47" y="0"/>
                  </a:moveTo>
                  <a:cubicBezTo>
                    <a:pt x="56" y="0"/>
                    <a:pt x="63" y="2"/>
                    <a:pt x="71" y="6"/>
                  </a:cubicBezTo>
                  <a:cubicBezTo>
                    <a:pt x="79" y="10"/>
                    <a:pt x="85" y="15"/>
                    <a:pt x="89" y="22"/>
                  </a:cubicBezTo>
                  <a:cubicBezTo>
                    <a:pt x="93" y="29"/>
                    <a:pt x="95" y="36"/>
                    <a:pt x="95" y="44"/>
                  </a:cubicBezTo>
                  <a:cubicBezTo>
                    <a:pt x="95" y="52"/>
                    <a:pt x="93" y="60"/>
                    <a:pt x="89" y="67"/>
                  </a:cubicBezTo>
                  <a:cubicBezTo>
                    <a:pt x="84" y="73"/>
                    <a:pt x="79" y="79"/>
                    <a:pt x="71" y="83"/>
                  </a:cubicBezTo>
                  <a:cubicBezTo>
                    <a:pt x="64" y="87"/>
                    <a:pt x="56" y="88"/>
                    <a:pt x="47" y="88"/>
                  </a:cubicBezTo>
                  <a:cubicBezTo>
                    <a:pt x="34" y="88"/>
                    <a:pt x="23" y="84"/>
                    <a:pt x="14" y="76"/>
                  </a:cubicBezTo>
                  <a:cubicBezTo>
                    <a:pt x="4" y="67"/>
                    <a:pt x="0" y="57"/>
                    <a:pt x="0" y="44"/>
                  </a:cubicBezTo>
                  <a:cubicBezTo>
                    <a:pt x="0" y="31"/>
                    <a:pt x="5" y="20"/>
                    <a:pt x="15" y="12"/>
                  </a:cubicBezTo>
                  <a:cubicBezTo>
                    <a:pt x="25" y="4"/>
                    <a:pt x="35" y="0"/>
                    <a:pt x="47" y="0"/>
                  </a:cubicBezTo>
                  <a:close/>
                  <a:moveTo>
                    <a:pt x="48" y="15"/>
                  </a:moveTo>
                  <a:cubicBezTo>
                    <a:pt x="41" y="15"/>
                    <a:pt x="35" y="18"/>
                    <a:pt x="30" y="23"/>
                  </a:cubicBezTo>
                  <a:cubicBezTo>
                    <a:pt x="25" y="29"/>
                    <a:pt x="23" y="36"/>
                    <a:pt x="23" y="44"/>
                  </a:cubicBezTo>
                  <a:cubicBezTo>
                    <a:pt x="23" y="53"/>
                    <a:pt x="25" y="60"/>
                    <a:pt x="30" y="66"/>
                  </a:cubicBezTo>
                  <a:cubicBezTo>
                    <a:pt x="35" y="71"/>
                    <a:pt x="41" y="74"/>
                    <a:pt x="48" y="74"/>
                  </a:cubicBezTo>
                  <a:cubicBezTo>
                    <a:pt x="56" y="74"/>
                    <a:pt x="62" y="71"/>
                    <a:pt x="67" y="66"/>
                  </a:cubicBezTo>
                  <a:cubicBezTo>
                    <a:pt x="72" y="60"/>
                    <a:pt x="74" y="53"/>
                    <a:pt x="74" y="44"/>
                  </a:cubicBezTo>
                  <a:cubicBezTo>
                    <a:pt x="74" y="36"/>
                    <a:pt x="72" y="29"/>
                    <a:pt x="67" y="23"/>
                  </a:cubicBezTo>
                  <a:cubicBezTo>
                    <a:pt x="62" y="18"/>
                    <a:pt x="56" y="15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2224088" y="4213225"/>
              <a:ext cx="307975" cy="327025"/>
            </a:xfrm>
            <a:custGeom>
              <a:avLst/>
              <a:gdLst>
                <a:gd name="T0" fmla="*/ 50 w 82"/>
                <a:gd name="T1" fmla="*/ 1 h 87"/>
                <a:gd name="T2" fmla="*/ 21 w 82"/>
                <a:gd name="T3" fmla="*/ 12 h 87"/>
                <a:gd name="T4" fmla="*/ 20 w 82"/>
                <a:gd name="T5" fmla="*/ 2 h 87"/>
                <a:gd name="T6" fmla="*/ 0 w 82"/>
                <a:gd name="T7" fmla="*/ 2 h 87"/>
                <a:gd name="T8" fmla="*/ 0 w 82"/>
                <a:gd name="T9" fmla="*/ 87 h 87"/>
                <a:gd name="T10" fmla="*/ 23 w 82"/>
                <a:gd name="T11" fmla="*/ 87 h 87"/>
                <a:gd name="T12" fmla="*/ 23 w 82"/>
                <a:gd name="T13" fmla="*/ 35 h 87"/>
                <a:gd name="T14" fmla="*/ 43 w 82"/>
                <a:gd name="T15" fmla="*/ 15 h 87"/>
                <a:gd name="T16" fmla="*/ 60 w 82"/>
                <a:gd name="T17" fmla="*/ 35 h 87"/>
                <a:gd name="T18" fmla="*/ 60 w 82"/>
                <a:gd name="T19" fmla="*/ 87 h 87"/>
                <a:gd name="T20" fmla="*/ 82 w 82"/>
                <a:gd name="T21" fmla="*/ 87 h 87"/>
                <a:gd name="T22" fmla="*/ 82 w 82"/>
                <a:gd name="T23" fmla="*/ 37 h 87"/>
                <a:gd name="T24" fmla="*/ 50 w 82"/>
                <a:gd name="T25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87">
                  <a:moveTo>
                    <a:pt x="50" y="1"/>
                  </a:moveTo>
                  <a:cubicBezTo>
                    <a:pt x="28" y="0"/>
                    <a:pt x="21" y="12"/>
                    <a:pt x="21" y="1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23" y="87"/>
                    <a:pt x="23" y="87"/>
                    <a:pt x="23" y="87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24"/>
                    <a:pt x="30" y="15"/>
                    <a:pt x="43" y="15"/>
                  </a:cubicBezTo>
                  <a:cubicBezTo>
                    <a:pt x="57" y="15"/>
                    <a:pt x="60" y="26"/>
                    <a:pt x="60" y="35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2" y="11"/>
                    <a:pt x="67" y="1"/>
                    <a:pt x="5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1838326" y="4221163"/>
              <a:ext cx="319088" cy="322262"/>
            </a:xfrm>
            <a:custGeom>
              <a:avLst/>
              <a:gdLst>
                <a:gd name="T0" fmla="*/ 35 w 85"/>
                <a:gd name="T1" fmla="*/ 86 h 86"/>
                <a:gd name="T2" fmla="*/ 64 w 85"/>
                <a:gd name="T3" fmla="*/ 75 h 86"/>
                <a:gd name="T4" fmla="*/ 65 w 85"/>
                <a:gd name="T5" fmla="*/ 85 h 86"/>
                <a:gd name="T6" fmla="*/ 85 w 85"/>
                <a:gd name="T7" fmla="*/ 85 h 86"/>
                <a:gd name="T8" fmla="*/ 85 w 85"/>
                <a:gd name="T9" fmla="*/ 0 h 86"/>
                <a:gd name="T10" fmla="*/ 62 w 85"/>
                <a:gd name="T11" fmla="*/ 0 h 86"/>
                <a:gd name="T12" fmla="*/ 62 w 85"/>
                <a:gd name="T13" fmla="*/ 51 h 86"/>
                <a:gd name="T14" fmla="*/ 42 w 85"/>
                <a:gd name="T15" fmla="*/ 71 h 86"/>
                <a:gd name="T16" fmla="*/ 23 w 85"/>
                <a:gd name="T17" fmla="*/ 51 h 86"/>
                <a:gd name="T18" fmla="*/ 23 w 85"/>
                <a:gd name="T19" fmla="*/ 0 h 86"/>
                <a:gd name="T20" fmla="*/ 0 w 85"/>
                <a:gd name="T21" fmla="*/ 0 h 86"/>
                <a:gd name="T22" fmla="*/ 0 w 85"/>
                <a:gd name="T23" fmla="*/ 50 h 86"/>
                <a:gd name="T24" fmla="*/ 35 w 85"/>
                <a:gd name="T2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86">
                  <a:moveTo>
                    <a:pt x="35" y="86"/>
                  </a:moveTo>
                  <a:cubicBezTo>
                    <a:pt x="57" y="86"/>
                    <a:pt x="64" y="75"/>
                    <a:pt x="64" y="7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2" y="62"/>
                    <a:pt x="55" y="71"/>
                    <a:pt x="42" y="71"/>
                  </a:cubicBezTo>
                  <a:cubicBezTo>
                    <a:pt x="29" y="71"/>
                    <a:pt x="23" y="60"/>
                    <a:pt x="23" y="5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76"/>
                    <a:pt x="18" y="86"/>
                    <a:pt x="35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2735263" y="4213225"/>
              <a:ext cx="328613" cy="333375"/>
            </a:xfrm>
            <a:custGeom>
              <a:avLst/>
              <a:gdLst>
                <a:gd name="T0" fmla="*/ 88 w 88"/>
                <a:gd name="T1" fmla="*/ 70 h 89"/>
                <a:gd name="T2" fmla="*/ 73 w 88"/>
                <a:gd name="T3" fmla="*/ 83 h 89"/>
                <a:gd name="T4" fmla="*/ 48 w 88"/>
                <a:gd name="T5" fmla="*/ 89 h 89"/>
                <a:gd name="T6" fmla="*/ 14 w 88"/>
                <a:gd name="T7" fmla="*/ 76 h 89"/>
                <a:gd name="T8" fmla="*/ 0 w 88"/>
                <a:gd name="T9" fmla="*/ 45 h 89"/>
                <a:gd name="T10" fmla="*/ 16 w 88"/>
                <a:gd name="T11" fmla="*/ 12 h 89"/>
                <a:gd name="T12" fmla="*/ 48 w 88"/>
                <a:gd name="T13" fmla="*/ 0 h 89"/>
                <a:gd name="T14" fmla="*/ 72 w 88"/>
                <a:gd name="T15" fmla="*/ 6 h 89"/>
                <a:gd name="T16" fmla="*/ 88 w 88"/>
                <a:gd name="T17" fmla="*/ 19 h 89"/>
                <a:gd name="T18" fmla="*/ 71 w 88"/>
                <a:gd name="T19" fmla="*/ 30 h 89"/>
                <a:gd name="T20" fmla="*/ 67 w 88"/>
                <a:gd name="T21" fmla="*/ 24 h 89"/>
                <a:gd name="T22" fmla="*/ 48 w 88"/>
                <a:gd name="T23" fmla="*/ 16 h 89"/>
                <a:gd name="T24" fmla="*/ 31 w 88"/>
                <a:gd name="T25" fmla="*/ 24 h 89"/>
                <a:gd name="T26" fmla="*/ 23 w 88"/>
                <a:gd name="T27" fmla="*/ 45 h 89"/>
                <a:gd name="T28" fmla="*/ 31 w 88"/>
                <a:gd name="T29" fmla="*/ 65 h 89"/>
                <a:gd name="T30" fmla="*/ 48 w 88"/>
                <a:gd name="T31" fmla="*/ 73 h 89"/>
                <a:gd name="T32" fmla="*/ 66 w 88"/>
                <a:gd name="T33" fmla="*/ 65 h 89"/>
                <a:gd name="T34" fmla="*/ 71 w 88"/>
                <a:gd name="T35" fmla="*/ 59 h 89"/>
                <a:gd name="T36" fmla="*/ 88 w 88"/>
                <a:gd name="T37" fmla="*/ 7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" h="89">
                  <a:moveTo>
                    <a:pt x="88" y="70"/>
                  </a:moveTo>
                  <a:cubicBezTo>
                    <a:pt x="84" y="76"/>
                    <a:pt x="79" y="80"/>
                    <a:pt x="73" y="83"/>
                  </a:cubicBezTo>
                  <a:cubicBezTo>
                    <a:pt x="65" y="87"/>
                    <a:pt x="57" y="89"/>
                    <a:pt x="48" y="89"/>
                  </a:cubicBezTo>
                  <a:cubicBezTo>
                    <a:pt x="35" y="89"/>
                    <a:pt x="24" y="84"/>
                    <a:pt x="14" y="76"/>
                  </a:cubicBezTo>
                  <a:cubicBezTo>
                    <a:pt x="5" y="67"/>
                    <a:pt x="0" y="57"/>
                    <a:pt x="0" y="45"/>
                  </a:cubicBezTo>
                  <a:cubicBezTo>
                    <a:pt x="0" y="32"/>
                    <a:pt x="6" y="21"/>
                    <a:pt x="16" y="12"/>
                  </a:cubicBezTo>
                  <a:cubicBezTo>
                    <a:pt x="25" y="4"/>
                    <a:pt x="36" y="0"/>
                    <a:pt x="48" y="0"/>
                  </a:cubicBezTo>
                  <a:cubicBezTo>
                    <a:pt x="56" y="0"/>
                    <a:pt x="65" y="2"/>
                    <a:pt x="72" y="6"/>
                  </a:cubicBezTo>
                  <a:cubicBezTo>
                    <a:pt x="79" y="9"/>
                    <a:pt x="84" y="14"/>
                    <a:pt x="88" y="19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0" y="28"/>
                    <a:pt x="68" y="26"/>
                    <a:pt x="67" y="24"/>
                  </a:cubicBezTo>
                  <a:cubicBezTo>
                    <a:pt x="62" y="19"/>
                    <a:pt x="56" y="16"/>
                    <a:pt x="48" y="16"/>
                  </a:cubicBezTo>
                  <a:cubicBezTo>
                    <a:pt x="41" y="16"/>
                    <a:pt x="35" y="19"/>
                    <a:pt x="31" y="24"/>
                  </a:cubicBezTo>
                  <a:cubicBezTo>
                    <a:pt x="26" y="29"/>
                    <a:pt x="23" y="36"/>
                    <a:pt x="23" y="45"/>
                  </a:cubicBezTo>
                  <a:cubicBezTo>
                    <a:pt x="23" y="53"/>
                    <a:pt x="26" y="60"/>
                    <a:pt x="31" y="65"/>
                  </a:cubicBezTo>
                  <a:cubicBezTo>
                    <a:pt x="35" y="71"/>
                    <a:pt x="41" y="73"/>
                    <a:pt x="48" y="73"/>
                  </a:cubicBezTo>
                  <a:cubicBezTo>
                    <a:pt x="56" y="73"/>
                    <a:pt x="62" y="71"/>
                    <a:pt x="66" y="65"/>
                  </a:cubicBezTo>
                  <a:cubicBezTo>
                    <a:pt x="68" y="63"/>
                    <a:pt x="70" y="61"/>
                    <a:pt x="71" y="59"/>
                  </a:cubicBezTo>
                  <a:lnTo>
                    <a:pt x="88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"/>
            <p:cNvSpPr>
              <a:spLocks noEditPoints="1"/>
            </p:cNvSpPr>
            <p:nvPr/>
          </p:nvSpPr>
          <p:spPr bwMode="auto">
            <a:xfrm>
              <a:off x="5505451" y="4157663"/>
              <a:ext cx="434975" cy="377825"/>
            </a:xfrm>
            <a:custGeom>
              <a:avLst/>
              <a:gdLst>
                <a:gd name="T0" fmla="*/ 25 w 116"/>
                <a:gd name="T1" fmla="*/ 84 h 101"/>
                <a:gd name="T2" fmla="*/ 0 w 116"/>
                <a:gd name="T3" fmla="*/ 31 h 101"/>
                <a:gd name="T4" fmla="*/ 9 w 116"/>
                <a:gd name="T5" fmla="*/ 41 h 101"/>
                <a:gd name="T6" fmla="*/ 22 w 116"/>
                <a:gd name="T7" fmla="*/ 101 h 101"/>
                <a:gd name="T8" fmla="*/ 116 w 116"/>
                <a:gd name="T9" fmla="*/ 91 h 101"/>
                <a:gd name="T10" fmla="*/ 71 w 116"/>
                <a:gd name="T11" fmla="*/ 21 h 101"/>
                <a:gd name="T12" fmla="*/ 50 w 116"/>
                <a:gd name="T13" fmla="*/ 20 h 101"/>
                <a:gd name="T14" fmla="*/ 34 w 116"/>
                <a:gd name="T15" fmla="*/ 25 h 101"/>
                <a:gd name="T16" fmla="*/ 38 w 116"/>
                <a:gd name="T17" fmla="*/ 86 h 101"/>
                <a:gd name="T18" fmla="*/ 49 w 116"/>
                <a:gd name="T19" fmla="*/ 68 h 101"/>
                <a:gd name="T20" fmla="*/ 66 w 116"/>
                <a:gd name="T21" fmla="*/ 86 h 101"/>
                <a:gd name="T22" fmla="*/ 81 w 116"/>
                <a:gd name="T23" fmla="*/ 77 h 101"/>
                <a:gd name="T24" fmla="*/ 99 w 116"/>
                <a:gd name="T25" fmla="*/ 68 h 101"/>
                <a:gd name="T26" fmla="*/ 94 w 116"/>
                <a:gd name="T27" fmla="*/ 75 h 101"/>
                <a:gd name="T28" fmla="*/ 90 w 116"/>
                <a:gd name="T29" fmla="*/ 86 h 101"/>
                <a:gd name="T30" fmla="*/ 114 w 116"/>
                <a:gd name="T31" fmla="*/ 74 h 101"/>
                <a:gd name="T32" fmla="*/ 105 w 116"/>
                <a:gd name="T33" fmla="*/ 25 h 101"/>
                <a:gd name="T34" fmla="*/ 111 w 116"/>
                <a:gd name="T35" fmla="*/ 12 h 101"/>
                <a:gd name="T36" fmla="*/ 33 w 116"/>
                <a:gd name="T37" fmla="*/ 0 h 101"/>
                <a:gd name="T38" fmla="*/ 90 w 116"/>
                <a:gd name="T39" fmla="*/ 10 h 101"/>
                <a:gd name="T40" fmla="*/ 66 w 116"/>
                <a:gd name="T41" fmla="*/ 58 h 101"/>
                <a:gd name="T42" fmla="*/ 49 w 116"/>
                <a:gd name="T43" fmla="*/ 52 h 101"/>
                <a:gd name="T44" fmla="*/ 66 w 116"/>
                <a:gd name="T45" fmla="*/ 58 h 101"/>
                <a:gd name="T46" fmla="*/ 49 w 116"/>
                <a:gd name="T47" fmla="*/ 42 h 101"/>
                <a:gd name="T48" fmla="*/ 66 w 116"/>
                <a:gd name="T49" fmla="*/ 35 h 101"/>
                <a:gd name="T50" fmla="*/ 99 w 116"/>
                <a:gd name="T51" fmla="*/ 58 h 101"/>
                <a:gd name="T52" fmla="*/ 81 w 116"/>
                <a:gd name="T53" fmla="*/ 52 h 101"/>
                <a:gd name="T54" fmla="*/ 99 w 116"/>
                <a:gd name="T55" fmla="*/ 58 h 101"/>
                <a:gd name="T56" fmla="*/ 99 w 116"/>
                <a:gd name="T57" fmla="*/ 42 h 101"/>
                <a:gd name="T58" fmla="*/ 81 w 116"/>
                <a:gd name="T59" fmla="*/ 35 h 101"/>
                <a:gd name="T60" fmla="*/ 27 w 116"/>
                <a:gd name="T61" fmla="*/ 19 h 101"/>
                <a:gd name="T62" fmla="*/ 1 w 116"/>
                <a:gd name="T63" fmla="*/ 8 h 101"/>
                <a:gd name="T64" fmla="*/ 27 w 116"/>
                <a:gd name="T65" fmla="*/ 1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6" h="101">
                  <a:moveTo>
                    <a:pt x="32" y="91"/>
                  </a:moveTo>
                  <a:cubicBezTo>
                    <a:pt x="28" y="91"/>
                    <a:pt x="25" y="88"/>
                    <a:pt x="25" y="84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88"/>
                    <a:pt x="9" y="88"/>
                    <a:pt x="9" y="88"/>
                  </a:cubicBezTo>
                  <a:cubicBezTo>
                    <a:pt x="9" y="96"/>
                    <a:pt x="16" y="101"/>
                    <a:pt x="22" y="101"/>
                  </a:cubicBezTo>
                  <a:cubicBezTo>
                    <a:pt x="116" y="101"/>
                    <a:pt x="116" y="101"/>
                    <a:pt x="116" y="101"/>
                  </a:cubicBezTo>
                  <a:cubicBezTo>
                    <a:pt x="116" y="91"/>
                    <a:pt x="116" y="91"/>
                    <a:pt x="116" y="91"/>
                  </a:cubicBezTo>
                  <a:lnTo>
                    <a:pt x="32" y="91"/>
                  </a:lnTo>
                  <a:close/>
                  <a:moveTo>
                    <a:pt x="71" y="21"/>
                  </a:moveTo>
                  <a:cubicBezTo>
                    <a:pt x="64" y="16"/>
                    <a:pt x="56" y="13"/>
                    <a:pt x="56" y="13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43" y="86"/>
                    <a:pt x="49" y="83"/>
                    <a:pt x="49" y="77"/>
                  </a:cubicBezTo>
                  <a:cubicBezTo>
                    <a:pt x="49" y="68"/>
                    <a:pt x="49" y="68"/>
                    <a:pt x="49" y="68"/>
                  </a:cubicBezTo>
                  <a:cubicBezTo>
                    <a:pt x="66" y="68"/>
                    <a:pt x="66" y="68"/>
                    <a:pt x="66" y="68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77" y="86"/>
                    <a:pt x="81" y="83"/>
                    <a:pt x="81" y="77"/>
                  </a:cubicBezTo>
                  <a:cubicBezTo>
                    <a:pt x="81" y="68"/>
                    <a:pt x="81" y="68"/>
                    <a:pt x="81" y="68"/>
                  </a:cubicBezTo>
                  <a:cubicBezTo>
                    <a:pt x="99" y="68"/>
                    <a:pt x="99" y="68"/>
                    <a:pt x="99" y="68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99" y="74"/>
                    <a:pt x="96" y="75"/>
                    <a:pt x="94" y="75"/>
                  </a:cubicBezTo>
                  <a:cubicBezTo>
                    <a:pt x="87" y="75"/>
                    <a:pt x="87" y="75"/>
                    <a:pt x="87" y="75"/>
                  </a:cubicBezTo>
                  <a:cubicBezTo>
                    <a:pt x="90" y="86"/>
                    <a:pt x="90" y="86"/>
                    <a:pt x="90" y="86"/>
                  </a:cubicBezTo>
                  <a:cubicBezTo>
                    <a:pt x="101" y="86"/>
                    <a:pt x="101" y="86"/>
                    <a:pt x="101" y="86"/>
                  </a:cubicBezTo>
                  <a:cubicBezTo>
                    <a:pt x="108" y="86"/>
                    <a:pt x="114" y="80"/>
                    <a:pt x="114" y="74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29"/>
                    <a:pt x="110" y="25"/>
                    <a:pt x="105" y="25"/>
                  </a:cubicBezTo>
                  <a:cubicBezTo>
                    <a:pt x="88" y="25"/>
                    <a:pt x="88" y="25"/>
                    <a:pt x="88" y="25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90" y="10"/>
                    <a:pt x="90" y="10"/>
                    <a:pt x="90" y="10"/>
                  </a:cubicBezTo>
                  <a:lnTo>
                    <a:pt x="71" y="21"/>
                  </a:lnTo>
                  <a:close/>
                  <a:moveTo>
                    <a:pt x="66" y="58"/>
                  </a:moveTo>
                  <a:cubicBezTo>
                    <a:pt x="49" y="58"/>
                    <a:pt x="49" y="58"/>
                    <a:pt x="49" y="58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66" y="52"/>
                    <a:pt x="66" y="52"/>
                    <a:pt x="66" y="52"/>
                  </a:cubicBezTo>
                  <a:lnTo>
                    <a:pt x="66" y="58"/>
                  </a:lnTo>
                  <a:close/>
                  <a:moveTo>
                    <a:pt x="66" y="42"/>
                  </a:moveTo>
                  <a:cubicBezTo>
                    <a:pt x="49" y="42"/>
                    <a:pt x="49" y="42"/>
                    <a:pt x="49" y="42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66" y="35"/>
                    <a:pt x="66" y="35"/>
                    <a:pt x="66" y="35"/>
                  </a:cubicBezTo>
                  <a:lnTo>
                    <a:pt x="66" y="42"/>
                  </a:lnTo>
                  <a:close/>
                  <a:moveTo>
                    <a:pt x="99" y="58"/>
                  </a:moveTo>
                  <a:cubicBezTo>
                    <a:pt x="81" y="58"/>
                    <a:pt x="81" y="58"/>
                    <a:pt x="81" y="58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99" y="52"/>
                    <a:pt x="99" y="52"/>
                    <a:pt x="99" y="52"/>
                  </a:cubicBezTo>
                  <a:lnTo>
                    <a:pt x="99" y="58"/>
                  </a:lnTo>
                  <a:close/>
                  <a:moveTo>
                    <a:pt x="99" y="35"/>
                  </a:moveTo>
                  <a:cubicBezTo>
                    <a:pt x="99" y="42"/>
                    <a:pt x="99" y="42"/>
                    <a:pt x="99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35"/>
                    <a:pt x="81" y="35"/>
                    <a:pt x="81" y="35"/>
                  </a:cubicBezTo>
                  <a:lnTo>
                    <a:pt x="99" y="35"/>
                  </a:lnTo>
                  <a:close/>
                  <a:moveTo>
                    <a:pt x="27" y="19"/>
                  </a:moveTo>
                  <a:cubicBezTo>
                    <a:pt x="19" y="8"/>
                    <a:pt x="10" y="3"/>
                    <a:pt x="10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6" y="27"/>
                    <a:pt x="16" y="27"/>
                    <a:pt x="16" y="27"/>
                  </a:cubicBezTo>
                  <a:lnTo>
                    <a:pt x="27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2"/>
            <p:cNvSpPr>
              <a:spLocks noEditPoints="1"/>
            </p:cNvSpPr>
            <p:nvPr/>
          </p:nvSpPr>
          <p:spPr bwMode="auto">
            <a:xfrm>
              <a:off x="5026026" y="4149725"/>
              <a:ext cx="438150" cy="396875"/>
            </a:xfrm>
            <a:custGeom>
              <a:avLst/>
              <a:gdLst>
                <a:gd name="T0" fmla="*/ 58 w 117"/>
                <a:gd name="T1" fmla="*/ 68 h 106"/>
                <a:gd name="T2" fmla="*/ 51 w 117"/>
                <a:gd name="T3" fmla="*/ 70 h 106"/>
                <a:gd name="T4" fmla="*/ 51 w 117"/>
                <a:gd name="T5" fmla="*/ 13 h 106"/>
                <a:gd name="T6" fmla="*/ 41 w 117"/>
                <a:gd name="T7" fmla="*/ 3 h 106"/>
                <a:gd name="T8" fmla="*/ 2 w 117"/>
                <a:gd name="T9" fmla="*/ 3 h 106"/>
                <a:gd name="T10" fmla="*/ 2 w 117"/>
                <a:gd name="T11" fmla="*/ 13 h 106"/>
                <a:gd name="T12" fmla="*/ 35 w 117"/>
                <a:gd name="T13" fmla="*/ 13 h 106"/>
                <a:gd name="T14" fmla="*/ 35 w 117"/>
                <a:gd name="T15" fmla="*/ 29 h 106"/>
                <a:gd name="T16" fmla="*/ 22 w 117"/>
                <a:gd name="T17" fmla="*/ 29 h 106"/>
                <a:gd name="T18" fmla="*/ 22 w 117"/>
                <a:gd name="T19" fmla="*/ 18 h 106"/>
                <a:gd name="T20" fmla="*/ 7 w 117"/>
                <a:gd name="T21" fmla="*/ 18 h 106"/>
                <a:gd name="T22" fmla="*/ 7 w 117"/>
                <a:gd name="T23" fmla="*/ 81 h 106"/>
                <a:gd name="T24" fmla="*/ 0 w 117"/>
                <a:gd name="T25" fmla="*/ 83 h 106"/>
                <a:gd name="T26" fmla="*/ 0 w 117"/>
                <a:gd name="T27" fmla="*/ 94 h 106"/>
                <a:gd name="T28" fmla="*/ 35 w 117"/>
                <a:gd name="T29" fmla="*/ 85 h 106"/>
                <a:gd name="T30" fmla="*/ 35 w 117"/>
                <a:gd name="T31" fmla="*/ 106 h 106"/>
                <a:gd name="T32" fmla="*/ 41 w 117"/>
                <a:gd name="T33" fmla="*/ 106 h 106"/>
                <a:gd name="T34" fmla="*/ 51 w 117"/>
                <a:gd name="T35" fmla="*/ 98 h 106"/>
                <a:gd name="T36" fmla="*/ 51 w 117"/>
                <a:gd name="T37" fmla="*/ 81 h 106"/>
                <a:gd name="T38" fmla="*/ 58 w 117"/>
                <a:gd name="T39" fmla="*/ 79 h 106"/>
                <a:gd name="T40" fmla="*/ 58 w 117"/>
                <a:gd name="T41" fmla="*/ 68 h 106"/>
                <a:gd name="T42" fmla="*/ 35 w 117"/>
                <a:gd name="T43" fmla="*/ 74 h 106"/>
                <a:gd name="T44" fmla="*/ 22 w 117"/>
                <a:gd name="T45" fmla="*/ 77 h 106"/>
                <a:gd name="T46" fmla="*/ 22 w 117"/>
                <a:gd name="T47" fmla="*/ 61 h 106"/>
                <a:gd name="T48" fmla="*/ 35 w 117"/>
                <a:gd name="T49" fmla="*/ 61 h 106"/>
                <a:gd name="T50" fmla="*/ 35 w 117"/>
                <a:gd name="T51" fmla="*/ 74 h 106"/>
                <a:gd name="T52" fmla="*/ 35 w 117"/>
                <a:gd name="T53" fmla="*/ 51 h 106"/>
                <a:gd name="T54" fmla="*/ 22 w 117"/>
                <a:gd name="T55" fmla="*/ 51 h 106"/>
                <a:gd name="T56" fmla="*/ 22 w 117"/>
                <a:gd name="T57" fmla="*/ 39 h 106"/>
                <a:gd name="T58" fmla="*/ 35 w 117"/>
                <a:gd name="T59" fmla="*/ 39 h 106"/>
                <a:gd name="T60" fmla="*/ 35 w 117"/>
                <a:gd name="T61" fmla="*/ 51 h 106"/>
                <a:gd name="T62" fmla="*/ 95 w 117"/>
                <a:gd name="T63" fmla="*/ 59 h 106"/>
                <a:gd name="T64" fmla="*/ 114 w 117"/>
                <a:gd name="T65" fmla="*/ 59 h 106"/>
                <a:gd name="T66" fmla="*/ 114 w 117"/>
                <a:gd name="T67" fmla="*/ 49 h 106"/>
                <a:gd name="T68" fmla="*/ 93 w 117"/>
                <a:gd name="T69" fmla="*/ 49 h 106"/>
                <a:gd name="T70" fmla="*/ 93 w 117"/>
                <a:gd name="T71" fmla="*/ 33 h 106"/>
                <a:gd name="T72" fmla="*/ 114 w 117"/>
                <a:gd name="T73" fmla="*/ 33 h 106"/>
                <a:gd name="T74" fmla="*/ 114 w 117"/>
                <a:gd name="T75" fmla="*/ 23 h 106"/>
                <a:gd name="T76" fmla="*/ 100 w 117"/>
                <a:gd name="T77" fmla="*/ 23 h 106"/>
                <a:gd name="T78" fmla="*/ 113 w 117"/>
                <a:gd name="T79" fmla="*/ 8 h 106"/>
                <a:gd name="T80" fmla="*/ 101 w 117"/>
                <a:gd name="T81" fmla="*/ 0 h 106"/>
                <a:gd name="T82" fmla="*/ 85 w 117"/>
                <a:gd name="T83" fmla="*/ 23 h 106"/>
                <a:gd name="T84" fmla="*/ 74 w 117"/>
                <a:gd name="T85" fmla="*/ 23 h 106"/>
                <a:gd name="T86" fmla="*/ 83 w 117"/>
                <a:gd name="T87" fmla="*/ 17 h 106"/>
                <a:gd name="T88" fmla="*/ 69 w 117"/>
                <a:gd name="T89" fmla="*/ 0 h 106"/>
                <a:gd name="T90" fmla="*/ 60 w 117"/>
                <a:gd name="T91" fmla="*/ 5 h 106"/>
                <a:gd name="T92" fmla="*/ 71 w 117"/>
                <a:gd name="T93" fmla="*/ 23 h 106"/>
                <a:gd name="T94" fmla="*/ 57 w 117"/>
                <a:gd name="T95" fmla="*/ 23 h 106"/>
                <a:gd name="T96" fmla="*/ 57 w 117"/>
                <a:gd name="T97" fmla="*/ 33 h 106"/>
                <a:gd name="T98" fmla="*/ 76 w 117"/>
                <a:gd name="T99" fmla="*/ 33 h 106"/>
                <a:gd name="T100" fmla="*/ 76 w 117"/>
                <a:gd name="T101" fmla="*/ 49 h 106"/>
                <a:gd name="T102" fmla="*/ 57 w 117"/>
                <a:gd name="T103" fmla="*/ 49 h 106"/>
                <a:gd name="T104" fmla="*/ 57 w 117"/>
                <a:gd name="T105" fmla="*/ 59 h 106"/>
                <a:gd name="T106" fmla="*/ 74 w 117"/>
                <a:gd name="T107" fmla="*/ 59 h 106"/>
                <a:gd name="T108" fmla="*/ 55 w 117"/>
                <a:gd name="T109" fmla="*/ 105 h 106"/>
                <a:gd name="T110" fmla="*/ 63 w 117"/>
                <a:gd name="T111" fmla="*/ 105 h 106"/>
                <a:gd name="T112" fmla="*/ 73 w 117"/>
                <a:gd name="T113" fmla="*/ 98 h 106"/>
                <a:gd name="T114" fmla="*/ 85 w 117"/>
                <a:gd name="T115" fmla="*/ 71 h 106"/>
                <a:gd name="T116" fmla="*/ 101 w 117"/>
                <a:gd name="T117" fmla="*/ 105 h 106"/>
                <a:gd name="T118" fmla="*/ 117 w 117"/>
                <a:gd name="T119" fmla="*/ 105 h 106"/>
                <a:gd name="T120" fmla="*/ 95 w 117"/>
                <a:gd name="T121" fmla="*/ 5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7" h="106">
                  <a:moveTo>
                    <a:pt x="58" y="68"/>
                  </a:moveTo>
                  <a:cubicBezTo>
                    <a:pt x="51" y="70"/>
                    <a:pt x="51" y="70"/>
                    <a:pt x="51" y="70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1" y="6"/>
                    <a:pt x="46" y="3"/>
                    <a:pt x="4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81"/>
                    <a:pt x="7" y="81"/>
                    <a:pt x="7" y="81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106"/>
                    <a:pt x="35" y="106"/>
                    <a:pt x="35" y="106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46" y="106"/>
                    <a:pt x="49" y="103"/>
                    <a:pt x="51" y="98"/>
                  </a:cubicBezTo>
                  <a:cubicBezTo>
                    <a:pt x="51" y="81"/>
                    <a:pt x="51" y="81"/>
                    <a:pt x="51" y="81"/>
                  </a:cubicBezTo>
                  <a:cubicBezTo>
                    <a:pt x="58" y="79"/>
                    <a:pt x="58" y="79"/>
                    <a:pt x="58" y="79"/>
                  </a:cubicBezTo>
                  <a:lnTo>
                    <a:pt x="58" y="68"/>
                  </a:lnTo>
                  <a:close/>
                  <a:moveTo>
                    <a:pt x="35" y="74"/>
                  </a:moveTo>
                  <a:cubicBezTo>
                    <a:pt x="22" y="77"/>
                    <a:pt x="22" y="77"/>
                    <a:pt x="22" y="77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35" y="61"/>
                    <a:pt x="35" y="61"/>
                    <a:pt x="35" y="61"/>
                  </a:cubicBezTo>
                  <a:lnTo>
                    <a:pt x="35" y="74"/>
                  </a:lnTo>
                  <a:close/>
                  <a:moveTo>
                    <a:pt x="35" y="51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35" y="39"/>
                    <a:pt x="35" y="39"/>
                    <a:pt x="35" y="39"/>
                  </a:cubicBezTo>
                  <a:lnTo>
                    <a:pt x="35" y="51"/>
                  </a:lnTo>
                  <a:close/>
                  <a:moveTo>
                    <a:pt x="95" y="59"/>
                  </a:moveTo>
                  <a:cubicBezTo>
                    <a:pt x="114" y="59"/>
                    <a:pt x="114" y="59"/>
                    <a:pt x="114" y="59"/>
                  </a:cubicBezTo>
                  <a:cubicBezTo>
                    <a:pt x="114" y="49"/>
                    <a:pt x="114" y="49"/>
                    <a:pt x="114" y="49"/>
                  </a:cubicBezTo>
                  <a:cubicBezTo>
                    <a:pt x="93" y="49"/>
                    <a:pt x="93" y="49"/>
                    <a:pt x="93" y="49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75" y="7"/>
                    <a:pt x="69" y="0"/>
                    <a:pt x="69" y="0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49"/>
                    <a:pt x="76" y="49"/>
                    <a:pt x="76" y="49"/>
                  </a:cubicBezTo>
                  <a:cubicBezTo>
                    <a:pt x="57" y="49"/>
                    <a:pt x="57" y="49"/>
                    <a:pt x="57" y="4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55" y="105"/>
                    <a:pt x="55" y="105"/>
                    <a:pt x="55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7" y="105"/>
                    <a:pt x="72" y="102"/>
                    <a:pt x="73" y="98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101" y="105"/>
                    <a:pt x="101" y="105"/>
                    <a:pt x="101" y="105"/>
                  </a:cubicBezTo>
                  <a:cubicBezTo>
                    <a:pt x="117" y="105"/>
                    <a:pt x="117" y="105"/>
                    <a:pt x="117" y="105"/>
                  </a:cubicBezTo>
                  <a:lnTo>
                    <a:pt x="95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3"/>
            <p:cNvSpPr>
              <a:spLocks noEditPoints="1"/>
            </p:cNvSpPr>
            <p:nvPr/>
          </p:nvSpPr>
          <p:spPr bwMode="auto">
            <a:xfrm>
              <a:off x="4046538" y="4149725"/>
              <a:ext cx="428625" cy="396875"/>
            </a:xfrm>
            <a:custGeom>
              <a:avLst/>
              <a:gdLst>
                <a:gd name="T0" fmla="*/ 102 w 114"/>
                <a:gd name="T1" fmla="*/ 15 h 106"/>
                <a:gd name="T2" fmla="*/ 66 w 114"/>
                <a:gd name="T3" fmla="*/ 15 h 106"/>
                <a:gd name="T4" fmla="*/ 66 w 114"/>
                <a:gd name="T5" fmla="*/ 0 h 106"/>
                <a:gd name="T6" fmla="*/ 48 w 114"/>
                <a:gd name="T7" fmla="*/ 0 h 106"/>
                <a:gd name="T8" fmla="*/ 48 w 114"/>
                <a:gd name="T9" fmla="*/ 15 h 106"/>
                <a:gd name="T10" fmla="*/ 24 w 114"/>
                <a:gd name="T11" fmla="*/ 15 h 106"/>
                <a:gd name="T12" fmla="*/ 24 w 114"/>
                <a:gd name="T13" fmla="*/ 25 h 106"/>
                <a:gd name="T14" fmla="*/ 48 w 114"/>
                <a:gd name="T15" fmla="*/ 25 h 106"/>
                <a:gd name="T16" fmla="*/ 48 w 114"/>
                <a:gd name="T17" fmla="*/ 67 h 106"/>
                <a:gd name="T18" fmla="*/ 18 w 114"/>
                <a:gd name="T19" fmla="*/ 67 h 106"/>
                <a:gd name="T20" fmla="*/ 18 w 114"/>
                <a:gd name="T21" fmla="*/ 15 h 106"/>
                <a:gd name="T22" fmla="*/ 0 w 114"/>
                <a:gd name="T23" fmla="*/ 15 h 106"/>
                <a:gd name="T24" fmla="*/ 0 w 114"/>
                <a:gd name="T25" fmla="*/ 76 h 106"/>
                <a:gd name="T26" fmla="*/ 48 w 114"/>
                <a:gd name="T27" fmla="*/ 76 h 106"/>
                <a:gd name="T28" fmla="*/ 48 w 114"/>
                <a:gd name="T29" fmla="*/ 106 h 106"/>
                <a:gd name="T30" fmla="*/ 50 w 114"/>
                <a:gd name="T31" fmla="*/ 106 h 106"/>
                <a:gd name="T32" fmla="*/ 66 w 114"/>
                <a:gd name="T33" fmla="*/ 94 h 106"/>
                <a:gd name="T34" fmla="*/ 66 w 114"/>
                <a:gd name="T35" fmla="*/ 76 h 106"/>
                <a:gd name="T36" fmla="*/ 98 w 114"/>
                <a:gd name="T37" fmla="*/ 76 h 106"/>
                <a:gd name="T38" fmla="*/ 114 w 114"/>
                <a:gd name="T39" fmla="*/ 62 h 106"/>
                <a:gd name="T40" fmla="*/ 114 w 114"/>
                <a:gd name="T41" fmla="*/ 25 h 106"/>
                <a:gd name="T42" fmla="*/ 102 w 114"/>
                <a:gd name="T43" fmla="*/ 15 h 106"/>
                <a:gd name="T44" fmla="*/ 95 w 114"/>
                <a:gd name="T45" fmla="*/ 60 h 106"/>
                <a:gd name="T46" fmla="*/ 88 w 114"/>
                <a:gd name="T47" fmla="*/ 67 h 106"/>
                <a:gd name="T48" fmla="*/ 66 w 114"/>
                <a:gd name="T49" fmla="*/ 67 h 106"/>
                <a:gd name="T50" fmla="*/ 66 w 114"/>
                <a:gd name="T51" fmla="*/ 25 h 106"/>
                <a:gd name="T52" fmla="*/ 95 w 114"/>
                <a:gd name="T53" fmla="*/ 25 h 106"/>
                <a:gd name="T54" fmla="*/ 95 w 114"/>
                <a:gd name="T55" fmla="*/ 6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4" h="106">
                  <a:moveTo>
                    <a:pt x="102" y="15"/>
                  </a:moveTo>
                  <a:cubicBezTo>
                    <a:pt x="66" y="15"/>
                    <a:pt x="66" y="15"/>
                    <a:pt x="66" y="15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8" y="106"/>
                    <a:pt x="48" y="106"/>
                    <a:pt x="48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61" y="105"/>
                    <a:pt x="66" y="101"/>
                    <a:pt x="66" y="94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98" y="76"/>
                    <a:pt x="98" y="76"/>
                    <a:pt x="98" y="76"/>
                  </a:cubicBezTo>
                  <a:cubicBezTo>
                    <a:pt x="107" y="76"/>
                    <a:pt x="114" y="70"/>
                    <a:pt x="114" y="62"/>
                  </a:cubicBezTo>
                  <a:cubicBezTo>
                    <a:pt x="114" y="25"/>
                    <a:pt x="114" y="25"/>
                    <a:pt x="114" y="25"/>
                  </a:cubicBezTo>
                  <a:cubicBezTo>
                    <a:pt x="114" y="19"/>
                    <a:pt x="109" y="15"/>
                    <a:pt x="102" y="15"/>
                  </a:cubicBezTo>
                  <a:close/>
                  <a:moveTo>
                    <a:pt x="95" y="60"/>
                  </a:moveTo>
                  <a:cubicBezTo>
                    <a:pt x="95" y="64"/>
                    <a:pt x="92" y="67"/>
                    <a:pt x="88" y="67"/>
                  </a:cubicBezTo>
                  <a:cubicBezTo>
                    <a:pt x="66" y="67"/>
                    <a:pt x="66" y="67"/>
                    <a:pt x="66" y="67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95" y="25"/>
                    <a:pt x="95" y="25"/>
                    <a:pt x="95" y="25"/>
                  </a:cubicBezTo>
                  <a:lnTo>
                    <a:pt x="95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4"/>
            <p:cNvSpPr>
              <a:spLocks noEditPoints="1"/>
            </p:cNvSpPr>
            <p:nvPr/>
          </p:nvSpPr>
          <p:spPr bwMode="auto">
            <a:xfrm>
              <a:off x="4538663" y="4157663"/>
              <a:ext cx="423863" cy="377825"/>
            </a:xfrm>
            <a:custGeom>
              <a:avLst/>
              <a:gdLst>
                <a:gd name="T0" fmla="*/ 101 w 113"/>
                <a:gd name="T1" fmla="*/ 0 h 101"/>
                <a:gd name="T2" fmla="*/ 23 w 113"/>
                <a:gd name="T3" fmla="*/ 0 h 101"/>
                <a:gd name="T4" fmla="*/ 23 w 113"/>
                <a:gd name="T5" fmla="*/ 10 h 101"/>
                <a:gd name="T6" fmla="*/ 96 w 113"/>
                <a:gd name="T7" fmla="*/ 10 h 101"/>
                <a:gd name="T8" fmla="*/ 96 w 113"/>
                <a:gd name="T9" fmla="*/ 84 h 101"/>
                <a:gd name="T10" fmla="*/ 88 w 113"/>
                <a:gd name="T11" fmla="*/ 91 h 101"/>
                <a:gd name="T12" fmla="*/ 17 w 113"/>
                <a:gd name="T13" fmla="*/ 91 h 101"/>
                <a:gd name="T14" fmla="*/ 17 w 113"/>
                <a:gd name="T15" fmla="*/ 0 h 101"/>
                <a:gd name="T16" fmla="*/ 0 w 113"/>
                <a:gd name="T17" fmla="*/ 0 h 101"/>
                <a:gd name="T18" fmla="*/ 0 w 113"/>
                <a:gd name="T19" fmla="*/ 101 h 101"/>
                <a:gd name="T20" fmla="*/ 97 w 113"/>
                <a:gd name="T21" fmla="*/ 101 h 101"/>
                <a:gd name="T22" fmla="*/ 113 w 113"/>
                <a:gd name="T23" fmla="*/ 86 h 101"/>
                <a:gd name="T24" fmla="*/ 113 w 113"/>
                <a:gd name="T25" fmla="*/ 11 h 101"/>
                <a:gd name="T26" fmla="*/ 101 w 113"/>
                <a:gd name="T27" fmla="*/ 0 h 101"/>
                <a:gd name="T28" fmla="*/ 90 w 113"/>
                <a:gd name="T29" fmla="*/ 71 h 101"/>
                <a:gd name="T30" fmla="*/ 81 w 113"/>
                <a:gd name="T31" fmla="*/ 71 h 101"/>
                <a:gd name="T32" fmla="*/ 87 w 113"/>
                <a:gd name="T33" fmla="*/ 64 h 101"/>
                <a:gd name="T34" fmla="*/ 74 w 113"/>
                <a:gd name="T35" fmla="*/ 55 h 101"/>
                <a:gd name="T36" fmla="*/ 67 w 113"/>
                <a:gd name="T37" fmla="*/ 61 h 101"/>
                <a:gd name="T38" fmla="*/ 77 w 113"/>
                <a:gd name="T39" fmla="*/ 71 h 101"/>
                <a:gd name="T40" fmla="*/ 64 w 113"/>
                <a:gd name="T41" fmla="*/ 71 h 101"/>
                <a:gd name="T42" fmla="*/ 64 w 113"/>
                <a:gd name="T43" fmla="*/ 54 h 101"/>
                <a:gd name="T44" fmla="*/ 89 w 113"/>
                <a:gd name="T45" fmla="*/ 54 h 101"/>
                <a:gd name="T46" fmla="*/ 89 w 113"/>
                <a:gd name="T47" fmla="*/ 43 h 101"/>
                <a:gd name="T48" fmla="*/ 64 w 113"/>
                <a:gd name="T49" fmla="*/ 43 h 101"/>
                <a:gd name="T50" fmla="*/ 64 w 113"/>
                <a:gd name="T51" fmla="*/ 31 h 101"/>
                <a:gd name="T52" fmla="*/ 89 w 113"/>
                <a:gd name="T53" fmla="*/ 31 h 101"/>
                <a:gd name="T54" fmla="*/ 89 w 113"/>
                <a:gd name="T55" fmla="*/ 21 h 101"/>
                <a:gd name="T56" fmla="*/ 24 w 113"/>
                <a:gd name="T57" fmla="*/ 21 h 101"/>
                <a:gd name="T58" fmla="*/ 24 w 113"/>
                <a:gd name="T59" fmla="*/ 31 h 101"/>
                <a:gd name="T60" fmla="*/ 46 w 113"/>
                <a:gd name="T61" fmla="*/ 31 h 101"/>
                <a:gd name="T62" fmla="*/ 46 w 113"/>
                <a:gd name="T63" fmla="*/ 43 h 101"/>
                <a:gd name="T64" fmla="*/ 24 w 113"/>
                <a:gd name="T65" fmla="*/ 43 h 101"/>
                <a:gd name="T66" fmla="*/ 24 w 113"/>
                <a:gd name="T67" fmla="*/ 54 h 101"/>
                <a:gd name="T68" fmla="*/ 46 w 113"/>
                <a:gd name="T69" fmla="*/ 54 h 101"/>
                <a:gd name="T70" fmla="*/ 46 w 113"/>
                <a:gd name="T71" fmla="*/ 71 h 101"/>
                <a:gd name="T72" fmla="*/ 23 w 113"/>
                <a:gd name="T73" fmla="*/ 71 h 101"/>
                <a:gd name="T74" fmla="*/ 23 w 113"/>
                <a:gd name="T75" fmla="*/ 81 h 101"/>
                <a:gd name="T76" fmla="*/ 90 w 113"/>
                <a:gd name="T77" fmla="*/ 81 h 101"/>
                <a:gd name="T78" fmla="*/ 90 w 113"/>
                <a:gd name="T79" fmla="*/ 7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3" h="101">
                  <a:moveTo>
                    <a:pt x="101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96" y="10"/>
                    <a:pt x="96" y="10"/>
                    <a:pt x="96" y="10"/>
                  </a:cubicBezTo>
                  <a:cubicBezTo>
                    <a:pt x="96" y="84"/>
                    <a:pt x="96" y="84"/>
                    <a:pt x="96" y="84"/>
                  </a:cubicBezTo>
                  <a:cubicBezTo>
                    <a:pt x="96" y="88"/>
                    <a:pt x="92" y="91"/>
                    <a:pt x="88" y="91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97" y="101"/>
                    <a:pt x="97" y="101"/>
                    <a:pt x="97" y="101"/>
                  </a:cubicBezTo>
                  <a:cubicBezTo>
                    <a:pt x="106" y="101"/>
                    <a:pt x="113" y="95"/>
                    <a:pt x="113" y="86"/>
                  </a:cubicBezTo>
                  <a:cubicBezTo>
                    <a:pt x="113" y="11"/>
                    <a:pt x="113" y="11"/>
                    <a:pt x="113" y="11"/>
                  </a:cubicBezTo>
                  <a:cubicBezTo>
                    <a:pt x="113" y="5"/>
                    <a:pt x="108" y="0"/>
                    <a:pt x="101" y="0"/>
                  </a:cubicBezTo>
                  <a:close/>
                  <a:moveTo>
                    <a:pt x="90" y="71"/>
                  </a:moveTo>
                  <a:cubicBezTo>
                    <a:pt x="81" y="71"/>
                    <a:pt x="81" y="71"/>
                    <a:pt x="81" y="71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0" y="58"/>
                    <a:pt x="74" y="55"/>
                    <a:pt x="74" y="55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77" y="71"/>
                    <a:pt x="77" y="71"/>
                    <a:pt x="77" y="71"/>
                  </a:cubicBezTo>
                  <a:cubicBezTo>
                    <a:pt x="64" y="71"/>
                    <a:pt x="64" y="71"/>
                    <a:pt x="64" y="71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89" y="54"/>
                    <a:pt x="89" y="54"/>
                    <a:pt x="89" y="54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89" y="31"/>
                    <a:pt x="89" y="31"/>
                    <a:pt x="89" y="31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23" y="71"/>
                    <a:pt x="23" y="71"/>
                    <a:pt x="23" y="7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90" y="81"/>
                    <a:pt x="90" y="81"/>
                    <a:pt x="90" y="81"/>
                  </a:cubicBezTo>
                  <a:lnTo>
                    <a:pt x="90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41" name="组合 1040"/>
          <p:cNvGrpSpPr/>
          <p:nvPr/>
        </p:nvGrpSpPr>
        <p:grpSpPr>
          <a:xfrm>
            <a:off x="7602538" y="1705992"/>
            <a:ext cx="2803526" cy="1008062"/>
            <a:chOff x="7602538" y="2935288"/>
            <a:chExt cx="2803526" cy="1008062"/>
          </a:xfr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3" name="Freeform 25"/>
            <p:cNvSpPr>
              <a:spLocks noEditPoints="1"/>
            </p:cNvSpPr>
            <p:nvPr/>
          </p:nvSpPr>
          <p:spPr bwMode="auto">
            <a:xfrm>
              <a:off x="9502776" y="2935288"/>
              <a:ext cx="903288" cy="835025"/>
            </a:xfrm>
            <a:custGeom>
              <a:avLst/>
              <a:gdLst>
                <a:gd name="T0" fmla="*/ 241 w 241"/>
                <a:gd name="T1" fmla="*/ 111 h 223"/>
                <a:gd name="T2" fmla="*/ 121 w 241"/>
                <a:gd name="T3" fmla="*/ 0 h 223"/>
                <a:gd name="T4" fmla="*/ 0 w 241"/>
                <a:gd name="T5" fmla="*/ 111 h 223"/>
                <a:gd name="T6" fmla="*/ 121 w 241"/>
                <a:gd name="T7" fmla="*/ 223 h 223"/>
                <a:gd name="T8" fmla="*/ 241 w 241"/>
                <a:gd name="T9" fmla="*/ 111 h 223"/>
                <a:gd name="T10" fmla="*/ 121 w 241"/>
                <a:gd name="T11" fmla="*/ 150 h 223"/>
                <a:gd name="T12" fmla="*/ 79 w 241"/>
                <a:gd name="T13" fmla="*/ 111 h 223"/>
                <a:gd name="T14" fmla="*/ 121 w 241"/>
                <a:gd name="T15" fmla="*/ 73 h 223"/>
                <a:gd name="T16" fmla="*/ 162 w 241"/>
                <a:gd name="T17" fmla="*/ 111 h 223"/>
                <a:gd name="T18" fmla="*/ 121 w 241"/>
                <a:gd name="T19" fmla="*/ 15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1" h="223">
                  <a:moveTo>
                    <a:pt x="241" y="111"/>
                  </a:moveTo>
                  <a:cubicBezTo>
                    <a:pt x="241" y="50"/>
                    <a:pt x="187" y="0"/>
                    <a:pt x="121" y="0"/>
                  </a:cubicBezTo>
                  <a:cubicBezTo>
                    <a:pt x="54" y="0"/>
                    <a:pt x="0" y="50"/>
                    <a:pt x="0" y="111"/>
                  </a:cubicBezTo>
                  <a:cubicBezTo>
                    <a:pt x="0" y="173"/>
                    <a:pt x="54" y="223"/>
                    <a:pt x="121" y="223"/>
                  </a:cubicBezTo>
                  <a:cubicBezTo>
                    <a:pt x="187" y="223"/>
                    <a:pt x="241" y="173"/>
                    <a:pt x="241" y="111"/>
                  </a:cubicBezTo>
                  <a:close/>
                  <a:moveTo>
                    <a:pt x="121" y="150"/>
                  </a:moveTo>
                  <a:cubicBezTo>
                    <a:pt x="98" y="150"/>
                    <a:pt x="79" y="132"/>
                    <a:pt x="79" y="111"/>
                  </a:cubicBezTo>
                  <a:cubicBezTo>
                    <a:pt x="79" y="90"/>
                    <a:pt x="98" y="73"/>
                    <a:pt x="121" y="73"/>
                  </a:cubicBezTo>
                  <a:cubicBezTo>
                    <a:pt x="143" y="73"/>
                    <a:pt x="162" y="90"/>
                    <a:pt x="162" y="111"/>
                  </a:cubicBezTo>
                  <a:cubicBezTo>
                    <a:pt x="162" y="132"/>
                    <a:pt x="143" y="150"/>
                    <a:pt x="121" y="1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6"/>
            <p:cNvSpPr>
              <a:spLocks/>
            </p:cNvSpPr>
            <p:nvPr/>
          </p:nvSpPr>
          <p:spPr bwMode="auto">
            <a:xfrm>
              <a:off x="7602538" y="3054350"/>
              <a:ext cx="2241550" cy="889000"/>
            </a:xfrm>
            <a:custGeom>
              <a:avLst/>
              <a:gdLst>
                <a:gd name="T0" fmla="*/ 1412 w 1412"/>
                <a:gd name="T1" fmla="*/ 123 h 560"/>
                <a:gd name="T2" fmla="*/ 1280 w 1412"/>
                <a:gd name="T3" fmla="*/ 0 h 560"/>
                <a:gd name="T4" fmla="*/ 942 w 1412"/>
                <a:gd name="T5" fmla="*/ 317 h 560"/>
                <a:gd name="T6" fmla="*/ 670 w 1412"/>
                <a:gd name="T7" fmla="*/ 64 h 560"/>
                <a:gd name="T8" fmla="*/ 540 w 1412"/>
                <a:gd name="T9" fmla="*/ 187 h 560"/>
                <a:gd name="T10" fmla="*/ 540 w 1412"/>
                <a:gd name="T11" fmla="*/ 187 h 560"/>
                <a:gd name="T12" fmla="*/ 401 w 1412"/>
                <a:gd name="T13" fmla="*/ 317 h 560"/>
                <a:gd name="T14" fmla="*/ 132 w 1412"/>
                <a:gd name="T15" fmla="*/ 64 h 560"/>
                <a:gd name="T16" fmla="*/ 0 w 1412"/>
                <a:gd name="T17" fmla="*/ 187 h 560"/>
                <a:gd name="T18" fmla="*/ 401 w 1412"/>
                <a:gd name="T19" fmla="*/ 560 h 560"/>
                <a:gd name="T20" fmla="*/ 458 w 1412"/>
                <a:gd name="T21" fmla="*/ 508 h 560"/>
                <a:gd name="T22" fmla="*/ 458 w 1412"/>
                <a:gd name="T23" fmla="*/ 508 h 560"/>
                <a:gd name="T24" fmla="*/ 670 w 1412"/>
                <a:gd name="T25" fmla="*/ 310 h 560"/>
                <a:gd name="T26" fmla="*/ 942 w 1412"/>
                <a:gd name="T27" fmla="*/ 560 h 560"/>
                <a:gd name="T28" fmla="*/ 1074 w 1412"/>
                <a:gd name="T29" fmla="*/ 437 h 560"/>
                <a:gd name="T30" fmla="*/ 1074 w 1412"/>
                <a:gd name="T31" fmla="*/ 437 h 560"/>
                <a:gd name="T32" fmla="*/ 1412 w 1412"/>
                <a:gd name="T33" fmla="*/ 123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12" h="560">
                  <a:moveTo>
                    <a:pt x="1412" y="123"/>
                  </a:moveTo>
                  <a:lnTo>
                    <a:pt x="1280" y="0"/>
                  </a:lnTo>
                  <a:lnTo>
                    <a:pt x="942" y="317"/>
                  </a:lnTo>
                  <a:lnTo>
                    <a:pt x="670" y="64"/>
                  </a:lnTo>
                  <a:lnTo>
                    <a:pt x="540" y="187"/>
                  </a:lnTo>
                  <a:lnTo>
                    <a:pt x="540" y="187"/>
                  </a:lnTo>
                  <a:lnTo>
                    <a:pt x="401" y="317"/>
                  </a:lnTo>
                  <a:lnTo>
                    <a:pt x="132" y="64"/>
                  </a:lnTo>
                  <a:lnTo>
                    <a:pt x="0" y="187"/>
                  </a:lnTo>
                  <a:lnTo>
                    <a:pt x="401" y="560"/>
                  </a:lnTo>
                  <a:lnTo>
                    <a:pt x="458" y="508"/>
                  </a:lnTo>
                  <a:lnTo>
                    <a:pt x="458" y="508"/>
                  </a:lnTo>
                  <a:lnTo>
                    <a:pt x="670" y="310"/>
                  </a:lnTo>
                  <a:lnTo>
                    <a:pt x="942" y="560"/>
                  </a:lnTo>
                  <a:lnTo>
                    <a:pt x="1074" y="437"/>
                  </a:lnTo>
                  <a:lnTo>
                    <a:pt x="1074" y="437"/>
                  </a:lnTo>
                  <a:lnTo>
                    <a:pt x="1412" y="1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42" name="组合 1041"/>
          <p:cNvGrpSpPr/>
          <p:nvPr/>
        </p:nvGrpSpPr>
        <p:grpSpPr>
          <a:xfrm>
            <a:off x="8089901" y="2939479"/>
            <a:ext cx="2009775" cy="269875"/>
            <a:chOff x="8089901" y="4168775"/>
            <a:chExt cx="2009775" cy="269875"/>
          </a:xfr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5" name="Freeform 27"/>
            <p:cNvSpPr>
              <a:spLocks/>
            </p:cNvSpPr>
            <p:nvPr/>
          </p:nvSpPr>
          <p:spPr bwMode="auto">
            <a:xfrm>
              <a:off x="9334501" y="4246563"/>
              <a:ext cx="187325" cy="180975"/>
            </a:xfrm>
            <a:custGeom>
              <a:avLst/>
              <a:gdLst>
                <a:gd name="T0" fmla="*/ 68 w 118"/>
                <a:gd name="T1" fmla="*/ 50 h 114"/>
                <a:gd name="T2" fmla="*/ 111 w 118"/>
                <a:gd name="T3" fmla="*/ 50 h 114"/>
                <a:gd name="T4" fmla="*/ 111 w 118"/>
                <a:gd name="T5" fmla="*/ 33 h 114"/>
                <a:gd name="T6" fmla="*/ 68 w 118"/>
                <a:gd name="T7" fmla="*/ 33 h 114"/>
                <a:gd name="T8" fmla="*/ 68 w 118"/>
                <a:gd name="T9" fmla="*/ 0 h 114"/>
                <a:gd name="T10" fmla="*/ 52 w 118"/>
                <a:gd name="T11" fmla="*/ 0 h 114"/>
                <a:gd name="T12" fmla="*/ 52 w 118"/>
                <a:gd name="T13" fmla="*/ 33 h 114"/>
                <a:gd name="T14" fmla="*/ 7 w 118"/>
                <a:gd name="T15" fmla="*/ 33 h 114"/>
                <a:gd name="T16" fmla="*/ 7 w 118"/>
                <a:gd name="T17" fmla="*/ 50 h 114"/>
                <a:gd name="T18" fmla="*/ 52 w 118"/>
                <a:gd name="T19" fmla="*/ 50 h 114"/>
                <a:gd name="T20" fmla="*/ 52 w 118"/>
                <a:gd name="T21" fmla="*/ 97 h 114"/>
                <a:gd name="T22" fmla="*/ 0 w 118"/>
                <a:gd name="T23" fmla="*/ 97 h 114"/>
                <a:gd name="T24" fmla="*/ 0 w 118"/>
                <a:gd name="T25" fmla="*/ 114 h 114"/>
                <a:gd name="T26" fmla="*/ 118 w 118"/>
                <a:gd name="T27" fmla="*/ 114 h 114"/>
                <a:gd name="T28" fmla="*/ 118 w 118"/>
                <a:gd name="T29" fmla="*/ 97 h 114"/>
                <a:gd name="T30" fmla="*/ 68 w 118"/>
                <a:gd name="T31" fmla="*/ 97 h 114"/>
                <a:gd name="T32" fmla="*/ 68 w 118"/>
                <a:gd name="T33" fmla="*/ 5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8" h="114">
                  <a:moveTo>
                    <a:pt x="68" y="50"/>
                  </a:moveTo>
                  <a:lnTo>
                    <a:pt x="111" y="50"/>
                  </a:lnTo>
                  <a:lnTo>
                    <a:pt x="111" y="33"/>
                  </a:lnTo>
                  <a:lnTo>
                    <a:pt x="68" y="33"/>
                  </a:lnTo>
                  <a:lnTo>
                    <a:pt x="68" y="0"/>
                  </a:lnTo>
                  <a:lnTo>
                    <a:pt x="52" y="0"/>
                  </a:lnTo>
                  <a:lnTo>
                    <a:pt x="52" y="33"/>
                  </a:lnTo>
                  <a:lnTo>
                    <a:pt x="7" y="33"/>
                  </a:lnTo>
                  <a:lnTo>
                    <a:pt x="7" y="50"/>
                  </a:lnTo>
                  <a:lnTo>
                    <a:pt x="52" y="50"/>
                  </a:lnTo>
                  <a:lnTo>
                    <a:pt x="52" y="97"/>
                  </a:lnTo>
                  <a:lnTo>
                    <a:pt x="0" y="97"/>
                  </a:lnTo>
                  <a:lnTo>
                    <a:pt x="0" y="114"/>
                  </a:lnTo>
                  <a:lnTo>
                    <a:pt x="118" y="114"/>
                  </a:lnTo>
                  <a:lnTo>
                    <a:pt x="118" y="97"/>
                  </a:lnTo>
                  <a:lnTo>
                    <a:pt x="68" y="97"/>
                  </a:lnTo>
                  <a:lnTo>
                    <a:pt x="68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8"/>
            <p:cNvSpPr>
              <a:spLocks/>
            </p:cNvSpPr>
            <p:nvPr/>
          </p:nvSpPr>
          <p:spPr bwMode="auto">
            <a:xfrm>
              <a:off x="9240838" y="4171950"/>
              <a:ext cx="280988" cy="266700"/>
            </a:xfrm>
            <a:custGeom>
              <a:avLst/>
              <a:gdLst>
                <a:gd name="T0" fmla="*/ 33 w 75"/>
                <a:gd name="T1" fmla="*/ 9 h 71"/>
                <a:gd name="T2" fmla="*/ 37 w 75"/>
                <a:gd name="T3" fmla="*/ 2 h 71"/>
                <a:gd name="T4" fmla="*/ 30 w 75"/>
                <a:gd name="T5" fmla="*/ 0 h 71"/>
                <a:gd name="T6" fmla="*/ 25 w 75"/>
                <a:gd name="T7" fmla="*/ 9 h 71"/>
                <a:gd name="T8" fmla="*/ 3 w 75"/>
                <a:gd name="T9" fmla="*/ 9 h 71"/>
                <a:gd name="T10" fmla="*/ 3 w 75"/>
                <a:gd name="T11" fmla="*/ 16 h 71"/>
                <a:gd name="T12" fmla="*/ 21 w 75"/>
                <a:gd name="T13" fmla="*/ 16 h 71"/>
                <a:gd name="T14" fmla="*/ 0 w 75"/>
                <a:gd name="T15" fmla="*/ 42 h 71"/>
                <a:gd name="T16" fmla="*/ 2 w 75"/>
                <a:gd name="T17" fmla="*/ 49 h 71"/>
                <a:gd name="T18" fmla="*/ 13 w 75"/>
                <a:gd name="T19" fmla="*/ 38 h 71"/>
                <a:gd name="T20" fmla="*/ 13 w 75"/>
                <a:gd name="T21" fmla="*/ 71 h 71"/>
                <a:gd name="T22" fmla="*/ 20 w 75"/>
                <a:gd name="T23" fmla="*/ 71 h 71"/>
                <a:gd name="T24" fmla="*/ 20 w 75"/>
                <a:gd name="T25" fmla="*/ 29 h 71"/>
                <a:gd name="T26" fmla="*/ 29 w 75"/>
                <a:gd name="T27" fmla="*/ 16 h 71"/>
                <a:gd name="T28" fmla="*/ 75 w 75"/>
                <a:gd name="T29" fmla="*/ 16 h 71"/>
                <a:gd name="T30" fmla="*/ 75 w 75"/>
                <a:gd name="T31" fmla="*/ 9 h 71"/>
                <a:gd name="T32" fmla="*/ 33 w 75"/>
                <a:gd name="T33" fmla="*/ 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71">
                  <a:moveTo>
                    <a:pt x="33" y="9"/>
                  </a:moveTo>
                  <a:cubicBezTo>
                    <a:pt x="34" y="7"/>
                    <a:pt x="36" y="4"/>
                    <a:pt x="37" y="2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3"/>
                    <a:pt x="27" y="6"/>
                    <a:pt x="25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15" y="25"/>
                    <a:pt x="8" y="34"/>
                    <a:pt x="0" y="42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6" y="45"/>
                    <a:pt x="10" y="42"/>
                    <a:pt x="13" y="38"/>
                  </a:cubicBezTo>
                  <a:cubicBezTo>
                    <a:pt x="13" y="71"/>
                    <a:pt x="13" y="71"/>
                    <a:pt x="13" y="71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3" y="25"/>
                    <a:pt x="26" y="20"/>
                    <a:pt x="29" y="16"/>
                  </a:cubicBezTo>
                  <a:cubicBezTo>
                    <a:pt x="75" y="16"/>
                    <a:pt x="75" y="16"/>
                    <a:pt x="75" y="16"/>
                  </a:cubicBezTo>
                  <a:cubicBezTo>
                    <a:pt x="75" y="9"/>
                    <a:pt x="75" y="9"/>
                    <a:pt x="75" y="9"/>
                  </a:cubicBezTo>
                  <a:lnTo>
                    <a:pt x="3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9"/>
            <p:cNvSpPr>
              <a:spLocks/>
            </p:cNvSpPr>
            <p:nvPr/>
          </p:nvSpPr>
          <p:spPr bwMode="auto">
            <a:xfrm>
              <a:off x="9810751" y="4246563"/>
              <a:ext cx="71438" cy="46037"/>
            </a:xfrm>
            <a:custGeom>
              <a:avLst/>
              <a:gdLst>
                <a:gd name="T0" fmla="*/ 19 w 19"/>
                <a:gd name="T1" fmla="*/ 7 h 12"/>
                <a:gd name="T2" fmla="*/ 2 w 19"/>
                <a:gd name="T3" fmla="*/ 0 h 12"/>
                <a:gd name="T4" fmla="*/ 0 w 19"/>
                <a:gd name="T5" fmla="*/ 6 h 12"/>
                <a:gd name="T6" fmla="*/ 16 w 19"/>
                <a:gd name="T7" fmla="*/ 12 h 12"/>
                <a:gd name="T8" fmla="*/ 19 w 19"/>
                <a:gd name="T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2">
                  <a:moveTo>
                    <a:pt x="19" y="7"/>
                  </a:moveTo>
                  <a:cubicBezTo>
                    <a:pt x="14" y="4"/>
                    <a:pt x="8" y="2"/>
                    <a:pt x="2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6" y="8"/>
                    <a:pt x="11" y="10"/>
                    <a:pt x="16" y="12"/>
                  </a:cubicBezTo>
                  <a:lnTo>
                    <a:pt x="19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0"/>
            <p:cNvSpPr>
              <a:spLocks/>
            </p:cNvSpPr>
            <p:nvPr/>
          </p:nvSpPr>
          <p:spPr bwMode="auto">
            <a:xfrm>
              <a:off x="9818688" y="4314825"/>
              <a:ext cx="63500" cy="123825"/>
            </a:xfrm>
            <a:custGeom>
              <a:avLst/>
              <a:gdLst>
                <a:gd name="T0" fmla="*/ 10 w 17"/>
                <a:gd name="T1" fmla="*/ 0 h 33"/>
                <a:gd name="T2" fmla="*/ 0 w 17"/>
                <a:gd name="T3" fmla="*/ 25 h 33"/>
                <a:gd name="T4" fmla="*/ 2 w 17"/>
                <a:gd name="T5" fmla="*/ 33 h 33"/>
                <a:gd name="T6" fmla="*/ 17 w 17"/>
                <a:gd name="T7" fmla="*/ 2 h 33"/>
                <a:gd name="T8" fmla="*/ 10 w 17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3">
                  <a:moveTo>
                    <a:pt x="10" y="0"/>
                  </a:moveTo>
                  <a:cubicBezTo>
                    <a:pt x="8" y="9"/>
                    <a:pt x="5" y="17"/>
                    <a:pt x="0" y="25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9" y="23"/>
                    <a:pt x="14" y="13"/>
                    <a:pt x="17" y="2"/>
                  </a:cubicBez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1"/>
            <p:cNvSpPr>
              <a:spLocks/>
            </p:cNvSpPr>
            <p:nvPr/>
          </p:nvSpPr>
          <p:spPr bwMode="auto">
            <a:xfrm>
              <a:off x="9882188" y="4179888"/>
              <a:ext cx="217488" cy="258762"/>
            </a:xfrm>
            <a:custGeom>
              <a:avLst/>
              <a:gdLst>
                <a:gd name="T0" fmla="*/ 33 w 58"/>
                <a:gd name="T1" fmla="*/ 32 h 69"/>
                <a:gd name="T2" fmla="*/ 54 w 58"/>
                <a:gd name="T3" fmla="*/ 32 h 69"/>
                <a:gd name="T4" fmla="*/ 54 w 58"/>
                <a:gd name="T5" fmla="*/ 26 h 69"/>
                <a:gd name="T6" fmla="*/ 32 w 58"/>
                <a:gd name="T7" fmla="*/ 26 h 69"/>
                <a:gd name="T8" fmla="*/ 32 w 58"/>
                <a:gd name="T9" fmla="*/ 8 h 69"/>
                <a:gd name="T10" fmla="*/ 52 w 58"/>
                <a:gd name="T11" fmla="*/ 5 h 69"/>
                <a:gd name="T12" fmla="*/ 52 w 58"/>
                <a:gd name="T13" fmla="*/ 5 h 69"/>
                <a:gd name="T14" fmla="*/ 46 w 58"/>
                <a:gd name="T15" fmla="*/ 0 h 69"/>
                <a:gd name="T16" fmla="*/ 5 w 58"/>
                <a:gd name="T17" fmla="*/ 4 h 69"/>
                <a:gd name="T18" fmla="*/ 5 w 58"/>
                <a:gd name="T19" fmla="*/ 10 h 69"/>
                <a:gd name="T20" fmla="*/ 25 w 58"/>
                <a:gd name="T21" fmla="*/ 9 h 69"/>
                <a:gd name="T22" fmla="*/ 25 w 58"/>
                <a:gd name="T23" fmla="*/ 26 h 69"/>
                <a:gd name="T24" fmla="*/ 2 w 58"/>
                <a:gd name="T25" fmla="*/ 26 h 69"/>
                <a:gd name="T26" fmla="*/ 2 w 58"/>
                <a:gd name="T27" fmla="*/ 32 h 69"/>
                <a:gd name="T28" fmla="*/ 24 w 58"/>
                <a:gd name="T29" fmla="*/ 32 h 69"/>
                <a:gd name="T30" fmla="*/ 0 w 58"/>
                <a:gd name="T31" fmla="*/ 64 h 69"/>
                <a:gd name="T32" fmla="*/ 4 w 58"/>
                <a:gd name="T33" fmla="*/ 69 h 69"/>
                <a:gd name="T34" fmla="*/ 28 w 58"/>
                <a:gd name="T35" fmla="*/ 40 h 69"/>
                <a:gd name="T36" fmla="*/ 54 w 58"/>
                <a:gd name="T37" fmla="*/ 69 h 69"/>
                <a:gd name="T38" fmla="*/ 58 w 58"/>
                <a:gd name="T39" fmla="*/ 63 h 69"/>
                <a:gd name="T40" fmla="*/ 58 w 58"/>
                <a:gd name="T41" fmla="*/ 63 h 69"/>
                <a:gd name="T42" fmla="*/ 33 w 58"/>
                <a:gd name="T43" fmla="*/ 3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8" h="69">
                  <a:moveTo>
                    <a:pt x="33" y="32"/>
                  </a:moveTo>
                  <a:cubicBezTo>
                    <a:pt x="54" y="32"/>
                    <a:pt x="54" y="32"/>
                    <a:pt x="54" y="32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8" y="7"/>
                    <a:pt x="45" y="6"/>
                    <a:pt x="52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3" y="2"/>
                    <a:pt x="19" y="3"/>
                    <a:pt x="5" y="4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11" y="10"/>
                    <a:pt x="18" y="9"/>
                    <a:pt x="25" y="9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0" y="45"/>
                    <a:pt x="11" y="57"/>
                    <a:pt x="0" y="64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15" y="62"/>
                    <a:pt x="24" y="52"/>
                    <a:pt x="28" y="40"/>
                  </a:cubicBezTo>
                  <a:cubicBezTo>
                    <a:pt x="34" y="52"/>
                    <a:pt x="43" y="62"/>
                    <a:pt x="54" y="69"/>
                  </a:cubicBezTo>
                  <a:cubicBezTo>
                    <a:pt x="58" y="63"/>
                    <a:pt x="58" y="63"/>
                    <a:pt x="58" y="63"/>
                  </a:cubicBezTo>
                  <a:cubicBezTo>
                    <a:pt x="58" y="63"/>
                    <a:pt x="58" y="63"/>
                    <a:pt x="58" y="63"/>
                  </a:cubicBezTo>
                  <a:cubicBezTo>
                    <a:pt x="46" y="56"/>
                    <a:pt x="37" y="45"/>
                    <a:pt x="3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2"/>
            <p:cNvSpPr>
              <a:spLocks/>
            </p:cNvSpPr>
            <p:nvPr/>
          </p:nvSpPr>
          <p:spPr bwMode="auto">
            <a:xfrm>
              <a:off x="9810751" y="4179888"/>
              <a:ext cx="71438" cy="44450"/>
            </a:xfrm>
            <a:custGeom>
              <a:avLst/>
              <a:gdLst>
                <a:gd name="T0" fmla="*/ 19 w 19"/>
                <a:gd name="T1" fmla="*/ 6 h 12"/>
                <a:gd name="T2" fmla="*/ 19 w 19"/>
                <a:gd name="T3" fmla="*/ 6 h 12"/>
                <a:gd name="T4" fmla="*/ 2 w 19"/>
                <a:gd name="T5" fmla="*/ 0 h 12"/>
                <a:gd name="T6" fmla="*/ 0 w 19"/>
                <a:gd name="T7" fmla="*/ 6 h 12"/>
                <a:gd name="T8" fmla="*/ 16 w 19"/>
                <a:gd name="T9" fmla="*/ 12 h 12"/>
                <a:gd name="T10" fmla="*/ 19 w 19"/>
                <a:gd name="T1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19" y="6"/>
                  </a:moveTo>
                  <a:cubicBezTo>
                    <a:pt x="19" y="6"/>
                    <a:pt x="19" y="6"/>
                    <a:pt x="19" y="6"/>
                  </a:cubicBezTo>
                  <a:cubicBezTo>
                    <a:pt x="14" y="4"/>
                    <a:pt x="8" y="2"/>
                    <a:pt x="2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6" y="7"/>
                    <a:pt x="11" y="9"/>
                    <a:pt x="16" y="12"/>
                  </a:cubicBezTo>
                  <a:lnTo>
                    <a:pt x="19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3"/>
            <p:cNvSpPr>
              <a:spLocks/>
            </p:cNvSpPr>
            <p:nvPr/>
          </p:nvSpPr>
          <p:spPr bwMode="auto">
            <a:xfrm>
              <a:off x="8836026" y="4176713"/>
              <a:ext cx="100013" cy="80962"/>
            </a:xfrm>
            <a:custGeom>
              <a:avLst/>
              <a:gdLst>
                <a:gd name="T0" fmla="*/ 4 w 27"/>
                <a:gd name="T1" fmla="*/ 22 h 22"/>
                <a:gd name="T2" fmla="*/ 27 w 27"/>
                <a:gd name="T3" fmla="*/ 2 h 22"/>
                <a:gd name="T4" fmla="*/ 20 w 27"/>
                <a:gd name="T5" fmla="*/ 0 h 22"/>
                <a:gd name="T6" fmla="*/ 0 w 27"/>
                <a:gd name="T7" fmla="*/ 17 h 22"/>
                <a:gd name="T8" fmla="*/ 4 w 27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2">
                  <a:moveTo>
                    <a:pt x="4" y="22"/>
                  </a:moveTo>
                  <a:cubicBezTo>
                    <a:pt x="12" y="16"/>
                    <a:pt x="20" y="9"/>
                    <a:pt x="27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4" y="6"/>
                    <a:pt x="7" y="12"/>
                    <a:pt x="0" y="17"/>
                  </a:cubicBezTo>
                  <a:lnTo>
                    <a:pt x="4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4" name="Freeform 34"/>
            <p:cNvSpPr>
              <a:spLocks/>
            </p:cNvSpPr>
            <p:nvPr/>
          </p:nvSpPr>
          <p:spPr bwMode="auto">
            <a:xfrm>
              <a:off x="8772526" y="4213225"/>
              <a:ext cx="55563" cy="68262"/>
            </a:xfrm>
            <a:custGeom>
              <a:avLst/>
              <a:gdLst>
                <a:gd name="T0" fmla="*/ 8 w 15"/>
                <a:gd name="T1" fmla="*/ 0 h 18"/>
                <a:gd name="T2" fmla="*/ 0 w 15"/>
                <a:gd name="T3" fmla="*/ 14 h 18"/>
                <a:gd name="T4" fmla="*/ 6 w 15"/>
                <a:gd name="T5" fmla="*/ 18 h 18"/>
                <a:gd name="T6" fmla="*/ 15 w 15"/>
                <a:gd name="T7" fmla="*/ 2 h 18"/>
                <a:gd name="T8" fmla="*/ 8 w 1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8">
                  <a:moveTo>
                    <a:pt x="8" y="0"/>
                  </a:moveTo>
                  <a:cubicBezTo>
                    <a:pt x="6" y="5"/>
                    <a:pt x="3" y="10"/>
                    <a:pt x="0" y="14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9" y="13"/>
                    <a:pt x="12" y="8"/>
                    <a:pt x="15" y="2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5" name="Freeform 35"/>
            <p:cNvSpPr>
              <a:spLocks/>
            </p:cNvSpPr>
            <p:nvPr/>
          </p:nvSpPr>
          <p:spPr bwMode="auto">
            <a:xfrm>
              <a:off x="8839201" y="4257675"/>
              <a:ext cx="101600" cy="79375"/>
            </a:xfrm>
            <a:custGeom>
              <a:avLst/>
              <a:gdLst>
                <a:gd name="T0" fmla="*/ 4 w 27"/>
                <a:gd name="T1" fmla="*/ 21 h 21"/>
                <a:gd name="T2" fmla="*/ 4 w 27"/>
                <a:gd name="T3" fmla="*/ 21 h 21"/>
                <a:gd name="T4" fmla="*/ 27 w 27"/>
                <a:gd name="T5" fmla="*/ 3 h 21"/>
                <a:gd name="T6" fmla="*/ 20 w 27"/>
                <a:gd name="T7" fmla="*/ 0 h 21"/>
                <a:gd name="T8" fmla="*/ 0 w 27"/>
                <a:gd name="T9" fmla="*/ 16 h 21"/>
                <a:gd name="T10" fmla="*/ 4 w 27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21">
                  <a:moveTo>
                    <a:pt x="4" y="21"/>
                  </a:moveTo>
                  <a:cubicBezTo>
                    <a:pt x="4" y="21"/>
                    <a:pt x="4" y="21"/>
                    <a:pt x="4" y="21"/>
                  </a:cubicBezTo>
                  <a:cubicBezTo>
                    <a:pt x="12" y="16"/>
                    <a:pt x="20" y="9"/>
                    <a:pt x="27" y="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4" y="6"/>
                    <a:pt x="7" y="11"/>
                    <a:pt x="0" y="16"/>
                  </a:cubicBezTo>
                  <a:lnTo>
                    <a:pt x="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7" name="Freeform 36"/>
            <p:cNvSpPr>
              <a:spLocks/>
            </p:cNvSpPr>
            <p:nvPr/>
          </p:nvSpPr>
          <p:spPr bwMode="auto">
            <a:xfrm>
              <a:off x="8666163" y="4168775"/>
              <a:ext cx="153988" cy="44450"/>
            </a:xfrm>
            <a:custGeom>
              <a:avLst/>
              <a:gdLst>
                <a:gd name="T0" fmla="*/ 0 w 41"/>
                <a:gd name="T1" fmla="*/ 6 h 12"/>
                <a:gd name="T2" fmla="*/ 4 w 41"/>
                <a:gd name="T3" fmla="*/ 12 h 12"/>
                <a:gd name="T4" fmla="*/ 41 w 41"/>
                <a:gd name="T5" fmla="*/ 6 h 12"/>
                <a:gd name="T6" fmla="*/ 41 w 41"/>
                <a:gd name="T7" fmla="*/ 5 h 12"/>
                <a:gd name="T8" fmla="*/ 36 w 41"/>
                <a:gd name="T9" fmla="*/ 0 h 12"/>
                <a:gd name="T10" fmla="*/ 0 w 41"/>
                <a:gd name="T1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2">
                  <a:moveTo>
                    <a:pt x="0" y="6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17" y="11"/>
                    <a:pt x="29" y="9"/>
                    <a:pt x="41" y="6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4" y="3"/>
                    <a:pt x="12" y="5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8" name="Freeform 37"/>
            <p:cNvSpPr>
              <a:spLocks/>
            </p:cNvSpPr>
            <p:nvPr/>
          </p:nvSpPr>
          <p:spPr bwMode="auto">
            <a:xfrm>
              <a:off x="8666163" y="4273550"/>
              <a:ext cx="173038" cy="165100"/>
            </a:xfrm>
            <a:custGeom>
              <a:avLst/>
              <a:gdLst>
                <a:gd name="T0" fmla="*/ 46 w 46"/>
                <a:gd name="T1" fmla="*/ 31 h 44"/>
                <a:gd name="T2" fmla="*/ 27 w 46"/>
                <a:gd name="T3" fmla="*/ 15 h 44"/>
                <a:gd name="T4" fmla="*/ 27 w 46"/>
                <a:gd name="T5" fmla="*/ 12 h 44"/>
                <a:gd name="T6" fmla="*/ 43 w 46"/>
                <a:gd name="T7" fmla="*/ 12 h 44"/>
                <a:gd name="T8" fmla="*/ 43 w 46"/>
                <a:gd name="T9" fmla="*/ 5 h 44"/>
                <a:gd name="T10" fmla="*/ 27 w 46"/>
                <a:gd name="T11" fmla="*/ 5 h 44"/>
                <a:gd name="T12" fmla="*/ 27 w 46"/>
                <a:gd name="T13" fmla="*/ 0 h 44"/>
                <a:gd name="T14" fmla="*/ 20 w 46"/>
                <a:gd name="T15" fmla="*/ 0 h 44"/>
                <a:gd name="T16" fmla="*/ 20 w 46"/>
                <a:gd name="T17" fmla="*/ 5 h 44"/>
                <a:gd name="T18" fmla="*/ 0 w 46"/>
                <a:gd name="T19" fmla="*/ 5 h 44"/>
                <a:gd name="T20" fmla="*/ 0 w 46"/>
                <a:gd name="T21" fmla="*/ 12 h 44"/>
                <a:gd name="T22" fmla="*/ 16 w 46"/>
                <a:gd name="T23" fmla="*/ 12 h 44"/>
                <a:gd name="T24" fmla="*/ 0 w 46"/>
                <a:gd name="T25" fmla="*/ 32 h 44"/>
                <a:gd name="T26" fmla="*/ 2 w 46"/>
                <a:gd name="T27" fmla="*/ 39 h 44"/>
                <a:gd name="T28" fmla="*/ 20 w 46"/>
                <a:gd name="T29" fmla="*/ 17 h 44"/>
                <a:gd name="T30" fmla="*/ 20 w 46"/>
                <a:gd name="T31" fmla="*/ 44 h 44"/>
                <a:gd name="T32" fmla="*/ 27 w 46"/>
                <a:gd name="T33" fmla="*/ 44 h 44"/>
                <a:gd name="T34" fmla="*/ 27 w 46"/>
                <a:gd name="T35" fmla="*/ 23 h 44"/>
                <a:gd name="T36" fmla="*/ 41 w 46"/>
                <a:gd name="T37" fmla="*/ 35 h 44"/>
                <a:gd name="T38" fmla="*/ 46 w 46"/>
                <a:gd name="T39" fmla="*/ 3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44">
                  <a:moveTo>
                    <a:pt x="46" y="31"/>
                  </a:moveTo>
                  <a:cubicBezTo>
                    <a:pt x="40" y="25"/>
                    <a:pt x="34" y="20"/>
                    <a:pt x="27" y="15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1" y="19"/>
                    <a:pt x="6" y="25"/>
                    <a:pt x="0" y="32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9" y="32"/>
                    <a:pt x="15" y="25"/>
                    <a:pt x="20" y="17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32" y="27"/>
                    <a:pt x="37" y="31"/>
                    <a:pt x="41" y="35"/>
                  </a:cubicBezTo>
                  <a:cubicBezTo>
                    <a:pt x="46" y="31"/>
                    <a:pt x="46" y="31"/>
                    <a:pt x="46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9" name="Freeform 38"/>
            <p:cNvSpPr>
              <a:spLocks/>
            </p:cNvSpPr>
            <p:nvPr/>
          </p:nvSpPr>
          <p:spPr bwMode="auto">
            <a:xfrm>
              <a:off x="8666163" y="4224338"/>
              <a:ext cx="65088" cy="63500"/>
            </a:xfrm>
            <a:custGeom>
              <a:avLst/>
              <a:gdLst>
                <a:gd name="T0" fmla="*/ 17 w 17"/>
                <a:gd name="T1" fmla="*/ 13 h 17"/>
                <a:gd name="T2" fmla="*/ 17 w 17"/>
                <a:gd name="T3" fmla="*/ 13 h 17"/>
                <a:gd name="T4" fmla="*/ 4 w 17"/>
                <a:gd name="T5" fmla="*/ 0 h 17"/>
                <a:gd name="T6" fmla="*/ 0 w 17"/>
                <a:gd name="T7" fmla="*/ 5 h 17"/>
                <a:gd name="T8" fmla="*/ 12 w 17"/>
                <a:gd name="T9" fmla="*/ 17 h 17"/>
                <a:gd name="T10" fmla="*/ 17 w 17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7">
                  <a:moveTo>
                    <a:pt x="17" y="13"/>
                  </a:moveTo>
                  <a:cubicBezTo>
                    <a:pt x="17" y="13"/>
                    <a:pt x="17" y="13"/>
                    <a:pt x="17" y="13"/>
                  </a:cubicBezTo>
                  <a:cubicBezTo>
                    <a:pt x="13" y="9"/>
                    <a:pt x="9" y="4"/>
                    <a:pt x="4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4" y="8"/>
                    <a:pt x="8" y="13"/>
                    <a:pt x="12" y="17"/>
                  </a:cubicBezTo>
                  <a:lnTo>
                    <a:pt x="17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0" name="Freeform 39"/>
            <p:cNvSpPr>
              <a:spLocks/>
            </p:cNvSpPr>
            <p:nvPr/>
          </p:nvSpPr>
          <p:spPr bwMode="auto">
            <a:xfrm>
              <a:off x="8836026" y="4340225"/>
              <a:ext cx="112713" cy="93662"/>
            </a:xfrm>
            <a:custGeom>
              <a:avLst/>
              <a:gdLst>
                <a:gd name="T0" fmla="*/ 23 w 30"/>
                <a:gd name="T1" fmla="*/ 0 h 25"/>
                <a:gd name="T2" fmla="*/ 0 w 30"/>
                <a:gd name="T3" fmla="*/ 20 h 25"/>
                <a:gd name="T4" fmla="*/ 4 w 30"/>
                <a:gd name="T5" fmla="*/ 25 h 25"/>
                <a:gd name="T6" fmla="*/ 4 w 30"/>
                <a:gd name="T7" fmla="*/ 25 h 25"/>
                <a:gd name="T8" fmla="*/ 30 w 30"/>
                <a:gd name="T9" fmla="*/ 3 h 25"/>
                <a:gd name="T10" fmla="*/ 23 w 30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5">
                  <a:moveTo>
                    <a:pt x="23" y="0"/>
                  </a:moveTo>
                  <a:cubicBezTo>
                    <a:pt x="16" y="7"/>
                    <a:pt x="9" y="14"/>
                    <a:pt x="0" y="20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14" y="18"/>
                    <a:pt x="22" y="11"/>
                    <a:pt x="30" y="3"/>
                  </a:cubicBezTo>
                  <a:lnTo>
                    <a:pt x="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1" name="Freeform 40"/>
            <p:cNvSpPr>
              <a:spLocks/>
            </p:cNvSpPr>
            <p:nvPr/>
          </p:nvSpPr>
          <p:spPr bwMode="auto">
            <a:xfrm>
              <a:off x="8715376" y="4210050"/>
              <a:ext cx="49213" cy="60325"/>
            </a:xfrm>
            <a:custGeom>
              <a:avLst/>
              <a:gdLst>
                <a:gd name="T0" fmla="*/ 13 w 13"/>
                <a:gd name="T1" fmla="*/ 14 h 16"/>
                <a:gd name="T2" fmla="*/ 6 w 13"/>
                <a:gd name="T3" fmla="*/ 0 h 16"/>
                <a:gd name="T4" fmla="*/ 0 w 13"/>
                <a:gd name="T5" fmla="*/ 3 h 16"/>
                <a:gd name="T6" fmla="*/ 6 w 13"/>
                <a:gd name="T7" fmla="*/ 16 h 16"/>
                <a:gd name="T8" fmla="*/ 13 w 13"/>
                <a:gd name="T9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6">
                  <a:moveTo>
                    <a:pt x="13" y="14"/>
                  </a:moveTo>
                  <a:cubicBezTo>
                    <a:pt x="11" y="9"/>
                    <a:pt x="9" y="4"/>
                    <a:pt x="6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7"/>
                    <a:pt x="5" y="11"/>
                    <a:pt x="6" y="16"/>
                  </a:cubicBezTo>
                  <a:lnTo>
                    <a:pt x="13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2" name="Freeform 41"/>
            <p:cNvSpPr>
              <a:spLocks/>
            </p:cNvSpPr>
            <p:nvPr/>
          </p:nvSpPr>
          <p:spPr bwMode="auto">
            <a:xfrm>
              <a:off x="8101013" y="4187825"/>
              <a:ext cx="36513" cy="66675"/>
            </a:xfrm>
            <a:custGeom>
              <a:avLst/>
              <a:gdLst>
                <a:gd name="T0" fmla="*/ 10 w 10"/>
                <a:gd name="T1" fmla="*/ 17 h 18"/>
                <a:gd name="T2" fmla="*/ 5 w 10"/>
                <a:gd name="T3" fmla="*/ 0 h 18"/>
                <a:gd name="T4" fmla="*/ 0 w 10"/>
                <a:gd name="T5" fmla="*/ 3 h 18"/>
                <a:gd name="T6" fmla="*/ 4 w 10"/>
                <a:gd name="T7" fmla="*/ 18 h 18"/>
                <a:gd name="T8" fmla="*/ 10 w 10"/>
                <a:gd name="T9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8">
                  <a:moveTo>
                    <a:pt x="10" y="17"/>
                  </a:moveTo>
                  <a:cubicBezTo>
                    <a:pt x="9" y="11"/>
                    <a:pt x="7" y="5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8"/>
                    <a:pt x="3" y="13"/>
                    <a:pt x="4" y="18"/>
                  </a:cubicBezTo>
                  <a:lnTo>
                    <a:pt x="1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3" name="Freeform 42"/>
            <p:cNvSpPr>
              <a:spLocks/>
            </p:cNvSpPr>
            <p:nvPr/>
          </p:nvSpPr>
          <p:spPr bwMode="auto">
            <a:xfrm>
              <a:off x="8089901" y="4168775"/>
              <a:ext cx="127000" cy="269875"/>
            </a:xfrm>
            <a:custGeom>
              <a:avLst/>
              <a:gdLst>
                <a:gd name="T0" fmla="*/ 34 w 34"/>
                <a:gd name="T1" fmla="*/ 50 h 72"/>
                <a:gd name="T2" fmla="*/ 23 w 34"/>
                <a:gd name="T3" fmla="*/ 37 h 72"/>
                <a:gd name="T4" fmla="*/ 22 w 34"/>
                <a:gd name="T5" fmla="*/ 38 h 72"/>
                <a:gd name="T6" fmla="*/ 22 w 34"/>
                <a:gd name="T7" fmla="*/ 32 h 72"/>
                <a:gd name="T8" fmla="*/ 33 w 34"/>
                <a:gd name="T9" fmla="*/ 32 h 72"/>
                <a:gd name="T10" fmla="*/ 33 w 34"/>
                <a:gd name="T11" fmla="*/ 27 h 72"/>
                <a:gd name="T12" fmla="*/ 22 w 34"/>
                <a:gd name="T13" fmla="*/ 27 h 72"/>
                <a:gd name="T14" fmla="*/ 22 w 34"/>
                <a:gd name="T15" fmla="*/ 21 h 72"/>
                <a:gd name="T16" fmla="*/ 27 w 34"/>
                <a:gd name="T17" fmla="*/ 23 h 72"/>
                <a:gd name="T18" fmla="*/ 27 w 34"/>
                <a:gd name="T19" fmla="*/ 23 h 72"/>
                <a:gd name="T20" fmla="*/ 34 w 34"/>
                <a:gd name="T21" fmla="*/ 7 h 72"/>
                <a:gd name="T22" fmla="*/ 29 w 34"/>
                <a:gd name="T23" fmla="*/ 5 h 72"/>
                <a:gd name="T24" fmla="*/ 22 w 34"/>
                <a:gd name="T25" fmla="*/ 21 h 72"/>
                <a:gd name="T26" fmla="*/ 22 w 34"/>
                <a:gd name="T27" fmla="*/ 0 h 72"/>
                <a:gd name="T28" fmla="*/ 16 w 34"/>
                <a:gd name="T29" fmla="*/ 0 h 72"/>
                <a:gd name="T30" fmla="*/ 16 w 34"/>
                <a:gd name="T31" fmla="*/ 27 h 72"/>
                <a:gd name="T32" fmla="*/ 3 w 34"/>
                <a:gd name="T33" fmla="*/ 27 h 72"/>
                <a:gd name="T34" fmla="*/ 3 w 34"/>
                <a:gd name="T35" fmla="*/ 32 h 72"/>
                <a:gd name="T36" fmla="*/ 12 w 34"/>
                <a:gd name="T37" fmla="*/ 32 h 72"/>
                <a:gd name="T38" fmla="*/ 0 w 34"/>
                <a:gd name="T39" fmla="*/ 56 h 72"/>
                <a:gd name="T40" fmla="*/ 4 w 34"/>
                <a:gd name="T41" fmla="*/ 61 h 72"/>
                <a:gd name="T42" fmla="*/ 16 w 34"/>
                <a:gd name="T43" fmla="*/ 39 h 72"/>
                <a:gd name="T44" fmla="*/ 16 w 34"/>
                <a:gd name="T45" fmla="*/ 72 h 72"/>
                <a:gd name="T46" fmla="*/ 22 w 34"/>
                <a:gd name="T47" fmla="*/ 72 h 72"/>
                <a:gd name="T48" fmla="*/ 22 w 34"/>
                <a:gd name="T49" fmla="*/ 43 h 72"/>
                <a:gd name="T50" fmla="*/ 30 w 34"/>
                <a:gd name="T51" fmla="*/ 55 h 72"/>
                <a:gd name="T52" fmla="*/ 34 w 34"/>
                <a:gd name="T53" fmla="*/ 5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" h="72">
                  <a:moveTo>
                    <a:pt x="34" y="50"/>
                  </a:moveTo>
                  <a:cubicBezTo>
                    <a:pt x="31" y="45"/>
                    <a:pt x="28" y="41"/>
                    <a:pt x="23" y="37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30" y="18"/>
                    <a:pt x="32" y="13"/>
                    <a:pt x="34" y="7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7" y="10"/>
                    <a:pt x="25" y="16"/>
                    <a:pt x="22" y="2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9" y="40"/>
                    <a:pt x="5" y="48"/>
                    <a:pt x="0" y="56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8" y="54"/>
                    <a:pt x="12" y="47"/>
                    <a:pt x="16" y="39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5" y="47"/>
                    <a:pt x="28" y="51"/>
                    <a:pt x="30" y="55"/>
                  </a:cubicBezTo>
                  <a:lnTo>
                    <a:pt x="34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4" name="Freeform 43"/>
            <p:cNvSpPr>
              <a:spLocks noEditPoints="1"/>
            </p:cNvSpPr>
            <p:nvPr/>
          </p:nvSpPr>
          <p:spPr bwMode="auto">
            <a:xfrm>
              <a:off x="8231188" y="4306888"/>
              <a:ext cx="131763" cy="131762"/>
            </a:xfrm>
            <a:custGeom>
              <a:avLst/>
              <a:gdLst>
                <a:gd name="T0" fmla="*/ 0 w 83"/>
                <a:gd name="T1" fmla="*/ 83 h 83"/>
                <a:gd name="T2" fmla="*/ 15 w 83"/>
                <a:gd name="T3" fmla="*/ 83 h 83"/>
                <a:gd name="T4" fmla="*/ 15 w 83"/>
                <a:gd name="T5" fmla="*/ 59 h 83"/>
                <a:gd name="T6" fmla="*/ 71 w 83"/>
                <a:gd name="T7" fmla="*/ 59 h 83"/>
                <a:gd name="T8" fmla="*/ 71 w 83"/>
                <a:gd name="T9" fmla="*/ 69 h 83"/>
                <a:gd name="T10" fmla="*/ 48 w 83"/>
                <a:gd name="T11" fmla="*/ 69 h 83"/>
                <a:gd name="T12" fmla="*/ 52 w 83"/>
                <a:gd name="T13" fmla="*/ 80 h 83"/>
                <a:gd name="T14" fmla="*/ 83 w 83"/>
                <a:gd name="T15" fmla="*/ 80 h 83"/>
                <a:gd name="T16" fmla="*/ 83 w 83"/>
                <a:gd name="T17" fmla="*/ 0 h 83"/>
                <a:gd name="T18" fmla="*/ 0 w 83"/>
                <a:gd name="T19" fmla="*/ 0 h 83"/>
                <a:gd name="T20" fmla="*/ 0 w 83"/>
                <a:gd name="T21" fmla="*/ 83 h 83"/>
                <a:gd name="T22" fmla="*/ 15 w 83"/>
                <a:gd name="T23" fmla="*/ 12 h 83"/>
                <a:gd name="T24" fmla="*/ 71 w 83"/>
                <a:gd name="T25" fmla="*/ 12 h 83"/>
                <a:gd name="T26" fmla="*/ 71 w 83"/>
                <a:gd name="T27" fmla="*/ 21 h 83"/>
                <a:gd name="T28" fmla="*/ 15 w 83"/>
                <a:gd name="T29" fmla="*/ 21 h 83"/>
                <a:gd name="T30" fmla="*/ 15 w 83"/>
                <a:gd name="T31" fmla="*/ 12 h 83"/>
                <a:gd name="T32" fmla="*/ 15 w 83"/>
                <a:gd name="T33" fmla="*/ 36 h 83"/>
                <a:gd name="T34" fmla="*/ 71 w 83"/>
                <a:gd name="T35" fmla="*/ 36 h 83"/>
                <a:gd name="T36" fmla="*/ 71 w 83"/>
                <a:gd name="T37" fmla="*/ 45 h 83"/>
                <a:gd name="T38" fmla="*/ 15 w 83"/>
                <a:gd name="T39" fmla="*/ 45 h 83"/>
                <a:gd name="T40" fmla="*/ 15 w 83"/>
                <a:gd name="T41" fmla="*/ 3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83">
                  <a:moveTo>
                    <a:pt x="0" y="83"/>
                  </a:moveTo>
                  <a:lnTo>
                    <a:pt x="15" y="83"/>
                  </a:lnTo>
                  <a:lnTo>
                    <a:pt x="15" y="59"/>
                  </a:lnTo>
                  <a:lnTo>
                    <a:pt x="71" y="59"/>
                  </a:lnTo>
                  <a:lnTo>
                    <a:pt x="71" y="69"/>
                  </a:lnTo>
                  <a:lnTo>
                    <a:pt x="48" y="69"/>
                  </a:lnTo>
                  <a:lnTo>
                    <a:pt x="52" y="80"/>
                  </a:lnTo>
                  <a:lnTo>
                    <a:pt x="83" y="80"/>
                  </a:lnTo>
                  <a:lnTo>
                    <a:pt x="83" y="0"/>
                  </a:lnTo>
                  <a:lnTo>
                    <a:pt x="0" y="0"/>
                  </a:lnTo>
                  <a:lnTo>
                    <a:pt x="0" y="83"/>
                  </a:lnTo>
                  <a:close/>
                  <a:moveTo>
                    <a:pt x="15" y="12"/>
                  </a:moveTo>
                  <a:lnTo>
                    <a:pt x="71" y="12"/>
                  </a:lnTo>
                  <a:lnTo>
                    <a:pt x="71" y="21"/>
                  </a:lnTo>
                  <a:lnTo>
                    <a:pt x="15" y="21"/>
                  </a:lnTo>
                  <a:lnTo>
                    <a:pt x="15" y="12"/>
                  </a:lnTo>
                  <a:close/>
                  <a:moveTo>
                    <a:pt x="15" y="36"/>
                  </a:moveTo>
                  <a:lnTo>
                    <a:pt x="71" y="36"/>
                  </a:lnTo>
                  <a:lnTo>
                    <a:pt x="71" y="45"/>
                  </a:lnTo>
                  <a:lnTo>
                    <a:pt x="15" y="45"/>
                  </a:lnTo>
                  <a:lnTo>
                    <a:pt x="15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5" name="Freeform 44"/>
            <p:cNvSpPr>
              <a:spLocks/>
            </p:cNvSpPr>
            <p:nvPr/>
          </p:nvSpPr>
          <p:spPr bwMode="auto">
            <a:xfrm>
              <a:off x="8220076" y="4168775"/>
              <a:ext cx="153988" cy="119062"/>
            </a:xfrm>
            <a:custGeom>
              <a:avLst/>
              <a:gdLst>
                <a:gd name="T0" fmla="*/ 57 w 97"/>
                <a:gd name="T1" fmla="*/ 64 h 75"/>
                <a:gd name="T2" fmla="*/ 57 w 97"/>
                <a:gd name="T3" fmla="*/ 52 h 75"/>
                <a:gd name="T4" fmla="*/ 90 w 97"/>
                <a:gd name="T5" fmla="*/ 52 h 75"/>
                <a:gd name="T6" fmla="*/ 90 w 97"/>
                <a:gd name="T7" fmla="*/ 40 h 75"/>
                <a:gd name="T8" fmla="*/ 57 w 97"/>
                <a:gd name="T9" fmla="*/ 40 h 75"/>
                <a:gd name="T10" fmla="*/ 57 w 97"/>
                <a:gd name="T11" fmla="*/ 30 h 75"/>
                <a:gd name="T12" fmla="*/ 95 w 97"/>
                <a:gd name="T13" fmla="*/ 30 h 75"/>
                <a:gd name="T14" fmla="*/ 95 w 97"/>
                <a:gd name="T15" fmla="*/ 16 h 75"/>
                <a:gd name="T16" fmla="*/ 57 w 97"/>
                <a:gd name="T17" fmla="*/ 16 h 75"/>
                <a:gd name="T18" fmla="*/ 57 w 97"/>
                <a:gd name="T19" fmla="*/ 0 h 75"/>
                <a:gd name="T20" fmla="*/ 43 w 97"/>
                <a:gd name="T21" fmla="*/ 0 h 75"/>
                <a:gd name="T22" fmla="*/ 43 w 97"/>
                <a:gd name="T23" fmla="*/ 16 h 75"/>
                <a:gd name="T24" fmla="*/ 3 w 97"/>
                <a:gd name="T25" fmla="*/ 16 h 75"/>
                <a:gd name="T26" fmla="*/ 3 w 97"/>
                <a:gd name="T27" fmla="*/ 30 h 75"/>
                <a:gd name="T28" fmla="*/ 43 w 97"/>
                <a:gd name="T29" fmla="*/ 30 h 75"/>
                <a:gd name="T30" fmla="*/ 43 w 97"/>
                <a:gd name="T31" fmla="*/ 40 h 75"/>
                <a:gd name="T32" fmla="*/ 7 w 97"/>
                <a:gd name="T33" fmla="*/ 40 h 75"/>
                <a:gd name="T34" fmla="*/ 7 w 97"/>
                <a:gd name="T35" fmla="*/ 52 h 75"/>
                <a:gd name="T36" fmla="*/ 43 w 97"/>
                <a:gd name="T37" fmla="*/ 52 h 75"/>
                <a:gd name="T38" fmla="*/ 43 w 97"/>
                <a:gd name="T39" fmla="*/ 64 h 75"/>
                <a:gd name="T40" fmla="*/ 0 w 97"/>
                <a:gd name="T41" fmla="*/ 64 h 75"/>
                <a:gd name="T42" fmla="*/ 0 w 97"/>
                <a:gd name="T43" fmla="*/ 75 h 75"/>
                <a:gd name="T44" fmla="*/ 97 w 97"/>
                <a:gd name="T45" fmla="*/ 75 h 75"/>
                <a:gd name="T46" fmla="*/ 97 w 97"/>
                <a:gd name="T47" fmla="*/ 64 h 75"/>
                <a:gd name="T48" fmla="*/ 57 w 97"/>
                <a:gd name="T49" fmla="*/ 6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7" h="75">
                  <a:moveTo>
                    <a:pt x="57" y="64"/>
                  </a:moveTo>
                  <a:lnTo>
                    <a:pt x="57" y="52"/>
                  </a:lnTo>
                  <a:lnTo>
                    <a:pt x="90" y="52"/>
                  </a:lnTo>
                  <a:lnTo>
                    <a:pt x="90" y="40"/>
                  </a:lnTo>
                  <a:lnTo>
                    <a:pt x="57" y="40"/>
                  </a:lnTo>
                  <a:lnTo>
                    <a:pt x="57" y="30"/>
                  </a:lnTo>
                  <a:lnTo>
                    <a:pt x="95" y="30"/>
                  </a:lnTo>
                  <a:lnTo>
                    <a:pt x="95" y="16"/>
                  </a:lnTo>
                  <a:lnTo>
                    <a:pt x="57" y="16"/>
                  </a:lnTo>
                  <a:lnTo>
                    <a:pt x="57" y="0"/>
                  </a:lnTo>
                  <a:lnTo>
                    <a:pt x="43" y="0"/>
                  </a:lnTo>
                  <a:lnTo>
                    <a:pt x="43" y="16"/>
                  </a:lnTo>
                  <a:lnTo>
                    <a:pt x="3" y="16"/>
                  </a:lnTo>
                  <a:lnTo>
                    <a:pt x="3" y="30"/>
                  </a:lnTo>
                  <a:lnTo>
                    <a:pt x="43" y="30"/>
                  </a:lnTo>
                  <a:lnTo>
                    <a:pt x="43" y="40"/>
                  </a:lnTo>
                  <a:lnTo>
                    <a:pt x="7" y="40"/>
                  </a:lnTo>
                  <a:lnTo>
                    <a:pt x="7" y="52"/>
                  </a:lnTo>
                  <a:lnTo>
                    <a:pt x="43" y="52"/>
                  </a:lnTo>
                  <a:lnTo>
                    <a:pt x="43" y="64"/>
                  </a:lnTo>
                  <a:lnTo>
                    <a:pt x="0" y="64"/>
                  </a:lnTo>
                  <a:lnTo>
                    <a:pt x="0" y="75"/>
                  </a:lnTo>
                  <a:lnTo>
                    <a:pt x="97" y="75"/>
                  </a:lnTo>
                  <a:lnTo>
                    <a:pt x="97" y="64"/>
                  </a:lnTo>
                  <a:lnTo>
                    <a:pt x="57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43" name="组合 1042"/>
          <p:cNvGrpSpPr/>
          <p:nvPr/>
        </p:nvGrpSpPr>
        <p:grpSpPr>
          <a:xfrm>
            <a:off x="6719888" y="1725042"/>
            <a:ext cx="1189038" cy="1057274"/>
            <a:chOff x="6719888" y="2954338"/>
            <a:chExt cx="1189038" cy="1057274"/>
          </a:xfr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036" name="Freeform 45"/>
            <p:cNvSpPr>
              <a:spLocks noEditPoints="1"/>
            </p:cNvSpPr>
            <p:nvPr/>
          </p:nvSpPr>
          <p:spPr bwMode="auto">
            <a:xfrm>
              <a:off x="6719888" y="2954338"/>
              <a:ext cx="615950" cy="546100"/>
            </a:xfrm>
            <a:custGeom>
              <a:avLst/>
              <a:gdLst>
                <a:gd name="T0" fmla="*/ 82 w 164"/>
                <a:gd name="T1" fmla="*/ 12 h 146"/>
                <a:gd name="T2" fmla="*/ 68 w 164"/>
                <a:gd name="T3" fmla="*/ 0 h 146"/>
                <a:gd name="T4" fmla="*/ 54 w 164"/>
                <a:gd name="T5" fmla="*/ 12 h 146"/>
                <a:gd name="T6" fmla="*/ 68 w 164"/>
                <a:gd name="T7" fmla="*/ 25 h 146"/>
                <a:gd name="T8" fmla="*/ 82 w 164"/>
                <a:gd name="T9" fmla="*/ 12 h 146"/>
                <a:gd name="T10" fmla="*/ 62 w 164"/>
                <a:gd name="T11" fmla="*/ 30 h 146"/>
                <a:gd name="T12" fmla="*/ 49 w 164"/>
                <a:gd name="T13" fmla="*/ 18 h 146"/>
                <a:gd name="T14" fmla="*/ 35 w 164"/>
                <a:gd name="T15" fmla="*/ 31 h 146"/>
                <a:gd name="T16" fmla="*/ 48 w 164"/>
                <a:gd name="T17" fmla="*/ 43 h 146"/>
                <a:gd name="T18" fmla="*/ 62 w 164"/>
                <a:gd name="T19" fmla="*/ 30 h 146"/>
                <a:gd name="T20" fmla="*/ 43 w 164"/>
                <a:gd name="T21" fmla="*/ 48 h 146"/>
                <a:gd name="T22" fmla="*/ 29 w 164"/>
                <a:gd name="T23" fmla="*/ 36 h 146"/>
                <a:gd name="T24" fmla="*/ 0 w 164"/>
                <a:gd name="T25" fmla="*/ 63 h 146"/>
                <a:gd name="T26" fmla="*/ 29 w 164"/>
                <a:gd name="T27" fmla="*/ 61 h 146"/>
                <a:gd name="T28" fmla="*/ 43 w 164"/>
                <a:gd name="T29" fmla="*/ 48 h 146"/>
                <a:gd name="T30" fmla="*/ 98 w 164"/>
                <a:gd name="T31" fmla="*/ 86 h 146"/>
                <a:gd name="T32" fmla="*/ 98 w 164"/>
                <a:gd name="T33" fmla="*/ 85 h 146"/>
                <a:gd name="T34" fmla="*/ 130 w 164"/>
                <a:gd name="T35" fmla="*/ 114 h 146"/>
                <a:gd name="T36" fmla="*/ 139 w 164"/>
                <a:gd name="T37" fmla="*/ 106 h 146"/>
                <a:gd name="T38" fmla="*/ 108 w 164"/>
                <a:gd name="T39" fmla="*/ 77 h 146"/>
                <a:gd name="T40" fmla="*/ 120 w 164"/>
                <a:gd name="T41" fmla="*/ 65 h 146"/>
                <a:gd name="T42" fmla="*/ 135 w 164"/>
                <a:gd name="T43" fmla="*/ 79 h 146"/>
                <a:gd name="T44" fmla="*/ 164 w 164"/>
                <a:gd name="T45" fmla="*/ 89 h 146"/>
                <a:gd name="T46" fmla="*/ 93 w 164"/>
                <a:gd name="T47" fmla="*/ 23 h 146"/>
                <a:gd name="T48" fmla="*/ 83 w 164"/>
                <a:gd name="T49" fmla="*/ 31 h 146"/>
                <a:gd name="T50" fmla="*/ 106 w 164"/>
                <a:gd name="T51" fmla="*/ 53 h 146"/>
                <a:gd name="T52" fmla="*/ 94 w 164"/>
                <a:gd name="T53" fmla="*/ 64 h 146"/>
                <a:gd name="T54" fmla="*/ 70 w 164"/>
                <a:gd name="T55" fmla="*/ 41 h 146"/>
                <a:gd name="T56" fmla="*/ 60 w 164"/>
                <a:gd name="T57" fmla="*/ 50 h 146"/>
                <a:gd name="T58" fmla="*/ 85 w 164"/>
                <a:gd name="T59" fmla="*/ 73 h 146"/>
                <a:gd name="T60" fmla="*/ 10 w 164"/>
                <a:gd name="T61" fmla="*/ 73 h 146"/>
                <a:gd name="T62" fmla="*/ 63 w 164"/>
                <a:gd name="T63" fmla="*/ 95 h 146"/>
                <a:gd name="T64" fmla="*/ 88 w 164"/>
                <a:gd name="T65" fmla="*/ 91 h 146"/>
                <a:gd name="T66" fmla="*/ 81 w 164"/>
                <a:gd name="T67" fmla="*/ 111 h 146"/>
                <a:gd name="T68" fmla="*/ 84 w 164"/>
                <a:gd name="T69" fmla="*/ 143 h 146"/>
                <a:gd name="T70" fmla="*/ 103 w 164"/>
                <a:gd name="T71" fmla="*/ 146 h 146"/>
                <a:gd name="T72" fmla="*/ 98 w 164"/>
                <a:gd name="T73" fmla="*/ 8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4" h="146">
                  <a:moveTo>
                    <a:pt x="82" y="12"/>
                  </a:moveTo>
                  <a:cubicBezTo>
                    <a:pt x="68" y="0"/>
                    <a:pt x="68" y="0"/>
                    <a:pt x="68" y="0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68" y="25"/>
                    <a:pt x="68" y="25"/>
                    <a:pt x="68" y="25"/>
                  </a:cubicBezTo>
                  <a:lnTo>
                    <a:pt x="82" y="12"/>
                  </a:lnTo>
                  <a:close/>
                  <a:moveTo>
                    <a:pt x="62" y="30"/>
                  </a:moveTo>
                  <a:cubicBezTo>
                    <a:pt x="49" y="18"/>
                    <a:pt x="49" y="18"/>
                    <a:pt x="49" y="18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48" y="43"/>
                    <a:pt x="48" y="43"/>
                    <a:pt x="48" y="43"/>
                  </a:cubicBezTo>
                  <a:lnTo>
                    <a:pt x="62" y="30"/>
                  </a:lnTo>
                  <a:close/>
                  <a:moveTo>
                    <a:pt x="43" y="48"/>
                  </a:moveTo>
                  <a:cubicBezTo>
                    <a:pt x="29" y="36"/>
                    <a:pt x="29" y="36"/>
                    <a:pt x="29" y="36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17" y="73"/>
                    <a:pt x="29" y="61"/>
                  </a:cubicBezTo>
                  <a:lnTo>
                    <a:pt x="43" y="48"/>
                  </a:lnTo>
                  <a:close/>
                  <a:moveTo>
                    <a:pt x="98" y="86"/>
                  </a:moveTo>
                  <a:cubicBezTo>
                    <a:pt x="98" y="86"/>
                    <a:pt x="98" y="85"/>
                    <a:pt x="98" y="85"/>
                  </a:cubicBezTo>
                  <a:cubicBezTo>
                    <a:pt x="130" y="114"/>
                    <a:pt x="130" y="114"/>
                    <a:pt x="130" y="114"/>
                  </a:cubicBezTo>
                  <a:cubicBezTo>
                    <a:pt x="139" y="106"/>
                    <a:pt x="139" y="106"/>
                    <a:pt x="139" y="106"/>
                  </a:cubicBezTo>
                  <a:cubicBezTo>
                    <a:pt x="108" y="77"/>
                    <a:pt x="108" y="77"/>
                    <a:pt x="108" y="77"/>
                  </a:cubicBezTo>
                  <a:cubicBezTo>
                    <a:pt x="120" y="65"/>
                    <a:pt x="120" y="65"/>
                    <a:pt x="120" y="65"/>
                  </a:cubicBezTo>
                  <a:cubicBezTo>
                    <a:pt x="135" y="79"/>
                    <a:pt x="135" y="79"/>
                    <a:pt x="135" y="79"/>
                  </a:cubicBezTo>
                  <a:cubicBezTo>
                    <a:pt x="149" y="92"/>
                    <a:pt x="164" y="89"/>
                    <a:pt x="164" y="89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83" y="31"/>
                    <a:pt x="83" y="31"/>
                    <a:pt x="83" y="31"/>
                  </a:cubicBezTo>
                  <a:cubicBezTo>
                    <a:pt x="106" y="53"/>
                    <a:pt x="106" y="53"/>
                    <a:pt x="106" y="53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60" y="50"/>
                    <a:pt x="60" y="50"/>
                    <a:pt x="60" y="50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77" y="80"/>
                    <a:pt x="45" y="85"/>
                    <a:pt x="10" y="73"/>
                  </a:cubicBezTo>
                  <a:cubicBezTo>
                    <a:pt x="10" y="73"/>
                    <a:pt x="34" y="93"/>
                    <a:pt x="63" y="95"/>
                  </a:cubicBezTo>
                  <a:cubicBezTo>
                    <a:pt x="73" y="96"/>
                    <a:pt x="82" y="94"/>
                    <a:pt x="88" y="91"/>
                  </a:cubicBezTo>
                  <a:cubicBezTo>
                    <a:pt x="85" y="96"/>
                    <a:pt x="82" y="102"/>
                    <a:pt x="81" y="111"/>
                  </a:cubicBezTo>
                  <a:cubicBezTo>
                    <a:pt x="79" y="127"/>
                    <a:pt x="84" y="143"/>
                    <a:pt x="84" y="143"/>
                  </a:cubicBezTo>
                  <a:cubicBezTo>
                    <a:pt x="103" y="146"/>
                    <a:pt x="103" y="146"/>
                    <a:pt x="103" y="146"/>
                  </a:cubicBezTo>
                  <a:cubicBezTo>
                    <a:pt x="97" y="136"/>
                    <a:pt x="92" y="105"/>
                    <a:pt x="98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7" name="Freeform 46"/>
            <p:cNvSpPr>
              <a:spLocks/>
            </p:cNvSpPr>
            <p:nvPr/>
          </p:nvSpPr>
          <p:spPr bwMode="auto">
            <a:xfrm>
              <a:off x="7250113" y="3422650"/>
              <a:ext cx="104775" cy="93662"/>
            </a:xfrm>
            <a:custGeom>
              <a:avLst/>
              <a:gdLst>
                <a:gd name="T0" fmla="*/ 66 w 66"/>
                <a:gd name="T1" fmla="*/ 31 h 59"/>
                <a:gd name="T2" fmla="*/ 33 w 66"/>
                <a:gd name="T3" fmla="*/ 0 h 59"/>
                <a:gd name="T4" fmla="*/ 0 w 66"/>
                <a:gd name="T5" fmla="*/ 31 h 59"/>
                <a:gd name="T6" fmla="*/ 33 w 66"/>
                <a:gd name="T7" fmla="*/ 59 h 59"/>
                <a:gd name="T8" fmla="*/ 66 w 66"/>
                <a:gd name="T9" fmla="*/ 3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59">
                  <a:moveTo>
                    <a:pt x="66" y="31"/>
                  </a:moveTo>
                  <a:lnTo>
                    <a:pt x="33" y="0"/>
                  </a:lnTo>
                  <a:lnTo>
                    <a:pt x="0" y="31"/>
                  </a:lnTo>
                  <a:lnTo>
                    <a:pt x="33" y="59"/>
                  </a:lnTo>
                  <a:lnTo>
                    <a:pt x="66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8" name="Freeform 47"/>
            <p:cNvSpPr>
              <a:spLocks/>
            </p:cNvSpPr>
            <p:nvPr/>
          </p:nvSpPr>
          <p:spPr bwMode="auto">
            <a:xfrm>
              <a:off x="7302501" y="3475038"/>
              <a:ext cx="347663" cy="322262"/>
            </a:xfrm>
            <a:custGeom>
              <a:avLst/>
              <a:gdLst>
                <a:gd name="T0" fmla="*/ 13 w 93"/>
                <a:gd name="T1" fmla="*/ 75 h 86"/>
                <a:gd name="T2" fmla="*/ 2 w 93"/>
                <a:gd name="T3" fmla="*/ 61 h 86"/>
                <a:gd name="T4" fmla="*/ 2 w 93"/>
                <a:gd name="T5" fmla="*/ 44 h 86"/>
                <a:gd name="T6" fmla="*/ 3 w 93"/>
                <a:gd name="T7" fmla="*/ 42 h 86"/>
                <a:gd name="T8" fmla="*/ 8 w 93"/>
                <a:gd name="T9" fmla="*/ 41 h 86"/>
                <a:gd name="T10" fmla="*/ 12 w 93"/>
                <a:gd name="T11" fmla="*/ 43 h 86"/>
                <a:gd name="T12" fmla="*/ 14 w 93"/>
                <a:gd name="T13" fmla="*/ 48 h 86"/>
                <a:gd name="T14" fmla="*/ 13 w 93"/>
                <a:gd name="T15" fmla="*/ 53 h 86"/>
                <a:gd name="T16" fmla="*/ 15 w 93"/>
                <a:gd name="T17" fmla="*/ 60 h 86"/>
                <a:gd name="T18" fmla="*/ 21 w 93"/>
                <a:gd name="T19" fmla="*/ 68 h 86"/>
                <a:gd name="T20" fmla="*/ 33 w 93"/>
                <a:gd name="T21" fmla="*/ 74 h 86"/>
                <a:gd name="T22" fmla="*/ 45 w 93"/>
                <a:gd name="T23" fmla="*/ 70 h 86"/>
                <a:gd name="T24" fmla="*/ 50 w 93"/>
                <a:gd name="T25" fmla="*/ 56 h 86"/>
                <a:gd name="T26" fmla="*/ 42 w 93"/>
                <a:gd name="T27" fmla="*/ 40 h 86"/>
                <a:gd name="T28" fmla="*/ 40 w 93"/>
                <a:gd name="T29" fmla="*/ 31 h 86"/>
                <a:gd name="T30" fmla="*/ 48 w 93"/>
                <a:gd name="T31" fmla="*/ 32 h 86"/>
                <a:gd name="T32" fmla="*/ 62 w 93"/>
                <a:gd name="T33" fmla="*/ 40 h 86"/>
                <a:gd name="T34" fmla="*/ 70 w 93"/>
                <a:gd name="T35" fmla="*/ 42 h 86"/>
                <a:gd name="T36" fmla="*/ 77 w 93"/>
                <a:gd name="T37" fmla="*/ 40 h 86"/>
                <a:gd name="T38" fmla="*/ 79 w 93"/>
                <a:gd name="T39" fmla="*/ 31 h 86"/>
                <a:gd name="T40" fmla="*/ 72 w 93"/>
                <a:gd name="T41" fmla="*/ 19 h 86"/>
                <a:gd name="T42" fmla="*/ 64 w 93"/>
                <a:gd name="T43" fmla="*/ 15 h 86"/>
                <a:gd name="T44" fmla="*/ 55 w 93"/>
                <a:gd name="T45" fmla="*/ 12 h 86"/>
                <a:gd name="T46" fmla="*/ 52 w 93"/>
                <a:gd name="T47" fmla="*/ 11 h 86"/>
                <a:gd name="T48" fmla="*/ 50 w 93"/>
                <a:gd name="T49" fmla="*/ 7 h 86"/>
                <a:gd name="T50" fmla="*/ 52 w 93"/>
                <a:gd name="T51" fmla="*/ 2 h 86"/>
                <a:gd name="T52" fmla="*/ 66 w 93"/>
                <a:gd name="T53" fmla="*/ 3 h 86"/>
                <a:gd name="T54" fmla="*/ 79 w 93"/>
                <a:gd name="T55" fmla="*/ 11 h 86"/>
                <a:gd name="T56" fmla="*/ 92 w 93"/>
                <a:gd name="T57" fmla="*/ 30 h 86"/>
                <a:gd name="T58" fmla="*/ 86 w 93"/>
                <a:gd name="T59" fmla="*/ 48 h 86"/>
                <a:gd name="T60" fmla="*/ 63 w 93"/>
                <a:gd name="T61" fmla="*/ 52 h 86"/>
                <a:gd name="T62" fmla="*/ 60 w 93"/>
                <a:gd name="T63" fmla="*/ 50 h 86"/>
                <a:gd name="T64" fmla="*/ 64 w 93"/>
                <a:gd name="T65" fmla="*/ 65 h 86"/>
                <a:gd name="T66" fmla="*/ 56 w 93"/>
                <a:gd name="T67" fmla="*/ 78 h 86"/>
                <a:gd name="T68" fmla="*/ 35 w 93"/>
                <a:gd name="T69" fmla="*/ 85 h 86"/>
                <a:gd name="T70" fmla="*/ 13 w 93"/>
                <a:gd name="T71" fmla="*/ 7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3" h="86">
                  <a:moveTo>
                    <a:pt x="13" y="75"/>
                  </a:moveTo>
                  <a:cubicBezTo>
                    <a:pt x="8" y="71"/>
                    <a:pt x="4" y="66"/>
                    <a:pt x="2" y="61"/>
                  </a:cubicBezTo>
                  <a:cubicBezTo>
                    <a:pt x="0" y="55"/>
                    <a:pt x="0" y="49"/>
                    <a:pt x="2" y="44"/>
                  </a:cubicBezTo>
                  <a:cubicBezTo>
                    <a:pt x="2" y="43"/>
                    <a:pt x="3" y="43"/>
                    <a:pt x="3" y="42"/>
                  </a:cubicBezTo>
                  <a:cubicBezTo>
                    <a:pt x="4" y="41"/>
                    <a:pt x="6" y="41"/>
                    <a:pt x="8" y="41"/>
                  </a:cubicBezTo>
                  <a:cubicBezTo>
                    <a:pt x="9" y="41"/>
                    <a:pt x="11" y="42"/>
                    <a:pt x="12" y="43"/>
                  </a:cubicBezTo>
                  <a:cubicBezTo>
                    <a:pt x="14" y="44"/>
                    <a:pt x="14" y="46"/>
                    <a:pt x="14" y="48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3" y="55"/>
                    <a:pt x="14" y="58"/>
                    <a:pt x="15" y="60"/>
                  </a:cubicBezTo>
                  <a:cubicBezTo>
                    <a:pt x="16" y="63"/>
                    <a:pt x="18" y="65"/>
                    <a:pt x="21" y="68"/>
                  </a:cubicBezTo>
                  <a:cubicBezTo>
                    <a:pt x="24" y="71"/>
                    <a:pt x="29" y="73"/>
                    <a:pt x="33" y="74"/>
                  </a:cubicBezTo>
                  <a:cubicBezTo>
                    <a:pt x="38" y="74"/>
                    <a:pt x="42" y="73"/>
                    <a:pt x="45" y="70"/>
                  </a:cubicBezTo>
                  <a:cubicBezTo>
                    <a:pt x="49" y="66"/>
                    <a:pt x="51" y="62"/>
                    <a:pt x="50" y="56"/>
                  </a:cubicBezTo>
                  <a:cubicBezTo>
                    <a:pt x="49" y="51"/>
                    <a:pt x="46" y="45"/>
                    <a:pt x="42" y="40"/>
                  </a:cubicBezTo>
                  <a:cubicBezTo>
                    <a:pt x="38" y="36"/>
                    <a:pt x="38" y="34"/>
                    <a:pt x="40" y="31"/>
                  </a:cubicBezTo>
                  <a:cubicBezTo>
                    <a:pt x="42" y="30"/>
                    <a:pt x="44" y="30"/>
                    <a:pt x="48" y="32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65" y="42"/>
                    <a:pt x="68" y="42"/>
                    <a:pt x="70" y="42"/>
                  </a:cubicBezTo>
                  <a:cubicBezTo>
                    <a:pt x="73" y="42"/>
                    <a:pt x="75" y="41"/>
                    <a:pt x="77" y="40"/>
                  </a:cubicBezTo>
                  <a:cubicBezTo>
                    <a:pt x="79" y="37"/>
                    <a:pt x="80" y="34"/>
                    <a:pt x="79" y="31"/>
                  </a:cubicBezTo>
                  <a:cubicBezTo>
                    <a:pt x="79" y="27"/>
                    <a:pt x="76" y="23"/>
                    <a:pt x="72" y="19"/>
                  </a:cubicBezTo>
                  <a:cubicBezTo>
                    <a:pt x="70" y="17"/>
                    <a:pt x="67" y="16"/>
                    <a:pt x="64" y="15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4" y="12"/>
                    <a:pt x="53" y="11"/>
                    <a:pt x="52" y="11"/>
                  </a:cubicBezTo>
                  <a:cubicBezTo>
                    <a:pt x="51" y="10"/>
                    <a:pt x="50" y="8"/>
                    <a:pt x="50" y="7"/>
                  </a:cubicBezTo>
                  <a:cubicBezTo>
                    <a:pt x="50" y="5"/>
                    <a:pt x="50" y="3"/>
                    <a:pt x="52" y="2"/>
                  </a:cubicBezTo>
                  <a:cubicBezTo>
                    <a:pt x="54" y="0"/>
                    <a:pt x="58" y="1"/>
                    <a:pt x="66" y="3"/>
                  </a:cubicBezTo>
                  <a:cubicBezTo>
                    <a:pt x="72" y="6"/>
                    <a:pt x="76" y="8"/>
                    <a:pt x="79" y="11"/>
                  </a:cubicBezTo>
                  <a:cubicBezTo>
                    <a:pt x="86" y="17"/>
                    <a:pt x="90" y="24"/>
                    <a:pt x="92" y="30"/>
                  </a:cubicBezTo>
                  <a:cubicBezTo>
                    <a:pt x="93" y="37"/>
                    <a:pt x="91" y="43"/>
                    <a:pt x="86" y="48"/>
                  </a:cubicBezTo>
                  <a:cubicBezTo>
                    <a:pt x="79" y="54"/>
                    <a:pt x="71" y="55"/>
                    <a:pt x="63" y="52"/>
                  </a:cubicBezTo>
                  <a:cubicBezTo>
                    <a:pt x="62" y="51"/>
                    <a:pt x="61" y="51"/>
                    <a:pt x="60" y="50"/>
                  </a:cubicBezTo>
                  <a:cubicBezTo>
                    <a:pt x="63" y="56"/>
                    <a:pt x="64" y="61"/>
                    <a:pt x="64" y="65"/>
                  </a:cubicBezTo>
                  <a:cubicBezTo>
                    <a:pt x="63" y="70"/>
                    <a:pt x="61" y="74"/>
                    <a:pt x="56" y="78"/>
                  </a:cubicBezTo>
                  <a:cubicBezTo>
                    <a:pt x="51" y="83"/>
                    <a:pt x="44" y="86"/>
                    <a:pt x="35" y="85"/>
                  </a:cubicBezTo>
                  <a:cubicBezTo>
                    <a:pt x="27" y="85"/>
                    <a:pt x="19" y="82"/>
                    <a:pt x="13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9" name="Freeform 48"/>
            <p:cNvSpPr>
              <a:spLocks/>
            </p:cNvSpPr>
            <p:nvPr/>
          </p:nvSpPr>
          <p:spPr bwMode="auto">
            <a:xfrm>
              <a:off x="7508876" y="3711575"/>
              <a:ext cx="400050" cy="300037"/>
            </a:xfrm>
            <a:custGeom>
              <a:avLst/>
              <a:gdLst>
                <a:gd name="T0" fmla="*/ 77 w 107"/>
                <a:gd name="T1" fmla="*/ 71 h 80"/>
                <a:gd name="T2" fmla="*/ 43 w 107"/>
                <a:gd name="T3" fmla="*/ 79 h 80"/>
                <a:gd name="T4" fmla="*/ 12 w 107"/>
                <a:gd name="T5" fmla="*/ 65 h 80"/>
                <a:gd name="T6" fmla="*/ 0 w 107"/>
                <a:gd name="T7" fmla="*/ 43 h 80"/>
                <a:gd name="T8" fmla="*/ 12 w 107"/>
                <a:gd name="T9" fmla="*/ 20 h 80"/>
                <a:gd name="T10" fmla="*/ 41 w 107"/>
                <a:gd name="T11" fmla="*/ 4 h 80"/>
                <a:gd name="T12" fmla="*/ 76 w 107"/>
                <a:gd name="T13" fmla="*/ 1 h 80"/>
                <a:gd name="T14" fmla="*/ 94 w 107"/>
                <a:gd name="T15" fmla="*/ 9 h 80"/>
                <a:gd name="T16" fmla="*/ 103 w 107"/>
                <a:gd name="T17" fmla="*/ 22 h 80"/>
                <a:gd name="T18" fmla="*/ 105 w 107"/>
                <a:gd name="T19" fmla="*/ 37 h 80"/>
                <a:gd name="T20" fmla="*/ 100 w 107"/>
                <a:gd name="T21" fmla="*/ 38 h 80"/>
                <a:gd name="T22" fmla="*/ 95 w 107"/>
                <a:gd name="T23" fmla="*/ 36 h 80"/>
                <a:gd name="T24" fmla="*/ 93 w 107"/>
                <a:gd name="T25" fmla="*/ 32 h 80"/>
                <a:gd name="T26" fmla="*/ 85 w 107"/>
                <a:gd name="T27" fmla="*/ 17 h 80"/>
                <a:gd name="T28" fmla="*/ 74 w 107"/>
                <a:gd name="T29" fmla="*/ 13 h 80"/>
                <a:gd name="T30" fmla="*/ 62 w 107"/>
                <a:gd name="T31" fmla="*/ 13 h 80"/>
                <a:gd name="T32" fmla="*/ 22 w 107"/>
                <a:gd name="T33" fmla="*/ 30 h 80"/>
                <a:gd name="T34" fmla="*/ 13 w 107"/>
                <a:gd name="T35" fmla="*/ 43 h 80"/>
                <a:gd name="T36" fmla="*/ 21 w 107"/>
                <a:gd name="T37" fmla="*/ 57 h 80"/>
                <a:gd name="T38" fmla="*/ 41 w 107"/>
                <a:gd name="T39" fmla="*/ 66 h 80"/>
                <a:gd name="T40" fmla="*/ 65 w 107"/>
                <a:gd name="T41" fmla="*/ 61 h 80"/>
                <a:gd name="T42" fmla="*/ 38 w 107"/>
                <a:gd name="T43" fmla="*/ 44 h 80"/>
                <a:gd name="T44" fmla="*/ 35 w 107"/>
                <a:gd name="T45" fmla="*/ 42 h 80"/>
                <a:gd name="T46" fmla="*/ 33 w 107"/>
                <a:gd name="T47" fmla="*/ 38 h 80"/>
                <a:gd name="T48" fmla="*/ 35 w 107"/>
                <a:gd name="T49" fmla="*/ 33 h 80"/>
                <a:gd name="T50" fmla="*/ 41 w 107"/>
                <a:gd name="T51" fmla="*/ 32 h 80"/>
                <a:gd name="T52" fmla="*/ 83 w 107"/>
                <a:gd name="T53" fmla="*/ 61 h 80"/>
                <a:gd name="T54" fmla="*/ 85 w 107"/>
                <a:gd name="T55" fmla="*/ 65 h 80"/>
                <a:gd name="T56" fmla="*/ 84 w 107"/>
                <a:gd name="T57" fmla="*/ 70 h 80"/>
                <a:gd name="T58" fmla="*/ 77 w 107"/>
                <a:gd name="T59" fmla="*/ 7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7" h="80">
                  <a:moveTo>
                    <a:pt x="77" y="71"/>
                  </a:moveTo>
                  <a:cubicBezTo>
                    <a:pt x="66" y="77"/>
                    <a:pt x="55" y="80"/>
                    <a:pt x="43" y="79"/>
                  </a:cubicBezTo>
                  <a:cubicBezTo>
                    <a:pt x="31" y="78"/>
                    <a:pt x="21" y="73"/>
                    <a:pt x="12" y="65"/>
                  </a:cubicBezTo>
                  <a:cubicBezTo>
                    <a:pt x="4" y="57"/>
                    <a:pt x="0" y="50"/>
                    <a:pt x="0" y="43"/>
                  </a:cubicBezTo>
                  <a:cubicBezTo>
                    <a:pt x="0" y="35"/>
                    <a:pt x="4" y="28"/>
                    <a:pt x="12" y="20"/>
                  </a:cubicBezTo>
                  <a:cubicBezTo>
                    <a:pt x="19" y="13"/>
                    <a:pt x="29" y="8"/>
                    <a:pt x="41" y="4"/>
                  </a:cubicBezTo>
                  <a:cubicBezTo>
                    <a:pt x="53" y="1"/>
                    <a:pt x="64" y="0"/>
                    <a:pt x="76" y="1"/>
                  </a:cubicBezTo>
                  <a:cubicBezTo>
                    <a:pt x="83" y="2"/>
                    <a:pt x="89" y="4"/>
                    <a:pt x="94" y="9"/>
                  </a:cubicBezTo>
                  <a:cubicBezTo>
                    <a:pt x="97" y="11"/>
                    <a:pt x="100" y="16"/>
                    <a:pt x="103" y="22"/>
                  </a:cubicBezTo>
                  <a:cubicBezTo>
                    <a:pt x="107" y="29"/>
                    <a:pt x="107" y="34"/>
                    <a:pt x="105" y="37"/>
                  </a:cubicBezTo>
                  <a:cubicBezTo>
                    <a:pt x="104" y="38"/>
                    <a:pt x="102" y="38"/>
                    <a:pt x="100" y="38"/>
                  </a:cubicBezTo>
                  <a:cubicBezTo>
                    <a:pt x="98" y="38"/>
                    <a:pt x="97" y="37"/>
                    <a:pt x="95" y="36"/>
                  </a:cubicBezTo>
                  <a:cubicBezTo>
                    <a:pt x="95" y="35"/>
                    <a:pt x="94" y="34"/>
                    <a:pt x="93" y="32"/>
                  </a:cubicBezTo>
                  <a:cubicBezTo>
                    <a:pt x="91" y="25"/>
                    <a:pt x="88" y="20"/>
                    <a:pt x="85" y="17"/>
                  </a:cubicBezTo>
                  <a:cubicBezTo>
                    <a:pt x="82" y="15"/>
                    <a:pt x="79" y="13"/>
                    <a:pt x="74" y="13"/>
                  </a:cubicBezTo>
                  <a:cubicBezTo>
                    <a:pt x="71" y="13"/>
                    <a:pt x="67" y="13"/>
                    <a:pt x="62" y="13"/>
                  </a:cubicBezTo>
                  <a:cubicBezTo>
                    <a:pt x="45" y="14"/>
                    <a:pt x="32" y="20"/>
                    <a:pt x="22" y="30"/>
                  </a:cubicBezTo>
                  <a:cubicBezTo>
                    <a:pt x="16" y="35"/>
                    <a:pt x="13" y="39"/>
                    <a:pt x="13" y="43"/>
                  </a:cubicBezTo>
                  <a:cubicBezTo>
                    <a:pt x="13" y="47"/>
                    <a:pt x="15" y="51"/>
                    <a:pt x="21" y="57"/>
                  </a:cubicBezTo>
                  <a:cubicBezTo>
                    <a:pt x="27" y="62"/>
                    <a:pt x="33" y="65"/>
                    <a:pt x="41" y="66"/>
                  </a:cubicBezTo>
                  <a:cubicBezTo>
                    <a:pt x="49" y="67"/>
                    <a:pt x="57" y="65"/>
                    <a:pt x="65" y="61"/>
                  </a:cubicBezTo>
                  <a:cubicBezTo>
                    <a:pt x="56" y="53"/>
                    <a:pt x="47" y="47"/>
                    <a:pt x="38" y="44"/>
                  </a:cubicBezTo>
                  <a:cubicBezTo>
                    <a:pt x="36" y="43"/>
                    <a:pt x="36" y="43"/>
                    <a:pt x="35" y="42"/>
                  </a:cubicBezTo>
                  <a:cubicBezTo>
                    <a:pt x="33" y="41"/>
                    <a:pt x="33" y="39"/>
                    <a:pt x="33" y="38"/>
                  </a:cubicBezTo>
                  <a:cubicBezTo>
                    <a:pt x="33" y="36"/>
                    <a:pt x="33" y="35"/>
                    <a:pt x="35" y="33"/>
                  </a:cubicBezTo>
                  <a:cubicBezTo>
                    <a:pt x="36" y="32"/>
                    <a:pt x="38" y="32"/>
                    <a:pt x="41" y="32"/>
                  </a:cubicBezTo>
                  <a:cubicBezTo>
                    <a:pt x="52" y="35"/>
                    <a:pt x="66" y="45"/>
                    <a:pt x="83" y="61"/>
                  </a:cubicBezTo>
                  <a:cubicBezTo>
                    <a:pt x="85" y="62"/>
                    <a:pt x="85" y="64"/>
                    <a:pt x="85" y="65"/>
                  </a:cubicBezTo>
                  <a:cubicBezTo>
                    <a:pt x="86" y="67"/>
                    <a:pt x="85" y="68"/>
                    <a:pt x="84" y="70"/>
                  </a:cubicBezTo>
                  <a:cubicBezTo>
                    <a:pt x="82" y="71"/>
                    <a:pt x="80" y="72"/>
                    <a:pt x="77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17" name="组合 1116"/>
          <p:cNvGrpSpPr/>
          <p:nvPr/>
        </p:nvGrpSpPr>
        <p:grpSpPr>
          <a:xfrm>
            <a:off x="-4129337" y="791356"/>
            <a:ext cx="3744987" cy="2808312"/>
            <a:chOff x="3277077" y="3785394"/>
            <a:chExt cx="4232280" cy="3201989"/>
          </a:xfrm>
          <a:solidFill>
            <a:schemeClr val="accent6">
              <a:lumMod val="60000"/>
              <a:lumOff val="40000"/>
              <a:alpha val="19000"/>
            </a:schemeClr>
          </a:solidFill>
        </p:grpSpPr>
        <p:sp>
          <p:nvSpPr>
            <p:cNvPr id="1046" name="Freeform 54"/>
            <p:cNvSpPr>
              <a:spLocks/>
            </p:cNvSpPr>
            <p:nvPr/>
          </p:nvSpPr>
          <p:spPr bwMode="auto">
            <a:xfrm>
              <a:off x="5763105" y="5731669"/>
              <a:ext cx="1163639" cy="868363"/>
            </a:xfrm>
            <a:custGeom>
              <a:avLst/>
              <a:gdLst>
                <a:gd name="T0" fmla="*/ 434 w 549"/>
                <a:gd name="T1" fmla="*/ 0 h 410"/>
                <a:gd name="T2" fmla="*/ 400 w 549"/>
                <a:gd name="T3" fmla="*/ 7 h 410"/>
                <a:gd name="T4" fmla="*/ 361 w 549"/>
                <a:gd name="T5" fmla="*/ 33 h 410"/>
                <a:gd name="T6" fmla="*/ 289 w 549"/>
                <a:gd name="T7" fmla="*/ 105 h 410"/>
                <a:gd name="T8" fmla="*/ 0 w 549"/>
                <a:gd name="T9" fmla="*/ 393 h 410"/>
                <a:gd name="T10" fmla="*/ 17 w 549"/>
                <a:gd name="T11" fmla="*/ 410 h 410"/>
                <a:gd name="T12" fmla="*/ 305 w 549"/>
                <a:gd name="T13" fmla="*/ 121 h 410"/>
                <a:gd name="T14" fmla="*/ 378 w 549"/>
                <a:gd name="T15" fmla="*/ 49 h 410"/>
                <a:gd name="T16" fmla="*/ 408 w 549"/>
                <a:gd name="T17" fmla="*/ 28 h 410"/>
                <a:gd name="T18" fmla="*/ 434 w 549"/>
                <a:gd name="T19" fmla="*/ 24 h 410"/>
                <a:gd name="T20" fmla="*/ 473 w 549"/>
                <a:gd name="T21" fmla="*/ 34 h 410"/>
                <a:gd name="T22" fmla="*/ 436 w 549"/>
                <a:gd name="T23" fmla="*/ 174 h 410"/>
                <a:gd name="T24" fmla="*/ 346 w 549"/>
                <a:gd name="T25" fmla="*/ 116 h 410"/>
                <a:gd name="T26" fmla="*/ 329 w 549"/>
                <a:gd name="T27" fmla="*/ 133 h 410"/>
                <a:gd name="T28" fmla="*/ 365 w 549"/>
                <a:gd name="T29" fmla="*/ 168 h 410"/>
                <a:gd name="T30" fmla="*/ 383 w 549"/>
                <a:gd name="T31" fmla="*/ 182 h 410"/>
                <a:gd name="T32" fmla="*/ 424 w 549"/>
                <a:gd name="T33" fmla="*/ 196 h 410"/>
                <a:gd name="T34" fmla="*/ 434 w 549"/>
                <a:gd name="T35" fmla="*/ 197 h 410"/>
                <a:gd name="T36" fmla="*/ 505 w 549"/>
                <a:gd name="T37" fmla="*/ 167 h 410"/>
                <a:gd name="T38" fmla="*/ 485 w 549"/>
                <a:gd name="T39" fmla="*/ 14 h 410"/>
                <a:gd name="T40" fmla="*/ 434 w 549"/>
                <a:gd name="T41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49" h="410">
                  <a:moveTo>
                    <a:pt x="434" y="0"/>
                  </a:moveTo>
                  <a:cubicBezTo>
                    <a:pt x="423" y="0"/>
                    <a:pt x="411" y="2"/>
                    <a:pt x="400" y="7"/>
                  </a:cubicBezTo>
                  <a:cubicBezTo>
                    <a:pt x="385" y="12"/>
                    <a:pt x="376" y="18"/>
                    <a:pt x="361" y="33"/>
                  </a:cubicBezTo>
                  <a:cubicBezTo>
                    <a:pt x="289" y="105"/>
                    <a:pt x="289" y="105"/>
                    <a:pt x="289" y="105"/>
                  </a:cubicBezTo>
                  <a:cubicBezTo>
                    <a:pt x="0" y="393"/>
                    <a:pt x="0" y="393"/>
                    <a:pt x="0" y="393"/>
                  </a:cubicBezTo>
                  <a:cubicBezTo>
                    <a:pt x="17" y="410"/>
                    <a:pt x="17" y="410"/>
                    <a:pt x="17" y="410"/>
                  </a:cubicBezTo>
                  <a:cubicBezTo>
                    <a:pt x="305" y="121"/>
                    <a:pt x="305" y="121"/>
                    <a:pt x="305" y="121"/>
                  </a:cubicBezTo>
                  <a:cubicBezTo>
                    <a:pt x="378" y="49"/>
                    <a:pt x="378" y="49"/>
                    <a:pt x="378" y="49"/>
                  </a:cubicBezTo>
                  <a:cubicBezTo>
                    <a:pt x="391" y="36"/>
                    <a:pt x="396" y="33"/>
                    <a:pt x="408" y="28"/>
                  </a:cubicBezTo>
                  <a:cubicBezTo>
                    <a:pt x="416" y="25"/>
                    <a:pt x="425" y="24"/>
                    <a:pt x="434" y="24"/>
                  </a:cubicBezTo>
                  <a:cubicBezTo>
                    <a:pt x="448" y="24"/>
                    <a:pt x="462" y="27"/>
                    <a:pt x="473" y="34"/>
                  </a:cubicBezTo>
                  <a:cubicBezTo>
                    <a:pt x="541" y="71"/>
                    <a:pt x="504" y="174"/>
                    <a:pt x="436" y="174"/>
                  </a:cubicBezTo>
                  <a:cubicBezTo>
                    <a:pt x="409" y="174"/>
                    <a:pt x="378" y="158"/>
                    <a:pt x="346" y="116"/>
                  </a:cubicBezTo>
                  <a:cubicBezTo>
                    <a:pt x="329" y="133"/>
                    <a:pt x="329" y="133"/>
                    <a:pt x="329" y="133"/>
                  </a:cubicBezTo>
                  <a:cubicBezTo>
                    <a:pt x="341" y="145"/>
                    <a:pt x="354" y="157"/>
                    <a:pt x="365" y="168"/>
                  </a:cubicBezTo>
                  <a:cubicBezTo>
                    <a:pt x="371" y="174"/>
                    <a:pt x="376" y="178"/>
                    <a:pt x="383" y="182"/>
                  </a:cubicBezTo>
                  <a:cubicBezTo>
                    <a:pt x="395" y="190"/>
                    <a:pt x="409" y="195"/>
                    <a:pt x="424" y="196"/>
                  </a:cubicBezTo>
                  <a:cubicBezTo>
                    <a:pt x="427" y="197"/>
                    <a:pt x="431" y="197"/>
                    <a:pt x="434" y="197"/>
                  </a:cubicBezTo>
                  <a:cubicBezTo>
                    <a:pt x="460" y="197"/>
                    <a:pt x="486" y="187"/>
                    <a:pt x="505" y="167"/>
                  </a:cubicBezTo>
                  <a:cubicBezTo>
                    <a:pt x="549" y="125"/>
                    <a:pt x="539" y="44"/>
                    <a:pt x="485" y="14"/>
                  </a:cubicBezTo>
                  <a:cubicBezTo>
                    <a:pt x="470" y="5"/>
                    <a:pt x="452" y="0"/>
                    <a:pt x="4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7" name="Freeform 55"/>
            <p:cNvSpPr>
              <a:spLocks/>
            </p:cNvSpPr>
            <p:nvPr/>
          </p:nvSpPr>
          <p:spPr bwMode="auto">
            <a:xfrm>
              <a:off x="5658330" y="5584032"/>
              <a:ext cx="1439864" cy="912813"/>
            </a:xfrm>
            <a:custGeom>
              <a:avLst/>
              <a:gdLst>
                <a:gd name="T0" fmla="*/ 483 w 679"/>
                <a:gd name="T1" fmla="*/ 0 h 431"/>
                <a:gd name="T2" fmla="*/ 424 w 679"/>
                <a:gd name="T3" fmla="*/ 11 h 431"/>
                <a:gd name="T4" fmla="*/ 361 w 679"/>
                <a:gd name="T5" fmla="*/ 53 h 431"/>
                <a:gd name="T6" fmla="*/ 289 w 679"/>
                <a:gd name="T7" fmla="*/ 126 h 431"/>
                <a:gd name="T8" fmla="*/ 0 w 679"/>
                <a:gd name="T9" fmla="*/ 414 h 431"/>
                <a:gd name="T10" fmla="*/ 17 w 679"/>
                <a:gd name="T11" fmla="*/ 431 h 431"/>
                <a:gd name="T12" fmla="*/ 305 w 679"/>
                <a:gd name="T13" fmla="*/ 142 h 431"/>
                <a:gd name="T14" fmla="*/ 377 w 679"/>
                <a:gd name="T15" fmla="*/ 70 h 431"/>
                <a:gd name="T16" fmla="*/ 433 w 679"/>
                <a:gd name="T17" fmla="*/ 33 h 431"/>
                <a:gd name="T18" fmla="*/ 483 w 679"/>
                <a:gd name="T19" fmla="*/ 24 h 431"/>
                <a:gd name="T20" fmla="*/ 558 w 679"/>
                <a:gd name="T21" fmla="*/ 45 h 431"/>
                <a:gd name="T22" fmla="*/ 587 w 679"/>
                <a:gd name="T23" fmla="*/ 270 h 431"/>
                <a:gd name="T24" fmla="*/ 483 w 679"/>
                <a:gd name="T25" fmla="*/ 313 h 431"/>
                <a:gd name="T26" fmla="*/ 468 w 679"/>
                <a:gd name="T27" fmla="*/ 313 h 431"/>
                <a:gd name="T28" fmla="*/ 407 w 679"/>
                <a:gd name="T29" fmla="*/ 291 h 431"/>
                <a:gd name="T30" fmla="*/ 381 w 679"/>
                <a:gd name="T31" fmla="*/ 271 h 431"/>
                <a:gd name="T32" fmla="*/ 346 w 679"/>
                <a:gd name="T33" fmla="*/ 236 h 431"/>
                <a:gd name="T34" fmla="*/ 329 w 679"/>
                <a:gd name="T35" fmla="*/ 252 h 431"/>
                <a:gd name="T36" fmla="*/ 395 w 679"/>
                <a:gd name="T37" fmla="*/ 311 h 431"/>
                <a:gd name="T38" fmla="*/ 466 w 679"/>
                <a:gd name="T39" fmla="*/ 336 h 431"/>
                <a:gd name="T40" fmla="*/ 483 w 679"/>
                <a:gd name="T41" fmla="*/ 337 h 431"/>
                <a:gd name="T42" fmla="*/ 604 w 679"/>
                <a:gd name="T43" fmla="*/ 286 h 431"/>
                <a:gd name="T44" fmla="*/ 570 w 679"/>
                <a:gd name="T45" fmla="*/ 25 h 431"/>
                <a:gd name="T46" fmla="*/ 483 w 679"/>
                <a:gd name="T47" fmla="*/ 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79" h="431">
                  <a:moveTo>
                    <a:pt x="483" y="0"/>
                  </a:moveTo>
                  <a:cubicBezTo>
                    <a:pt x="463" y="0"/>
                    <a:pt x="443" y="4"/>
                    <a:pt x="424" y="11"/>
                  </a:cubicBezTo>
                  <a:cubicBezTo>
                    <a:pt x="400" y="20"/>
                    <a:pt x="380" y="33"/>
                    <a:pt x="361" y="53"/>
                  </a:cubicBezTo>
                  <a:cubicBezTo>
                    <a:pt x="289" y="126"/>
                    <a:pt x="289" y="126"/>
                    <a:pt x="289" y="126"/>
                  </a:cubicBezTo>
                  <a:cubicBezTo>
                    <a:pt x="0" y="414"/>
                    <a:pt x="0" y="414"/>
                    <a:pt x="0" y="414"/>
                  </a:cubicBezTo>
                  <a:cubicBezTo>
                    <a:pt x="17" y="431"/>
                    <a:pt x="17" y="431"/>
                    <a:pt x="17" y="431"/>
                  </a:cubicBezTo>
                  <a:cubicBezTo>
                    <a:pt x="305" y="142"/>
                    <a:pt x="305" y="142"/>
                    <a:pt x="305" y="142"/>
                  </a:cubicBezTo>
                  <a:cubicBezTo>
                    <a:pt x="377" y="70"/>
                    <a:pt x="377" y="70"/>
                    <a:pt x="377" y="70"/>
                  </a:cubicBezTo>
                  <a:cubicBezTo>
                    <a:pt x="395" y="52"/>
                    <a:pt x="412" y="41"/>
                    <a:pt x="433" y="33"/>
                  </a:cubicBezTo>
                  <a:cubicBezTo>
                    <a:pt x="449" y="27"/>
                    <a:pt x="466" y="24"/>
                    <a:pt x="483" y="24"/>
                  </a:cubicBezTo>
                  <a:cubicBezTo>
                    <a:pt x="510" y="24"/>
                    <a:pt x="536" y="31"/>
                    <a:pt x="558" y="45"/>
                  </a:cubicBezTo>
                  <a:cubicBezTo>
                    <a:pt x="638" y="88"/>
                    <a:pt x="652" y="208"/>
                    <a:pt x="587" y="270"/>
                  </a:cubicBezTo>
                  <a:cubicBezTo>
                    <a:pt x="560" y="298"/>
                    <a:pt x="522" y="313"/>
                    <a:pt x="483" y="313"/>
                  </a:cubicBezTo>
                  <a:cubicBezTo>
                    <a:pt x="478" y="313"/>
                    <a:pt x="473" y="313"/>
                    <a:pt x="468" y="313"/>
                  </a:cubicBezTo>
                  <a:cubicBezTo>
                    <a:pt x="447" y="310"/>
                    <a:pt x="426" y="303"/>
                    <a:pt x="407" y="291"/>
                  </a:cubicBezTo>
                  <a:cubicBezTo>
                    <a:pt x="398" y="286"/>
                    <a:pt x="390" y="279"/>
                    <a:pt x="381" y="271"/>
                  </a:cubicBezTo>
                  <a:cubicBezTo>
                    <a:pt x="370" y="260"/>
                    <a:pt x="358" y="248"/>
                    <a:pt x="346" y="236"/>
                  </a:cubicBezTo>
                  <a:cubicBezTo>
                    <a:pt x="329" y="252"/>
                    <a:pt x="329" y="252"/>
                    <a:pt x="329" y="252"/>
                  </a:cubicBezTo>
                  <a:cubicBezTo>
                    <a:pt x="355" y="278"/>
                    <a:pt x="375" y="300"/>
                    <a:pt x="395" y="311"/>
                  </a:cubicBezTo>
                  <a:cubicBezTo>
                    <a:pt x="416" y="325"/>
                    <a:pt x="441" y="333"/>
                    <a:pt x="466" y="336"/>
                  </a:cubicBezTo>
                  <a:cubicBezTo>
                    <a:pt x="472" y="336"/>
                    <a:pt x="477" y="337"/>
                    <a:pt x="483" y="337"/>
                  </a:cubicBezTo>
                  <a:cubicBezTo>
                    <a:pt x="528" y="337"/>
                    <a:pt x="572" y="319"/>
                    <a:pt x="604" y="286"/>
                  </a:cubicBezTo>
                  <a:cubicBezTo>
                    <a:pt x="679" y="214"/>
                    <a:pt x="662" y="75"/>
                    <a:pt x="570" y="25"/>
                  </a:cubicBezTo>
                  <a:cubicBezTo>
                    <a:pt x="544" y="9"/>
                    <a:pt x="514" y="0"/>
                    <a:pt x="48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8" name="Freeform 56"/>
            <p:cNvSpPr>
              <a:spLocks/>
            </p:cNvSpPr>
            <p:nvPr/>
          </p:nvSpPr>
          <p:spPr bwMode="auto">
            <a:xfrm>
              <a:off x="5555142" y="5437982"/>
              <a:ext cx="1714502" cy="1004888"/>
            </a:xfrm>
            <a:custGeom>
              <a:avLst/>
              <a:gdLst>
                <a:gd name="T0" fmla="*/ 532 w 809"/>
                <a:gd name="T1" fmla="*/ 0 h 475"/>
                <a:gd name="T2" fmla="*/ 449 w 809"/>
                <a:gd name="T3" fmla="*/ 15 h 475"/>
                <a:gd name="T4" fmla="*/ 288 w 809"/>
                <a:gd name="T5" fmla="*/ 145 h 475"/>
                <a:gd name="T6" fmla="*/ 0 w 809"/>
                <a:gd name="T7" fmla="*/ 434 h 475"/>
                <a:gd name="T8" fmla="*/ 16 w 809"/>
                <a:gd name="T9" fmla="*/ 450 h 475"/>
                <a:gd name="T10" fmla="*/ 305 w 809"/>
                <a:gd name="T11" fmla="*/ 162 h 475"/>
                <a:gd name="T12" fmla="*/ 457 w 809"/>
                <a:gd name="T13" fmla="*/ 37 h 475"/>
                <a:gd name="T14" fmla="*/ 532 w 809"/>
                <a:gd name="T15" fmla="*/ 23 h 475"/>
                <a:gd name="T16" fmla="*/ 643 w 809"/>
                <a:gd name="T17" fmla="*/ 54 h 475"/>
                <a:gd name="T18" fmla="*/ 686 w 809"/>
                <a:gd name="T19" fmla="*/ 388 h 475"/>
                <a:gd name="T20" fmla="*/ 532 w 809"/>
                <a:gd name="T21" fmla="*/ 452 h 475"/>
                <a:gd name="T22" fmla="*/ 510 w 809"/>
                <a:gd name="T23" fmla="*/ 451 h 475"/>
                <a:gd name="T24" fmla="*/ 345 w 809"/>
                <a:gd name="T25" fmla="*/ 354 h 475"/>
                <a:gd name="T26" fmla="*/ 329 w 809"/>
                <a:gd name="T27" fmla="*/ 370 h 475"/>
                <a:gd name="T28" fmla="*/ 508 w 809"/>
                <a:gd name="T29" fmla="*/ 474 h 475"/>
                <a:gd name="T30" fmla="*/ 532 w 809"/>
                <a:gd name="T31" fmla="*/ 475 h 475"/>
                <a:gd name="T32" fmla="*/ 703 w 809"/>
                <a:gd name="T33" fmla="*/ 404 h 475"/>
                <a:gd name="T34" fmla="*/ 655 w 809"/>
                <a:gd name="T35" fmla="*/ 34 h 475"/>
                <a:gd name="T36" fmla="*/ 532 w 809"/>
                <a:gd name="T3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09" h="475">
                  <a:moveTo>
                    <a:pt x="532" y="0"/>
                  </a:moveTo>
                  <a:cubicBezTo>
                    <a:pt x="504" y="0"/>
                    <a:pt x="476" y="5"/>
                    <a:pt x="449" y="15"/>
                  </a:cubicBezTo>
                  <a:cubicBezTo>
                    <a:pt x="379" y="40"/>
                    <a:pt x="337" y="101"/>
                    <a:pt x="288" y="145"/>
                  </a:cubicBezTo>
                  <a:cubicBezTo>
                    <a:pt x="0" y="434"/>
                    <a:pt x="0" y="434"/>
                    <a:pt x="0" y="434"/>
                  </a:cubicBezTo>
                  <a:cubicBezTo>
                    <a:pt x="16" y="450"/>
                    <a:pt x="16" y="450"/>
                    <a:pt x="16" y="450"/>
                  </a:cubicBezTo>
                  <a:cubicBezTo>
                    <a:pt x="305" y="162"/>
                    <a:pt x="305" y="162"/>
                    <a:pt x="305" y="162"/>
                  </a:cubicBezTo>
                  <a:cubicBezTo>
                    <a:pt x="355" y="116"/>
                    <a:pt x="395" y="57"/>
                    <a:pt x="457" y="37"/>
                  </a:cubicBezTo>
                  <a:cubicBezTo>
                    <a:pt x="481" y="28"/>
                    <a:pt x="507" y="23"/>
                    <a:pt x="532" y="23"/>
                  </a:cubicBezTo>
                  <a:cubicBezTo>
                    <a:pt x="571" y="23"/>
                    <a:pt x="610" y="33"/>
                    <a:pt x="643" y="54"/>
                  </a:cubicBezTo>
                  <a:cubicBezTo>
                    <a:pt x="760" y="118"/>
                    <a:pt x="782" y="296"/>
                    <a:pt x="686" y="388"/>
                  </a:cubicBezTo>
                  <a:cubicBezTo>
                    <a:pt x="646" y="429"/>
                    <a:pt x="589" y="452"/>
                    <a:pt x="532" y="452"/>
                  </a:cubicBezTo>
                  <a:cubicBezTo>
                    <a:pt x="525" y="452"/>
                    <a:pt x="517" y="452"/>
                    <a:pt x="510" y="451"/>
                  </a:cubicBezTo>
                  <a:cubicBezTo>
                    <a:pt x="443" y="445"/>
                    <a:pt x="391" y="406"/>
                    <a:pt x="345" y="354"/>
                  </a:cubicBezTo>
                  <a:cubicBezTo>
                    <a:pt x="329" y="370"/>
                    <a:pt x="329" y="370"/>
                    <a:pt x="329" y="370"/>
                  </a:cubicBezTo>
                  <a:cubicBezTo>
                    <a:pt x="372" y="420"/>
                    <a:pt x="435" y="469"/>
                    <a:pt x="508" y="474"/>
                  </a:cubicBezTo>
                  <a:cubicBezTo>
                    <a:pt x="516" y="475"/>
                    <a:pt x="524" y="475"/>
                    <a:pt x="532" y="475"/>
                  </a:cubicBezTo>
                  <a:cubicBezTo>
                    <a:pt x="595" y="475"/>
                    <a:pt x="658" y="450"/>
                    <a:pt x="703" y="404"/>
                  </a:cubicBezTo>
                  <a:cubicBezTo>
                    <a:pt x="809" y="302"/>
                    <a:pt x="785" y="105"/>
                    <a:pt x="655" y="34"/>
                  </a:cubicBezTo>
                  <a:cubicBezTo>
                    <a:pt x="618" y="11"/>
                    <a:pt x="575" y="0"/>
                    <a:pt x="53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9" name="Freeform 57"/>
            <p:cNvSpPr>
              <a:spLocks/>
            </p:cNvSpPr>
            <p:nvPr/>
          </p:nvSpPr>
          <p:spPr bwMode="auto">
            <a:xfrm>
              <a:off x="5448780" y="5290344"/>
              <a:ext cx="1993903" cy="1301751"/>
            </a:xfrm>
            <a:custGeom>
              <a:avLst/>
              <a:gdLst>
                <a:gd name="T0" fmla="*/ 582 w 941"/>
                <a:gd name="T1" fmla="*/ 0 h 615"/>
                <a:gd name="T2" fmla="*/ 475 w 941"/>
                <a:gd name="T3" fmla="*/ 20 h 615"/>
                <a:gd name="T4" fmla="*/ 361 w 941"/>
                <a:gd name="T5" fmla="*/ 94 h 615"/>
                <a:gd name="T6" fmla="*/ 289 w 941"/>
                <a:gd name="T7" fmla="*/ 166 h 615"/>
                <a:gd name="T8" fmla="*/ 0 w 941"/>
                <a:gd name="T9" fmla="*/ 454 h 615"/>
                <a:gd name="T10" fmla="*/ 17 w 941"/>
                <a:gd name="T11" fmla="*/ 471 h 615"/>
                <a:gd name="T12" fmla="*/ 305 w 941"/>
                <a:gd name="T13" fmla="*/ 182 h 615"/>
                <a:gd name="T14" fmla="*/ 378 w 941"/>
                <a:gd name="T15" fmla="*/ 110 h 615"/>
                <a:gd name="T16" fmla="*/ 483 w 941"/>
                <a:gd name="T17" fmla="*/ 41 h 615"/>
                <a:gd name="T18" fmla="*/ 582 w 941"/>
                <a:gd name="T19" fmla="*/ 23 h 615"/>
                <a:gd name="T20" fmla="*/ 729 w 941"/>
                <a:gd name="T21" fmla="*/ 64 h 615"/>
                <a:gd name="T22" fmla="*/ 786 w 941"/>
                <a:gd name="T23" fmla="*/ 506 h 615"/>
                <a:gd name="T24" fmla="*/ 582 w 941"/>
                <a:gd name="T25" fmla="*/ 592 h 615"/>
                <a:gd name="T26" fmla="*/ 553 w 941"/>
                <a:gd name="T27" fmla="*/ 590 h 615"/>
                <a:gd name="T28" fmla="*/ 432 w 941"/>
                <a:gd name="T29" fmla="*/ 549 h 615"/>
                <a:gd name="T30" fmla="*/ 346 w 941"/>
                <a:gd name="T31" fmla="*/ 473 h 615"/>
                <a:gd name="T32" fmla="*/ 329 w 941"/>
                <a:gd name="T33" fmla="*/ 490 h 615"/>
                <a:gd name="T34" fmla="*/ 366 w 941"/>
                <a:gd name="T35" fmla="*/ 526 h 615"/>
                <a:gd name="T36" fmla="*/ 420 w 941"/>
                <a:gd name="T37" fmla="*/ 569 h 615"/>
                <a:gd name="T38" fmla="*/ 550 w 941"/>
                <a:gd name="T39" fmla="*/ 614 h 615"/>
                <a:gd name="T40" fmla="*/ 582 w 941"/>
                <a:gd name="T41" fmla="*/ 615 h 615"/>
                <a:gd name="T42" fmla="*/ 802 w 941"/>
                <a:gd name="T43" fmla="*/ 523 h 615"/>
                <a:gd name="T44" fmla="*/ 741 w 941"/>
                <a:gd name="T45" fmla="*/ 44 h 615"/>
                <a:gd name="T46" fmla="*/ 582 w 941"/>
                <a:gd name="T47" fmla="*/ 0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41" h="615">
                  <a:moveTo>
                    <a:pt x="582" y="0"/>
                  </a:moveTo>
                  <a:cubicBezTo>
                    <a:pt x="546" y="0"/>
                    <a:pt x="509" y="6"/>
                    <a:pt x="475" y="20"/>
                  </a:cubicBezTo>
                  <a:cubicBezTo>
                    <a:pt x="432" y="35"/>
                    <a:pt x="390" y="64"/>
                    <a:pt x="361" y="94"/>
                  </a:cubicBezTo>
                  <a:cubicBezTo>
                    <a:pt x="289" y="166"/>
                    <a:pt x="289" y="166"/>
                    <a:pt x="289" y="166"/>
                  </a:cubicBezTo>
                  <a:cubicBezTo>
                    <a:pt x="0" y="454"/>
                    <a:pt x="0" y="454"/>
                    <a:pt x="0" y="454"/>
                  </a:cubicBezTo>
                  <a:cubicBezTo>
                    <a:pt x="17" y="471"/>
                    <a:pt x="17" y="471"/>
                    <a:pt x="17" y="471"/>
                  </a:cubicBezTo>
                  <a:cubicBezTo>
                    <a:pt x="305" y="182"/>
                    <a:pt x="305" y="182"/>
                    <a:pt x="305" y="182"/>
                  </a:cubicBezTo>
                  <a:cubicBezTo>
                    <a:pt x="378" y="110"/>
                    <a:pt x="378" y="110"/>
                    <a:pt x="378" y="110"/>
                  </a:cubicBezTo>
                  <a:cubicBezTo>
                    <a:pt x="405" y="82"/>
                    <a:pt x="443" y="56"/>
                    <a:pt x="483" y="41"/>
                  </a:cubicBezTo>
                  <a:cubicBezTo>
                    <a:pt x="515" y="29"/>
                    <a:pt x="548" y="23"/>
                    <a:pt x="582" y="23"/>
                  </a:cubicBezTo>
                  <a:cubicBezTo>
                    <a:pt x="634" y="23"/>
                    <a:pt x="685" y="37"/>
                    <a:pt x="729" y="64"/>
                  </a:cubicBezTo>
                  <a:cubicBezTo>
                    <a:pt x="884" y="150"/>
                    <a:pt x="914" y="385"/>
                    <a:pt x="786" y="506"/>
                  </a:cubicBezTo>
                  <a:cubicBezTo>
                    <a:pt x="733" y="561"/>
                    <a:pt x="658" y="592"/>
                    <a:pt x="582" y="592"/>
                  </a:cubicBezTo>
                  <a:cubicBezTo>
                    <a:pt x="572" y="592"/>
                    <a:pt x="562" y="591"/>
                    <a:pt x="553" y="590"/>
                  </a:cubicBezTo>
                  <a:cubicBezTo>
                    <a:pt x="510" y="586"/>
                    <a:pt x="469" y="572"/>
                    <a:pt x="432" y="549"/>
                  </a:cubicBezTo>
                  <a:cubicBezTo>
                    <a:pt x="393" y="525"/>
                    <a:pt x="368" y="495"/>
                    <a:pt x="346" y="473"/>
                  </a:cubicBezTo>
                  <a:cubicBezTo>
                    <a:pt x="329" y="490"/>
                    <a:pt x="329" y="490"/>
                    <a:pt x="329" y="490"/>
                  </a:cubicBezTo>
                  <a:cubicBezTo>
                    <a:pt x="342" y="502"/>
                    <a:pt x="353" y="514"/>
                    <a:pt x="366" y="526"/>
                  </a:cubicBezTo>
                  <a:cubicBezTo>
                    <a:pt x="382" y="542"/>
                    <a:pt x="400" y="557"/>
                    <a:pt x="420" y="569"/>
                  </a:cubicBezTo>
                  <a:cubicBezTo>
                    <a:pt x="459" y="593"/>
                    <a:pt x="504" y="609"/>
                    <a:pt x="550" y="614"/>
                  </a:cubicBezTo>
                  <a:cubicBezTo>
                    <a:pt x="561" y="615"/>
                    <a:pt x="571" y="615"/>
                    <a:pt x="582" y="615"/>
                  </a:cubicBezTo>
                  <a:cubicBezTo>
                    <a:pt x="664" y="615"/>
                    <a:pt x="746" y="582"/>
                    <a:pt x="802" y="523"/>
                  </a:cubicBezTo>
                  <a:cubicBezTo>
                    <a:pt x="941" y="391"/>
                    <a:pt x="909" y="137"/>
                    <a:pt x="741" y="44"/>
                  </a:cubicBezTo>
                  <a:cubicBezTo>
                    <a:pt x="694" y="15"/>
                    <a:pt x="638" y="0"/>
                    <a:pt x="5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0" name="Freeform 58"/>
            <p:cNvSpPr>
              <a:spLocks/>
            </p:cNvSpPr>
            <p:nvPr/>
          </p:nvSpPr>
          <p:spPr bwMode="auto">
            <a:xfrm>
              <a:off x="5345592" y="5141119"/>
              <a:ext cx="2163765" cy="1598613"/>
            </a:xfrm>
            <a:custGeom>
              <a:avLst/>
              <a:gdLst>
                <a:gd name="T0" fmla="*/ 631 w 1021"/>
                <a:gd name="T1" fmla="*/ 0 h 755"/>
                <a:gd name="T2" fmla="*/ 499 w 1021"/>
                <a:gd name="T3" fmla="*/ 24 h 755"/>
                <a:gd name="T4" fmla="*/ 361 w 1021"/>
                <a:gd name="T5" fmla="*/ 114 h 755"/>
                <a:gd name="T6" fmla="*/ 289 w 1021"/>
                <a:gd name="T7" fmla="*/ 187 h 755"/>
                <a:gd name="T8" fmla="*/ 0 w 1021"/>
                <a:gd name="T9" fmla="*/ 475 h 755"/>
                <a:gd name="T10" fmla="*/ 17 w 1021"/>
                <a:gd name="T11" fmla="*/ 492 h 755"/>
                <a:gd name="T12" fmla="*/ 305 w 1021"/>
                <a:gd name="T13" fmla="*/ 203 h 755"/>
                <a:gd name="T14" fmla="*/ 377 w 1021"/>
                <a:gd name="T15" fmla="*/ 131 h 755"/>
                <a:gd name="T16" fmla="*/ 507 w 1021"/>
                <a:gd name="T17" fmla="*/ 46 h 755"/>
                <a:gd name="T18" fmla="*/ 631 w 1021"/>
                <a:gd name="T19" fmla="*/ 24 h 755"/>
                <a:gd name="T20" fmla="*/ 814 w 1021"/>
                <a:gd name="T21" fmla="*/ 75 h 755"/>
                <a:gd name="T22" fmla="*/ 983 w 1021"/>
                <a:gd name="T23" fmla="*/ 333 h 755"/>
                <a:gd name="T24" fmla="*/ 884 w 1021"/>
                <a:gd name="T25" fmla="*/ 625 h 755"/>
                <a:gd name="T26" fmla="*/ 631 w 1021"/>
                <a:gd name="T27" fmla="*/ 732 h 755"/>
                <a:gd name="T28" fmla="*/ 594 w 1021"/>
                <a:gd name="T29" fmla="*/ 730 h 755"/>
                <a:gd name="T30" fmla="*/ 445 w 1021"/>
                <a:gd name="T31" fmla="*/ 678 h 755"/>
                <a:gd name="T32" fmla="*/ 382 w 1021"/>
                <a:gd name="T33" fmla="*/ 629 h 755"/>
                <a:gd name="T34" fmla="*/ 346 w 1021"/>
                <a:gd name="T35" fmla="*/ 593 h 755"/>
                <a:gd name="T36" fmla="*/ 329 w 1021"/>
                <a:gd name="T37" fmla="*/ 609 h 755"/>
                <a:gd name="T38" fmla="*/ 366 w 1021"/>
                <a:gd name="T39" fmla="*/ 646 h 755"/>
                <a:gd name="T40" fmla="*/ 432 w 1021"/>
                <a:gd name="T41" fmla="*/ 698 h 755"/>
                <a:gd name="T42" fmla="*/ 592 w 1021"/>
                <a:gd name="T43" fmla="*/ 753 h 755"/>
                <a:gd name="T44" fmla="*/ 631 w 1021"/>
                <a:gd name="T45" fmla="*/ 755 h 755"/>
                <a:gd name="T46" fmla="*/ 901 w 1021"/>
                <a:gd name="T47" fmla="*/ 642 h 755"/>
                <a:gd name="T48" fmla="*/ 1006 w 1021"/>
                <a:gd name="T49" fmla="*/ 330 h 755"/>
                <a:gd name="T50" fmla="*/ 826 w 1021"/>
                <a:gd name="T51" fmla="*/ 54 h 755"/>
                <a:gd name="T52" fmla="*/ 631 w 1021"/>
                <a:gd name="T53" fmla="*/ 0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21" h="755">
                  <a:moveTo>
                    <a:pt x="631" y="0"/>
                  </a:moveTo>
                  <a:cubicBezTo>
                    <a:pt x="586" y="0"/>
                    <a:pt x="541" y="8"/>
                    <a:pt x="499" y="24"/>
                  </a:cubicBezTo>
                  <a:cubicBezTo>
                    <a:pt x="447" y="43"/>
                    <a:pt x="395" y="79"/>
                    <a:pt x="361" y="114"/>
                  </a:cubicBezTo>
                  <a:cubicBezTo>
                    <a:pt x="289" y="187"/>
                    <a:pt x="289" y="187"/>
                    <a:pt x="289" y="187"/>
                  </a:cubicBezTo>
                  <a:cubicBezTo>
                    <a:pt x="0" y="475"/>
                    <a:pt x="0" y="475"/>
                    <a:pt x="0" y="475"/>
                  </a:cubicBezTo>
                  <a:cubicBezTo>
                    <a:pt x="17" y="492"/>
                    <a:pt x="17" y="492"/>
                    <a:pt x="17" y="492"/>
                  </a:cubicBezTo>
                  <a:cubicBezTo>
                    <a:pt x="305" y="203"/>
                    <a:pt x="305" y="203"/>
                    <a:pt x="305" y="203"/>
                  </a:cubicBezTo>
                  <a:cubicBezTo>
                    <a:pt x="377" y="131"/>
                    <a:pt x="377" y="131"/>
                    <a:pt x="377" y="131"/>
                  </a:cubicBezTo>
                  <a:cubicBezTo>
                    <a:pt x="410" y="97"/>
                    <a:pt x="458" y="63"/>
                    <a:pt x="507" y="46"/>
                  </a:cubicBezTo>
                  <a:cubicBezTo>
                    <a:pt x="547" y="31"/>
                    <a:pt x="589" y="24"/>
                    <a:pt x="631" y="24"/>
                  </a:cubicBezTo>
                  <a:cubicBezTo>
                    <a:pt x="695" y="24"/>
                    <a:pt x="759" y="41"/>
                    <a:pt x="814" y="75"/>
                  </a:cubicBezTo>
                  <a:cubicBezTo>
                    <a:pt x="906" y="129"/>
                    <a:pt x="970" y="227"/>
                    <a:pt x="983" y="333"/>
                  </a:cubicBezTo>
                  <a:cubicBezTo>
                    <a:pt x="997" y="438"/>
                    <a:pt x="959" y="550"/>
                    <a:pt x="884" y="625"/>
                  </a:cubicBezTo>
                  <a:cubicBezTo>
                    <a:pt x="819" y="693"/>
                    <a:pt x="725" y="732"/>
                    <a:pt x="631" y="732"/>
                  </a:cubicBezTo>
                  <a:cubicBezTo>
                    <a:pt x="619" y="732"/>
                    <a:pt x="607" y="731"/>
                    <a:pt x="594" y="730"/>
                  </a:cubicBezTo>
                  <a:cubicBezTo>
                    <a:pt x="542" y="724"/>
                    <a:pt x="490" y="706"/>
                    <a:pt x="445" y="678"/>
                  </a:cubicBezTo>
                  <a:cubicBezTo>
                    <a:pt x="422" y="664"/>
                    <a:pt x="401" y="647"/>
                    <a:pt x="382" y="629"/>
                  </a:cubicBezTo>
                  <a:cubicBezTo>
                    <a:pt x="369" y="616"/>
                    <a:pt x="358" y="605"/>
                    <a:pt x="346" y="593"/>
                  </a:cubicBezTo>
                  <a:cubicBezTo>
                    <a:pt x="329" y="609"/>
                    <a:pt x="329" y="609"/>
                    <a:pt x="329" y="609"/>
                  </a:cubicBezTo>
                  <a:cubicBezTo>
                    <a:pt x="341" y="621"/>
                    <a:pt x="353" y="633"/>
                    <a:pt x="366" y="646"/>
                  </a:cubicBezTo>
                  <a:cubicBezTo>
                    <a:pt x="386" y="665"/>
                    <a:pt x="408" y="683"/>
                    <a:pt x="432" y="698"/>
                  </a:cubicBezTo>
                  <a:cubicBezTo>
                    <a:pt x="481" y="728"/>
                    <a:pt x="536" y="747"/>
                    <a:pt x="592" y="753"/>
                  </a:cubicBezTo>
                  <a:cubicBezTo>
                    <a:pt x="605" y="754"/>
                    <a:pt x="618" y="755"/>
                    <a:pt x="631" y="755"/>
                  </a:cubicBezTo>
                  <a:cubicBezTo>
                    <a:pt x="731" y="755"/>
                    <a:pt x="832" y="714"/>
                    <a:pt x="901" y="642"/>
                  </a:cubicBezTo>
                  <a:cubicBezTo>
                    <a:pt x="981" y="561"/>
                    <a:pt x="1021" y="442"/>
                    <a:pt x="1006" y="330"/>
                  </a:cubicBezTo>
                  <a:cubicBezTo>
                    <a:pt x="992" y="217"/>
                    <a:pt x="924" y="112"/>
                    <a:pt x="826" y="54"/>
                  </a:cubicBezTo>
                  <a:cubicBezTo>
                    <a:pt x="768" y="18"/>
                    <a:pt x="699" y="0"/>
                    <a:pt x="63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1" name="Freeform 59"/>
            <p:cNvSpPr>
              <a:spLocks/>
            </p:cNvSpPr>
            <p:nvPr/>
          </p:nvSpPr>
          <p:spPr bwMode="auto">
            <a:xfrm>
              <a:off x="3289777" y="5318919"/>
              <a:ext cx="206375" cy="241300"/>
            </a:xfrm>
            <a:custGeom>
              <a:avLst/>
              <a:gdLst>
                <a:gd name="T0" fmla="*/ 108 w 130"/>
                <a:gd name="T1" fmla="*/ 0 h 152"/>
                <a:gd name="T2" fmla="*/ 0 w 130"/>
                <a:gd name="T3" fmla="*/ 108 h 152"/>
                <a:gd name="T4" fmla="*/ 0 w 130"/>
                <a:gd name="T5" fmla="*/ 152 h 152"/>
                <a:gd name="T6" fmla="*/ 130 w 130"/>
                <a:gd name="T7" fmla="*/ 22 h 152"/>
                <a:gd name="T8" fmla="*/ 108 w 130"/>
                <a:gd name="T9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52">
                  <a:moveTo>
                    <a:pt x="108" y="0"/>
                  </a:moveTo>
                  <a:lnTo>
                    <a:pt x="0" y="108"/>
                  </a:lnTo>
                  <a:lnTo>
                    <a:pt x="0" y="152"/>
                  </a:lnTo>
                  <a:lnTo>
                    <a:pt x="130" y="22"/>
                  </a:lnTo>
                  <a:lnTo>
                    <a:pt x="10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2" name="Freeform 60"/>
            <p:cNvSpPr>
              <a:spLocks/>
            </p:cNvSpPr>
            <p:nvPr/>
          </p:nvSpPr>
          <p:spPr bwMode="auto">
            <a:xfrm>
              <a:off x="3289777" y="5318919"/>
              <a:ext cx="206375" cy="241300"/>
            </a:xfrm>
            <a:custGeom>
              <a:avLst/>
              <a:gdLst>
                <a:gd name="T0" fmla="*/ 108 w 130"/>
                <a:gd name="T1" fmla="*/ 0 h 152"/>
                <a:gd name="T2" fmla="*/ 0 w 130"/>
                <a:gd name="T3" fmla="*/ 108 h 152"/>
                <a:gd name="T4" fmla="*/ 0 w 130"/>
                <a:gd name="T5" fmla="*/ 152 h 152"/>
                <a:gd name="T6" fmla="*/ 130 w 130"/>
                <a:gd name="T7" fmla="*/ 22 h 152"/>
                <a:gd name="T8" fmla="*/ 108 w 130"/>
                <a:gd name="T9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52">
                  <a:moveTo>
                    <a:pt x="108" y="0"/>
                  </a:moveTo>
                  <a:lnTo>
                    <a:pt x="0" y="108"/>
                  </a:lnTo>
                  <a:lnTo>
                    <a:pt x="0" y="152"/>
                  </a:lnTo>
                  <a:lnTo>
                    <a:pt x="130" y="22"/>
                  </a:lnTo>
                  <a:lnTo>
                    <a:pt x="10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3" name="Freeform 61"/>
            <p:cNvSpPr>
              <a:spLocks/>
            </p:cNvSpPr>
            <p:nvPr/>
          </p:nvSpPr>
          <p:spPr bwMode="auto">
            <a:xfrm>
              <a:off x="3289777" y="5423694"/>
              <a:ext cx="309563" cy="344488"/>
            </a:xfrm>
            <a:custGeom>
              <a:avLst/>
              <a:gdLst>
                <a:gd name="T0" fmla="*/ 174 w 195"/>
                <a:gd name="T1" fmla="*/ 0 h 217"/>
                <a:gd name="T2" fmla="*/ 0 w 195"/>
                <a:gd name="T3" fmla="*/ 173 h 217"/>
                <a:gd name="T4" fmla="*/ 0 w 195"/>
                <a:gd name="T5" fmla="*/ 217 h 217"/>
                <a:gd name="T6" fmla="*/ 195 w 195"/>
                <a:gd name="T7" fmla="*/ 22 h 217"/>
                <a:gd name="T8" fmla="*/ 174 w 195"/>
                <a:gd name="T9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217">
                  <a:moveTo>
                    <a:pt x="174" y="0"/>
                  </a:moveTo>
                  <a:lnTo>
                    <a:pt x="0" y="173"/>
                  </a:lnTo>
                  <a:lnTo>
                    <a:pt x="0" y="217"/>
                  </a:lnTo>
                  <a:lnTo>
                    <a:pt x="195" y="22"/>
                  </a:lnTo>
                  <a:lnTo>
                    <a:pt x="17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4" name="Freeform 62"/>
            <p:cNvSpPr>
              <a:spLocks/>
            </p:cNvSpPr>
            <p:nvPr/>
          </p:nvSpPr>
          <p:spPr bwMode="auto">
            <a:xfrm>
              <a:off x="3289777" y="5423694"/>
              <a:ext cx="309563" cy="344488"/>
            </a:xfrm>
            <a:custGeom>
              <a:avLst/>
              <a:gdLst>
                <a:gd name="T0" fmla="*/ 174 w 195"/>
                <a:gd name="T1" fmla="*/ 0 h 217"/>
                <a:gd name="T2" fmla="*/ 0 w 195"/>
                <a:gd name="T3" fmla="*/ 173 h 217"/>
                <a:gd name="T4" fmla="*/ 0 w 195"/>
                <a:gd name="T5" fmla="*/ 217 h 217"/>
                <a:gd name="T6" fmla="*/ 195 w 195"/>
                <a:gd name="T7" fmla="*/ 22 h 217"/>
                <a:gd name="T8" fmla="*/ 174 w 195"/>
                <a:gd name="T9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217">
                  <a:moveTo>
                    <a:pt x="174" y="0"/>
                  </a:moveTo>
                  <a:lnTo>
                    <a:pt x="0" y="173"/>
                  </a:lnTo>
                  <a:lnTo>
                    <a:pt x="0" y="217"/>
                  </a:lnTo>
                  <a:lnTo>
                    <a:pt x="195" y="22"/>
                  </a:lnTo>
                  <a:lnTo>
                    <a:pt x="17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5" name="Freeform 63"/>
            <p:cNvSpPr>
              <a:spLocks/>
            </p:cNvSpPr>
            <p:nvPr/>
          </p:nvSpPr>
          <p:spPr bwMode="auto">
            <a:xfrm>
              <a:off x="3289777" y="5528469"/>
              <a:ext cx="415926" cy="449263"/>
            </a:xfrm>
            <a:custGeom>
              <a:avLst/>
              <a:gdLst>
                <a:gd name="T0" fmla="*/ 239 w 262"/>
                <a:gd name="T1" fmla="*/ 0 h 283"/>
                <a:gd name="T2" fmla="*/ 0 w 262"/>
                <a:gd name="T3" fmla="*/ 239 h 283"/>
                <a:gd name="T4" fmla="*/ 0 w 262"/>
                <a:gd name="T5" fmla="*/ 283 h 283"/>
                <a:gd name="T6" fmla="*/ 262 w 262"/>
                <a:gd name="T7" fmla="*/ 22 h 283"/>
                <a:gd name="T8" fmla="*/ 239 w 262"/>
                <a:gd name="T9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283">
                  <a:moveTo>
                    <a:pt x="239" y="0"/>
                  </a:moveTo>
                  <a:lnTo>
                    <a:pt x="0" y="239"/>
                  </a:lnTo>
                  <a:lnTo>
                    <a:pt x="0" y="283"/>
                  </a:lnTo>
                  <a:lnTo>
                    <a:pt x="262" y="22"/>
                  </a:lnTo>
                  <a:lnTo>
                    <a:pt x="23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6" name="Freeform 64"/>
            <p:cNvSpPr>
              <a:spLocks/>
            </p:cNvSpPr>
            <p:nvPr/>
          </p:nvSpPr>
          <p:spPr bwMode="auto">
            <a:xfrm>
              <a:off x="3289777" y="5528469"/>
              <a:ext cx="415926" cy="449263"/>
            </a:xfrm>
            <a:custGeom>
              <a:avLst/>
              <a:gdLst>
                <a:gd name="T0" fmla="*/ 239 w 262"/>
                <a:gd name="T1" fmla="*/ 0 h 283"/>
                <a:gd name="T2" fmla="*/ 0 w 262"/>
                <a:gd name="T3" fmla="*/ 239 h 283"/>
                <a:gd name="T4" fmla="*/ 0 w 262"/>
                <a:gd name="T5" fmla="*/ 283 h 283"/>
                <a:gd name="T6" fmla="*/ 262 w 262"/>
                <a:gd name="T7" fmla="*/ 22 h 283"/>
                <a:gd name="T8" fmla="*/ 239 w 262"/>
                <a:gd name="T9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283">
                  <a:moveTo>
                    <a:pt x="239" y="0"/>
                  </a:moveTo>
                  <a:lnTo>
                    <a:pt x="0" y="239"/>
                  </a:lnTo>
                  <a:lnTo>
                    <a:pt x="0" y="283"/>
                  </a:lnTo>
                  <a:lnTo>
                    <a:pt x="262" y="22"/>
                  </a:lnTo>
                  <a:lnTo>
                    <a:pt x="23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7" name="Freeform 65"/>
            <p:cNvSpPr>
              <a:spLocks/>
            </p:cNvSpPr>
            <p:nvPr/>
          </p:nvSpPr>
          <p:spPr bwMode="auto">
            <a:xfrm>
              <a:off x="3289777" y="5633244"/>
              <a:ext cx="519113" cy="554038"/>
            </a:xfrm>
            <a:custGeom>
              <a:avLst/>
              <a:gdLst>
                <a:gd name="T0" fmla="*/ 306 w 327"/>
                <a:gd name="T1" fmla="*/ 0 h 349"/>
                <a:gd name="T2" fmla="*/ 0 w 327"/>
                <a:gd name="T3" fmla="*/ 305 h 349"/>
                <a:gd name="T4" fmla="*/ 0 w 327"/>
                <a:gd name="T5" fmla="*/ 349 h 349"/>
                <a:gd name="T6" fmla="*/ 327 w 327"/>
                <a:gd name="T7" fmla="*/ 21 h 349"/>
                <a:gd name="T8" fmla="*/ 306 w 327"/>
                <a:gd name="T9" fmla="*/ 0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349">
                  <a:moveTo>
                    <a:pt x="306" y="0"/>
                  </a:moveTo>
                  <a:lnTo>
                    <a:pt x="0" y="305"/>
                  </a:lnTo>
                  <a:lnTo>
                    <a:pt x="0" y="349"/>
                  </a:lnTo>
                  <a:lnTo>
                    <a:pt x="327" y="21"/>
                  </a:lnTo>
                  <a:lnTo>
                    <a:pt x="30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8" name="Freeform 66"/>
            <p:cNvSpPr>
              <a:spLocks/>
            </p:cNvSpPr>
            <p:nvPr/>
          </p:nvSpPr>
          <p:spPr bwMode="auto">
            <a:xfrm>
              <a:off x="3289777" y="5633244"/>
              <a:ext cx="519113" cy="554038"/>
            </a:xfrm>
            <a:custGeom>
              <a:avLst/>
              <a:gdLst>
                <a:gd name="T0" fmla="*/ 306 w 327"/>
                <a:gd name="T1" fmla="*/ 0 h 349"/>
                <a:gd name="T2" fmla="*/ 0 w 327"/>
                <a:gd name="T3" fmla="*/ 305 h 349"/>
                <a:gd name="T4" fmla="*/ 0 w 327"/>
                <a:gd name="T5" fmla="*/ 349 h 349"/>
                <a:gd name="T6" fmla="*/ 327 w 327"/>
                <a:gd name="T7" fmla="*/ 21 h 349"/>
                <a:gd name="T8" fmla="*/ 306 w 327"/>
                <a:gd name="T9" fmla="*/ 0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349">
                  <a:moveTo>
                    <a:pt x="306" y="0"/>
                  </a:moveTo>
                  <a:lnTo>
                    <a:pt x="0" y="305"/>
                  </a:lnTo>
                  <a:lnTo>
                    <a:pt x="0" y="349"/>
                  </a:lnTo>
                  <a:lnTo>
                    <a:pt x="327" y="21"/>
                  </a:lnTo>
                  <a:lnTo>
                    <a:pt x="30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9" name="Freeform 67"/>
            <p:cNvSpPr>
              <a:spLocks/>
            </p:cNvSpPr>
            <p:nvPr/>
          </p:nvSpPr>
          <p:spPr bwMode="auto">
            <a:xfrm>
              <a:off x="3289777" y="5736432"/>
              <a:ext cx="622301" cy="658813"/>
            </a:xfrm>
            <a:custGeom>
              <a:avLst/>
              <a:gdLst>
                <a:gd name="T0" fmla="*/ 371 w 392"/>
                <a:gd name="T1" fmla="*/ 0 h 415"/>
                <a:gd name="T2" fmla="*/ 0 w 392"/>
                <a:gd name="T3" fmla="*/ 371 h 415"/>
                <a:gd name="T4" fmla="*/ 0 w 392"/>
                <a:gd name="T5" fmla="*/ 415 h 415"/>
                <a:gd name="T6" fmla="*/ 8 w 392"/>
                <a:gd name="T7" fmla="*/ 407 h 415"/>
                <a:gd name="T8" fmla="*/ 392 w 392"/>
                <a:gd name="T9" fmla="*/ 23 h 415"/>
                <a:gd name="T10" fmla="*/ 371 w 392"/>
                <a:gd name="T11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2" h="415">
                  <a:moveTo>
                    <a:pt x="371" y="0"/>
                  </a:moveTo>
                  <a:lnTo>
                    <a:pt x="0" y="371"/>
                  </a:lnTo>
                  <a:lnTo>
                    <a:pt x="0" y="415"/>
                  </a:lnTo>
                  <a:lnTo>
                    <a:pt x="8" y="407"/>
                  </a:lnTo>
                  <a:lnTo>
                    <a:pt x="392" y="23"/>
                  </a:lnTo>
                  <a:lnTo>
                    <a:pt x="37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0" name="Freeform 68"/>
            <p:cNvSpPr>
              <a:spLocks/>
            </p:cNvSpPr>
            <p:nvPr/>
          </p:nvSpPr>
          <p:spPr bwMode="auto">
            <a:xfrm>
              <a:off x="3289777" y="5736432"/>
              <a:ext cx="622301" cy="658813"/>
            </a:xfrm>
            <a:custGeom>
              <a:avLst/>
              <a:gdLst>
                <a:gd name="T0" fmla="*/ 371 w 392"/>
                <a:gd name="T1" fmla="*/ 0 h 415"/>
                <a:gd name="T2" fmla="*/ 0 w 392"/>
                <a:gd name="T3" fmla="*/ 371 h 415"/>
                <a:gd name="T4" fmla="*/ 0 w 392"/>
                <a:gd name="T5" fmla="*/ 415 h 415"/>
                <a:gd name="T6" fmla="*/ 8 w 392"/>
                <a:gd name="T7" fmla="*/ 407 h 415"/>
                <a:gd name="T8" fmla="*/ 392 w 392"/>
                <a:gd name="T9" fmla="*/ 23 h 415"/>
                <a:gd name="T10" fmla="*/ 371 w 392"/>
                <a:gd name="T11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2" h="415">
                  <a:moveTo>
                    <a:pt x="371" y="0"/>
                  </a:moveTo>
                  <a:lnTo>
                    <a:pt x="0" y="371"/>
                  </a:lnTo>
                  <a:lnTo>
                    <a:pt x="0" y="415"/>
                  </a:lnTo>
                  <a:lnTo>
                    <a:pt x="8" y="407"/>
                  </a:lnTo>
                  <a:lnTo>
                    <a:pt x="392" y="23"/>
                  </a:lnTo>
                  <a:lnTo>
                    <a:pt x="37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1" name="Freeform 69"/>
            <p:cNvSpPr>
              <a:spLocks/>
            </p:cNvSpPr>
            <p:nvPr/>
          </p:nvSpPr>
          <p:spPr bwMode="auto">
            <a:xfrm>
              <a:off x="4405791" y="5736432"/>
              <a:ext cx="865189" cy="863600"/>
            </a:xfrm>
            <a:custGeom>
              <a:avLst/>
              <a:gdLst>
                <a:gd name="T0" fmla="*/ 522 w 545"/>
                <a:gd name="T1" fmla="*/ 0 h 544"/>
                <a:gd name="T2" fmla="*/ 0 w 545"/>
                <a:gd name="T3" fmla="*/ 521 h 544"/>
                <a:gd name="T4" fmla="*/ 23 w 545"/>
                <a:gd name="T5" fmla="*/ 544 h 544"/>
                <a:gd name="T6" fmla="*/ 545 w 545"/>
                <a:gd name="T7" fmla="*/ 23 h 544"/>
                <a:gd name="T8" fmla="*/ 522 w 545"/>
                <a:gd name="T9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5" h="544">
                  <a:moveTo>
                    <a:pt x="522" y="0"/>
                  </a:moveTo>
                  <a:lnTo>
                    <a:pt x="0" y="521"/>
                  </a:lnTo>
                  <a:lnTo>
                    <a:pt x="23" y="544"/>
                  </a:lnTo>
                  <a:lnTo>
                    <a:pt x="545" y="23"/>
                  </a:lnTo>
                  <a:lnTo>
                    <a:pt x="5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" name="Freeform 70"/>
            <p:cNvSpPr>
              <a:spLocks/>
            </p:cNvSpPr>
            <p:nvPr/>
          </p:nvSpPr>
          <p:spPr bwMode="auto">
            <a:xfrm>
              <a:off x="4405791" y="5736432"/>
              <a:ext cx="865189" cy="863600"/>
            </a:xfrm>
            <a:custGeom>
              <a:avLst/>
              <a:gdLst>
                <a:gd name="T0" fmla="*/ 522 w 545"/>
                <a:gd name="T1" fmla="*/ 0 h 544"/>
                <a:gd name="T2" fmla="*/ 0 w 545"/>
                <a:gd name="T3" fmla="*/ 521 h 544"/>
                <a:gd name="T4" fmla="*/ 23 w 545"/>
                <a:gd name="T5" fmla="*/ 544 h 544"/>
                <a:gd name="T6" fmla="*/ 545 w 545"/>
                <a:gd name="T7" fmla="*/ 23 h 544"/>
                <a:gd name="T8" fmla="*/ 522 w 545"/>
                <a:gd name="T9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5" h="544">
                  <a:moveTo>
                    <a:pt x="522" y="0"/>
                  </a:moveTo>
                  <a:lnTo>
                    <a:pt x="0" y="521"/>
                  </a:lnTo>
                  <a:lnTo>
                    <a:pt x="23" y="544"/>
                  </a:lnTo>
                  <a:lnTo>
                    <a:pt x="545" y="23"/>
                  </a:lnTo>
                  <a:lnTo>
                    <a:pt x="52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" name="Freeform 71"/>
            <p:cNvSpPr>
              <a:spLocks/>
            </p:cNvSpPr>
            <p:nvPr/>
          </p:nvSpPr>
          <p:spPr bwMode="auto">
            <a:xfrm>
              <a:off x="4302603" y="5633244"/>
              <a:ext cx="862014" cy="863600"/>
            </a:xfrm>
            <a:custGeom>
              <a:avLst/>
              <a:gdLst>
                <a:gd name="T0" fmla="*/ 522 w 543"/>
                <a:gd name="T1" fmla="*/ 0 h 544"/>
                <a:gd name="T2" fmla="*/ 0 w 543"/>
                <a:gd name="T3" fmla="*/ 521 h 544"/>
                <a:gd name="T4" fmla="*/ 21 w 543"/>
                <a:gd name="T5" fmla="*/ 544 h 544"/>
                <a:gd name="T6" fmla="*/ 543 w 543"/>
                <a:gd name="T7" fmla="*/ 21 h 544"/>
                <a:gd name="T8" fmla="*/ 522 w 543"/>
                <a:gd name="T9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3" h="544">
                  <a:moveTo>
                    <a:pt x="522" y="0"/>
                  </a:moveTo>
                  <a:lnTo>
                    <a:pt x="0" y="521"/>
                  </a:lnTo>
                  <a:lnTo>
                    <a:pt x="21" y="544"/>
                  </a:lnTo>
                  <a:lnTo>
                    <a:pt x="543" y="21"/>
                  </a:lnTo>
                  <a:lnTo>
                    <a:pt x="5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4" name="Freeform 72"/>
            <p:cNvSpPr>
              <a:spLocks/>
            </p:cNvSpPr>
            <p:nvPr/>
          </p:nvSpPr>
          <p:spPr bwMode="auto">
            <a:xfrm>
              <a:off x="4302603" y="5633244"/>
              <a:ext cx="862014" cy="863600"/>
            </a:xfrm>
            <a:custGeom>
              <a:avLst/>
              <a:gdLst>
                <a:gd name="T0" fmla="*/ 522 w 543"/>
                <a:gd name="T1" fmla="*/ 0 h 544"/>
                <a:gd name="T2" fmla="*/ 0 w 543"/>
                <a:gd name="T3" fmla="*/ 521 h 544"/>
                <a:gd name="T4" fmla="*/ 21 w 543"/>
                <a:gd name="T5" fmla="*/ 544 h 544"/>
                <a:gd name="T6" fmla="*/ 543 w 543"/>
                <a:gd name="T7" fmla="*/ 21 h 544"/>
                <a:gd name="T8" fmla="*/ 522 w 543"/>
                <a:gd name="T9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3" h="544">
                  <a:moveTo>
                    <a:pt x="522" y="0"/>
                  </a:moveTo>
                  <a:lnTo>
                    <a:pt x="0" y="521"/>
                  </a:lnTo>
                  <a:lnTo>
                    <a:pt x="21" y="544"/>
                  </a:lnTo>
                  <a:lnTo>
                    <a:pt x="543" y="21"/>
                  </a:lnTo>
                  <a:lnTo>
                    <a:pt x="52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" name="Freeform 73"/>
            <p:cNvSpPr>
              <a:spLocks/>
            </p:cNvSpPr>
            <p:nvPr/>
          </p:nvSpPr>
          <p:spPr bwMode="auto">
            <a:xfrm>
              <a:off x="4196240" y="5528469"/>
              <a:ext cx="865189" cy="862013"/>
            </a:xfrm>
            <a:custGeom>
              <a:avLst/>
              <a:gdLst>
                <a:gd name="T0" fmla="*/ 524 w 545"/>
                <a:gd name="T1" fmla="*/ 0 h 543"/>
                <a:gd name="T2" fmla="*/ 0 w 545"/>
                <a:gd name="T3" fmla="*/ 522 h 543"/>
                <a:gd name="T4" fmla="*/ 23 w 545"/>
                <a:gd name="T5" fmla="*/ 543 h 543"/>
                <a:gd name="T6" fmla="*/ 545 w 545"/>
                <a:gd name="T7" fmla="*/ 22 h 543"/>
                <a:gd name="T8" fmla="*/ 524 w 545"/>
                <a:gd name="T9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5" h="543">
                  <a:moveTo>
                    <a:pt x="524" y="0"/>
                  </a:moveTo>
                  <a:lnTo>
                    <a:pt x="0" y="522"/>
                  </a:lnTo>
                  <a:lnTo>
                    <a:pt x="23" y="543"/>
                  </a:lnTo>
                  <a:lnTo>
                    <a:pt x="545" y="22"/>
                  </a:lnTo>
                  <a:lnTo>
                    <a:pt x="5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6" name="Freeform 74"/>
            <p:cNvSpPr>
              <a:spLocks/>
            </p:cNvSpPr>
            <p:nvPr/>
          </p:nvSpPr>
          <p:spPr bwMode="auto">
            <a:xfrm>
              <a:off x="4196240" y="5528469"/>
              <a:ext cx="865189" cy="862013"/>
            </a:xfrm>
            <a:custGeom>
              <a:avLst/>
              <a:gdLst>
                <a:gd name="T0" fmla="*/ 524 w 545"/>
                <a:gd name="T1" fmla="*/ 0 h 543"/>
                <a:gd name="T2" fmla="*/ 0 w 545"/>
                <a:gd name="T3" fmla="*/ 522 h 543"/>
                <a:gd name="T4" fmla="*/ 23 w 545"/>
                <a:gd name="T5" fmla="*/ 543 h 543"/>
                <a:gd name="T6" fmla="*/ 545 w 545"/>
                <a:gd name="T7" fmla="*/ 22 h 543"/>
                <a:gd name="T8" fmla="*/ 524 w 545"/>
                <a:gd name="T9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5" h="543">
                  <a:moveTo>
                    <a:pt x="524" y="0"/>
                  </a:moveTo>
                  <a:lnTo>
                    <a:pt x="0" y="522"/>
                  </a:lnTo>
                  <a:lnTo>
                    <a:pt x="23" y="543"/>
                  </a:lnTo>
                  <a:lnTo>
                    <a:pt x="545" y="22"/>
                  </a:lnTo>
                  <a:lnTo>
                    <a:pt x="52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7" name="Freeform 75"/>
            <p:cNvSpPr>
              <a:spLocks/>
            </p:cNvSpPr>
            <p:nvPr/>
          </p:nvSpPr>
          <p:spPr bwMode="auto">
            <a:xfrm>
              <a:off x="4093053" y="5423694"/>
              <a:ext cx="865189" cy="863600"/>
            </a:xfrm>
            <a:custGeom>
              <a:avLst/>
              <a:gdLst>
                <a:gd name="T0" fmla="*/ 522 w 545"/>
                <a:gd name="T1" fmla="*/ 0 h 544"/>
                <a:gd name="T2" fmla="*/ 0 w 545"/>
                <a:gd name="T3" fmla="*/ 521 h 544"/>
                <a:gd name="T4" fmla="*/ 23 w 545"/>
                <a:gd name="T5" fmla="*/ 544 h 544"/>
                <a:gd name="T6" fmla="*/ 545 w 545"/>
                <a:gd name="T7" fmla="*/ 22 h 544"/>
                <a:gd name="T8" fmla="*/ 522 w 545"/>
                <a:gd name="T9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5" h="544">
                  <a:moveTo>
                    <a:pt x="522" y="0"/>
                  </a:moveTo>
                  <a:lnTo>
                    <a:pt x="0" y="521"/>
                  </a:lnTo>
                  <a:lnTo>
                    <a:pt x="23" y="544"/>
                  </a:lnTo>
                  <a:lnTo>
                    <a:pt x="545" y="22"/>
                  </a:lnTo>
                  <a:lnTo>
                    <a:pt x="5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" name="Freeform 76"/>
            <p:cNvSpPr>
              <a:spLocks/>
            </p:cNvSpPr>
            <p:nvPr/>
          </p:nvSpPr>
          <p:spPr bwMode="auto">
            <a:xfrm>
              <a:off x="4093053" y="5423694"/>
              <a:ext cx="865189" cy="863600"/>
            </a:xfrm>
            <a:custGeom>
              <a:avLst/>
              <a:gdLst>
                <a:gd name="T0" fmla="*/ 522 w 545"/>
                <a:gd name="T1" fmla="*/ 0 h 544"/>
                <a:gd name="T2" fmla="*/ 0 w 545"/>
                <a:gd name="T3" fmla="*/ 521 h 544"/>
                <a:gd name="T4" fmla="*/ 23 w 545"/>
                <a:gd name="T5" fmla="*/ 544 h 544"/>
                <a:gd name="T6" fmla="*/ 545 w 545"/>
                <a:gd name="T7" fmla="*/ 22 h 544"/>
                <a:gd name="T8" fmla="*/ 522 w 545"/>
                <a:gd name="T9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5" h="544">
                  <a:moveTo>
                    <a:pt x="522" y="0"/>
                  </a:moveTo>
                  <a:lnTo>
                    <a:pt x="0" y="521"/>
                  </a:lnTo>
                  <a:lnTo>
                    <a:pt x="23" y="544"/>
                  </a:lnTo>
                  <a:lnTo>
                    <a:pt x="545" y="22"/>
                  </a:lnTo>
                  <a:lnTo>
                    <a:pt x="52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" name="Freeform 77"/>
            <p:cNvSpPr>
              <a:spLocks/>
            </p:cNvSpPr>
            <p:nvPr/>
          </p:nvSpPr>
          <p:spPr bwMode="auto">
            <a:xfrm>
              <a:off x="3989865" y="5318919"/>
              <a:ext cx="862014" cy="862013"/>
            </a:xfrm>
            <a:custGeom>
              <a:avLst/>
              <a:gdLst>
                <a:gd name="T0" fmla="*/ 521 w 543"/>
                <a:gd name="T1" fmla="*/ 0 h 543"/>
                <a:gd name="T2" fmla="*/ 0 w 543"/>
                <a:gd name="T3" fmla="*/ 522 h 543"/>
                <a:gd name="T4" fmla="*/ 21 w 543"/>
                <a:gd name="T5" fmla="*/ 543 h 543"/>
                <a:gd name="T6" fmla="*/ 543 w 543"/>
                <a:gd name="T7" fmla="*/ 22 h 543"/>
                <a:gd name="T8" fmla="*/ 521 w 543"/>
                <a:gd name="T9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3" h="543">
                  <a:moveTo>
                    <a:pt x="521" y="0"/>
                  </a:moveTo>
                  <a:lnTo>
                    <a:pt x="0" y="522"/>
                  </a:lnTo>
                  <a:lnTo>
                    <a:pt x="21" y="543"/>
                  </a:lnTo>
                  <a:lnTo>
                    <a:pt x="543" y="22"/>
                  </a:lnTo>
                  <a:lnTo>
                    <a:pt x="5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" name="Freeform 78"/>
            <p:cNvSpPr>
              <a:spLocks/>
            </p:cNvSpPr>
            <p:nvPr/>
          </p:nvSpPr>
          <p:spPr bwMode="auto">
            <a:xfrm>
              <a:off x="3989865" y="5318919"/>
              <a:ext cx="862014" cy="862013"/>
            </a:xfrm>
            <a:custGeom>
              <a:avLst/>
              <a:gdLst>
                <a:gd name="T0" fmla="*/ 521 w 543"/>
                <a:gd name="T1" fmla="*/ 0 h 543"/>
                <a:gd name="T2" fmla="*/ 0 w 543"/>
                <a:gd name="T3" fmla="*/ 522 h 543"/>
                <a:gd name="T4" fmla="*/ 21 w 543"/>
                <a:gd name="T5" fmla="*/ 543 h 543"/>
                <a:gd name="T6" fmla="*/ 543 w 543"/>
                <a:gd name="T7" fmla="*/ 22 h 543"/>
                <a:gd name="T8" fmla="*/ 521 w 543"/>
                <a:gd name="T9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3" h="543">
                  <a:moveTo>
                    <a:pt x="521" y="0"/>
                  </a:moveTo>
                  <a:lnTo>
                    <a:pt x="0" y="522"/>
                  </a:lnTo>
                  <a:lnTo>
                    <a:pt x="21" y="543"/>
                  </a:lnTo>
                  <a:lnTo>
                    <a:pt x="543" y="22"/>
                  </a:lnTo>
                  <a:lnTo>
                    <a:pt x="52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" name="Freeform 79"/>
            <p:cNvSpPr>
              <a:spLocks/>
            </p:cNvSpPr>
            <p:nvPr/>
          </p:nvSpPr>
          <p:spPr bwMode="auto">
            <a:xfrm>
              <a:off x="4405791" y="4377531"/>
              <a:ext cx="1135064" cy="868363"/>
            </a:xfrm>
            <a:custGeom>
              <a:avLst/>
              <a:gdLst>
                <a:gd name="T0" fmla="*/ 434 w 535"/>
                <a:gd name="T1" fmla="*/ 0 h 410"/>
                <a:gd name="T2" fmla="*/ 413 w 535"/>
                <a:gd name="T3" fmla="*/ 2 h 410"/>
                <a:gd name="T4" fmla="*/ 381 w 535"/>
                <a:gd name="T5" fmla="*/ 15 h 410"/>
                <a:gd name="T6" fmla="*/ 342 w 535"/>
                <a:gd name="T7" fmla="*/ 51 h 410"/>
                <a:gd name="T8" fmla="*/ 228 w 535"/>
                <a:gd name="T9" fmla="*/ 165 h 410"/>
                <a:gd name="T10" fmla="*/ 0 w 535"/>
                <a:gd name="T11" fmla="*/ 393 h 410"/>
                <a:gd name="T12" fmla="*/ 17 w 535"/>
                <a:gd name="T13" fmla="*/ 410 h 410"/>
                <a:gd name="T14" fmla="*/ 245 w 535"/>
                <a:gd name="T15" fmla="*/ 182 h 410"/>
                <a:gd name="T16" fmla="*/ 359 w 535"/>
                <a:gd name="T17" fmla="*/ 68 h 410"/>
                <a:gd name="T18" fmla="*/ 394 w 535"/>
                <a:gd name="T19" fmla="*/ 35 h 410"/>
                <a:gd name="T20" fmla="*/ 418 w 535"/>
                <a:gd name="T21" fmla="*/ 25 h 410"/>
                <a:gd name="T22" fmla="*/ 434 w 535"/>
                <a:gd name="T23" fmla="*/ 23 h 410"/>
                <a:gd name="T24" fmla="*/ 504 w 535"/>
                <a:gd name="T25" fmla="*/ 72 h 410"/>
                <a:gd name="T26" fmla="*/ 505 w 535"/>
                <a:gd name="T27" fmla="*/ 124 h 410"/>
                <a:gd name="T28" fmla="*/ 491 w 535"/>
                <a:gd name="T29" fmla="*/ 147 h 410"/>
                <a:gd name="T30" fmla="*/ 443 w 535"/>
                <a:gd name="T31" fmla="*/ 196 h 410"/>
                <a:gd name="T32" fmla="*/ 460 w 535"/>
                <a:gd name="T33" fmla="*/ 212 h 410"/>
                <a:gd name="T34" fmla="*/ 509 w 535"/>
                <a:gd name="T35" fmla="*/ 162 h 410"/>
                <a:gd name="T36" fmla="*/ 527 w 535"/>
                <a:gd name="T37" fmla="*/ 132 h 410"/>
                <a:gd name="T38" fmla="*/ 526 w 535"/>
                <a:gd name="T39" fmla="*/ 63 h 410"/>
                <a:gd name="T40" fmla="*/ 434 w 535"/>
                <a:gd name="T41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35" h="410">
                  <a:moveTo>
                    <a:pt x="434" y="0"/>
                  </a:moveTo>
                  <a:cubicBezTo>
                    <a:pt x="427" y="0"/>
                    <a:pt x="420" y="1"/>
                    <a:pt x="413" y="2"/>
                  </a:cubicBezTo>
                  <a:cubicBezTo>
                    <a:pt x="402" y="5"/>
                    <a:pt x="391" y="9"/>
                    <a:pt x="381" y="15"/>
                  </a:cubicBezTo>
                  <a:cubicBezTo>
                    <a:pt x="372" y="21"/>
                    <a:pt x="365" y="28"/>
                    <a:pt x="342" y="51"/>
                  </a:cubicBezTo>
                  <a:cubicBezTo>
                    <a:pt x="228" y="165"/>
                    <a:pt x="228" y="165"/>
                    <a:pt x="228" y="165"/>
                  </a:cubicBezTo>
                  <a:cubicBezTo>
                    <a:pt x="0" y="393"/>
                    <a:pt x="0" y="393"/>
                    <a:pt x="0" y="393"/>
                  </a:cubicBezTo>
                  <a:cubicBezTo>
                    <a:pt x="17" y="410"/>
                    <a:pt x="17" y="410"/>
                    <a:pt x="17" y="410"/>
                  </a:cubicBezTo>
                  <a:cubicBezTo>
                    <a:pt x="245" y="182"/>
                    <a:pt x="245" y="182"/>
                    <a:pt x="245" y="182"/>
                  </a:cubicBezTo>
                  <a:cubicBezTo>
                    <a:pt x="359" y="68"/>
                    <a:pt x="359" y="68"/>
                    <a:pt x="359" y="68"/>
                  </a:cubicBezTo>
                  <a:cubicBezTo>
                    <a:pt x="382" y="44"/>
                    <a:pt x="387" y="39"/>
                    <a:pt x="394" y="35"/>
                  </a:cubicBezTo>
                  <a:cubicBezTo>
                    <a:pt x="401" y="30"/>
                    <a:pt x="409" y="27"/>
                    <a:pt x="418" y="25"/>
                  </a:cubicBezTo>
                  <a:cubicBezTo>
                    <a:pt x="423" y="24"/>
                    <a:pt x="429" y="23"/>
                    <a:pt x="434" y="23"/>
                  </a:cubicBezTo>
                  <a:cubicBezTo>
                    <a:pt x="465" y="23"/>
                    <a:pt x="494" y="43"/>
                    <a:pt x="504" y="72"/>
                  </a:cubicBezTo>
                  <a:cubicBezTo>
                    <a:pt x="511" y="88"/>
                    <a:pt x="511" y="108"/>
                    <a:pt x="505" y="124"/>
                  </a:cubicBezTo>
                  <a:cubicBezTo>
                    <a:pt x="502" y="132"/>
                    <a:pt x="497" y="140"/>
                    <a:pt x="491" y="147"/>
                  </a:cubicBezTo>
                  <a:cubicBezTo>
                    <a:pt x="490" y="150"/>
                    <a:pt x="458" y="180"/>
                    <a:pt x="443" y="196"/>
                  </a:cubicBezTo>
                  <a:cubicBezTo>
                    <a:pt x="460" y="212"/>
                    <a:pt x="460" y="212"/>
                    <a:pt x="460" y="212"/>
                  </a:cubicBezTo>
                  <a:cubicBezTo>
                    <a:pt x="475" y="196"/>
                    <a:pt x="505" y="168"/>
                    <a:pt x="509" y="162"/>
                  </a:cubicBezTo>
                  <a:cubicBezTo>
                    <a:pt x="517" y="153"/>
                    <a:pt x="523" y="143"/>
                    <a:pt x="527" y="132"/>
                  </a:cubicBezTo>
                  <a:cubicBezTo>
                    <a:pt x="535" y="110"/>
                    <a:pt x="535" y="85"/>
                    <a:pt x="526" y="63"/>
                  </a:cubicBezTo>
                  <a:cubicBezTo>
                    <a:pt x="513" y="26"/>
                    <a:pt x="474" y="0"/>
                    <a:pt x="4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" name="Freeform 80"/>
            <p:cNvSpPr>
              <a:spLocks/>
            </p:cNvSpPr>
            <p:nvPr/>
          </p:nvSpPr>
          <p:spPr bwMode="auto">
            <a:xfrm>
              <a:off x="4302603" y="4229894"/>
              <a:ext cx="1387477" cy="909638"/>
            </a:xfrm>
            <a:custGeom>
              <a:avLst/>
              <a:gdLst>
                <a:gd name="T0" fmla="*/ 483 w 655"/>
                <a:gd name="T1" fmla="*/ 0 h 430"/>
                <a:gd name="T2" fmla="*/ 447 w 655"/>
                <a:gd name="T3" fmla="*/ 4 h 430"/>
                <a:gd name="T4" fmla="*/ 342 w 655"/>
                <a:gd name="T5" fmla="*/ 72 h 430"/>
                <a:gd name="T6" fmla="*/ 228 w 655"/>
                <a:gd name="T7" fmla="*/ 186 h 430"/>
                <a:gd name="T8" fmla="*/ 0 w 655"/>
                <a:gd name="T9" fmla="*/ 414 h 430"/>
                <a:gd name="T10" fmla="*/ 16 w 655"/>
                <a:gd name="T11" fmla="*/ 430 h 430"/>
                <a:gd name="T12" fmla="*/ 244 w 655"/>
                <a:gd name="T13" fmla="*/ 202 h 430"/>
                <a:gd name="T14" fmla="*/ 358 w 655"/>
                <a:gd name="T15" fmla="*/ 88 h 430"/>
                <a:gd name="T16" fmla="*/ 452 w 655"/>
                <a:gd name="T17" fmla="*/ 27 h 430"/>
                <a:gd name="T18" fmla="*/ 483 w 655"/>
                <a:gd name="T19" fmla="*/ 23 h 430"/>
                <a:gd name="T20" fmla="*/ 619 w 655"/>
                <a:gd name="T21" fmla="*/ 117 h 430"/>
                <a:gd name="T22" fmla="*/ 619 w 655"/>
                <a:gd name="T23" fmla="*/ 218 h 430"/>
                <a:gd name="T24" fmla="*/ 541 w 655"/>
                <a:gd name="T25" fmla="*/ 315 h 430"/>
                <a:gd name="T26" fmla="*/ 558 w 655"/>
                <a:gd name="T27" fmla="*/ 332 h 430"/>
                <a:gd name="T28" fmla="*/ 641 w 655"/>
                <a:gd name="T29" fmla="*/ 226 h 430"/>
                <a:gd name="T30" fmla="*/ 641 w 655"/>
                <a:gd name="T31" fmla="*/ 109 h 430"/>
                <a:gd name="T32" fmla="*/ 483 w 655"/>
                <a:gd name="T33" fmla="*/ 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5" h="430">
                  <a:moveTo>
                    <a:pt x="483" y="0"/>
                  </a:moveTo>
                  <a:cubicBezTo>
                    <a:pt x="471" y="0"/>
                    <a:pt x="459" y="1"/>
                    <a:pt x="447" y="4"/>
                  </a:cubicBezTo>
                  <a:cubicBezTo>
                    <a:pt x="405" y="14"/>
                    <a:pt x="380" y="31"/>
                    <a:pt x="342" y="72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0" y="414"/>
                    <a:pt x="0" y="414"/>
                    <a:pt x="0" y="414"/>
                  </a:cubicBezTo>
                  <a:cubicBezTo>
                    <a:pt x="16" y="430"/>
                    <a:pt x="16" y="430"/>
                    <a:pt x="16" y="430"/>
                  </a:cubicBezTo>
                  <a:cubicBezTo>
                    <a:pt x="244" y="202"/>
                    <a:pt x="244" y="202"/>
                    <a:pt x="244" y="202"/>
                  </a:cubicBezTo>
                  <a:cubicBezTo>
                    <a:pt x="358" y="88"/>
                    <a:pt x="358" y="88"/>
                    <a:pt x="358" y="88"/>
                  </a:cubicBezTo>
                  <a:cubicBezTo>
                    <a:pt x="398" y="47"/>
                    <a:pt x="414" y="37"/>
                    <a:pt x="452" y="27"/>
                  </a:cubicBezTo>
                  <a:cubicBezTo>
                    <a:pt x="462" y="24"/>
                    <a:pt x="473" y="23"/>
                    <a:pt x="483" y="23"/>
                  </a:cubicBezTo>
                  <a:cubicBezTo>
                    <a:pt x="542" y="23"/>
                    <a:pt x="599" y="61"/>
                    <a:pt x="619" y="117"/>
                  </a:cubicBezTo>
                  <a:cubicBezTo>
                    <a:pt x="631" y="149"/>
                    <a:pt x="631" y="186"/>
                    <a:pt x="619" y="218"/>
                  </a:cubicBezTo>
                  <a:cubicBezTo>
                    <a:pt x="609" y="251"/>
                    <a:pt x="585" y="272"/>
                    <a:pt x="541" y="315"/>
                  </a:cubicBezTo>
                  <a:cubicBezTo>
                    <a:pt x="558" y="332"/>
                    <a:pt x="558" y="332"/>
                    <a:pt x="558" y="332"/>
                  </a:cubicBezTo>
                  <a:cubicBezTo>
                    <a:pt x="600" y="290"/>
                    <a:pt x="629" y="264"/>
                    <a:pt x="641" y="226"/>
                  </a:cubicBezTo>
                  <a:cubicBezTo>
                    <a:pt x="655" y="189"/>
                    <a:pt x="655" y="146"/>
                    <a:pt x="641" y="109"/>
                  </a:cubicBezTo>
                  <a:cubicBezTo>
                    <a:pt x="617" y="44"/>
                    <a:pt x="551" y="0"/>
                    <a:pt x="48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5" name="Freeform 81"/>
            <p:cNvSpPr>
              <a:spLocks/>
            </p:cNvSpPr>
            <p:nvPr/>
          </p:nvSpPr>
          <p:spPr bwMode="auto">
            <a:xfrm>
              <a:off x="4199415" y="4080669"/>
              <a:ext cx="1641477" cy="955675"/>
            </a:xfrm>
            <a:custGeom>
              <a:avLst/>
              <a:gdLst>
                <a:gd name="T0" fmla="*/ 532 w 775"/>
                <a:gd name="T1" fmla="*/ 0 h 451"/>
                <a:gd name="T2" fmla="*/ 482 w 775"/>
                <a:gd name="T3" fmla="*/ 6 h 451"/>
                <a:gd name="T4" fmla="*/ 341 w 775"/>
                <a:gd name="T5" fmla="*/ 93 h 451"/>
                <a:gd name="T6" fmla="*/ 227 w 775"/>
                <a:gd name="T7" fmla="*/ 207 h 451"/>
                <a:gd name="T8" fmla="*/ 0 w 775"/>
                <a:gd name="T9" fmla="*/ 434 h 451"/>
                <a:gd name="T10" fmla="*/ 16 w 775"/>
                <a:gd name="T11" fmla="*/ 451 h 451"/>
                <a:gd name="T12" fmla="*/ 244 w 775"/>
                <a:gd name="T13" fmla="*/ 223 h 451"/>
                <a:gd name="T14" fmla="*/ 358 w 775"/>
                <a:gd name="T15" fmla="*/ 109 h 451"/>
                <a:gd name="T16" fmla="*/ 487 w 775"/>
                <a:gd name="T17" fmla="*/ 29 h 451"/>
                <a:gd name="T18" fmla="*/ 532 w 775"/>
                <a:gd name="T19" fmla="*/ 23 h 451"/>
                <a:gd name="T20" fmla="*/ 733 w 775"/>
                <a:gd name="T21" fmla="*/ 162 h 451"/>
                <a:gd name="T22" fmla="*/ 640 w 775"/>
                <a:gd name="T23" fmla="*/ 434 h 451"/>
                <a:gd name="T24" fmla="*/ 656 w 775"/>
                <a:gd name="T25" fmla="*/ 451 h 451"/>
                <a:gd name="T26" fmla="*/ 756 w 775"/>
                <a:gd name="T27" fmla="*/ 320 h 451"/>
                <a:gd name="T28" fmla="*/ 755 w 775"/>
                <a:gd name="T29" fmla="*/ 154 h 451"/>
                <a:gd name="T30" fmla="*/ 532 w 775"/>
                <a:gd name="T31" fmla="*/ 0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75" h="451">
                  <a:moveTo>
                    <a:pt x="532" y="0"/>
                  </a:moveTo>
                  <a:cubicBezTo>
                    <a:pt x="515" y="0"/>
                    <a:pt x="498" y="2"/>
                    <a:pt x="482" y="6"/>
                  </a:cubicBezTo>
                  <a:cubicBezTo>
                    <a:pt x="426" y="16"/>
                    <a:pt x="377" y="53"/>
                    <a:pt x="341" y="93"/>
                  </a:cubicBezTo>
                  <a:cubicBezTo>
                    <a:pt x="227" y="207"/>
                    <a:pt x="227" y="207"/>
                    <a:pt x="227" y="207"/>
                  </a:cubicBezTo>
                  <a:cubicBezTo>
                    <a:pt x="0" y="434"/>
                    <a:pt x="0" y="434"/>
                    <a:pt x="0" y="434"/>
                  </a:cubicBezTo>
                  <a:cubicBezTo>
                    <a:pt x="16" y="451"/>
                    <a:pt x="16" y="451"/>
                    <a:pt x="16" y="451"/>
                  </a:cubicBezTo>
                  <a:cubicBezTo>
                    <a:pt x="244" y="223"/>
                    <a:pt x="244" y="223"/>
                    <a:pt x="244" y="223"/>
                  </a:cubicBezTo>
                  <a:cubicBezTo>
                    <a:pt x="358" y="109"/>
                    <a:pt x="358" y="109"/>
                    <a:pt x="358" y="109"/>
                  </a:cubicBezTo>
                  <a:cubicBezTo>
                    <a:pt x="394" y="69"/>
                    <a:pt x="435" y="39"/>
                    <a:pt x="487" y="29"/>
                  </a:cubicBezTo>
                  <a:cubicBezTo>
                    <a:pt x="502" y="25"/>
                    <a:pt x="517" y="23"/>
                    <a:pt x="532" y="23"/>
                  </a:cubicBezTo>
                  <a:cubicBezTo>
                    <a:pt x="618" y="23"/>
                    <a:pt x="703" y="80"/>
                    <a:pt x="733" y="162"/>
                  </a:cubicBezTo>
                  <a:cubicBezTo>
                    <a:pt x="773" y="262"/>
                    <a:pt x="725" y="368"/>
                    <a:pt x="640" y="434"/>
                  </a:cubicBezTo>
                  <a:cubicBezTo>
                    <a:pt x="656" y="451"/>
                    <a:pt x="656" y="451"/>
                    <a:pt x="656" y="451"/>
                  </a:cubicBezTo>
                  <a:cubicBezTo>
                    <a:pt x="693" y="414"/>
                    <a:pt x="738" y="375"/>
                    <a:pt x="756" y="320"/>
                  </a:cubicBezTo>
                  <a:cubicBezTo>
                    <a:pt x="775" y="267"/>
                    <a:pt x="775" y="207"/>
                    <a:pt x="755" y="154"/>
                  </a:cubicBezTo>
                  <a:cubicBezTo>
                    <a:pt x="722" y="62"/>
                    <a:pt x="628" y="0"/>
                    <a:pt x="53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6" name="Freeform 82"/>
            <p:cNvSpPr>
              <a:spLocks/>
            </p:cNvSpPr>
            <p:nvPr/>
          </p:nvSpPr>
          <p:spPr bwMode="auto">
            <a:xfrm>
              <a:off x="4093053" y="3933031"/>
              <a:ext cx="1900240" cy="1206501"/>
            </a:xfrm>
            <a:custGeom>
              <a:avLst/>
              <a:gdLst>
                <a:gd name="T0" fmla="*/ 582 w 897"/>
                <a:gd name="T1" fmla="*/ 0 h 570"/>
                <a:gd name="T2" fmla="*/ 517 w 897"/>
                <a:gd name="T3" fmla="*/ 8 h 570"/>
                <a:gd name="T4" fmla="*/ 342 w 897"/>
                <a:gd name="T5" fmla="*/ 113 h 570"/>
                <a:gd name="T6" fmla="*/ 228 w 897"/>
                <a:gd name="T7" fmla="*/ 227 h 570"/>
                <a:gd name="T8" fmla="*/ 0 w 897"/>
                <a:gd name="T9" fmla="*/ 455 h 570"/>
                <a:gd name="T10" fmla="*/ 17 w 897"/>
                <a:gd name="T11" fmla="*/ 472 h 570"/>
                <a:gd name="T12" fmla="*/ 245 w 897"/>
                <a:gd name="T13" fmla="*/ 244 h 570"/>
                <a:gd name="T14" fmla="*/ 359 w 897"/>
                <a:gd name="T15" fmla="*/ 130 h 570"/>
                <a:gd name="T16" fmla="*/ 522 w 897"/>
                <a:gd name="T17" fmla="*/ 31 h 570"/>
                <a:gd name="T18" fmla="*/ 582 w 897"/>
                <a:gd name="T19" fmla="*/ 24 h 570"/>
                <a:gd name="T20" fmla="*/ 848 w 897"/>
                <a:gd name="T21" fmla="*/ 208 h 570"/>
                <a:gd name="T22" fmla="*/ 849 w 897"/>
                <a:gd name="T23" fmla="*/ 406 h 570"/>
                <a:gd name="T24" fmla="*/ 739 w 897"/>
                <a:gd name="T25" fmla="*/ 554 h 570"/>
                <a:gd name="T26" fmla="*/ 756 w 897"/>
                <a:gd name="T27" fmla="*/ 570 h 570"/>
                <a:gd name="T28" fmla="*/ 871 w 897"/>
                <a:gd name="T29" fmla="*/ 414 h 570"/>
                <a:gd name="T30" fmla="*/ 870 w 897"/>
                <a:gd name="T31" fmla="*/ 199 h 570"/>
                <a:gd name="T32" fmla="*/ 582 w 897"/>
                <a:gd name="T33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97" h="570">
                  <a:moveTo>
                    <a:pt x="582" y="0"/>
                  </a:moveTo>
                  <a:cubicBezTo>
                    <a:pt x="560" y="0"/>
                    <a:pt x="538" y="3"/>
                    <a:pt x="517" y="8"/>
                  </a:cubicBezTo>
                  <a:cubicBezTo>
                    <a:pt x="448" y="18"/>
                    <a:pt x="374" y="76"/>
                    <a:pt x="342" y="113"/>
                  </a:cubicBezTo>
                  <a:cubicBezTo>
                    <a:pt x="228" y="227"/>
                    <a:pt x="228" y="227"/>
                    <a:pt x="228" y="227"/>
                  </a:cubicBezTo>
                  <a:cubicBezTo>
                    <a:pt x="0" y="455"/>
                    <a:pt x="0" y="455"/>
                    <a:pt x="0" y="455"/>
                  </a:cubicBezTo>
                  <a:cubicBezTo>
                    <a:pt x="17" y="472"/>
                    <a:pt x="17" y="472"/>
                    <a:pt x="17" y="472"/>
                  </a:cubicBezTo>
                  <a:cubicBezTo>
                    <a:pt x="245" y="244"/>
                    <a:pt x="245" y="244"/>
                    <a:pt x="245" y="244"/>
                  </a:cubicBezTo>
                  <a:cubicBezTo>
                    <a:pt x="359" y="130"/>
                    <a:pt x="359" y="130"/>
                    <a:pt x="359" y="130"/>
                  </a:cubicBezTo>
                  <a:cubicBezTo>
                    <a:pt x="392" y="92"/>
                    <a:pt x="457" y="41"/>
                    <a:pt x="522" y="31"/>
                  </a:cubicBezTo>
                  <a:cubicBezTo>
                    <a:pt x="542" y="26"/>
                    <a:pt x="562" y="24"/>
                    <a:pt x="582" y="24"/>
                  </a:cubicBezTo>
                  <a:cubicBezTo>
                    <a:pt x="696" y="24"/>
                    <a:pt x="809" y="98"/>
                    <a:pt x="848" y="208"/>
                  </a:cubicBezTo>
                  <a:cubicBezTo>
                    <a:pt x="873" y="271"/>
                    <a:pt x="873" y="342"/>
                    <a:pt x="849" y="406"/>
                  </a:cubicBezTo>
                  <a:cubicBezTo>
                    <a:pt x="827" y="472"/>
                    <a:pt x="773" y="520"/>
                    <a:pt x="739" y="554"/>
                  </a:cubicBezTo>
                  <a:cubicBezTo>
                    <a:pt x="756" y="570"/>
                    <a:pt x="756" y="570"/>
                    <a:pt x="756" y="570"/>
                  </a:cubicBezTo>
                  <a:cubicBezTo>
                    <a:pt x="788" y="538"/>
                    <a:pt x="848" y="486"/>
                    <a:pt x="871" y="414"/>
                  </a:cubicBezTo>
                  <a:cubicBezTo>
                    <a:pt x="897" y="345"/>
                    <a:pt x="896" y="268"/>
                    <a:pt x="870" y="199"/>
                  </a:cubicBezTo>
                  <a:cubicBezTo>
                    <a:pt x="828" y="80"/>
                    <a:pt x="706" y="0"/>
                    <a:pt x="5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7" name="Freeform 83"/>
            <p:cNvSpPr>
              <a:spLocks/>
            </p:cNvSpPr>
            <p:nvPr/>
          </p:nvSpPr>
          <p:spPr bwMode="auto">
            <a:xfrm>
              <a:off x="3989865" y="3785394"/>
              <a:ext cx="2154240" cy="1460501"/>
            </a:xfrm>
            <a:custGeom>
              <a:avLst/>
              <a:gdLst>
                <a:gd name="T0" fmla="*/ 630 w 1017"/>
                <a:gd name="T1" fmla="*/ 0 h 690"/>
                <a:gd name="T2" fmla="*/ 551 w 1017"/>
                <a:gd name="T3" fmla="*/ 10 h 690"/>
                <a:gd name="T4" fmla="*/ 427 w 1017"/>
                <a:gd name="T5" fmla="*/ 61 h 690"/>
                <a:gd name="T6" fmla="*/ 342 w 1017"/>
                <a:gd name="T7" fmla="*/ 134 h 690"/>
                <a:gd name="T8" fmla="*/ 228 w 1017"/>
                <a:gd name="T9" fmla="*/ 248 h 690"/>
                <a:gd name="T10" fmla="*/ 0 w 1017"/>
                <a:gd name="T11" fmla="*/ 476 h 690"/>
                <a:gd name="T12" fmla="*/ 16 w 1017"/>
                <a:gd name="T13" fmla="*/ 492 h 690"/>
                <a:gd name="T14" fmla="*/ 244 w 1017"/>
                <a:gd name="T15" fmla="*/ 264 h 690"/>
                <a:gd name="T16" fmla="*/ 358 w 1017"/>
                <a:gd name="T17" fmla="*/ 150 h 690"/>
                <a:gd name="T18" fmla="*/ 440 w 1017"/>
                <a:gd name="T19" fmla="*/ 80 h 690"/>
                <a:gd name="T20" fmla="*/ 556 w 1017"/>
                <a:gd name="T21" fmla="*/ 32 h 690"/>
                <a:gd name="T22" fmla="*/ 630 w 1017"/>
                <a:gd name="T23" fmla="*/ 24 h 690"/>
                <a:gd name="T24" fmla="*/ 962 w 1017"/>
                <a:gd name="T25" fmla="*/ 253 h 690"/>
                <a:gd name="T26" fmla="*/ 964 w 1017"/>
                <a:gd name="T27" fmla="*/ 500 h 690"/>
                <a:gd name="T28" fmla="*/ 900 w 1017"/>
                <a:gd name="T29" fmla="*/ 608 h 690"/>
                <a:gd name="T30" fmla="*/ 837 w 1017"/>
                <a:gd name="T31" fmla="*/ 673 h 690"/>
                <a:gd name="T32" fmla="*/ 854 w 1017"/>
                <a:gd name="T33" fmla="*/ 690 h 690"/>
                <a:gd name="T34" fmla="*/ 918 w 1017"/>
                <a:gd name="T35" fmla="*/ 623 h 690"/>
                <a:gd name="T36" fmla="*/ 986 w 1017"/>
                <a:gd name="T37" fmla="*/ 508 h 690"/>
                <a:gd name="T38" fmla="*/ 984 w 1017"/>
                <a:gd name="T39" fmla="*/ 245 h 690"/>
                <a:gd name="T40" fmla="*/ 630 w 1017"/>
                <a:gd name="T41" fmla="*/ 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17" h="690">
                  <a:moveTo>
                    <a:pt x="630" y="0"/>
                  </a:moveTo>
                  <a:cubicBezTo>
                    <a:pt x="604" y="0"/>
                    <a:pt x="577" y="3"/>
                    <a:pt x="551" y="10"/>
                  </a:cubicBezTo>
                  <a:cubicBezTo>
                    <a:pt x="507" y="19"/>
                    <a:pt x="465" y="36"/>
                    <a:pt x="427" y="61"/>
                  </a:cubicBezTo>
                  <a:cubicBezTo>
                    <a:pt x="388" y="86"/>
                    <a:pt x="356" y="120"/>
                    <a:pt x="342" y="134"/>
                  </a:cubicBezTo>
                  <a:cubicBezTo>
                    <a:pt x="228" y="248"/>
                    <a:pt x="228" y="248"/>
                    <a:pt x="228" y="248"/>
                  </a:cubicBezTo>
                  <a:cubicBezTo>
                    <a:pt x="0" y="476"/>
                    <a:pt x="0" y="476"/>
                    <a:pt x="0" y="476"/>
                  </a:cubicBezTo>
                  <a:cubicBezTo>
                    <a:pt x="16" y="492"/>
                    <a:pt x="16" y="492"/>
                    <a:pt x="16" y="492"/>
                  </a:cubicBezTo>
                  <a:cubicBezTo>
                    <a:pt x="244" y="264"/>
                    <a:pt x="244" y="264"/>
                    <a:pt x="244" y="264"/>
                  </a:cubicBezTo>
                  <a:cubicBezTo>
                    <a:pt x="358" y="150"/>
                    <a:pt x="358" y="150"/>
                    <a:pt x="358" y="150"/>
                  </a:cubicBezTo>
                  <a:cubicBezTo>
                    <a:pt x="373" y="136"/>
                    <a:pt x="403" y="103"/>
                    <a:pt x="440" y="80"/>
                  </a:cubicBezTo>
                  <a:cubicBezTo>
                    <a:pt x="475" y="57"/>
                    <a:pt x="515" y="41"/>
                    <a:pt x="556" y="32"/>
                  </a:cubicBezTo>
                  <a:cubicBezTo>
                    <a:pt x="581" y="26"/>
                    <a:pt x="606" y="24"/>
                    <a:pt x="630" y="24"/>
                  </a:cubicBezTo>
                  <a:cubicBezTo>
                    <a:pt x="773" y="24"/>
                    <a:pt x="914" y="116"/>
                    <a:pt x="962" y="253"/>
                  </a:cubicBezTo>
                  <a:cubicBezTo>
                    <a:pt x="993" y="332"/>
                    <a:pt x="993" y="421"/>
                    <a:pt x="964" y="500"/>
                  </a:cubicBezTo>
                  <a:cubicBezTo>
                    <a:pt x="949" y="539"/>
                    <a:pt x="928" y="576"/>
                    <a:pt x="900" y="608"/>
                  </a:cubicBezTo>
                  <a:cubicBezTo>
                    <a:pt x="869" y="643"/>
                    <a:pt x="859" y="651"/>
                    <a:pt x="837" y="673"/>
                  </a:cubicBezTo>
                  <a:cubicBezTo>
                    <a:pt x="854" y="690"/>
                    <a:pt x="854" y="690"/>
                    <a:pt x="854" y="690"/>
                  </a:cubicBezTo>
                  <a:cubicBezTo>
                    <a:pt x="876" y="666"/>
                    <a:pt x="885" y="661"/>
                    <a:pt x="918" y="623"/>
                  </a:cubicBezTo>
                  <a:cubicBezTo>
                    <a:pt x="947" y="589"/>
                    <a:pt x="970" y="550"/>
                    <a:pt x="986" y="508"/>
                  </a:cubicBezTo>
                  <a:cubicBezTo>
                    <a:pt x="1017" y="423"/>
                    <a:pt x="1016" y="329"/>
                    <a:pt x="984" y="245"/>
                  </a:cubicBezTo>
                  <a:cubicBezTo>
                    <a:pt x="932" y="99"/>
                    <a:pt x="783" y="0"/>
                    <a:pt x="6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8" name="Freeform 84"/>
            <p:cNvSpPr>
              <a:spLocks/>
            </p:cNvSpPr>
            <p:nvPr/>
          </p:nvSpPr>
          <p:spPr bwMode="auto">
            <a:xfrm>
              <a:off x="3705702" y="4377531"/>
              <a:ext cx="887414" cy="1125538"/>
            </a:xfrm>
            <a:custGeom>
              <a:avLst/>
              <a:gdLst>
                <a:gd name="T0" fmla="*/ 107 w 419"/>
                <a:gd name="T1" fmla="*/ 0 h 532"/>
                <a:gd name="T2" fmla="*/ 72 w 419"/>
                <a:gd name="T3" fmla="*/ 6 h 532"/>
                <a:gd name="T4" fmla="*/ 11 w 419"/>
                <a:gd name="T5" fmla="*/ 119 h 532"/>
                <a:gd name="T6" fmla="*/ 24 w 419"/>
                <a:gd name="T7" fmla="*/ 151 h 532"/>
                <a:gd name="T8" fmla="*/ 60 w 419"/>
                <a:gd name="T9" fmla="*/ 191 h 532"/>
                <a:gd name="T10" fmla="*/ 174 w 419"/>
                <a:gd name="T11" fmla="*/ 305 h 532"/>
                <a:gd name="T12" fmla="*/ 402 w 419"/>
                <a:gd name="T13" fmla="*/ 532 h 532"/>
                <a:gd name="T14" fmla="*/ 419 w 419"/>
                <a:gd name="T15" fmla="*/ 516 h 532"/>
                <a:gd name="T16" fmla="*/ 191 w 419"/>
                <a:gd name="T17" fmla="*/ 288 h 532"/>
                <a:gd name="T18" fmla="*/ 77 w 419"/>
                <a:gd name="T19" fmla="*/ 174 h 532"/>
                <a:gd name="T20" fmla="*/ 44 w 419"/>
                <a:gd name="T21" fmla="*/ 139 h 532"/>
                <a:gd name="T22" fmla="*/ 34 w 419"/>
                <a:gd name="T23" fmla="*/ 114 h 532"/>
                <a:gd name="T24" fmla="*/ 81 w 419"/>
                <a:gd name="T25" fmla="*/ 28 h 532"/>
                <a:gd name="T26" fmla="*/ 107 w 419"/>
                <a:gd name="T27" fmla="*/ 23 h 532"/>
                <a:gd name="T28" fmla="*/ 133 w 419"/>
                <a:gd name="T29" fmla="*/ 28 h 532"/>
                <a:gd name="T30" fmla="*/ 156 w 419"/>
                <a:gd name="T31" fmla="*/ 41 h 532"/>
                <a:gd name="T32" fmla="*/ 205 w 419"/>
                <a:gd name="T33" fmla="*/ 89 h 532"/>
                <a:gd name="T34" fmla="*/ 221 w 419"/>
                <a:gd name="T35" fmla="*/ 73 h 532"/>
                <a:gd name="T36" fmla="*/ 171 w 419"/>
                <a:gd name="T37" fmla="*/ 23 h 532"/>
                <a:gd name="T38" fmla="*/ 141 w 419"/>
                <a:gd name="T39" fmla="*/ 6 h 532"/>
                <a:gd name="T40" fmla="*/ 107 w 419"/>
                <a:gd name="T41" fmla="*/ 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9" h="532">
                  <a:moveTo>
                    <a:pt x="107" y="0"/>
                  </a:moveTo>
                  <a:cubicBezTo>
                    <a:pt x="95" y="0"/>
                    <a:pt x="83" y="2"/>
                    <a:pt x="72" y="6"/>
                  </a:cubicBezTo>
                  <a:cubicBezTo>
                    <a:pt x="28" y="22"/>
                    <a:pt x="0" y="73"/>
                    <a:pt x="11" y="119"/>
                  </a:cubicBezTo>
                  <a:cubicBezTo>
                    <a:pt x="14" y="131"/>
                    <a:pt x="18" y="142"/>
                    <a:pt x="24" y="151"/>
                  </a:cubicBezTo>
                  <a:cubicBezTo>
                    <a:pt x="30" y="160"/>
                    <a:pt x="37" y="167"/>
                    <a:pt x="60" y="191"/>
                  </a:cubicBezTo>
                  <a:cubicBezTo>
                    <a:pt x="174" y="305"/>
                    <a:pt x="174" y="305"/>
                    <a:pt x="174" y="305"/>
                  </a:cubicBezTo>
                  <a:cubicBezTo>
                    <a:pt x="402" y="532"/>
                    <a:pt x="402" y="532"/>
                    <a:pt x="402" y="532"/>
                  </a:cubicBezTo>
                  <a:cubicBezTo>
                    <a:pt x="419" y="516"/>
                    <a:pt x="419" y="516"/>
                    <a:pt x="419" y="516"/>
                  </a:cubicBezTo>
                  <a:cubicBezTo>
                    <a:pt x="191" y="288"/>
                    <a:pt x="191" y="288"/>
                    <a:pt x="191" y="288"/>
                  </a:cubicBezTo>
                  <a:cubicBezTo>
                    <a:pt x="77" y="174"/>
                    <a:pt x="77" y="174"/>
                    <a:pt x="77" y="174"/>
                  </a:cubicBezTo>
                  <a:cubicBezTo>
                    <a:pt x="53" y="150"/>
                    <a:pt x="48" y="145"/>
                    <a:pt x="44" y="139"/>
                  </a:cubicBezTo>
                  <a:cubicBezTo>
                    <a:pt x="39" y="131"/>
                    <a:pt x="36" y="123"/>
                    <a:pt x="34" y="114"/>
                  </a:cubicBezTo>
                  <a:cubicBezTo>
                    <a:pt x="25" y="79"/>
                    <a:pt x="47" y="40"/>
                    <a:pt x="81" y="28"/>
                  </a:cubicBezTo>
                  <a:cubicBezTo>
                    <a:pt x="89" y="25"/>
                    <a:pt x="98" y="23"/>
                    <a:pt x="107" y="23"/>
                  </a:cubicBezTo>
                  <a:cubicBezTo>
                    <a:pt x="116" y="23"/>
                    <a:pt x="125" y="25"/>
                    <a:pt x="133" y="28"/>
                  </a:cubicBezTo>
                  <a:cubicBezTo>
                    <a:pt x="141" y="31"/>
                    <a:pt x="149" y="35"/>
                    <a:pt x="156" y="41"/>
                  </a:cubicBezTo>
                  <a:cubicBezTo>
                    <a:pt x="159" y="43"/>
                    <a:pt x="189" y="74"/>
                    <a:pt x="205" y="89"/>
                  </a:cubicBezTo>
                  <a:cubicBezTo>
                    <a:pt x="221" y="73"/>
                    <a:pt x="221" y="73"/>
                    <a:pt x="221" y="73"/>
                  </a:cubicBezTo>
                  <a:cubicBezTo>
                    <a:pt x="205" y="57"/>
                    <a:pt x="177" y="28"/>
                    <a:pt x="171" y="23"/>
                  </a:cubicBezTo>
                  <a:cubicBezTo>
                    <a:pt x="162" y="16"/>
                    <a:pt x="152" y="10"/>
                    <a:pt x="141" y="6"/>
                  </a:cubicBezTo>
                  <a:cubicBezTo>
                    <a:pt x="130" y="2"/>
                    <a:pt x="119" y="0"/>
                    <a:pt x="10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9" name="Freeform 85"/>
            <p:cNvSpPr>
              <a:spLocks/>
            </p:cNvSpPr>
            <p:nvPr/>
          </p:nvSpPr>
          <p:spPr bwMode="auto">
            <a:xfrm>
              <a:off x="3543777" y="4229894"/>
              <a:ext cx="942976" cy="1379538"/>
            </a:xfrm>
            <a:custGeom>
              <a:avLst/>
              <a:gdLst>
                <a:gd name="T0" fmla="*/ 183 w 445"/>
                <a:gd name="T1" fmla="*/ 0 h 652"/>
                <a:gd name="T2" fmla="*/ 124 w 445"/>
                <a:gd name="T3" fmla="*/ 11 h 652"/>
                <a:gd name="T4" fmla="*/ 19 w 445"/>
                <a:gd name="T5" fmla="*/ 204 h 652"/>
                <a:gd name="T6" fmla="*/ 87 w 445"/>
                <a:gd name="T7" fmla="*/ 310 h 652"/>
                <a:gd name="T8" fmla="*/ 201 w 445"/>
                <a:gd name="T9" fmla="*/ 424 h 652"/>
                <a:gd name="T10" fmla="*/ 429 w 445"/>
                <a:gd name="T11" fmla="*/ 652 h 652"/>
                <a:gd name="T12" fmla="*/ 445 w 445"/>
                <a:gd name="T13" fmla="*/ 635 h 652"/>
                <a:gd name="T14" fmla="*/ 217 w 445"/>
                <a:gd name="T15" fmla="*/ 407 h 652"/>
                <a:gd name="T16" fmla="*/ 103 w 445"/>
                <a:gd name="T17" fmla="*/ 293 h 652"/>
                <a:gd name="T18" fmla="*/ 42 w 445"/>
                <a:gd name="T19" fmla="*/ 199 h 652"/>
                <a:gd name="T20" fmla="*/ 132 w 445"/>
                <a:gd name="T21" fmla="*/ 33 h 652"/>
                <a:gd name="T22" fmla="*/ 183 w 445"/>
                <a:gd name="T23" fmla="*/ 23 h 652"/>
                <a:gd name="T24" fmla="*/ 233 w 445"/>
                <a:gd name="T25" fmla="*/ 32 h 652"/>
                <a:gd name="T26" fmla="*/ 330 w 445"/>
                <a:gd name="T27" fmla="*/ 110 h 652"/>
                <a:gd name="T28" fmla="*/ 347 w 445"/>
                <a:gd name="T29" fmla="*/ 94 h 652"/>
                <a:gd name="T30" fmla="*/ 241 w 445"/>
                <a:gd name="T31" fmla="*/ 10 h 652"/>
                <a:gd name="T32" fmla="*/ 183 w 445"/>
                <a:gd name="T33" fmla="*/ 0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5" h="652">
                  <a:moveTo>
                    <a:pt x="183" y="0"/>
                  </a:moveTo>
                  <a:cubicBezTo>
                    <a:pt x="163" y="0"/>
                    <a:pt x="143" y="4"/>
                    <a:pt x="124" y="11"/>
                  </a:cubicBezTo>
                  <a:cubicBezTo>
                    <a:pt x="48" y="38"/>
                    <a:pt x="0" y="125"/>
                    <a:pt x="19" y="204"/>
                  </a:cubicBezTo>
                  <a:cubicBezTo>
                    <a:pt x="29" y="247"/>
                    <a:pt x="46" y="271"/>
                    <a:pt x="87" y="310"/>
                  </a:cubicBezTo>
                  <a:cubicBezTo>
                    <a:pt x="201" y="424"/>
                    <a:pt x="201" y="424"/>
                    <a:pt x="201" y="424"/>
                  </a:cubicBezTo>
                  <a:cubicBezTo>
                    <a:pt x="429" y="652"/>
                    <a:pt x="429" y="652"/>
                    <a:pt x="429" y="652"/>
                  </a:cubicBezTo>
                  <a:cubicBezTo>
                    <a:pt x="445" y="635"/>
                    <a:pt x="445" y="635"/>
                    <a:pt x="445" y="635"/>
                  </a:cubicBezTo>
                  <a:cubicBezTo>
                    <a:pt x="217" y="407"/>
                    <a:pt x="217" y="407"/>
                    <a:pt x="217" y="407"/>
                  </a:cubicBezTo>
                  <a:cubicBezTo>
                    <a:pt x="103" y="293"/>
                    <a:pt x="103" y="293"/>
                    <a:pt x="103" y="293"/>
                  </a:cubicBezTo>
                  <a:cubicBezTo>
                    <a:pt x="62" y="254"/>
                    <a:pt x="52" y="237"/>
                    <a:pt x="42" y="199"/>
                  </a:cubicBezTo>
                  <a:cubicBezTo>
                    <a:pt x="26" y="131"/>
                    <a:pt x="67" y="56"/>
                    <a:pt x="132" y="33"/>
                  </a:cubicBezTo>
                  <a:cubicBezTo>
                    <a:pt x="148" y="27"/>
                    <a:pt x="166" y="23"/>
                    <a:pt x="183" y="23"/>
                  </a:cubicBezTo>
                  <a:cubicBezTo>
                    <a:pt x="200" y="23"/>
                    <a:pt x="217" y="26"/>
                    <a:pt x="233" y="32"/>
                  </a:cubicBezTo>
                  <a:cubicBezTo>
                    <a:pt x="266" y="43"/>
                    <a:pt x="287" y="67"/>
                    <a:pt x="330" y="110"/>
                  </a:cubicBezTo>
                  <a:cubicBezTo>
                    <a:pt x="347" y="94"/>
                    <a:pt x="347" y="94"/>
                    <a:pt x="347" y="94"/>
                  </a:cubicBezTo>
                  <a:cubicBezTo>
                    <a:pt x="305" y="52"/>
                    <a:pt x="279" y="23"/>
                    <a:pt x="241" y="10"/>
                  </a:cubicBezTo>
                  <a:cubicBezTo>
                    <a:pt x="223" y="4"/>
                    <a:pt x="203" y="0"/>
                    <a:pt x="18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0" name="Freeform 86"/>
            <p:cNvSpPr>
              <a:spLocks/>
            </p:cNvSpPr>
            <p:nvPr/>
          </p:nvSpPr>
          <p:spPr bwMode="auto">
            <a:xfrm>
              <a:off x="3383439" y="4080669"/>
              <a:ext cx="1000126" cy="1631951"/>
            </a:xfrm>
            <a:custGeom>
              <a:avLst/>
              <a:gdLst>
                <a:gd name="T0" fmla="*/ 259 w 472"/>
                <a:gd name="T1" fmla="*/ 0 h 771"/>
                <a:gd name="T2" fmla="*/ 175 w 472"/>
                <a:gd name="T3" fmla="*/ 16 h 771"/>
                <a:gd name="T4" fmla="*/ 27 w 472"/>
                <a:gd name="T5" fmla="*/ 289 h 771"/>
                <a:gd name="T6" fmla="*/ 114 w 472"/>
                <a:gd name="T7" fmla="*/ 429 h 771"/>
                <a:gd name="T8" fmla="*/ 228 w 472"/>
                <a:gd name="T9" fmla="*/ 543 h 771"/>
                <a:gd name="T10" fmla="*/ 455 w 472"/>
                <a:gd name="T11" fmla="*/ 771 h 771"/>
                <a:gd name="T12" fmla="*/ 472 w 472"/>
                <a:gd name="T13" fmla="*/ 754 h 771"/>
                <a:gd name="T14" fmla="*/ 244 w 472"/>
                <a:gd name="T15" fmla="*/ 527 h 771"/>
                <a:gd name="T16" fmla="*/ 130 w 472"/>
                <a:gd name="T17" fmla="*/ 413 h 771"/>
                <a:gd name="T18" fmla="*/ 50 w 472"/>
                <a:gd name="T19" fmla="*/ 284 h 771"/>
                <a:gd name="T20" fmla="*/ 183 w 472"/>
                <a:gd name="T21" fmla="*/ 38 h 771"/>
                <a:gd name="T22" fmla="*/ 257 w 472"/>
                <a:gd name="T23" fmla="*/ 23 h 771"/>
                <a:gd name="T24" fmla="*/ 455 w 472"/>
                <a:gd name="T25" fmla="*/ 131 h 771"/>
                <a:gd name="T26" fmla="*/ 472 w 472"/>
                <a:gd name="T27" fmla="*/ 114 h 771"/>
                <a:gd name="T28" fmla="*/ 341 w 472"/>
                <a:gd name="T29" fmla="*/ 15 h 771"/>
                <a:gd name="T30" fmla="*/ 259 w 472"/>
                <a:gd name="T31" fmla="*/ 0 h 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2" h="771">
                  <a:moveTo>
                    <a:pt x="259" y="0"/>
                  </a:moveTo>
                  <a:cubicBezTo>
                    <a:pt x="230" y="0"/>
                    <a:pt x="202" y="5"/>
                    <a:pt x="175" y="16"/>
                  </a:cubicBezTo>
                  <a:cubicBezTo>
                    <a:pt x="67" y="54"/>
                    <a:pt x="0" y="178"/>
                    <a:pt x="27" y="289"/>
                  </a:cubicBezTo>
                  <a:cubicBezTo>
                    <a:pt x="37" y="345"/>
                    <a:pt x="74" y="394"/>
                    <a:pt x="114" y="429"/>
                  </a:cubicBezTo>
                  <a:cubicBezTo>
                    <a:pt x="228" y="543"/>
                    <a:pt x="228" y="543"/>
                    <a:pt x="228" y="543"/>
                  </a:cubicBezTo>
                  <a:cubicBezTo>
                    <a:pt x="455" y="771"/>
                    <a:pt x="455" y="771"/>
                    <a:pt x="455" y="771"/>
                  </a:cubicBezTo>
                  <a:cubicBezTo>
                    <a:pt x="472" y="754"/>
                    <a:pt x="472" y="754"/>
                    <a:pt x="472" y="754"/>
                  </a:cubicBezTo>
                  <a:cubicBezTo>
                    <a:pt x="244" y="527"/>
                    <a:pt x="244" y="527"/>
                    <a:pt x="244" y="527"/>
                  </a:cubicBezTo>
                  <a:cubicBezTo>
                    <a:pt x="130" y="413"/>
                    <a:pt x="130" y="413"/>
                    <a:pt x="130" y="413"/>
                  </a:cubicBezTo>
                  <a:cubicBezTo>
                    <a:pt x="90" y="376"/>
                    <a:pt x="60" y="335"/>
                    <a:pt x="50" y="284"/>
                  </a:cubicBezTo>
                  <a:cubicBezTo>
                    <a:pt x="26" y="183"/>
                    <a:pt x="86" y="72"/>
                    <a:pt x="183" y="38"/>
                  </a:cubicBezTo>
                  <a:cubicBezTo>
                    <a:pt x="208" y="28"/>
                    <a:pt x="233" y="23"/>
                    <a:pt x="257" y="23"/>
                  </a:cubicBezTo>
                  <a:cubicBezTo>
                    <a:pt x="333" y="23"/>
                    <a:pt x="406" y="67"/>
                    <a:pt x="455" y="131"/>
                  </a:cubicBezTo>
                  <a:cubicBezTo>
                    <a:pt x="472" y="114"/>
                    <a:pt x="472" y="114"/>
                    <a:pt x="472" y="114"/>
                  </a:cubicBezTo>
                  <a:cubicBezTo>
                    <a:pt x="435" y="77"/>
                    <a:pt x="396" y="33"/>
                    <a:pt x="341" y="15"/>
                  </a:cubicBezTo>
                  <a:cubicBezTo>
                    <a:pt x="315" y="5"/>
                    <a:pt x="287" y="0"/>
                    <a:pt x="25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1" name="Freeform 87"/>
            <p:cNvSpPr>
              <a:spLocks/>
            </p:cNvSpPr>
            <p:nvPr/>
          </p:nvSpPr>
          <p:spPr bwMode="auto">
            <a:xfrm>
              <a:off x="3277077" y="3934619"/>
              <a:ext cx="1209677" cy="1882776"/>
            </a:xfrm>
            <a:custGeom>
              <a:avLst/>
              <a:gdLst>
                <a:gd name="T0" fmla="*/ 309 w 571"/>
                <a:gd name="T1" fmla="*/ 0 h 889"/>
                <a:gd name="T2" fmla="*/ 200 w 571"/>
                <a:gd name="T3" fmla="*/ 20 h 889"/>
                <a:gd name="T4" fmla="*/ 6 w 571"/>
                <a:gd name="T5" fmla="*/ 255 h 889"/>
                <a:gd name="T6" fmla="*/ 6 w 571"/>
                <a:gd name="T7" fmla="*/ 360 h 889"/>
                <a:gd name="T8" fmla="*/ 9 w 571"/>
                <a:gd name="T9" fmla="*/ 373 h 889"/>
                <a:gd name="T10" fmla="*/ 114 w 571"/>
                <a:gd name="T11" fmla="*/ 548 h 889"/>
                <a:gd name="T12" fmla="*/ 228 w 571"/>
                <a:gd name="T13" fmla="*/ 661 h 889"/>
                <a:gd name="T14" fmla="*/ 456 w 571"/>
                <a:gd name="T15" fmla="*/ 889 h 889"/>
                <a:gd name="T16" fmla="*/ 473 w 571"/>
                <a:gd name="T17" fmla="*/ 873 h 889"/>
                <a:gd name="T18" fmla="*/ 245 w 571"/>
                <a:gd name="T19" fmla="*/ 645 h 889"/>
                <a:gd name="T20" fmla="*/ 131 w 571"/>
                <a:gd name="T21" fmla="*/ 531 h 889"/>
                <a:gd name="T22" fmla="*/ 32 w 571"/>
                <a:gd name="T23" fmla="*/ 368 h 889"/>
                <a:gd name="T24" fmla="*/ 209 w 571"/>
                <a:gd name="T25" fmla="*/ 41 h 889"/>
                <a:gd name="T26" fmla="*/ 309 w 571"/>
                <a:gd name="T27" fmla="*/ 23 h 889"/>
                <a:gd name="T28" fmla="*/ 407 w 571"/>
                <a:gd name="T29" fmla="*/ 40 h 889"/>
                <a:gd name="T30" fmla="*/ 555 w 571"/>
                <a:gd name="T31" fmla="*/ 150 h 889"/>
                <a:gd name="T32" fmla="*/ 571 w 571"/>
                <a:gd name="T33" fmla="*/ 134 h 889"/>
                <a:gd name="T34" fmla="*/ 415 w 571"/>
                <a:gd name="T35" fmla="*/ 18 h 889"/>
                <a:gd name="T36" fmla="*/ 309 w 571"/>
                <a:gd name="T37" fmla="*/ 0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71" h="889">
                  <a:moveTo>
                    <a:pt x="309" y="0"/>
                  </a:moveTo>
                  <a:cubicBezTo>
                    <a:pt x="272" y="0"/>
                    <a:pt x="235" y="6"/>
                    <a:pt x="200" y="20"/>
                  </a:cubicBezTo>
                  <a:cubicBezTo>
                    <a:pt x="99" y="56"/>
                    <a:pt x="25" y="150"/>
                    <a:pt x="6" y="255"/>
                  </a:cubicBezTo>
                  <a:cubicBezTo>
                    <a:pt x="6" y="360"/>
                    <a:pt x="6" y="360"/>
                    <a:pt x="6" y="360"/>
                  </a:cubicBezTo>
                  <a:cubicBezTo>
                    <a:pt x="7" y="364"/>
                    <a:pt x="8" y="369"/>
                    <a:pt x="9" y="373"/>
                  </a:cubicBezTo>
                  <a:cubicBezTo>
                    <a:pt x="19" y="442"/>
                    <a:pt x="77" y="515"/>
                    <a:pt x="114" y="548"/>
                  </a:cubicBezTo>
                  <a:cubicBezTo>
                    <a:pt x="228" y="661"/>
                    <a:pt x="228" y="661"/>
                    <a:pt x="228" y="661"/>
                  </a:cubicBezTo>
                  <a:cubicBezTo>
                    <a:pt x="456" y="889"/>
                    <a:pt x="456" y="889"/>
                    <a:pt x="456" y="889"/>
                  </a:cubicBezTo>
                  <a:cubicBezTo>
                    <a:pt x="473" y="873"/>
                    <a:pt x="473" y="873"/>
                    <a:pt x="473" y="873"/>
                  </a:cubicBezTo>
                  <a:cubicBezTo>
                    <a:pt x="245" y="645"/>
                    <a:pt x="245" y="645"/>
                    <a:pt x="245" y="645"/>
                  </a:cubicBezTo>
                  <a:cubicBezTo>
                    <a:pt x="131" y="531"/>
                    <a:pt x="131" y="531"/>
                    <a:pt x="131" y="531"/>
                  </a:cubicBezTo>
                  <a:cubicBezTo>
                    <a:pt x="93" y="498"/>
                    <a:pt x="42" y="433"/>
                    <a:pt x="32" y="368"/>
                  </a:cubicBezTo>
                  <a:cubicBezTo>
                    <a:pt x="0" y="235"/>
                    <a:pt x="80" y="87"/>
                    <a:pt x="209" y="41"/>
                  </a:cubicBezTo>
                  <a:cubicBezTo>
                    <a:pt x="241" y="29"/>
                    <a:pt x="275" y="23"/>
                    <a:pt x="309" y="23"/>
                  </a:cubicBezTo>
                  <a:cubicBezTo>
                    <a:pt x="342" y="23"/>
                    <a:pt x="376" y="29"/>
                    <a:pt x="407" y="40"/>
                  </a:cubicBezTo>
                  <a:cubicBezTo>
                    <a:pt x="473" y="62"/>
                    <a:pt x="521" y="117"/>
                    <a:pt x="555" y="150"/>
                  </a:cubicBezTo>
                  <a:cubicBezTo>
                    <a:pt x="571" y="134"/>
                    <a:pt x="571" y="134"/>
                    <a:pt x="571" y="134"/>
                  </a:cubicBezTo>
                  <a:cubicBezTo>
                    <a:pt x="539" y="102"/>
                    <a:pt x="487" y="42"/>
                    <a:pt x="415" y="18"/>
                  </a:cubicBezTo>
                  <a:cubicBezTo>
                    <a:pt x="381" y="6"/>
                    <a:pt x="345" y="0"/>
                    <a:pt x="30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2" name="Freeform 88"/>
            <p:cNvSpPr>
              <a:spLocks noEditPoints="1"/>
            </p:cNvSpPr>
            <p:nvPr/>
          </p:nvSpPr>
          <p:spPr bwMode="auto">
            <a:xfrm>
              <a:off x="3289777" y="3786981"/>
              <a:ext cx="1303339" cy="2135188"/>
            </a:xfrm>
            <a:custGeom>
              <a:avLst/>
              <a:gdLst>
                <a:gd name="T0" fmla="*/ 0 w 615"/>
                <a:gd name="T1" fmla="*/ 560 h 1009"/>
                <a:gd name="T2" fmla="*/ 0 w 615"/>
                <a:gd name="T3" fmla="*/ 602 h 1009"/>
                <a:gd name="T4" fmla="*/ 59 w 615"/>
                <a:gd name="T5" fmla="*/ 667 h 1009"/>
                <a:gd name="T6" fmla="*/ 173 w 615"/>
                <a:gd name="T7" fmla="*/ 781 h 1009"/>
                <a:gd name="T8" fmla="*/ 401 w 615"/>
                <a:gd name="T9" fmla="*/ 1009 h 1009"/>
                <a:gd name="T10" fmla="*/ 417 w 615"/>
                <a:gd name="T11" fmla="*/ 992 h 1009"/>
                <a:gd name="T12" fmla="*/ 189 w 615"/>
                <a:gd name="T13" fmla="*/ 764 h 1009"/>
                <a:gd name="T14" fmla="*/ 75 w 615"/>
                <a:gd name="T15" fmla="*/ 650 h 1009"/>
                <a:gd name="T16" fmla="*/ 5 w 615"/>
                <a:gd name="T17" fmla="*/ 569 h 1009"/>
                <a:gd name="T18" fmla="*/ 0 w 615"/>
                <a:gd name="T19" fmla="*/ 560 h 1009"/>
                <a:gd name="T20" fmla="*/ 303 w 615"/>
                <a:gd name="T21" fmla="*/ 0 h 1009"/>
                <a:gd name="T22" fmla="*/ 170 w 615"/>
                <a:gd name="T23" fmla="*/ 24 h 1009"/>
                <a:gd name="T24" fmla="*/ 0 w 615"/>
                <a:gd name="T25" fmla="*/ 153 h 1009"/>
                <a:gd name="T26" fmla="*/ 0 w 615"/>
                <a:gd name="T27" fmla="*/ 196 h 1009"/>
                <a:gd name="T28" fmla="*/ 178 w 615"/>
                <a:gd name="T29" fmla="*/ 46 h 1009"/>
                <a:gd name="T30" fmla="*/ 303 w 615"/>
                <a:gd name="T31" fmla="*/ 23 h 1009"/>
                <a:gd name="T32" fmla="*/ 425 w 615"/>
                <a:gd name="T33" fmla="*/ 45 h 1009"/>
                <a:gd name="T34" fmla="*/ 533 w 615"/>
                <a:gd name="T35" fmla="*/ 108 h 1009"/>
                <a:gd name="T36" fmla="*/ 598 w 615"/>
                <a:gd name="T37" fmla="*/ 171 h 1009"/>
                <a:gd name="T38" fmla="*/ 615 w 615"/>
                <a:gd name="T39" fmla="*/ 155 h 1009"/>
                <a:gd name="T40" fmla="*/ 548 w 615"/>
                <a:gd name="T41" fmla="*/ 90 h 1009"/>
                <a:gd name="T42" fmla="*/ 433 w 615"/>
                <a:gd name="T43" fmla="*/ 23 h 1009"/>
                <a:gd name="T44" fmla="*/ 303 w 615"/>
                <a:gd name="T45" fmla="*/ 0 h 1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15" h="1009">
                  <a:moveTo>
                    <a:pt x="0" y="560"/>
                  </a:moveTo>
                  <a:cubicBezTo>
                    <a:pt x="0" y="602"/>
                    <a:pt x="0" y="602"/>
                    <a:pt x="0" y="602"/>
                  </a:cubicBezTo>
                  <a:cubicBezTo>
                    <a:pt x="22" y="632"/>
                    <a:pt x="48" y="655"/>
                    <a:pt x="59" y="667"/>
                  </a:cubicBezTo>
                  <a:cubicBezTo>
                    <a:pt x="173" y="781"/>
                    <a:pt x="173" y="781"/>
                    <a:pt x="173" y="781"/>
                  </a:cubicBezTo>
                  <a:cubicBezTo>
                    <a:pt x="401" y="1009"/>
                    <a:pt x="401" y="1009"/>
                    <a:pt x="401" y="1009"/>
                  </a:cubicBezTo>
                  <a:cubicBezTo>
                    <a:pt x="417" y="992"/>
                    <a:pt x="417" y="992"/>
                    <a:pt x="417" y="992"/>
                  </a:cubicBezTo>
                  <a:cubicBezTo>
                    <a:pt x="189" y="764"/>
                    <a:pt x="189" y="764"/>
                    <a:pt x="189" y="764"/>
                  </a:cubicBezTo>
                  <a:cubicBezTo>
                    <a:pt x="75" y="650"/>
                    <a:pt x="75" y="650"/>
                    <a:pt x="75" y="650"/>
                  </a:cubicBezTo>
                  <a:cubicBezTo>
                    <a:pt x="61" y="636"/>
                    <a:pt x="29" y="605"/>
                    <a:pt x="5" y="569"/>
                  </a:cubicBezTo>
                  <a:cubicBezTo>
                    <a:pt x="4" y="566"/>
                    <a:pt x="2" y="563"/>
                    <a:pt x="0" y="560"/>
                  </a:cubicBezTo>
                  <a:moveTo>
                    <a:pt x="303" y="0"/>
                  </a:moveTo>
                  <a:cubicBezTo>
                    <a:pt x="258" y="0"/>
                    <a:pt x="212" y="8"/>
                    <a:pt x="170" y="24"/>
                  </a:cubicBezTo>
                  <a:cubicBezTo>
                    <a:pt x="101" y="49"/>
                    <a:pt x="42" y="95"/>
                    <a:pt x="0" y="153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40" y="128"/>
                    <a:pt x="102" y="73"/>
                    <a:pt x="178" y="46"/>
                  </a:cubicBezTo>
                  <a:cubicBezTo>
                    <a:pt x="218" y="31"/>
                    <a:pt x="260" y="23"/>
                    <a:pt x="303" y="23"/>
                  </a:cubicBezTo>
                  <a:cubicBezTo>
                    <a:pt x="344" y="23"/>
                    <a:pt x="386" y="30"/>
                    <a:pt x="425" y="45"/>
                  </a:cubicBezTo>
                  <a:cubicBezTo>
                    <a:pt x="464" y="59"/>
                    <a:pt x="501" y="81"/>
                    <a:pt x="533" y="108"/>
                  </a:cubicBezTo>
                  <a:cubicBezTo>
                    <a:pt x="568" y="139"/>
                    <a:pt x="576" y="149"/>
                    <a:pt x="598" y="171"/>
                  </a:cubicBezTo>
                  <a:cubicBezTo>
                    <a:pt x="615" y="155"/>
                    <a:pt x="615" y="155"/>
                    <a:pt x="615" y="155"/>
                  </a:cubicBezTo>
                  <a:cubicBezTo>
                    <a:pt x="591" y="132"/>
                    <a:pt x="586" y="124"/>
                    <a:pt x="548" y="90"/>
                  </a:cubicBezTo>
                  <a:cubicBezTo>
                    <a:pt x="514" y="61"/>
                    <a:pt x="475" y="38"/>
                    <a:pt x="433" y="23"/>
                  </a:cubicBezTo>
                  <a:cubicBezTo>
                    <a:pt x="391" y="7"/>
                    <a:pt x="347" y="0"/>
                    <a:pt x="30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3" name="Freeform 89"/>
            <p:cNvSpPr>
              <a:spLocks/>
            </p:cNvSpPr>
            <p:nvPr/>
          </p:nvSpPr>
          <p:spPr bwMode="auto">
            <a:xfrm>
              <a:off x="4667728" y="5058569"/>
              <a:ext cx="863601" cy="863600"/>
            </a:xfrm>
            <a:custGeom>
              <a:avLst/>
              <a:gdLst>
                <a:gd name="T0" fmla="*/ 21 w 544"/>
                <a:gd name="T1" fmla="*/ 0 h 544"/>
                <a:gd name="T2" fmla="*/ 0 w 544"/>
                <a:gd name="T3" fmla="*/ 23 h 544"/>
                <a:gd name="T4" fmla="*/ 522 w 544"/>
                <a:gd name="T5" fmla="*/ 544 h 544"/>
                <a:gd name="T6" fmla="*/ 544 w 544"/>
                <a:gd name="T7" fmla="*/ 522 h 544"/>
                <a:gd name="T8" fmla="*/ 21 w 544"/>
                <a:gd name="T9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4" h="544">
                  <a:moveTo>
                    <a:pt x="21" y="0"/>
                  </a:moveTo>
                  <a:lnTo>
                    <a:pt x="0" y="23"/>
                  </a:lnTo>
                  <a:lnTo>
                    <a:pt x="522" y="544"/>
                  </a:lnTo>
                  <a:lnTo>
                    <a:pt x="544" y="522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4" name="Freeform 90"/>
            <p:cNvSpPr>
              <a:spLocks/>
            </p:cNvSpPr>
            <p:nvPr/>
          </p:nvSpPr>
          <p:spPr bwMode="auto">
            <a:xfrm>
              <a:off x="4667728" y="5058569"/>
              <a:ext cx="863601" cy="863600"/>
            </a:xfrm>
            <a:custGeom>
              <a:avLst/>
              <a:gdLst>
                <a:gd name="T0" fmla="*/ 21 w 544"/>
                <a:gd name="T1" fmla="*/ 0 h 544"/>
                <a:gd name="T2" fmla="*/ 0 w 544"/>
                <a:gd name="T3" fmla="*/ 23 h 544"/>
                <a:gd name="T4" fmla="*/ 522 w 544"/>
                <a:gd name="T5" fmla="*/ 544 h 544"/>
                <a:gd name="T6" fmla="*/ 544 w 544"/>
                <a:gd name="T7" fmla="*/ 522 h 544"/>
                <a:gd name="T8" fmla="*/ 21 w 544"/>
                <a:gd name="T9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4" h="544">
                  <a:moveTo>
                    <a:pt x="21" y="0"/>
                  </a:moveTo>
                  <a:lnTo>
                    <a:pt x="0" y="23"/>
                  </a:lnTo>
                  <a:lnTo>
                    <a:pt x="522" y="544"/>
                  </a:lnTo>
                  <a:lnTo>
                    <a:pt x="544" y="522"/>
                  </a:lnTo>
                  <a:lnTo>
                    <a:pt x="2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5" name="Freeform 91"/>
            <p:cNvSpPr>
              <a:spLocks/>
            </p:cNvSpPr>
            <p:nvPr/>
          </p:nvSpPr>
          <p:spPr bwMode="auto">
            <a:xfrm>
              <a:off x="4770916" y="4955382"/>
              <a:ext cx="865189" cy="862013"/>
            </a:xfrm>
            <a:custGeom>
              <a:avLst/>
              <a:gdLst>
                <a:gd name="T0" fmla="*/ 23 w 545"/>
                <a:gd name="T1" fmla="*/ 0 h 543"/>
                <a:gd name="T2" fmla="*/ 0 w 545"/>
                <a:gd name="T3" fmla="*/ 21 h 543"/>
                <a:gd name="T4" fmla="*/ 522 w 545"/>
                <a:gd name="T5" fmla="*/ 543 h 543"/>
                <a:gd name="T6" fmla="*/ 545 w 545"/>
                <a:gd name="T7" fmla="*/ 521 h 543"/>
                <a:gd name="T8" fmla="*/ 23 w 545"/>
                <a:gd name="T9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5" h="543">
                  <a:moveTo>
                    <a:pt x="23" y="0"/>
                  </a:moveTo>
                  <a:lnTo>
                    <a:pt x="0" y="21"/>
                  </a:lnTo>
                  <a:lnTo>
                    <a:pt x="522" y="543"/>
                  </a:lnTo>
                  <a:lnTo>
                    <a:pt x="545" y="521"/>
                  </a:lnTo>
                  <a:lnTo>
                    <a:pt x="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6" name="Freeform 92"/>
            <p:cNvSpPr>
              <a:spLocks/>
            </p:cNvSpPr>
            <p:nvPr/>
          </p:nvSpPr>
          <p:spPr bwMode="auto">
            <a:xfrm>
              <a:off x="4770916" y="4955382"/>
              <a:ext cx="865189" cy="862013"/>
            </a:xfrm>
            <a:custGeom>
              <a:avLst/>
              <a:gdLst>
                <a:gd name="T0" fmla="*/ 23 w 545"/>
                <a:gd name="T1" fmla="*/ 0 h 543"/>
                <a:gd name="T2" fmla="*/ 0 w 545"/>
                <a:gd name="T3" fmla="*/ 21 h 543"/>
                <a:gd name="T4" fmla="*/ 522 w 545"/>
                <a:gd name="T5" fmla="*/ 543 h 543"/>
                <a:gd name="T6" fmla="*/ 545 w 545"/>
                <a:gd name="T7" fmla="*/ 521 h 543"/>
                <a:gd name="T8" fmla="*/ 23 w 545"/>
                <a:gd name="T9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5" h="543">
                  <a:moveTo>
                    <a:pt x="23" y="0"/>
                  </a:moveTo>
                  <a:lnTo>
                    <a:pt x="0" y="21"/>
                  </a:lnTo>
                  <a:lnTo>
                    <a:pt x="522" y="543"/>
                  </a:lnTo>
                  <a:lnTo>
                    <a:pt x="545" y="521"/>
                  </a:lnTo>
                  <a:lnTo>
                    <a:pt x="2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7" name="Freeform 93"/>
            <p:cNvSpPr>
              <a:spLocks/>
            </p:cNvSpPr>
            <p:nvPr/>
          </p:nvSpPr>
          <p:spPr bwMode="auto">
            <a:xfrm>
              <a:off x="4877279" y="4852194"/>
              <a:ext cx="862014" cy="860425"/>
            </a:xfrm>
            <a:custGeom>
              <a:avLst/>
              <a:gdLst>
                <a:gd name="T0" fmla="*/ 21 w 543"/>
                <a:gd name="T1" fmla="*/ 0 h 542"/>
                <a:gd name="T2" fmla="*/ 0 w 543"/>
                <a:gd name="T3" fmla="*/ 21 h 542"/>
                <a:gd name="T4" fmla="*/ 522 w 543"/>
                <a:gd name="T5" fmla="*/ 542 h 542"/>
                <a:gd name="T6" fmla="*/ 543 w 543"/>
                <a:gd name="T7" fmla="*/ 521 h 542"/>
                <a:gd name="T8" fmla="*/ 21 w 543"/>
                <a:gd name="T9" fmla="*/ 0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3" h="542">
                  <a:moveTo>
                    <a:pt x="21" y="0"/>
                  </a:moveTo>
                  <a:lnTo>
                    <a:pt x="0" y="21"/>
                  </a:lnTo>
                  <a:lnTo>
                    <a:pt x="522" y="542"/>
                  </a:lnTo>
                  <a:lnTo>
                    <a:pt x="543" y="521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8" name="Freeform 94"/>
            <p:cNvSpPr>
              <a:spLocks/>
            </p:cNvSpPr>
            <p:nvPr/>
          </p:nvSpPr>
          <p:spPr bwMode="auto">
            <a:xfrm>
              <a:off x="4877279" y="4852194"/>
              <a:ext cx="862014" cy="860425"/>
            </a:xfrm>
            <a:custGeom>
              <a:avLst/>
              <a:gdLst>
                <a:gd name="T0" fmla="*/ 21 w 543"/>
                <a:gd name="T1" fmla="*/ 0 h 542"/>
                <a:gd name="T2" fmla="*/ 0 w 543"/>
                <a:gd name="T3" fmla="*/ 21 h 542"/>
                <a:gd name="T4" fmla="*/ 522 w 543"/>
                <a:gd name="T5" fmla="*/ 542 h 542"/>
                <a:gd name="T6" fmla="*/ 543 w 543"/>
                <a:gd name="T7" fmla="*/ 521 h 542"/>
                <a:gd name="T8" fmla="*/ 21 w 543"/>
                <a:gd name="T9" fmla="*/ 0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3" h="542">
                  <a:moveTo>
                    <a:pt x="21" y="0"/>
                  </a:moveTo>
                  <a:lnTo>
                    <a:pt x="0" y="21"/>
                  </a:lnTo>
                  <a:lnTo>
                    <a:pt x="522" y="542"/>
                  </a:lnTo>
                  <a:lnTo>
                    <a:pt x="543" y="521"/>
                  </a:lnTo>
                  <a:lnTo>
                    <a:pt x="2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9" name="Freeform 95"/>
            <p:cNvSpPr>
              <a:spLocks/>
            </p:cNvSpPr>
            <p:nvPr/>
          </p:nvSpPr>
          <p:spPr bwMode="auto">
            <a:xfrm>
              <a:off x="4980466" y="4745832"/>
              <a:ext cx="862014" cy="863600"/>
            </a:xfrm>
            <a:custGeom>
              <a:avLst/>
              <a:gdLst>
                <a:gd name="T0" fmla="*/ 23 w 543"/>
                <a:gd name="T1" fmla="*/ 0 h 544"/>
                <a:gd name="T2" fmla="*/ 0 w 543"/>
                <a:gd name="T3" fmla="*/ 23 h 544"/>
                <a:gd name="T4" fmla="*/ 522 w 543"/>
                <a:gd name="T5" fmla="*/ 544 h 544"/>
                <a:gd name="T6" fmla="*/ 543 w 543"/>
                <a:gd name="T7" fmla="*/ 521 h 544"/>
                <a:gd name="T8" fmla="*/ 23 w 543"/>
                <a:gd name="T9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3" h="544">
                  <a:moveTo>
                    <a:pt x="23" y="0"/>
                  </a:moveTo>
                  <a:lnTo>
                    <a:pt x="0" y="23"/>
                  </a:lnTo>
                  <a:lnTo>
                    <a:pt x="522" y="544"/>
                  </a:lnTo>
                  <a:lnTo>
                    <a:pt x="543" y="521"/>
                  </a:lnTo>
                  <a:lnTo>
                    <a:pt x="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1" name="Freeform 97"/>
            <p:cNvSpPr>
              <a:spLocks/>
            </p:cNvSpPr>
            <p:nvPr/>
          </p:nvSpPr>
          <p:spPr bwMode="auto">
            <a:xfrm>
              <a:off x="5085242" y="4642644"/>
              <a:ext cx="863601" cy="860425"/>
            </a:xfrm>
            <a:custGeom>
              <a:avLst/>
              <a:gdLst>
                <a:gd name="T0" fmla="*/ 22 w 544"/>
                <a:gd name="T1" fmla="*/ 0 h 542"/>
                <a:gd name="T2" fmla="*/ 0 w 544"/>
                <a:gd name="T3" fmla="*/ 21 h 542"/>
                <a:gd name="T4" fmla="*/ 522 w 544"/>
                <a:gd name="T5" fmla="*/ 542 h 542"/>
                <a:gd name="T6" fmla="*/ 544 w 544"/>
                <a:gd name="T7" fmla="*/ 521 h 542"/>
                <a:gd name="T8" fmla="*/ 22 w 544"/>
                <a:gd name="T9" fmla="*/ 0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4" h="542">
                  <a:moveTo>
                    <a:pt x="22" y="0"/>
                  </a:moveTo>
                  <a:lnTo>
                    <a:pt x="0" y="21"/>
                  </a:lnTo>
                  <a:lnTo>
                    <a:pt x="522" y="542"/>
                  </a:lnTo>
                  <a:lnTo>
                    <a:pt x="544" y="521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2" name="Freeform 98"/>
            <p:cNvSpPr>
              <a:spLocks/>
            </p:cNvSpPr>
            <p:nvPr/>
          </p:nvSpPr>
          <p:spPr bwMode="auto">
            <a:xfrm>
              <a:off x="5085242" y="4642644"/>
              <a:ext cx="863601" cy="860425"/>
            </a:xfrm>
            <a:custGeom>
              <a:avLst/>
              <a:gdLst>
                <a:gd name="T0" fmla="*/ 22 w 544"/>
                <a:gd name="T1" fmla="*/ 0 h 542"/>
                <a:gd name="T2" fmla="*/ 0 w 544"/>
                <a:gd name="T3" fmla="*/ 21 h 542"/>
                <a:gd name="T4" fmla="*/ 522 w 544"/>
                <a:gd name="T5" fmla="*/ 542 h 542"/>
                <a:gd name="T6" fmla="*/ 544 w 544"/>
                <a:gd name="T7" fmla="*/ 521 h 542"/>
                <a:gd name="T8" fmla="*/ 22 w 544"/>
                <a:gd name="T9" fmla="*/ 0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4" h="542">
                  <a:moveTo>
                    <a:pt x="22" y="0"/>
                  </a:moveTo>
                  <a:lnTo>
                    <a:pt x="0" y="21"/>
                  </a:lnTo>
                  <a:lnTo>
                    <a:pt x="522" y="542"/>
                  </a:lnTo>
                  <a:lnTo>
                    <a:pt x="544" y="521"/>
                  </a:lnTo>
                  <a:lnTo>
                    <a:pt x="2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3" name="Freeform 99"/>
            <p:cNvSpPr>
              <a:spLocks/>
            </p:cNvSpPr>
            <p:nvPr/>
          </p:nvSpPr>
          <p:spPr bwMode="auto">
            <a:xfrm>
              <a:off x="3310414" y="6414295"/>
              <a:ext cx="608013" cy="573088"/>
            </a:xfrm>
            <a:custGeom>
              <a:avLst/>
              <a:gdLst>
                <a:gd name="T0" fmla="*/ 22 w 383"/>
                <a:gd name="T1" fmla="*/ 0 h 361"/>
                <a:gd name="T2" fmla="*/ 0 w 383"/>
                <a:gd name="T3" fmla="*/ 22 h 361"/>
                <a:gd name="T4" fmla="*/ 339 w 383"/>
                <a:gd name="T5" fmla="*/ 361 h 361"/>
                <a:gd name="T6" fmla="*/ 383 w 383"/>
                <a:gd name="T7" fmla="*/ 361 h 361"/>
                <a:gd name="T8" fmla="*/ 22 w 383"/>
                <a:gd name="T9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361">
                  <a:moveTo>
                    <a:pt x="22" y="0"/>
                  </a:moveTo>
                  <a:lnTo>
                    <a:pt x="0" y="22"/>
                  </a:lnTo>
                  <a:lnTo>
                    <a:pt x="339" y="361"/>
                  </a:lnTo>
                  <a:lnTo>
                    <a:pt x="383" y="361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4" name="Freeform 100"/>
            <p:cNvSpPr>
              <a:spLocks/>
            </p:cNvSpPr>
            <p:nvPr/>
          </p:nvSpPr>
          <p:spPr bwMode="auto">
            <a:xfrm>
              <a:off x="3310414" y="6414295"/>
              <a:ext cx="608013" cy="573088"/>
            </a:xfrm>
            <a:custGeom>
              <a:avLst/>
              <a:gdLst>
                <a:gd name="T0" fmla="*/ 22 w 383"/>
                <a:gd name="T1" fmla="*/ 0 h 361"/>
                <a:gd name="T2" fmla="*/ 0 w 383"/>
                <a:gd name="T3" fmla="*/ 22 h 361"/>
                <a:gd name="T4" fmla="*/ 339 w 383"/>
                <a:gd name="T5" fmla="*/ 361 h 361"/>
                <a:gd name="T6" fmla="*/ 383 w 383"/>
                <a:gd name="T7" fmla="*/ 361 h 361"/>
                <a:gd name="T8" fmla="*/ 22 w 383"/>
                <a:gd name="T9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361">
                  <a:moveTo>
                    <a:pt x="22" y="0"/>
                  </a:moveTo>
                  <a:lnTo>
                    <a:pt x="0" y="22"/>
                  </a:lnTo>
                  <a:lnTo>
                    <a:pt x="339" y="361"/>
                  </a:lnTo>
                  <a:lnTo>
                    <a:pt x="383" y="361"/>
                  </a:lnTo>
                  <a:lnTo>
                    <a:pt x="2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5" name="Freeform 101"/>
            <p:cNvSpPr>
              <a:spLocks/>
            </p:cNvSpPr>
            <p:nvPr/>
          </p:nvSpPr>
          <p:spPr bwMode="auto">
            <a:xfrm>
              <a:off x="3415189" y="6309520"/>
              <a:ext cx="711201" cy="677863"/>
            </a:xfrm>
            <a:custGeom>
              <a:avLst/>
              <a:gdLst>
                <a:gd name="T0" fmla="*/ 23 w 448"/>
                <a:gd name="T1" fmla="*/ 0 h 427"/>
                <a:gd name="T2" fmla="*/ 0 w 448"/>
                <a:gd name="T3" fmla="*/ 23 h 427"/>
                <a:gd name="T4" fmla="*/ 404 w 448"/>
                <a:gd name="T5" fmla="*/ 427 h 427"/>
                <a:gd name="T6" fmla="*/ 448 w 448"/>
                <a:gd name="T7" fmla="*/ 427 h 427"/>
                <a:gd name="T8" fmla="*/ 23 w 448"/>
                <a:gd name="T9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8" h="427">
                  <a:moveTo>
                    <a:pt x="23" y="0"/>
                  </a:moveTo>
                  <a:lnTo>
                    <a:pt x="0" y="23"/>
                  </a:lnTo>
                  <a:lnTo>
                    <a:pt x="404" y="427"/>
                  </a:lnTo>
                  <a:lnTo>
                    <a:pt x="448" y="427"/>
                  </a:lnTo>
                  <a:lnTo>
                    <a:pt x="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6" name="Freeform 102"/>
            <p:cNvSpPr>
              <a:spLocks/>
            </p:cNvSpPr>
            <p:nvPr/>
          </p:nvSpPr>
          <p:spPr bwMode="auto">
            <a:xfrm>
              <a:off x="3415189" y="6309520"/>
              <a:ext cx="711201" cy="677863"/>
            </a:xfrm>
            <a:custGeom>
              <a:avLst/>
              <a:gdLst>
                <a:gd name="T0" fmla="*/ 23 w 448"/>
                <a:gd name="T1" fmla="*/ 0 h 427"/>
                <a:gd name="T2" fmla="*/ 0 w 448"/>
                <a:gd name="T3" fmla="*/ 23 h 427"/>
                <a:gd name="T4" fmla="*/ 404 w 448"/>
                <a:gd name="T5" fmla="*/ 427 h 427"/>
                <a:gd name="T6" fmla="*/ 448 w 448"/>
                <a:gd name="T7" fmla="*/ 427 h 427"/>
                <a:gd name="T8" fmla="*/ 23 w 448"/>
                <a:gd name="T9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8" h="427">
                  <a:moveTo>
                    <a:pt x="23" y="0"/>
                  </a:moveTo>
                  <a:lnTo>
                    <a:pt x="0" y="23"/>
                  </a:lnTo>
                  <a:lnTo>
                    <a:pt x="404" y="427"/>
                  </a:lnTo>
                  <a:lnTo>
                    <a:pt x="448" y="427"/>
                  </a:lnTo>
                  <a:lnTo>
                    <a:pt x="2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7" name="Freeform 103"/>
            <p:cNvSpPr>
              <a:spLocks/>
            </p:cNvSpPr>
            <p:nvPr/>
          </p:nvSpPr>
          <p:spPr bwMode="auto">
            <a:xfrm>
              <a:off x="3518377" y="6206332"/>
              <a:ext cx="817564" cy="781050"/>
            </a:xfrm>
            <a:custGeom>
              <a:avLst/>
              <a:gdLst>
                <a:gd name="T0" fmla="*/ 23 w 515"/>
                <a:gd name="T1" fmla="*/ 0 h 492"/>
                <a:gd name="T2" fmla="*/ 0 w 515"/>
                <a:gd name="T3" fmla="*/ 21 h 492"/>
                <a:gd name="T4" fmla="*/ 471 w 515"/>
                <a:gd name="T5" fmla="*/ 492 h 492"/>
                <a:gd name="T6" fmla="*/ 515 w 515"/>
                <a:gd name="T7" fmla="*/ 492 h 492"/>
                <a:gd name="T8" fmla="*/ 23 w 515"/>
                <a:gd name="T9" fmla="*/ 0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5" h="492">
                  <a:moveTo>
                    <a:pt x="23" y="0"/>
                  </a:moveTo>
                  <a:lnTo>
                    <a:pt x="0" y="21"/>
                  </a:lnTo>
                  <a:lnTo>
                    <a:pt x="471" y="492"/>
                  </a:lnTo>
                  <a:lnTo>
                    <a:pt x="515" y="492"/>
                  </a:lnTo>
                  <a:lnTo>
                    <a:pt x="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8" name="Freeform 104"/>
            <p:cNvSpPr>
              <a:spLocks/>
            </p:cNvSpPr>
            <p:nvPr/>
          </p:nvSpPr>
          <p:spPr bwMode="auto">
            <a:xfrm>
              <a:off x="3518377" y="6206332"/>
              <a:ext cx="817564" cy="781050"/>
            </a:xfrm>
            <a:custGeom>
              <a:avLst/>
              <a:gdLst>
                <a:gd name="T0" fmla="*/ 23 w 515"/>
                <a:gd name="T1" fmla="*/ 0 h 492"/>
                <a:gd name="T2" fmla="*/ 0 w 515"/>
                <a:gd name="T3" fmla="*/ 21 h 492"/>
                <a:gd name="T4" fmla="*/ 471 w 515"/>
                <a:gd name="T5" fmla="*/ 492 h 492"/>
                <a:gd name="T6" fmla="*/ 515 w 515"/>
                <a:gd name="T7" fmla="*/ 492 h 492"/>
                <a:gd name="T8" fmla="*/ 23 w 515"/>
                <a:gd name="T9" fmla="*/ 0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5" h="492">
                  <a:moveTo>
                    <a:pt x="23" y="0"/>
                  </a:moveTo>
                  <a:lnTo>
                    <a:pt x="0" y="21"/>
                  </a:lnTo>
                  <a:lnTo>
                    <a:pt x="471" y="492"/>
                  </a:lnTo>
                  <a:lnTo>
                    <a:pt x="515" y="492"/>
                  </a:lnTo>
                  <a:lnTo>
                    <a:pt x="2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9" name="Freeform 105"/>
            <p:cNvSpPr>
              <a:spLocks/>
            </p:cNvSpPr>
            <p:nvPr/>
          </p:nvSpPr>
          <p:spPr bwMode="auto">
            <a:xfrm>
              <a:off x="3624740" y="6099970"/>
              <a:ext cx="862014" cy="863600"/>
            </a:xfrm>
            <a:custGeom>
              <a:avLst/>
              <a:gdLst>
                <a:gd name="T0" fmla="*/ 21 w 543"/>
                <a:gd name="T1" fmla="*/ 0 h 544"/>
                <a:gd name="T2" fmla="*/ 0 w 543"/>
                <a:gd name="T3" fmla="*/ 23 h 544"/>
                <a:gd name="T4" fmla="*/ 522 w 543"/>
                <a:gd name="T5" fmla="*/ 544 h 544"/>
                <a:gd name="T6" fmla="*/ 543 w 543"/>
                <a:gd name="T7" fmla="*/ 522 h 544"/>
                <a:gd name="T8" fmla="*/ 21 w 543"/>
                <a:gd name="T9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3" h="544">
                  <a:moveTo>
                    <a:pt x="21" y="0"/>
                  </a:moveTo>
                  <a:lnTo>
                    <a:pt x="0" y="23"/>
                  </a:lnTo>
                  <a:lnTo>
                    <a:pt x="522" y="544"/>
                  </a:lnTo>
                  <a:lnTo>
                    <a:pt x="543" y="522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0" name="Freeform 106"/>
            <p:cNvSpPr>
              <a:spLocks/>
            </p:cNvSpPr>
            <p:nvPr/>
          </p:nvSpPr>
          <p:spPr bwMode="auto">
            <a:xfrm>
              <a:off x="3624740" y="6099970"/>
              <a:ext cx="862014" cy="863600"/>
            </a:xfrm>
            <a:custGeom>
              <a:avLst/>
              <a:gdLst>
                <a:gd name="T0" fmla="*/ 21 w 543"/>
                <a:gd name="T1" fmla="*/ 0 h 544"/>
                <a:gd name="T2" fmla="*/ 0 w 543"/>
                <a:gd name="T3" fmla="*/ 23 h 544"/>
                <a:gd name="T4" fmla="*/ 522 w 543"/>
                <a:gd name="T5" fmla="*/ 544 h 544"/>
                <a:gd name="T6" fmla="*/ 543 w 543"/>
                <a:gd name="T7" fmla="*/ 522 h 544"/>
                <a:gd name="T8" fmla="*/ 21 w 543"/>
                <a:gd name="T9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3" h="544">
                  <a:moveTo>
                    <a:pt x="21" y="0"/>
                  </a:moveTo>
                  <a:lnTo>
                    <a:pt x="0" y="23"/>
                  </a:lnTo>
                  <a:lnTo>
                    <a:pt x="522" y="544"/>
                  </a:lnTo>
                  <a:lnTo>
                    <a:pt x="543" y="522"/>
                  </a:lnTo>
                  <a:lnTo>
                    <a:pt x="2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1" name="Freeform 107"/>
            <p:cNvSpPr>
              <a:spLocks/>
            </p:cNvSpPr>
            <p:nvPr/>
          </p:nvSpPr>
          <p:spPr bwMode="auto">
            <a:xfrm>
              <a:off x="3727927" y="5996782"/>
              <a:ext cx="865189" cy="863600"/>
            </a:xfrm>
            <a:custGeom>
              <a:avLst/>
              <a:gdLst>
                <a:gd name="T0" fmla="*/ 23 w 545"/>
                <a:gd name="T1" fmla="*/ 0 h 544"/>
                <a:gd name="T2" fmla="*/ 0 w 545"/>
                <a:gd name="T3" fmla="*/ 23 h 544"/>
                <a:gd name="T4" fmla="*/ 522 w 545"/>
                <a:gd name="T5" fmla="*/ 544 h 544"/>
                <a:gd name="T6" fmla="*/ 545 w 545"/>
                <a:gd name="T7" fmla="*/ 521 h 544"/>
                <a:gd name="T8" fmla="*/ 23 w 545"/>
                <a:gd name="T9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5" h="544">
                  <a:moveTo>
                    <a:pt x="23" y="0"/>
                  </a:moveTo>
                  <a:lnTo>
                    <a:pt x="0" y="23"/>
                  </a:lnTo>
                  <a:lnTo>
                    <a:pt x="522" y="544"/>
                  </a:lnTo>
                  <a:lnTo>
                    <a:pt x="545" y="521"/>
                  </a:lnTo>
                  <a:lnTo>
                    <a:pt x="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2" name="Freeform 108"/>
            <p:cNvSpPr>
              <a:spLocks/>
            </p:cNvSpPr>
            <p:nvPr/>
          </p:nvSpPr>
          <p:spPr bwMode="auto">
            <a:xfrm>
              <a:off x="3727927" y="5996782"/>
              <a:ext cx="865189" cy="863600"/>
            </a:xfrm>
            <a:custGeom>
              <a:avLst/>
              <a:gdLst>
                <a:gd name="T0" fmla="*/ 23 w 545"/>
                <a:gd name="T1" fmla="*/ 0 h 544"/>
                <a:gd name="T2" fmla="*/ 0 w 545"/>
                <a:gd name="T3" fmla="*/ 23 h 544"/>
                <a:gd name="T4" fmla="*/ 522 w 545"/>
                <a:gd name="T5" fmla="*/ 544 h 544"/>
                <a:gd name="T6" fmla="*/ 545 w 545"/>
                <a:gd name="T7" fmla="*/ 521 h 544"/>
                <a:gd name="T8" fmla="*/ 23 w 545"/>
                <a:gd name="T9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5" h="544">
                  <a:moveTo>
                    <a:pt x="23" y="0"/>
                  </a:moveTo>
                  <a:lnTo>
                    <a:pt x="0" y="23"/>
                  </a:lnTo>
                  <a:lnTo>
                    <a:pt x="522" y="544"/>
                  </a:lnTo>
                  <a:lnTo>
                    <a:pt x="545" y="521"/>
                  </a:lnTo>
                  <a:lnTo>
                    <a:pt x="2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3" name="Freeform 109"/>
            <p:cNvSpPr>
              <a:spLocks/>
            </p:cNvSpPr>
            <p:nvPr/>
          </p:nvSpPr>
          <p:spPr bwMode="auto">
            <a:xfrm>
              <a:off x="4504216" y="6674645"/>
              <a:ext cx="347663" cy="312738"/>
            </a:xfrm>
            <a:custGeom>
              <a:avLst/>
              <a:gdLst>
                <a:gd name="T0" fmla="*/ 197 w 219"/>
                <a:gd name="T1" fmla="*/ 0 h 197"/>
                <a:gd name="T2" fmla="*/ 0 w 219"/>
                <a:gd name="T3" fmla="*/ 197 h 197"/>
                <a:gd name="T4" fmla="*/ 44 w 219"/>
                <a:gd name="T5" fmla="*/ 197 h 197"/>
                <a:gd name="T6" fmla="*/ 219 w 219"/>
                <a:gd name="T7" fmla="*/ 22 h 197"/>
                <a:gd name="T8" fmla="*/ 197 w 219"/>
                <a:gd name="T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197">
                  <a:moveTo>
                    <a:pt x="197" y="0"/>
                  </a:moveTo>
                  <a:lnTo>
                    <a:pt x="0" y="197"/>
                  </a:lnTo>
                  <a:lnTo>
                    <a:pt x="44" y="197"/>
                  </a:lnTo>
                  <a:lnTo>
                    <a:pt x="219" y="22"/>
                  </a:lnTo>
                  <a:lnTo>
                    <a:pt x="19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4" name="Freeform 110"/>
            <p:cNvSpPr>
              <a:spLocks/>
            </p:cNvSpPr>
            <p:nvPr/>
          </p:nvSpPr>
          <p:spPr bwMode="auto">
            <a:xfrm>
              <a:off x="4504216" y="6674645"/>
              <a:ext cx="347663" cy="312738"/>
            </a:xfrm>
            <a:custGeom>
              <a:avLst/>
              <a:gdLst>
                <a:gd name="T0" fmla="*/ 197 w 219"/>
                <a:gd name="T1" fmla="*/ 0 h 197"/>
                <a:gd name="T2" fmla="*/ 0 w 219"/>
                <a:gd name="T3" fmla="*/ 197 h 197"/>
                <a:gd name="T4" fmla="*/ 44 w 219"/>
                <a:gd name="T5" fmla="*/ 197 h 197"/>
                <a:gd name="T6" fmla="*/ 219 w 219"/>
                <a:gd name="T7" fmla="*/ 22 h 197"/>
                <a:gd name="T8" fmla="*/ 197 w 219"/>
                <a:gd name="T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197">
                  <a:moveTo>
                    <a:pt x="197" y="0"/>
                  </a:moveTo>
                  <a:lnTo>
                    <a:pt x="0" y="197"/>
                  </a:lnTo>
                  <a:lnTo>
                    <a:pt x="44" y="197"/>
                  </a:lnTo>
                  <a:lnTo>
                    <a:pt x="219" y="22"/>
                  </a:lnTo>
                  <a:lnTo>
                    <a:pt x="19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5" name="Freeform 111"/>
            <p:cNvSpPr>
              <a:spLocks/>
            </p:cNvSpPr>
            <p:nvPr/>
          </p:nvSpPr>
          <p:spPr bwMode="auto">
            <a:xfrm>
              <a:off x="4713766" y="6779420"/>
              <a:ext cx="244475" cy="207963"/>
            </a:xfrm>
            <a:custGeom>
              <a:avLst/>
              <a:gdLst>
                <a:gd name="T0" fmla="*/ 131 w 154"/>
                <a:gd name="T1" fmla="*/ 0 h 131"/>
                <a:gd name="T2" fmla="*/ 0 w 154"/>
                <a:gd name="T3" fmla="*/ 131 h 131"/>
                <a:gd name="T4" fmla="*/ 44 w 154"/>
                <a:gd name="T5" fmla="*/ 131 h 131"/>
                <a:gd name="T6" fmla="*/ 154 w 154"/>
                <a:gd name="T7" fmla="*/ 22 h 131"/>
                <a:gd name="T8" fmla="*/ 131 w 154"/>
                <a:gd name="T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31">
                  <a:moveTo>
                    <a:pt x="131" y="0"/>
                  </a:moveTo>
                  <a:lnTo>
                    <a:pt x="0" y="131"/>
                  </a:lnTo>
                  <a:lnTo>
                    <a:pt x="44" y="131"/>
                  </a:lnTo>
                  <a:lnTo>
                    <a:pt x="154" y="22"/>
                  </a:lnTo>
                  <a:lnTo>
                    <a:pt x="13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6" name="Freeform 112"/>
            <p:cNvSpPr>
              <a:spLocks/>
            </p:cNvSpPr>
            <p:nvPr/>
          </p:nvSpPr>
          <p:spPr bwMode="auto">
            <a:xfrm>
              <a:off x="4713766" y="6779420"/>
              <a:ext cx="244475" cy="207963"/>
            </a:xfrm>
            <a:custGeom>
              <a:avLst/>
              <a:gdLst>
                <a:gd name="T0" fmla="*/ 131 w 154"/>
                <a:gd name="T1" fmla="*/ 0 h 131"/>
                <a:gd name="T2" fmla="*/ 0 w 154"/>
                <a:gd name="T3" fmla="*/ 131 h 131"/>
                <a:gd name="T4" fmla="*/ 44 w 154"/>
                <a:gd name="T5" fmla="*/ 131 h 131"/>
                <a:gd name="T6" fmla="*/ 154 w 154"/>
                <a:gd name="T7" fmla="*/ 22 h 131"/>
                <a:gd name="T8" fmla="*/ 131 w 154"/>
                <a:gd name="T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31">
                  <a:moveTo>
                    <a:pt x="131" y="0"/>
                  </a:moveTo>
                  <a:lnTo>
                    <a:pt x="0" y="131"/>
                  </a:lnTo>
                  <a:lnTo>
                    <a:pt x="44" y="131"/>
                  </a:lnTo>
                  <a:lnTo>
                    <a:pt x="154" y="22"/>
                  </a:lnTo>
                  <a:lnTo>
                    <a:pt x="13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7" name="Freeform 113"/>
            <p:cNvSpPr>
              <a:spLocks noEditPoints="1"/>
            </p:cNvSpPr>
            <p:nvPr/>
          </p:nvSpPr>
          <p:spPr bwMode="auto">
            <a:xfrm>
              <a:off x="3567589" y="6884195"/>
              <a:ext cx="1493840" cy="103188"/>
            </a:xfrm>
            <a:custGeom>
              <a:avLst/>
              <a:gdLst>
                <a:gd name="T0" fmla="*/ 48 w 705"/>
                <a:gd name="T1" fmla="*/ 0 h 49"/>
                <a:gd name="T2" fmla="*/ 0 w 705"/>
                <a:gd name="T3" fmla="*/ 49 h 49"/>
                <a:gd name="T4" fmla="*/ 29 w 705"/>
                <a:gd name="T5" fmla="*/ 49 h 49"/>
                <a:gd name="T6" fmla="*/ 65 w 705"/>
                <a:gd name="T7" fmla="*/ 16 h 49"/>
                <a:gd name="T8" fmla="*/ 48 w 705"/>
                <a:gd name="T9" fmla="*/ 0 h 49"/>
                <a:gd name="T10" fmla="*/ 689 w 705"/>
                <a:gd name="T11" fmla="*/ 0 h 49"/>
                <a:gd name="T12" fmla="*/ 639 w 705"/>
                <a:gd name="T13" fmla="*/ 49 h 49"/>
                <a:gd name="T14" fmla="*/ 673 w 705"/>
                <a:gd name="T15" fmla="*/ 49 h 49"/>
                <a:gd name="T16" fmla="*/ 705 w 705"/>
                <a:gd name="T17" fmla="*/ 16 h 49"/>
                <a:gd name="T18" fmla="*/ 689 w 705"/>
                <a:gd name="T1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5" h="49">
                  <a:moveTo>
                    <a:pt x="48" y="0"/>
                  </a:moveTo>
                  <a:cubicBezTo>
                    <a:pt x="33" y="15"/>
                    <a:pt x="16" y="32"/>
                    <a:pt x="0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40" y="37"/>
                    <a:pt x="52" y="26"/>
                    <a:pt x="65" y="16"/>
                  </a:cubicBezTo>
                  <a:cubicBezTo>
                    <a:pt x="48" y="0"/>
                    <a:pt x="48" y="0"/>
                    <a:pt x="48" y="0"/>
                  </a:cubicBezTo>
                  <a:moveTo>
                    <a:pt x="689" y="0"/>
                  </a:moveTo>
                  <a:cubicBezTo>
                    <a:pt x="639" y="49"/>
                    <a:pt x="639" y="49"/>
                    <a:pt x="639" y="49"/>
                  </a:cubicBezTo>
                  <a:cubicBezTo>
                    <a:pt x="673" y="49"/>
                    <a:pt x="673" y="49"/>
                    <a:pt x="673" y="49"/>
                  </a:cubicBezTo>
                  <a:cubicBezTo>
                    <a:pt x="705" y="16"/>
                    <a:pt x="705" y="16"/>
                    <a:pt x="705" y="16"/>
                  </a:cubicBezTo>
                  <a:cubicBezTo>
                    <a:pt x="689" y="0"/>
                    <a:pt x="689" y="0"/>
                    <a:pt x="68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8" name="Freeform 114"/>
            <p:cNvSpPr>
              <a:spLocks/>
            </p:cNvSpPr>
            <p:nvPr/>
          </p:nvSpPr>
          <p:spPr bwMode="auto">
            <a:xfrm>
              <a:off x="3380264" y="6779420"/>
              <a:ext cx="219075" cy="207963"/>
            </a:xfrm>
            <a:custGeom>
              <a:avLst/>
              <a:gdLst>
                <a:gd name="T0" fmla="*/ 87 w 103"/>
                <a:gd name="T1" fmla="*/ 0 h 98"/>
                <a:gd name="T2" fmla="*/ 0 w 103"/>
                <a:gd name="T3" fmla="*/ 98 h 98"/>
                <a:gd name="T4" fmla="*/ 28 w 103"/>
                <a:gd name="T5" fmla="*/ 98 h 98"/>
                <a:gd name="T6" fmla="*/ 103 w 103"/>
                <a:gd name="T7" fmla="*/ 16 h 98"/>
                <a:gd name="T8" fmla="*/ 87 w 103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98">
                  <a:moveTo>
                    <a:pt x="87" y="0"/>
                  </a:moveTo>
                  <a:cubicBezTo>
                    <a:pt x="64" y="22"/>
                    <a:pt x="28" y="55"/>
                    <a:pt x="0" y="98"/>
                  </a:cubicBezTo>
                  <a:cubicBezTo>
                    <a:pt x="28" y="98"/>
                    <a:pt x="28" y="98"/>
                    <a:pt x="28" y="98"/>
                  </a:cubicBezTo>
                  <a:cubicBezTo>
                    <a:pt x="53" y="64"/>
                    <a:pt x="82" y="37"/>
                    <a:pt x="103" y="16"/>
                  </a:cubicBezTo>
                  <a:cubicBezTo>
                    <a:pt x="87" y="0"/>
                    <a:pt x="87" y="0"/>
                    <a:pt x="8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9" name="Freeform 115"/>
            <p:cNvSpPr>
              <a:spLocks/>
            </p:cNvSpPr>
            <p:nvPr/>
          </p:nvSpPr>
          <p:spPr bwMode="auto">
            <a:xfrm>
              <a:off x="3289777" y="6674645"/>
              <a:ext cx="206375" cy="273050"/>
            </a:xfrm>
            <a:custGeom>
              <a:avLst/>
              <a:gdLst>
                <a:gd name="T0" fmla="*/ 81 w 97"/>
                <a:gd name="T1" fmla="*/ 0 h 129"/>
                <a:gd name="T2" fmla="*/ 16 w 97"/>
                <a:gd name="T3" fmla="*/ 67 h 129"/>
                <a:gd name="T4" fmla="*/ 0 w 97"/>
                <a:gd name="T5" fmla="*/ 87 h 129"/>
                <a:gd name="T6" fmla="*/ 0 w 97"/>
                <a:gd name="T7" fmla="*/ 129 h 129"/>
                <a:gd name="T8" fmla="*/ 34 w 97"/>
                <a:gd name="T9" fmla="*/ 82 h 129"/>
                <a:gd name="T10" fmla="*/ 97 w 97"/>
                <a:gd name="T11" fmla="*/ 17 h 129"/>
                <a:gd name="T12" fmla="*/ 81 w 97"/>
                <a:gd name="T13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129">
                  <a:moveTo>
                    <a:pt x="81" y="0"/>
                  </a:moveTo>
                  <a:cubicBezTo>
                    <a:pt x="58" y="23"/>
                    <a:pt x="50" y="29"/>
                    <a:pt x="16" y="67"/>
                  </a:cubicBezTo>
                  <a:cubicBezTo>
                    <a:pt x="11" y="73"/>
                    <a:pt x="5" y="80"/>
                    <a:pt x="0" y="87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10" y="112"/>
                    <a:pt x="21" y="96"/>
                    <a:pt x="34" y="82"/>
                  </a:cubicBezTo>
                  <a:cubicBezTo>
                    <a:pt x="65" y="47"/>
                    <a:pt x="75" y="39"/>
                    <a:pt x="97" y="17"/>
                  </a:cubicBezTo>
                  <a:cubicBezTo>
                    <a:pt x="81" y="0"/>
                    <a:pt x="81" y="0"/>
                    <a:pt x="8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0" name="Freeform 116"/>
            <p:cNvSpPr>
              <a:spLocks/>
            </p:cNvSpPr>
            <p:nvPr/>
          </p:nvSpPr>
          <p:spPr bwMode="auto">
            <a:xfrm>
              <a:off x="4667728" y="6414295"/>
              <a:ext cx="608013" cy="573088"/>
            </a:xfrm>
            <a:custGeom>
              <a:avLst/>
              <a:gdLst>
                <a:gd name="T0" fmla="*/ 21 w 383"/>
                <a:gd name="T1" fmla="*/ 0 h 361"/>
                <a:gd name="T2" fmla="*/ 0 w 383"/>
                <a:gd name="T3" fmla="*/ 22 h 361"/>
                <a:gd name="T4" fmla="*/ 304 w 383"/>
                <a:gd name="T5" fmla="*/ 326 h 361"/>
                <a:gd name="T6" fmla="*/ 339 w 383"/>
                <a:gd name="T7" fmla="*/ 361 h 361"/>
                <a:gd name="T8" fmla="*/ 383 w 383"/>
                <a:gd name="T9" fmla="*/ 361 h 361"/>
                <a:gd name="T10" fmla="*/ 325 w 383"/>
                <a:gd name="T11" fmla="*/ 304 h 361"/>
                <a:gd name="T12" fmla="*/ 21 w 383"/>
                <a:gd name="T13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3" h="361">
                  <a:moveTo>
                    <a:pt x="21" y="0"/>
                  </a:moveTo>
                  <a:lnTo>
                    <a:pt x="0" y="22"/>
                  </a:lnTo>
                  <a:lnTo>
                    <a:pt x="304" y="326"/>
                  </a:lnTo>
                  <a:lnTo>
                    <a:pt x="339" y="361"/>
                  </a:lnTo>
                  <a:lnTo>
                    <a:pt x="383" y="361"/>
                  </a:lnTo>
                  <a:lnTo>
                    <a:pt x="325" y="304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1" name="Freeform 117"/>
            <p:cNvSpPr>
              <a:spLocks/>
            </p:cNvSpPr>
            <p:nvPr/>
          </p:nvSpPr>
          <p:spPr bwMode="auto">
            <a:xfrm>
              <a:off x="4667728" y="6414295"/>
              <a:ext cx="608013" cy="573088"/>
            </a:xfrm>
            <a:custGeom>
              <a:avLst/>
              <a:gdLst>
                <a:gd name="T0" fmla="*/ 21 w 383"/>
                <a:gd name="T1" fmla="*/ 0 h 361"/>
                <a:gd name="T2" fmla="*/ 0 w 383"/>
                <a:gd name="T3" fmla="*/ 22 h 361"/>
                <a:gd name="T4" fmla="*/ 304 w 383"/>
                <a:gd name="T5" fmla="*/ 326 h 361"/>
                <a:gd name="T6" fmla="*/ 339 w 383"/>
                <a:gd name="T7" fmla="*/ 361 h 361"/>
                <a:gd name="T8" fmla="*/ 383 w 383"/>
                <a:gd name="T9" fmla="*/ 361 h 361"/>
                <a:gd name="T10" fmla="*/ 325 w 383"/>
                <a:gd name="T11" fmla="*/ 304 h 361"/>
                <a:gd name="T12" fmla="*/ 21 w 383"/>
                <a:gd name="T13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3" h="361">
                  <a:moveTo>
                    <a:pt x="21" y="0"/>
                  </a:moveTo>
                  <a:lnTo>
                    <a:pt x="0" y="22"/>
                  </a:lnTo>
                  <a:lnTo>
                    <a:pt x="304" y="326"/>
                  </a:lnTo>
                  <a:lnTo>
                    <a:pt x="339" y="361"/>
                  </a:lnTo>
                  <a:lnTo>
                    <a:pt x="383" y="361"/>
                  </a:lnTo>
                  <a:lnTo>
                    <a:pt x="325" y="304"/>
                  </a:lnTo>
                  <a:lnTo>
                    <a:pt x="2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2" name="Freeform 118"/>
            <p:cNvSpPr>
              <a:spLocks/>
            </p:cNvSpPr>
            <p:nvPr/>
          </p:nvSpPr>
          <p:spPr bwMode="auto">
            <a:xfrm>
              <a:off x="4770916" y="6309520"/>
              <a:ext cx="714376" cy="677863"/>
            </a:xfrm>
            <a:custGeom>
              <a:avLst/>
              <a:gdLst>
                <a:gd name="T0" fmla="*/ 23 w 450"/>
                <a:gd name="T1" fmla="*/ 0 h 427"/>
                <a:gd name="T2" fmla="*/ 0 w 450"/>
                <a:gd name="T3" fmla="*/ 23 h 427"/>
                <a:gd name="T4" fmla="*/ 304 w 450"/>
                <a:gd name="T5" fmla="*/ 326 h 427"/>
                <a:gd name="T6" fmla="*/ 406 w 450"/>
                <a:gd name="T7" fmla="*/ 427 h 427"/>
                <a:gd name="T8" fmla="*/ 450 w 450"/>
                <a:gd name="T9" fmla="*/ 427 h 427"/>
                <a:gd name="T10" fmla="*/ 327 w 450"/>
                <a:gd name="T11" fmla="*/ 304 h 427"/>
                <a:gd name="T12" fmla="*/ 23 w 450"/>
                <a:gd name="T13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427">
                  <a:moveTo>
                    <a:pt x="23" y="0"/>
                  </a:moveTo>
                  <a:lnTo>
                    <a:pt x="0" y="23"/>
                  </a:lnTo>
                  <a:lnTo>
                    <a:pt x="304" y="326"/>
                  </a:lnTo>
                  <a:lnTo>
                    <a:pt x="406" y="427"/>
                  </a:lnTo>
                  <a:lnTo>
                    <a:pt x="450" y="427"/>
                  </a:lnTo>
                  <a:lnTo>
                    <a:pt x="327" y="304"/>
                  </a:lnTo>
                  <a:lnTo>
                    <a:pt x="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3" name="Freeform 119"/>
            <p:cNvSpPr>
              <a:spLocks/>
            </p:cNvSpPr>
            <p:nvPr/>
          </p:nvSpPr>
          <p:spPr bwMode="auto">
            <a:xfrm>
              <a:off x="4770916" y="6309520"/>
              <a:ext cx="714376" cy="677863"/>
            </a:xfrm>
            <a:custGeom>
              <a:avLst/>
              <a:gdLst>
                <a:gd name="T0" fmla="*/ 23 w 450"/>
                <a:gd name="T1" fmla="*/ 0 h 427"/>
                <a:gd name="T2" fmla="*/ 0 w 450"/>
                <a:gd name="T3" fmla="*/ 23 h 427"/>
                <a:gd name="T4" fmla="*/ 304 w 450"/>
                <a:gd name="T5" fmla="*/ 326 h 427"/>
                <a:gd name="T6" fmla="*/ 406 w 450"/>
                <a:gd name="T7" fmla="*/ 427 h 427"/>
                <a:gd name="T8" fmla="*/ 450 w 450"/>
                <a:gd name="T9" fmla="*/ 427 h 427"/>
                <a:gd name="T10" fmla="*/ 327 w 450"/>
                <a:gd name="T11" fmla="*/ 304 h 427"/>
                <a:gd name="T12" fmla="*/ 23 w 450"/>
                <a:gd name="T13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427">
                  <a:moveTo>
                    <a:pt x="23" y="0"/>
                  </a:moveTo>
                  <a:lnTo>
                    <a:pt x="0" y="23"/>
                  </a:lnTo>
                  <a:lnTo>
                    <a:pt x="304" y="326"/>
                  </a:lnTo>
                  <a:lnTo>
                    <a:pt x="406" y="427"/>
                  </a:lnTo>
                  <a:lnTo>
                    <a:pt x="450" y="427"/>
                  </a:lnTo>
                  <a:lnTo>
                    <a:pt x="327" y="304"/>
                  </a:lnTo>
                  <a:lnTo>
                    <a:pt x="2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4" name="Freeform 120"/>
            <p:cNvSpPr>
              <a:spLocks/>
            </p:cNvSpPr>
            <p:nvPr/>
          </p:nvSpPr>
          <p:spPr bwMode="auto">
            <a:xfrm>
              <a:off x="4877279" y="6206332"/>
              <a:ext cx="815976" cy="781050"/>
            </a:xfrm>
            <a:custGeom>
              <a:avLst/>
              <a:gdLst>
                <a:gd name="T0" fmla="*/ 16 w 385"/>
                <a:gd name="T1" fmla="*/ 0 h 369"/>
                <a:gd name="T2" fmla="*/ 0 w 385"/>
                <a:gd name="T3" fmla="*/ 16 h 369"/>
                <a:gd name="T4" fmla="*/ 228 w 385"/>
                <a:gd name="T5" fmla="*/ 244 h 369"/>
                <a:gd name="T6" fmla="*/ 341 w 385"/>
                <a:gd name="T7" fmla="*/ 358 h 369"/>
                <a:gd name="T8" fmla="*/ 353 w 385"/>
                <a:gd name="T9" fmla="*/ 369 h 369"/>
                <a:gd name="T10" fmla="*/ 385 w 385"/>
                <a:gd name="T11" fmla="*/ 369 h 369"/>
                <a:gd name="T12" fmla="*/ 358 w 385"/>
                <a:gd name="T13" fmla="*/ 342 h 369"/>
                <a:gd name="T14" fmla="*/ 244 w 385"/>
                <a:gd name="T15" fmla="*/ 228 h 369"/>
                <a:gd name="T16" fmla="*/ 16 w 385"/>
                <a:gd name="T17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5" h="369">
                  <a:moveTo>
                    <a:pt x="16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228" y="244"/>
                    <a:pt x="228" y="244"/>
                    <a:pt x="228" y="244"/>
                  </a:cubicBezTo>
                  <a:cubicBezTo>
                    <a:pt x="341" y="358"/>
                    <a:pt x="341" y="358"/>
                    <a:pt x="341" y="358"/>
                  </a:cubicBezTo>
                  <a:cubicBezTo>
                    <a:pt x="345" y="362"/>
                    <a:pt x="349" y="365"/>
                    <a:pt x="353" y="369"/>
                  </a:cubicBezTo>
                  <a:cubicBezTo>
                    <a:pt x="385" y="369"/>
                    <a:pt x="385" y="369"/>
                    <a:pt x="385" y="369"/>
                  </a:cubicBezTo>
                  <a:cubicBezTo>
                    <a:pt x="376" y="359"/>
                    <a:pt x="367" y="350"/>
                    <a:pt x="358" y="342"/>
                  </a:cubicBezTo>
                  <a:cubicBezTo>
                    <a:pt x="244" y="228"/>
                    <a:pt x="244" y="228"/>
                    <a:pt x="244" y="228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5" name="Freeform 121"/>
            <p:cNvSpPr>
              <a:spLocks/>
            </p:cNvSpPr>
            <p:nvPr/>
          </p:nvSpPr>
          <p:spPr bwMode="auto">
            <a:xfrm>
              <a:off x="4980466" y="6099970"/>
              <a:ext cx="896939" cy="887413"/>
            </a:xfrm>
            <a:custGeom>
              <a:avLst/>
              <a:gdLst>
                <a:gd name="T0" fmla="*/ 16 w 423"/>
                <a:gd name="T1" fmla="*/ 0 h 419"/>
                <a:gd name="T2" fmla="*/ 0 w 423"/>
                <a:gd name="T3" fmla="*/ 17 h 419"/>
                <a:gd name="T4" fmla="*/ 228 w 423"/>
                <a:gd name="T5" fmla="*/ 245 h 419"/>
                <a:gd name="T6" fmla="*/ 342 w 423"/>
                <a:gd name="T7" fmla="*/ 359 h 419"/>
                <a:gd name="T8" fmla="*/ 395 w 423"/>
                <a:gd name="T9" fmla="*/ 419 h 419"/>
                <a:gd name="T10" fmla="*/ 423 w 423"/>
                <a:gd name="T11" fmla="*/ 419 h 419"/>
                <a:gd name="T12" fmla="*/ 358 w 423"/>
                <a:gd name="T13" fmla="*/ 342 h 419"/>
                <a:gd name="T14" fmla="*/ 244 w 423"/>
                <a:gd name="T15" fmla="*/ 228 h 419"/>
                <a:gd name="T16" fmla="*/ 16 w 423"/>
                <a:gd name="T17" fmla="*/ 0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3" h="419">
                  <a:moveTo>
                    <a:pt x="16" y="0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228" y="245"/>
                    <a:pt x="228" y="245"/>
                    <a:pt x="228" y="245"/>
                  </a:cubicBezTo>
                  <a:cubicBezTo>
                    <a:pt x="342" y="359"/>
                    <a:pt x="342" y="359"/>
                    <a:pt x="342" y="359"/>
                  </a:cubicBezTo>
                  <a:cubicBezTo>
                    <a:pt x="359" y="374"/>
                    <a:pt x="378" y="395"/>
                    <a:pt x="395" y="419"/>
                  </a:cubicBezTo>
                  <a:cubicBezTo>
                    <a:pt x="423" y="419"/>
                    <a:pt x="423" y="419"/>
                    <a:pt x="423" y="419"/>
                  </a:cubicBezTo>
                  <a:cubicBezTo>
                    <a:pt x="402" y="387"/>
                    <a:pt x="378" y="359"/>
                    <a:pt x="358" y="342"/>
                  </a:cubicBezTo>
                  <a:cubicBezTo>
                    <a:pt x="244" y="228"/>
                    <a:pt x="244" y="228"/>
                    <a:pt x="244" y="228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6" name="Freeform 122"/>
            <p:cNvSpPr>
              <a:spLocks/>
            </p:cNvSpPr>
            <p:nvPr/>
          </p:nvSpPr>
          <p:spPr bwMode="auto">
            <a:xfrm>
              <a:off x="5085242" y="5996782"/>
              <a:ext cx="963614" cy="990600"/>
            </a:xfrm>
            <a:custGeom>
              <a:avLst/>
              <a:gdLst>
                <a:gd name="T0" fmla="*/ 17 w 455"/>
                <a:gd name="T1" fmla="*/ 0 h 468"/>
                <a:gd name="T2" fmla="*/ 0 w 455"/>
                <a:gd name="T3" fmla="*/ 17 h 468"/>
                <a:gd name="T4" fmla="*/ 228 w 455"/>
                <a:gd name="T5" fmla="*/ 244 h 468"/>
                <a:gd name="T6" fmla="*/ 342 w 455"/>
                <a:gd name="T7" fmla="*/ 358 h 468"/>
                <a:gd name="T8" fmla="*/ 412 w 455"/>
                <a:gd name="T9" fmla="*/ 440 h 468"/>
                <a:gd name="T10" fmla="*/ 428 w 455"/>
                <a:gd name="T11" fmla="*/ 468 h 468"/>
                <a:gd name="T12" fmla="*/ 455 w 455"/>
                <a:gd name="T13" fmla="*/ 468 h 468"/>
                <a:gd name="T14" fmla="*/ 432 w 455"/>
                <a:gd name="T15" fmla="*/ 427 h 468"/>
                <a:gd name="T16" fmla="*/ 359 w 455"/>
                <a:gd name="T17" fmla="*/ 342 h 468"/>
                <a:gd name="T18" fmla="*/ 245 w 455"/>
                <a:gd name="T19" fmla="*/ 228 h 468"/>
                <a:gd name="T20" fmla="*/ 17 w 455"/>
                <a:gd name="T21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5" h="468">
                  <a:moveTo>
                    <a:pt x="17" y="0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228" y="244"/>
                    <a:pt x="228" y="244"/>
                    <a:pt x="228" y="244"/>
                  </a:cubicBezTo>
                  <a:cubicBezTo>
                    <a:pt x="342" y="358"/>
                    <a:pt x="342" y="358"/>
                    <a:pt x="342" y="358"/>
                  </a:cubicBezTo>
                  <a:cubicBezTo>
                    <a:pt x="357" y="373"/>
                    <a:pt x="389" y="404"/>
                    <a:pt x="412" y="440"/>
                  </a:cubicBezTo>
                  <a:cubicBezTo>
                    <a:pt x="418" y="449"/>
                    <a:pt x="423" y="458"/>
                    <a:pt x="428" y="468"/>
                  </a:cubicBezTo>
                  <a:cubicBezTo>
                    <a:pt x="455" y="468"/>
                    <a:pt x="455" y="468"/>
                    <a:pt x="455" y="468"/>
                  </a:cubicBezTo>
                  <a:cubicBezTo>
                    <a:pt x="448" y="454"/>
                    <a:pt x="440" y="440"/>
                    <a:pt x="432" y="427"/>
                  </a:cubicBezTo>
                  <a:cubicBezTo>
                    <a:pt x="407" y="388"/>
                    <a:pt x="372" y="356"/>
                    <a:pt x="359" y="342"/>
                  </a:cubicBezTo>
                  <a:cubicBezTo>
                    <a:pt x="245" y="228"/>
                    <a:pt x="245" y="228"/>
                    <a:pt x="245" y="228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7" name="文本框 8"/>
          <p:cNvSpPr>
            <a:spLocks noChangeArrowheads="1"/>
          </p:cNvSpPr>
          <p:nvPr/>
        </p:nvSpPr>
        <p:spPr bwMode="auto">
          <a:xfrm>
            <a:off x="718492" y="3645818"/>
            <a:ext cx="1099333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中国联通公司工作通用</a:t>
            </a:r>
            <a:r>
              <a:rPr lang="en-US" altLang="zh-CN" sz="4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PPT</a:t>
            </a:r>
            <a:r>
              <a:rPr lang="zh-CN" altLang="en-US" sz="4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模板</a:t>
            </a:r>
            <a:endParaRPr lang="zh-CN" altLang="en-US" sz="4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128" name="TextBox 40"/>
          <p:cNvSpPr txBox="1">
            <a:spLocks noChangeArrowheads="1"/>
          </p:cNvSpPr>
          <p:nvPr/>
        </p:nvSpPr>
        <p:spPr bwMode="auto">
          <a:xfrm>
            <a:off x="1486694" y="4431387"/>
            <a:ext cx="9577064" cy="582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951" tIns="46476" rIns="92951" bIns="46476">
            <a:spAutoFit/>
          </a:bodyPr>
          <a:lstStyle>
            <a:lvl1pPr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1pPr>
            <a:lvl2pPr marL="742950" indent="-28575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2pPr>
            <a:lvl3pPr marL="11430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3pPr>
            <a:lvl4pPr marL="16002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4pPr>
            <a:lvl5pPr marL="20574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9pPr>
          </a:lstStyle>
          <a:p>
            <a:pPr algn="ctr" defTabSz="929579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 i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可用于工作总结、项目报告、新年计划等幻灯片演示</a:t>
            </a:r>
            <a:endParaRPr lang="zh-CN" altLang="en-US" b="1" i="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9" name="Rectangle 4"/>
          <p:cNvSpPr txBox="1">
            <a:spLocks noChangeArrowheads="1"/>
          </p:cNvSpPr>
          <p:nvPr/>
        </p:nvSpPr>
        <p:spPr bwMode="auto">
          <a:xfrm>
            <a:off x="3862958" y="5245722"/>
            <a:ext cx="4958846" cy="128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汇报人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: XXXXX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  部门：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XXXX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3" name="Picture 28" descr="红带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9387" y="-98598"/>
            <a:ext cx="4961026" cy="162179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4" name="Picture 55" descr="星光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9208" y="237516"/>
            <a:ext cx="1689100" cy="1231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2006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9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6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8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0" dur="500" fill="hold"/>
                                            <p:tgtEl>
                                              <p:spTgt spid="10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1" dur="500" fill="hold"/>
                                            <p:tgtEl>
                                              <p:spTgt spid="10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" presetClass="entr" presetSubtype="2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5" dur="500" fill="hold"/>
                                            <p:tgtEl>
                                              <p:spTgt spid="10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6" dur="500" fill="hold"/>
                                            <p:tgtEl>
                                              <p:spTgt spid="10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9" dur="500" fill="hold"/>
                                            <p:tgtEl>
                                              <p:spTgt spid="10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0" dur="500" fill="hold"/>
                                            <p:tgtEl>
                                              <p:spTgt spid="10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0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6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>
                                          <p:cBhvr>
                                            <p:cTn id="52" dur="500" tmFilter="0,0; .5, 1; 1, 1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54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56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57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5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5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0" presetID="56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62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63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6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6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127" grpId="0" bldLvl="0" autoUpdateAnimBg="0"/>
          <p:bldP spid="128" grpId="0"/>
          <p:bldP spid="12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9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6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0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0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0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0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0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6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>
                                          <p:cBhvr>
                                            <p:cTn id="52" dur="500" tmFilter="0,0; .5, 1; 1, 1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54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56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57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5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5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0" presetID="56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62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63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6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6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127" grpId="0" bldLvl="0" autoUpdateAnimBg="0"/>
          <p:bldP spid="128" grpId="0"/>
          <p:bldP spid="129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760064" y="3625656"/>
            <a:ext cx="1472183" cy="1314101"/>
            <a:chOff x="3342359" y="1161598"/>
            <a:chExt cx="2123116" cy="1895135"/>
          </a:xfrm>
        </p:grpSpPr>
        <p:sp>
          <p:nvSpPr>
            <p:cNvPr id="10" name="任意多边形 9"/>
            <p:cNvSpPr>
              <a:spLocks/>
            </p:cNvSpPr>
            <p:nvPr/>
          </p:nvSpPr>
          <p:spPr bwMode="auto">
            <a:xfrm rot="10800000">
              <a:off x="3342359" y="1161598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77000">
                  <a:srgbClr val="FF00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4400000" scaled="0"/>
            </a:gra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5"/>
            <p:cNvSpPr>
              <a:spLocks/>
            </p:cNvSpPr>
            <p:nvPr/>
          </p:nvSpPr>
          <p:spPr bwMode="auto">
            <a:xfrm>
              <a:off x="3656172" y="1456205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 w="38100">
              <a:solidFill>
                <a:schemeClr val="bg1">
                  <a:lumMod val="95000"/>
                </a:schemeClr>
              </a:soli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760064" y="2269971"/>
            <a:ext cx="1472183" cy="1314101"/>
            <a:chOff x="3342359" y="1161598"/>
            <a:chExt cx="2123116" cy="1895135"/>
          </a:xfrm>
        </p:grpSpPr>
        <p:sp>
          <p:nvSpPr>
            <p:cNvPr id="18" name="任意多边形 17"/>
            <p:cNvSpPr>
              <a:spLocks/>
            </p:cNvSpPr>
            <p:nvPr/>
          </p:nvSpPr>
          <p:spPr bwMode="auto">
            <a:xfrm rot="10800000">
              <a:off x="3342359" y="1161598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77000">
                  <a:srgbClr val="FF00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4400000" scaled="0"/>
            </a:gra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5"/>
            <p:cNvSpPr>
              <a:spLocks/>
            </p:cNvSpPr>
            <p:nvPr/>
          </p:nvSpPr>
          <p:spPr bwMode="auto">
            <a:xfrm>
              <a:off x="3656172" y="1456205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  <a:ln w="38100">
              <a:solidFill>
                <a:schemeClr val="bg1">
                  <a:lumMod val="95000"/>
                </a:schemeClr>
              </a:soli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935893" y="2950563"/>
            <a:ext cx="1472183" cy="1314101"/>
            <a:chOff x="3342359" y="1161598"/>
            <a:chExt cx="2123116" cy="1895135"/>
          </a:xfrm>
        </p:grpSpPr>
        <p:sp>
          <p:nvSpPr>
            <p:cNvPr id="27" name="任意多边形 26"/>
            <p:cNvSpPr>
              <a:spLocks/>
            </p:cNvSpPr>
            <p:nvPr/>
          </p:nvSpPr>
          <p:spPr bwMode="auto">
            <a:xfrm rot="10800000">
              <a:off x="3342359" y="1161598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77000">
                  <a:srgbClr val="FF00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4400000" scaled="0"/>
            </a:gra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5"/>
            <p:cNvSpPr>
              <a:spLocks/>
            </p:cNvSpPr>
            <p:nvPr/>
          </p:nvSpPr>
          <p:spPr bwMode="auto">
            <a:xfrm>
              <a:off x="3656172" y="1456205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  <a:ln w="38100">
              <a:solidFill>
                <a:schemeClr val="bg1">
                  <a:lumMod val="95000"/>
                </a:schemeClr>
              </a:soli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500675" y="937564"/>
            <a:ext cx="1472183" cy="1314101"/>
            <a:chOff x="3342359" y="1161598"/>
            <a:chExt cx="2123116" cy="1895135"/>
          </a:xfrm>
        </p:grpSpPr>
        <p:sp>
          <p:nvSpPr>
            <p:cNvPr id="34" name="任意多边形 33"/>
            <p:cNvSpPr>
              <a:spLocks/>
            </p:cNvSpPr>
            <p:nvPr/>
          </p:nvSpPr>
          <p:spPr bwMode="auto">
            <a:xfrm rot="10800000">
              <a:off x="3342359" y="1161598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77000">
                  <a:srgbClr val="FF00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4400000" scaled="0"/>
            </a:gra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5"/>
            <p:cNvSpPr>
              <a:spLocks/>
            </p:cNvSpPr>
            <p:nvPr/>
          </p:nvSpPr>
          <p:spPr bwMode="auto">
            <a:xfrm>
              <a:off x="3656172" y="1456205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  <a:ln w="38100">
              <a:solidFill>
                <a:schemeClr val="bg1">
                  <a:lumMod val="95000"/>
                </a:schemeClr>
              </a:soli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999525" y="4936394"/>
            <a:ext cx="1472183" cy="1314101"/>
            <a:chOff x="3342359" y="1161598"/>
            <a:chExt cx="2123116" cy="1895135"/>
          </a:xfrm>
        </p:grpSpPr>
        <p:sp>
          <p:nvSpPr>
            <p:cNvPr id="41" name="任意多边形 40"/>
            <p:cNvSpPr>
              <a:spLocks/>
            </p:cNvSpPr>
            <p:nvPr/>
          </p:nvSpPr>
          <p:spPr bwMode="auto">
            <a:xfrm rot="10800000">
              <a:off x="3342359" y="1161598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77000">
                  <a:srgbClr val="FF00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4400000" scaled="0"/>
            </a:gra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5"/>
            <p:cNvSpPr>
              <a:spLocks/>
            </p:cNvSpPr>
            <p:nvPr/>
          </p:nvSpPr>
          <p:spPr bwMode="auto">
            <a:xfrm>
              <a:off x="3656172" y="1456205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blipFill>
              <a:blip r:embed="rId7"/>
              <a:stretch>
                <a:fillRect/>
              </a:stretch>
            </a:blipFill>
            <a:ln w="38100">
              <a:solidFill>
                <a:schemeClr val="bg1">
                  <a:lumMod val="95000"/>
                </a:schemeClr>
              </a:soli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589947" y="1581862"/>
            <a:ext cx="1472183" cy="1314101"/>
            <a:chOff x="3342359" y="1161598"/>
            <a:chExt cx="2123116" cy="1895135"/>
          </a:xfrm>
        </p:grpSpPr>
        <p:sp>
          <p:nvSpPr>
            <p:cNvPr id="46" name="任意多边形 45"/>
            <p:cNvSpPr>
              <a:spLocks/>
            </p:cNvSpPr>
            <p:nvPr/>
          </p:nvSpPr>
          <p:spPr bwMode="auto">
            <a:xfrm rot="10800000">
              <a:off x="3342359" y="1161598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77000">
                  <a:srgbClr val="FF00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4400000" scaled="0"/>
            </a:gra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5"/>
            <p:cNvSpPr>
              <a:spLocks/>
            </p:cNvSpPr>
            <p:nvPr/>
          </p:nvSpPr>
          <p:spPr bwMode="auto">
            <a:xfrm>
              <a:off x="3656172" y="1456205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blipFill>
              <a:blip r:embed="rId8"/>
              <a:stretch>
                <a:fillRect/>
              </a:stretch>
            </a:blipFill>
            <a:ln w="38100">
              <a:solidFill>
                <a:schemeClr val="bg1">
                  <a:lumMod val="95000"/>
                </a:schemeClr>
              </a:soli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40762" y="2207122"/>
            <a:ext cx="2911344" cy="1675364"/>
            <a:chOff x="540762" y="2329700"/>
            <a:chExt cx="2911344" cy="1675364"/>
          </a:xfrm>
        </p:grpSpPr>
        <p:sp>
          <p:nvSpPr>
            <p:cNvPr id="48" name="椭圆 47"/>
            <p:cNvSpPr/>
            <p:nvPr/>
          </p:nvSpPr>
          <p:spPr>
            <a:xfrm>
              <a:off x="3350830" y="2329700"/>
              <a:ext cx="101276" cy="10127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2087442" y="2380247"/>
              <a:ext cx="1298152" cy="488950"/>
            </a:xfrm>
            <a:custGeom>
              <a:avLst/>
              <a:gdLst>
                <a:gd name="connsiteX0" fmla="*/ 1054100 w 1054100"/>
                <a:gd name="connsiteY0" fmla="*/ 0 h 488950"/>
                <a:gd name="connsiteX1" fmla="*/ 0 w 1054100"/>
                <a:gd name="connsiteY1" fmla="*/ 0 h 488950"/>
                <a:gd name="connsiteX2" fmla="*/ 0 w 1054100"/>
                <a:gd name="connsiteY2" fmla="*/ 488950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4100" h="488950">
                  <a:moveTo>
                    <a:pt x="1054100" y="0"/>
                  </a:moveTo>
                  <a:lnTo>
                    <a:pt x="0" y="0"/>
                  </a:lnTo>
                  <a:lnTo>
                    <a:pt x="0" y="488950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ysClr val="windowText" lastClr="000000"/>
                  </a:solidFill>
                </a:ln>
                <a:solidFill>
                  <a:prstClr val="white"/>
                </a:solidFill>
              </a:endParaRPr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540762" y="2852044"/>
              <a:ext cx="2674124" cy="1153020"/>
              <a:chOff x="2288549" y="3730337"/>
              <a:chExt cx="2674473" cy="1153020"/>
            </a:xfrm>
          </p:grpSpPr>
          <p:sp>
            <p:nvSpPr>
              <p:cNvPr id="57" name="文本框 145"/>
              <p:cNvSpPr txBox="1"/>
              <p:nvPr/>
            </p:nvSpPr>
            <p:spPr>
              <a:xfrm>
                <a:off x="3080740" y="3730337"/>
                <a:ext cx="188228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  <a:endPara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endParaRPr>
              </a:p>
            </p:txBody>
          </p:sp>
          <p:sp>
            <p:nvSpPr>
              <p:cNvPr id="58" name="文本框 146"/>
              <p:cNvSpPr txBox="1"/>
              <p:nvPr/>
            </p:nvSpPr>
            <p:spPr>
              <a:xfrm>
                <a:off x="2288549" y="4098527"/>
                <a:ext cx="2544292" cy="7848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500" dirty="0" smtClean="0">
                    <a:solidFill>
                      <a:prstClr val="black"/>
                    </a:solidFill>
                    <a:latin typeface="微软雅黑" pitchFamily="34" charset="-122"/>
                    <a:ea typeface="微软雅黑" pitchFamily="34" charset="-122"/>
                    <a:cs typeface="方正兰亭纤黑简体"/>
                  </a:rPr>
                  <a:t>单击</a:t>
                </a:r>
                <a:r>
                  <a:rPr lang="zh-CN" altLang="en-US" sz="1500" dirty="0">
                    <a:solidFill>
                      <a:prstClr val="black"/>
                    </a:solidFill>
                    <a:latin typeface="微软雅黑" pitchFamily="34" charset="-122"/>
                    <a:ea typeface="微软雅黑" pitchFamily="34" charset="-122"/>
                    <a:cs typeface="方正兰亭纤黑简体"/>
                  </a:rPr>
                  <a:t>此处添加文字阐述，添加简短问题说明文字，具体说明文字在此处添加此处</a:t>
                </a:r>
                <a:endPara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604186" y="4233327"/>
            <a:ext cx="4004527" cy="1816173"/>
            <a:chOff x="604186" y="4355905"/>
            <a:chExt cx="4004527" cy="1816173"/>
          </a:xfrm>
        </p:grpSpPr>
        <p:grpSp>
          <p:nvGrpSpPr>
            <p:cNvPr id="51" name="组合 50"/>
            <p:cNvGrpSpPr/>
            <p:nvPr/>
          </p:nvGrpSpPr>
          <p:grpSpPr>
            <a:xfrm>
              <a:off x="2081534" y="4355905"/>
              <a:ext cx="2527179" cy="539497"/>
              <a:chOff x="2131277" y="3918819"/>
              <a:chExt cx="2527179" cy="539497"/>
            </a:xfrm>
          </p:grpSpPr>
          <p:sp>
            <p:nvSpPr>
              <p:cNvPr id="59" name="任意多边形 58"/>
              <p:cNvSpPr/>
              <p:nvPr/>
            </p:nvSpPr>
            <p:spPr>
              <a:xfrm>
                <a:off x="2131277" y="3969366"/>
                <a:ext cx="2460668" cy="488950"/>
              </a:xfrm>
              <a:custGeom>
                <a:avLst/>
                <a:gdLst>
                  <a:gd name="connsiteX0" fmla="*/ 1054100 w 1054100"/>
                  <a:gd name="connsiteY0" fmla="*/ 0 h 488950"/>
                  <a:gd name="connsiteX1" fmla="*/ 0 w 1054100"/>
                  <a:gd name="connsiteY1" fmla="*/ 0 h 488950"/>
                  <a:gd name="connsiteX2" fmla="*/ 0 w 1054100"/>
                  <a:gd name="connsiteY2" fmla="*/ 488950 h 488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54100" h="488950">
                    <a:moveTo>
                      <a:pt x="1054100" y="0"/>
                    </a:moveTo>
                    <a:lnTo>
                      <a:pt x="0" y="0"/>
                    </a:lnTo>
                    <a:lnTo>
                      <a:pt x="0" y="488950"/>
                    </a:lnTo>
                  </a:path>
                </a:pathLst>
              </a:custGeom>
              <a:noFill/>
              <a:ln w="19050">
                <a:solidFill>
                  <a:srgbClr val="FF0000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4557180" y="3918819"/>
                <a:ext cx="101276" cy="101276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>
              <a:off x="604186" y="5019058"/>
              <a:ext cx="2674124" cy="1153020"/>
              <a:chOff x="2288549" y="3730337"/>
              <a:chExt cx="2674473" cy="1153020"/>
            </a:xfrm>
          </p:grpSpPr>
          <p:sp>
            <p:nvSpPr>
              <p:cNvPr id="55" name="文本框 145"/>
              <p:cNvSpPr txBox="1"/>
              <p:nvPr/>
            </p:nvSpPr>
            <p:spPr>
              <a:xfrm>
                <a:off x="3080740" y="3730337"/>
                <a:ext cx="188228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  <a:endPara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endParaRPr>
              </a:p>
            </p:txBody>
          </p:sp>
          <p:sp>
            <p:nvSpPr>
              <p:cNvPr id="56" name="文本框 146"/>
              <p:cNvSpPr txBox="1"/>
              <p:nvPr/>
            </p:nvSpPr>
            <p:spPr>
              <a:xfrm>
                <a:off x="2288549" y="4098527"/>
                <a:ext cx="2544292" cy="7848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500" dirty="0" smtClean="0">
                    <a:solidFill>
                      <a:prstClr val="black"/>
                    </a:solidFill>
                    <a:latin typeface="微软雅黑" pitchFamily="34" charset="-122"/>
                    <a:ea typeface="微软雅黑" pitchFamily="34" charset="-122"/>
                    <a:cs typeface="方正兰亭纤黑简体"/>
                  </a:rPr>
                  <a:t>单击</a:t>
                </a:r>
                <a:r>
                  <a:rPr lang="zh-CN" altLang="en-US" sz="1500" dirty="0">
                    <a:solidFill>
                      <a:prstClr val="black"/>
                    </a:solidFill>
                    <a:latin typeface="微软雅黑" pitchFamily="34" charset="-122"/>
                    <a:ea typeface="微软雅黑" pitchFamily="34" charset="-122"/>
                    <a:cs typeface="方正兰亭纤黑简体"/>
                  </a:rPr>
                  <a:t>此处添加文字阐述，添加简短问题说明文字，具体说明文字在此处添加此处</a:t>
                </a:r>
                <a:endPara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7209898" y="1210998"/>
            <a:ext cx="3389540" cy="1375794"/>
            <a:chOff x="7209898" y="1333576"/>
            <a:chExt cx="3389540" cy="1375794"/>
          </a:xfrm>
        </p:grpSpPr>
        <p:grpSp>
          <p:nvGrpSpPr>
            <p:cNvPr id="76" name="组合 75"/>
            <p:cNvGrpSpPr/>
            <p:nvPr/>
          </p:nvGrpSpPr>
          <p:grpSpPr>
            <a:xfrm>
              <a:off x="7209898" y="1333576"/>
              <a:ext cx="1334288" cy="325539"/>
              <a:chOff x="7053901" y="1046985"/>
              <a:chExt cx="1334288" cy="325539"/>
            </a:xfrm>
          </p:grpSpPr>
          <p:sp>
            <p:nvSpPr>
              <p:cNvPr id="86" name="任意多边形 85"/>
              <p:cNvSpPr/>
              <p:nvPr/>
            </p:nvSpPr>
            <p:spPr>
              <a:xfrm flipH="1">
                <a:off x="7120413" y="1097532"/>
                <a:ext cx="1267776" cy="274992"/>
              </a:xfrm>
              <a:custGeom>
                <a:avLst/>
                <a:gdLst>
                  <a:gd name="connsiteX0" fmla="*/ 1054100 w 1054100"/>
                  <a:gd name="connsiteY0" fmla="*/ 0 h 488950"/>
                  <a:gd name="connsiteX1" fmla="*/ 0 w 1054100"/>
                  <a:gd name="connsiteY1" fmla="*/ 0 h 488950"/>
                  <a:gd name="connsiteX2" fmla="*/ 0 w 1054100"/>
                  <a:gd name="connsiteY2" fmla="*/ 488950 h 488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54100" h="488950">
                    <a:moveTo>
                      <a:pt x="1054100" y="0"/>
                    </a:moveTo>
                    <a:lnTo>
                      <a:pt x="0" y="0"/>
                    </a:lnTo>
                    <a:lnTo>
                      <a:pt x="0" y="488950"/>
                    </a:lnTo>
                  </a:path>
                </a:pathLst>
              </a:custGeom>
              <a:noFill/>
              <a:ln w="19050">
                <a:solidFill>
                  <a:srgbClr val="FF0000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87" name="椭圆 86"/>
              <p:cNvSpPr/>
              <p:nvPr/>
            </p:nvSpPr>
            <p:spPr>
              <a:xfrm flipH="1">
                <a:off x="7053901" y="1046985"/>
                <a:ext cx="101276" cy="101276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7910298" y="1556350"/>
              <a:ext cx="2689140" cy="1153020"/>
              <a:chOff x="2288549" y="3730337"/>
              <a:chExt cx="2689491" cy="1153020"/>
            </a:xfrm>
          </p:grpSpPr>
          <p:sp>
            <p:nvSpPr>
              <p:cNvPr id="74" name="文本框 145"/>
              <p:cNvSpPr txBox="1"/>
              <p:nvPr/>
            </p:nvSpPr>
            <p:spPr>
              <a:xfrm>
                <a:off x="3080740" y="3730337"/>
                <a:ext cx="188228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  <a:endPara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endParaRPr>
              </a:p>
            </p:txBody>
          </p:sp>
          <p:sp>
            <p:nvSpPr>
              <p:cNvPr id="75" name="文本框 146"/>
              <p:cNvSpPr txBox="1"/>
              <p:nvPr/>
            </p:nvSpPr>
            <p:spPr>
              <a:xfrm>
                <a:off x="2288549" y="4098527"/>
                <a:ext cx="2689491" cy="7848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500" dirty="0" smtClean="0">
                    <a:solidFill>
                      <a:prstClr val="black"/>
                    </a:solidFill>
                    <a:latin typeface="微软雅黑" pitchFamily="34" charset="-122"/>
                    <a:ea typeface="微软雅黑" pitchFamily="34" charset="-122"/>
                    <a:cs typeface="方正兰亭纤黑简体"/>
                  </a:rPr>
                  <a:t>单击</a:t>
                </a:r>
                <a:r>
                  <a:rPr lang="zh-CN" altLang="en-US" sz="1500" dirty="0">
                    <a:solidFill>
                      <a:prstClr val="black"/>
                    </a:solidFill>
                    <a:latin typeface="微软雅黑" pitchFamily="34" charset="-122"/>
                    <a:ea typeface="微软雅黑" pitchFamily="34" charset="-122"/>
                    <a:cs typeface="方正兰亭纤黑简体"/>
                  </a:rPr>
                  <a:t>此处添加文字阐述，添加简短问题说明文字，具体说明文字在此处添加此处</a:t>
                </a:r>
                <a:endPara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443532" y="2627847"/>
            <a:ext cx="4536934" cy="1249814"/>
            <a:chOff x="6443532" y="2750425"/>
            <a:chExt cx="4536934" cy="1249814"/>
          </a:xfrm>
        </p:grpSpPr>
        <p:grpSp>
          <p:nvGrpSpPr>
            <p:cNvPr id="77" name="组合 76"/>
            <p:cNvGrpSpPr/>
            <p:nvPr/>
          </p:nvGrpSpPr>
          <p:grpSpPr>
            <a:xfrm>
              <a:off x="6443532" y="2750425"/>
              <a:ext cx="2103989" cy="207886"/>
              <a:chOff x="6287535" y="2463834"/>
              <a:chExt cx="2103989" cy="207886"/>
            </a:xfrm>
          </p:grpSpPr>
          <p:sp>
            <p:nvSpPr>
              <p:cNvPr id="84" name="任意多边形 83"/>
              <p:cNvSpPr/>
              <p:nvPr/>
            </p:nvSpPr>
            <p:spPr>
              <a:xfrm flipH="1">
                <a:off x="6349088" y="2514382"/>
                <a:ext cx="2042436" cy="157338"/>
              </a:xfrm>
              <a:custGeom>
                <a:avLst/>
                <a:gdLst>
                  <a:gd name="connsiteX0" fmla="*/ 1054100 w 1054100"/>
                  <a:gd name="connsiteY0" fmla="*/ 0 h 488950"/>
                  <a:gd name="connsiteX1" fmla="*/ 0 w 1054100"/>
                  <a:gd name="connsiteY1" fmla="*/ 0 h 488950"/>
                  <a:gd name="connsiteX2" fmla="*/ 0 w 1054100"/>
                  <a:gd name="connsiteY2" fmla="*/ 488950 h 488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54100" h="488950">
                    <a:moveTo>
                      <a:pt x="1054100" y="0"/>
                    </a:moveTo>
                    <a:lnTo>
                      <a:pt x="0" y="0"/>
                    </a:lnTo>
                    <a:lnTo>
                      <a:pt x="0" y="488950"/>
                    </a:lnTo>
                  </a:path>
                </a:pathLst>
              </a:custGeom>
              <a:noFill/>
              <a:ln w="19050">
                <a:solidFill>
                  <a:srgbClr val="FF0000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85" name="椭圆 84"/>
              <p:cNvSpPr/>
              <p:nvPr/>
            </p:nvSpPr>
            <p:spPr>
              <a:xfrm flipH="1">
                <a:off x="6287535" y="2463834"/>
                <a:ext cx="97782" cy="101276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8055478" y="2847219"/>
              <a:ext cx="2924988" cy="1153020"/>
              <a:chOff x="2288549" y="3730337"/>
              <a:chExt cx="2925370" cy="1153020"/>
            </a:xfrm>
          </p:grpSpPr>
          <p:sp>
            <p:nvSpPr>
              <p:cNvPr id="72" name="文本框 145"/>
              <p:cNvSpPr txBox="1"/>
              <p:nvPr/>
            </p:nvSpPr>
            <p:spPr>
              <a:xfrm>
                <a:off x="3080740" y="3730337"/>
                <a:ext cx="188228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  <a:endPara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endParaRPr>
              </a:p>
            </p:txBody>
          </p:sp>
          <p:sp>
            <p:nvSpPr>
              <p:cNvPr id="73" name="文本框 146"/>
              <p:cNvSpPr txBox="1"/>
              <p:nvPr/>
            </p:nvSpPr>
            <p:spPr>
              <a:xfrm>
                <a:off x="2288549" y="4098527"/>
                <a:ext cx="2925370" cy="7848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500" dirty="0" smtClean="0">
                    <a:solidFill>
                      <a:prstClr val="black"/>
                    </a:solidFill>
                    <a:latin typeface="微软雅黑" pitchFamily="34" charset="-122"/>
                    <a:ea typeface="微软雅黑" pitchFamily="34" charset="-122"/>
                    <a:cs typeface="方正兰亭纤黑简体"/>
                  </a:rPr>
                  <a:t>单击</a:t>
                </a:r>
                <a:r>
                  <a:rPr lang="zh-CN" altLang="en-US" sz="1500" dirty="0">
                    <a:solidFill>
                      <a:prstClr val="black"/>
                    </a:solidFill>
                    <a:latin typeface="微软雅黑" pitchFamily="34" charset="-122"/>
                    <a:ea typeface="微软雅黑" pitchFamily="34" charset="-122"/>
                    <a:cs typeface="方正兰亭纤黑简体"/>
                  </a:rPr>
                  <a:t>此处添加文字阐述，添加简短问题说明文字，具体说明文字在此处添加此处</a:t>
                </a:r>
                <a:endPara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7395820" y="3943515"/>
            <a:ext cx="3955970" cy="1153020"/>
            <a:chOff x="7395820" y="4066093"/>
            <a:chExt cx="3955970" cy="1153020"/>
          </a:xfrm>
        </p:grpSpPr>
        <p:grpSp>
          <p:nvGrpSpPr>
            <p:cNvPr id="79" name="组合 78"/>
            <p:cNvGrpSpPr/>
            <p:nvPr/>
          </p:nvGrpSpPr>
          <p:grpSpPr>
            <a:xfrm>
              <a:off x="7395820" y="4101582"/>
              <a:ext cx="1148366" cy="240510"/>
              <a:chOff x="7239823" y="3814991"/>
              <a:chExt cx="1148366" cy="240510"/>
            </a:xfrm>
          </p:grpSpPr>
          <p:sp>
            <p:nvSpPr>
              <p:cNvPr id="80" name="任意多边形 79"/>
              <p:cNvSpPr/>
              <p:nvPr/>
            </p:nvSpPr>
            <p:spPr>
              <a:xfrm flipH="1">
                <a:off x="7301379" y="3865539"/>
                <a:ext cx="1086810" cy="189962"/>
              </a:xfrm>
              <a:custGeom>
                <a:avLst/>
                <a:gdLst>
                  <a:gd name="connsiteX0" fmla="*/ 1054100 w 1054100"/>
                  <a:gd name="connsiteY0" fmla="*/ 0 h 488950"/>
                  <a:gd name="connsiteX1" fmla="*/ 0 w 1054100"/>
                  <a:gd name="connsiteY1" fmla="*/ 0 h 488950"/>
                  <a:gd name="connsiteX2" fmla="*/ 0 w 1054100"/>
                  <a:gd name="connsiteY2" fmla="*/ 488950 h 488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54100" h="488950">
                    <a:moveTo>
                      <a:pt x="1054100" y="0"/>
                    </a:moveTo>
                    <a:lnTo>
                      <a:pt x="0" y="0"/>
                    </a:lnTo>
                    <a:lnTo>
                      <a:pt x="0" y="488950"/>
                    </a:lnTo>
                  </a:path>
                </a:pathLst>
              </a:custGeom>
              <a:noFill/>
              <a:ln w="19050">
                <a:solidFill>
                  <a:srgbClr val="FF0000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>
              <a:xfrm flipH="1">
                <a:off x="7239823" y="3814991"/>
                <a:ext cx="97782" cy="101276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8306342" y="4066093"/>
              <a:ext cx="3045448" cy="1153020"/>
              <a:chOff x="2288549" y="3730337"/>
              <a:chExt cx="3045845" cy="1153020"/>
            </a:xfrm>
          </p:grpSpPr>
          <p:sp>
            <p:nvSpPr>
              <p:cNvPr id="70" name="文本框 145"/>
              <p:cNvSpPr txBox="1"/>
              <p:nvPr/>
            </p:nvSpPr>
            <p:spPr>
              <a:xfrm>
                <a:off x="3080740" y="3730337"/>
                <a:ext cx="188228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  <a:endPara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endParaRPr>
              </a:p>
            </p:txBody>
          </p:sp>
          <p:sp>
            <p:nvSpPr>
              <p:cNvPr id="71" name="文本框 146"/>
              <p:cNvSpPr txBox="1"/>
              <p:nvPr/>
            </p:nvSpPr>
            <p:spPr>
              <a:xfrm>
                <a:off x="2288549" y="4098527"/>
                <a:ext cx="3045845" cy="7848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500" dirty="0" smtClean="0">
                    <a:solidFill>
                      <a:prstClr val="black"/>
                    </a:solidFill>
                    <a:latin typeface="微软雅黑" pitchFamily="34" charset="-122"/>
                    <a:ea typeface="微软雅黑" pitchFamily="34" charset="-122"/>
                    <a:cs typeface="方正兰亭纤黑简体"/>
                  </a:rPr>
                  <a:t>单击</a:t>
                </a:r>
                <a:r>
                  <a:rPr lang="zh-CN" altLang="en-US" sz="1500" dirty="0">
                    <a:solidFill>
                      <a:prstClr val="black"/>
                    </a:solidFill>
                    <a:latin typeface="微软雅黑" pitchFamily="34" charset="-122"/>
                    <a:ea typeface="微软雅黑" pitchFamily="34" charset="-122"/>
                    <a:cs typeface="方正兰亭纤黑简体"/>
                  </a:rPr>
                  <a:t>此处添加文字阐述，添加简短问题说明文字，具体说明文字在此处添加此处</a:t>
                </a:r>
                <a:endPara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5582148" y="5176699"/>
            <a:ext cx="5769641" cy="1205423"/>
            <a:chOff x="5582148" y="5299277"/>
            <a:chExt cx="5769641" cy="1205423"/>
          </a:xfrm>
        </p:grpSpPr>
        <p:grpSp>
          <p:nvGrpSpPr>
            <p:cNvPr id="78" name="组合 77"/>
            <p:cNvGrpSpPr/>
            <p:nvPr/>
          </p:nvGrpSpPr>
          <p:grpSpPr>
            <a:xfrm>
              <a:off x="5582148" y="5299277"/>
              <a:ext cx="2962038" cy="348704"/>
              <a:chOff x="5426151" y="5012686"/>
              <a:chExt cx="2962038" cy="348704"/>
            </a:xfrm>
          </p:grpSpPr>
          <p:sp>
            <p:nvSpPr>
              <p:cNvPr id="82" name="任意多边形 81"/>
              <p:cNvSpPr/>
              <p:nvPr/>
            </p:nvSpPr>
            <p:spPr>
              <a:xfrm flipH="1">
                <a:off x="5487706" y="5063233"/>
                <a:ext cx="2900483" cy="298157"/>
              </a:xfrm>
              <a:custGeom>
                <a:avLst/>
                <a:gdLst>
                  <a:gd name="connsiteX0" fmla="*/ 1054100 w 1054100"/>
                  <a:gd name="connsiteY0" fmla="*/ 0 h 488950"/>
                  <a:gd name="connsiteX1" fmla="*/ 0 w 1054100"/>
                  <a:gd name="connsiteY1" fmla="*/ 0 h 488950"/>
                  <a:gd name="connsiteX2" fmla="*/ 0 w 1054100"/>
                  <a:gd name="connsiteY2" fmla="*/ 488950 h 488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54100" h="488950">
                    <a:moveTo>
                      <a:pt x="1054100" y="0"/>
                    </a:moveTo>
                    <a:lnTo>
                      <a:pt x="0" y="0"/>
                    </a:lnTo>
                    <a:lnTo>
                      <a:pt x="0" y="488950"/>
                    </a:lnTo>
                  </a:path>
                </a:pathLst>
              </a:custGeom>
              <a:noFill/>
              <a:ln w="19050">
                <a:solidFill>
                  <a:srgbClr val="FF0000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83" name="椭圆 82"/>
              <p:cNvSpPr/>
              <p:nvPr/>
            </p:nvSpPr>
            <p:spPr>
              <a:xfrm flipH="1">
                <a:off x="5426151" y="5012686"/>
                <a:ext cx="97782" cy="101276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8005322" y="5351680"/>
              <a:ext cx="3346467" cy="1153020"/>
              <a:chOff x="2288548" y="3730337"/>
              <a:chExt cx="3346904" cy="1153020"/>
            </a:xfrm>
          </p:grpSpPr>
          <p:sp>
            <p:nvSpPr>
              <p:cNvPr id="68" name="文本框 145"/>
              <p:cNvSpPr txBox="1"/>
              <p:nvPr/>
            </p:nvSpPr>
            <p:spPr>
              <a:xfrm>
                <a:off x="3080740" y="3730337"/>
                <a:ext cx="188228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  <a:endPara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endParaRPr>
              </a:p>
            </p:txBody>
          </p:sp>
          <p:sp>
            <p:nvSpPr>
              <p:cNvPr id="69" name="文本框 146"/>
              <p:cNvSpPr txBox="1"/>
              <p:nvPr/>
            </p:nvSpPr>
            <p:spPr>
              <a:xfrm>
                <a:off x="2288548" y="4098527"/>
                <a:ext cx="3346904" cy="7848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500" dirty="0" smtClean="0">
                    <a:solidFill>
                      <a:prstClr val="black"/>
                    </a:solidFill>
                    <a:latin typeface="微软雅黑" pitchFamily="34" charset="-122"/>
                    <a:ea typeface="微软雅黑" pitchFamily="34" charset="-122"/>
                    <a:cs typeface="方正兰亭纤黑简体"/>
                  </a:rPr>
                  <a:t>单击</a:t>
                </a:r>
                <a:r>
                  <a:rPr lang="zh-CN" altLang="en-US" sz="1500" dirty="0">
                    <a:solidFill>
                      <a:prstClr val="black"/>
                    </a:solidFill>
                    <a:latin typeface="微软雅黑" pitchFamily="34" charset="-122"/>
                    <a:ea typeface="微软雅黑" pitchFamily="34" charset="-122"/>
                    <a:cs typeface="方正兰亭纤黑简体"/>
                  </a:rPr>
                  <a:t>此处添加文字阐述，添加简短问题说明文字，具体说明文字在此处添加此处</a:t>
                </a:r>
                <a:endPara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88" name="Rectangle 2"/>
          <p:cNvSpPr>
            <a:spLocks noChangeArrowheads="1"/>
          </p:cNvSpPr>
          <p:nvPr/>
        </p:nvSpPr>
        <p:spPr bwMode="auto">
          <a:xfrm>
            <a:off x="1129159" y="213172"/>
            <a:ext cx="748632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 请输入第一部分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标题（文字可编辑）</a:t>
            </a:r>
            <a:endParaRPr lang="en-US" altLang="zh-CN" b="1" dirty="0"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3353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5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5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50"/>
                            </p:stCondLst>
                            <p:childTnLst>
                              <p:par>
                                <p:cTn id="4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5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7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9" dur="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1" dur="5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75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250"/>
                            </p:stCondLst>
                            <p:childTnLst>
                              <p:par>
                                <p:cTn id="7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750"/>
                            </p:stCondLst>
                            <p:childTnLst>
                              <p:par>
                                <p:cTn id="8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4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6" dur="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8" dur="5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000"/>
                            </p:stCondLst>
                            <p:childTnLst>
                              <p:par>
                                <p:cTn id="9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500"/>
                            </p:stCondLst>
                            <p:childTnLst>
                              <p:par>
                                <p:cTn id="9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8000"/>
                            </p:stCondLst>
                            <p:childTnLst>
                              <p:par>
                                <p:cTn id="100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2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3" dur="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4" dur="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5" dur="5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250"/>
                            </p:stCondLst>
                            <p:childTnLst>
                              <p:par>
                                <p:cTn id="10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9"/>
          <p:cNvSpPr>
            <a:spLocks/>
          </p:cNvSpPr>
          <p:nvPr/>
        </p:nvSpPr>
        <p:spPr bwMode="auto">
          <a:xfrm>
            <a:off x="6143501" y="4218739"/>
            <a:ext cx="1651468" cy="2147841"/>
          </a:xfrm>
          <a:custGeom>
            <a:avLst/>
            <a:gdLst>
              <a:gd name="T0" fmla="*/ 209 w 318"/>
              <a:gd name="T1" fmla="*/ 202 h 413"/>
              <a:gd name="T2" fmla="*/ 202 w 318"/>
              <a:gd name="T3" fmla="*/ 141 h 413"/>
              <a:gd name="T4" fmla="*/ 236 w 318"/>
              <a:gd name="T5" fmla="*/ 2 h 413"/>
              <a:gd name="T6" fmla="*/ 207 w 318"/>
              <a:gd name="T7" fmla="*/ 0 h 413"/>
              <a:gd name="T8" fmla="*/ 19 w 318"/>
              <a:gd name="T9" fmla="*/ 121 h 413"/>
              <a:gd name="T10" fmla="*/ 0 w 318"/>
              <a:gd name="T11" fmla="*/ 207 h 413"/>
              <a:gd name="T12" fmla="*/ 207 w 318"/>
              <a:gd name="T13" fmla="*/ 413 h 413"/>
              <a:gd name="T14" fmla="*/ 318 w 318"/>
              <a:gd name="T15" fmla="*/ 381 h 413"/>
              <a:gd name="T16" fmla="*/ 209 w 318"/>
              <a:gd name="T17" fmla="*/ 202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8" h="413">
                <a:moveTo>
                  <a:pt x="209" y="202"/>
                </a:moveTo>
                <a:cubicBezTo>
                  <a:pt x="204" y="183"/>
                  <a:pt x="202" y="162"/>
                  <a:pt x="202" y="141"/>
                </a:cubicBezTo>
                <a:cubicBezTo>
                  <a:pt x="202" y="91"/>
                  <a:pt x="214" y="43"/>
                  <a:pt x="236" y="2"/>
                </a:cubicBezTo>
                <a:cubicBezTo>
                  <a:pt x="226" y="0"/>
                  <a:pt x="217" y="0"/>
                  <a:pt x="207" y="0"/>
                </a:cubicBezTo>
                <a:cubicBezTo>
                  <a:pt x="123" y="0"/>
                  <a:pt x="51" y="50"/>
                  <a:pt x="19" y="121"/>
                </a:cubicBezTo>
                <a:cubicBezTo>
                  <a:pt x="7" y="147"/>
                  <a:pt x="0" y="176"/>
                  <a:pt x="0" y="207"/>
                </a:cubicBezTo>
                <a:cubicBezTo>
                  <a:pt x="0" y="321"/>
                  <a:pt x="93" y="413"/>
                  <a:pt x="207" y="413"/>
                </a:cubicBezTo>
                <a:cubicBezTo>
                  <a:pt x="248" y="413"/>
                  <a:pt x="286" y="402"/>
                  <a:pt x="318" y="381"/>
                </a:cubicBezTo>
                <a:cubicBezTo>
                  <a:pt x="263" y="337"/>
                  <a:pt x="223" y="274"/>
                  <a:pt x="209" y="202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82000">
                <a:srgbClr val="FF0000"/>
              </a:gs>
              <a:gs pos="100000">
                <a:schemeClr val="bg1"/>
              </a:gs>
            </a:gsLst>
            <a:lin ang="14400000" scaled="0"/>
          </a:gradFill>
          <a:ln>
            <a:noFill/>
          </a:ln>
          <a:extLst/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7" name="Oval 5"/>
          <p:cNvSpPr>
            <a:spLocks noChangeArrowheads="1"/>
          </p:cNvSpPr>
          <p:nvPr/>
        </p:nvSpPr>
        <p:spPr bwMode="auto">
          <a:xfrm>
            <a:off x="8517391" y="2304022"/>
            <a:ext cx="3169327" cy="3172028"/>
          </a:xfrm>
          <a:prstGeom prst="ellipse">
            <a:avLst/>
          </a:prstGeom>
          <a:gradFill>
            <a:gsLst>
              <a:gs pos="0">
                <a:srgbClr val="C00000"/>
              </a:gs>
              <a:gs pos="82000">
                <a:srgbClr val="FF0000"/>
              </a:gs>
              <a:gs pos="100000">
                <a:schemeClr val="bg1"/>
              </a:gs>
            </a:gsLst>
            <a:lin ang="14400000" scaled="0"/>
          </a:gradFill>
          <a:ln>
            <a:noFill/>
          </a:ln>
          <a:extLst/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8" name="Freeform 6"/>
          <p:cNvSpPr>
            <a:spLocks/>
          </p:cNvSpPr>
          <p:nvPr/>
        </p:nvSpPr>
        <p:spPr bwMode="auto">
          <a:xfrm>
            <a:off x="7327339" y="3583091"/>
            <a:ext cx="2655088" cy="2799031"/>
          </a:xfrm>
          <a:custGeom>
            <a:avLst/>
            <a:gdLst>
              <a:gd name="T0" fmla="*/ 191 w 511"/>
              <a:gd name="T1" fmla="*/ 60 h 538"/>
              <a:gd name="T2" fmla="*/ 196 w 511"/>
              <a:gd name="T3" fmla="*/ 0 h 538"/>
              <a:gd name="T4" fmla="*/ 0 w 511"/>
              <a:gd name="T5" fmla="*/ 263 h 538"/>
              <a:gd name="T6" fmla="*/ 274 w 511"/>
              <a:gd name="T7" fmla="*/ 538 h 538"/>
              <a:gd name="T8" fmla="*/ 511 w 511"/>
              <a:gd name="T9" fmla="*/ 402 h 538"/>
              <a:gd name="T10" fmla="*/ 191 w 511"/>
              <a:gd name="T11" fmla="*/ 6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1" h="538">
                <a:moveTo>
                  <a:pt x="191" y="60"/>
                </a:moveTo>
                <a:cubicBezTo>
                  <a:pt x="191" y="40"/>
                  <a:pt x="193" y="19"/>
                  <a:pt x="196" y="0"/>
                </a:cubicBezTo>
                <a:cubicBezTo>
                  <a:pt x="83" y="33"/>
                  <a:pt x="0" y="138"/>
                  <a:pt x="0" y="263"/>
                </a:cubicBezTo>
                <a:cubicBezTo>
                  <a:pt x="0" y="415"/>
                  <a:pt x="123" y="538"/>
                  <a:pt x="274" y="538"/>
                </a:cubicBezTo>
                <a:cubicBezTo>
                  <a:pt x="375" y="538"/>
                  <a:pt x="464" y="483"/>
                  <a:pt x="511" y="402"/>
                </a:cubicBezTo>
                <a:cubicBezTo>
                  <a:pt x="332" y="391"/>
                  <a:pt x="191" y="242"/>
                  <a:pt x="191" y="60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82000">
                <a:srgbClr val="FF0000"/>
              </a:gs>
              <a:gs pos="100000">
                <a:schemeClr val="bg1"/>
              </a:gs>
            </a:gsLst>
            <a:lin ang="14400000" scaled="0"/>
          </a:gradFill>
          <a:ln>
            <a:noFill/>
          </a:ln>
          <a:extLst/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9" name="Freeform 7"/>
          <p:cNvSpPr>
            <a:spLocks/>
          </p:cNvSpPr>
          <p:nvPr/>
        </p:nvSpPr>
        <p:spPr bwMode="auto">
          <a:xfrm>
            <a:off x="5442832" y="1129081"/>
            <a:ext cx="3936802" cy="3635167"/>
          </a:xfrm>
          <a:custGeom>
            <a:avLst/>
            <a:gdLst>
              <a:gd name="T0" fmla="*/ 758 w 758"/>
              <a:gd name="T1" fmla="*/ 219 h 699"/>
              <a:gd name="T2" fmla="*/ 401 w 758"/>
              <a:gd name="T3" fmla="*/ 0 h 699"/>
              <a:gd name="T4" fmla="*/ 0 w 758"/>
              <a:gd name="T5" fmla="*/ 400 h 699"/>
              <a:gd name="T6" fmla="*/ 134 w 758"/>
              <a:gd name="T7" fmla="*/ 699 h 699"/>
              <a:gd name="T8" fmla="*/ 342 w 758"/>
              <a:gd name="T9" fmla="*/ 569 h 699"/>
              <a:gd name="T10" fmla="*/ 384 w 758"/>
              <a:gd name="T11" fmla="*/ 573 h 699"/>
              <a:gd name="T12" fmla="*/ 567 w 758"/>
              <a:gd name="T13" fmla="*/ 438 h 699"/>
              <a:gd name="T14" fmla="*/ 758 w 758"/>
              <a:gd name="T15" fmla="*/ 219 h 6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58" h="699">
                <a:moveTo>
                  <a:pt x="758" y="219"/>
                </a:moveTo>
                <a:cubicBezTo>
                  <a:pt x="692" y="89"/>
                  <a:pt x="557" y="0"/>
                  <a:pt x="401" y="0"/>
                </a:cubicBezTo>
                <a:cubicBezTo>
                  <a:pt x="180" y="0"/>
                  <a:pt x="0" y="179"/>
                  <a:pt x="0" y="400"/>
                </a:cubicBezTo>
                <a:cubicBezTo>
                  <a:pt x="0" y="519"/>
                  <a:pt x="52" y="625"/>
                  <a:pt x="134" y="699"/>
                </a:cubicBezTo>
                <a:cubicBezTo>
                  <a:pt x="172" y="622"/>
                  <a:pt x="251" y="569"/>
                  <a:pt x="342" y="569"/>
                </a:cubicBezTo>
                <a:cubicBezTo>
                  <a:pt x="356" y="569"/>
                  <a:pt x="370" y="571"/>
                  <a:pt x="384" y="573"/>
                </a:cubicBezTo>
                <a:cubicBezTo>
                  <a:pt x="425" y="507"/>
                  <a:pt x="490" y="458"/>
                  <a:pt x="567" y="438"/>
                </a:cubicBezTo>
                <a:cubicBezTo>
                  <a:pt x="595" y="340"/>
                  <a:pt x="666" y="260"/>
                  <a:pt x="758" y="219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82000">
                <a:srgbClr val="FF0000"/>
              </a:gs>
              <a:gs pos="100000">
                <a:schemeClr val="bg1"/>
              </a:gs>
            </a:gsLst>
            <a:lin ang="14400000" scaled="0"/>
          </a:gradFill>
          <a:ln>
            <a:noFill/>
          </a:ln>
          <a:extLst/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文本框 83"/>
          <p:cNvSpPr txBox="1"/>
          <p:nvPr/>
        </p:nvSpPr>
        <p:spPr>
          <a:xfrm>
            <a:off x="5921978" y="1810772"/>
            <a:ext cx="2423093" cy="1769711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en-US" altLang="zh-CN" sz="107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72%</a:t>
            </a:r>
            <a:endParaRPr lang="zh-CN" altLang="en-US" sz="107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21" name="文本框 84"/>
          <p:cNvSpPr txBox="1"/>
          <p:nvPr/>
        </p:nvSpPr>
        <p:spPr>
          <a:xfrm>
            <a:off x="6277863" y="5143837"/>
            <a:ext cx="1082983" cy="93871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en-US" altLang="zh-CN" sz="5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5%</a:t>
            </a:r>
            <a:endParaRPr lang="zh-CN" altLang="en-US" sz="5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22" name="文本框 85"/>
          <p:cNvSpPr txBox="1"/>
          <p:nvPr/>
        </p:nvSpPr>
        <p:spPr>
          <a:xfrm>
            <a:off x="7471217" y="4896495"/>
            <a:ext cx="1438849" cy="1031047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en-US" altLang="zh-CN" sz="59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12%</a:t>
            </a:r>
            <a:endParaRPr lang="zh-CN" altLang="en-US" sz="59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23" name="文本框 86"/>
          <p:cNvSpPr txBox="1"/>
          <p:nvPr/>
        </p:nvSpPr>
        <p:spPr>
          <a:xfrm>
            <a:off x="8763741" y="3047576"/>
            <a:ext cx="2660338" cy="1769711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en-US" altLang="zh-CN" sz="107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35%</a:t>
            </a:r>
            <a:endParaRPr lang="zh-CN" altLang="en-US" sz="107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93161" y="1523052"/>
            <a:ext cx="4089877" cy="2770838"/>
            <a:chOff x="5982208" y="2772411"/>
            <a:chExt cx="3067807" cy="2077646"/>
          </a:xfrm>
        </p:grpSpPr>
        <p:sp>
          <p:nvSpPr>
            <p:cNvPr id="25" name="TextBox 27"/>
            <p:cNvSpPr>
              <a:spLocks noChangeArrowheads="1"/>
            </p:cNvSpPr>
            <p:nvPr/>
          </p:nvSpPr>
          <p:spPr bwMode="auto">
            <a:xfrm>
              <a:off x="5982208" y="3096112"/>
              <a:ext cx="3067807" cy="1753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54" tIns="60977" rIns="121954" bIns="60977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方正兰亭纤黑简体"/>
                </a:rPr>
                <a:t>单击此处添加文字阐述，添加简短问题说明文字，具体说明文字在此处添加此处。单击此处添加文字阐述，添加简短问题说明文字，具体说明文字在此处添加此处。单击此处添加文字阐述，添加简短问题说明文字，具体说明文字在此处添加此处。单击此处添加文字阐述，添加简短问题说明文字，具体说明文字在此处添加此处。</a:t>
              </a:r>
            </a:p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方正兰亭纤黑简体"/>
              </a:endParaRPr>
            </a:p>
          </p:txBody>
        </p:sp>
        <p:sp>
          <p:nvSpPr>
            <p:cNvPr id="26" name="文本框 71"/>
            <p:cNvSpPr txBox="1"/>
            <p:nvPr/>
          </p:nvSpPr>
          <p:spPr>
            <a:xfrm>
              <a:off x="6496832" y="2772411"/>
              <a:ext cx="1696839" cy="3807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7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B2B2B2">
                      <a:lumMod val="50000"/>
                    </a:srgbClr>
                  </a:solidFill>
                  <a:effectLst/>
                  <a:uLnTx/>
                  <a:uFillTx/>
                  <a:latin typeface="微软雅黑"/>
                  <a:ea typeface="微软雅黑"/>
                  <a:cs typeface="Arial Unicode MS" panose="020B0604020202020204" pitchFamily="34" charset="-122"/>
                </a:rPr>
                <a:t>输入文本标题</a:t>
              </a:r>
              <a:endParaRPr kumimoji="0" lang="en-US" altLang="zh-CN" sz="2700" b="1" i="0" u="none" strike="noStrike" kern="0" cap="none" spc="0" normalizeH="0" baseline="0" noProof="0" dirty="0">
                <a:ln>
                  <a:noFill/>
                </a:ln>
                <a:solidFill>
                  <a:srgbClr val="B2B2B2">
                    <a:lumMod val="50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164656" y="4141145"/>
            <a:ext cx="3562394" cy="1995242"/>
            <a:chOff x="6450808" y="2772411"/>
            <a:chExt cx="2672144" cy="1496084"/>
          </a:xfrm>
        </p:grpSpPr>
        <p:sp>
          <p:nvSpPr>
            <p:cNvPr id="28" name="TextBox 27"/>
            <p:cNvSpPr>
              <a:spLocks noChangeArrowheads="1"/>
            </p:cNvSpPr>
            <p:nvPr/>
          </p:nvSpPr>
          <p:spPr bwMode="auto">
            <a:xfrm>
              <a:off x="6450808" y="3096113"/>
              <a:ext cx="2672144" cy="1172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54" tIns="60977" rIns="121954" bIns="60977">
              <a:spAutoFit/>
            </a:bodyPr>
            <a:lstStyle/>
            <a:p>
              <a:pPr marL="228594" lvl="0" indent="-228594" defTabSz="914400">
                <a:lnSpc>
                  <a:spcPct val="120000"/>
                </a:lnSpc>
                <a:buFont typeface="Wingdings" pitchFamily="2" charset="2"/>
                <a:buChar char="u"/>
                <a:defRPr/>
              </a:pPr>
              <a:r>
                <a:rPr lang="zh-CN" altLang="en-US" sz="1300" kern="0" dirty="0">
                  <a:solidFill>
                    <a:srgbClr val="B2B2B2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单击此处添加文字阐述，添加简短问题说明文字，具体说明文字在此处添加此处</a:t>
              </a:r>
              <a:r>
                <a:rPr lang="zh-CN" altLang="en-US" sz="1300" kern="0" dirty="0" smtClean="0">
                  <a:solidFill>
                    <a:srgbClr val="B2B2B2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en-US" altLang="zh-CN" sz="1300" kern="0" dirty="0" smtClean="0">
                <a:solidFill>
                  <a:srgbClr val="B2B2B2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228594" lvl="0" indent="-228594" defTabSz="914400">
                <a:lnSpc>
                  <a:spcPct val="120000"/>
                </a:lnSpc>
                <a:buFont typeface="Wingdings" pitchFamily="2" charset="2"/>
                <a:buChar char="u"/>
                <a:defRPr/>
              </a:pPr>
              <a:r>
                <a:rPr lang="zh-CN" altLang="en-US" sz="1300" kern="0" dirty="0">
                  <a:solidFill>
                    <a:srgbClr val="B2B2B2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单击此处添加文字阐述，添加简短问题说明文字，具体说明文字在此处添加此处</a:t>
              </a:r>
              <a:r>
                <a:rPr lang="zh-CN" altLang="en-US" sz="1300" kern="0" dirty="0" smtClean="0">
                  <a:solidFill>
                    <a:srgbClr val="B2B2B2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en-US" altLang="zh-CN" sz="1300" kern="0" dirty="0" smtClean="0">
                <a:solidFill>
                  <a:srgbClr val="B2B2B2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228594" lvl="0" indent="-228594" defTabSz="914400">
                <a:lnSpc>
                  <a:spcPct val="120000"/>
                </a:lnSpc>
                <a:buFont typeface="Wingdings" pitchFamily="2" charset="2"/>
                <a:buChar char="u"/>
                <a:defRPr/>
              </a:pPr>
              <a:r>
                <a:rPr lang="zh-CN" altLang="en-US" sz="1300" kern="0" dirty="0">
                  <a:solidFill>
                    <a:srgbClr val="B2B2B2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单击此处添加文字阐述，添加简短问题说明文字，具体说明文字在此处添加此处。</a:t>
              </a:r>
              <a:endParaRPr kumimoji="0" lang="zh-CN" altLang="en-US" sz="1300" b="0" i="0" u="none" strike="noStrike" kern="0" cap="none" spc="0" normalizeH="0" baseline="0" noProof="0" dirty="0">
                <a:ln>
                  <a:noFill/>
                </a:ln>
                <a:solidFill>
                  <a:srgbClr val="B2B2B2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文本框 71"/>
            <p:cNvSpPr txBox="1"/>
            <p:nvPr/>
          </p:nvSpPr>
          <p:spPr>
            <a:xfrm>
              <a:off x="6496832" y="2772411"/>
              <a:ext cx="1696840" cy="3807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7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B2B2B2">
                      <a:lumMod val="50000"/>
                    </a:srgbClr>
                  </a:solidFill>
                  <a:effectLst/>
                  <a:uLnTx/>
                  <a:uFillTx/>
                  <a:latin typeface="微软雅黑"/>
                  <a:ea typeface="微软雅黑"/>
                  <a:cs typeface="Arial Unicode MS" panose="020B0604020202020204" pitchFamily="34" charset="-122"/>
                </a:rPr>
                <a:t>添加文字内容</a:t>
              </a:r>
              <a:endParaRPr kumimoji="0" lang="en-US" altLang="zh-CN" sz="2700" b="1" i="0" u="none" strike="noStrike" kern="0" cap="none" spc="0" normalizeH="0" baseline="0" noProof="0" dirty="0">
                <a:ln>
                  <a:noFill/>
                </a:ln>
                <a:solidFill>
                  <a:srgbClr val="B2B2B2">
                    <a:lumMod val="50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Arial Unicode MS" panose="020B0604020202020204" pitchFamily="34" charset="-122"/>
              </a:endParaRPr>
            </a:p>
          </p:txBody>
        </p:sp>
      </p:grpSp>
      <p:sp>
        <p:nvSpPr>
          <p:cNvPr id="33" name="Rectangle 2"/>
          <p:cNvSpPr>
            <a:spLocks noChangeArrowheads="1"/>
          </p:cNvSpPr>
          <p:nvPr/>
        </p:nvSpPr>
        <p:spPr bwMode="auto">
          <a:xfrm>
            <a:off x="1129159" y="213172"/>
            <a:ext cx="748632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 请输入第一部分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标题（文字可编辑）</a:t>
            </a:r>
            <a:endParaRPr lang="en-US" altLang="zh-CN" b="1" dirty="0"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1159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50"/>
                            </p:stCondLst>
                            <p:childTnLst>
                              <p:par>
                                <p:cTn id="24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50"/>
                            </p:stCondLst>
                            <p:childTnLst>
                              <p:par>
                                <p:cTn id="34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750"/>
                            </p:stCondLst>
                            <p:childTnLst>
                              <p:par>
                                <p:cTn id="4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750"/>
                            </p:stCondLst>
                            <p:childTnLst>
                              <p:par>
                                <p:cTn id="4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250"/>
                            </p:stCondLst>
                            <p:childTnLst>
                              <p:par>
                                <p:cTn id="5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2" grpId="0"/>
      <p:bldP spid="23" grpId="0"/>
      <p:bldP spid="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539152" y="2806185"/>
            <a:ext cx="2488705" cy="839633"/>
            <a:chOff x="955086" y="3090446"/>
            <a:chExt cx="2488705" cy="839633"/>
          </a:xfrm>
        </p:grpSpPr>
        <p:sp>
          <p:nvSpPr>
            <p:cNvPr id="13" name="文本框 64"/>
            <p:cNvSpPr txBox="1"/>
            <p:nvPr/>
          </p:nvSpPr>
          <p:spPr>
            <a:xfrm>
              <a:off x="1418051" y="3090446"/>
              <a:ext cx="17248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4" name="文本框 65"/>
            <p:cNvSpPr txBox="1"/>
            <p:nvPr/>
          </p:nvSpPr>
          <p:spPr>
            <a:xfrm>
              <a:off x="955086" y="3406859"/>
              <a:ext cx="24887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方正兰亭纤黑简体"/>
                </a:rPr>
                <a:t>单击此处添加文字阐述，添加简短问题说明文字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923655" y="2806185"/>
            <a:ext cx="2488705" cy="839633"/>
            <a:chOff x="955086" y="3090446"/>
            <a:chExt cx="2488705" cy="839633"/>
          </a:xfrm>
        </p:grpSpPr>
        <p:sp>
          <p:nvSpPr>
            <p:cNvPr id="16" name="文本框 64"/>
            <p:cNvSpPr txBox="1"/>
            <p:nvPr/>
          </p:nvSpPr>
          <p:spPr>
            <a:xfrm>
              <a:off x="1418051" y="3090446"/>
              <a:ext cx="17248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7" name="文本框 65"/>
            <p:cNvSpPr txBox="1"/>
            <p:nvPr/>
          </p:nvSpPr>
          <p:spPr>
            <a:xfrm>
              <a:off x="955086" y="3406859"/>
              <a:ext cx="24887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方正兰亭纤黑简体"/>
                </a:rPr>
                <a:t>单击此处添加文字阐述，添加简短问题说明文字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187351" y="2806185"/>
            <a:ext cx="2488705" cy="839633"/>
            <a:chOff x="955086" y="3090446"/>
            <a:chExt cx="2488705" cy="839633"/>
          </a:xfrm>
        </p:grpSpPr>
        <p:sp>
          <p:nvSpPr>
            <p:cNvPr id="19" name="文本框 64"/>
            <p:cNvSpPr txBox="1"/>
            <p:nvPr/>
          </p:nvSpPr>
          <p:spPr>
            <a:xfrm>
              <a:off x="1418051" y="3090446"/>
              <a:ext cx="17248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20" name="文本框 65"/>
            <p:cNvSpPr txBox="1"/>
            <p:nvPr/>
          </p:nvSpPr>
          <p:spPr>
            <a:xfrm>
              <a:off x="955086" y="3406859"/>
              <a:ext cx="24887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方正兰亭纤黑简体"/>
                </a:rPr>
                <a:t>单击此处添加文字阐述，添加简短问题说明文字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451047" y="2806185"/>
            <a:ext cx="2488705" cy="839633"/>
            <a:chOff x="955086" y="3090446"/>
            <a:chExt cx="2488705" cy="839633"/>
          </a:xfrm>
        </p:grpSpPr>
        <p:sp>
          <p:nvSpPr>
            <p:cNvPr id="22" name="文本框 64"/>
            <p:cNvSpPr txBox="1"/>
            <p:nvPr/>
          </p:nvSpPr>
          <p:spPr>
            <a:xfrm>
              <a:off x="1405502" y="3090446"/>
              <a:ext cx="17248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23" name="文本框 65"/>
            <p:cNvSpPr txBox="1"/>
            <p:nvPr/>
          </p:nvSpPr>
          <p:spPr>
            <a:xfrm>
              <a:off x="955086" y="3406859"/>
              <a:ext cx="24887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方正兰亭纤黑简体"/>
                </a:rPr>
                <a:t>单击此处添加文字阐述，添加简短问题说明文字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70785" y="945274"/>
            <a:ext cx="2843388" cy="1908456"/>
            <a:chOff x="1558702" y="1056765"/>
            <a:chExt cx="3229305" cy="2118463"/>
          </a:xfrm>
        </p:grpSpPr>
        <p:pic>
          <p:nvPicPr>
            <p:cNvPr id="37" name="Picture 40" descr="相片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68" t="1877" r="7607" b="7428"/>
            <a:stretch>
              <a:fillRect/>
            </a:stretch>
          </p:blipFill>
          <p:spPr bwMode="auto">
            <a:xfrm>
              <a:off x="1558702" y="1056765"/>
              <a:ext cx="3229305" cy="21184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878827" y="1285156"/>
              <a:ext cx="2609792" cy="16976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9" name="组合 38"/>
          <p:cNvGrpSpPr/>
          <p:nvPr/>
        </p:nvGrpSpPr>
        <p:grpSpPr>
          <a:xfrm>
            <a:off x="3315587" y="945274"/>
            <a:ext cx="2843388" cy="1908456"/>
            <a:chOff x="1558702" y="1056765"/>
            <a:chExt cx="3229305" cy="2118463"/>
          </a:xfrm>
        </p:grpSpPr>
        <p:pic>
          <p:nvPicPr>
            <p:cNvPr id="40" name="Picture 40" descr="相片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68" t="1877" r="7607" b="7428"/>
            <a:stretch>
              <a:fillRect/>
            </a:stretch>
          </p:blipFill>
          <p:spPr bwMode="auto">
            <a:xfrm>
              <a:off x="1558702" y="1056765"/>
              <a:ext cx="3229305" cy="21184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878827" y="1264031"/>
              <a:ext cx="2609792" cy="17398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2" name="组合 41"/>
          <p:cNvGrpSpPr/>
          <p:nvPr/>
        </p:nvGrpSpPr>
        <p:grpSpPr>
          <a:xfrm>
            <a:off x="6060389" y="945274"/>
            <a:ext cx="2843388" cy="1908456"/>
            <a:chOff x="1558702" y="1056765"/>
            <a:chExt cx="3229305" cy="2118463"/>
          </a:xfrm>
        </p:grpSpPr>
        <p:pic>
          <p:nvPicPr>
            <p:cNvPr id="43" name="Picture 40" descr="相片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68" t="1877" r="7607" b="7428"/>
            <a:stretch>
              <a:fillRect/>
            </a:stretch>
          </p:blipFill>
          <p:spPr bwMode="auto">
            <a:xfrm>
              <a:off x="1558702" y="1056765"/>
              <a:ext cx="3229305" cy="21184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4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872258" y="1264031"/>
              <a:ext cx="2602192" cy="1739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5" name="组合 44"/>
          <p:cNvGrpSpPr/>
          <p:nvPr/>
        </p:nvGrpSpPr>
        <p:grpSpPr>
          <a:xfrm>
            <a:off x="8805191" y="909514"/>
            <a:ext cx="2843388" cy="1908456"/>
            <a:chOff x="1558702" y="1056765"/>
            <a:chExt cx="3229305" cy="2118463"/>
          </a:xfrm>
        </p:grpSpPr>
        <p:pic>
          <p:nvPicPr>
            <p:cNvPr id="46" name="Picture 40" descr="相片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68" t="1877" r="7607" b="7428"/>
            <a:stretch>
              <a:fillRect/>
            </a:stretch>
          </p:blipFill>
          <p:spPr bwMode="auto">
            <a:xfrm>
              <a:off x="1558702" y="1056765"/>
              <a:ext cx="3229305" cy="21184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7" name="Picture 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096311" y="1336844"/>
              <a:ext cx="2174826" cy="1594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9" name="组合 48"/>
          <p:cNvGrpSpPr/>
          <p:nvPr/>
        </p:nvGrpSpPr>
        <p:grpSpPr>
          <a:xfrm>
            <a:off x="478582" y="3611830"/>
            <a:ext cx="2843388" cy="1908456"/>
            <a:chOff x="1558702" y="1056765"/>
            <a:chExt cx="3229305" cy="2118463"/>
          </a:xfrm>
        </p:grpSpPr>
        <p:pic>
          <p:nvPicPr>
            <p:cNvPr id="50" name="Picture 40" descr="相片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68" t="1877" r="7607" b="7428"/>
            <a:stretch>
              <a:fillRect/>
            </a:stretch>
          </p:blipFill>
          <p:spPr bwMode="auto">
            <a:xfrm>
              <a:off x="1558702" y="1056765"/>
              <a:ext cx="3229305" cy="21184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" name="Picture 2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872837" y="1297861"/>
              <a:ext cx="2566330" cy="1672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2" name="组合 51"/>
          <p:cNvGrpSpPr/>
          <p:nvPr/>
        </p:nvGrpSpPr>
        <p:grpSpPr>
          <a:xfrm>
            <a:off x="3223384" y="3611830"/>
            <a:ext cx="2843388" cy="1908456"/>
            <a:chOff x="1558702" y="1056765"/>
            <a:chExt cx="3229305" cy="2118463"/>
          </a:xfrm>
        </p:grpSpPr>
        <p:pic>
          <p:nvPicPr>
            <p:cNvPr id="53" name="Picture 40" descr="相片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68" t="1877" r="7607" b="7428"/>
            <a:stretch>
              <a:fillRect/>
            </a:stretch>
          </p:blipFill>
          <p:spPr bwMode="auto">
            <a:xfrm>
              <a:off x="1558702" y="1056765"/>
              <a:ext cx="3229305" cy="21184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4" name="Picture 2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878827" y="1307575"/>
              <a:ext cx="2609792" cy="1652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5" name="组合 54"/>
          <p:cNvGrpSpPr/>
          <p:nvPr/>
        </p:nvGrpSpPr>
        <p:grpSpPr>
          <a:xfrm>
            <a:off x="5968186" y="3611830"/>
            <a:ext cx="2843388" cy="1908456"/>
            <a:chOff x="1558702" y="1056765"/>
            <a:chExt cx="3229305" cy="2118463"/>
          </a:xfrm>
        </p:grpSpPr>
        <p:pic>
          <p:nvPicPr>
            <p:cNvPr id="56" name="Picture 40" descr="相片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68" t="1877" r="7607" b="7428"/>
            <a:stretch>
              <a:fillRect/>
            </a:stretch>
          </p:blipFill>
          <p:spPr bwMode="auto">
            <a:xfrm>
              <a:off x="1558702" y="1056765"/>
              <a:ext cx="3229305" cy="21184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7" name="Picture 2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890688" y="1308803"/>
              <a:ext cx="2565332" cy="16664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8" name="组合 57"/>
          <p:cNvGrpSpPr/>
          <p:nvPr/>
        </p:nvGrpSpPr>
        <p:grpSpPr>
          <a:xfrm>
            <a:off x="8712988" y="3611830"/>
            <a:ext cx="2843388" cy="1908456"/>
            <a:chOff x="1558702" y="1056765"/>
            <a:chExt cx="3229305" cy="2118463"/>
          </a:xfrm>
        </p:grpSpPr>
        <p:pic>
          <p:nvPicPr>
            <p:cNvPr id="59" name="Picture 40" descr="相片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68" t="1877" r="7607" b="7428"/>
            <a:stretch>
              <a:fillRect/>
            </a:stretch>
          </p:blipFill>
          <p:spPr bwMode="auto">
            <a:xfrm>
              <a:off x="1558702" y="1056765"/>
              <a:ext cx="3229305" cy="21184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0" name="Picture 2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907515" y="1297862"/>
              <a:ext cx="2552417" cy="16624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1" name="组合 60"/>
          <p:cNvGrpSpPr/>
          <p:nvPr/>
        </p:nvGrpSpPr>
        <p:grpSpPr>
          <a:xfrm>
            <a:off x="526114" y="5518026"/>
            <a:ext cx="2488705" cy="839633"/>
            <a:chOff x="955086" y="3090446"/>
            <a:chExt cx="2488705" cy="839633"/>
          </a:xfrm>
        </p:grpSpPr>
        <p:sp>
          <p:nvSpPr>
            <p:cNvPr id="62" name="文本框 64"/>
            <p:cNvSpPr txBox="1"/>
            <p:nvPr/>
          </p:nvSpPr>
          <p:spPr>
            <a:xfrm>
              <a:off x="1418051" y="3090446"/>
              <a:ext cx="17248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63" name="文本框 65"/>
            <p:cNvSpPr txBox="1"/>
            <p:nvPr/>
          </p:nvSpPr>
          <p:spPr>
            <a:xfrm>
              <a:off x="955086" y="3406859"/>
              <a:ext cx="24887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方正兰亭纤黑简体"/>
                </a:rPr>
                <a:t>单击此处添加文字阐述，添加简短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方正兰亭纤黑简体"/>
                </a:rPr>
                <a:t>问题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8910617" y="5518026"/>
            <a:ext cx="2488705" cy="839633"/>
            <a:chOff x="955086" y="3090446"/>
            <a:chExt cx="2488705" cy="839633"/>
          </a:xfrm>
        </p:grpSpPr>
        <p:sp>
          <p:nvSpPr>
            <p:cNvPr id="65" name="文本框 64"/>
            <p:cNvSpPr txBox="1"/>
            <p:nvPr/>
          </p:nvSpPr>
          <p:spPr>
            <a:xfrm>
              <a:off x="1418051" y="3090446"/>
              <a:ext cx="17248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955086" y="3406859"/>
              <a:ext cx="24887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方正兰亭纤黑简体"/>
                </a:rPr>
                <a:t>单击此处添加文字阐述，添加简短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方正兰亭纤黑简体"/>
                </a:rPr>
                <a:t>问题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6174313" y="5518026"/>
            <a:ext cx="2488705" cy="839633"/>
            <a:chOff x="955086" y="3090446"/>
            <a:chExt cx="2488705" cy="839633"/>
          </a:xfrm>
        </p:grpSpPr>
        <p:sp>
          <p:nvSpPr>
            <p:cNvPr id="68" name="文本框 64"/>
            <p:cNvSpPr txBox="1"/>
            <p:nvPr/>
          </p:nvSpPr>
          <p:spPr>
            <a:xfrm>
              <a:off x="1418051" y="3090446"/>
              <a:ext cx="17248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69" name="文本框 65"/>
            <p:cNvSpPr txBox="1"/>
            <p:nvPr/>
          </p:nvSpPr>
          <p:spPr>
            <a:xfrm>
              <a:off x="955086" y="3406859"/>
              <a:ext cx="24887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方正兰亭纤黑简体"/>
                </a:rPr>
                <a:t>单击此处添加文字阐述，添加简短问题说明文字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3438009" y="5518026"/>
            <a:ext cx="2488705" cy="839633"/>
            <a:chOff x="955086" y="3090446"/>
            <a:chExt cx="2488705" cy="839633"/>
          </a:xfrm>
        </p:grpSpPr>
        <p:sp>
          <p:nvSpPr>
            <p:cNvPr id="71" name="文本框 64"/>
            <p:cNvSpPr txBox="1"/>
            <p:nvPr/>
          </p:nvSpPr>
          <p:spPr>
            <a:xfrm>
              <a:off x="1405502" y="3090446"/>
              <a:ext cx="17248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72" name="文本框 65"/>
            <p:cNvSpPr txBox="1"/>
            <p:nvPr/>
          </p:nvSpPr>
          <p:spPr>
            <a:xfrm>
              <a:off x="955086" y="3406859"/>
              <a:ext cx="24887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方正兰亭纤黑简体"/>
                </a:rPr>
                <a:t>单击此处添加文字阐述，添加简短问题说明文字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6" name="Rectangle 2"/>
          <p:cNvSpPr>
            <a:spLocks noChangeArrowheads="1"/>
          </p:cNvSpPr>
          <p:nvPr/>
        </p:nvSpPr>
        <p:spPr bwMode="auto">
          <a:xfrm>
            <a:off x="1129159" y="213172"/>
            <a:ext cx="748632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 请输入第一部分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标题（文字可编辑）</a:t>
            </a:r>
            <a:endParaRPr lang="en-US" altLang="zh-CN" b="1" dirty="0"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0204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5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125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5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125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50"/>
                            </p:stCondLst>
                            <p:childTnLst>
                              <p:par>
                                <p:cTn id="3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75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250"/>
                            </p:stCondLst>
                            <p:childTnLst>
                              <p:par>
                                <p:cTn id="4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25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25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25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125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750"/>
                            </p:stCondLst>
                            <p:childTnLst>
                              <p:par>
                                <p:cTn id="6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25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750"/>
                            </p:stCondLst>
                            <p:childTnLst>
                              <p:par>
                                <p:cTn id="7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25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125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25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125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250"/>
                            </p:stCondLst>
                            <p:childTnLst>
                              <p:par>
                                <p:cTn id="8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25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125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500"/>
                            </p:stCondLst>
                            <p:childTnLst>
                              <p:par>
                                <p:cTn id="10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250" tmFilter="0, 0; .2, .5; .8, .5; 1, 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125" autoRev="1" fill="hold"/>
                                        <p:tgtEl>
                                          <p:spTgt spid="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>
            <a:spLocks/>
          </p:cNvSpPr>
          <p:nvPr/>
        </p:nvSpPr>
        <p:spPr bwMode="auto">
          <a:xfrm>
            <a:off x="2474244" y="2565996"/>
            <a:ext cx="9061366" cy="1967368"/>
          </a:xfrm>
          <a:custGeom>
            <a:avLst/>
            <a:gdLst>
              <a:gd name="T0" fmla="*/ 0 w 11585"/>
              <a:gd name="T1" fmla="*/ 0 h 2565"/>
              <a:gd name="T2" fmla="*/ 11585 w 11585"/>
              <a:gd name="T3" fmla="*/ 0 h 2565"/>
              <a:gd name="T4" fmla="*/ 11585 w 11585"/>
              <a:gd name="T5" fmla="*/ 2565 h 2565"/>
              <a:gd name="T6" fmla="*/ 0 w 11585"/>
              <a:gd name="T7" fmla="*/ 2565 h 2565"/>
              <a:gd name="T8" fmla="*/ 0 w 11585"/>
              <a:gd name="T9" fmla="*/ 856 h 2565"/>
              <a:gd name="T10" fmla="*/ 262 w 11585"/>
              <a:gd name="T11" fmla="*/ 588 h 2565"/>
              <a:gd name="T12" fmla="*/ 0 w 11585"/>
              <a:gd name="T13" fmla="*/ 331 h 2565"/>
              <a:gd name="T14" fmla="*/ 0 w 11585"/>
              <a:gd name="T15" fmla="*/ 0 h 2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585" h="2565">
                <a:moveTo>
                  <a:pt x="0" y="0"/>
                </a:moveTo>
                <a:lnTo>
                  <a:pt x="11585" y="0"/>
                </a:lnTo>
                <a:lnTo>
                  <a:pt x="11585" y="2565"/>
                </a:lnTo>
                <a:lnTo>
                  <a:pt x="0" y="2565"/>
                </a:lnTo>
                <a:lnTo>
                  <a:pt x="0" y="856"/>
                </a:lnTo>
                <a:lnTo>
                  <a:pt x="262" y="588"/>
                </a:lnTo>
                <a:lnTo>
                  <a:pt x="0" y="331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21000">
                <a:srgbClr val="C00000"/>
              </a:gs>
              <a:gs pos="81000">
                <a:srgbClr val="FF0000"/>
              </a:gs>
              <a:gs pos="100000">
                <a:schemeClr val="bg1"/>
              </a:gs>
            </a:gsLst>
            <a:lin ang="13200000" scaled="0"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lIns="92951" tIns="46476" rIns="92951" bIns="46476"/>
          <a:lstStyle/>
          <a:p>
            <a:pPr defTabSz="929579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0000"/>
              </a:solidFill>
              <a:ea typeface="华文细黑" pitchFamily="2" charset="-122"/>
            </a:endParaRPr>
          </a:p>
        </p:txBody>
      </p:sp>
      <p:sp>
        <p:nvSpPr>
          <p:cNvPr id="10" name="TextBox 31"/>
          <p:cNvSpPr txBox="1">
            <a:spLocks noChangeArrowheads="1"/>
          </p:cNvSpPr>
          <p:nvPr/>
        </p:nvSpPr>
        <p:spPr bwMode="auto">
          <a:xfrm>
            <a:off x="4511030" y="2763317"/>
            <a:ext cx="5381447" cy="786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951" tIns="46476" rIns="92951" bIns="46476">
            <a:spAutoFit/>
          </a:bodyPr>
          <a:lstStyle>
            <a:lvl1pPr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1pPr>
            <a:lvl2pPr marL="742950" indent="-28575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2pPr>
            <a:lvl3pPr marL="11430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3pPr>
            <a:lvl4pPr marL="16002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4pPr>
            <a:lvl5pPr marL="20574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9pPr>
          </a:lstStyle>
          <a:p>
            <a:pPr defTabSz="929579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500" b="1" i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sz="4500" b="1" i="0" dirty="0" smtClean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第二部分</a:t>
            </a:r>
            <a:r>
              <a:rPr lang="zh-CN" altLang="en-US" sz="4500" b="1" i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1" name="TextBox 32"/>
          <p:cNvSpPr txBox="1">
            <a:spLocks noChangeArrowheads="1"/>
          </p:cNvSpPr>
          <p:nvPr/>
        </p:nvSpPr>
        <p:spPr bwMode="auto">
          <a:xfrm>
            <a:off x="3770821" y="3607637"/>
            <a:ext cx="7429245" cy="709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951" tIns="46476" rIns="92951" bIns="46476">
            <a:spAutoFit/>
          </a:bodyPr>
          <a:lstStyle>
            <a:lvl1pPr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1pPr>
            <a:lvl2pPr marL="742950" indent="-28575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2pPr>
            <a:lvl3pPr marL="11430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3pPr>
            <a:lvl4pPr marL="16002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4pPr>
            <a:lvl5pPr marL="20574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9pPr>
          </a:lstStyle>
          <a:p>
            <a:pPr defTabSz="929579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i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章节导语。这里可以用几句话描述本章的主要内容，也能给观众思维一个缓冲的时间。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9230361" y="54224"/>
            <a:ext cx="2803526" cy="1008062"/>
            <a:chOff x="7602538" y="2935288"/>
            <a:chExt cx="2803526" cy="1008062"/>
          </a:xfrm>
          <a:solidFill>
            <a:srgbClr val="FF0000">
              <a:alpha val="25000"/>
            </a:srgbClr>
          </a:solidFill>
        </p:grpSpPr>
        <p:sp>
          <p:nvSpPr>
            <p:cNvPr id="14" name="Freeform 25"/>
            <p:cNvSpPr>
              <a:spLocks noEditPoints="1"/>
            </p:cNvSpPr>
            <p:nvPr/>
          </p:nvSpPr>
          <p:spPr bwMode="auto">
            <a:xfrm>
              <a:off x="9502776" y="2935288"/>
              <a:ext cx="903288" cy="835025"/>
            </a:xfrm>
            <a:custGeom>
              <a:avLst/>
              <a:gdLst>
                <a:gd name="T0" fmla="*/ 241 w 241"/>
                <a:gd name="T1" fmla="*/ 111 h 223"/>
                <a:gd name="T2" fmla="*/ 121 w 241"/>
                <a:gd name="T3" fmla="*/ 0 h 223"/>
                <a:gd name="T4" fmla="*/ 0 w 241"/>
                <a:gd name="T5" fmla="*/ 111 h 223"/>
                <a:gd name="T6" fmla="*/ 121 w 241"/>
                <a:gd name="T7" fmla="*/ 223 h 223"/>
                <a:gd name="T8" fmla="*/ 241 w 241"/>
                <a:gd name="T9" fmla="*/ 111 h 223"/>
                <a:gd name="T10" fmla="*/ 121 w 241"/>
                <a:gd name="T11" fmla="*/ 150 h 223"/>
                <a:gd name="T12" fmla="*/ 79 w 241"/>
                <a:gd name="T13" fmla="*/ 111 h 223"/>
                <a:gd name="T14" fmla="*/ 121 w 241"/>
                <a:gd name="T15" fmla="*/ 73 h 223"/>
                <a:gd name="T16" fmla="*/ 162 w 241"/>
                <a:gd name="T17" fmla="*/ 111 h 223"/>
                <a:gd name="T18" fmla="*/ 121 w 241"/>
                <a:gd name="T19" fmla="*/ 15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1" h="223">
                  <a:moveTo>
                    <a:pt x="241" y="111"/>
                  </a:moveTo>
                  <a:cubicBezTo>
                    <a:pt x="241" y="50"/>
                    <a:pt x="187" y="0"/>
                    <a:pt x="121" y="0"/>
                  </a:cubicBezTo>
                  <a:cubicBezTo>
                    <a:pt x="54" y="0"/>
                    <a:pt x="0" y="50"/>
                    <a:pt x="0" y="111"/>
                  </a:cubicBezTo>
                  <a:cubicBezTo>
                    <a:pt x="0" y="173"/>
                    <a:pt x="54" y="223"/>
                    <a:pt x="121" y="223"/>
                  </a:cubicBezTo>
                  <a:cubicBezTo>
                    <a:pt x="187" y="223"/>
                    <a:pt x="241" y="173"/>
                    <a:pt x="241" y="111"/>
                  </a:cubicBezTo>
                  <a:close/>
                  <a:moveTo>
                    <a:pt x="121" y="150"/>
                  </a:moveTo>
                  <a:cubicBezTo>
                    <a:pt x="98" y="150"/>
                    <a:pt x="79" y="132"/>
                    <a:pt x="79" y="111"/>
                  </a:cubicBezTo>
                  <a:cubicBezTo>
                    <a:pt x="79" y="90"/>
                    <a:pt x="98" y="73"/>
                    <a:pt x="121" y="73"/>
                  </a:cubicBezTo>
                  <a:cubicBezTo>
                    <a:pt x="143" y="73"/>
                    <a:pt x="162" y="90"/>
                    <a:pt x="162" y="111"/>
                  </a:cubicBezTo>
                  <a:cubicBezTo>
                    <a:pt x="162" y="132"/>
                    <a:pt x="143" y="150"/>
                    <a:pt x="121" y="1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auto">
            <a:xfrm>
              <a:off x="7602538" y="3054350"/>
              <a:ext cx="2241550" cy="889000"/>
            </a:xfrm>
            <a:custGeom>
              <a:avLst/>
              <a:gdLst>
                <a:gd name="T0" fmla="*/ 1412 w 1412"/>
                <a:gd name="T1" fmla="*/ 123 h 560"/>
                <a:gd name="T2" fmla="*/ 1280 w 1412"/>
                <a:gd name="T3" fmla="*/ 0 h 560"/>
                <a:gd name="T4" fmla="*/ 942 w 1412"/>
                <a:gd name="T5" fmla="*/ 317 h 560"/>
                <a:gd name="T6" fmla="*/ 670 w 1412"/>
                <a:gd name="T7" fmla="*/ 64 h 560"/>
                <a:gd name="T8" fmla="*/ 540 w 1412"/>
                <a:gd name="T9" fmla="*/ 187 h 560"/>
                <a:gd name="T10" fmla="*/ 540 w 1412"/>
                <a:gd name="T11" fmla="*/ 187 h 560"/>
                <a:gd name="T12" fmla="*/ 401 w 1412"/>
                <a:gd name="T13" fmla="*/ 317 h 560"/>
                <a:gd name="T14" fmla="*/ 132 w 1412"/>
                <a:gd name="T15" fmla="*/ 64 h 560"/>
                <a:gd name="T16" fmla="*/ 0 w 1412"/>
                <a:gd name="T17" fmla="*/ 187 h 560"/>
                <a:gd name="T18" fmla="*/ 401 w 1412"/>
                <a:gd name="T19" fmla="*/ 560 h 560"/>
                <a:gd name="T20" fmla="*/ 458 w 1412"/>
                <a:gd name="T21" fmla="*/ 508 h 560"/>
                <a:gd name="T22" fmla="*/ 458 w 1412"/>
                <a:gd name="T23" fmla="*/ 508 h 560"/>
                <a:gd name="T24" fmla="*/ 670 w 1412"/>
                <a:gd name="T25" fmla="*/ 310 h 560"/>
                <a:gd name="T26" fmla="*/ 942 w 1412"/>
                <a:gd name="T27" fmla="*/ 560 h 560"/>
                <a:gd name="T28" fmla="*/ 1074 w 1412"/>
                <a:gd name="T29" fmla="*/ 437 h 560"/>
                <a:gd name="T30" fmla="*/ 1074 w 1412"/>
                <a:gd name="T31" fmla="*/ 437 h 560"/>
                <a:gd name="T32" fmla="*/ 1412 w 1412"/>
                <a:gd name="T33" fmla="*/ 123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12" h="560">
                  <a:moveTo>
                    <a:pt x="1412" y="123"/>
                  </a:moveTo>
                  <a:lnTo>
                    <a:pt x="1280" y="0"/>
                  </a:lnTo>
                  <a:lnTo>
                    <a:pt x="942" y="317"/>
                  </a:lnTo>
                  <a:lnTo>
                    <a:pt x="670" y="64"/>
                  </a:lnTo>
                  <a:lnTo>
                    <a:pt x="540" y="187"/>
                  </a:lnTo>
                  <a:lnTo>
                    <a:pt x="540" y="187"/>
                  </a:lnTo>
                  <a:lnTo>
                    <a:pt x="401" y="317"/>
                  </a:lnTo>
                  <a:lnTo>
                    <a:pt x="132" y="64"/>
                  </a:lnTo>
                  <a:lnTo>
                    <a:pt x="0" y="187"/>
                  </a:lnTo>
                  <a:lnTo>
                    <a:pt x="401" y="560"/>
                  </a:lnTo>
                  <a:lnTo>
                    <a:pt x="458" y="508"/>
                  </a:lnTo>
                  <a:lnTo>
                    <a:pt x="458" y="508"/>
                  </a:lnTo>
                  <a:lnTo>
                    <a:pt x="670" y="310"/>
                  </a:lnTo>
                  <a:lnTo>
                    <a:pt x="942" y="560"/>
                  </a:lnTo>
                  <a:lnTo>
                    <a:pt x="1074" y="437"/>
                  </a:lnTo>
                  <a:lnTo>
                    <a:pt x="1074" y="437"/>
                  </a:lnTo>
                  <a:lnTo>
                    <a:pt x="1412" y="1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717724" y="1287711"/>
            <a:ext cx="2009775" cy="269875"/>
            <a:chOff x="8089901" y="4168775"/>
            <a:chExt cx="2009775" cy="269875"/>
          </a:xfrm>
          <a:solidFill>
            <a:srgbClr val="FF0000">
              <a:alpha val="25000"/>
            </a:srgbClr>
          </a:solidFill>
        </p:grpSpPr>
        <p:sp>
          <p:nvSpPr>
            <p:cNvPr id="17" name="Freeform 27"/>
            <p:cNvSpPr>
              <a:spLocks/>
            </p:cNvSpPr>
            <p:nvPr/>
          </p:nvSpPr>
          <p:spPr bwMode="auto">
            <a:xfrm>
              <a:off x="9334501" y="4246563"/>
              <a:ext cx="187325" cy="180975"/>
            </a:xfrm>
            <a:custGeom>
              <a:avLst/>
              <a:gdLst>
                <a:gd name="T0" fmla="*/ 68 w 118"/>
                <a:gd name="T1" fmla="*/ 50 h 114"/>
                <a:gd name="T2" fmla="*/ 111 w 118"/>
                <a:gd name="T3" fmla="*/ 50 h 114"/>
                <a:gd name="T4" fmla="*/ 111 w 118"/>
                <a:gd name="T5" fmla="*/ 33 h 114"/>
                <a:gd name="T6" fmla="*/ 68 w 118"/>
                <a:gd name="T7" fmla="*/ 33 h 114"/>
                <a:gd name="T8" fmla="*/ 68 w 118"/>
                <a:gd name="T9" fmla="*/ 0 h 114"/>
                <a:gd name="T10" fmla="*/ 52 w 118"/>
                <a:gd name="T11" fmla="*/ 0 h 114"/>
                <a:gd name="T12" fmla="*/ 52 w 118"/>
                <a:gd name="T13" fmla="*/ 33 h 114"/>
                <a:gd name="T14" fmla="*/ 7 w 118"/>
                <a:gd name="T15" fmla="*/ 33 h 114"/>
                <a:gd name="T16" fmla="*/ 7 w 118"/>
                <a:gd name="T17" fmla="*/ 50 h 114"/>
                <a:gd name="T18" fmla="*/ 52 w 118"/>
                <a:gd name="T19" fmla="*/ 50 h 114"/>
                <a:gd name="T20" fmla="*/ 52 w 118"/>
                <a:gd name="T21" fmla="*/ 97 h 114"/>
                <a:gd name="T22" fmla="*/ 0 w 118"/>
                <a:gd name="T23" fmla="*/ 97 h 114"/>
                <a:gd name="T24" fmla="*/ 0 w 118"/>
                <a:gd name="T25" fmla="*/ 114 h 114"/>
                <a:gd name="T26" fmla="*/ 118 w 118"/>
                <a:gd name="T27" fmla="*/ 114 h 114"/>
                <a:gd name="T28" fmla="*/ 118 w 118"/>
                <a:gd name="T29" fmla="*/ 97 h 114"/>
                <a:gd name="T30" fmla="*/ 68 w 118"/>
                <a:gd name="T31" fmla="*/ 97 h 114"/>
                <a:gd name="T32" fmla="*/ 68 w 118"/>
                <a:gd name="T33" fmla="*/ 5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8" h="114">
                  <a:moveTo>
                    <a:pt x="68" y="50"/>
                  </a:moveTo>
                  <a:lnTo>
                    <a:pt x="111" y="50"/>
                  </a:lnTo>
                  <a:lnTo>
                    <a:pt x="111" y="33"/>
                  </a:lnTo>
                  <a:lnTo>
                    <a:pt x="68" y="33"/>
                  </a:lnTo>
                  <a:lnTo>
                    <a:pt x="68" y="0"/>
                  </a:lnTo>
                  <a:lnTo>
                    <a:pt x="52" y="0"/>
                  </a:lnTo>
                  <a:lnTo>
                    <a:pt x="52" y="33"/>
                  </a:lnTo>
                  <a:lnTo>
                    <a:pt x="7" y="33"/>
                  </a:lnTo>
                  <a:lnTo>
                    <a:pt x="7" y="50"/>
                  </a:lnTo>
                  <a:lnTo>
                    <a:pt x="52" y="50"/>
                  </a:lnTo>
                  <a:lnTo>
                    <a:pt x="52" y="97"/>
                  </a:lnTo>
                  <a:lnTo>
                    <a:pt x="0" y="97"/>
                  </a:lnTo>
                  <a:lnTo>
                    <a:pt x="0" y="114"/>
                  </a:lnTo>
                  <a:lnTo>
                    <a:pt x="118" y="114"/>
                  </a:lnTo>
                  <a:lnTo>
                    <a:pt x="118" y="97"/>
                  </a:lnTo>
                  <a:lnTo>
                    <a:pt x="68" y="97"/>
                  </a:lnTo>
                  <a:lnTo>
                    <a:pt x="68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8"/>
            <p:cNvSpPr>
              <a:spLocks/>
            </p:cNvSpPr>
            <p:nvPr/>
          </p:nvSpPr>
          <p:spPr bwMode="auto">
            <a:xfrm>
              <a:off x="9240838" y="4171950"/>
              <a:ext cx="280988" cy="266700"/>
            </a:xfrm>
            <a:custGeom>
              <a:avLst/>
              <a:gdLst>
                <a:gd name="T0" fmla="*/ 33 w 75"/>
                <a:gd name="T1" fmla="*/ 9 h 71"/>
                <a:gd name="T2" fmla="*/ 37 w 75"/>
                <a:gd name="T3" fmla="*/ 2 h 71"/>
                <a:gd name="T4" fmla="*/ 30 w 75"/>
                <a:gd name="T5" fmla="*/ 0 h 71"/>
                <a:gd name="T6" fmla="*/ 25 w 75"/>
                <a:gd name="T7" fmla="*/ 9 h 71"/>
                <a:gd name="T8" fmla="*/ 3 w 75"/>
                <a:gd name="T9" fmla="*/ 9 h 71"/>
                <a:gd name="T10" fmla="*/ 3 w 75"/>
                <a:gd name="T11" fmla="*/ 16 h 71"/>
                <a:gd name="T12" fmla="*/ 21 w 75"/>
                <a:gd name="T13" fmla="*/ 16 h 71"/>
                <a:gd name="T14" fmla="*/ 0 w 75"/>
                <a:gd name="T15" fmla="*/ 42 h 71"/>
                <a:gd name="T16" fmla="*/ 2 w 75"/>
                <a:gd name="T17" fmla="*/ 49 h 71"/>
                <a:gd name="T18" fmla="*/ 13 w 75"/>
                <a:gd name="T19" fmla="*/ 38 h 71"/>
                <a:gd name="T20" fmla="*/ 13 w 75"/>
                <a:gd name="T21" fmla="*/ 71 h 71"/>
                <a:gd name="T22" fmla="*/ 20 w 75"/>
                <a:gd name="T23" fmla="*/ 71 h 71"/>
                <a:gd name="T24" fmla="*/ 20 w 75"/>
                <a:gd name="T25" fmla="*/ 29 h 71"/>
                <a:gd name="T26" fmla="*/ 29 w 75"/>
                <a:gd name="T27" fmla="*/ 16 h 71"/>
                <a:gd name="T28" fmla="*/ 75 w 75"/>
                <a:gd name="T29" fmla="*/ 16 h 71"/>
                <a:gd name="T30" fmla="*/ 75 w 75"/>
                <a:gd name="T31" fmla="*/ 9 h 71"/>
                <a:gd name="T32" fmla="*/ 33 w 75"/>
                <a:gd name="T33" fmla="*/ 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71">
                  <a:moveTo>
                    <a:pt x="33" y="9"/>
                  </a:moveTo>
                  <a:cubicBezTo>
                    <a:pt x="34" y="7"/>
                    <a:pt x="36" y="4"/>
                    <a:pt x="37" y="2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3"/>
                    <a:pt x="27" y="6"/>
                    <a:pt x="25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15" y="25"/>
                    <a:pt x="8" y="34"/>
                    <a:pt x="0" y="42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6" y="45"/>
                    <a:pt x="10" y="42"/>
                    <a:pt x="13" y="38"/>
                  </a:cubicBezTo>
                  <a:cubicBezTo>
                    <a:pt x="13" y="71"/>
                    <a:pt x="13" y="71"/>
                    <a:pt x="13" y="71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3" y="25"/>
                    <a:pt x="26" y="20"/>
                    <a:pt x="29" y="16"/>
                  </a:cubicBezTo>
                  <a:cubicBezTo>
                    <a:pt x="75" y="16"/>
                    <a:pt x="75" y="16"/>
                    <a:pt x="75" y="16"/>
                  </a:cubicBezTo>
                  <a:cubicBezTo>
                    <a:pt x="75" y="9"/>
                    <a:pt x="75" y="9"/>
                    <a:pt x="75" y="9"/>
                  </a:cubicBezTo>
                  <a:lnTo>
                    <a:pt x="3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9"/>
            <p:cNvSpPr>
              <a:spLocks/>
            </p:cNvSpPr>
            <p:nvPr/>
          </p:nvSpPr>
          <p:spPr bwMode="auto">
            <a:xfrm>
              <a:off x="9810751" y="4246563"/>
              <a:ext cx="71438" cy="46037"/>
            </a:xfrm>
            <a:custGeom>
              <a:avLst/>
              <a:gdLst>
                <a:gd name="T0" fmla="*/ 19 w 19"/>
                <a:gd name="T1" fmla="*/ 7 h 12"/>
                <a:gd name="T2" fmla="*/ 2 w 19"/>
                <a:gd name="T3" fmla="*/ 0 h 12"/>
                <a:gd name="T4" fmla="*/ 0 w 19"/>
                <a:gd name="T5" fmla="*/ 6 h 12"/>
                <a:gd name="T6" fmla="*/ 16 w 19"/>
                <a:gd name="T7" fmla="*/ 12 h 12"/>
                <a:gd name="T8" fmla="*/ 19 w 19"/>
                <a:gd name="T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2">
                  <a:moveTo>
                    <a:pt x="19" y="7"/>
                  </a:moveTo>
                  <a:cubicBezTo>
                    <a:pt x="14" y="4"/>
                    <a:pt x="8" y="2"/>
                    <a:pt x="2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6" y="8"/>
                    <a:pt x="11" y="10"/>
                    <a:pt x="16" y="12"/>
                  </a:cubicBezTo>
                  <a:lnTo>
                    <a:pt x="19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0"/>
            <p:cNvSpPr>
              <a:spLocks/>
            </p:cNvSpPr>
            <p:nvPr/>
          </p:nvSpPr>
          <p:spPr bwMode="auto">
            <a:xfrm>
              <a:off x="9818688" y="4314825"/>
              <a:ext cx="63500" cy="123825"/>
            </a:xfrm>
            <a:custGeom>
              <a:avLst/>
              <a:gdLst>
                <a:gd name="T0" fmla="*/ 10 w 17"/>
                <a:gd name="T1" fmla="*/ 0 h 33"/>
                <a:gd name="T2" fmla="*/ 0 w 17"/>
                <a:gd name="T3" fmla="*/ 25 h 33"/>
                <a:gd name="T4" fmla="*/ 2 w 17"/>
                <a:gd name="T5" fmla="*/ 33 h 33"/>
                <a:gd name="T6" fmla="*/ 17 w 17"/>
                <a:gd name="T7" fmla="*/ 2 h 33"/>
                <a:gd name="T8" fmla="*/ 10 w 17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3">
                  <a:moveTo>
                    <a:pt x="10" y="0"/>
                  </a:moveTo>
                  <a:cubicBezTo>
                    <a:pt x="8" y="9"/>
                    <a:pt x="5" y="17"/>
                    <a:pt x="0" y="25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9" y="23"/>
                    <a:pt x="14" y="13"/>
                    <a:pt x="17" y="2"/>
                  </a:cubicBez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1"/>
            <p:cNvSpPr>
              <a:spLocks/>
            </p:cNvSpPr>
            <p:nvPr/>
          </p:nvSpPr>
          <p:spPr bwMode="auto">
            <a:xfrm>
              <a:off x="9882188" y="4179888"/>
              <a:ext cx="217488" cy="258762"/>
            </a:xfrm>
            <a:custGeom>
              <a:avLst/>
              <a:gdLst>
                <a:gd name="T0" fmla="*/ 33 w 58"/>
                <a:gd name="T1" fmla="*/ 32 h 69"/>
                <a:gd name="T2" fmla="*/ 54 w 58"/>
                <a:gd name="T3" fmla="*/ 32 h 69"/>
                <a:gd name="T4" fmla="*/ 54 w 58"/>
                <a:gd name="T5" fmla="*/ 26 h 69"/>
                <a:gd name="T6" fmla="*/ 32 w 58"/>
                <a:gd name="T7" fmla="*/ 26 h 69"/>
                <a:gd name="T8" fmla="*/ 32 w 58"/>
                <a:gd name="T9" fmla="*/ 8 h 69"/>
                <a:gd name="T10" fmla="*/ 52 w 58"/>
                <a:gd name="T11" fmla="*/ 5 h 69"/>
                <a:gd name="T12" fmla="*/ 52 w 58"/>
                <a:gd name="T13" fmla="*/ 5 h 69"/>
                <a:gd name="T14" fmla="*/ 46 w 58"/>
                <a:gd name="T15" fmla="*/ 0 h 69"/>
                <a:gd name="T16" fmla="*/ 5 w 58"/>
                <a:gd name="T17" fmla="*/ 4 h 69"/>
                <a:gd name="T18" fmla="*/ 5 w 58"/>
                <a:gd name="T19" fmla="*/ 10 h 69"/>
                <a:gd name="T20" fmla="*/ 25 w 58"/>
                <a:gd name="T21" fmla="*/ 9 h 69"/>
                <a:gd name="T22" fmla="*/ 25 w 58"/>
                <a:gd name="T23" fmla="*/ 26 h 69"/>
                <a:gd name="T24" fmla="*/ 2 w 58"/>
                <a:gd name="T25" fmla="*/ 26 h 69"/>
                <a:gd name="T26" fmla="*/ 2 w 58"/>
                <a:gd name="T27" fmla="*/ 32 h 69"/>
                <a:gd name="T28" fmla="*/ 24 w 58"/>
                <a:gd name="T29" fmla="*/ 32 h 69"/>
                <a:gd name="T30" fmla="*/ 0 w 58"/>
                <a:gd name="T31" fmla="*/ 64 h 69"/>
                <a:gd name="T32" fmla="*/ 4 w 58"/>
                <a:gd name="T33" fmla="*/ 69 h 69"/>
                <a:gd name="T34" fmla="*/ 28 w 58"/>
                <a:gd name="T35" fmla="*/ 40 h 69"/>
                <a:gd name="T36" fmla="*/ 54 w 58"/>
                <a:gd name="T37" fmla="*/ 69 h 69"/>
                <a:gd name="T38" fmla="*/ 58 w 58"/>
                <a:gd name="T39" fmla="*/ 63 h 69"/>
                <a:gd name="T40" fmla="*/ 58 w 58"/>
                <a:gd name="T41" fmla="*/ 63 h 69"/>
                <a:gd name="T42" fmla="*/ 33 w 58"/>
                <a:gd name="T43" fmla="*/ 3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8" h="69">
                  <a:moveTo>
                    <a:pt x="33" y="32"/>
                  </a:moveTo>
                  <a:cubicBezTo>
                    <a:pt x="54" y="32"/>
                    <a:pt x="54" y="32"/>
                    <a:pt x="54" y="32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8" y="7"/>
                    <a:pt x="45" y="6"/>
                    <a:pt x="52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3" y="2"/>
                    <a:pt x="19" y="3"/>
                    <a:pt x="5" y="4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11" y="10"/>
                    <a:pt x="18" y="9"/>
                    <a:pt x="25" y="9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0" y="45"/>
                    <a:pt x="11" y="57"/>
                    <a:pt x="0" y="64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15" y="62"/>
                    <a:pt x="24" y="52"/>
                    <a:pt x="28" y="40"/>
                  </a:cubicBezTo>
                  <a:cubicBezTo>
                    <a:pt x="34" y="52"/>
                    <a:pt x="43" y="62"/>
                    <a:pt x="54" y="69"/>
                  </a:cubicBezTo>
                  <a:cubicBezTo>
                    <a:pt x="58" y="63"/>
                    <a:pt x="58" y="63"/>
                    <a:pt x="58" y="63"/>
                  </a:cubicBezTo>
                  <a:cubicBezTo>
                    <a:pt x="58" y="63"/>
                    <a:pt x="58" y="63"/>
                    <a:pt x="58" y="63"/>
                  </a:cubicBezTo>
                  <a:cubicBezTo>
                    <a:pt x="46" y="56"/>
                    <a:pt x="37" y="45"/>
                    <a:pt x="3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2"/>
            <p:cNvSpPr>
              <a:spLocks/>
            </p:cNvSpPr>
            <p:nvPr/>
          </p:nvSpPr>
          <p:spPr bwMode="auto">
            <a:xfrm>
              <a:off x="9810751" y="4179888"/>
              <a:ext cx="71438" cy="44450"/>
            </a:xfrm>
            <a:custGeom>
              <a:avLst/>
              <a:gdLst>
                <a:gd name="T0" fmla="*/ 19 w 19"/>
                <a:gd name="T1" fmla="*/ 6 h 12"/>
                <a:gd name="T2" fmla="*/ 19 w 19"/>
                <a:gd name="T3" fmla="*/ 6 h 12"/>
                <a:gd name="T4" fmla="*/ 2 w 19"/>
                <a:gd name="T5" fmla="*/ 0 h 12"/>
                <a:gd name="T6" fmla="*/ 0 w 19"/>
                <a:gd name="T7" fmla="*/ 6 h 12"/>
                <a:gd name="T8" fmla="*/ 16 w 19"/>
                <a:gd name="T9" fmla="*/ 12 h 12"/>
                <a:gd name="T10" fmla="*/ 19 w 19"/>
                <a:gd name="T1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19" y="6"/>
                  </a:moveTo>
                  <a:cubicBezTo>
                    <a:pt x="19" y="6"/>
                    <a:pt x="19" y="6"/>
                    <a:pt x="19" y="6"/>
                  </a:cubicBezTo>
                  <a:cubicBezTo>
                    <a:pt x="14" y="4"/>
                    <a:pt x="8" y="2"/>
                    <a:pt x="2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6" y="7"/>
                    <a:pt x="11" y="9"/>
                    <a:pt x="16" y="12"/>
                  </a:cubicBezTo>
                  <a:lnTo>
                    <a:pt x="19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3"/>
            <p:cNvSpPr>
              <a:spLocks/>
            </p:cNvSpPr>
            <p:nvPr/>
          </p:nvSpPr>
          <p:spPr bwMode="auto">
            <a:xfrm>
              <a:off x="8836026" y="4176713"/>
              <a:ext cx="100013" cy="80962"/>
            </a:xfrm>
            <a:custGeom>
              <a:avLst/>
              <a:gdLst>
                <a:gd name="T0" fmla="*/ 4 w 27"/>
                <a:gd name="T1" fmla="*/ 22 h 22"/>
                <a:gd name="T2" fmla="*/ 27 w 27"/>
                <a:gd name="T3" fmla="*/ 2 h 22"/>
                <a:gd name="T4" fmla="*/ 20 w 27"/>
                <a:gd name="T5" fmla="*/ 0 h 22"/>
                <a:gd name="T6" fmla="*/ 0 w 27"/>
                <a:gd name="T7" fmla="*/ 17 h 22"/>
                <a:gd name="T8" fmla="*/ 4 w 27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2">
                  <a:moveTo>
                    <a:pt x="4" y="22"/>
                  </a:moveTo>
                  <a:cubicBezTo>
                    <a:pt x="12" y="16"/>
                    <a:pt x="20" y="9"/>
                    <a:pt x="27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4" y="6"/>
                    <a:pt x="7" y="12"/>
                    <a:pt x="0" y="17"/>
                  </a:cubicBezTo>
                  <a:lnTo>
                    <a:pt x="4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4"/>
            <p:cNvSpPr>
              <a:spLocks/>
            </p:cNvSpPr>
            <p:nvPr/>
          </p:nvSpPr>
          <p:spPr bwMode="auto">
            <a:xfrm>
              <a:off x="8772526" y="4213225"/>
              <a:ext cx="55563" cy="68262"/>
            </a:xfrm>
            <a:custGeom>
              <a:avLst/>
              <a:gdLst>
                <a:gd name="T0" fmla="*/ 8 w 15"/>
                <a:gd name="T1" fmla="*/ 0 h 18"/>
                <a:gd name="T2" fmla="*/ 0 w 15"/>
                <a:gd name="T3" fmla="*/ 14 h 18"/>
                <a:gd name="T4" fmla="*/ 6 w 15"/>
                <a:gd name="T5" fmla="*/ 18 h 18"/>
                <a:gd name="T6" fmla="*/ 15 w 15"/>
                <a:gd name="T7" fmla="*/ 2 h 18"/>
                <a:gd name="T8" fmla="*/ 8 w 1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8">
                  <a:moveTo>
                    <a:pt x="8" y="0"/>
                  </a:moveTo>
                  <a:cubicBezTo>
                    <a:pt x="6" y="5"/>
                    <a:pt x="3" y="10"/>
                    <a:pt x="0" y="14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9" y="13"/>
                    <a:pt x="12" y="8"/>
                    <a:pt x="15" y="2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5"/>
            <p:cNvSpPr>
              <a:spLocks/>
            </p:cNvSpPr>
            <p:nvPr/>
          </p:nvSpPr>
          <p:spPr bwMode="auto">
            <a:xfrm>
              <a:off x="8839201" y="4257675"/>
              <a:ext cx="101600" cy="79375"/>
            </a:xfrm>
            <a:custGeom>
              <a:avLst/>
              <a:gdLst>
                <a:gd name="T0" fmla="*/ 4 w 27"/>
                <a:gd name="T1" fmla="*/ 21 h 21"/>
                <a:gd name="T2" fmla="*/ 4 w 27"/>
                <a:gd name="T3" fmla="*/ 21 h 21"/>
                <a:gd name="T4" fmla="*/ 27 w 27"/>
                <a:gd name="T5" fmla="*/ 3 h 21"/>
                <a:gd name="T6" fmla="*/ 20 w 27"/>
                <a:gd name="T7" fmla="*/ 0 h 21"/>
                <a:gd name="T8" fmla="*/ 0 w 27"/>
                <a:gd name="T9" fmla="*/ 16 h 21"/>
                <a:gd name="T10" fmla="*/ 4 w 27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21">
                  <a:moveTo>
                    <a:pt x="4" y="21"/>
                  </a:moveTo>
                  <a:cubicBezTo>
                    <a:pt x="4" y="21"/>
                    <a:pt x="4" y="21"/>
                    <a:pt x="4" y="21"/>
                  </a:cubicBezTo>
                  <a:cubicBezTo>
                    <a:pt x="12" y="16"/>
                    <a:pt x="20" y="9"/>
                    <a:pt x="27" y="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4" y="6"/>
                    <a:pt x="7" y="11"/>
                    <a:pt x="0" y="16"/>
                  </a:cubicBezTo>
                  <a:lnTo>
                    <a:pt x="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6"/>
            <p:cNvSpPr>
              <a:spLocks/>
            </p:cNvSpPr>
            <p:nvPr/>
          </p:nvSpPr>
          <p:spPr bwMode="auto">
            <a:xfrm>
              <a:off x="8666163" y="4168775"/>
              <a:ext cx="153988" cy="44450"/>
            </a:xfrm>
            <a:custGeom>
              <a:avLst/>
              <a:gdLst>
                <a:gd name="T0" fmla="*/ 0 w 41"/>
                <a:gd name="T1" fmla="*/ 6 h 12"/>
                <a:gd name="T2" fmla="*/ 4 w 41"/>
                <a:gd name="T3" fmla="*/ 12 h 12"/>
                <a:gd name="T4" fmla="*/ 41 w 41"/>
                <a:gd name="T5" fmla="*/ 6 h 12"/>
                <a:gd name="T6" fmla="*/ 41 w 41"/>
                <a:gd name="T7" fmla="*/ 5 h 12"/>
                <a:gd name="T8" fmla="*/ 36 w 41"/>
                <a:gd name="T9" fmla="*/ 0 h 12"/>
                <a:gd name="T10" fmla="*/ 0 w 41"/>
                <a:gd name="T1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2">
                  <a:moveTo>
                    <a:pt x="0" y="6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17" y="11"/>
                    <a:pt x="29" y="9"/>
                    <a:pt x="41" y="6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4" y="3"/>
                    <a:pt x="12" y="5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7"/>
            <p:cNvSpPr>
              <a:spLocks/>
            </p:cNvSpPr>
            <p:nvPr/>
          </p:nvSpPr>
          <p:spPr bwMode="auto">
            <a:xfrm>
              <a:off x="8666163" y="4273550"/>
              <a:ext cx="173038" cy="165100"/>
            </a:xfrm>
            <a:custGeom>
              <a:avLst/>
              <a:gdLst>
                <a:gd name="T0" fmla="*/ 46 w 46"/>
                <a:gd name="T1" fmla="*/ 31 h 44"/>
                <a:gd name="T2" fmla="*/ 27 w 46"/>
                <a:gd name="T3" fmla="*/ 15 h 44"/>
                <a:gd name="T4" fmla="*/ 27 w 46"/>
                <a:gd name="T5" fmla="*/ 12 h 44"/>
                <a:gd name="T6" fmla="*/ 43 w 46"/>
                <a:gd name="T7" fmla="*/ 12 h 44"/>
                <a:gd name="T8" fmla="*/ 43 w 46"/>
                <a:gd name="T9" fmla="*/ 5 h 44"/>
                <a:gd name="T10" fmla="*/ 27 w 46"/>
                <a:gd name="T11" fmla="*/ 5 h 44"/>
                <a:gd name="T12" fmla="*/ 27 w 46"/>
                <a:gd name="T13" fmla="*/ 0 h 44"/>
                <a:gd name="T14" fmla="*/ 20 w 46"/>
                <a:gd name="T15" fmla="*/ 0 h 44"/>
                <a:gd name="T16" fmla="*/ 20 w 46"/>
                <a:gd name="T17" fmla="*/ 5 h 44"/>
                <a:gd name="T18" fmla="*/ 0 w 46"/>
                <a:gd name="T19" fmla="*/ 5 h 44"/>
                <a:gd name="T20" fmla="*/ 0 w 46"/>
                <a:gd name="T21" fmla="*/ 12 h 44"/>
                <a:gd name="T22" fmla="*/ 16 w 46"/>
                <a:gd name="T23" fmla="*/ 12 h 44"/>
                <a:gd name="T24" fmla="*/ 0 w 46"/>
                <a:gd name="T25" fmla="*/ 32 h 44"/>
                <a:gd name="T26" fmla="*/ 2 w 46"/>
                <a:gd name="T27" fmla="*/ 39 h 44"/>
                <a:gd name="T28" fmla="*/ 20 w 46"/>
                <a:gd name="T29" fmla="*/ 17 h 44"/>
                <a:gd name="T30" fmla="*/ 20 w 46"/>
                <a:gd name="T31" fmla="*/ 44 h 44"/>
                <a:gd name="T32" fmla="*/ 27 w 46"/>
                <a:gd name="T33" fmla="*/ 44 h 44"/>
                <a:gd name="T34" fmla="*/ 27 w 46"/>
                <a:gd name="T35" fmla="*/ 23 h 44"/>
                <a:gd name="T36" fmla="*/ 41 w 46"/>
                <a:gd name="T37" fmla="*/ 35 h 44"/>
                <a:gd name="T38" fmla="*/ 46 w 46"/>
                <a:gd name="T39" fmla="*/ 3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44">
                  <a:moveTo>
                    <a:pt x="46" y="31"/>
                  </a:moveTo>
                  <a:cubicBezTo>
                    <a:pt x="40" y="25"/>
                    <a:pt x="34" y="20"/>
                    <a:pt x="27" y="15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1" y="19"/>
                    <a:pt x="6" y="25"/>
                    <a:pt x="0" y="32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9" y="32"/>
                    <a:pt x="15" y="25"/>
                    <a:pt x="20" y="17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32" y="27"/>
                    <a:pt x="37" y="31"/>
                    <a:pt x="41" y="35"/>
                  </a:cubicBezTo>
                  <a:cubicBezTo>
                    <a:pt x="46" y="31"/>
                    <a:pt x="46" y="31"/>
                    <a:pt x="46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8"/>
            <p:cNvSpPr>
              <a:spLocks/>
            </p:cNvSpPr>
            <p:nvPr/>
          </p:nvSpPr>
          <p:spPr bwMode="auto">
            <a:xfrm>
              <a:off x="8666163" y="4224338"/>
              <a:ext cx="65088" cy="63500"/>
            </a:xfrm>
            <a:custGeom>
              <a:avLst/>
              <a:gdLst>
                <a:gd name="T0" fmla="*/ 17 w 17"/>
                <a:gd name="T1" fmla="*/ 13 h 17"/>
                <a:gd name="T2" fmla="*/ 17 w 17"/>
                <a:gd name="T3" fmla="*/ 13 h 17"/>
                <a:gd name="T4" fmla="*/ 4 w 17"/>
                <a:gd name="T5" fmla="*/ 0 h 17"/>
                <a:gd name="T6" fmla="*/ 0 w 17"/>
                <a:gd name="T7" fmla="*/ 5 h 17"/>
                <a:gd name="T8" fmla="*/ 12 w 17"/>
                <a:gd name="T9" fmla="*/ 17 h 17"/>
                <a:gd name="T10" fmla="*/ 17 w 17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7">
                  <a:moveTo>
                    <a:pt x="17" y="13"/>
                  </a:moveTo>
                  <a:cubicBezTo>
                    <a:pt x="17" y="13"/>
                    <a:pt x="17" y="13"/>
                    <a:pt x="17" y="13"/>
                  </a:cubicBezTo>
                  <a:cubicBezTo>
                    <a:pt x="13" y="9"/>
                    <a:pt x="9" y="4"/>
                    <a:pt x="4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4" y="8"/>
                    <a:pt x="8" y="13"/>
                    <a:pt x="12" y="17"/>
                  </a:cubicBezTo>
                  <a:lnTo>
                    <a:pt x="17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9"/>
            <p:cNvSpPr>
              <a:spLocks/>
            </p:cNvSpPr>
            <p:nvPr/>
          </p:nvSpPr>
          <p:spPr bwMode="auto">
            <a:xfrm>
              <a:off x="8836026" y="4340225"/>
              <a:ext cx="112713" cy="93662"/>
            </a:xfrm>
            <a:custGeom>
              <a:avLst/>
              <a:gdLst>
                <a:gd name="T0" fmla="*/ 23 w 30"/>
                <a:gd name="T1" fmla="*/ 0 h 25"/>
                <a:gd name="T2" fmla="*/ 0 w 30"/>
                <a:gd name="T3" fmla="*/ 20 h 25"/>
                <a:gd name="T4" fmla="*/ 4 w 30"/>
                <a:gd name="T5" fmla="*/ 25 h 25"/>
                <a:gd name="T6" fmla="*/ 4 w 30"/>
                <a:gd name="T7" fmla="*/ 25 h 25"/>
                <a:gd name="T8" fmla="*/ 30 w 30"/>
                <a:gd name="T9" fmla="*/ 3 h 25"/>
                <a:gd name="T10" fmla="*/ 23 w 30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5">
                  <a:moveTo>
                    <a:pt x="23" y="0"/>
                  </a:moveTo>
                  <a:cubicBezTo>
                    <a:pt x="16" y="7"/>
                    <a:pt x="9" y="14"/>
                    <a:pt x="0" y="20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14" y="18"/>
                    <a:pt x="22" y="11"/>
                    <a:pt x="30" y="3"/>
                  </a:cubicBezTo>
                  <a:lnTo>
                    <a:pt x="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0"/>
            <p:cNvSpPr>
              <a:spLocks/>
            </p:cNvSpPr>
            <p:nvPr/>
          </p:nvSpPr>
          <p:spPr bwMode="auto">
            <a:xfrm>
              <a:off x="8715376" y="4210050"/>
              <a:ext cx="49213" cy="60325"/>
            </a:xfrm>
            <a:custGeom>
              <a:avLst/>
              <a:gdLst>
                <a:gd name="T0" fmla="*/ 13 w 13"/>
                <a:gd name="T1" fmla="*/ 14 h 16"/>
                <a:gd name="T2" fmla="*/ 6 w 13"/>
                <a:gd name="T3" fmla="*/ 0 h 16"/>
                <a:gd name="T4" fmla="*/ 0 w 13"/>
                <a:gd name="T5" fmla="*/ 3 h 16"/>
                <a:gd name="T6" fmla="*/ 6 w 13"/>
                <a:gd name="T7" fmla="*/ 16 h 16"/>
                <a:gd name="T8" fmla="*/ 13 w 13"/>
                <a:gd name="T9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6">
                  <a:moveTo>
                    <a:pt x="13" y="14"/>
                  </a:moveTo>
                  <a:cubicBezTo>
                    <a:pt x="11" y="9"/>
                    <a:pt x="9" y="4"/>
                    <a:pt x="6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7"/>
                    <a:pt x="5" y="11"/>
                    <a:pt x="6" y="16"/>
                  </a:cubicBezTo>
                  <a:lnTo>
                    <a:pt x="13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1"/>
            <p:cNvSpPr>
              <a:spLocks/>
            </p:cNvSpPr>
            <p:nvPr/>
          </p:nvSpPr>
          <p:spPr bwMode="auto">
            <a:xfrm>
              <a:off x="8101013" y="4187825"/>
              <a:ext cx="36513" cy="66675"/>
            </a:xfrm>
            <a:custGeom>
              <a:avLst/>
              <a:gdLst>
                <a:gd name="T0" fmla="*/ 10 w 10"/>
                <a:gd name="T1" fmla="*/ 17 h 18"/>
                <a:gd name="T2" fmla="*/ 5 w 10"/>
                <a:gd name="T3" fmla="*/ 0 h 18"/>
                <a:gd name="T4" fmla="*/ 0 w 10"/>
                <a:gd name="T5" fmla="*/ 3 h 18"/>
                <a:gd name="T6" fmla="*/ 4 w 10"/>
                <a:gd name="T7" fmla="*/ 18 h 18"/>
                <a:gd name="T8" fmla="*/ 10 w 10"/>
                <a:gd name="T9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8">
                  <a:moveTo>
                    <a:pt x="10" y="17"/>
                  </a:moveTo>
                  <a:cubicBezTo>
                    <a:pt x="9" y="11"/>
                    <a:pt x="7" y="5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8"/>
                    <a:pt x="3" y="13"/>
                    <a:pt x="4" y="18"/>
                  </a:cubicBezTo>
                  <a:lnTo>
                    <a:pt x="1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42"/>
            <p:cNvSpPr>
              <a:spLocks/>
            </p:cNvSpPr>
            <p:nvPr/>
          </p:nvSpPr>
          <p:spPr bwMode="auto">
            <a:xfrm>
              <a:off x="8089901" y="4168775"/>
              <a:ext cx="127000" cy="269875"/>
            </a:xfrm>
            <a:custGeom>
              <a:avLst/>
              <a:gdLst>
                <a:gd name="T0" fmla="*/ 34 w 34"/>
                <a:gd name="T1" fmla="*/ 50 h 72"/>
                <a:gd name="T2" fmla="*/ 23 w 34"/>
                <a:gd name="T3" fmla="*/ 37 h 72"/>
                <a:gd name="T4" fmla="*/ 22 w 34"/>
                <a:gd name="T5" fmla="*/ 38 h 72"/>
                <a:gd name="T6" fmla="*/ 22 w 34"/>
                <a:gd name="T7" fmla="*/ 32 h 72"/>
                <a:gd name="T8" fmla="*/ 33 w 34"/>
                <a:gd name="T9" fmla="*/ 32 h 72"/>
                <a:gd name="T10" fmla="*/ 33 w 34"/>
                <a:gd name="T11" fmla="*/ 27 h 72"/>
                <a:gd name="T12" fmla="*/ 22 w 34"/>
                <a:gd name="T13" fmla="*/ 27 h 72"/>
                <a:gd name="T14" fmla="*/ 22 w 34"/>
                <a:gd name="T15" fmla="*/ 21 h 72"/>
                <a:gd name="T16" fmla="*/ 27 w 34"/>
                <a:gd name="T17" fmla="*/ 23 h 72"/>
                <a:gd name="T18" fmla="*/ 27 w 34"/>
                <a:gd name="T19" fmla="*/ 23 h 72"/>
                <a:gd name="T20" fmla="*/ 34 w 34"/>
                <a:gd name="T21" fmla="*/ 7 h 72"/>
                <a:gd name="T22" fmla="*/ 29 w 34"/>
                <a:gd name="T23" fmla="*/ 5 h 72"/>
                <a:gd name="T24" fmla="*/ 22 w 34"/>
                <a:gd name="T25" fmla="*/ 21 h 72"/>
                <a:gd name="T26" fmla="*/ 22 w 34"/>
                <a:gd name="T27" fmla="*/ 0 h 72"/>
                <a:gd name="T28" fmla="*/ 16 w 34"/>
                <a:gd name="T29" fmla="*/ 0 h 72"/>
                <a:gd name="T30" fmla="*/ 16 w 34"/>
                <a:gd name="T31" fmla="*/ 27 h 72"/>
                <a:gd name="T32" fmla="*/ 3 w 34"/>
                <a:gd name="T33" fmla="*/ 27 h 72"/>
                <a:gd name="T34" fmla="*/ 3 w 34"/>
                <a:gd name="T35" fmla="*/ 32 h 72"/>
                <a:gd name="T36" fmla="*/ 12 w 34"/>
                <a:gd name="T37" fmla="*/ 32 h 72"/>
                <a:gd name="T38" fmla="*/ 0 w 34"/>
                <a:gd name="T39" fmla="*/ 56 h 72"/>
                <a:gd name="T40" fmla="*/ 4 w 34"/>
                <a:gd name="T41" fmla="*/ 61 h 72"/>
                <a:gd name="T42" fmla="*/ 16 w 34"/>
                <a:gd name="T43" fmla="*/ 39 h 72"/>
                <a:gd name="T44" fmla="*/ 16 w 34"/>
                <a:gd name="T45" fmla="*/ 72 h 72"/>
                <a:gd name="T46" fmla="*/ 22 w 34"/>
                <a:gd name="T47" fmla="*/ 72 h 72"/>
                <a:gd name="T48" fmla="*/ 22 w 34"/>
                <a:gd name="T49" fmla="*/ 43 h 72"/>
                <a:gd name="T50" fmla="*/ 30 w 34"/>
                <a:gd name="T51" fmla="*/ 55 h 72"/>
                <a:gd name="T52" fmla="*/ 34 w 34"/>
                <a:gd name="T53" fmla="*/ 5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" h="72">
                  <a:moveTo>
                    <a:pt x="34" y="50"/>
                  </a:moveTo>
                  <a:cubicBezTo>
                    <a:pt x="31" y="45"/>
                    <a:pt x="28" y="41"/>
                    <a:pt x="23" y="37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30" y="18"/>
                    <a:pt x="32" y="13"/>
                    <a:pt x="34" y="7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7" y="10"/>
                    <a:pt x="25" y="16"/>
                    <a:pt x="22" y="2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9" y="40"/>
                    <a:pt x="5" y="48"/>
                    <a:pt x="0" y="56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8" y="54"/>
                    <a:pt x="12" y="47"/>
                    <a:pt x="16" y="39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5" y="47"/>
                    <a:pt x="28" y="51"/>
                    <a:pt x="30" y="55"/>
                  </a:cubicBezTo>
                  <a:lnTo>
                    <a:pt x="34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43"/>
            <p:cNvSpPr>
              <a:spLocks noEditPoints="1"/>
            </p:cNvSpPr>
            <p:nvPr/>
          </p:nvSpPr>
          <p:spPr bwMode="auto">
            <a:xfrm>
              <a:off x="8231188" y="4306888"/>
              <a:ext cx="131763" cy="131762"/>
            </a:xfrm>
            <a:custGeom>
              <a:avLst/>
              <a:gdLst>
                <a:gd name="T0" fmla="*/ 0 w 83"/>
                <a:gd name="T1" fmla="*/ 83 h 83"/>
                <a:gd name="T2" fmla="*/ 15 w 83"/>
                <a:gd name="T3" fmla="*/ 83 h 83"/>
                <a:gd name="T4" fmla="*/ 15 w 83"/>
                <a:gd name="T5" fmla="*/ 59 h 83"/>
                <a:gd name="T6" fmla="*/ 71 w 83"/>
                <a:gd name="T7" fmla="*/ 59 h 83"/>
                <a:gd name="T8" fmla="*/ 71 w 83"/>
                <a:gd name="T9" fmla="*/ 69 h 83"/>
                <a:gd name="T10" fmla="*/ 48 w 83"/>
                <a:gd name="T11" fmla="*/ 69 h 83"/>
                <a:gd name="T12" fmla="*/ 52 w 83"/>
                <a:gd name="T13" fmla="*/ 80 h 83"/>
                <a:gd name="T14" fmla="*/ 83 w 83"/>
                <a:gd name="T15" fmla="*/ 80 h 83"/>
                <a:gd name="T16" fmla="*/ 83 w 83"/>
                <a:gd name="T17" fmla="*/ 0 h 83"/>
                <a:gd name="T18" fmla="*/ 0 w 83"/>
                <a:gd name="T19" fmla="*/ 0 h 83"/>
                <a:gd name="T20" fmla="*/ 0 w 83"/>
                <a:gd name="T21" fmla="*/ 83 h 83"/>
                <a:gd name="T22" fmla="*/ 15 w 83"/>
                <a:gd name="T23" fmla="*/ 12 h 83"/>
                <a:gd name="T24" fmla="*/ 71 w 83"/>
                <a:gd name="T25" fmla="*/ 12 h 83"/>
                <a:gd name="T26" fmla="*/ 71 w 83"/>
                <a:gd name="T27" fmla="*/ 21 h 83"/>
                <a:gd name="T28" fmla="*/ 15 w 83"/>
                <a:gd name="T29" fmla="*/ 21 h 83"/>
                <a:gd name="T30" fmla="*/ 15 w 83"/>
                <a:gd name="T31" fmla="*/ 12 h 83"/>
                <a:gd name="T32" fmla="*/ 15 w 83"/>
                <a:gd name="T33" fmla="*/ 36 h 83"/>
                <a:gd name="T34" fmla="*/ 71 w 83"/>
                <a:gd name="T35" fmla="*/ 36 h 83"/>
                <a:gd name="T36" fmla="*/ 71 w 83"/>
                <a:gd name="T37" fmla="*/ 45 h 83"/>
                <a:gd name="T38" fmla="*/ 15 w 83"/>
                <a:gd name="T39" fmla="*/ 45 h 83"/>
                <a:gd name="T40" fmla="*/ 15 w 83"/>
                <a:gd name="T41" fmla="*/ 3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83">
                  <a:moveTo>
                    <a:pt x="0" y="83"/>
                  </a:moveTo>
                  <a:lnTo>
                    <a:pt x="15" y="83"/>
                  </a:lnTo>
                  <a:lnTo>
                    <a:pt x="15" y="59"/>
                  </a:lnTo>
                  <a:lnTo>
                    <a:pt x="71" y="59"/>
                  </a:lnTo>
                  <a:lnTo>
                    <a:pt x="71" y="69"/>
                  </a:lnTo>
                  <a:lnTo>
                    <a:pt x="48" y="69"/>
                  </a:lnTo>
                  <a:lnTo>
                    <a:pt x="52" y="80"/>
                  </a:lnTo>
                  <a:lnTo>
                    <a:pt x="83" y="80"/>
                  </a:lnTo>
                  <a:lnTo>
                    <a:pt x="83" y="0"/>
                  </a:lnTo>
                  <a:lnTo>
                    <a:pt x="0" y="0"/>
                  </a:lnTo>
                  <a:lnTo>
                    <a:pt x="0" y="83"/>
                  </a:lnTo>
                  <a:close/>
                  <a:moveTo>
                    <a:pt x="15" y="12"/>
                  </a:moveTo>
                  <a:lnTo>
                    <a:pt x="71" y="12"/>
                  </a:lnTo>
                  <a:lnTo>
                    <a:pt x="71" y="21"/>
                  </a:lnTo>
                  <a:lnTo>
                    <a:pt x="15" y="21"/>
                  </a:lnTo>
                  <a:lnTo>
                    <a:pt x="15" y="12"/>
                  </a:lnTo>
                  <a:close/>
                  <a:moveTo>
                    <a:pt x="15" y="36"/>
                  </a:moveTo>
                  <a:lnTo>
                    <a:pt x="71" y="36"/>
                  </a:lnTo>
                  <a:lnTo>
                    <a:pt x="71" y="45"/>
                  </a:lnTo>
                  <a:lnTo>
                    <a:pt x="15" y="45"/>
                  </a:lnTo>
                  <a:lnTo>
                    <a:pt x="15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44"/>
            <p:cNvSpPr>
              <a:spLocks/>
            </p:cNvSpPr>
            <p:nvPr/>
          </p:nvSpPr>
          <p:spPr bwMode="auto">
            <a:xfrm>
              <a:off x="8220076" y="4168775"/>
              <a:ext cx="153988" cy="119062"/>
            </a:xfrm>
            <a:custGeom>
              <a:avLst/>
              <a:gdLst>
                <a:gd name="T0" fmla="*/ 57 w 97"/>
                <a:gd name="T1" fmla="*/ 64 h 75"/>
                <a:gd name="T2" fmla="*/ 57 w 97"/>
                <a:gd name="T3" fmla="*/ 52 h 75"/>
                <a:gd name="T4" fmla="*/ 90 w 97"/>
                <a:gd name="T5" fmla="*/ 52 h 75"/>
                <a:gd name="T6" fmla="*/ 90 w 97"/>
                <a:gd name="T7" fmla="*/ 40 h 75"/>
                <a:gd name="T8" fmla="*/ 57 w 97"/>
                <a:gd name="T9" fmla="*/ 40 h 75"/>
                <a:gd name="T10" fmla="*/ 57 w 97"/>
                <a:gd name="T11" fmla="*/ 30 h 75"/>
                <a:gd name="T12" fmla="*/ 95 w 97"/>
                <a:gd name="T13" fmla="*/ 30 h 75"/>
                <a:gd name="T14" fmla="*/ 95 w 97"/>
                <a:gd name="T15" fmla="*/ 16 h 75"/>
                <a:gd name="T16" fmla="*/ 57 w 97"/>
                <a:gd name="T17" fmla="*/ 16 h 75"/>
                <a:gd name="T18" fmla="*/ 57 w 97"/>
                <a:gd name="T19" fmla="*/ 0 h 75"/>
                <a:gd name="T20" fmla="*/ 43 w 97"/>
                <a:gd name="T21" fmla="*/ 0 h 75"/>
                <a:gd name="T22" fmla="*/ 43 w 97"/>
                <a:gd name="T23" fmla="*/ 16 h 75"/>
                <a:gd name="T24" fmla="*/ 3 w 97"/>
                <a:gd name="T25" fmla="*/ 16 h 75"/>
                <a:gd name="T26" fmla="*/ 3 w 97"/>
                <a:gd name="T27" fmla="*/ 30 h 75"/>
                <a:gd name="T28" fmla="*/ 43 w 97"/>
                <a:gd name="T29" fmla="*/ 30 h 75"/>
                <a:gd name="T30" fmla="*/ 43 w 97"/>
                <a:gd name="T31" fmla="*/ 40 h 75"/>
                <a:gd name="T32" fmla="*/ 7 w 97"/>
                <a:gd name="T33" fmla="*/ 40 h 75"/>
                <a:gd name="T34" fmla="*/ 7 w 97"/>
                <a:gd name="T35" fmla="*/ 52 h 75"/>
                <a:gd name="T36" fmla="*/ 43 w 97"/>
                <a:gd name="T37" fmla="*/ 52 h 75"/>
                <a:gd name="T38" fmla="*/ 43 w 97"/>
                <a:gd name="T39" fmla="*/ 64 h 75"/>
                <a:gd name="T40" fmla="*/ 0 w 97"/>
                <a:gd name="T41" fmla="*/ 64 h 75"/>
                <a:gd name="T42" fmla="*/ 0 w 97"/>
                <a:gd name="T43" fmla="*/ 75 h 75"/>
                <a:gd name="T44" fmla="*/ 97 w 97"/>
                <a:gd name="T45" fmla="*/ 75 h 75"/>
                <a:gd name="T46" fmla="*/ 97 w 97"/>
                <a:gd name="T47" fmla="*/ 64 h 75"/>
                <a:gd name="T48" fmla="*/ 57 w 97"/>
                <a:gd name="T49" fmla="*/ 6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7" h="75">
                  <a:moveTo>
                    <a:pt x="57" y="64"/>
                  </a:moveTo>
                  <a:lnTo>
                    <a:pt x="57" y="52"/>
                  </a:lnTo>
                  <a:lnTo>
                    <a:pt x="90" y="52"/>
                  </a:lnTo>
                  <a:lnTo>
                    <a:pt x="90" y="40"/>
                  </a:lnTo>
                  <a:lnTo>
                    <a:pt x="57" y="40"/>
                  </a:lnTo>
                  <a:lnTo>
                    <a:pt x="57" y="30"/>
                  </a:lnTo>
                  <a:lnTo>
                    <a:pt x="95" y="30"/>
                  </a:lnTo>
                  <a:lnTo>
                    <a:pt x="95" y="16"/>
                  </a:lnTo>
                  <a:lnTo>
                    <a:pt x="57" y="16"/>
                  </a:lnTo>
                  <a:lnTo>
                    <a:pt x="57" y="0"/>
                  </a:lnTo>
                  <a:lnTo>
                    <a:pt x="43" y="0"/>
                  </a:lnTo>
                  <a:lnTo>
                    <a:pt x="43" y="16"/>
                  </a:lnTo>
                  <a:lnTo>
                    <a:pt x="3" y="16"/>
                  </a:lnTo>
                  <a:lnTo>
                    <a:pt x="3" y="30"/>
                  </a:lnTo>
                  <a:lnTo>
                    <a:pt x="43" y="30"/>
                  </a:lnTo>
                  <a:lnTo>
                    <a:pt x="43" y="40"/>
                  </a:lnTo>
                  <a:lnTo>
                    <a:pt x="7" y="40"/>
                  </a:lnTo>
                  <a:lnTo>
                    <a:pt x="7" y="52"/>
                  </a:lnTo>
                  <a:lnTo>
                    <a:pt x="43" y="52"/>
                  </a:lnTo>
                  <a:lnTo>
                    <a:pt x="43" y="64"/>
                  </a:lnTo>
                  <a:lnTo>
                    <a:pt x="0" y="64"/>
                  </a:lnTo>
                  <a:lnTo>
                    <a:pt x="0" y="75"/>
                  </a:lnTo>
                  <a:lnTo>
                    <a:pt x="97" y="75"/>
                  </a:lnTo>
                  <a:lnTo>
                    <a:pt x="97" y="64"/>
                  </a:lnTo>
                  <a:lnTo>
                    <a:pt x="57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 rot="2923886">
            <a:off x="1235452" y="2293654"/>
            <a:ext cx="2179315" cy="2179599"/>
            <a:chOff x="5734050" y="1828800"/>
            <a:chExt cx="1733550" cy="1733550"/>
          </a:xfrm>
        </p:grpSpPr>
        <p:sp>
          <p:nvSpPr>
            <p:cNvPr id="36" name="圆角矩形 35"/>
            <p:cNvSpPr/>
            <p:nvPr/>
          </p:nvSpPr>
          <p:spPr>
            <a:xfrm>
              <a:off x="5734050" y="1828800"/>
              <a:ext cx="1733550" cy="1733550"/>
            </a:xfrm>
            <a:prstGeom prst="roundRect">
              <a:avLst>
                <a:gd name="adj" fmla="val 18315"/>
              </a:avLst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905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圆角矩形 36"/>
            <p:cNvSpPr/>
            <p:nvPr/>
          </p:nvSpPr>
          <p:spPr>
            <a:xfrm>
              <a:off x="5734050" y="1828800"/>
              <a:ext cx="1733550" cy="1733550"/>
            </a:xfrm>
            <a:prstGeom prst="roundRect">
              <a:avLst>
                <a:gd name="adj" fmla="val 18315"/>
              </a:avLst>
            </a:prstGeom>
            <a:gradFill flip="none" rotWithShape="1">
              <a:gsLst>
                <a:gs pos="0">
                  <a:schemeClr val="bg1">
                    <a:lumMod val="87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softEdge rad="3048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8" name="Freeform 7"/>
          <p:cNvSpPr>
            <a:spLocks noEditPoints="1"/>
          </p:cNvSpPr>
          <p:nvPr/>
        </p:nvSpPr>
        <p:spPr bwMode="auto">
          <a:xfrm>
            <a:off x="1349050" y="2622733"/>
            <a:ext cx="2009852" cy="1455133"/>
          </a:xfrm>
          <a:custGeom>
            <a:avLst/>
            <a:gdLst>
              <a:gd name="T0" fmla="*/ 230 w 635"/>
              <a:gd name="T1" fmla="*/ 258 h 460"/>
              <a:gd name="T2" fmla="*/ 230 w 635"/>
              <a:gd name="T3" fmla="*/ 202 h 460"/>
              <a:gd name="T4" fmla="*/ 161 w 635"/>
              <a:gd name="T5" fmla="*/ 194 h 460"/>
              <a:gd name="T6" fmla="*/ 24 w 635"/>
              <a:gd name="T7" fmla="*/ 176 h 460"/>
              <a:gd name="T8" fmla="*/ 24 w 635"/>
              <a:gd name="T9" fmla="*/ 284 h 460"/>
              <a:gd name="T10" fmla="*/ 161 w 635"/>
              <a:gd name="T11" fmla="*/ 265 h 460"/>
              <a:gd name="T12" fmla="*/ 103 w 635"/>
              <a:gd name="T13" fmla="*/ 249 h 460"/>
              <a:gd name="T14" fmla="*/ 54 w 635"/>
              <a:gd name="T15" fmla="*/ 230 h 460"/>
              <a:gd name="T16" fmla="*/ 103 w 635"/>
              <a:gd name="T17" fmla="*/ 211 h 460"/>
              <a:gd name="T18" fmla="*/ 103 w 635"/>
              <a:gd name="T19" fmla="*/ 249 h 460"/>
              <a:gd name="T20" fmla="*/ 494 w 635"/>
              <a:gd name="T21" fmla="*/ 176 h 460"/>
              <a:gd name="T22" fmla="*/ 444 w 635"/>
              <a:gd name="T23" fmla="*/ 166 h 460"/>
              <a:gd name="T24" fmla="*/ 436 w 635"/>
              <a:gd name="T25" fmla="*/ 230 h 460"/>
              <a:gd name="T26" fmla="*/ 444 w 635"/>
              <a:gd name="T27" fmla="*/ 294 h 460"/>
              <a:gd name="T28" fmla="*/ 494 w 635"/>
              <a:gd name="T29" fmla="*/ 284 h 460"/>
              <a:gd name="T30" fmla="*/ 635 w 635"/>
              <a:gd name="T31" fmla="*/ 230 h 460"/>
              <a:gd name="T32" fmla="*/ 573 w 635"/>
              <a:gd name="T33" fmla="*/ 249 h 460"/>
              <a:gd name="T34" fmla="*/ 512 w 635"/>
              <a:gd name="T35" fmla="*/ 230 h 460"/>
              <a:gd name="T36" fmla="*/ 573 w 635"/>
              <a:gd name="T37" fmla="*/ 211 h 460"/>
              <a:gd name="T38" fmla="*/ 573 w 635"/>
              <a:gd name="T39" fmla="*/ 249 h 460"/>
              <a:gd name="T40" fmla="*/ 455 w 635"/>
              <a:gd name="T41" fmla="*/ 138 h 460"/>
              <a:gd name="T42" fmla="*/ 338 w 635"/>
              <a:gd name="T43" fmla="*/ 30 h 460"/>
              <a:gd name="T44" fmla="*/ 298 w 635"/>
              <a:gd name="T45" fmla="*/ 30 h 460"/>
              <a:gd name="T46" fmla="*/ 181 w 635"/>
              <a:gd name="T47" fmla="*/ 138 h 460"/>
              <a:gd name="T48" fmla="*/ 181 w 635"/>
              <a:gd name="T49" fmla="*/ 321 h 460"/>
              <a:gd name="T50" fmla="*/ 298 w 635"/>
              <a:gd name="T51" fmla="*/ 430 h 460"/>
              <a:gd name="T52" fmla="*/ 338 w 635"/>
              <a:gd name="T53" fmla="*/ 430 h 460"/>
              <a:gd name="T54" fmla="*/ 455 w 635"/>
              <a:gd name="T55" fmla="*/ 321 h 460"/>
              <a:gd name="T56" fmla="*/ 219 w 635"/>
              <a:gd name="T57" fmla="*/ 103 h 460"/>
              <a:gd name="T58" fmla="*/ 260 w 635"/>
              <a:gd name="T59" fmla="*/ 66 h 460"/>
              <a:gd name="T60" fmla="*/ 249 w 635"/>
              <a:gd name="T61" fmla="*/ 112 h 460"/>
              <a:gd name="T62" fmla="*/ 318 w 635"/>
              <a:gd name="T63" fmla="*/ 120 h 460"/>
              <a:gd name="T64" fmla="*/ 387 w 635"/>
              <a:gd name="T65" fmla="*/ 112 h 460"/>
              <a:gd name="T66" fmla="*/ 376 w 635"/>
              <a:gd name="T67" fmla="*/ 66 h 460"/>
              <a:gd name="T68" fmla="*/ 416 w 635"/>
              <a:gd name="T69" fmla="*/ 103 h 460"/>
              <a:gd name="T70" fmla="*/ 219 w 635"/>
              <a:gd name="T71" fmla="*/ 103 h 460"/>
              <a:gd name="T72" fmla="*/ 376 w 635"/>
              <a:gd name="T73" fmla="*/ 394 h 460"/>
              <a:gd name="T74" fmla="*/ 387 w 635"/>
              <a:gd name="T75" fmla="*/ 347 h 460"/>
              <a:gd name="T76" fmla="*/ 318 w 635"/>
              <a:gd name="T77" fmla="*/ 340 h 460"/>
              <a:gd name="T78" fmla="*/ 249 w 635"/>
              <a:gd name="T79" fmla="*/ 347 h 460"/>
              <a:gd name="T80" fmla="*/ 260 w 635"/>
              <a:gd name="T81" fmla="*/ 394 h 460"/>
              <a:gd name="T82" fmla="*/ 219 w 635"/>
              <a:gd name="T83" fmla="*/ 357 h 460"/>
              <a:gd name="T84" fmla="*/ 416 w 635"/>
              <a:gd name="T85" fmla="*/ 357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35" h="460">
                <a:moveTo>
                  <a:pt x="191" y="294"/>
                </a:moveTo>
                <a:cubicBezTo>
                  <a:pt x="230" y="258"/>
                  <a:pt x="230" y="258"/>
                  <a:pt x="230" y="258"/>
                </a:cubicBezTo>
                <a:cubicBezTo>
                  <a:pt x="199" y="230"/>
                  <a:pt x="199" y="230"/>
                  <a:pt x="199" y="230"/>
                </a:cubicBezTo>
                <a:cubicBezTo>
                  <a:pt x="230" y="202"/>
                  <a:pt x="230" y="202"/>
                  <a:pt x="230" y="202"/>
                </a:cubicBezTo>
                <a:cubicBezTo>
                  <a:pt x="191" y="166"/>
                  <a:pt x="191" y="166"/>
                  <a:pt x="191" y="166"/>
                </a:cubicBezTo>
                <a:cubicBezTo>
                  <a:pt x="161" y="194"/>
                  <a:pt x="161" y="194"/>
                  <a:pt x="161" y="194"/>
                </a:cubicBezTo>
                <a:cubicBezTo>
                  <a:pt x="161" y="194"/>
                  <a:pt x="150" y="184"/>
                  <a:pt x="141" y="176"/>
                </a:cubicBezTo>
                <a:cubicBezTo>
                  <a:pt x="109" y="146"/>
                  <a:pt x="56" y="146"/>
                  <a:pt x="24" y="176"/>
                </a:cubicBezTo>
                <a:cubicBezTo>
                  <a:pt x="8" y="191"/>
                  <a:pt x="0" y="210"/>
                  <a:pt x="0" y="230"/>
                </a:cubicBezTo>
                <a:cubicBezTo>
                  <a:pt x="0" y="249"/>
                  <a:pt x="8" y="269"/>
                  <a:pt x="24" y="284"/>
                </a:cubicBezTo>
                <a:cubicBezTo>
                  <a:pt x="56" y="314"/>
                  <a:pt x="109" y="314"/>
                  <a:pt x="141" y="284"/>
                </a:cubicBezTo>
                <a:cubicBezTo>
                  <a:pt x="150" y="276"/>
                  <a:pt x="161" y="265"/>
                  <a:pt x="161" y="265"/>
                </a:cubicBezTo>
                <a:lnTo>
                  <a:pt x="191" y="294"/>
                </a:lnTo>
                <a:close/>
                <a:moveTo>
                  <a:pt x="103" y="249"/>
                </a:moveTo>
                <a:cubicBezTo>
                  <a:pt x="91" y="259"/>
                  <a:pt x="73" y="259"/>
                  <a:pt x="62" y="249"/>
                </a:cubicBezTo>
                <a:cubicBezTo>
                  <a:pt x="57" y="243"/>
                  <a:pt x="54" y="237"/>
                  <a:pt x="54" y="230"/>
                </a:cubicBezTo>
                <a:cubicBezTo>
                  <a:pt x="54" y="223"/>
                  <a:pt x="57" y="216"/>
                  <a:pt x="62" y="211"/>
                </a:cubicBezTo>
                <a:cubicBezTo>
                  <a:pt x="73" y="201"/>
                  <a:pt x="91" y="201"/>
                  <a:pt x="103" y="211"/>
                </a:cubicBezTo>
                <a:cubicBezTo>
                  <a:pt x="112" y="220"/>
                  <a:pt x="123" y="230"/>
                  <a:pt x="123" y="230"/>
                </a:cubicBezTo>
                <a:cubicBezTo>
                  <a:pt x="123" y="230"/>
                  <a:pt x="112" y="240"/>
                  <a:pt x="103" y="249"/>
                </a:cubicBezTo>
                <a:close/>
                <a:moveTo>
                  <a:pt x="611" y="176"/>
                </a:moveTo>
                <a:cubicBezTo>
                  <a:pt x="579" y="146"/>
                  <a:pt x="527" y="146"/>
                  <a:pt x="494" y="176"/>
                </a:cubicBezTo>
                <a:cubicBezTo>
                  <a:pt x="485" y="184"/>
                  <a:pt x="474" y="194"/>
                  <a:pt x="474" y="194"/>
                </a:cubicBezTo>
                <a:cubicBezTo>
                  <a:pt x="444" y="166"/>
                  <a:pt x="444" y="166"/>
                  <a:pt x="444" y="166"/>
                </a:cubicBezTo>
                <a:cubicBezTo>
                  <a:pt x="406" y="202"/>
                  <a:pt x="406" y="202"/>
                  <a:pt x="406" y="202"/>
                </a:cubicBezTo>
                <a:cubicBezTo>
                  <a:pt x="436" y="230"/>
                  <a:pt x="436" y="230"/>
                  <a:pt x="436" y="230"/>
                </a:cubicBezTo>
                <a:cubicBezTo>
                  <a:pt x="406" y="258"/>
                  <a:pt x="406" y="258"/>
                  <a:pt x="406" y="258"/>
                </a:cubicBezTo>
                <a:cubicBezTo>
                  <a:pt x="444" y="294"/>
                  <a:pt x="444" y="294"/>
                  <a:pt x="444" y="294"/>
                </a:cubicBezTo>
                <a:cubicBezTo>
                  <a:pt x="474" y="265"/>
                  <a:pt x="474" y="265"/>
                  <a:pt x="474" y="265"/>
                </a:cubicBezTo>
                <a:cubicBezTo>
                  <a:pt x="474" y="265"/>
                  <a:pt x="485" y="276"/>
                  <a:pt x="494" y="284"/>
                </a:cubicBezTo>
                <a:cubicBezTo>
                  <a:pt x="527" y="314"/>
                  <a:pt x="579" y="314"/>
                  <a:pt x="611" y="284"/>
                </a:cubicBezTo>
                <a:cubicBezTo>
                  <a:pt x="627" y="269"/>
                  <a:pt x="635" y="249"/>
                  <a:pt x="635" y="230"/>
                </a:cubicBezTo>
                <a:cubicBezTo>
                  <a:pt x="635" y="210"/>
                  <a:pt x="627" y="191"/>
                  <a:pt x="611" y="176"/>
                </a:cubicBezTo>
                <a:close/>
                <a:moveTo>
                  <a:pt x="573" y="249"/>
                </a:moveTo>
                <a:cubicBezTo>
                  <a:pt x="562" y="259"/>
                  <a:pt x="544" y="259"/>
                  <a:pt x="533" y="249"/>
                </a:cubicBezTo>
                <a:cubicBezTo>
                  <a:pt x="523" y="240"/>
                  <a:pt x="512" y="230"/>
                  <a:pt x="512" y="230"/>
                </a:cubicBezTo>
                <a:cubicBezTo>
                  <a:pt x="512" y="230"/>
                  <a:pt x="523" y="220"/>
                  <a:pt x="533" y="211"/>
                </a:cubicBezTo>
                <a:cubicBezTo>
                  <a:pt x="544" y="201"/>
                  <a:pt x="562" y="201"/>
                  <a:pt x="573" y="211"/>
                </a:cubicBezTo>
                <a:cubicBezTo>
                  <a:pt x="578" y="216"/>
                  <a:pt x="581" y="223"/>
                  <a:pt x="581" y="230"/>
                </a:cubicBezTo>
                <a:cubicBezTo>
                  <a:pt x="581" y="237"/>
                  <a:pt x="578" y="243"/>
                  <a:pt x="573" y="249"/>
                </a:cubicBezTo>
                <a:close/>
                <a:moveTo>
                  <a:pt x="356" y="230"/>
                </a:moveTo>
                <a:cubicBezTo>
                  <a:pt x="356" y="230"/>
                  <a:pt x="446" y="147"/>
                  <a:pt x="455" y="138"/>
                </a:cubicBezTo>
                <a:cubicBezTo>
                  <a:pt x="487" y="109"/>
                  <a:pt x="487" y="60"/>
                  <a:pt x="455" y="30"/>
                </a:cubicBezTo>
                <a:cubicBezTo>
                  <a:pt x="423" y="0"/>
                  <a:pt x="370" y="0"/>
                  <a:pt x="338" y="30"/>
                </a:cubicBezTo>
                <a:cubicBezTo>
                  <a:pt x="325" y="42"/>
                  <a:pt x="318" y="49"/>
                  <a:pt x="318" y="49"/>
                </a:cubicBezTo>
                <a:cubicBezTo>
                  <a:pt x="318" y="49"/>
                  <a:pt x="311" y="42"/>
                  <a:pt x="298" y="30"/>
                </a:cubicBezTo>
                <a:cubicBezTo>
                  <a:pt x="266" y="0"/>
                  <a:pt x="213" y="0"/>
                  <a:pt x="181" y="30"/>
                </a:cubicBezTo>
                <a:cubicBezTo>
                  <a:pt x="149" y="60"/>
                  <a:pt x="149" y="109"/>
                  <a:pt x="181" y="138"/>
                </a:cubicBezTo>
                <a:cubicBezTo>
                  <a:pt x="190" y="147"/>
                  <a:pt x="280" y="230"/>
                  <a:pt x="280" y="230"/>
                </a:cubicBezTo>
                <a:cubicBezTo>
                  <a:pt x="280" y="230"/>
                  <a:pt x="190" y="313"/>
                  <a:pt x="181" y="321"/>
                </a:cubicBezTo>
                <a:cubicBezTo>
                  <a:pt x="149" y="351"/>
                  <a:pt x="149" y="400"/>
                  <a:pt x="181" y="430"/>
                </a:cubicBezTo>
                <a:cubicBezTo>
                  <a:pt x="213" y="460"/>
                  <a:pt x="266" y="460"/>
                  <a:pt x="298" y="430"/>
                </a:cubicBezTo>
                <a:cubicBezTo>
                  <a:pt x="311" y="418"/>
                  <a:pt x="318" y="411"/>
                  <a:pt x="318" y="411"/>
                </a:cubicBezTo>
                <a:cubicBezTo>
                  <a:pt x="318" y="411"/>
                  <a:pt x="325" y="418"/>
                  <a:pt x="338" y="430"/>
                </a:cubicBezTo>
                <a:cubicBezTo>
                  <a:pt x="370" y="460"/>
                  <a:pt x="423" y="460"/>
                  <a:pt x="455" y="430"/>
                </a:cubicBezTo>
                <a:cubicBezTo>
                  <a:pt x="487" y="400"/>
                  <a:pt x="487" y="351"/>
                  <a:pt x="455" y="321"/>
                </a:cubicBezTo>
                <a:cubicBezTo>
                  <a:pt x="446" y="313"/>
                  <a:pt x="356" y="230"/>
                  <a:pt x="356" y="230"/>
                </a:cubicBezTo>
                <a:close/>
                <a:moveTo>
                  <a:pt x="219" y="103"/>
                </a:moveTo>
                <a:cubicBezTo>
                  <a:pt x="208" y="92"/>
                  <a:pt x="208" y="76"/>
                  <a:pt x="219" y="66"/>
                </a:cubicBezTo>
                <a:cubicBezTo>
                  <a:pt x="230" y="55"/>
                  <a:pt x="249" y="55"/>
                  <a:pt x="260" y="66"/>
                </a:cubicBezTo>
                <a:cubicBezTo>
                  <a:pt x="270" y="76"/>
                  <a:pt x="280" y="84"/>
                  <a:pt x="280" y="84"/>
                </a:cubicBezTo>
                <a:cubicBezTo>
                  <a:pt x="249" y="112"/>
                  <a:pt x="249" y="112"/>
                  <a:pt x="249" y="112"/>
                </a:cubicBezTo>
                <a:cubicBezTo>
                  <a:pt x="287" y="148"/>
                  <a:pt x="287" y="148"/>
                  <a:pt x="287" y="148"/>
                </a:cubicBezTo>
                <a:cubicBezTo>
                  <a:pt x="318" y="120"/>
                  <a:pt x="318" y="120"/>
                  <a:pt x="318" y="120"/>
                </a:cubicBezTo>
                <a:cubicBezTo>
                  <a:pt x="348" y="148"/>
                  <a:pt x="348" y="148"/>
                  <a:pt x="348" y="148"/>
                </a:cubicBezTo>
                <a:cubicBezTo>
                  <a:pt x="387" y="112"/>
                  <a:pt x="387" y="112"/>
                  <a:pt x="387" y="112"/>
                </a:cubicBezTo>
                <a:cubicBezTo>
                  <a:pt x="356" y="84"/>
                  <a:pt x="356" y="84"/>
                  <a:pt x="356" y="84"/>
                </a:cubicBezTo>
                <a:cubicBezTo>
                  <a:pt x="356" y="84"/>
                  <a:pt x="366" y="76"/>
                  <a:pt x="376" y="66"/>
                </a:cubicBezTo>
                <a:cubicBezTo>
                  <a:pt x="387" y="55"/>
                  <a:pt x="406" y="55"/>
                  <a:pt x="416" y="66"/>
                </a:cubicBezTo>
                <a:cubicBezTo>
                  <a:pt x="428" y="76"/>
                  <a:pt x="428" y="92"/>
                  <a:pt x="416" y="103"/>
                </a:cubicBezTo>
                <a:cubicBezTo>
                  <a:pt x="405" y="114"/>
                  <a:pt x="318" y="195"/>
                  <a:pt x="318" y="195"/>
                </a:cubicBezTo>
                <a:cubicBezTo>
                  <a:pt x="318" y="195"/>
                  <a:pt x="231" y="114"/>
                  <a:pt x="219" y="103"/>
                </a:cubicBezTo>
                <a:close/>
                <a:moveTo>
                  <a:pt x="416" y="394"/>
                </a:moveTo>
                <a:cubicBezTo>
                  <a:pt x="406" y="405"/>
                  <a:pt x="387" y="405"/>
                  <a:pt x="376" y="394"/>
                </a:cubicBezTo>
                <a:cubicBezTo>
                  <a:pt x="366" y="384"/>
                  <a:pt x="356" y="376"/>
                  <a:pt x="356" y="376"/>
                </a:cubicBezTo>
                <a:cubicBezTo>
                  <a:pt x="387" y="347"/>
                  <a:pt x="387" y="347"/>
                  <a:pt x="387" y="347"/>
                </a:cubicBezTo>
                <a:cubicBezTo>
                  <a:pt x="348" y="312"/>
                  <a:pt x="348" y="312"/>
                  <a:pt x="348" y="312"/>
                </a:cubicBezTo>
                <a:cubicBezTo>
                  <a:pt x="318" y="340"/>
                  <a:pt x="318" y="340"/>
                  <a:pt x="318" y="340"/>
                </a:cubicBezTo>
                <a:cubicBezTo>
                  <a:pt x="287" y="312"/>
                  <a:pt x="287" y="312"/>
                  <a:pt x="287" y="312"/>
                </a:cubicBezTo>
                <a:cubicBezTo>
                  <a:pt x="249" y="347"/>
                  <a:pt x="249" y="347"/>
                  <a:pt x="249" y="347"/>
                </a:cubicBezTo>
                <a:cubicBezTo>
                  <a:pt x="280" y="376"/>
                  <a:pt x="280" y="376"/>
                  <a:pt x="280" y="376"/>
                </a:cubicBezTo>
                <a:cubicBezTo>
                  <a:pt x="280" y="376"/>
                  <a:pt x="270" y="384"/>
                  <a:pt x="260" y="394"/>
                </a:cubicBezTo>
                <a:cubicBezTo>
                  <a:pt x="249" y="405"/>
                  <a:pt x="230" y="405"/>
                  <a:pt x="219" y="394"/>
                </a:cubicBezTo>
                <a:cubicBezTo>
                  <a:pt x="208" y="384"/>
                  <a:pt x="208" y="367"/>
                  <a:pt x="219" y="357"/>
                </a:cubicBezTo>
                <a:cubicBezTo>
                  <a:pt x="231" y="346"/>
                  <a:pt x="318" y="265"/>
                  <a:pt x="318" y="265"/>
                </a:cubicBezTo>
                <a:cubicBezTo>
                  <a:pt x="318" y="265"/>
                  <a:pt x="405" y="346"/>
                  <a:pt x="416" y="357"/>
                </a:cubicBezTo>
                <a:cubicBezTo>
                  <a:pt x="428" y="367"/>
                  <a:pt x="428" y="384"/>
                  <a:pt x="416" y="394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910630" y="5805537"/>
            <a:ext cx="4157663" cy="936625"/>
            <a:chOff x="1782763" y="3609975"/>
            <a:chExt cx="4157663" cy="936625"/>
          </a:xfrm>
          <a:solidFill>
            <a:srgbClr val="FF0000">
              <a:alpha val="23000"/>
            </a:srgbClr>
          </a:solidFill>
        </p:grpSpPr>
        <p:sp>
          <p:nvSpPr>
            <p:cNvPr id="40" name="Freeform 8"/>
            <p:cNvSpPr>
              <a:spLocks noEditPoints="1"/>
            </p:cNvSpPr>
            <p:nvPr/>
          </p:nvSpPr>
          <p:spPr bwMode="auto">
            <a:xfrm>
              <a:off x="3094038" y="3744913"/>
              <a:ext cx="363538" cy="330200"/>
            </a:xfrm>
            <a:custGeom>
              <a:avLst/>
              <a:gdLst>
                <a:gd name="T0" fmla="*/ 75 w 97"/>
                <a:gd name="T1" fmla="*/ 2 h 88"/>
                <a:gd name="T2" fmla="*/ 75 w 97"/>
                <a:gd name="T3" fmla="*/ 12 h 88"/>
                <a:gd name="T4" fmla="*/ 45 w 97"/>
                <a:gd name="T5" fmla="*/ 0 h 88"/>
                <a:gd name="T6" fmla="*/ 13 w 97"/>
                <a:gd name="T7" fmla="*/ 12 h 88"/>
                <a:gd name="T8" fmla="*/ 0 w 97"/>
                <a:gd name="T9" fmla="*/ 44 h 88"/>
                <a:gd name="T10" fmla="*/ 13 w 97"/>
                <a:gd name="T11" fmla="*/ 76 h 88"/>
                <a:gd name="T12" fmla="*/ 46 w 97"/>
                <a:gd name="T13" fmla="*/ 88 h 88"/>
                <a:gd name="T14" fmla="*/ 75 w 97"/>
                <a:gd name="T15" fmla="*/ 77 h 88"/>
                <a:gd name="T16" fmla="*/ 75 w 97"/>
                <a:gd name="T17" fmla="*/ 86 h 88"/>
                <a:gd name="T18" fmla="*/ 97 w 97"/>
                <a:gd name="T19" fmla="*/ 86 h 88"/>
                <a:gd name="T20" fmla="*/ 97 w 97"/>
                <a:gd name="T21" fmla="*/ 2 h 88"/>
                <a:gd name="T22" fmla="*/ 75 w 97"/>
                <a:gd name="T23" fmla="*/ 2 h 88"/>
                <a:gd name="T24" fmla="*/ 69 w 97"/>
                <a:gd name="T25" fmla="*/ 63 h 88"/>
                <a:gd name="T26" fmla="*/ 49 w 97"/>
                <a:gd name="T27" fmla="*/ 71 h 88"/>
                <a:gd name="T28" fmla="*/ 30 w 97"/>
                <a:gd name="T29" fmla="*/ 63 h 88"/>
                <a:gd name="T30" fmla="*/ 23 w 97"/>
                <a:gd name="T31" fmla="*/ 44 h 88"/>
                <a:gd name="T32" fmla="*/ 30 w 97"/>
                <a:gd name="T33" fmla="*/ 25 h 88"/>
                <a:gd name="T34" fmla="*/ 49 w 97"/>
                <a:gd name="T35" fmla="*/ 17 h 88"/>
                <a:gd name="T36" fmla="*/ 69 w 97"/>
                <a:gd name="T37" fmla="*/ 25 h 88"/>
                <a:gd name="T38" fmla="*/ 76 w 97"/>
                <a:gd name="T39" fmla="*/ 44 h 88"/>
                <a:gd name="T40" fmla="*/ 69 w 97"/>
                <a:gd name="T41" fmla="*/ 6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7" h="88">
                  <a:moveTo>
                    <a:pt x="75" y="2"/>
                  </a:moveTo>
                  <a:cubicBezTo>
                    <a:pt x="75" y="12"/>
                    <a:pt x="75" y="12"/>
                    <a:pt x="75" y="12"/>
                  </a:cubicBezTo>
                  <a:cubicBezTo>
                    <a:pt x="66" y="3"/>
                    <a:pt x="56" y="0"/>
                    <a:pt x="45" y="0"/>
                  </a:cubicBezTo>
                  <a:cubicBezTo>
                    <a:pt x="32" y="0"/>
                    <a:pt x="21" y="4"/>
                    <a:pt x="13" y="12"/>
                  </a:cubicBezTo>
                  <a:cubicBezTo>
                    <a:pt x="4" y="21"/>
                    <a:pt x="0" y="31"/>
                    <a:pt x="0" y="44"/>
                  </a:cubicBezTo>
                  <a:cubicBezTo>
                    <a:pt x="0" y="56"/>
                    <a:pt x="4" y="67"/>
                    <a:pt x="13" y="76"/>
                  </a:cubicBezTo>
                  <a:cubicBezTo>
                    <a:pt x="22" y="84"/>
                    <a:pt x="32" y="88"/>
                    <a:pt x="46" y="88"/>
                  </a:cubicBezTo>
                  <a:cubicBezTo>
                    <a:pt x="56" y="88"/>
                    <a:pt x="66" y="85"/>
                    <a:pt x="75" y="77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97" y="86"/>
                    <a:pt x="97" y="86"/>
                    <a:pt x="97" y="86"/>
                  </a:cubicBezTo>
                  <a:cubicBezTo>
                    <a:pt x="97" y="2"/>
                    <a:pt x="97" y="2"/>
                    <a:pt x="97" y="2"/>
                  </a:cubicBezTo>
                  <a:lnTo>
                    <a:pt x="75" y="2"/>
                  </a:lnTo>
                  <a:close/>
                  <a:moveTo>
                    <a:pt x="69" y="63"/>
                  </a:moveTo>
                  <a:cubicBezTo>
                    <a:pt x="64" y="68"/>
                    <a:pt x="57" y="71"/>
                    <a:pt x="49" y="71"/>
                  </a:cubicBezTo>
                  <a:cubicBezTo>
                    <a:pt x="41" y="71"/>
                    <a:pt x="35" y="68"/>
                    <a:pt x="30" y="63"/>
                  </a:cubicBezTo>
                  <a:cubicBezTo>
                    <a:pt x="25" y="58"/>
                    <a:pt x="23" y="52"/>
                    <a:pt x="23" y="44"/>
                  </a:cubicBezTo>
                  <a:cubicBezTo>
                    <a:pt x="23" y="36"/>
                    <a:pt x="25" y="30"/>
                    <a:pt x="30" y="25"/>
                  </a:cubicBezTo>
                  <a:cubicBezTo>
                    <a:pt x="35" y="20"/>
                    <a:pt x="41" y="17"/>
                    <a:pt x="49" y="17"/>
                  </a:cubicBezTo>
                  <a:cubicBezTo>
                    <a:pt x="57" y="17"/>
                    <a:pt x="64" y="20"/>
                    <a:pt x="69" y="25"/>
                  </a:cubicBezTo>
                  <a:cubicBezTo>
                    <a:pt x="74" y="30"/>
                    <a:pt x="76" y="36"/>
                    <a:pt x="76" y="44"/>
                  </a:cubicBezTo>
                  <a:cubicBezTo>
                    <a:pt x="76" y="52"/>
                    <a:pt x="74" y="58"/>
                    <a:pt x="69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9"/>
            <p:cNvSpPr>
              <a:spLocks/>
            </p:cNvSpPr>
            <p:nvPr/>
          </p:nvSpPr>
          <p:spPr bwMode="auto">
            <a:xfrm>
              <a:off x="2224088" y="3609975"/>
              <a:ext cx="307975" cy="460375"/>
            </a:xfrm>
            <a:custGeom>
              <a:avLst/>
              <a:gdLst>
                <a:gd name="T0" fmla="*/ 0 w 82"/>
                <a:gd name="T1" fmla="*/ 0 h 123"/>
                <a:gd name="T2" fmla="*/ 24 w 82"/>
                <a:gd name="T3" fmla="*/ 0 h 123"/>
                <a:gd name="T4" fmla="*/ 24 w 82"/>
                <a:gd name="T5" fmla="*/ 47 h 123"/>
                <a:gd name="T6" fmla="*/ 50 w 82"/>
                <a:gd name="T7" fmla="*/ 36 h 123"/>
                <a:gd name="T8" fmla="*/ 82 w 82"/>
                <a:gd name="T9" fmla="*/ 72 h 123"/>
                <a:gd name="T10" fmla="*/ 82 w 82"/>
                <a:gd name="T11" fmla="*/ 123 h 123"/>
                <a:gd name="T12" fmla="*/ 61 w 82"/>
                <a:gd name="T13" fmla="*/ 123 h 123"/>
                <a:gd name="T14" fmla="*/ 61 w 82"/>
                <a:gd name="T15" fmla="*/ 71 h 123"/>
                <a:gd name="T16" fmla="*/ 43 w 82"/>
                <a:gd name="T17" fmla="*/ 51 h 123"/>
                <a:gd name="T18" fmla="*/ 24 w 82"/>
                <a:gd name="T19" fmla="*/ 71 h 123"/>
                <a:gd name="T20" fmla="*/ 24 w 82"/>
                <a:gd name="T21" fmla="*/ 123 h 123"/>
                <a:gd name="T22" fmla="*/ 0 w 82"/>
                <a:gd name="T23" fmla="*/ 123 h 123"/>
                <a:gd name="T24" fmla="*/ 0 w 82"/>
                <a:gd name="T2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123">
                  <a:moveTo>
                    <a:pt x="0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32" y="36"/>
                    <a:pt x="50" y="36"/>
                  </a:cubicBezTo>
                  <a:cubicBezTo>
                    <a:pt x="67" y="36"/>
                    <a:pt x="82" y="47"/>
                    <a:pt x="82" y="72"/>
                  </a:cubicBezTo>
                  <a:cubicBezTo>
                    <a:pt x="82" y="123"/>
                    <a:pt x="82" y="123"/>
                    <a:pt x="82" y="123"/>
                  </a:cubicBezTo>
                  <a:cubicBezTo>
                    <a:pt x="61" y="123"/>
                    <a:pt x="61" y="123"/>
                    <a:pt x="61" y="123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61" y="62"/>
                    <a:pt x="57" y="51"/>
                    <a:pt x="43" y="51"/>
                  </a:cubicBezTo>
                  <a:cubicBezTo>
                    <a:pt x="30" y="51"/>
                    <a:pt x="24" y="60"/>
                    <a:pt x="24" y="71"/>
                  </a:cubicBezTo>
                  <a:cubicBezTo>
                    <a:pt x="24" y="123"/>
                    <a:pt x="24" y="123"/>
                    <a:pt x="24" y="123"/>
                  </a:cubicBezTo>
                  <a:cubicBezTo>
                    <a:pt x="0" y="123"/>
                    <a:pt x="0" y="123"/>
                    <a:pt x="0" y="123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0"/>
            <p:cNvSpPr>
              <a:spLocks/>
            </p:cNvSpPr>
            <p:nvPr/>
          </p:nvSpPr>
          <p:spPr bwMode="auto">
            <a:xfrm>
              <a:off x="1782763" y="3659188"/>
              <a:ext cx="411163" cy="419100"/>
            </a:xfrm>
            <a:custGeom>
              <a:avLst/>
              <a:gdLst>
                <a:gd name="T0" fmla="*/ 110 w 110"/>
                <a:gd name="T1" fmla="*/ 89 h 112"/>
                <a:gd name="T2" fmla="*/ 91 w 110"/>
                <a:gd name="T3" fmla="*/ 105 h 112"/>
                <a:gd name="T4" fmla="*/ 60 w 110"/>
                <a:gd name="T5" fmla="*/ 112 h 112"/>
                <a:gd name="T6" fmla="*/ 17 w 110"/>
                <a:gd name="T7" fmla="*/ 96 h 112"/>
                <a:gd name="T8" fmla="*/ 0 w 110"/>
                <a:gd name="T9" fmla="*/ 56 h 112"/>
                <a:gd name="T10" fmla="*/ 20 w 110"/>
                <a:gd name="T11" fmla="*/ 15 h 112"/>
                <a:gd name="T12" fmla="*/ 60 w 110"/>
                <a:gd name="T13" fmla="*/ 0 h 112"/>
                <a:gd name="T14" fmla="*/ 91 w 110"/>
                <a:gd name="T15" fmla="*/ 8 h 112"/>
                <a:gd name="T16" fmla="*/ 110 w 110"/>
                <a:gd name="T17" fmla="*/ 24 h 112"/>
                <a:gd name="T18" fmla="*/ 90 w 110"/>
                <a:gd name="T19" fmla="*/ 37 h 112"/>
                <a:gd name="T20" fmla="*/ 85 w 110"/>
                <a:gd name="T21" fmla="*/ 29 h 112"/>
                <a:gd name="T22" fmla="*/ 60 w 110"/>
                <a:gd name="T23" fmla="*/ 18 h 112"/>
                <a:gd name="T24" fmla="*/ 35 w 110"/>
                <a:gd name="T25" fmla="*/ 29 h 112"/>
                <a:gd name="T26" fmla="*/ 25 w 110"/>
                <a:gd name="T27" fmla="*/ 56 h 112"/>
                <a:gd name="T28" fmla="*/ 35 w 110"/>
                <a:gd name="T29" fmla="*/ 84 h 112"/>
                <a:gd name="T30" fmla="*/ 60 w 110"/>
                <a:gd name="T31" fmla="*/ 95 h 112"/>
                <a:gd name="T32" fmla="*/ 85 w 110"/>
                <a:gd name="T33" fmla="*/ 84 h 112"/>
                <a:gd name="T34" fmla="*/ 90 w 110"/>
                <a:gd name="T35" fmla="*/ 75 h 112"/>
                <a:gd name="T36" fmla="*/ 110 w 110"/>
                <a:gd name="T37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0" h="112">
                  <a:moveTo>
                    <a:pt x="110" y="89"/>
                  </a:moveTo>
                  <a:cubicBezTo>
                    <a:pt x="105" y="95"/>
                    <a:pt x="99" y="101"/>
                    <a:pt x="91" y="105"/>
                  </a:cubicBezTo>
                  <a:cubicBezTo>
                    <a:pt x="82" y="110"/>
                    <a:pt x="71" y="112"/>
                    <a:pt x="60" y="112"/>
                  </a:cubicBezTo>
                  <a:cubicBezTo>
                    <a:pt x="43" y="112"/>
                    <a:pt x="29" y="107"/>
                    <a:pt x="17" y="96"/>
                  </a:cubicBezTo>
                  <a:cubicBezTo>
                    <a:pt x="6" y="85"/>
                    <a:pt x="0" y="72"/>
                    <a:pt x="0" y="56"/>
                  </a:cubicBezTo>
                  <a:cubicBezTo>
                    <a:pt x="0" y="40"/>
                    <a:pt x="6" y="26"/>
                    <a:pt x="20" y="15"/>
                  </a:cubicBezTo>
                  <a:cubicBezTo>
                    <a:pt x="31" y="5"/>
                    <a:pt x="45" y="0"/>
                    <a:pt x="60" y="0"/>
                  </a:cubicBezTo>
                  <a:cubicBezTo>
                    <a:pt x="71" y="0"/>
                    <a:pt x="81" y="3"/>
                    <a:pt x="91" y="8"/>
                  </a:cubicBezTo>
                  <a:cubicBezTo>
                    <a:pt x="99" y="12"/>
                    <a:pt x="105" y="17"/>
                    <a:pt x="110" y="24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9" y="34"/>
                    <a:pt x="87" y="31"/>
                    <a:pt x="85" y="29"/>
                  </a:cubicBezTo>
                  <a:cubicBezTo>
                    <a:pt x="78" y="22"/>
                    <a:pt x="70" y="18"/>
                    <a:pt x="60" y="18"/>
                  </a:cubicBezTo>
                  <a:cubicBezTo>
                    <a:pt x="50" y="18"/>
                    <a:pt x="41" y="22"/>
                    <a:pt x="35" y="29"/>
                  </a:cubicBezTo>
                  <a:cubicBezTo>
                    <a:pt x="28" y="36"/>
                    <a:pt x="25" y="45"/>
                    <a:pt x="25" y="56"/>
                  </a:cubicBezTo>
                  <a:cubicBezTo>
                    <a:pt x="25" y="68"/>
                    <a:pt x="28" y="77"/>
                    <a:pt x="35" y="84"/>
                  </a:cubicBezTo>
                  <a:cubicBezTo>
                    <a:pt x="41" y="91"/>
                    <a:pt x="49" y="95"/>
                    <a:pt x="60" y="95"/>
                  </a:cubicBezTo>
                  <a:cubicBezTo>
                    <a:pt x="69" y="95"/>
                    <a:pt x="78" y="91"/>
                    <a:pt x="85" y="84"/>
                  </a:cubicBezTo>
                  <a:cubicBezTo>
                    <a:pt x="87" y="81"/>
                    <a:pt x="89" y="79"/>
                    <a:pt x="90" y="75"/>
                  </a:cubicBezTo>
                  <a:cubicBezTo>
                    <a:pt x="90" y="75"/>
                    <a:pt x="105" y="85"/>
                    <a:pt x="110" y="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1"/>
            <p:cNvSpPr>
              <a:spLocks/>
            </p:cNvSpPr>
            <p:nvPr/>
          </p:nvSpPr>
          <p:spPr bwMode="auto">
            <a:xfrm>
              <a:off x="2749551" y="3744913"/>
              <a:ext cx="303213" cy="322262"/>
            </a:xfrm>
            <a:custGeom>
              <a:avLst/>
              <a:gdLst>
                <a:gd name="T0" fmla="*/ 49 w 81"/>
                <a:gd name="T1" fmla="*/ 0 h 86"/>
                <a:gd name="T2" fmla="*/ 20 w 81"/>
                <a:gd name="T3" fmla="*/ 11 h 86"/>
                <a:gd name="T4" fmla="*/ 19 w 81"/>
                <a:gd name="T5" fmla="*/ 2 h 86"/>
                <a:gd name="T6" fmla="*/ 0 w 81"/>
                <a:gd name="T7" fmla="*/ 2 h 86"/>
                <a:gd name="T8" fmla="*/ 0 w 81"/>
                <a:gd name="T9" fmla="*/ 86 h 86"/>
                <a:gd name="T10" fmla="*/ 22 w 81"/>
                <a:gd name="T11" fmla="*/ 86 h 86"/>
                <a:gd name="T12" fmla="*/ 22 w 81"/>
                <a:gd name="T13" fmla="*/ 35 h 86"/>
                <a:gd name="T14" fmla="*/ 42 w 81"/>
                <a:gd name="T15" fmla="*/ 15 h 86"/>
                <a:gd name="T16" fmla="*/ 60 w 81"/>
                <a:gd name="T17" fmla="*/ 35 h 86"/>
                <a:gd name="T18" fmla="*/ 60 w 81"/>
                <a:gd name="T19" fmla="*/ 86 h 86"/>
                <a:gd name="T20" fmla="*/ 81 w 81"/>
                <a:gd name="T21" fmla="*/ 86 h 86"/>
                <a:gd name="T22" fmla="*/ 81 w 81"/>
                <a:gd name="T23" fmla="*/ 36 h 86"/>
                <a:gd name="T24" fmla="*/ 49 w 81"/>
                <a:gd name="T25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1" h="86">
                  <a:moveTo>
                    <a:pt x="49" y="0"/>
                  </a:moveTo>
                  <a:cubicBezTo>
                    <a:pt x="27" y="0"/>
                    <a:pt x="20" y="11"/>
                    <a:pt x="20" y="1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24"/>
                    <a:pt x="29" y="15"/>
                    <a:pt x="42" y="15"/>
                  </a:cubicBezTo>
                  <a:cubicBezTo>
                    <a:pt x="56" y="15"/>
                    <a:pt x="60" y="26"/>
                    <a:pt x="60" y="35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81" y="86"/>
                    <a:pt x="81" y="86"/>
                    <a:pt x="81" y="86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81" y="10"/>
                    <a:pt x="66" y="0"/>
                    <a:pt x="4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Rectangle 12"/>
            <p:cNvSpPr>
              <a:spLocks noChangeArrowheads="1"/>
            </p:cNvSpPr>
            <p:nvPr/>
          </p:nvSpPr>
          <p:spPr bwMode="auto">
            <a:xfrm>
              <a:off x="2595563" y="3748088"/>
              <a:ext cx="82550" cy="3190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3"/>
            <p:cNvSpPr>
              <a:spLocks/>
            </p:cNvSpPr>
            <p:nvPr/>
          </p:nvSpPr>
          <p:spPr bwMode="auto">
            <a:xfrm>
              <a:off x="2587626" y="3632200"/>
              <a:ext cx="98425" cy="85725"/>
            </a:xfrm>
            <a:custGeom>
              <a:avLst/>
              <a:gdLst>
                <a:gd name="T0" fmla="*/ 13 w 26"/>
                <a:gd name="T1" fmla="*/ 23 h 23"/>
                <a:gd name="T2" fmla="*/ 0 w 26"/>
                <a:gd name="T3" fmla="*/ 11 h 23"/>
                <a:gd name="T4" fmla="*/ 13 w 26"/>
                <a:gd name="T5" fmla="*/ 0 h 23"/>
                <a:gd name="T6" fmla="*/ 26 w 26"/>
                <a:gd name="T7" fmla="*/ 11 h 23"/>
                <a:gd name="T8" fmla="*/ 13 w 26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3">
                  <a:moveTo>
                    <a:pt x="13" y="23"/>
                  </a:moveTo>
                  <a:cubicBezTo>
                    <a:pt x="5" y="23"/>
                    <a:pt x="0" y="17"/>
                    <a:pt x="0" y="11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21" y="0"/>
                    <a:pt x="26" y="5"/>
                    <a:pt x="26" y="11"/>
                  </a:cubicBezTo>
                  <a:cubicBezTo>
                    <a:pt x="26" y="17"/>
                    <a:pt x="21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4"/>
            <p:cNvSpPr>
              <a:spLocks/>
            </p:cNvSpPr>
            <p:nvPr/>
          </p:nvSpPr>
          <p:spPr bwMode="auto">
            <a:xfrm>
              <a:off x="2587626" y="4100513"/>
              <a:ext cx="98425" cy="87312"/>
            </a:xfrm>
            <a:custGeom>
              <a:avLst/>
              <a:gdLst>
                <a:gd name="T0" fmla="*/ 13 w 26"/>
                <a:gd name="T1" fmla="*/ 23 h 23"/>
                <a:gd name="T2" fmla="*/ 0 w 26"/>
                <a:gd name="T3" fmla="*/ 12 h 23"/>
                <a:gd name="T4" fmla="*/ 13 w 26"/>
                <a:gd name="T5" fmla="*/ 0 h 23"/>
                <a:gd name="T6" fmla="*/ 26 w 26"/>
                <a:gd name="T7" fmla="*/ 12 h 23"/>
                <a:gd name="T8" fmla="*/ 13 w 26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3">
                  <a:moveTo>
                    <a:pt x="13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21" y="0"/>
                    <a:pt x="26" y="5"/>
                    <a:pt x="26" y="12"/>
                  </a:cubicBezTo>
                  <a:cubicBezTo>
                    <a:pt x="26" y="18"/>
                    <a:pt x="21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5"/>
            <p:cNvSpPr>
              <a:spLocks/>
            </p:cNvSpPr>
            <p:nvPr/>
          </p:nvSpPr>
          <p:spPr bwMode="auto">
            <a:xfrm>
              <a:off x="3470276" y="4216400"/>
              <a:ext cx="498475" cy="323850"/>
            </a:xfrm>
            <a:custGeom>
              <a:avLst/>
              <a:gdLst>
                <a:gd name="T0" fmla="*/ 104 w 133"/>
                <a:gd name="T1" fmla="*/ 0 h 86"/>
                <a:gd name="T2" fmla="*/ 73 w 133"/>
                <a:gd name="T3" fmla="*/ 13 h 86"/>
                <a:gd name="T4" fmla="*/ 49 w 133"/>
                <a:gd name="T5" fmla="*/ 0 h 86"/>
                <a:gd name="T6" fmla="*/ 21 w 133"/>
                <a:gd name="T7" fmla="*/ 11 h 86"/>
                <a:gd name="T8" fmla="*/ 20 w 133"/>
                <a:gd name="T9" fmla="*/ 1 h 86"/>
                <a:gd name="T10" fmla="*/ 0 w 133"/>
                <a:gd name="T11" fmla="*/ 1 h 86"/>
                <a:gd name="T12" fmla="*/ 0 w 133"/>
                <a:gd name="T13" fmla="*/ 86 h 86"/>
                <a:gd name="T14" fmla="*/ 23 w 133"/>
                <a:gd name="T15" fmla="*/ 86 h 86"/>
                <a:gd name="T16" fmla="*/ 23 w 133"/>
                <a:gd name="T17" fmla="*/ 35 h 86"/>
                <a:gd name="T18" fmla="*/ 41 w 133"/>
                <a:gd name="T19" fmla="*/ 15 h 86"/>
                <a:gd name="T20" fmla="*/ 57 w 133"/>
                <a:gd name="T21" fmla="*/ 35 h 86"/>
                <a:gd name="T22" fmla="*/ 57 w 133"/>
                <a:gd name="T23" fmla="*/ 86 h 86"/>
                <a:gd name="T24" fmla="*/ 78 w 133"/>
                <a:gd name="T25" fmla="*/ 86 h 86"/>
                <a:gd name="T26" fmla="*/ 78 w 133"/>
                <a:gd name="T27" fmla="*/ 36 h 86"/>
                <a:gd name="T28" fmla="*/ 78 w 133"/>
                <a:gd name="T29" fmla="*/ 36 h 86"/>
                <a:gd name="T30" fmla="*/ 96 w 133"/>
                <a:gd name="T31" fmla="*/ 15 h 86"/>
                <a:gd name="T32" fmla="*/ 112 w 133"/>
                <a:gd name="T33" fmla="*/ 35 h 86"/>
                <a:gd name="T34" fmla="*/ 112 w 133"/>
                <a:gd name="T35" fmla="*/ 86 h 86"/>
                <a:gd name="T36" fmla="*/ 133 w 133"/>
                <a:gd name="T37" fmla="*/ 86 h 86"/>
                <a:gd name="T38" fmla="*/ 133 w 133"/>
                <a:gd name="T39" fmla="*/ 36 h 86"/>
                <a:gd name="T40" fmla="*/ 104 w 133"/>
                <a:gd name="T4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3" h="86">
                  <a:moveTo>
                    <a:pt x="104" y="0"/>
                  </a:moveTo>
                  <a:cubicBezTo>
                    <a:pt x="90" y="0"/>
                    <a:pt x="81" y="5"/>
                    <a:pt x="73" y="13"/>
                  </a:cubicBezTo>
                  <a:cubicBezTo>
                    <a:pt x="67" y="4"/>
                    <a:pt x="58" y="1"/>
                    <a:pt x="49" y="0"/>
                  </a:cubicBezTo>
                  <a:cubicBezTo>
                    <a:pt x="29" y="0"/>
                    <a:pt x="21" y="11"/>
                    <a:pt x="21" y="1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3" y="86"/>
                    <a:pt x="23" y="86"/>
                    <a:pt x="23" y="86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24"/>
                    <a:pt x="29" y="15"/>
                    <a:pt x="41" y="15"/>
                  </a:cubicBezTo>
                  <a:cubicBezTo>
                    <a:pt x="53" y="15"/>
                    <a:pt x="57" y="26"/>
                    <a:pt x="57" y="35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36"/>
                    <a:pt x="78" y="36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78" y="22"/>
                    <a:pt x="85" y="15"/>
                    <a:pt x="96" y="15"/>
                  </a:cubicBezTo>
                  <a:cubicBezTo>
                    <a:pt x="108" y="15"/>
                    <a:pt x="112" y="26"/>
                    <a:pt x="112" y="35"/>
                  </a:cubicBezTo>
                  <a:cubicBezTo>
                    <a:pt x="112" y="86"/>
                    <a:pt x="112" y="86"/>
                    <a:pt x="112" y="86"/>
                  </a:cubicBezTo>
                  <a:cubicBezTo>
                    <a:pt x="133" y="86"/>
                    <a:pt x="133" y="86"/>
                    <a:pt x="133" y="86"/>
                  </a:cubicBezTo>
                  <a:cubicBezTo>
                    <a:pt x="133" y="36"/>
                    <a:pt x="133" y="36"/>
                    <a:pt x="133" y="36"/>
                  </a:cubicBezTo>
                  <a:cubicBezTo>
                    <a:pt x="133" y="10"/>
                    <a:pt x="119" y="1"/>
                    <a:pt x="10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16"/>
            <p:cNvSpPr>
              <a:spLocks noChangeArrowheads="1"/>
            </p:cNvSpPr>
            <p:nvPr/>
          </p:nvSpPr>
          <p:spPr bwMode="auto">
            <a:xfrm>
              <a:off x="2595563" y="4221163"/>
              <a:ext cx="82550" cy="3190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7"/>
            <p:cNvSpPr>
              <a:spLocks noEditPoints="1"/>
            </p:cNvSpPr>
            <p:nvPr/>
          </p:nvSpPr>
          <p:spPr bwMode="auto">
            <a:xfrm>
              <a:off x="3071813" y="4213225"/>
              <a:ext cx="357188" cy="330200"/>
            </a:xfrm>
            <a:custGeom>
              <a:avLst/>
              <a:gdLst>
                <a:gd name="T0" fmla="*/ 47 w 95"/>
                <a:gd name="T1" fmla="*/ 0 h 88"/>
                <a:gd name="T2" fmla="*/ 71 w 95"/>
                <a:gd name="T3" fmla="*/ 6 h 88"/>
                <a:gd name="T4" fmla="*/ 89 w 95"/>
                <a:gd name="T5" fmla="*/ 22 h 88"/>
                <a:gd name="T6" fmla="*/ 95 w 95"/>
                <a:gd name="T7" fmla="*/ 44 h 88"/>
                <a:gd name="T8" fmla="*/ 89 w 95"/>
                <a:gd name="T9" fmla="*/ 67 h 88"/>
                <a:gd name="T10" fmla="*/ 71 w 95"/>
                <a:gd name="T11" fmla="*/ 83 h 88"/>
                <a:gd name="T12" fmla="*/ 47 w 95"/>
                <a:gd name="T13" fmla="*/ 88 h 88"/>
                <a:gd name="T14" fmla="*/ 14 w 95"/>
                <a:gd name="T15" fmla="*/ 76 h 88"/>
                <a:gd name="T16" fmla="*/ 0 w 95"/>
                <a:gd name="T17" fmla="*/ 44 h 88"/>
                <a:gd name="T18" fmla="*/ 15 w 95"/>
                <a:gd name="T19" fmla="*/ 12 h 88"/>
                <a:gd name="T20" fmla="*/ 47 w 95"/>
                <a:gd name="T21" fmla="*/ 0 h 88"/>
                <a:gd name="T22" fmla="*/ 48 w 95"/>
                <a:gd name="T23" fmla="*/ 15 h 88"/>
                <a:gd name="T24" fmla="*/ 30 w 95"/>
                <a:gd name="T25" fmla="*/ 23 h 88"/>
                <a:gd name="T26" fmla="*/ 23 w 95"/>
                <a:gd name="T27" fmla="*/ 44 h 88"/>
                <a:gd name="T28" fmla="*/ 30 w 95"/>
                <a:gd name="T29" fmla="*/ 66 h 88"/>
                <a:gd name="T30" fmla="*/ 48 w 95"/>
                <a:gd name="T31" fmla="*/ 74 h 88"/>
                <a:gd name="T32" fmla="*/ 67 w 95"/>
                <a:gd name="T33" fmla="*/ 66 h 88"/>
                <a:gd name="T34" fmla="*/ 74 w 95"/>
                <a:gd name="T35" fmla="*/ 44 h 88"/>
                <a:gd name="T36" fmla="*/ 67 w 95"/>
                <a:gd name="T37" fmla="*/ 23 h 88"/>
                <a:gd name="T38" fmla="*/ 48 w 95"/>
                <a:gd name="T39" fmla="*/ 1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5" h="88">
                  <a:moveTo>
                    <a:pt x="47" y="0"/>
                  </a:moveTo>
                  <a:cubicBezTo>
                    <a:pt x="56" y="0"/>
                    <a:pt x="63" y="2"/>
                    <a:pt x="71" y="6"/>
                  </a:cubicBezTo>
                  <a:cubicBezTo>
                    <a:pt x="79" y="10"/>
                    <a:pt x="85" y="15"/>
                    <a:pt x="89" y="22"/>
                  </a:cubicBezTo>
                  <a:cubicBezTo>
                    <a:pt x="93" y="29"/>
                    <a:pt x="95" y="36"/>
                    <a:pt x="95" y="44"/>
                  </a:cubicBezTo>
                  <a:cubicBezTo>
                    <a:pt x="95" y="52"/>
                    <a:pt x="93" y="60"/>
                    <a:pt x="89" y="67"/>
                  </a:cubicBezTo>
                  <a:cubicBezTo>
                    <a:pt x="84" y="73"/>
                    <a:pt x="79" y="79"/>
                    <a:pt x="71" y="83"/>
                  </a:cubicBezTo>
                  <a:cubicBezTo>
                    <a:pt x="64" y="87"/>
                    <a:pt x="56" y="88"/>
                    <a:pt x="47" y="88"/>
                  </a:cubicBezTo>
                  <a:cubicBezTo>
                    <a:pt x="34" y="88"/>
                    <a:pt x="23" y="84"/>
                    <a:pt x="14" y="76"/>
                  </a:cubicBezTo>
                  <a:cubicBezTo>
                    <a:pt x="4" y="67"/>
                    <a:pt x="0" y="57"/>
                    <a:pt x="0" y="44"/>
                  </a:cubicBezTo>
                  <a:cubicBezTo>
                    <a:pt x="0" y="31"/>
                    <a:pt x="5" y="20"/>
                    <a:pt x="15" y="12"/>
                  </a:cubicBezTo>
                  <a:cubicBezTo>
                    <a:pt x="25" y="4"/>
                    <a:pt x="35" y="0"/>
                    <a:pt x="47" y="0"/>
                  </a:cubicBezTo>
                  <a:close/>
                  <a:moveTo>
                    <a:pt x="48" y="15"/>
                  </a:moveTo>
                  <a:cubicBezTo>
                    <a:pt x="41" y="15"/>
                    <a:pt x="35" y="18"/>
                    <a:pt x="30" y="23"/>
                  </a:cubicBezTo>
                  <a:cubicBezTo>
                    <a:pt x="25" y="29"/>
                    <a:pt x="23" y="36"/>
                    <a:pt x="23" y="44"/>
                  </a:cubicBezTo>
                  <a:cubicBezTo>
                    <a:pt x="23" y="53"/>
                    <a:pt x="25" y="60"/>
                    <a:pt x="30" y="66"/>
                  </a:cubicBezTo>
                  <a:cubicBezTo>
                    <a:pt x="35" y="71"/>
                    <a:pt x="41" y="74"/>
                    <a:pt x="48" y="74"/>
                  </a:cubicBezTo>
                  <a:cubicBezTo>
                    <a:pt x="56" y="74"/>
                    <a:pt x="62" y="71"/>
                    <a:pt x="67" y="66"/>
                  </a:cubicBezTo>
                  <a:cubicBezTo>
                    <a:pt x="72" y="60"/>
                    <a:pt x="74" y="53"/>
                    <a:pt x="74" y="44"/>
                  </a:cubicBezTo>
                  <a:cubicBezTo>
                    <a:pt x="74" y="36"/>
                    <a:pt x="72" y="29"/>
                    <a:pt x="67" y="23"/>
                  </a:cubicBezTo>
                  <a:cubicBezTo>
                    <a:pt x="62" y="18"/>
                    <a:pt x="56" y="15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8"/>
            <p:cNvSpPr>
              <a:spLocks/>
            </p:cNvSpPr>
            <p:nvPr/>
          </p:nvSpPr>
          <p:spPr bwMode="auto">
            <a:xfrm>
              <a:off x="2224088" y="4213225"/>
              <a:ext cx="307975" cy="327025"/>
            </a:xfrm>
            <a:custGeom>
              <a:avLst/>
              <a:gdLst>
                <a:gd name="T0" fmla="*/ 50 w 82"/>
                <a:gd name="T1" fmla="*/ 1 h 87"/>
                <a:gd name="T2" fmla="*/ 21 w 82"/>
                <a:gd name="T3" fmla="*/ 12 h 87"/>
                <a:gd name="T4" fmla="*/ 20 w 82"/>
                <a:gd name="T5" fmla="*/ 2 h 87"/>
                <a:gd name="T6" fmla="*/ 0 w 82"/>
                <a:gd name="T7" fmla="*/ 2 h 87"/>
                <a:gd name="T8" fmla="*/ 0 w 82"/>
                <a:gd name="T9" fmla="*/ 87 h 87"/>
                <a:gd name="T10" fmla="*/ 23 w 82"/>
                <a:gd name="T11" fmla="*/ 87 h 87"/>
                <a:gd name="T12" fmla="*/ 23 w 82"/>
                <a:gd name="T13" fmla="*/ 35 h 87"/>
                <a:gd name="T14" fmla="*/ 43 w 82"/>
                <a:gd name="T15" fmla="*/ 15 h 87"/>
                <a:gd name="T16" fmla="*/ 60 w 82"/>
                <a:gd name="T17" fmla="*/ 35 h 87"/>
                <a:gd name="T18" fmla="*/ 60 w 82"/>
                <a:gd name="T19" fmla="*/ 87 h 87"/>
                <a:gd name="T20" fmla="*/ 82 w 82"/>
                <a:gd name="T21" fmla="*/ 87 h 87"/>
                <a:gd name="T22" fmla="*/ 82 w 82"/>
                <a:gd name="T23" fmla="*/ 37 h 87"/>
                <a:gd name="T24" fmla="*/ 50 w 82"/>
                <a:gd name="T25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87">
                  <a:moveTo>
                    <a:pt x="50" y="1"/>
                  </a:moveTo>
                  <a:cubicBezTo>
                    <a:pt x="28" y="0"/>
                    <a:pt x="21" y="12"/>
                    <a:pt x="21" y="1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23" y="87"/>
                    <a:pt x="23" y="87"/>
                    <a:pt x="23" y="87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24"/>
                    <a:pt x="30" y="15"/>
                    <a:pt x="43" y="15"/>
                  </a:cubicBezTo>
                  <a:cubicBezTo>
                    <a:pt x="57" y="15"/>
                    <a:pt x="60" y="26"/>
                    <a:pt x="60" y="35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2" y="11"/>
                    <a:pt x="67" y="1"/>
                    <a:pt x="5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9"/>
            <p:cNvSpPr>
              <a:spLocks/>
            </p:cNvSpPr>
            <p:nvPr/>
          </p:nvSpPr>
          <p:spPr bwMode="auto">
            <a:xfrm>
              <a:off x="1838326" y="4221163"/>
              <a:ext cx="319088" cy="322262"/>
            </a:xfrm>
            <a:custGeom>
              <a:avLst/>
              <a:gdLst>
                <a:gd name="T0" fmla="*/ 35 w 85"/>
                <a:gd name="T1" fmla="*/ 86 h 86"/>
                <a:gd name="T2" fmla="*/ 64 w 85"/>
                <a:gd name="T3" fmla="*/ 75 h 86"/>
                <a:gd name="T4" fmla="*/ 65 w 85"/>
                <a:gd name="T5" fmla="*/ 85 h 86"/>
                <a:gd name="T6" fmla="*/ 85 w 85"/>
                <a:gd name="T7" fmla="*/ 85 h 86"/>
                <a:gd name="T8" fmla="*/ 85 w 85"/>
                <a:gd name="T9" fmla="*/ 0 h 86"/>
                <a:gd name="T10" fmla="*/ 62 w 85"/>
                <a:gd name="T11" fmla="*/ 0 h 86"/>
                <a:gd name="T12" fmla="*/ 62 w 85"/>
                <a:gd name="T13" fmla="*/ 51 h 86"/>
                <a:gd name="T14" fmla="*/ 42 w 85"/>
                <a:gd name="T15" fmla="*/ 71 h 86"/>
                <a:gd name="T16" fmla="*/ 23 w 85"/>
                <a:gd name="T17" fmla="*/ 51 h 86"/>
                <a:gd name="T18" fmla="*/ 23 w 85"/>
                <a:gd name="T19" fmla="*/ 0 h 86"/>
                <a:gd name="T20" fmla="*/ 0 w 85"/>
                <a:gd name="T21" fmla="*/ 0 h 86"/>
                <a:gd name="T22" fmla="*/ 0 w 85"/>
                <a:gd name="T23" fmla="*/ 50 h 86"/>
                <a:gd name="T24" fmla="*/ 35 w 85"/>
                <a:gd name="T2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86">
                  <a:moveTo>
                    <a:pt x="35" y="86"/>
                  </a:moveTo>
                  <a:cubicBezTo>
                    <a:pt x="57" y="86"/>
                    <a:pt x="64" y="75"/>
                    <a:pt x="64" y="7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2" y="62"/>
                    <a:pt x="55" y="71"/>
                    <a:pt x="42" y="71"/>
                  </a:cubicBezTo>
                  <a:cubicBezTo>
                    <a:pt x="29" y="71"/>
                    <a:pt x="23" y="60"/>
                    <a:pt x="23" y="5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76"/>
                    <a:pt x="18" y="86"/>
                    <a:pt x="35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0"/>
            <p:cNvSpPr>
              <a:spLocks/>
            </p:cNvSpPr>
            <p:nvPr/>
          </p:nvSpPr>
          <p:spPr bwMode="auto">
            <a:xfrm>
              <a:off x="2735263" y="4213225"/>
              <a:ext cx="328613" cy="333375"/>
            </a:xfrm>
            <a:custGeom>
              <a:avLst/>
              <a:gdLst>
                <a:gd name="T0" fmla="*/ 88 w 88"/>
                <a:gd name="T1" fmla="*/ 70 h 89"/>
                <a:gd name="T2" fmla="*/ 73 w 88"/>
                <a:gd name="T3" fmla="*/ 83 h 89"/>
                <a:gd name="T4" fmla="*/ 48 w 88"/>
                <a:gd name="T5" fmla="*/ 89 h 89"/>
                <a:gd name="T6" fmla="*/ 14 w 88"/>
                <a:gd name="T7" fmla="*/ 76 h 89"/>
                <a:gd name="T8" fmla="*/ 0 w 88"/>
                <a:gd name="T9" fmla="*/ 45 h 89"/>
                <a:gd name="T10" fmla="*/ 16 w 88"/>
                <a:gd name="T11" fmla="*/ 12 h 89"/>
                <a:gd name="T12" fmla="*/ 48 w 88"/>
                <a:gd name="T13" fmla="*/ 0 h 89"/>
                <a:gd name="T14" fmla="*/ 72 w 88"/>
                <a:gd name="T15" fmla="*/ 6 h 89"/>
                <a:gd name="T16" fmla="*/ 88 w 88"/>
                <a:gd name="T17" fmla="*/ 19 h 89"/>
                <a:gd name="T18" fmla="*/ 71 w 88"/>
                <a:gd name="T19" fmla="*/ 30 h 89"/>
                <a:gd name="T20" fmla="*/ 67 w 88"/>
                <a:gd name="T21" fmla="*/ 24 h 89"/>
                <a:gd name="T22" fmla="*/ 48 w 88"/>
                <a:gd name="T23" fmla="*/ 16 h 89"/>
                <a:gd name="T24" fmla="*/ 31 w 88"/>
                <a:gd name="T25" fmla="*/ 24 h 89"/>
                <a:gd name="T26" fmla="*/ 23 w 88"/>
                <a:gd name="T27" fmla="*/ 45 h 89"/>
                <a:gd name="T28" fmla="*/ 31 w 88"/>
                <a:gd name="T29" fmla="*/ 65 h 89"/>
                <a:gd name="T30" fmla="*/ 48 w 88"/>
                <a:gd name="T31" fmla="*/ 73 h 89"/>
                <a:gd name="T32" fmla="*/ 66 w 88"/>
                <a:gd name="T33" fmla="*/ 65 h 89"/>
                <a:gd name="T34" fmla="*/ 71 w 88"/>
                <a:gd name="T35" fmla="*/ 59 h 89"/>
                <a:gd name="T36" fmla="*/ 88 w 88"/>
                <a:gd name="T37" fmla="*/ 7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" h="89">
                  <a:moveTo>
                    <a:pt x="88" y="70"/>
                  </a:moveTo>
                  <a:cubicBezTo>
                    <a:pt x="84" y="76"/>
                    <a:pt x="79" y="80"/>
                    <a:pt x="73" y="83"/>
                  </a:cubicBezTo>
                  <a:cubicBezTo>
                    <a:pt x="65" y="87"/>
                    <a:pt x="57" y="89"/>
                    <a:pt x="48" y="89"/>
                  </a:cubicBezTo>
                  <a:cubicBezTo>
                    <a:pt x="35" y="89"/>
                    <a:pt x="24" y="84"/>
                    <a:pt x="14" y="76"/>
                  </a:cubicBezTo>
                  <a:cubicBezTo>
                    <a:pt x="5" y="67"/>
                    <a:pt x="0" y="57"/>
                    <a:pt x="0" y="45"/>
                  </a:cubicBezTo>
                  <a:cubicBezTo>
                    <a:pt x="0" y="32"/>
                    <a:pt x="6" y="21"/>
                    <a:pt x="16" y="12"/>
                  </a:cubicBezTo>
                  <a:cubicBezTo>
                    <a:pt x="25" y="4"/>
                    <a:pt x="36" y="0"/>
                    <a:pt x="48" y="0"/>
                  </a:cubicBezTo>
                  <a:cubicBezTo>
                    <a:pt x="56" y="0"/>
                    <a:pt x="65" y="2"/>
                    <a:pt x="72" y="6"/>
                  </a:cubicBezTo>
                  <a:cubicBezTo>
                    <a:pt x="79" y="9"/>
                    <a:pt x="84" y="14"/>
                    <a:pt x="88" y="19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0" y="28"/>
                    <a:pt x="68" y="26"/>
                    <a:pt x="67" y="24"/>
                  </a:cubicBezTo>
                  <a:cubicBezTo>
                    <a:pt x="62" y="19"/>
                    <a:pt x="56" y="16"/>
                    <a:pt x="48" y="16"/>
                  </a:cubicBezTo>
                  <a:cubicBezTo>
                    <a:pt x="41" y="16"/>
                    <a:pt x="35" y="19"/>
                    <a:pt x="31" y="24"/>
                  </a:cubicBezTo>
                  <a:cubicBezTo>
                    <a:pt x="26" y="29"/>
                    <a:pt x="23" y="36"/>
                    <a:pt x="23" y="45"/>
                  </a:cubicBezTo>
                  <a:cubicBezTo>
                    <a:pt x="23" y="53"/>
                    <a:pt x="26" y="60"/>
                    <a:pt x="31" y="65"/>
                  </a:cubicBezTo>
                  <a:cubicBezTo>
                    <a:pt x="35" y="71"/>
                    <a:pt x="41" y="73"/>
                    <a:pt x="48" y="73"/>
                  </a:cubicBezTo>
                  <a:cubicBezTo>
                    <a:pt x="56" y="73"/>
                    <a:pt x="62" y="71"/>
                    <a:pt x="66" y="65"/>
                  </a:cubicBezTo>
                  <a:cubicBezTo>
                    <a:pt x="68" y="63"/>
                    <a:pt x="70" y="61"/>
                    <a:pt x="71" y="59"/>
                  </a:cubicBezTo>
                  <a:lnTo>
                    <a:pt x="88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1"/>
            <p:cNvSpPr>
              <a:spLocks noEditPoints="1"/>
            </p:cNvSpPr>
            <p:nvPr/>
          </p:nvSpPr>
          <p:spPr bwMode="auto">
            <a:xfrm>
              <a:off x="5505451" y="4157663"/>
              <a:ext cx="434975" cy="377825"/>
            </a:xfrm>
            <a:custGeom>
              <a:avLst/>
              <a:gdLst>
                <a:gd name="T0" fmla="*/ 25 w 116"/>
                <a:gd name="T1" fmla="*/ 84 h 101"/>
                <a:gd name="T2" fmla="*/ 0 w 116"/>
                <a:gd name="T3" fmla="*/ 31 h 101"/>
                <a:gd name="T4" fmla="*/ 9 w 116"/>
                <a:gd name="T5" fmla="*/ 41 h 101"/>
                <a:gd name="T6" fmla="*/ 22 w 116"/>
                <a:gd name="T7" fmla="*/ 101 h 101"/>
                <a:gd name="T8" fmla="*/ 116 w 116"/>
                <a:gd name="T9" fmla="*/ 91 h 101"/>
                <a:gd name="T10" fmla="*/ 71 w 116"/>
                <a:gd name="T11" fmla="*/ 21 h 101"/>
                <a:gd name="T12" fmla="*/ 50 w 116"/>
                <a:gd name="T13" fmla="*/ 20 h 101"/>
                <a:gd name="T14" fmla="*/ 34 w 116"/>
                <a:gd name="T15" fmla="*/ 25 h 101"/>
                <a:gd name="T16" fmla="*/ 38 w 116"/>
                <a:gd name="T17" fmla="*/ 86 h 101"/>
                <a:gd name="T18" fmla="*/ 49 w 116"/>
                <a:gd name="T19" fmla="*/ 68 h 101"/>
                <a:gd name="T20" fmla="*/ 66 w 116"/>
                <a:gd name="T21" fmla="*/ 86 h 101"/>
                <a:gd name="T22" fmla="*/ 81 w 116"/>
                <a:gd name="T23" fmla="*/ 77 h 101"/>
                <a:gd name="T24" fmla="*/ 99 w 116"/>
                <a:gd name="T25" fmla="*/ 68 h 101"/>
                <a:gd name="T26" fmla="*/ 94 w 116"/>
                <a:gd name="T27" fmla="*/ 75 h 101"/>
                <a:gd name="T28" fmla="*/ 90 w 116"/>
                <a:gd name="T29" fmla="*/ 86 h 101"/>
                <a:gd name="T30" fmla="*/ 114 w 116"/>
                <a:gd name="T31" fmla="*/ 74 h 101"/>
                <a:gd name="T32" fmla="*/ 105 w 116"/>
                <a:gd name="T33" fmla="*/ 25 h 101"/>
                <a:gd name="T34" fmla="*/ 111 w 116"/>
                <a:gd name="T35" fmla="*/ 12 h 101"/>
                <a:gd name="T36" fmla="*/ 33 w 116"/>
                <a:gd name="T37" fmla="*/ 0 h 101"/>
                <a:gd name="T38" fmla="*/ 90 w 116"/>
                <a:gd name="T39" fmla="*/ 10 h 101"/>
                <a:gd name="T40" fmla="*/ 66 w 116"/>
                <a:gd name="T41" fmla="*/ 58 h 101"/>
                <a:gd name="T42" fmla="*/ 49 w 116"/>
                <a:gd name="T43" fmla="*/ 52 h 101"/>
                <a:gd name="T44" fmla="*/ 66 w 116"/>
                <a:gd name="T45" fmla="*/ 58 h 101"/>
                <a:gd name="T46" fmla="*/ 49 w 116"/>
                <a:gd name="T47" fmla="*/ 42 h 101"/>
                <a:gd name="T48" fmla="*/ 66 w 116"/>
                <a:gd name="T49" fmla="*/ 35 h 101"/>
                <a:gd name="T50" fmla="*/ 99 w 116"/>
                <a:gd name="T51" fmla="*/ 58 h 101"/>
                <a:gd name="T52" fmla="*/ 81 w 116"/>
                <a:gd name="T53" fmla="*/ 52 h 101"/>
                <a:gd name="T54" fmla="*/ 99 w 116"/>
                <a:gd name="T55" fmla="*/ 58 h 101"/>
                <a:gd name="T56" fmla="*/ 99 w 116"/>
                <a:gd name="T57" fmla="*/ 42 h 101"/>
                <a:gd name="T58" fmla="*/ 81 w 116"/>
                <a:gd name="T59" fmla="*/ 35 h 101"/>
                <a:gd name="T60" fmla="*/ 27 w 116"/>
                <a:gd name="T61" fmla="*/ 19 h 101"/>
                <a:gd name="T62" fmla="*/ 1 w 116"/>
                <a:gd name="T63" fmla="*/ 8 h 101"/>
                <a:gd name="T64" fmla="*/ 27 w 116"/>
                <a:gd name="T65" fmla="*/ 1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6" h="101">
                  <a:moveTo>
                    <a:pt x="32" y="91"/>
                  </a:moveTo>
                  <a:cubicBezTo>
                    <a:pt x="28" y="91"/>
                    <a:pt x="25" y="88"/>
                    <a:pt x="25" y="84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88"/>
                    <a:pt x="9" y="88"/>
                    <a:pt x="9" y="88"/>
                  </a:cubicBezTo>
                  <a:cubicBezTo>
                    <a:pt x="9" y="96"/>
                    <a:pt x="16" y="101"/>
                    <a:pt x="22" y="101"/>
                  </a:cubicBezTo>
                  <a:cubicBezTo>
                    <a:pt x="116" y="101"/>
                    <a:pt x="116" y="101"/>
                    <a:pt x="116" y="101"/>
                  </a:cubicBezTo>
                  <a:cubicBezTo>
                    <a:pt x="116" y="91"/>
                    <a:pt x="116" y="91"/>
                    <a:pt x="116" y="91"/>
                  </a:cubicBezTo>
                  <a:lnTo>
                    <a:pt x="32" y="91"/>
                  </a:lnTo>
                  <a:close/>
                  <a:moveTo>
                    <a:pt x="71" y="21"/>
                  </a:moveTo>
                  <a:cubicBezTo>
                    <a:pt x="64" y="16"/>
                    <a:pt x="56" y="13"/>
                    <a:pt x="56" y="13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43" y="86"/>
                    <a:pt x="49" y="83"/>
                    <a:pt x="49" y="77"/>
                  </a:cubicBezTo>
                  <a:cubicBezTo>
                    <a:pt x="49" y="68"/>
                    <a:pt x="49" y="68"/>
                    <a:pt x="49" y="68"/>
                  </a:cubicBezTo>
                  <a:cubicBezTo>
                    <a:pt x="66" y="68"/>
                    <a:pt x="66" y="68"/>
                    <a:pt x="66" y="68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77" y="86"/>
                    <a:pt x="81" y="83"/>
                    <a:pt x="81" y="77"/>
                  </a:cubicBezTo>
                  <a:cubicBezTo>
                    <a:pt x="81" y="68"/>
                    <a:pt x="81" y="68"/>
                    <a:pt x="81" y="68"/>
                  </a:cubicBezTo>
                  <a:cubicBezTo>
                    <a:pt x="99" y="68"/>
                    <a:pt x="99" y="68"/>
                    <a:pt x="99" y="68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99" y="74"/>
                    <a:pt x="96" y="75"/>
                    <a:pt x="94" y="75"/>
                  </a:cubicBezTo>
                  <a:cubicBezTo>
                    <a:pt x="87" y="75"/>
                    <a:pt x="87" y="75"/>
                    <a:pt x="87" y="75"/>
                  </a:cubicBezTo>
                  <a:cubicBezTo>
                    <a:pt x="90" y="86"/>
                    <a:pt x="90" y="86"/>
                    <a:pt x="90" y="86"/>
                  </a:cubicBezTo>
                  <a:cubicBezTo>
                    <a:pt x="101" y="86"/>
                    <a:pt x="101" y="86"/>
                    <a:pt x="101" y="86"/>
                  </a:cubicBezTo>
                  <a:cubicBezTo>
                    <a:pt x="108" y="86"/>
                    <a:pt x="114" y="80"/>
                    <a:pt x="114" y="74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29"/>
                    <a:pt x="110" y="25"/>
                    <a:pt x="105" y="25"/>
                  </a:cubicBezTo>
                  <a:cubicBezTo>
                    <a:pt x="88" y="25"/>
                    <a:pt x="88" y="25"/>
                    <a:pt x="88" y="25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90" y="10"/>
                    <a:pt x="90" y="10"/>
                    <a:pt x="90" y="10"/>
                  </a:cubicBezTo>
                  <a:lnTo>
                    <a:pt x="71" y="21"/>
                  </a:lnTo>
                  <a:close/>
                  <a:moveTo>
                    <a:pt x="66" y="58"/>
                  </a:moveTo>
                  <a:cubicBezTo>
                    <a:pt x="49" y="58"/>
                    <a:pt x="49" y="58"/>
                    <a:pt x="49" y="58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66" y="52"/>
                    <a:pt x="66" y="52"/>
                    <a:pt x="66" y="52"/>
                  </a:cubicBezTo>
                  <a:lnTo>
                    <a:pt x="66" y="58"/>
                  </a:lnTo>
                  <a:close/>
                  <a:moveTo>
                    <a:pt x="66" y="42"/>
                  </a:moveTo>
                  <a:cubicBezTo>
                    <a:pt x="49" y="42"/>
                    <a:pt x="49" y="42"/>
                    <a:pt x="49" y="42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66" y="35"/>
                    <a:pt x="66" y="35"/>
                    <a:pt x="66" y="35"/>
                  </a:cubicBezTo>
                  <a:lnTo>
                    <a:pt x="66" y="42"/>
                  </a:lnTo>
                  <a:close/>
                  <a:moveTo>
                    <a:pt x="99" y="58"/>
                  </a:moveTo>
                  <a:cubicBezTo>
                    <a:pt x="81" y="58"/>
                    <a:pt x="81" y="58"/>
                    <a:pt x="81" y="58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99" y="52"/>
                    <a:pt x="99" y="52"/>
                    <a:pt x="99" y="52"/>
                  </a:cubicBezTo>
                  <a:lnTo>
                    <a:pt x="99" y="58"/>
                  </a:lnTo>
                  <a:close/>
                  <a:moveTo>
                    <a:pt x="99" y="35"/>
                  </a:moveTo>
                  <a:cubicBezTo>
                    <a:pt x="99" y="42"/>
                    <a:pt x="99" y="42"/>
                    <a:pt x="99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35"/>
                    <a:pt x="81" y="35"/>
                    <a:pt x="81" y="35"/>
                  </a:cubicBezTo>
                  <a:lnTo>
                    <a:pt x="99" y="35"/>
                  </a:lnTo>
                  <a:close/>
                  <a:moveTo>
                    <a:pt x="27" y="19"/>
                  </a:moveTo>
                  <a:cubicBezTo>
                    <a:pt x="19" y="8"/>
                    <a:pt x="10" y="3"/>
                    <a:pt x="10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6" y="27"/>
                    <a:pt x="16" y="27"/>
                    <a:pt x="16" y="27"/>
                  </a:cubicBezTo>
                  <a:lnTo>
                    <a:pt x="27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2"/>
            <p:cNvSpPr>
              <a:spLocks noEditPoints="1"/>
            </p:cNvSpPr>
            <p:nvPr/>
          </p:nvSpPr>
          <p:spPr bwMode="auto">
            <a:xfrm>
              <a:off x="5026026" y="4149725"/>
              <a:ext cx="438150" cy="396875"/>
            </a:xfrm>
            <a:custGeom>
              <a:avLst/>
              <a:gdLst>
                <a:gd name="T0" fmla="*/ 58 w 117"/>
                <a:gd name="T1" fmla="*/ 68 h 106"/>
                <a:gd name="T2" fmla="*/ 51 w 117"/>
                <a:gd name="T3" fmla="*/ 70 h 106"/>
                <a:gd name="T4" fmla="*/ 51 w 117"/>
                <a:gd name="T5" fmla="*/ 13 h 106"/>
                <a:gd name="T6" fmla="*/ 41 w 117"/>
                <a:gd name="T7" fmla="*/ 3 h 106"/>
                <a:gd name="T8" fmla="*/ 2 w 117"/>
                <a:gd name="T9" fmla="*/ 3 h 106"/>
                <a:gd name="T10" fmla="*/ 2 w 117"/>
                <a:gd name="T11" fmla="*/ 13 h 106"/>
                <a:gd name="T12" fmla="*/ 35 w 117"/>
                <a:gd name="T13" fmla="*/ 13 h 106"/>
                <a:gd name="T14" fmla="*/ 35 w 117"/>
                <a:gd name="T15" fmla="*/ 29 h 106"/>
                <a:gd name="T16" fmla="*/ 22 w 117"/>
                <a:gd name="T17" fmla="*/ 29 h 106"/>
                <a:gd name="T18" fmla="*/ 22 w 117"/>
                <a:gd name="T19" fmla="*/ 18 h 106"/>
                <a:gd name="T20" fmla="*/ 7 w 117"/>
                <a:gd name="T21" fmla="*/ 18 h 106"/>
                <a:gd name="T22" fmla="*/ 7 w 117"/>
                <a:gd name="T23" fmla="*/ 81 h 106"/>
                <a:gd name="T24" fmla="*/ 0 w 117"/>
                <a:gd name="T25" fmla="*/ 83 h 106"/>
                <a:gd name="T26" fmla="*/ 0 w 117"/>
                <a:gd name="T27" fmla="*/ 94 h 106"/>
                <a:gd name="T28" fmla="*/ 35 w 117"/>
                <a:gd name="T29" fmla="*/ 85 h 106"/>
                <a:gd name="T30" fmla="*/ 35 w 117"/>
                <a:gd name="T31" fmla="*/ 106 h 106"/>
                <a:gd name="T32" fmla="*/ 41 w 117"/>
                <a:gd name="T33" fmla="*/ 106 h 106"/>
                <a:gd name="T34" fmla="*/ 51 w 117"/>
                <a:gd name="T35" fmla="*/ 98 h 106"/>
                <a:gd name="T36" fmla="*/ 51 w 117"/>
                <a:gd name="T37" fmla="*/ 81 h 106"/>
                <a:gd name="T38" fmla="*/ 58 w 117"/>
                <a:gd name="T39" fmla="*/ 79 h 106"/>
                <a:gd name="T40" fmla="*/ 58 w 117"/>
                <a:gd name="T41" fmla="*/ 68 h 106"/>
                <a:gd name="T42" fmla="*/ 35 w 117"/>
                <a:gd name="T43" fmla="*/ 74 h 106"/>
                <a:gd name="T44" fmla="*/ 22 w 117"/>
                <a:gd name="T45" fmla="*/ 77 h 106"/>
                <a:gd name="T46" fmla="*/ 22 w 117"/>
                <a:gd name="T47" fmla="*/ 61 h 106"/>
                <a:gd name="T48" fmla="*/ 35 w 117"/>
                <a:gd name="T49" fmla="*/ 61 h 106"/>
                <a:gd name="T50" fmla="*/ 35 w 117"/>
                <a:gd name="T51" fmla="*/ 74 h 106"/>
                <a:gd name="T52" fmla="*/ 35 w 117"/>
                <a:gd name="T53" fmla="*/ 51 h 106"/>
                <a:gd name="T54" fmla="*/ 22 w 117"/>
                <a:gd name="T55" fmla="*/ 51 h 106"/>
                <a:gd name="T56" fmla="*/ 22 w 117"/>
                <a:gd name="T57" fmla="*/ 39 h 106"/>
                <a:gd name="T58" fmla="*/ 35 w 117"/>
                <a:gd name="T59" fmla="*/ 39 h 106"/>
                <a:gd name="T60" fmla="*/ 35 w 117"/>
                <a:gd name="T61" fmla="*/ 51 h 106"/>
                <a:gd name="T62" fmla="*/ 95 w 117"/>
                <a:gd name="T63" fmla="*/ 59 h 106"/>
                <a:gd name="T64" fmla="*/ 114 w 117"/>
                <a:gd name="T65" fmla="*/ 59 h 106"/>
                <a:gd name="T66" fmla="*/ 114 w 117"/>
                <a:gd name="T67" fmla="*/ 49 h 106"/>
                <a:gd name="T68" fmla="*/ 93 w 117"/>
                <a:gd name="T69" fmla="*/ 49 h 106"/>
                <a:gd name="T70" fmla="*/ 93 w 117"/>
                <a:gd name="T71" fmla="*/ 33 h 106"/>
                <a:gd name="T72" fmla="*/ 114 w 117"/>
                <a:gd name="T73" fmla="*/ 33 h 106"/>
                <a:gd name="T74" fmla="*/ 114 w 117"/>
                <a:gd name="T75" fmla="*/ 23 h 106"/>
                <a:gd name="T76" fmla="*/ 100 w 117"/>
                <a:gd name="T77" fmla="*/ 23 h 106"/>
                <a:gd name="T78" fmla="*/ 113 w 117"/>
                <a:gd name="T79" fmla="*/ 8 h 106"/>
                <a:gd name="T80" fmla="*/ 101 w 117"/>
                <a:gd name="T81" fmla="*/ 0 h 106"/>
                <a:gd name="T82" fmla="*/ 85 w 117"/>
                <a:gd name="T83" fmla="*/ 23 h 106"/>
                <a:gd name="T84" fmla="*/ 74 w 117"/>
                <a:gd name="T85" fmla="*/ 23 h 106"/>
                <a:gd name="T86" fmla="*/ 83 w 117"/>
                <a:gd name="T87" fmla="*/ 17 h 106"/>
                <a:gd name="T88" fmla="*/ 69 w 117"/>
                <a:gd name="T89" fmla="*/ 0 h 106"/>
                <a:gd name="T90" fmla="*/ 60 w 117"/>
                <a:gd name="T91" fmla="*/ 5 h 106"/>
                <a:gd name="T92" fmla="*/ 71 w 117"/>
                <a:gd name="T93" fmla="*/ 23 h 106"/>
                <a:gd name="T94" fmla="*/ 57 w 117"/>
                <a:gd name="T95" fmla="*/ 23 h 106"/>
                <a:gd name="T96" fmla="*/ 57 w 117"/>
                <a:gd name="T97" fmla="*/ 33 h 106"/>
                <a:gd name="T98" fmla="*/ 76 w 117"/>
                <a:gd name="T99" fmla="*/ 33 h 106"/>
                <a:gd name="T100" fmla="*/ 76 w 117"/>
                <a:gd name="T101" fmla="*/ 49 h 106"/>
                <a:gd name="T102" fmla="*/ 57 w 117"/>
                <a:gd name="T103" fmla="*/ 49 h 106"/>
                <a:gd name="T104" fmla="*/ 57 w 117"/>
                <a:gd name="T105" fmla="*/ 59 h 106"/>
                <a:gd name="T106" fmla="*/ 74 w 117"/>
                <a:gd name="T107" fmla="*/ 59 h 106"/>
                <a:gd name="T108" fmla="*/ 55 w 117"/>
                <a:gd name="T109" fmla="*/ 105 h 106"/>
                <a:gd name="T110" fmla="*/ 63 w 117"/>
                <a:gd name="T111" fmla="*/ 105 h 106"/>
                <a:gd name="T112" fmla="*/ 73 w 117"/>
                <a:gd name="T113" fmla="*/ 98 h 106"/>
                <a:gd name="T114" fmla="*/ 85 w 117"/>
                <a:gd name="T115" fmla="*/ 71 h 106"/>
                <a:gd name="T116" fmla="*/ 101 w 117"/>
                <a:gd name="T117" fmla="*/ 105 h 106"/>
                <a:gd name="T118" fmla="*/ 117 w 117"/>
                <a:gd name="T119" fmla="*/ 105 h 106"/>
                <a:gd name="T120" fmla="*/ 95 w 117"/>
                <a:gd name="T121" fmla="*/ 5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7" h="106">
                  <a:moveTo>
                    <a:pt x="58" y="68"/>
                  </a:moveTo>
                  <a:cubicBezTo>
                    <a:pt x="51" y="70"/>
                    <a:pt x="51" y="70"/>
                    <a:pt x="51" y="70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1" y="6"/>
                    <a:pt x="46" y="3"/>
                    <a:pt x="4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81"/>
                    <a:pt x="7" y="81"/>
                    <a:pt x="7" y="81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106"/>
                    <a:pt x="35" y="106"/>
                    <a:pt x="35" y="106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46" y="106"/>
                    <a:pt x="49" y="103"/>
                    <a:pt x="51" y="98"/>
                  </a:cubicBezTo>
                  <a:cubicBezTo>
                    <a:pt x="51" y="81"/>
                    <a:pt x="51" y="81"/>
                    <a:pt x="51" y="81"/>
                  </a:cubicBezTo>
                  <a:cubicBezTo>
                    <a:pt x="58" y="79"/>
                    <a:pt x="58" y="79"/>
                    <a:pt x="58" y="79"/>
                  </a:cubicBezTo>
                  <a:lnTo>
                    <a:pt x="58" y="68"/>
                  </a:lnTo>
                  <a:close/>
                  <a:moveTo>
                    <a:pt x="35" y="74"/>
                  </a:moveTo>
                  <a:cubicBezTo>
                    <a:pt x="22" y="77"/>
                    <a:pt x="22" y="77"/>
                    <a:pt x="22" y="77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35" y="61"/>
                    <a:pt x="35" y="61"/>
                    <a:pt x="35" y="61"/>
                  </a:cubicBezTo>
                  <a:lnTo>
                    <a:pt x="35" y="74"/>
                  </a:lnTo>
                  <a:close/>
                  <a:moveTo>
                    <a:pt x="35" y="51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35" y="39"/>
                    <a:pt x="35" y="39"/>
                    <a:pt x="35" y="39"/>
                  </a:cubicBezTo>
                  <a:lnTo>
                    <a:pt x="35" y="51"/>
                  </a:lnTo>
                  <a:close/>
                  <a:moveTo>
                    <a:pt x="95" y="59"/>
                  </a:moveTo>
                  <a:cubicBezTo>
                    <a:pt x="114" y="59"/>
                    <a:pt x="114" y="59"/>
                    <a:pt x="114" y="59"/>
                  </a:cubicBezTo>
                  <a:cubicBezTo>
                    <a:pt x="114" y="49"/>
                    <a:pt x="114" y="49"/>
                    <a:pt x="114" y="49"/>
                  </a:cubicBezTo>
                  <a:cubicBezTo>
                    <a:pt x="93" y="49"/>
                    <a:pt x="93" y="49"/>
                    <a:pt x="93" y="49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75" y="7"/>
                    <a:pt x="69" y="0"/>
                    <a:pt x="69" y="0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49"/>
                    <a:pt x="76" y="49"/>
                    <a:pt x="76" y="49"/>
                  </a:cubicBezTo>
                  <a:cubicBezTo>
                    <a:pt x="57" y="49"/>
                    <a:pt x="57" y="49"/>
                    <a:pt x="57" y="4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55" y="105"/>
                    <a:pt x="55" y="105"/>
                    <a:pt x="55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7" y="105"/>
                    <a:pt x="72" y="102"/>
                    <a:pt x="73" y="98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101" y="105"/>
                    <a:pt x="101" y="105"/>
                    <a:pt x="101" y="105"/>
                  </a:cubicBezTo>
                  <a:cubicBezTo>
                    <a:pt x="117" y="105"/>
                    <a:pt x="117" y="105"/>
                    <a:pt x="117" y="105"/>
                  </a:cubicBezTo>
                  <a:lnTo>
                    <a:pt x="95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3"/>
            <p:cNvSpPr>
              <a:spLocks noEditPoints="1"/>
            </p:cNvSpPr>
            <p:nvPr/>
          </p:nvSpPr>
          <p:spPr bwMode="auto">
            <a:xfrm>
              <a:off x="4046538" y="4149725"/>
              <a:ext cx="428625" cy="396875"/>
            </a:xfrm>
            <a:custGeom>
              <a:avLst/>
              <a:gdLst>
                <a:gd name="T0" fmla="*/ 102 w 114"/>
                <a:gd name="T1" fmla="*/ 15 h 106"/>
                <a:gd name="T2" fmla="*/ 66 w 114"/>
                <a:gd name="T3" fmla="*/ 15 h 106"/>
                <a:gd name="T4" fmla="*/ 66 w 114"/>
                <a:gd name="T5" fmla="*/ 0 h 106"/>
                <a:gd name="T6" fmla="*/ 48 w 114"/>
                <a:gd name="T7" fmla="*/ 0 h 106"/>
                <a:gd name="T8" fmla="*/ 48 w 114"/>
                <a:gd name="T9" fmla="*/ 15 h 106"/>
                <a:gd name="T10" fmla="*/ 24 w 114"/>
                <a:gd name="T11" fmla="*/ 15 h 106"/>
                <a:gd name="T12" fmla="*/ 24 w 114"/>
                <a:gd name="T13" fmla="*/ 25 h 106"/>
                <a:gd name="T14" fmla="*/ 48 w 114"/>
                <a:gd name="T15" fmla="*/ 25 h 106"/>
                <a:gd name="T16" fmla="*/ 48 w 114"/>
                <a:gd name="T17" fmla="*/ 67 h 106"/>
                <a:gd name="T18" fmla="*/ 18 w 114"/>
                <a:gd name="T19" fmla="*/ 67 h 106"/>
                <a:gd name="T20" fmla="*/ 18 w 114"/>
                <a:gd name="T21" fmla="*/ 15 h 106"/>
                <a:gd name="T22" fmla="*/ 0 w 114"/>
                <a:gd name="T23" fmla="*/ 15 h 106"/>
                <a:gd name="T24" fmla="*/ 0 w 114"/>
                <a:gd name="T25" fmla="*/ 76 h 106"/>
                <a:gd name="T26" fmla="*/ 48 w 114"/>
                <a:gd name="T27" fmla="*/ 76 h 106"/>
                <a:gd name="T28" fmla="*/ 48 w 114"/>
                <a:gd name="T29" fmla="*/ 106 h 106"/>
                <a:gd name="T30" fmla="*/ 50 w 114"/>
                <a:gd name="T31" fmla="*/ 106 h 106"/>
                <a:gd name="T32" fmla="*/ 66 w 114"/>
                <a:gd name="T33" fmla="*/ 94 h 106"/>
                <a:gd name="T34" fmla="*/ 66 w 114"/>
                <a:gd name="T35" fmla="*/ 76 h 106"/>
                <a:gd name="T36" fmla="*/ 98 w 114"/>
                <a:gd name="T37" fmla="*/ 76 h 106"/>
                <a:gd name="T38" fmla="*/ 114 w 114"/>
                <a:gd name="T39" fmla="*/ 62 h 106"/>
                <a:gd name="T40" fmla="*/ 114 w 114"/>
                <a:gd name="T41" fmla="*/ 25 h 106"/>
                <a:gd name="T42" fmla="*/ 102 w 114"/>
                <a:gd name="T43" fmla="*/ 15 h 106"/>
                <a:gd name="T44" fmla="*/ 95 w 114"/>
                <a:gd name="T45" fmla="*/ 60 h 106"/>
                <a:gd name="T46" fmla="*/ 88 w 114"/>
                <a:gd name="T47" fmla="*/ 67 h 106"/>
                <a:gd name="T48" fmla="*/ 66 w 114"/>
                <a:gd name="T49" fmla="*/ 67 h 106"/>
                <a:gd name="T50" fmla="*/ 66 w 114"/>
                <a:gd name="T51" fmla="*/ 25 h 106"/>
                <a:gd name="T52" fmla="*/ 95 w 114"/>
                <a:gd name="T53" fmla="*/ 25 h 106"/>
                <a:gd name="T54" fmla="*/ 95 w 114"/>
                <a:gd name="T55" fmla="*/ 6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4" h="106">
                  <a:moveTo>
                    <a:pt x="102" y="15"/>
                  </a:moveTo>
                  <a:cubicBezTo>
                    <a:pt x="66" y="15"/>
                    <a:pt x="66" y="15"/>
                    <a:pt x="66" y="15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8" y="106"/>
                    <a:pt x="48" y="106"/>
                    <a:pt x="48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61" y="105"/>
                    <a:pt x="66" y="101"/>
                    <a:pt x="66" y="94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98" y="76"/>
                    <a:pt x="98" y="76"/>
                    <a:pt x="98" y="76"/>
                  </a:cubicBezTo>
                  <a:cubicBezTo>
                    <a:pt x="107" y="76"/>
                    <a:pt x="114" y="70"/>
                    <a:pt x="114" y="62"/>
                  </a:cubicBezTo>
                  <a:cubicBezTo>
                    <a:pt x="114" y="25"/>
                    <a:pt x="114" y="25"/>
                    <a:pt x="114" y="25"/>
                  </a:cubicBezTo>
                  <a:cubicBezTo>
                    <a:pt x="114" y="19"/>
                    <a:pt x="109" y="15"/>
                    <a:pt x="102" y="15"/>
                  </a:cubicBezTo>
                  <a:close/>
                  <a:moveTo>
                    <a:pt x="95" y="60"/>
                  </a:moveTo>
                  <a:cubicBezTo>
                    <a:pt x="95" y="64"/>
                    <a:pt x="92" y="67"/>
                    <a:pt x="88" y="67"/>
                  </a:cubicBezTo>
                  <a:cubicBezTo>
                    <a:pt x="66" y="67"/>
                    <a:pt x="66" y="67"/>
                    <a:pt x="66" y="67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95" y="25"/>
                    <a:pt x="95" y="25"/>
                    <a:pt x="95" y="25"/>
                  </a:cubicBezTo>
                  <a:lnTo>
                    <a:pt x="95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4"/>
            <p:cNvSpPr>
              <a:spLocks noEditPoints="1"/>
            </p:cNvSpPr>
            <p:nvPr/>
          </p:nvSpPr>
          <p:spPr bwMode="auto">
            <a:xfrm>
              <a:off x="4538663" y="4157663"/>
              <a:ext cx="423863" cy="377825"/>
            </a:xfrm>
            <a:custGeom>
              <a:avLst/>
              <a:gdLst>
                <a:gd name="T0" fmla="*/ 101 w 113"/>
                <a:gd name="T1" fmla="*/ 0 h 101"/>
                <a:gd name="T2" fmla="*/ 23 w 113"/>
                <a:gd name="T3" fmla="*/ 0 h 101"/>
                <a:gd name="T4" fmla="*/ 23 w 113"/>
                <a:gd name="T5" fmla="*/ 10 h 101"/>
                <a:gd name="T6" fmla="*/ 96 w 113"/>
                <a:gd name="T7" fmla="*/ 10 h 101"/>
                <a:gd name="T8" fmla="*/ 96 w 113"/>
                <a:gd name="T9" fmla="*/ 84 h 101"/>
                <a:gd name="T10" fmla="*/ 88 w 113"/>
                <a:gd name="T11" fmla="*/ 91 h 101"/>
                <a:gd name="T12" fmla="*/ 17 w 113"/>
                <a:gd name="T13" fmla="*/ 91 h 101"/>
                <a:gd name="T14" fmla="*/ 17 w 113"/>
                <a:gd name="T15" fmla="*/ 0 h 101"/>
                <a:gd name="T16" fmla="*/ 0 w 113"/>
                <a:gd name="T17" fmla="*/ 0 h 101"/>
                <a:gd name="T18" fmla="*/ 0 w 113"/>
                <a:gd name="T19" fmla="*/ 101 h 101"/>
                <a:gd name="T20" fmla="*/ 97 w 113"/>
                <a:gd name="T21" fmla="*/ 101 h 101"/>
                <a:gd name="T22" fmla="*/ 113 w 113"/>
                <a:gd name="T23" fmla="*/ 86 h 101"/>
                <a:gd name="T24" fmla="*/ 113 w 113"/>
                <a:gd name="T25" fmla="*/ 11 h 101"/>
                <a:gd name="T26" fmla="*/ 101 w 113"/>
                <a:gd name="T27" fmla="*/ 0 h 101"/>
                <a:gd name="T28" fmla="*/ 90 w 113"/>
                <a:gd name="T29" fmla="*/ 71 h 101"/>
                <a:gd name="T30" fmla="*/ 81 w 113"/>
                <a:gd name="T31" fmla="*/ 71 h 101"/>
                <a:gd name="T32" fmla="*/ 87 w 113"/>
                <a:gd name="T33" fmla="*/ 64 h 101"/>
                <a:gd name="T34" fmla="*/ 74 w 113"/>
                <a:gd name="T35" fmla="*/ 55 h 101"/>
                <a:gd name="T36" fmla="*/ 67 w 113"/>
                <a:gd name="T37" fmla="*/ 61 h 101"/>
                <a:gd name="T38" fmla="*/ 77 w 113"/>
                <a:gd name="T39" fmla="*/ 71 h 101"/>
                <a:gd name="T40" fmla="*/ 64 w 113"/>
                <a:gd name="T41" fmla="*/ 71 h 101"/>
                <a:gd name="T42" fmla="*/ 64 w 113"/>
                <a:gd name="T43" fmla="*/ 54 h 101"/>
                <a:gd name="T44" fmla="*/ 89 w 113"/>
                <a:gd name="T45" fmla="*/ 54 h 101"/>
                <a:gd name="T46" fmla="*/ 89 w 113"/>
                <a:gd name="T47" fmla="*/ 43 h 101"/>
                <a:gd name="T48" fmla="*/ 64 w 113"/>
                <a:gd name="T49" fmla="*/ 43 h 101"/>
                <a:gd name="T50" fmla="*/ 64 w 113"/>
                <a:gd name="T51" fmla="*/ 31 h 101"/>
                <a:gd name="T52" fmla="*/ 89 w 113"/>
                <a:gd name="T53" fmla="*/ 31 h 101"/>
                <a:gd name="T54" fmla="*/ 89 w 113"/>
                <a:gd name="T55" fmla="*/ 21 h 101"/>
                <a:gd name="T56" fmla="*/ 24 w 113"/>
                <a:gd name="T57" fmla="*/ 21 h 101"/>
                <a:gd name="T58" fmla="*/ 24 w 113"/>
                <a:gd name="T59" fmla="*/ 31 h 101"/>
                <a:gd name="T60" fmla="*/ 46 w 113"/>
                <a:gd name="T61" fmla="*/ 31 h 101"/>
                <a:gd name="T62" fmla="*/ 46 w 113"/>
                <a:gd name="T63" fmla="*/ 43 h 101"/>
                <a:gd name="T64" fmla="*/ 24 w 113"/>
                <a:gd name="T65" fmla="*/ 43 h 101"/>
                <a:gd name="T66" fmla="*/ 24 w 113"/>
                <a:gd name="T67" fmla="*/ 54 h 101"/>
                <a:gd name="T68" fmla="*/ 46 w 113"/>
                <a:gd name="T69" fmla="*/ 54 h 101"/>
                <a:gd name="T70" fmla="*/ 46 w 113"/>
                <a:gd name="T71" fmla="*/ 71 h 101"/>
                <a:gd name="T72" fmla="*/ 23 w 113"/>
                <a:gd name="T73" fmla="*/ 71 h 101"/>
                <a:gd name="T74" fmla="*/ 23 w 113"/>
                <a:gd name="T75" fmla="*/ 81 h 101"/>
                <a:gd name="T76" fmla="*/ 90 w 113"/>
                <a:gd name="T77" fmla="*/ 81 h 101"/>
                <a:gd name="T78" fmla="*/ 90 w 113"/>
                <a:gd name="T79" fmla="*/ 7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3" h="101">
                  <a:moveTo>
                    <a:pt x="101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96" y="10"/>
                    <a:pt x="96" y="10"/>
                    <a:pt x="96" y="10"/>
                  </a:cubicBezTo>
                  <a:cubicBezTo>
                    <a:pt x="96" y="84"/>
                    <a:pt x="96" y="84"/>
                    <a:pt x="96" y="84"/>
                  </a:cubicBezTo>
                  <a:cubicBezTo>
                    <a:pt x="96" y="88"/>
                    <a:pt x="92" y="91"/>
                    <a:pt x="88" y="91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97" y="101"/>
                    <a:pt x="97" y="101"/>
                    <a:pt x="97" y="101"/>
                  </a:cubicBezTo>
                  <a:cubicBezTo>
                    <a:pt x="106" y="101"/>
                    <a:pt x="113" y="95"/>
                    <a:pt x="113" y="86"/>
                  </a:cubicBezTo>
                  <a:cubicBezTo>
                    <a:pt x="113" y="11"/>
                    <a:pt x="113" y="11"/>
                    <a:pt x="113" y="11"/>
                  </a:cubicBezTo>
                  <a:cubicBezTo>
                    <a:pt x="113" y="5"/>
                    <a:pt x="108" y="0"/>
                    <a:pt x="101" y="0"/>
                  </a:cubicBezTo>
                  <a:close/>
                  <a:moveTo>
                    <a:pt x="90" y="71"/>
                  </a:moveTo>
                  <a:cubicBezTo>
                    <a:pt x="81" y="71"/>
                    <a:pt x="81" y="71"/>
                    <a:pt x="81" y="71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0" y="58"/>
                    <a:pt x="74" y="55"/>
                    <a:pt x="74" y="55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77" y="71"/>
                    <a:pt x="77" y="71"/>
                    <a:pt x="77" y="71"/>
                  </a:cubicBezTo>
                  <a:cubicBezTo>
                    <a:pt x="64" y="71"/>
                    <a:pt x="64" y="71"/>
                    <a:pt x="64" y="71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89" y="54"/>
                    <a:pt x="89" y="54"/>
                    <a:pt x="89" y="54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89" y="31"/>
                    <a:pt x="89" y="31"/>
                    <a:pt x="89" y="31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23" y="71"/>
                    <a:pt x="23" y="71"/>
                    <a:pt x="23" y="7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90" y="81"/>
                    <a:pt x="90" y="81"/>
                    <a:pt x="90" y="81"/>
                  </a:cubicBezTo>
                  <a:lnTo>
                    <a:pt x="90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3074" name="Picture 2" descr="C:\Users\Administrator\Desktop\党政素材图片\花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58" y="5374011"/>
            <a:ext cx="2319233" cy="148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2987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:checker/>
      </p:transition>
    </mc:Choice>
    <mc:Fallback xmlns="">
      <p:transition spd="slow" advTm="0">
        <p:checker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4" presetID="2" presetClass="entr" presetSubtype="2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2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2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2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9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0" grpId="0" autoUpdateAnimBg="0"/>
          <p:bldP spid="11" grpId="0" autoUpdateAnimBg="0"/>
          <p:bldP spid="3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2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2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2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9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0" grpId="0" autoUpdateAnimBg="0"/>
          <p:bldP spid="11" grpId="0" autoUpdateAnimBg="0"/>
          <p:bldP spid="38" grpId="0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" y="3156994"/>
            <a:ext cx="6726654" cy="368385"/>
          </a:xfrm>
          <a:prstGeom prst="rect">
            <a:avLst/>
          </a:prstGeom>
          <a:gradFill>
            <a:gsLst>
              <a:gs pos="0">
                <a:srgbClr val="C00000"/>
              </a:gs>
              <a:gs pos="82000">
                <a:srgbClr val="FF0000"/>
              </a:gs>
              <a:gs pos="100000">
                <a:schemeClr val="bg1"/>
              </a:gs>
            </a:gsLst>
            <a:lin ang="14400000" scaled="0"/>
          </a:gradFill>
          <a:ln>
            <a:noFill/>
          </a:ln>
          <a:extLst/>
        </p:spPr>
        <p:txBody>
          <a:bodyPr lIns="91311" tIns="45655" rIns="91311" bIns="45655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 flipV="1">
            <a:off x="1" y="3860418"/>
            <a:ext cx="4587436" cy="369972"/>
          </a:xfrm>
          <a:prstGeom prst="rect">
            <a:avLst/>
          </a:prstGeom>
          <a:gradFill>
            <a:gsLst>
              <a:gs pos="0">
                <a:srgbClr val="C00000"/>
              </a:gs>
              <a:gs pos="82000">
                <a:srgbClr val="FF0000"/>
              </a:gs>
              <a:gs pos="100000">
                <a:schemeClr val="bg1"/>
              </a:gs>
            </a:gsLst>
            <a:lin ang="14400000" scaled="0"/>
          </a:gradFill>
          <a:ln>
            <a:noFill/>
          </a:ln>
          <a:extLst/>
        </p:spPr>
        <p:txBody>
          <a:bodyPr lIns="91311" tIns="45655" rIns="91311" bIns="45655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grpSp>
        <p:nvGrpSpPr>
          <p:cNvPr id="6" name="组合 5"/>
          <p:cNvGrpSpPr>
            <a:grpSpLocks/>
          </p:cNvGrpSpPr>
          <p:nvPr/>
        </p:nvGrpSpPr>
        <p:grpSpPr bwMode="auto">
          <a:xfrm flipV="1">
            <a:off x="3448109" y="3860417"/>
            <a:ext cx="2310355" cy="2313522"/>
            <a:chOff x="0" y="0"/>
            <a:chExt cx="1970470" cy="1970470"/>
          </a:xfrm>
          <a:gradFill>
            <a:gsLst>
              <a:gs pos="0">
                <a:srgbClr val="C00000"/>
              </a:gs>
              <a:gs pos="82000">
                <a:srgbClr val="FF0000"/>
              </a:gs>
              <a:gs pos="100000">
                <a:schemeClr val="bg1"/>
              </a:gs>
            </a:gsLst>
            <a:lin ang="14400000" scaled="0"/>
          </a:gradFill>
        </p:grpSpPr>
        <p:sp>
          <p:nvSpPr>
            <p:cNvPr id="7" name="任意多边形 6"/>
            <p:cNvSpPr>
              <a:spLocks noChangeArrowheads="1"/>
            </p:cNvSpPr>
            <p:nvPr/>
          </p:nvSpPr>
          <p:spPr bwMode="auto">
            <a:xfrm>
              <a:off x="0" y="0"/>
              <a:ext cx="1970470" cy="1523844"/>
            </a:xfrm>
            <a:custGeom>
              <a:avLst/>
              <a:gdLst>
                <a:gd name="T0" fmla="*/ 985235 w 1970470"/>
                <a:gd name="T1" fmla="*/ 0 h 1523844"/>
                <a:gd name="T2" fmla="*/ 1970470 w 1970470"/>
                <a:gd name="T3" fmla="*/ 985235 h 1523844"/>
                <a:gd name="T4" fmla="*/ 1851557 w 1970470"/>
                <a:gd name="T5" fmla="*/ 1454856 h 1523844"/>
                <a:gd name="T6" fmla="*/ 1809646 w 1970470"/>
                <a:gd name="T7" fmla="*/ 1523844 h 1523844"/>
                <a:gd name="T8" fmla="*/ 1380307 w 1970470"/>
                <a:gd name="T9" fmla="*/ 1523844 h 1523844"/>
                <a:gd name="T10" fmla="*/ 1458954 w 1970470"/>
                <a:gd name="T11" fmla="*/ 1458954 h 1523844"/>
                <a:gd name="T12" fmla="*/ 1655175 w 1970470"/>
                <a:gd name="T13" fmla="*/ 985235 h 1523844"/>
                <a:gd name="T14" fmla="*/ 985235 w 1970470"/>
                <a:gd name="T15" fmla="*/ 315295 h 1523844"/>
                <a:gd name="T16" fmla="*/ 315295 w 1970470"/>
                <a:gd name="T17" fmla="*/ 985235 h 1523844"/>
                <a:gd name="T18" fmla="*/ 511516 w 1970470"/>
                <a:gd name="T19" fmla="*/ 1458954 h 1523844"/>
                <a:gd name="T20" fmla="*/ 590163 w 1970470"/>
                <a:gd name="T21" fmla="*/ 1523844 h 1523844"/>
                <a:gd name="T22" fmla="*/ 160824 w 1970470"/>
                <a:gd name="T23" fmla="*/ 1523844 h 1523844"/>
                <a:gd name="T24" fmla="*/ 118913 w 1970470"/>
                <a:gd name="T25" fmla="*/ 1454856 h 1523844"/>
                <a:gd name="T26" fmla="*/ 0 w 1970470"/>
                <a:gd name="T27" fmla="*/ 985235 h 1523844"/>
                <a:gd name="T28" fmla="*/ 985235 w 1970470"/>
                <a:gd name="T29" fmla="*/ 0 h 152384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970470"/>
                <a:gd name="T46" fmla="*/ 0 h 1523844"/>
                <a:gd name="T47" fmla="*/ 1970470 w 1970470"/>
                <a:gd name="T48" fmla="*/ 1523844 h 152384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" name="任意多边形 7"/>
            <p:cNvSpPr>
              <a:spLocks noChangeArrowheads="1"/>
            </p:cNvSpPr>
            <p:nvPr/>
          </p:nvSpPr>
          <p:spPr bwMode="auto">
            <a:xfrm>
              <a:off x="160824" y="1523844"/>
              <a:ext cx="1648822" cy="446626"/>
            </a:xfrm>
            <a:custGeom>
              <a:avLst/>
              <a:gdLst>
                <a:gd name="T0" fmla="*/ 0 w 1648822"/>
                <a:gd name="T1" fmla="*/ 0 h 446626"/>
                <a:gd name="T2" fmla="*/ 429339 w 1648822"/>
                <a:gd name="T3" fmla="*/ 0 h 446626"/>
                <a:gd name="T4" fmla="*/ 449841 w 1648822"/>
                <a:gd name="T5" fmla="*/ 16916 h 446626"/>
                <a:gd name="T6" fmla="*/ 824411 w 1648822"/>
                <a:gd name="T7" fmla="*/ 131331 h 446626"/>
                <a:gd name="T8" fmla="*/ 1198981 w 1648822"/>
                <a:gd name="T9" fmla="*/ 16916 h 446626"/>
                <a:gd name="T10" fmla="*/ 1219483 w 1648822"/>
                <a:gd name="T11" fmla="*/ 0 h 446626"/>
                <a:gd name="T12" fmla="*/ 1648822 w 1648822"/>
                <a:gd name="T13" fmla="*/ 0 h 446626"/>
                <a:gd name="T14" fmla="*/ 1641383 w 1648822"/>
                <a:gd name="T15" fmla="*/ 12245 h 446626"/>
                <a:gd name="T16" fmla="*/ 824411 w 1648822"/>
                <a:gd name="T17" fmla="*/ 446626 h 446626"/>
                <a:gd name="T18" fmla="*/ 7439 w 1648822"/>
                <a:gd name="T19" fmla="*/ 12245 h 446626"/>
                <a:gd name="T20" fmla="*/ 0 w 1648822"/>
                <a:gd name="T21" fmla="*/ 0 h 4466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648822"/>
                <a:gd name="T34" fmla="*/ 0 h 446626"/>
                <a:gd name="T35" fmla="*/ 1648822 w 1648822"/>
                <a:gd name="T36" fmla="*/ 446626 h 44662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>
              <a:noFill/>
              <a:bevel/>
              <a:headEnd/>
              <a:tailEnd/>
            </a:ln>
            <a:extLst/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9" name="矩形 8"/>
          <p:cNvSpPr>
            <a:spLocks noChangeArrowheads="1"/>
          </p:cNvSpPr>
          <p:nvPr/>
        </p:nvSpPr>
        <p:spPr bwMode="auto">
          <a:xfrm flipV="1">
            <a:off x="6978606" y="3860418"/>
            <a:ext cx="5191170" cy="369972"/>
          </a:xfrm>
          <a:prstGeom prst="rect">
            <a:avLst/>
          </a:prstGeom>
          <a:gradFill>
            <a:gsLst>
              <a:gs pos="0">
                <a:srgbClr val="C00000"/>
              </a:gs>
              <a:gs pos="82000">
                <a:srgbClr val="FF0000"/>
              </a:gs>
              <a:gs pos="100000">
                <a:schemeClr val="bg1"/>
              </a:gs>
            </a:gsLst>
            <a:lin ang="14400000" scaled="0"/>
          </a:gradFill>
          <a:ln>
            <a:noFill/>
          </a:ln>
          <a:extLst/>
        </p:spPr>
        <p:txBody>
          <a:bodyPr lIns="91311" tIns="45655" rIns="91311" bIns="45655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grpSp>
        <p:nvGrpSpPr>
          <p:cNvPr id="11" name="组合 10"/>
          <p:cNvGrpSpPr>
            <a:grpSpLocks/>
          </p:cNvGrpSpPr>
          <p:nvPr/>
        </p:nvGrpSpPr>
        <p:grpSpPr bwMode="auto">
          <a:xfrm flipV="1">
            <a:off x="5888400" y="3860417"/>
            <a:ext cx="2308772" cy="2313522"/>
            <a:chOff x="0" y="0"/>
            <a:chExt cx="1970470" cy="1970470"/>
          </a:xfrm>
          <a:gradFill>
            <a:gsLst>
              <a:gs pos="0">
                <a:srgbClr val="C00000"/>
              </a:gs>
              <a:gs pos="82000">
                <a:srgbClr val="FF0000"/>
              </a:gs>
              <a:gs pos="100000">
                <a:schemeClr val="bg1"/>
              </a:gs>
            </a:gsLst>
            <a:lin ang="14400000" scaled="0"/>
          </a:gradFill>
        </p:grpSpPr>
        <p:sp>
          <p:nvSpPr>
            <p:cNvPr id="12" name="任意多边形 11"/>
            <p:cNvSpPr>
              <a:spLocks noChangeArrowheads="1"/>
            </p:cNvSpPr>
            <p:nvPr/>
          </p:nvSpPr>
          <p:spPr bwMode="auto">
            <a:xfrm>
              <a:off x="0" y="0"/>
              <a:ext cx="1970470" cy="1523844"/>
            </a:xfrm>
            <a:custGeom>
              <a:avLst/>
              <a:gdLst>
                <a:gd name="T0" fmla="*/ 985235 w 1970470"/>
                <a:gd name="T1" fmla="*/ 0 h 1523844"/>
                <a:gd name="T2" fmla="*/ 1970470 w 1970470"/>
                <a:gd name="T3" fmla="*/ 985235 h 1523844"/>
                <a:gd name="T4" fmla="*/ 1851557 w 1970470"/>
                <a:gd name="T5" fmla="*/ 1454856 h 1523844"/>
                <a:gd name="T6" fmla="*/ 1809646 w 1970470"/>
                <a:gd name="T7" fmla="*/ 1523844 h 1523844"/>
                <a:gd name="T8" fmla="*/ 1380307 w 1970470"/>
                <a:gd name="T9" fmla="*/ 1523844 h 1523844"/>
                <a:gd name="T10" fmla="*/ 1458954 w 1970470"/>
                <a:gd name="T11" fmla="*/ 1458954 h 1523844"/>
                <a:gd name="T12" fmla="*/ 1655175 w 1970470"/>
                <a:gd name="T13" fmla="*/ 985235 h 1523844"/>
                <a:gd name="T14" fmla="*/ 985235 w 1970470"/>
                <a:gd name="T15" fmla="*/ 315295 h 1523844"/>
                <a:gd name="T16" fmla="*/ 315295 w 1970470"/>
                <a:gd name="T17" fmla="*/ 985235 h 1523844"/>
                <a:gd name="T18" fmla="*/ 511516 w 1970470"/>
                <a:gd name="T19" fmla="*/ 1458954 h 1523844"/>
                <a:gd name="T20" fmla="*/ 590163 w 1970470"/>
                <a:gd name="T21" fmla="*/ 1523844 h 1523844"/>
                <a:gd name="T22" fmla="*/ 160824 w 1970470"/>
                <a:gd name="T23" fmla="*/ 1523844 h 1523844"/>
                <a:gd name="T24" fmla="*/ 118913 w 1970470"/>
                <a:gd name="T25" fmla="*/ 1454856 h 1523844"/>
                <a:gd name="T26" fmla="*/ 0 w 1970470"/>
                <a:gd name="T27" fmla="*/ 985235 h 1523844"/>
                <a:gd name="T28" fmla="*/ 985235 w 1970470"/>
                <a:gd name="T29" fmla="*/ 0 h 152384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970470"/>
                <a:gd name="T46" fmla="*/ 0 h 1523844"/>
                <a:gd name="T47" fmla="*/ 1970470 w 1970470"/>
                <a:gd name="T48" fmla="*/ 1523844 h 152384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3" name="任意多边形 12"/>
            <p:cNvSpPr>
              <a:spLocks noChangeArrowheads="1"/>
            </p:cNvSpPr>
            <p:nvPr/>
          </p:nvSpPr>
          <p:spPr bwMode="auto">
            <a:xfrm>
              <a:off x="160824" y="1523844"/>
              <a:ext cx="1648822" cy="446626"/>
            </a:xfrm>
            <a:custGeom>
              <a:avLst/>
              <a:gdLst>
                <a:gd name="T0" fmla="*/ 0 w 1648822"/>
                <a:gd name="T1" fmla="*/ 0 h 446626"/>
                <a:gd name="T2" fmla="*/ 429339 w 1648822"/>
                <a:gd name="T3" fmla="*/ 0 h 446626"/>
                <a:gd name="T4" fmla="*/ 449841 w 1648822"/>
                <a:gd name="T5" fmla="*/ 16916 h 446626"/>
                <a:gd name="T6" fmla="*/ 824411 w 1648822"/>
                <a:gd name="T7" fmla="*/ 131331 h 446626"/>
                <a:gd name="T8" fmla="*/ 1198981 w 1648822"/>
                <a:gd name="T9" fmla="*/ 16916 h 446626"/>
                <a:gd name="T10" fmla="*/ 1219483 w 1648822"/>
                <a:gd name="T11" fmla="*/ 0 h 446626"/>
                <a:gd name="T12" fmla="*/ 1648822 w 1648822"/>
                <a:gd name="T13" fmla="*/ 0 h 446626"/>
                <a:gd name="T14" fmla="*/ 1641383 w 1648822"/>
                <a:gd name="T15" fmla="*/ 12245 h 446626"/>
                <a:gd name="T16" fmla="*/ 824411 w 1648822"/>
                <a:gd name="T17" fmla="*/ 446626 h 446626"/>
                <a:gd name="T18" fmla="*/ 7439 w 1648822"/>
                <a:gd name="T19" fmla="*/ 12245 h 446626"/>
                <a:gd name="T20" fmla="*/ 0 w 1648822"/>
                <a:gd name="T21" fmla="*/ 0 h 4466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648822"/>
                <a:gd name="T34" fmla="*/ 0 h 446626"/>
                <a:gd name="T35" fmla="*/ 1648822 w 1648822"/>
                <a:gd name="T36" fmla="*/ 446626 h 44662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4" name="TextBox 59"/>
          <p:cNvSpPr>
            <a:spLocks noChangeArrowheads="1"/>
          </p:cNvSpPr>
          <p:nvPr/>
        </p:nvSpPr>
        <p:spPr bwMode="auto">
          <a:xfrm flipH="1">
            <a:off x="2635204" y="1656455"/>
            <a:ext cx="2584492" cy="400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311" tIns="45655" rIns="91311" bIns="45655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r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此处添加文本标题</a:t>
            </a: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350087" y="2029609"/>
            <a:ext cx="3961516" cy="1077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311" tIns="45655" rIns="91311" bIns="4565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lvl="0" algn="just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方正兰亭纤黑简体"/>
              </a:rPr>
              <a:t>单击此处添加文字阐述，添加简短问题说明文字，具体说明文字在此处添加此处。单击此处添加文字阐述，添加简短问题说明文字，具体说明文字在此处添加此处。</a:t>
            </a:r>
          </a:p>
        </p:txBody>
      </p:sp>
      <p:sp>
        <p:nvSpPr>
          <p:cNvPr id="16" name="TextBox 59"/>
          <p:cNvSpPr>
            <a:spLocks noChangeArrowheads="1"/>
          </p:cNvSpPr>
          <p:nvPr/>
        </p:nvSpPr>
        <p:spPr bwMode="auto">
          <a:xfrm flipH="1">
            <a:off x="8224108" y="4384412"/>
            <a:ext cx="2582908" cy="400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311" tIns="45655" rIns="91311" bIns="45655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此处添加文本标题</a:t>
            </a:r>
          </a:p>
        </p:txBody>
      </p:sp>
      <p:sp>
        <p:nvSpPr>
          <p:cNvPr id="17" name="矩形 17"/>
          <p:cNvSpPr>
            <a:spLocks noChangeArrowheads="1"/>
          </p:cNvSpPr>
          <p:nvPr/>
        </p:nvSpPr>
        <p:spPr bwMode="auto">
          <a:xfrm>
            <a:off x="8423768" y="4770266"/>
            <a:ext cx="3315423" cy="132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91311" tIns="45655" rIns="91311" bIns="4565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lvl="0" algn="just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方正兰亭纤黑简体"/>
              </a:rPr>
              <a:t>单击此处添加文字阐述，添加简短问题说明文字，具体说明文字在此处添加此处。单击此处添加文字阐述，添加简短问题说明文字，具体说明文字在此处添加此处。</a:t>
            </a:r>
          </a:p>
        </p:txBody>
      </p:sp>
      <p:sp>
        <p:nvSpPr>
          <p:cNvPr id="18" name="TextBox 59"/>
          <p:cNvSpPr>
            <a:spLocks noChangeArrowheads="1"/>
          </p:cNvSpPr>
          <p:nvPr/>
        </p:nvSpPr>
        <p:spPr bwMode="auto">
          <a:xfrm flipH="1">
            <a:off x="988797" y="4354242"/>
            <a:ext cx="2584493" cy="400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311" tIns="45655" rIns="91311" bIns="45655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此处添加文本标题</a:t>
            </a:r>
          </a:p>
        </p:txBody>
      </p:sp>
      <p:sp>
        <p:nvSpPr>
          <p:cNvPr id="19" name="矩形 17"/>
          <p:cNvSpPr>
            <a:spLocks noChangeArrowheads="1"/>
          </p:cNvSpPr>
          <p:nvPr/>
        </p:nvSpPr>
        <p:spPr bwMode="auto">
          <a:xfrm>
            <a:off x="334752" y="4740099"/>
            <a:ext cx="2872497" cy="1323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91311" tIns="45655" rIns="91311" bIns="4565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lvl="0" algn="just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方正兰亭纤黑简体"/>
              </a:rPr>
              <a:t>单击此处添加文字阐述，添加简短问题说明文字，具体说明文字在此处添加此处。单击此处添加文字阐述，添加简短问题说明</a:t>
            </a:r>
            <a:r>
              <a:rPr lang="zh-CN" altLang="en-US" sz="16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方正兰亭纤黑简体"/>
              </a:rPr>
              <a:t>文字</a:t>
            </a:r>
            <a:endParaRPr lang="zh-CN" altLang="en-US" sz="16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方正兰亭纤黑简体"/>
            </a:endParaRPr>
          </a:p>
        </p:txBody>
      </p:sp>
      <p:grpSp>
        <p:nvGrpSpPr>
          <p:cNvPr id="20" name="组合 19"/>
          <p:cNvGrpSpPr>
            <a:grpSpLocks/>
          </p:cNvGrpSpPr>
          <p:nvPr/>
        </p:nvGrpSpPr>
        <p:grpSpPr bwMode="auto">
          <a:xfrm rot="10800000" flipV="1">
            <a:off x="5627100" y="1211854"/>
            <a:ext cx="2308772" cy="2313522"/>
            <a:chOff x="0" y="0"/>
            <a:chExt cx="1970470" cy="1970470"/>
          </a:xfrm>
          <a:gradFill>
            <a:gsLst>
              <a:gs pos="0">
                <a:srgbClr val="C00000"/>
              </a:gs>
              <a:gs pos="82000">
                <a:srgbClr val="FF0000"/>
              </a:gs>
              <a:gs pos="100000">
                <a:schemeClr val="bg1"/>
              </a:gs>
            </a:gsLst>
            <a:lin ang="14400000" scaled="0"/>
          </a:gradFill>
        </p:grpSpPr>
        <p:sp>
          <p:nvSpPr>
            <p:cNvPr id="21" name="任意多边形 20"/>
            <p:cNvSpPr>
              <a:spLocks noChangeArrowheads="1"/>
            </p:cNvSpPr>
            <p:nvPr/>
          </p:nvSpPr>
          <p:spPr bwMode="auto">
            <a:xfrm>
              <a:off x="0" y="0"/>
              <a:ext cx="1970470" cy="1523844"/>
            </a:xfrm>
            <a:custGeom>
              <a:avLst/>
              <a:gdLst>
                <a:gd name="T0" fmla="*/ 985235 w 1970470"/>
                <a:gd name="T1" fmla="*/ 0 h 1523844"/>
                <a:gd name="T2" fmla="*/ 1970470 w 1970470"/>
                <a:gd name="T3" fmla="*/ 985235 h 1523844"/>
                <a:gd name="T4" fmla="*/ 1851557 w 1970470"/>
                <a:gd name="T5" fmla="*/ 1454856 h 1523844"/>
                <a:gd name="T6" fmla="*/ 1809646 w 1970470"/>
                <a:gd name="T7" fmla="*/ 1523844 h 1523844"/>
                <a:gd name="T8" fmla="*/ 1380307 w 1970470"/>
                <a:gd name="T9" fmla="*/ 1523844 h 1523844"/>
                <a:gd name="T10" fmla="*/ 1458954 w 1970470"/>
                <a:gd name="T11" fmla="*/ 1458954 h 1523844"/>
                <a:gd name="T12" fmla="*/ 1655175 w 1970470"/>
                <a:gd name="T13" fmla="*/ 985235 h 1523844"/>
                <a:gd name="T14" fmla="*/ 985235 w 1970470"/>
                <a:gd name="T15" fmla="*/ 315295 h 1523844"/>
                <a:gd name="T16" fmla="*/ 315295 w 1970470"/>
                <a:gd name="T17" fmla="*/ 985235 h 1523844"/>
                <a:gd name="T18" fmla="*/ 511516 w 1970470"/>
                <a:gd name="T19" fmla="*/ 1458954 h 1523844"/>
                <a:gd name="T20" fmla="*/ 590163 w 1970470"/>
                <a:gd name="T21" fmla="*/ 1523844 h 1523844"/>
                <a:gd name="T22" fmla="*/ 160824 w 1970470"/>
                <a:gd name="T23" fmla="*/ 1523844 h 1523844"/>
                <a:gd name="T24" fmla="*/ 118913 w 1970470"/>
                <a:gd name="T25" fmla="*/ 1454856 h 1523844"/>
                <a:gd name="T26" fmla="*/ 0 w 1970470"/>
                <a:gd name="T27" fmla="*/ 985235 h 1523844"/>
                <a:gd name="T28" fmla="*/ 985235 w 1970470"/>
                <a:gd name="T29" fmla="*/ 0 h 152384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970470"/>
                <a:gd name="T46" fmla="*/ 0 h 1523844"/>
                <a:gd name="T47" fmla="*/ 1970470 w 1970470"/>
                <a:gd name="T48" fmla="*/ 1523844 h 152384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" name="任意多边形 21"/>
            <p:cNvSpPr>
              <a:spLocks noChangeArrowheads="1"/>
            </p:cNvSpPr>
            <p:nvPr/>
          </p:nvSpPr>
          <p:spPr bwMode="auto">
            <a:xfrm>
              <a:off x="160824" y="1523844"/>
              <a:ext cx="1648822" cy="446626"/>
            </a:xfrm>
            <a:custGeom>
              <a:avLst/>
              <a:gdLst>
                <a:gd name="T0" fmla="*/ 0 w 1648822"/>
                <a:gd name="T1" fmla="*/ 0 h 446626"/>
                <a:gd name="T2" fmla="*/ 429339 w 1648822"/>
                <a:gd name="T3" fmla="*/ 0 h 446626"/>
                <a:gd name="T4" fmla="*/ 449841 w 1648822"/>
                <a:gd name="T5" fmla="*/ 16916 h 446626"/>
                <a:gd name="T6" fmla="*/ 824411 w 1648822"/>
                <a:gd name="T7" fmla="*/ 131331 h 446626"/>
                <a:gd name="T8" fmla="*/ 1198981 w 1648822"/>
                <a:gd name="T9" fmla="*/ 16916 h 446626"/>
                <a:gd name="T10" fmla="*/ 1219483 w 1648822"/>
                <a:gd name="T11" fmla="*/ 0 h 446626"/>
                <a:gd name="T12" fmla="*/ 1648822 w 1648822"/>
                <a:gd name="T13" fmla="*/ 0 h 446626"/>
                <a:gd name="T14" fmla="*/ 1641383 w 1648822"/>
                <a:gd name="T15" fmla="*/ 12245 h 446626"/>
                <a:gd name="T16" fmla="*/ 824411 w 1648822"/>
                <a:gd name="T17" fmla="*/ 446626 h 446626"/>
                <a:gd name="T18" fmla="*/ 7439 w 1648822"/>
                <a:gd name="T19" fmla="*/ 12245 h 446626"/>
                <a:gd name="T20" fmla="*/ 0 w 1648822"/>
                <a:gd name="T21" fmla="*/ 0 h 4466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648822"/>
                <a:gd name="T34" fmla="*/ 0 h 446626"/>
                <a:gd name="T35" fmla="*/ 1648822 w 1648822"/>
                <a:gd name="T36" fmla="*/ 446626 h 44662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013285" y="1694051"/>
            <a:ext cx="1536401" cy="1302566"/>
            <a:chOff x="3762929" y="4096156"/>
            <a:chExt cx="1100927" cy="933369"/>
          </a:xfrm>
        </p:grpSpPr>
        <p:sp>
          <p:nvSpPr>
            <p:cNvPr id="24" name="椭圆 23"/>
            <p:cNvSpPr/>
            <p:nvPr/>
          </p:nvSpPr>
          <p:spPr>
            <a:xfrm>
              <a:off x="3857213" y="4096156"/>
              <a:ext cx="933368" cy="93336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651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762929" y="4249619"/>
              <a:ext cx="1100927" cy="701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90000"/>
                </a:lnSpc>
              </a:pPr>
              <a:r>
                <a:rPr lang="zh-CN" altLang="en-US" sz="3200" b="1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rPr>
                <a:t>标题</a:t>
              </a:r>
              <a:endParaRPr lang="en-US" altLang="zh-CN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  <a:p>
              <a:pPr lvl="0" algn="ctr">
                <a:lnSpc>
                  <a:spcPct val="90000"/>
                </a:lnSpc>
              </a:pPr>
              <a:r>
                <a:rPr lang="zh-CN" altLang="en-US" sz="3200" b="1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rPr>
                <a:t>一</a:t>
              </a:r>
              <a:endParaRPr lang="zh-CN" altLang="en-US" sz="5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835085" y="4358351"/>
            <a:ext cx="1536401" cy="1302567"/>
            <a:chOff x="3762929" y="4096156"/>
            <a:chExt cx="1100927" cy="933369"/>
          </a:xfrm>
        </p:grpSpPr>
        <p:sp>
          <p:nvSpPr>
            <p:cNvPr id="27" name="椭圆 26"/>
            <p:cNvSpPr/>
            <p:nvPr/>
          </p:nvSpPr>
          <p:spPr>
            <a:xfrm>
              <a:off x="3857213" y="4096156"/>
              <a:ext cx="933368" cy="93336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651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762929" y="4249616"/>
              <a:ext cx="1100927" cy="7013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90000"/>
                </a:lnSpc>
              </a:pPr>
              <a:r>
                <a:rPr lang="zh-CN" altLang="en-US" sz="3200" b="1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rPr>
                <a:t>标题</a:t>
              </a:r>
              <a:endParaRPr lang="en-US" altLang="zh-CN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  <a:p>
              <a:pPr lvl="0" algn="ctr">
                <a:lnSpc>
                  <a:spcPct val="90000"/>
                </a:lnSpc>
              </a:pPr>
              <a:r>
                <a:rPr lang="zh-CN" altLang="en-US" sz="3200" b="1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rPr>
                <a:t>二</a:t>
              </a:r>
              <a:endParaRPr lang="zh-CN" altLang="en-US" sz="5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274585" y="4354245"/>
            <a:ext cx="1536401" cy="1302567"/>
            <a:chOff x="3762929" y="4096156"/>
            <a:chExt cx="1100927" cy="933369"/>
          </a:xfrm>
        </p:grpSpPr>
        <p:sp>
          <p:nvSpPr>
            <p:cNvPr id="30" name="椭圆 29"/>
            <p:cNvSpPr/>
            <p:nvPr/>
          </p:nvSpPr>
          <p:spPr>
            <a:xfrm>
              <a:off x="3857213" y="4096156"/>
              <a:ext cx="933368" cy="93336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651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762929" y="4249616"/>
              <a:ext cx="1100927" cy="7013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90000"/>
                </a:lnSpc>
              </a:pPr>
              <a:r>
                <a:rPr lang="zh-CN" altLang="en-US" sz="3200" b="1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rPr>
                <a:t>标题</a:t>
              </a:r>
              <a:endParaRPr lang="en-US" altLang="zh-CN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  <a:p>
              <a:pPr lvl="0" algn="ctr">
                <a:lnSpc>
                  <a:spcPct val="90000"/>
                </a:lnSpc>
              </a:pPr>
              <a:r>
                <a:rPr lang="zh-CN" altLang="en-US" sz="3200" b="1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rPr>
                <a:t>三</a:t>
              </a:r>
              <a:endParaRPr lang="zh-CN" altLang="en-US" sz="5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</p:grpSp>
      <p:sp>
        <p:nvSpPr>
          <p:cNvPr id="35" name="Rectangle 2"/>
          <p:cNvSpPr>
            <a:spLocks noChangeArrowheads="1"/>
          </p:cNvSpPr>
          <p:nvPr/>
        </p:nvSpPr>
        <p:spPr bwMode="auto">
          <a:xfrm>
            <a:off x="1129159" y="213172"/>
            <a:ext cx="748632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 请输入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第二部分标题（文字可编辑）</a:t>
            </a:r>
            <a:endParaRPr lang="en-US" altLang="zh-CN" b="1" dirty="0"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0044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:checker/>
      </p:transition>
    </mc:Choice>
    <mc:Fallback xmlns=""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75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25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75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25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750"/>
                            </p:stCondLst>
                            <p:childTnLst>
                              <p:par>
                                <p:cTn id="6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250"/>
                            </p:stCondLst>
                            <p:childTnLst>
                              <p:par>
                                <p:cTn id="7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  <p:bldP spid="14" grpId="0"/>
      <p:bldP spid="15" grpId="0"/>
      <p:bldP spid="16" grpId="0"/>
      <p:bldP spid="17" grpId="0"/>
      <p:bldP spid="18" grpId="0"/>
      <p:bldP spid="19" grpId="0"/>
      <p:bldP spid="3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肘形连接符 3"/>
          <p:cNvCxnSpPr>
            <a:cxnSpLocks noChangeShapeType="1"/>
          </p:cNvCxnSpPr>
          <p:nvPr/>
        </p:nvCxnSpPr>
        <p:spPr bwMode="auto">
          <a:xfrm flipH="1" flipV="1">
            <a:off x="6363779" y="1873685"/>
            <a:ext cx="3763440" cy="546226"/>
          </a:xfrm>
          <a:prstGeom prst="bentConnector3">
            <a:avLst>
              <a:gd name="adj1" fmla="val 218"/>
            </a:avLst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肘形连接符 4"/>
          <p:cNvCxnSpPr>
            <a:cxnSpLocks noChangeShapeType="1"/>
          </p:cNvCxnSpPr>
          <p:nvPr/>
        </p:nvCxnSpPr>
        <p:spPr bwMode="auto">
          <a:xfrm flipH="1">
            <a:off x="6363779" y="5303482"/>
            <a:ext cx="3763440" cy="544639"/>
          </a:xfrm>
          <a:prstGeom prst="bentConnector3">
            <a:avLst>
              <a:gd name="adj1" fmla="val 218"/>
            </a:avLst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" name="肘形连接符 5"/>
          <p:cNvCxnSpPr>
            <a:cxnSpLocks noChangeShapeType="1"/>
          </p:cNvCxnSpPr>
          <p:nvPr/>
        </p:nvCxnSpPr>
        <p:spPr bwMode="auto">
          <a:xfrm flipV="1">
            <a:off x="2123373" y="1873685"/>
            <a:ext cx="3628748" cy="546226"/>
          </a:xfrm>
          <a:prstGeom prst="bentConnector3">
            <a:avLst>
              <a:gd name="adj1" fmla="val 218"/>
            </a:avLst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肘形连接符 6"/>
          <p:cNvCxnSpPr>
            <a:cxnSpLocks noChangeShapeType="1"/>
          </p:cNvCxnSpPr>
          <p:nvPr/>
        </p:nvCxnSpPr>
        <p:spPr bwMode="auto">
          <a:xfrm>
            <a:off x="2123373" y="5303482"/>
            <a:ext cx="3628748" cy="544639"/>
          </a:xfrm>
          <a:prstGeom prst="bentConnector3">
            <a:avLst>
              <a:gd name="adj1" fmla="val 218"/>
            </a:avLst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" name="文本框 5"/>
          <p:cNvSpPr>
            <a:spLocks noChangeArrowheads="1"/>
          </p:cNvSpPr>
          <p:nvPr/>
        </p:nvSpPr>
        <p:spPr bwMode="auto">
          <a:xfrm>
            <a:off x="2880817" y="4943032"/>
            <a:ext cx="2871307" cy="705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19" tIns="45659" rIns="91319" bIns="45659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单击此处添加文字阐述，添加简短问题说明文字，具体说明文字在此处添加此处。</a:t>
            </a:r>
          </a:p>
          <a:p>
            <a:pPr eaLnBrk="1" hangingPunct="1">
              <a:lnSpc>
                <a:spcPct val="120000"/>
              </a:lnSpc>
            </a:pPr>
            <a:endParaRPr lang="zh-CN" altLang="en-US" sz="15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文本框 6"/>
          <p:cNvSpPr>
            <a:spLocks noChangeArrowheads="1"/>
          </p:cNvSpPr>
          <p:nvPr/>
        </p:nvSpPr>
        <p:spPr bwMode="auto">
          <a:xfrm>
            <a:off x="3358902" y="5870347"/>
            <a:ext cx="1723304" cy="399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19" tIns="45659" rIns="91319" bIns="4565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dirty="0"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添加文本标题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1427735" y="3937911"/>
            <a:ext cx="1342161" cy="1346512"/>
            <a:chOff x="0" y="0"/>
            <a:chExt cx="1403797" cy="1403797"/>
          </a:xfrm>
        </p:grpSpPr>
        <p:sp>
          <p:nvSpPr>
            <p:cNvPr id="11" name="椭圆 10"/>
            <p:cNvSpPr>
              <a:spLocks noChangeArrowheads="1"/>
            </p:cNvSpPr>
            <p:nvPr/>
          </p:nvSpPr>
          <p:spPr bwMode="auto">
            <a:xfrm>
              <a:off x="0" y="0"/>
              <a:ext cx="1403797" cy="1403797"/>
            </a:xfrm>
            <a:prstGeom prst="ellipse">
              <a:avLst/>
            </a:prstGeom>
            <a:gradFill>
              <a:gsLst>
                <a:gs pos="0">
                  <a:srgbClr val="C00000"/>
                </a:gs>
                <a:gs pos="82000">
                  <a:srgbClr val="FF0000"/>
                </a:gs>
                <a:gs pos="100000">
                  <a:schemeClr val="bg1"/>
                </a:gs>
              </a:gsLst>
              <a:lin ang="144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 sz="1300"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grpSp>
          <p:nvGrpSpPr>
            <p:cNvPr id="12" name="组合 11"/>
            <p:cNvGrpSpPr>
              <a:grpSpLocks/>
            </p:cNvGrpSpPr>
            <p:nvPr/>
          </p:nvGrpSpPr>
          <p:grpSpPr bwMode="auto">
            <a:xfrm>
              <a:off x="486136" y="362881"/>
              <a:ext cx="392888" cy="661931"/>
              <a:chOff x="0" y="0"/>
              <a:chExt cx="292099" cy="492124"/>
            </a:xfrm>
          </p:grpSpPr>
          <p:sp>
            <p:nvSpPr>
              <p:cNvPr id="13" name="Freeform 15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292099" cy="492124"/>
              </a:xfrm>
              <a:custGeom>
                <a:avLst/>
                <a:gdLst>
                  <a:gd name="T0" fmla="*/ 0 w 166"/>
                  <a:gd name="T1" fmla="*/ 781246850 h 280"/>
                  <a:gd name="T2" fmla="*/ 463707163 w 166"/>
                  <a:gd name="T3" fmla="*/ 781246850 h 280"/>
                  <a:gd name="T4" fmla="*/ 463707163 w 166"/>
                  <a:gd name="T5" fmla="*/ 747764842 h 280"/>
                  <a:gd name="T6" fmla="*/ 463707163 w 166"/>
                  <a:gd name="T7" fmla="*/ 747764842 h 280"/>
                  <a:gd name="T8" fmla="*/ 458120329 w 166"/>
                  <a:gd name="T9" fmla="*/ 736604173 h 280"/>
                  <a:gd name="T10" fmla="*/ 446946663 w 166"/>
                  <a:gd name="T11" fmla="*/ 731023838 h 280"/>
                  <a:gd name="T12" fmla="*/ 16760500 w 166"/>
                  <a:gd name="T13" fmla="*/ 731023838 h 280"/>
                  <a:gd name="T14" fmla="*/ 16760500 w 166"/>
                  <a:gd name="T15" fmla="*/ 731023838 h 280"/>
                  <a:gd name="T16" fmla="*/ 5586833 w 166"/>
                  <a:gd name="T17" fmla="*/ 736604173 h 280"/>
                  <a:gd name="T18" fmla="*/ 0 w 166"/>
                  <a:gd name="T19" fmla="*/ 747764842 h 280"/>
                  <a:gd name="T20" fmla="*/ 0 w 166"/>
                  <a:gd name="T21" fmla="*/ 781246850 h 280"/>
                  <a:gd name="T22" fmla="*/ 0 w 166"/>
                  <a:gd name="T23" fmla="*/ 781246850 h 280"/>
                  <a:gd name="T24" fmla="*/ 0 w 166"/>
                  <a:gd name="T25" fmla="*/ 0 h 280"/>
                  <a:gd name="T26" fmla="*/ 463707163 w 166"/>
                  <a:gd name="T27" fmla="*/ 0 h 280"/>
                  <a:gd name="T28" fmla="*/ 463707163 w 166"/>
                  <a:gd name="T29" fmla="*/ 33482008 h 280"/>
                  <a:gd name="T30" fmla="*/ 463707163 w 166"/>
                  <a:gd name="T31" fmla="*/ 33482008 h 280"/>
                  <a:gd name="T32" fmla="*/ 458120329 w 166"/>
                  <a:gd name="T33" fmla="*/ 44642677 h 280"/>
                  <a:gd name="T34" fmla="*/ 446946663 w 166"/>
                  <a:gd name="T35" fmla="*/ 50223012 h 280"/>
                  <a:gd name="T36" fmla="*/ 16760500 w 166"/>
                  <a:gd name="T37" fmla="*/ 50223012 h 280"/>
                  <a:gd name="T38" fmla="*/ 16760500 w 166"/>
                  <a:gd name="T39" fmla="*/ 50223012 h 280"/>
                  <a:gd name="T40" fmla="*/ 5586833 w 166"/>
                  <a:gd name="T41" fmla="*/ 44642677 h 280"/>
                  <a:gd name="T42" fmla="*/ 0 w 166"/>
                  <a:gd name="T43" fmla="*/ 33482008 h 280"/>
                  <a:gd name="T44" fmla="*/ 0 w 166"/>
                  <a:gd name="T45" fmla="*/ 0 h 28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66"/>
                  <a:gd name="T70" fmla="*/ 0 h 280"/>
                  <a:gd name="T71" fmla="*/ 166 w 166"/>
                  <a:gd name="T72" fmla="*/ 280 h 280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66" h="280">
                    <a:moveTo>
                      <a:pt x="0" y="280"/>
                    </a:moveTo>
                    <a:lnTo>
                      <a:pt x="166" y="280"/>
                    </a:lnTo>
                    <a:lnTo>
                      <a:pt x="166" y="268"/>
                    </a:lnTo>
                    <a:lnTo>
                      <a:pt x="164" y="264"/>
                    </a:lnTo>
                    <a:lnTo>
                      <a:pt x="160" y="262"/>
                    </a:lnTo>
                    <a:lnTo>
                      <a:pt x="6" y="262"/>
                    </a:lnTo>
                    <a:lnTo>
                      <a:pt x="2" y="264"/>
                    </a:lnTo>
                    <a:lnTo>
                      <a:pt x="0" y="268"/>
                    </a:lnTo>
                    <a:lnTo>
                      <a:pt x="0" y="280"/>
                    </a:lnTo>
                    <a:close/>
                    <a:moveTo>
                      <a:pt x="0" y="0"/>
                    </a:moveTo>
                    <a:lnTo>
                      <a:pt x="166" y="0"/>
                    </a:lnTo>
                    <a:lnTo>
                      <a:pt x="166" y="12"/>
                    </a:lnTo>
                    <a:lnTo>
                      <a:pt x="164" y="16"/>
                    </a:lnTo>
                    <a:lnTo>
                      <a:pt x="160" y="18"/>
                    </a:lnTo>
                    <a:lnTo>
                      <a:pt x="6" y="18"/>
                    </a:lnTo>
                    <a:lnTo>
                      <a:pt x="2" y="16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" name="Freeform 16"/>
              <p:cNvSpPr>
                <a:spLocks noEditPoints="1" noChangeArrowheads="1"/>
              </p:cNvSpPr>
              <p:nvPr/>
            </p:nvSpPr>
            <p:spPr bwMode="auto">
              <a:xfrm>
                <a:off x="23812" y="46039"/>
                <a:ext cx="244476" cy="400050"/>
              </a:xfrm>
              <a:custGeom>
                <a:avLst/>
                <a:gdLst>
                  <a:gd name="T0" fmla="*/ 39373037 w 138"/>
                  <a:gd name="T1" fmla="*/ 139271793 h 228"/>
                  <a:gd name="T2" fmla="*/ 39373037 w 138"/>
                  <a:gd name="T3" fmla="*/ 161555280 h 228"/>
                  <a:gd name="T4" fmla="*/ 56247196 w 138"/>
                  <a:gd name="T5" fmla="*/ 194980510 h 228"/>
                  <a:gd name="T6" fmla="*/ 134993270 w 138"/>
                  <a:gd name="T7" fmla="*/ 267401842 h 228"/>
                  <a:gd name="T8" fmla="*/ 157492148 w 138"/>
                  <a:gd name="T9" fmla="*/ 289685329 h 228"/>
                  <a:gd name="T10" fmla="*/ 163116867 w 138"/>
                  <a:gd name="T11" fmla="*/ 317539688 h 228"/>
                  <a:gd name="T12" fmla="*/ 134993270 w 138"/>
                  <a:gd name="T13" fmla="*/ 367677533 h 228"/>
                  <a:gd name="T14" fmla="*/ 67496635 w 138"/>
                  <a:gd name="T15" fmla="*/ 423386250 h 228"/>
                  <a:gd name="T16" fmla="*/ 44997757 w 138"/>
                  <a:gd name="T17" fmla="*/ 451240609 h 228"/>
                  <a:gd name="T18" fmla="*/ 39373037 w 138"/>
                  <a:gd name="T19" fmla="*/ 490236711 h 228"/>
                  <a:gd name="T20" fmla="*/ 0 w 138"/>
                  <a:gd name="T21" fmla="*/ 635079375 h 228"/>
                  <a:gd name="T22" fmla="*/ 0 w 138"/>
                  <a:gd name="T23" fmla="*/ 479094967 h 228"/>
                  <a:gd name="T24" fmla="*/ 5624720 w 138"/>
                  <a:gd name="T25" fmla="*/ 428957122 h 228"/>
                  <a:gd name="T26" fmla="*/ 39373037 w 138"/>
                  <a:gd name="T27" fmla="*/ 395531891 h 228"/>
                  <a:gd name="T28" fmla="*/ 101244952 w 138"/>
                  <a:gd name="T29" fmla="*/ 339823174 h 228"/>
                  <a:gd name="T30" fmla="*/ 118119111 w 138"/>
                  <a:gd name="T31" fmla="*/ 317539688 h 228"/>
                  <a:gd name="T32" fmla="*/ 101244952 w 138"/>
                  <a:gd name="T33" fmla="*/ 295256201 h 228"/>
                  <a:gd name="T34" fmla="*/ 39373037 w 138"/>
                  <a:gd name="T35" fmla="*/ 239547484 h 228"/>
                  <a:gd name="T36" fmla="*/ 5624720 w 138"/>
                  <a:gd name="T37" fmla="*/ 200551382 h 228"/>
                  <a:gd name="T38" fmla="*/ 0 w 138"/>
                  <a:gd name="T39" fmla="*/ 155984408 h 228"/>
                  <a:gd name="T40" fmla="*/ 39373037 w 138"/>
                  <a:gd name="T41" fmla="*/ 0 h 228"/>
                  <a:gd name="T42" fmla="*/ 348732613 w 138"/>
                  <a:gd name="T43" fmla="*/ 635079375 h 228"/>
                  <a:gd name="T44" fmla="*/ 348732613 w 138"/>
                  <a:gd name="T45" fmla="*/ 490236711 h 228"/>
                  <a:gd name="T46" fmla="*/ 343107893 w 138"/>
                  <a:gd name="T47" fmla="*/ 451240609 h 228"/>
                  <a:gd name="T48" fmla="*/ 320609015 w 138"/>
                  <a:gd name="T49" fmla="*/ 423386250 h 228"/>
                  <a:gd name="T50" fmla="*/ 253112380 w 138"/>
                  <a:gd name="T51" fmla="*/ 367677533 h 228"/>
                  <a:gd name="T52" fmla="*/ 224988783 w 138"/>
                  <a:gd name="T53" fmla="*/ 317539688 h 228"/>
                  <a:gd name="T54" fmla="*/ 230613502 w 138"/>
                  <a:gd name="T55" fmla="*/ 289685329 h 228"/>
                  <a:gd name="T56" fmla="*/ 320609015 w 138"/>
                  <a:gd name="T57" fmla="*/ 211693125 h 228"/>
                  <a:gd name="T58" fmla="*/ 331858454 w 138"/>
                  <a:gd name="T59" fmla="*/ 194980510 h 228"/>
                  <a:gd name="T60" fmla="*/ 348732613 w 138"/>
                  <a:gd name="T61" fmla="*/ 161555280 h 228"/>
                  <a:gd name="T62" fmla="*/ 348732613 w 138"/>
                  <a:gd name="T63" fmla="*/ 0 h 228"/>
                  <a:gd name="T64" fmla="*/ 388105650 w 138"/>
                  <a:gd name="T65" fmla="*/ 155984408 h 228"/>
                  <a:gd name="T66" fmla="*/ 388105650 w 138"/>
                  <a:gd name="T67" fmla="*/ 183838766 h 228"/>
                  <a:gd name="T68" fmla="*/ 371231491 w 138"/>
                  <a:gd name="T69" fmla="*/ 222834868 h 228"/>
                  <a:gd name="T70" fmla="*/ 286860698 w 138"/>
                  <a:gd name="T71" fmla="*/ 295256201 h 228"/>
                  <a:gd name="T72" fmla="*/ 275611259 w 138"/>
                  <a:gd name="T73" fmla="*/ 306397944 h 228"/>
                  <a:gd name="T74" fmla="*/ 275611259 w 138"/>
                  <a:gd name="T75" fmla="*/ 328681431 h 228"/>
                  <a:gd name="T76" fmla="*/ 348732613 w 138"/>
                  <a:gd name="T77" fmla="*/ 395531891 h 228"/>
                  <a:gd name="T78" fmla="*/ 371231491 w 138"/>
                  <a:gd name="T79" fmla="*/ 412244507 h 228"/>
                  <a:gd name="T80" fmla="*/ 388105650 w 138"/>
                  <a:gd name="T81" fmla="*/ 451240609 h 228"/>
                  <a:gd name="T82" fmla="*/ 388105650 w 138"/>
                  <a:gd name="T83" fmla="*/ 635079375 h 22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38"/>
                  <a:gd name="T127" fmla="*/ 0 h 228"/>
                  <a:gd name="T128" fmla="*/ 138 w 138"/>
                  <a:gd name="T129" fmla="*/ 228 h 228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38" h="228">
                    <a:moveTo>
                      <a:pt x="14" y="0"/>
                    </a:moveTo>
                    <a:lnTo>
                      <a:pt x="14" y="50"/>
                    </a:lnTo>
                    <a:lnTo>
                      <a:pt x="14" y="58"/>
                    </a:lnTo>
                    <a:lnTo>
                      <a:pt x="16" y="66"/>
                    </a:lnTo>
                    <a:lnTo>
                      <a:pt x="20" y="70"/>
                    </a:lnTo>
                    <a:lnTo>
                      <a:pt x="24" y="76"/>
                    </a:lnTo>
                    <a:lnTo>
                      <a:pt x="48" y="96"/>
                    </a:lnTo>
                    <a:lnTo>
                      <a:pt x="56" y="104"/>
                    </a:lnTo>
                    <a:lnTo>
                      <a:pt x="58" y="110"/>
                    </a:lnTo>
                    <a:lnTo>
                      <a:pt x="58" y="114"/>
                    </a:lnTo>
                    <a:lnTo>
                      <a:pt x="56" y="122"/>
                    </a:lnTo>
                    <a:lnTo>
                      <a:pt x="48" y="132"/>
                    </a:lnTo>
                    <a:lnTo>
                      <a:pt x="24" y="152"/>
                    </a:lnTo>
                    <a:lnTo>
                      <a:pt x="20" y="156"/>
                    </a:lnTo>
                    <a:lnTo>
                      <a:pt x="16" y="162"/>
                    </a:lnTo>
                    <a:lnTo>
                      <a:pt x="14" y="168"/>
                    </a:lnTo>
                    <a:lnTo>
                      <a:pt x="14" y="176"/>
                    </a:lnTo>
                    <a:lnTo>
                      <a:pt x="14" y="228"/>
                    </a:lnTo>
                    <a:lnTo>
                      <a:pt x="0" y="228"/>
                    </a:lnTo>
                    <a:lnTo>
                      <a:pt x="0" y="172"/>
                    </a:lnTo>
                    <a:lnTo>
                      <a:pt x="0" y="162"/>
                    </a:lnTo>
                    <a:lnTo>
                      <a:pt x="2" y="154"/>
                    </a:lnTo>
                    <a:lnTo>
                      <a:pt x="8" y="148"/>
                    </a:lnTo>
                    <a:lnTo>
                      <a:pt x="14" y="142"/>
                    </a:lnTo>
                    <a:lnTo>
                      <a:pt x="36" y="122"/>
                    </a:lnTo>
                    <a:lnTo>
                      <a:pt x="40" y="118"/>
                    </a:lnTo>
                    <a:lnTo>
                      <a:pt x="42" y="114"/>
                    </a:lnTo>
                    <a:lnTo>
                      <a:pt x="40" y="110"/>
                    </a:lnTo>
                    <a:lnTo>
                      <a:pt x="36" y="106"/>
                    </a:lnTo>
                    <a:lnTo>
                      <a:pt x="14" y="86"/>
                    </a:lnTo>
                    <a:lnTo>
                      <a:pt x="8" y="80"/>
                    </a:lnTo>
                    <a:lnTo>
                      <a:pt x="2" y="72"/>
                    </a:lnTo>
                    <a:lnTo>
                      <a:pt x="0" y="66"/>
                    </a:lnTo>
                    <a:lnTo>
                      <a:pt x="0" y="56"/>
                    </a:lnTo>
                    <a:lnTo>
                      <a:pt x="0" y="0"/>
                    </a:lnTo>
                    <a:lnTo>
                      <a:pt x="14" y="0"/>
                    </a:lnTo>
                    <a:close/>
                    <a:moveTo>
                      <a:pt x="124" y="228"/>
                    </a:moveTo>
                    <a:lnTo>
                      <a:pt x="124" y="176"/>
                    </a:lnTo>
                    <a:lnTo>
                      <a:pt x="124" y="168"/>
                    </a:lnTo>
                    <a:lnTo>
                      <a:pt x="122" y="162"/>
                    </a:lnTo>
                    <a:lnTo>
                      <a:pt x="118" y="156"/>
                    </a:lnTo>
                    <a:lnTo>
                      <a:pt x="114" y="152"/>
                    </a:lnTo>
                    <a:lnTo>
                      <a:pt x="90" y="132"/>
                    </a:lnTo>
                    <a:lnTo>
                      <a:pt x="82" y="122"/>
                    </a:lnTo>
                    <a:lnTo>
                      <a:pt x="80" y="114"/>
                    </a:lnTo>
                    <a:lnTo>
                      <a:pt x="80" y="110"/>
                    </a:lnTo>
                    <a:lnTo>
                      <a:pt x="82" y="104"/>
                    </a:lnTo>
                    <a:lnTo>
                      <a:pt x="90" y="96"/>
                    </a:lnTo>
                    <a:lnTo>
                      <a:pt x="114" y="76"/>
                    </a:lnTo>
                    <a:lnTo>
                      <a:pt x="118" y="70"/>
                    </a:lnTo>
                    <a:lnTo>
                      <a:pt x="122" y="66"/>
                    </a:lnTo>
                    <a:lnTo>
                      <a:pt x="124" y="58"/>
                    </a:lnTo>
                    <a:lnTo>
                      <a:pt x="124" y="50"/>
                    </a:lnTo>
                    <a:lnTo>
                      <a:pt x="124" y="0"/>
                    </a:lnTo>
                    <a:lnTo>
                      <a:pt x="138" y="0"/>
                    </a:lnTo>
                    <a:lnTo>
                      <a:pt x="138" y="56"/>
                    </a:lnTo>
                    <a:lnTo>
                      <a:pt x="138" y="66"/>
                    </a:lnTo>
                    <a:lnTo>
                      <a:pt x="136" y="72"/>
                    </a:lnTo>
                    <a:lnTo>
                      <a:pt x="132" y="80"/>
                    </a:lnTo>
                    <a:lnTo>
                      <a:pt x="124" y="86"/>
                    </a:lnTo>
                    <a:lnTo>
                      <a:pt x="102" y="106"/>
                    </a:lnTo>
                    <a:lnTo>
                      <a:pt x="98" y="110"/>
                    </a:lnTo>
                    <a:lnTo>
                      <a:pt x="96" y="114"/>
                    </a:lnTo>
                    <a:lnTo>
                      <a:pt x="98" y="118"/>
                    </a:lnTo>
                    <a:lnTo>
                      <a:pt x="102" y="122"/>
                    </a:lnTo>
                    <a:lnTo>
                      <a:pt x="124" y="142"/>
                    </a:lnTo>
                    <a:lnTo>
                      <a:pt x="132" y="148"/>
                    </a:lnTo>
                    <a:lnTo>
                      <a:pt x="136" y="154"/>
                    </a:lnTo>
                    <a:lnTo>
                      <a:pt x="138" y="162"/>
                    </a:lnTo>
                    <a:lnTo>
                      <a:pt x="138" y="172"/>
                    </a:lnTo>
                    <a:lnTo>
                      <a:pt x="138" y="228"/>
                    </a:lnTo>
                    <a:lnTo>
                      <a:pt x="124" y="228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" name="Freeform 17"/>
              <p:cNvSpPr>
                <a:spLocks noChangeArrowheads="1"/>
              </p:cNvSpPr>
              <p:nvPr/>
            </p:nvSpPr>
            <p:spPr bwMode="auto">
              <a:xfrm>
                <a:off x="63499" y="166689"/>
                <a:ext cx="165100" cy="279400"/>
              </a:xfrm>
              <a:custGeom>
                <a:avLst/>
                <a:gdLst>
                  <a:gd name="T0" fmla="*/ 0 w 94"/>
                  <a:gd name="T1" fmla="*/ 443547500 h 160"/>
                  <a:gd name="T2" fmla="*/ 133836383 w 94"/>
                  <a:gd name="T3" fmla="*/ 443547500 h 160"/>
                  <a:gd name="T4" fmla="*/ 262096250 w 94"/>
                  <a:gd name="T5" fmla="*/ 443547500 h 160"/>
                  <a:gd name="T6" fmla="*/ 262096250 w 94"/>
                  <a:gd name="T7" fmla="*/ 371471031 h 160"/>
                  <a:gd name="T8" fmla="*/ 161718963 w 94"/>
                  <a:gd name="T9" fmla="*/ 271672844 h 160"/>
                  <a:gd name="T10" fmla="*/ 161718963 w 94"/>
                  <a:gd name="T11" fmla="*/ 271672844 h 160"/>
                  <a:gd name="T12" fmla="*/ 150565931 w 94"/>
                  <a:gd name="T13" fmla="*/ 260584156 h 160"/>
                  <a:gd name="T14" fmla="*/ 144989415 w 94"/>
                  <a:gd name="T15" fmla="*/ 249495469 h 160"/>
                  <a:gd name="T16" fmla="*/ 144989415 w 94"/>
                  <a:gd name="T17" fmla="*/ 216229406 h 160"/>
                  <a:gd name="T18" fmla="*/ 144989415 w 94"/>
                  <a:gd name="T19" fmla="*/ 121975563 h 160"/>
                  <a:gd name="T20" fmla="*/ 144989415 w 94"/>
                  <a:gd name="T21" fmla="*/ 121975563 h 160"/>
                  <a:gd name="T22" fmla="*/ 144989415 w 94"/>
                  <a:gd name="T23" fmla="*/ 105342531 h 160"/>
                  <a:gd name="T24" fmla="*/ 150565931 w 94"/>
                  <a:gd name="T25" fmla="*/ 88709500 h 160"/>
                  <a:gd name="T26" fmla="*/ 172871995 w 94"/>
                  <a:gd name="T27" fmla="*/ 60987781 h 160"/>
                  <a:gd name="T28" fmla="*/ 211907606 w 94"/>
                  <a:gd name="T29" fmla="*/ 27721719 h 160"/>
                  <a:gd name="T30" fmla="*/ 211907606 w 94"/>
                  <a:gd name="T31" fmla="*/ 27721719 h 160"/>
                  <a:gd name="T32" fmla="*/ 228637154 w 94"/>
                  <a:gd name="T33" fmla="*/ 16633031 h 160"/>
                  <a:gd name="T34" fmla="*/ 245366702 w 94"/>
                  <a:gd name="T35" fmla="*/ 0 h 160"/>
                  <a:gd name="T36" fmla="*/ 133836383 w 94"/>
                  <a:gd name="T37" fmla="*/ 0 h 160"/>
                  <a:gd name="T38" fmla="*/ 16729548 w 94"/>
                  <a:gd name="T39" fmla="*/ 0 h 160"/>
                  <a:gd name="T40" fmla="*/ 16729548 w 94"/>
                  <a:gd name="T41" fmla="*/ 0 h 160"/>
                  <a:gd name="T42" fmla="*/ 33459096 w 94"/>
                  <a:gd name="T43" fmla="*/ 16633031 h 160"/>
                  <a:gd name="T44" fmla="*/ 50188644 w 94"/>
                  <a:gd name="T45" fmla="*/ 27721719 h 160"/>
                  <a:gd name="T46" fmla="*/ 89224255 w 94"/>
                  <a:gd name="T47" fmla="*/ 60987781 h 160"/>
                  <a:gd name="T48" fmla="*/ 89224255 w 94"/>
                  <a:gd name="T49" fmla="*/ 60987781 h 160"/>
                  <a:gd name="T50" fmla="*/ 105953803 w 94"/>
                  <a:gd name="T51" fmla="*/ 88709500 h 160"/>
                  <a:gd name="T52" fmla="*/ 117106835 w 94"/>
                  <a:gd name="T53" fmla="*/ 105342531 h 160"/>
                  <a:gd name="T54" fmla="*/ 117106835 w 94"/>
                  <a:gd name="T55" fmla="*/ 121975563 h 160"/>
                  <a:gd name="T56" fmla="*/ 117106835 w 94"/>
                  <a:gd name="T57" fmla="*/ 216229406 h 160"/>
                  <a:gd name="T58" fmla="*/ 117106835 w 94"/>
                  <a:gd name="T59" fmla="*/ 216229406 h 160"/>
                  <a:gd name="T60" fmla="*/ 117106835 w 94"/>
                  <a:gd name="T61" fmla="*/ 249495469 h 160"/>
                  <a:gd name="T62" fmla="*/ 111530319 w 94"/>
                  <a:gd name="T63" fmla="*/ 260584156 h 160"/>
                  <a:gd name="T64" fmla="*/ 105953803 w 94"/>
                  <a:gd name="T65" fmla="*/ 271672844 h 160"/>
                  <a:gd name="T66" fmla="*/ 0 w 94"/>
                  <a:gd name="T67" fmla="*/ 371471031 h 160"/>
                  <a:gd name="T68" fmla="*/ 0 w 94"/>
                  <a:gd name="T69" fmla="*/ 443547500 h 160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94"/>
                  <a:gd name="T106" fmla="*/ 0 h 160"/>
                  <a:gd name="T107" fmla="*/ 94 w 94"/>
                  <a:gd name="T108" fmla="*/ 160 h 160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94" h="160">
                    <a:moveTo>
                      <a:pt x="0" y="160"/>
                    </a:moveTo>
                    <a:lnTo>
                      <a:pt x="48" y="160"/>
                    </a:lnTo>
                    <a:lnTo>
                      <a:pt x="94" y="160"/>
                    </a:lnTo>
                    <a:lnTo>
                      <a:pt x="94" y="134"/>
                    </a:lnTo>
                    <a:lnTo>
                      <a:pt x="58" y="98"/>
                    </a:lnTo>
                    <a:lnTo>
                      <a:pt x="54" y="94"/>
                    </a:lnTo>
                    <a:lnTo>
                      <a:pt x="52" y="90"/>
                    </a:lnTo>
                    <a:lnTo>
                      <a:pt x="52" y="78"/>
                    </a:lnTo>
                    <a:lnTo>
                      <a:pt x="52" y="44"/>
                    </a:lnTo>
                    <a:lnTo>
                      <a:pt x="52" y="38"/>
                    </a:lnTo>
                    <a:lnTo>
                      <a:pt x="54" y="32"/>
                    </a:lnTo>
                    <a:lnTo>
                      <a:pt x="62" y="22"/>
                    </a:lnTo>
                    <a:lnTo>
                      <a:pt x="76" y="10"/>
                    </a:lnTo>
                    <a:lnTo>
                      <a:pt x="82" y="6"/>
                    </a:lnTo>
                    <a:lnTo>
                      <a:pt x="88" y="0"/>
                    </a:lnTo>
                    <a:lnTo>
                      <a:pt x="48" y="0"/>
                    </a:lnTo>
                    <a:lnTo>
                      <a:pt x="6" y="0"/>
                    </a:lnTo>
                    <a:lnTo>
                      <a:pt x="12" y="6"/>
                    </a:lnTo>
                    <a:lnTo>
                      <a:pt x="18" y="10"/>
                    </a:lnTo>
                    <a:lnTo>
                      <a:pt x="32" y="22"/>
                    </a:lnTo>
                    <a:lnTo>
                      <a:pt x="38" y="32"/>
                    </a:lnTo>
                    <a:lnTo>
                      <a:pt x="42" y="38"/>
                    </a:lnTo>
                    <a:lnTo>
                      <a:pt x="42" y="44"/>
                    </a:lnTo>
                    <a:lnTo>
                      <a:pt x="42" y="78"/>
                    </a:lnTo>
                    <a:lnTo>
                      <a:pt x="42" y="90"/>
                    </a:lnTo>
                    <a:lnTo>
                      <a:pt x="40" y="94"/>
                    </a:lnTo>
                    <a:lnTo>
                      <a:pt x="38" y="98"/>
                    </a:lnTo>
                    <a:lnTo>
                      <a:pt x="0" y="134"/>
                    </a:lnTo>
                    <a:lnTo>
                      <a:pt x="0" y="16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16" name="文本框 13"/>
          <p:cNvSpPr>
            <a:spLocks noChangeArrowheads="1"/>
          </p:cNvSpPr>
          <p:nvPr/>
        </p:nvSpPr>
        <p:spPr bwMode="auto">
          <a:xfrm>
            <a:off x="6438255" y="4927154"/>
            <a:ext cx="2860214" cy="705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19" tIns="45659" rIns="91319" bIns="45659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500" dirty="0"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单击此处添加文字阐述，添加简短问题说明文字，具体说明文字在此处添加此处。</a:t>
            </a:r>
          </a:p>
        </p:txBody>
      </p:sp>
      <p:sp>
        <p:nvSpPr>
          <p:cNvPr id="17" name="文本框 14"/>
          <p:cNvSpPr>
            <a:spLocks noChangeArrowheads="1"/>
          </p:cNvSpPr>
          <p:nvPr/>
        </p:nvSpPr>
        <p:spPr bwMode="auto">
          <a:xfrm>
            <a:off x="7383847" y="5910128"/>
            <a:ext cx="1723304" cy="399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19" tIns="45659" rIns="91319" bIns="4565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dirty="0"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添加文本标题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文本框 16"/>
          <p:cNvSpPr>
            <a:spLocks noChangeArrowheads="1"/>
          </p:cNvSpPr>
          <p:nvPr/>
        </p:nvSpPr>
        <p:spPr bwMode="auto">
          <a:xfrm>
            <a:off x="3358902" y="1473699"/>
            <a:ext cx="1723304" cy="399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19" tIns="45659" rIns="91319" bIns="4565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添加文本标题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文本框 17"/>
          <p:cNvSpPr>
            <a:spLocks noChangeArrowheads="1"/>
          </p:cNvSpPr>
          <p:nvPr/>
        </p:nvSpPr>
        <p:spPr bwMode="auto">
          <a:xfrm>
            <a:off x="6438255" y="1940375"/>
            <a:ext cx="2860214" cy="1163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19" tIns="45659" rIns="91319" bIns="45659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endParaRPr lang="zh-CN" altLang="en-US" sz="1500" dirty="0"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20" name="文本框 18"/>
          <p:cNvSpPr>
            <a:spLocks noChangeArrowheads="1"/>
          </p:cNvSpPr>
          <p:nvPr/>
        </p:nvSpPr>
        <p:spPr bwMode="auto">
          <a:xfrm>
            <a:off x="7279630" y="1473699"/>
            <a:ext cx="1723304" cy="399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19" tIns="45659" rIns="91319" bIns="4565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dirty="0"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添加文本标题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9412561" y="3937911"/>
            <a:ext cx="1343746" cy="1346512"/>
            <a:chOff x="0" y="0"/>
            <a:chExt cx="1403797" cy="1403797"/>
          </a:xfrm>
        </p:grpSpPr>
        <p:sp>
          <p:nvSpPr>
            <p:cNvPr id="22" name="椭圆 21"/>
            <p:cNvSpPr>
              <a:spLocks noChangeArrowheads="1"/>
            </p:cNvSpPr>
            <p:nvPr/>
          </p:nvSpPr>
          <p:spPr bwMode="auto">
            <a:xfrm>
              <a:off x="0" y="0"/>
              <a:ext cx="1403797" cy="1403797"/>
            </a:xfrm>
            <a:prstGeom prst="ellipse">
              <a:avLst/>
            </a:prstGeom>
            <a:gradFill>
              <a:gsLst>
                <a:gs pos="0">
                  <a:srgbClr val="C00000"/>
                </a:gs>
                <a:gs pos="82000">
                  <a:srgbClr val="FF0000"/>
                </a:gs>
                <a:gs pos="100000">
                  <a:schemeClr val="bg1"/>
                </a:gs>
              </a:gsLst>
              <a:lin ang="14400000" scaled="0"/>
            </a:gradFill>
            <a:ln w="12700">
              <a:noFill/>
              <a:bevel/>
              <a:headEnd/>
              <a:tailEnd/>
            </a:ln>
            <a:extLst/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 sz="1300"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23" name="Freeform 12"/>
            <p:cNvSpPr>
              <a:spLocks noEditPoints="1" noChangeArrowheads="1"/>
            </p:cNvSpPr>
            <p:nvPr/>
          </p:nvSpPr>
          <p:spPr bwMode="auto">
            <a:xfrm>
              <a:off x="479640" y="362881"/>
              <a:ext cx="471466" cy="666418"/>
            </a:xfrm>
            <a:custGeom>
              <a:avLst/>
              <a:gdLst>
                <a:gd name="T0" fmla="*/ 2147483647 w 408"/>
                <a:gd name="T1" fmla="*/ 2147483647 h 578"/>
                <a:gd name="T2" fmla="*/ 2147483647 w 408"/>
                <a:gd name="T3" fmla="*/ 2147483647 h 578"/>
                <a:gd name="T4" fmla="*/ 2147483647 w 408"/>
                <a:gd name="T5" fmla="*/ 2147483647 h 578"/>
                <a:gd name="T6" fmla="*/ 2147483647 w 408"/>
                <a:gd name="T7" fmla="*/ 2147483647 h 578"/>
                <a:gd name="T8" fmla="*/ 2147483647 w 408"/>
                <a:gd name="T9" fmla="*/ 2147483647 h 578"/>
                <a:gd name="T10" fmla="*/ 2147483647 w 408"/>
                <a:gd name="T11" fmla="*/ 2147483647 h 578"/>
                <a:gd name="T12" fmla="*/ 2147483647 w 408"/>
                <a:gd name="T13" fmla="*/ 2147483647 h 578"/>
                <a:gd name="T14" fmla="*/ 2147483647 w 408"/>
                <a:gd name="T15" fmla="*/ 2147483647 h 578"/>
                <a:gd name="T16" fmla="*/ 2147483647 w 408"/>
                <a:gd name="T17" fmla="*/ 2147483647 h 578"/>
                <a:gd name="T18" fmla="*/ 2147483647 w 408"/>
                <a:gd name="T19" fmla="*/ 2147483647 h 578"/>
                <a:gd name="T20" fmla="*/ 2147483647 w 408"/>
                <a:gd name="T21" fmla="*/ 2147483647 h 578"/>
                <a:gd name="T22" fmla="*/ 2147483647 w 408"/>
                <a:gd name="T23" fmla="*/ 2147483647 h 578"/>
                <a:gd name="T24" fmla="*/ 2147483647 w 408"/>
                <a:gd name="T25" fmla="*/ 2147483647 h 578"/>
                <a:gd name="T26" fmla="*/ 2147483647 w 408"/>
                <a:gd name="T27" fmla="*/ 2147483647 h 578"/>
                <a:gd name="T28" fmla="*/ 2147483647 w 408"/>
                <a:gd name="T29" fmla="*/ 2147483647 h 578"/>
                <a:gd name="T30" fmla="*/ 2147483647 w 408"/>
                <a:gd name="T31" fmla="*/ 2147483647 h 578"/>
                <a:gd name="T32" fmla="*/ 1060602056 w 408"/>
                <a:gd name="T33" fmla="*/ 2147483647 h 578"/>
                <a:gd name="T34" fmla="*/ 0 w 408"/>
                <a:gd name="T35" fmla="*/ 2147483647 h 578"/>
                <a:gd name="T36" fmla="*/ 2147483647 w 408"/>
                <a:gd name="T37" fmla="*/ 2147483647 h 578"/>
                <a:gd name="T38" fmla="*/ 2147483647 w 408"/>
                <a:gd name="T39" fmla="*/ 2147483647 h 578"/>
                <a:gd name="T40" fmla="*/ 2147483647 w 408"/>
                <a:gd name="T41" fmla="*/ 2147483647 h 578"/>
                <a:gd name="T42" fmla="*/ 2147483647 w 408"/>
                <a:gd name="T43" fmla="*/ 2147483647 h 578"/>
                <a:gd name="T44" fmla="*/ 2147483647 w 408"/>
                <a:gd name="T45" fmla="*/ 0 h 578"/>
                <a:gd name="T46" fmla="*/ 2147483647 w 408"/>
                <a:gd name="T47" fmla="*/ 2116669242 h 578"/>
                <a:gd name="T48" fmla="*/ 2147483647 w 408"/>
                <a:gd name="T49" fmla="*/ 2147483647 h 578"/>
                <a:gd name="T50" fmla="*/ 2147483647 w 408"/>
                <a:gd name="T51" fmla="*/ 2147483647 h 578"/>
                <a:gd name="T52" fmla="*/ 2147483647 w 408"/>
                <a:gd name="T53" fmla="*/ 2147483647 h 578"/>
                <a:gd name="T54" fmla="*/ 2147483647 w 408"/>
                <a:gd name="T55" fmla="*/ 2147483647 h 578"/>
                <a:gd name="T56" fmla="*/ 2147483647 w 408"/>
                <a:gd name="T57" fmla="*/ 2147483647 h 578"/>
                <a:gd name="T58" fmla="*/ 2147483647 w 408"/>
                <a:gd name="T59" fmla="*/ 2147483647 h 578"/>
                <a:gd name="T60" fmla="*/ 2147483647 w 408"/>
                <a:gd name="T61" fmla="*/ 2147483647 h 578"/>
                <a:gd name="T62" fmla="*/ 2147483647 w 408"/>
                <a:gd name="T63" fmla="*/ 2147483647 h 578"/>
                <a:gd name="T64" fmla="*/ 2147483647 w 408"/>
                <a:gd name="T65" fmla="*/ 2147483647 h 578"/>
                <a:gd name="T66" fmla="*/ 2147483647 w 408"/>
                <a:gd name="T67" fmla="*/ 2147483647 h 578"/>
                <a:gd name="T68" fmla="*/ 2147483647 w 408"/>
                <a:gd name="T69" fmla="*/ 2147483647 h 578"/>
                <a:gd name="T70" fmla="*/ 2147483647 w 408"/>
                <a:gd name="T71" fmla="*/ 2147483647 h 578"/>
                <a:gd name="T72" fmla="*/ 2147483647 w 408"/>
                <a:gd name="T73" fmla="*/ 2147483647 h 578"/>
                <a:gd name="T74" fmla="*/ 2147483647 w 408"/>
                <a:gd name="T75" fmla="*/ 2147483647 h 578"/>
                <a:gd name="T76" fmla="*/ 2147483647 w 408"/>
                <a:gd name="T77" fmla="*/ 2147483647 h 578"/>
                <a:gd name="T78" fmla="*/ 2147483647 w 408"/>
                <a:gd name="T79" fmla="*/ 2147483647 h 578"/>
                <a:gd name="T80" fmla="*/ 2147483647 w 408"/>
                <a:gd name="T81" fmla="*/ 2147483647 h 578"/>
                <a:gd name="T82" fmla="*/ 2147483647 w 408"/>
                <a:gd name="T83" fmla="*/ 2147483647 h 578"/>
                <a:gd name="T84" fmla="*/ 2147483647 w 408"/>
                <a:gd name="T85" fmla="*/ 2147483647 h 578"/>
                <a:gd name="T86" fmla="*/ 2147483647 w 408"/>
                <a:gd name="T87" fmla="*/ 2147483647 h 57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"/>
                <a:gd name="T133" fmla="*/ 0 h 578"/>
                <a:gd name="T134" fmla="*/ 408 w 408"/>
                <a:gd name="T135" fmla="*/ 578 h 57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" h="578">
                  <a:moveTo>
                    <a:pt x="248" y="430"/>
                  </a:moveTo>
                  <a:lnTo>
                    <a:pt x="166" y="430"/>
                  </a:lnTo>
                  <a:lnTo>
                    <a:pt x="158" y="430"/>
                  </a:lnTo>
                  <a:lnTo>
                    <a:pt x="154" y="426"/>
                  </a:lnTo>
                  <a:lnTo>
                    <a:pt x="150" y="422"/>
                  </a:lnTo>
                  <a:lnTo>
                    <a:pt x="148" y="414"/>
                  </a:lnTo>
                  <a:lnTo>
                    <a:pt x="148" y="404"/>
                  </a:lnTo>
                  <a:lnTo>
                    <a:pt x="150" y="382"/>
                  </a:lnTo>
                  <a:lnTo>
                    <a:pt x="152" y="360"/>
                  </a:lnTo>
                  <a:lnTo>
                    <a:pt x="158" y="342"/>
                  </a:lnTo>
                  <a:lnTo>
                    <a:pt x="164" y="326"/>
                  </a:lnTo>
                  <a:lnTo>
                    <a:pt x="174" y="308"/>
                  </a:lnTo>
                  <a:lnTo>
                    <a:pt x="188" y="292"/>
                  </a:lnTo>
                  <a:lnTo>
                    <a:pt x="206" y="274"/>
                  </a:lnTo>
                  <a:lnTo>
                    <a:pt x="228" y="254"/>
                  </a:lnTo>
                  <a:lnTo>
                    <a:pt x="268" y="222"/>
                  </a:lnTo>
                  <a:lnTo>
                    <a:pt x="286" y="204"/>
                  </a:lnTo>
                  <a:lnTo>
                    <a:pt x="292" y="194"/>
                  </a:lnTo>
                  <a:lnTo>
                    <a:pt x="296" y="184"/>
                  </a:lnTo>
                  <a:lnTo>
                    <a:pt x="300" y="172"/>
                  </a:lnTo>
                  <a:lnTo>
                    <a:pt x="300" y="162"/>
                  </a:lnTo>
                  <a:lnTo>
                    <a:pt x="298" y="146"/>
                  </a:lnTo>
                  <a:lnTo>
                    <a:pt x="294" y="132"/>
                  </a:lnTo>
                  <a:lnTo>
                    <a:pt x="286" y="118"/>
                  </a:lnTo>
                  <a:lnTo>
                    <a:pt x="276" y="106"/>
                  </a:lnTo>
                  <a:lnTo>
                    <a:pt x="262" y="96"/>
                  </a:lnTo>
                  <a:lnTo>
                    <a:pt x="244" y="90"/>
                  </a:lnTo>
                  <a:lnTo>
                    <a:pt x="226" y="86"/>
                  </a:lnTo>
                  <a:lnTo>
                    <a:pt x="206" y="84"/>
                  </a:lnTo>
                  <a:lnTo>
                    <a:pt x="186" y="86"/>
                  </a:lnTo>
                  <a:lnTo>
                    <a:pt x="168" y="90"/>
                  </a:lnTo>
                  <a:lnTo>
                    <a:pt x="152" y="98"/>
                  </a:lnTo>
                  <a:lnTo>
                    <a:pt x="136" y="108"/>
                  </a:lnTo>
                  <a:lnTo>
                    <a:pt x="124" y="122"/>
                  </a:lnTo>
                  <a:lnTo>
                    <a:pt x="112" y="138"/>
                  </a:lnTo>
                  <a:lnTo>
                    <a:pt x="104" y="158"/>
                  </a:lnTo>
                  <a:lnTo>
                    <a:pt x="98" y="180"/>
                  </a:lnTo>
                  <a:lnTo>
                    <a:pt x="12" y="170"/>
                  </a:lnTo>
                  <a:lnTo>
                    <a:pt x="6" y="168"/>
                  </a:lnTo>
                  <a:lnTo>
                    <a:pt x="2" y="164"/>
                  </a:lnTo>
                  <a:lnTo>
                    <a:pt x="0" y="158"/>
                  </a:lnTo>
                  <a:lnTo>
                    <a:pt x="0" y="152"/>
                  </a:lnTo>
                  <a:lnTo>
                    <a:pt x="4" y="140"/>
                  </a:lnTo>
                  <a:lnTo>
                    <a:pt x="14" y="112"/>
                  </a:lnTo>
                  <a:lnTo>
                    <a:pt x="22" y="96"/>
                  </a:lnTo>
                  <a:lnTo>
                    <a:pt x="32" y="78"/>
                  </a:lnTo>
                  <a:lnTo>
                    <a:pt x="44" y="62"/>
                  </a:lnTo>
                  <a:lnTo>
                    <a:pt x="56" y="50"/>
                  </a:lnTo>
                  <a:lnTo>
                    <a:pt x="70" y="38"/>
                  </a:lnTo>
                  <a:lnTo>
                    <a:pt x="86" y="28"/>
                  </a:lnTo>
                  <a:lnTo>
                    <a:pt x="102" y="20"/>
                  </a:lnTo>
                  <a:lnTo>
                    <a:pt x="120" y="12"/>
                  </a:lnTo>
                  <a:lnTo>
                    <a:pt x="138" y="8"/>
                  </a:lnTo>
                  <a:lnTo>
                    <a:pt x="158" y="4"/>
                  </a:lnTo>
                  <a:lnTo>
                    <a:pt x="180" y="2"/>
                  </a:lnTo>
                  <a:lnTo>
                    <a:pt x="202" y="0"/>
                  </a:lnTo>
                  <a:lnTo>
                    <a:pt x="224" y="2"/>
                  </a:lnTo>
                  <a:lnTo>
                    <a:pt x="246" y="4"/>
                  </a:lnTo>
                  <a:lnTo>
                    <a:pt x="266" y="8"/>
                  </a:lnTo>
                  <a:lnTo>
                    <a:pt x="286" y="12"/>
                  </a:lnTo>
                  <a:lnTo>
                    <a:pt x="304" y="20"/>
                  </a:lnTo>
                  <a:lnTo>
                    <a:pt x="322" y="28"/>
                  </a:lnTo>
                  <a:lnTo>
                    <a:pt x="338" y="38"/>
                  </a:lnTo>
                  <a:lnTo>
                    <a:pt x="352" y="50"/>
                  </a:lnTo>
                  <a:lnTo>
                    <a:pt x="364" y="62"/>
                  </a:lnTo>
                  <a:lnTo>
                    <a:pt x="376" y="76"/>
                  </a:lnTo>
                  <a:lnTo>
                    <a:pt x="386" y="88"/>
                  </a:lnTo>
                  <a:lnTo>
                    <a:pt x="394" y="104"/>
                  </a:lnTo>
                  <a:lnTo>
                    <a:pt x="400" y="118"/>
                  </a:lnTo>
                  <a:lnTo>
                    <a:pt x="404" y="132"/>
                  </a:lnTo>
                  <a:lnTo>
                    <a:pt x="406" y="148"/>
                  </a:lnTo>
                  <a:lnTo>
                    <a:pt x="408" y="164"/>
                  </a:lnTo>
                  <a:lnTo>
                    <a:pt x="406" y="182"/>
                  </a:lnTo>
                  <a:lnTo>
                    <a:pt x="402" y="200"/>
                  </a:lnTo>
                  <a:lnTo>
                    <a:pt x="396" y="216"/>
                  </a:lnTo>
                  <a:lnTo>
                    <a:pt x="388" y="234"/>
                  </a:lnTo>
                  <a:lnTo>
                    <a:pt x="374" y="250"/>
                  </a:lnTo>
                  <a:lnTo>
                    <a:pt x="354" y="272"/>
                  </a:lnTo>
                  <a:lnTo>
                    <a:pt x="330" y="296"/>
                  </a:lnTo>
                  <a:lnTo>
                    <a:pt x="300" y="322"/>
                  </a:lnTo>
                  <a:lnTo>
                    <a:pt x="272" y="348"/>
                  </a:lnTo>
                  <a:lnTo>
                    <a:pt x="262" y="358"/>
                  </a:lnTo>
                  <a:lnTo>
                    <a:pt x="256" y="368"/>
                  </a:lnTo>
                  <a:lnTo>
                    <a:pt x="252" y="378"/>
                  </a:lnTo>
                  <a:lnTo>
                    <a:pt x="250" y="392"/>
                  </a:lnTo>
                  <a:lnTo>
                    <a:pt x="248" y="410"/>
                  </a:lnTo>
                  <a:lnTo>
                    <a:pt x="248" y="430"/>
                  </a:lnTo>
                  <a:close/>
                  <a:moveTo>
                    <a:pt x="166" y="578"/>
                  </a:moveTo>
                  <a:lnTo>
                    <a:pt x="166" y="578"/>
                  </a:lnTo>
                  <a:lnTo>
                    <a:pt x="158" y="578"/>
                  </a:lnTo>
                  <a:lnTo>
                    <a:pt x="154" y="574"/>
                  </a:lnTo>
                  <a:lnTo>
                    <a:pt x="150" y="568"/>
                  </a:lnTo>
                  <a:lnTo>
                    <a:pt x="150" y="562"/>
                  </a:lnTo>
                  <a:lnTo>
                    <a:pt x="150" y="484"/>
                  </a:lnTo>
                  <a:lnTo>
                    <a:pt x="150" y="478"/>
                  </a:lnTo>
                  <a:lnTo>
                    <a:pt x="154" y="474"/>
                  </a:lnTo>
                  <a:lnTo>
                    <a:pt x="158" y="470"/>
                  </a:lnTo>
                  <a:lnTo>
                    <a:pt x="166" y="468"/>
                  </a:lnTo>
                  <a:lnTo>
                    <a:pt x="242" y="468"/>
                  </a:lnTo>
                  <a:lnTo>
                    <a:pt x="250" y="470"/>
                  </a:lnTo>
                  <a:lnTo>
                    <a:pt x="254" y="474"/>
                  </a:lnTo>
                  <a:lnTo>
                    <a:pt x="258" y="478"/>
                  </a:lnTo>
                  <a:lnTo>
                    <a:pt x="258" y="484"/>
                  </a:lnTo>
                  <a:lnTo>
                    <a:pt x="258" y="562"/>
                  </a:lnTo>
                  <a:lnTo>
                    <a:pt x="258" y="568"/>
                  </a:lnTo>
                  <a:lnTo>
                    <a:pt x="254" y="574"/>
                  </a:lnTo>
                  <a:lnTo>
                    <a:pt x="250" y="578"/>
                  </a:lnTo>
                  <a:lnTo>
                    <a:pt x="242" y="578"/>
                  </a:lnTo>
                  <a:lnTo>
                    <a:pt x="166" y="578"/>
                  </a:lnTo>
                  <a:close/>
                </a:path>
              </a:pathLst>
            </a:custGeom>
            <a:solidFill>
              <a:srgbClr val="F2F2F2"/>
            </a:solidFill>
            <a:ln w="9525" cmpd="sng">
              <a:noFill/>
              <a:bevel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1427735" y="2435789"/>
            <a:ext cx="1342161" cy="1344925"/>
            <a:chOff x="0" y="0"/>
            <a:chExt cx="1403797" cy="1403797"/>
          </a:xfrm>
        </p:grpSpPr>
        <p:sp>
          <p:nvSpPr>
            <p:cNvPr id="25" name="椭圆 24"/>
            <p:cNvSpPr>
              <a:spLocks noChangeArrowheads="1"/>
            </p:cNvSpPr>
            <p:nvPr/>
          </p:nvSpPr>
          <p:spPr bwMode="auto">
            <a:xfrm>
              <a:off x="0" y="0"/>
              <a:ext cx="1403797" cy="1403797"/>
            </a:xfrm>
            <a:prstGeom prst="ellipse">
              <a:avLst/>
            </a:prstGeom>
            <a:gradFill>
              <a:gsLst>
                <a:gs pos="0">
                  <a:srgbClr val="C00000"/>
                </a:gs>
                <a:gs pos="82000">
                  <a:srgbClr val="FF0000"/>
                </a:gs>
                <a:gs pos="100000">
                  <a:schemeClr val="bg1"/>
                </a:gs>
              </a:gsLst>
              <a:lin ang="144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 sz="1300"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grpSp>
          <p:nvGrpSpPr>
            <p:cNvPr id="26" name="组合 25"/>
            <p:cNvGrpSpPr>
              <a:grpSpLocks/>
            </p:cNvGrpSpPr>
            <p:nvPr/>
          </p:nvGrpSpPr>
          <p:grpSpPr bwMode="auto">
            <a:xfrm>
              <a:off x="282958" y="324214"/>
              <a:ext cx="799244" cy="731504"/>
              <a:chOff x="0" y="0"/>
              <a:chExt cx="550987" cy="504288"/>
            </a:xfrm>
          </p:grpSpPr>
          <p:sp>
            <p:nvSpPr>
              <p:cNvPr id="27" name="Freeform 26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57759" cy="359114"/>
              </a:xfrm>
              <a:custGeom>
                <a:avLst/>
                <a:gdLst>
                  <a:gd name="T0" fmla="*/ 350879 w 52"/>
                  <a:gd name="T1" fmla="*/ 186463 h 52"/>
                  <a:gd name="T2" fmla="*/ 316479 w 52"/>
                  <a:gd name="T3" fmla="*/ 158839 h 52"/>
                  <a:gd name="T4" fmla="*/ 357759 w 52"/>
                  <a:gd name="T5" fmla="*/ 138121 h 52"/>
                  <a:gd name="T6" fmla="*/ 337119 w 52"/>
                  <a:gd name="T7" fmla="*/ 89779 h 52"/>
                  <a:gd name="T8" fmla="*/ 323359 w 52"/>
                  <a:gd name="T9" fmla="*/ 82872 h 52"/>
                  <a:gd name="T10" fmla="*/ 275199 w 52"/>
                  <a:gd name="T11" fmla="*/ 89779 h 52"/>
                  <a:gd name="T12" fmla="*/ 295839 w 52"/>
                  <a:gd name="T13" fmla="*/ 48342 h 52"/>
                  <a:gd name="T14" fmla="*/ 254559 w 52"/>
                  <a:gd name="T15" fmla="*/ 13812 h 52"/>
                  <a:gd name="T16" fmla="*/ 220159 w 52"/>
                  <a:gd name="T17" fmla="*/ 48342 h 52"/>
                  <a:gd name="T18" fmla="*/ 199519 w 52"/>
                  <a:gd name="T19" fmla="*/ 6906 h 52"/>
                  <a:gd name="T20" fmla="*/ 185759 w 52"/>
                  <a:gd name="T21" fmla="*/ 0 h 52"/>
                  <a:gd name="T22" fmla="*/ 130720 w 52"/>
                  <a:gd name="T23" fmla="*/ 13812 h 52"/>
                  <a:gd name="T24" fmla="*/ 123840 w 52"/>
                  <a:gd name="T25" fmla="*/ 62154 h 52"/>
                  <a:gd name="T26" fmla="*/ 82560 w 52"/>
                  <a:gd name="T27" fmla="*/ 27624 h 52"/>
                  <a:gd name="T28" fmla="*/ 41280 w 52"/>
                  <a:gd name="T29" fmla="*/ 69060 h 52"/>
                  <a:gd name="T30" fmla="*/ 68800 w 52"/>
                  <a:gd name="T31" fmla="*/ 103591 h 52"/>
                  <a:gd name="T32" fmla="*/ 20640 w 52"/>
                  <a:gd name="T33" fmla="*/ 110497 h 52"/>
                  <a:gd name="T34" fmla="*/ 13760 w 52"/>
                  <a:gd name="T35" fmla="*/ 117403 h 52"/>
                  <a:gd name="T36" fmla="*/ 0 w 52"/>
                  <a:gd name="T37" fmla="*/ 172651 h 52"/>
                  <a:gd name="T38" fmla="*/ 48160 w 52"/>
                  <a:gd name="T39" fmla="*/ 186463 h 52"/>
                  <a:gd name="T40" fmla="*/ 13760 w 52"/>
                  <a:gd name="T41" fmla="*/ 214087 h 52"/>
                  <a:gd name="T42" fmla="*/ 27520 w 52"/>
                  <a:gd name="T43" fmla="*/ 269336 h 52"/>
                  <a:gd name="T44" fmla="*/ 41280 w 52"/>
                  <a:gd name="T45" fmla="*/ 276242 h 52"/>
                  <a:gd name="T46" fmla="*/ 82560 w 52"/>
                  <a:gd name="T47" fmla="*/ 276242 h 52"/>
                  <a:gd name="T48" fmla="*/ 68800 w 52"/>
                  <a:gd name="T49" fmla="*/ 324584 h 52"/>
                  <a:gd name="T50" fmla="*/ 116960 w 52"/>
                  <a:gd name="T51" fmla="*/ 345302 h 52"/>
                  <a:gd name="T52" fmla="*/ 144480 w 52"/>
                  <a:gd name="T53" fmla="*/ 310772 h 52"/>
                  <a:gd name="T54" fmla="*/ 158240 w 52"/>
                  <a:gd name="T55" fmla="*/ 352208 h 52"/>
                  <a:gd name="T56" fmla="*/ 165120 w 52"/>
                  <a:gd name="T57" fmla="*/ 359114 h 52"/>
                  <a:gd name="T58" fmla="*/ 220159 w 52"/>
                  <a:gd name="T59" fmla="*/ 359114 h 52"/>
                  <a:gd name="T60" fmla="*/ 227039 w 52"/>
                  <a:gd name="T61" fmla="*/ 345302 h 52"/>
                  <a:gd name="T62" fmla="*/ 240799 w 52"/>
                  <a:gd name="T63" fmla="*/ 303866 h 52"/>
                  <a:gd name="T64" fmla="*/ 275199 w 52"/>
                  <a:gd name="T65" fmla="*/ 331490 h 52"/>
                  <a:gd name="T66" fmla="*/ 316479 w 52"/>
                  <a:gd name="T67" fmla="*/ 296960 h 52"/>
                  <a:gd name="T68" fmla="*/ 316479 w 52"/>
                  <a:gd name="T69" fmla="*/ 283148 h 52"/>
                  <a:gd name="T70" fmla="*/ 295839 w 52"/>
                  <a:gd name="T71" fmla="*/ 241711 h 52"/>
                  <a:gd name="T72" fmla="*/ 343999 w 52"/>
                  <a:gd name="T73" fmla="*/ 248617 h 52"/>
                  <a:gd name="T74" fmla="*/ 357759 w 52"/>
                  <a:gd name="T75" fmla="*/ 200275 h 52"/>
                  <a:gd name="T76" fmla="*/ 227039 w 52"/>
                  <a:gd name="T77" fmla="*/ 193369 h 52"/>
                  <a:gd name="T78" fmla="*/ 130720 w 52"/>
                  <a:gd name="T79" fmla="*/ 172651 h 52"/>
                  <a:gd name="T80" fmla="*/ 227039 w 52"/>
                  <a:gd name="T81" fmla="*/ 193369 h 52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52"/>
                  <a:gd name="T124" fmla="*/ 0 h 52"/>
                  <a:gd name="T125" fmla="*/ 52 w 52"/>
                  <a:gd name="T126" fmla="*/ 52 h 52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52" h="52">
                    <a:moveTo>
                      <a:pt x="52" y="27"/>
                    </a:moveTo>
                    <a:cubicBezTo>
                      <a:pt x="52" y="27"/>
                      <a:pt x="52" y="27"/>
                      <a:pt x="51" y="27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1" y="21"/>
                      <a:pt x="51" y="21"/>
                      <a:pt x="52" y="20"/>
                    </a:cubicBezTo>
                    <a:cubicBezTo>
                      <a:pt x="52" y="20"/>
                      <a:pt x="52" y="20"/>
                      <a:pt x="51" y="19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49" y="12"/>
                      <a:pt x="48" y="12"/>
                      <a:pt x="48" y="12"/>
                    </a:cubicBezTo>
                    <a:cubicBezTo>
                      <a:pt x="48" y="12"/>
                      <a:pt x="47" y="12"/>
                      <a:pt x="47" y="12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6" y="2"/>
                      <a:pt x="35" y="2"/>
                      <a:pt x="35" y="3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0"/>
                    </a:cubicBezTo>
                    <a:cubicBezTo>
                      <a:pt x="28" y="0"/>
                      <a:pt x="28" y="0"/>
                      <a:pt x="27" y="0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19" y="1"/>
                      <a:pt x="19" y="2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4"/>
                      <a:pt x="12" y="4"/>
                      <a:pt x="12" y="4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9"/>
                      <a:pt x="6" y="9"/>
                      <a:pt x="6" y="10"/>
                    </a:cubicBezTo>
                    <a:cubicBezTo>
                      <a:pt x="6" y="10"/>
                      <a:pt x="6" y="11"/>
                      <a:pt x="6" y="11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2" y="16"/>
                    </a:cubicBezTo>
                    <a:cubicBezTo>
                      <a:pt x="2" y="16"/>
                      <a:pt x="2" y="16"/>
                      <a:pt x="2" y="1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1" y="32"/>
                      <a:pt x="1" y="33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40"/>
                      <a:pt x="4" y="40"/>
                      <a:pt x="5" y="40"/>
                    </a:cubicBezTo>
                    <a:cubicBezTo>
                      <a:pt x="5" y="40"/>
                      <a:pt x="5" y="40"/>
                      <a:pt x="6" y="40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6"/>
                      <a:pt x="10" y="47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6" y="50"/>
                      <a:pt x="17" y="50"/>
                      <a:pt x="17" y="50"/>
                    </a:cubicBezTo>
                    <a:cubicBezTo>
                      <a:pt x="17" y="50"/>
                      <a:pt x="18" y="50"/>
                      <a:pt x="18" y="50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23" y="45"/>
                      <a:pt x="23" y="45"/>
                      <a:pt x="23" y="45"/>
                    </a:cubicBezTo>
                    <a:cubicBezTo>
                      <a:pt x="23" y="51"/>
                      <a:pt x="23" y="51"/>
                      <a:pt x="23" y="51"/>
                    </a:cubicBezTo>
                    <a:cubicBezTo>
                      <a:pt x="23" y="51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32" y="52"/>
                      <a:pt x="33" y="51"/>
                      <a:pt x="33" y="51"/>
                    </a:cubicBezTo>
                    <a:cubicBezTo>
                      <a:pt x="33" y="51"/>
                      <a:pt x="33" y="50"/>
                      <a:pt x="33" y="50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9" y="48"/>
                      <a:pt x="39" y="48"/>
                      <a:pt x="40" y="48"/>
                    </a:cubicBezTo>
                    <a:cubicBezTo>
                      <a:pt x="40" y="48"/>
                      <a:pt x="40" y="48"/>
                      <a:pt x="41" y="48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6" y="43"/>
                      <a:pt x="46" y="42"/>
                    </a:cubicBezTo>
                    <a:cubicBezTo>
                      <a:pt x="46" y="42"/>
                      <a:pt x="46" y="42"/>
                      <a:pt x="46" y="41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7"/>
                      <a:pt x="50" y="36"/>
                      <a:pt x="50" y="36"/>
                    </a:cubicBezTo>
                    <a:cubicBezTo>
                      <a:pt x="50" y="36"/>
                      <a:pt x="51" y="36"/>
                      <a:pt x="51" y="35"/>
                    </a:cubicBezTo>
                    <a:cubicBezTo>
                      <a:pt x="52" y="29"/>
                      <a:pt x="52" y="29"/>
                      <a:pt x="52" y="29"/>
                    </a:cubicBezTo>
                    <a:cubicBezTo>
                      <a:pt x="52" y="28"/>
                      <a:pt x="52" y="28"/>
                      <a:pt x="52" y="27"/>
                    </a:cubicBezTo>
                    <a:close/>
                    <a:moveTo>
                      <a:pt x="33" y="28"/>
                    </a:moveTo>
                    <a:cubicBezTo>
                      <a:pt x="32" y="31"/>
                      <a:pt x="28" y="34"/>
                      <a:pt x="25" y="33"/>
                    </a:cubicBezTo>
                    <a:cubicBezTo>
                      <a:pt x="21" y="32"/>
                      <a:pt x="18" y="28"/>
                      <a:pt x="19" y="25"/>
                    </a:cubicBezTo>
                    <a:cubicBezTo>
                      <a:pt x="20" y="21"/>
                      <a:pt x="24" y="18"/>
                      <a:pt x="28" y="19"/>
                    </a:cubicBezTo>
                    <a:cubicBezTo>
                      <a:pt x="32" y="20"/>
                      <a:pt x="34" y="24"/>
                      <a:pt x="33" y="28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8" name="Freeform 27"/>
              <p:cNvSpPr>
                <a:spLocks noEditPoints="1" noChangeArrowheads="1"/>
              </p:cNvSpPr>
              <p:nvPr/>
            </p:nvSpPr>
            <p:spPr bwMode="auto">
              <a:xfrm>
                <a:off x="296538" y="248324"/>
                <a:ext cx="254449" cy="255964"/>
              </a:xfrm>
              <a:custGeom>
                <a:avLst/>
                <a:gdLst>
                  <a:gd name="T0" fmla="*/ 226941 w 37"/>
                  <a:gd name="T1" fmla="*/ 200620 h 37"/>
                  <a:gd name="T2" fmla="*/ 213187 w 37"/>
                  <a:gd name="T3" fmla="*/ 166031 h 37"/>
                  <a:gd name="T4" fmla="*/ 247572 w 37"/>
                  <a:gd name="T5" fmla="*/ 172949 h 37"/>
                  <a:gd name="T6" fmla="*/ 254449 w 37"/>
                  <a:gd name="T7" fmla="*/ 138359 h 37"/>
                  <a:gd name="T8" fmla="*/ 247572 w 37"/>
                  <a:gd name="T9" fmla="*/ 124523 h 37"/>
                  <a:gd name="T10" fmla="*/ 220064 w 37"/>
                  <a:gd name="T11" fmla="*/ 110687 h 37"/>
                  <a:gd name="T12" fmla="*/ 254449 w 37"/>
                  <a:gd name="T13" fmla="*/ 96851 h 37"/>
                  <a:gd name="T14" fmla="*/ 240695 w 37"/>
                  <a:gd name="T15" fmla="*/ 62262 h 37"/>
                  <a:gd name="T16" fmla="*/ 206310 w 37"/>
                  <a:gd name="T17" fmla="*/ 69179 h 37"/>
                  <a:gd name="T18" fmla="*/ 213187 w 37"/>
                  <a:gd name="T19" fmla="*/ 34590 h 37"/>
                  <a:gd name="T20" fmla="*/ 206310 w 37"/>
                  <a:gd name="T21" fmla="*/ 27672 h 37"/>
                  <a:gd name="T22" fmla="*/ 165048 w 37"/>
                  <a:gd name="T23" fmla="*/ 13836 h 37"/>
                  <a:gd name="T24" fmla="*/ 144417 w 37"/>
                  <a:gd name="T25" fmla="*/ 34590 h 37"/>
                  <a:gd name="T26" fmla="*/ 130663 w 37"/>
                  <a:gd name="T27" fmla="*/ 0 h 37"/>
                  <a:gd name="T28" fmla="*/ 96278 w 37"/>
                  <a:gd name="T29" fmla="*/ 6918 h 37"/>
                  <a:gd name="T30" fmla="*/ 96278 w 37"/>
                  <a:gd name="T31" fmla="*/ 34590 h 37"/>
                  <a:gd name="T32" fmla="*/ 68770 w 37"/>
                  <a:gd name="T33" fmla="*/ 20754 h 37"/>
                  <a:gd name="T34" fmla="*/ 55016 w 37"/>
                  <a:gd name="T35" fmla="*/ 20754 h 37"/>
                  <a:gd name="T36" fmla="*/ 27508 w 37"/>
                  <a:gd name="T37" fmla="*/ 48426 h 37"/>
                  <a:gd name="T38" fmla="*/ 48139 w 37"/>
                  <a:gd name="T39" fmla="*/ 76097 h 37"/>
                  <a:gd name="T40" fmla="*/ 20631 w 37"/>
                  <a:gd name="T41" fmla="*/ 76097 h 37"/>
                  <a:gd name="T42" fmla="*/ 0 w 37"/>
                  <a:gd name="T43" fmla="*/ 117605 h 37"/>
                  <a:gd name="T44" fmla="*/ 6877 w 37"/>
                  <a:gd name="T45" fmla="*/ 124523 h 37"/>
                  <a:gd name="T46" fmla="*/ 34385 w 37"/>
                  <a:gd name="T47" fmla="*/ 138359 h 37"/>
                  <a:gd name="T48" fmla="*/ 6877 w 37"/>
                  <a:gd name="T49" fmla="*/ 159113 h 37"/>
                  <a:gd name="T50" fmla="*/ 27508 w 37"/>
                  <a:gd name="T51" fmla="*/ 193702 h 37"/>
                  <a:gd name="T52" fmla="*/ 55016 w 37"/>
                  <a:gd name="T53" fmla="*/ 186785 h 37"/>
                  <a:gd name="T54" fmla="*/ 48139 w 37"/>
                  <a:gd name="T55" fmla="*/ 214456 h 37"/>
                  <a:gd name="T56" fmla="*/ 48139 w 37"/>
                  <a:gd name="T57" fmla="*/ 228292 h 37"/>
                  <a:gd name="T58" fmla="*/ 82524 w 37"/>
                  <a:gd name="T59" fmla="*/ 242128 h 37"/>
                  <a:gd name="T60" fmla="*/ 89401 w 37"/>
                  <a:gd name="T61" fmla="*/ 242128 h 37"/>
                  <a:gd name="T62" fmla="*/ 116909 w 37"/>
                  <a:gd name="T63" fmla="*/ 221374 h 37"/>
                  <a:gd name="T64" fmla="*/ 116909 w 37"/>
                  <a:gd name="T65" fmla="*/ 255964 h 37"/>
                  <a:gd name="T66" fmla="*/ 158171 w 37"/>
                  <a:gd name="T67" fmla="*/ 249046 h 37"/>
                  <a:gd name="T68" fmla="*/ 165048 w 37"/>
                  <a:gd name="T69" fmla="*/ 242128 h 37"/>
                  <a:gd name="T70" fmla="*/ 171925 w 37"/>
                  <a:gd name="T71" fmla="*/ 214456 h 37"/>
                  <a:gd name="T72" fmla="*/ 192556 w 37"/>
                  <a:gd name="T73" fmla="*/ 235210 h 37"/>
                  <a:gd name="T74" fmla="*/ 226941 w 37"/>
                  <a:gd name="T75" fmla="*/ 207538 h 37"/>
                  <a:gd name="T76" fmla="*/ 151294 w 37"/>
                  <a:gd name="T77" fmla="*/ 152195 h 37"/>
                  <a:gd name="T78" fmla="*/ 103155 w 37"/>
                  <a:gd name="T79" fmla="*/ 103769 h 37"/>
                  <a:gd name="T80" fmla="*/ 151294 w 37"/>
                  <a:gd name="T81" fmla="*/ 152195 h 37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37"/>
                  <a:gd name="T124" fmla="*/ 0 h 37"/>
                  <a:gd name="T125" fmla="*/ 37 w 37"/>
                  <a:gd name="T126" fmla="*/ 37 h 37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37" h="37">
                    <a:moveTo>
                      <a:pt x="33" y="29"/>
                    </a:moveTo>
                    <a:cubicBezTo>
                      <a:pt x="33" y="29"/>
                      <a:pt x="33" y="29"/>
                      <a:pt x="33" y="29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5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4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9"/>
                      <a:pt x="37" y="18"/>
                      <a:pt x="36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4"/>
                      <a:pt x="37" y="14"/>
                      <a:pt x="37" y="14"/>
                    </a:cubicBezTo>
                    <a:cubicBezTo>
                      <a:pt x="37" y="14"/>
                      <a:pt x="37" y="13"/>
                      <a:pt x="37" y="13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8"/>
                      <a:pt x="34" y="8"/>
                      <a:pt x="33" y="8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4"/>
                      <a:pt x="31" y="4"/>
                    </a:cubicBezTo>
                    <a:cubicBezTo>
                      <a:pt x="31" y="4"/>
                      <a:pt x="30" y="4"/>
                      <a:pt x="30" y="4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5" y="1"/>
                      <a:pt x="25" y="1"/>
                      <a:pt x="24" y="2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0"/>
                      <a:pt x="20" y="0"/>
                      <a:pt x="19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4" y="7"/>
                      <a:pt x="4" y="7"/>
                    </a:cubicBezTo>
                    <a:cubicBezTo>
                      <a:pt x="4" y="7"/>
                      <a:pt x="4" y="8"/>
                      <a:pt x="5" y="8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1" y="12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1" y="22"/>
                      <a:pt x="1" y="23"/>
                      <a:pt x="1" y="23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4" y="28"/>
                    </a:cubicBezTo>
                    <a:cubicBezTo>
                      <a:pt x="4" y="29"/>
                      <a:pt x="4" y="29"/>
                      <a:pt x="4" y="28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2"/>
                      <a:pt x="7" y="33"/>
                      <a:pt x="7" y="33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2" y="35"/>
                      <a:pt x="12" y="35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6"/>
                      <a:pt x="17" y="36"/>
                      <a:pt x="17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6"/>
                      <a:pt x="24" y="36"/>
                      <a:pt x="24" y="36"/>
                    </a:cubicBezTo>
                    <a:cubicBezTo>
                      <a:pt x="24" y="36"/>
                      <a:pt x="24" y="35"/>
                      <a:pt x="24" y="35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3" y="30"/>
                      <a:pt x="33" y="30"/>
                      <a:pt x="33" y="29"/>
                    </a:cubicBezTo>
                    <a:close/>
                    <a:moveTo>
                      <a:pt x="22" y="22"/>
                    </a:moveTo>
                    <a:cubicBezTo>
                      <a:pt x="20" y="24"/>
                      <a:pt x="17" y="24"/>
                      <a:pt x="15" y="22"/>
                    </a:cubicBezTo>
                    <a:cubicBezTo>
                      <a:pt x="13" y="20"/>
                      <a:pt x="13" y="16"/>
                      <a:pt x="15" y="15"/>
                    </a:cubicBezTo>
                    <a:cubicBezTo>
                      <a:pt x="17" y="13"/>
                      <a:pt x="21" y="13"/>
                      <a:pt x="23" y="15"/>
                    </a:cubicBezTo>
                    <a:cubicBezTo>
                      <a:pt x="24" y="17"/>
                      <a:pt x="24" y="20"/>
                      <a:pt x="22" y="22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9412561" y="2435789"/>
            <a:ext cx="1343746" cy="1344925"/>
            <a:chOff x="0" y="0"/>
            <a:chExt cx="1403797" cy="1403797"/>
          </a:xfrm>
        </p:grpSpPr>
        <p:sp>
          <p:nvSpPr>
            <p:cNvPr id="30" name="椭圆 29"/>
            <p:cNvSpPr>
              <a:spLocks noChangeArrowheads="1"/>
            </p:cNvSpPr>
            <p:nvPr/>
          </p:nvSpPr>
          <p:spPr bwMode="auto">
            <a:xfrm>
              <a:off x="0" y="0"/>
              <a:ext cx="1403797" cy="1403797"/>
            </a:xfrm>
            <a:prstGeom prst="ellipse">
              <a:avLst/>
            </a:prstGeom>
            <a:gradFill>
              <a:gsLst>
                <a:gs pos="0">
                  <a:srgbClr val="C00000"/>
                </a:gs>
                <a:gs pos="82000">
                  <a:srgbClr val="FF0000"/>
                </a:gs>
                <a:gs pos="100000">
                  <a:schemeClr val="bg1"/>
                </a:gs>
              </a:gsLst>
              <a:lin ang="144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 sz="1300">
                <a:latin typeface="微软雅黑" pitchFamily="34" charset="-122"/>
                <a:ea typeface="微软雅黑" pitchFamily="34" charset="-122"/>
                <a:sym typeface="方正兰亭黑_GBK" pitchFamily="2" charset="-122"/>
              </a:endParaRPr>
            </a:p>
          </p:txBody>
        </p:sp>
        <p:sp>
          <p:nvSpPr>
            <p:cNvPr id="31" name="Freeform 41"/>
            <p:cNvSpPr>
              <a:spLocks noEditPoints="1" noChangeArrowheads="1"/>
            </p:cNvSpPr>
            <p:nvPr/>
          </p:nvSpPr>
          <p:spPr bwMode="auto">
            <a:xfrm>
              <a:off x="363893" y="385180"/>
              <a:ext cx="661930" cy="531751"/>
            </a:xfrm>
            <a:custGeom>
              <a:avLst/>
              <a:gdLst>
                <a:gd name="T0" fmla="*/ 2147483647 w 72"/>
                <a:gd name="T1" fmla="*/ 2147483647 h 58"/>
                <a:gd name="T2" fmla="*/ 2147483647 w 72"/>
                <a:gd name="T3" fmla="*/ 2147483647 h 58"/>
                <a:gd name="T4" fmla="*/ 2147483647 w 72"/>
                <a:gd name="T5" fmla="*/ 2147483647 h 58"/>
                <a:gd name="T6" fmla="*/ 2147483647 w 72"/>
                <a:gd name="T7" fmla="*/ 2147483647 h 58"/>
                <a:gd name="T8" fmla="*/ 2147483647 w 72"/>
                <a:gd name="T9" fmla="*/ 2147483647 h 58"/>
                <a:gd name="T10" fmla="*/ 2147483647 w 72"/>
                <a:gd name="T11" fmla="*/ 0 h 58"/>
                <a:gd name="T12" fmla="*/ 2147483647 w 72"/>
                <a:gd name="T13" fmla="*/ 0 h 58"/>
                <a:gd name="T14" fmla="*/ 2147483647 w 72"/>
                <a:gd name="T15" fmla="*/ 2147483647 h 58"/>
                <a:gd name="T16" fmla="*/ 2147483647 w 72"/>
                <a:gd name="T17" fmla="*/ 2147483647 h 58"/>
                <a:gd name="T18" fmla="*/ 2147483647 w 72"/>
                <a:gd name="T19" fmla="*/ 2147483647 h 58"/>
                <a:gd name="T20" fmla="*/ 2147483647 w 72"/>
                <a:gd name="T21" fmla="*/ 2147483647 h 58"/>
                <a:gd name="T22" fmla="*/ 0 w 72"/>
                <a:gd name="T23" fmla="*/ 2147483647 h 58"/>
                <a:gd name="T24" fmla="*/ 0 w 72"/>
                <a:gd name="T25" fmla="*/ 2147483647 h 58"/>
                <a:gd name="T26" fmla="*/ 2147483647 w 72"/>
                <a:gd name="T27" fmla="*/ 2147483647 h 58"/>
                <a:gd name="T28" fmla="*/ 2147483647 w 72"/>
                <a:gd name="T29" fmla="*/ 2147483647 h 58"/>
                <a:gd name="T30" fmla="*/ 2147483647 w 72"/>
                <a:gd name="T31" fmla="*/ 2147483647 h 58"/>
                <a:gd name="T32" fmla="*/ 2147483647 w 72"/>
                <a:gd name="T33" fmla="*/ 2147483647 h 58"/>
                <a:gd name="T34" fmla="*/ 0 w 72"/>
                <a:gd name="T35" fmla="*/ 2147483647 h 58"/>
                <a:gd name="T36" fmla="*/ 2147483647 w 72"/>
                <a:gd name="T37" fmla="*/ 2147483647 h 58"/>
                <a:gd name="T38" fmla="*/ 2147483647 w 72"/>
                <a:gd name="T39" fmla="*/ 2147483647 h 58"/>
                <a:gd name="T40" fmla="*/ 2147483647 w 72"/>
                <a:gd name="T41" fmla="*/ 2147483647 h 58"/>
                <a:gd name="T42" fmla="*/ 2147483647 w 72"/>
                <a:gd name="T43" fmla="*/ 2147483647 h 58"/>
                <a:gd name="T44" fmla="*/ 2147483647 w 72"/>
                <a:gd name="T45" fmla="*/ 2147483647 h 58"/>
                <a:gd name="T46" fmla="*/ 2147483647 w 72"/>
                <a:gd name="T47" fmla="*/ 2147483647 h 58"/>
                <a:gd name="T48" fmla="*/ 2147483647 w 72"/>
                <a:gd name="T49" fmla="*/ 2147483647 h 58"/>
                <a:gd name="T50" fmla="*/ 2147483647 w 72"/>
                <a:gd name="T51" fmla="*/ 2147483647 h 58"/>
                <a:gd name="T52" fmla="*/ 2147483647 w 72"/>
                <a:gd name="T53" fmla="*/ 2147483647 h 58"/>
                <a:gd name="T54" fmla="*/ 2147483647 w 72"/>
                <a:gd name="T55" fmla="*/ 2147483647 h 58"/>
                <a:gd name="T56" fmla="*/ 2147483647 w 72"/>
                <a:gd name="T57" fmla="*/ 2147483647 h 58"/>
                <a:gd name="T58" fmla="*/ 2147483647 w 72"/>
                <a:gd name="T59" fmla="*/ 2147483647 h 5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72"/>
                <a:gd name="T91" fmla="*/ 0 h 58"/>
                <a:gd name="T92" fmla="*/ 72 w 72"/>
                <a:gd name="T93" fmla="*/ 58 h 5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72" h="58">
                  <a:moveTo>
                    <a:pt x="25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2"/>
                    <a:pt x="51" y="0"/>
                    <a:pt x="48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0" y="2"/>
                    <a:pt x="20" y="4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5" y="11"/>
                    <a:pt x="25" y="11"/>
                    <a:pt x="25" y="11"/>
                  </a:cubicBezTo>
                  <a:lnTo>
                    <a:pt x="25" y="5"/>
                  </a:lnTo>
                  <a:close/>
                  <a:moveTo>
                    <a:pt x="0" y="19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6"/>
                    <a:pt x="3" y="58"/>
                    <a:pt x="5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3" y="14"/>
                    <a:pt x="0" y="16"/>
                    <a:pt x="0" y="19"/>
                  </a:cubicBezTo>
                  <a:close/>
                  <a:moveTo>
                    <a:pt x="14" y="58"/>
                  </a:moveTo>
                  <a:cubicBezTo>
                    <a:pt x="59" y="58"/>
                    <a:pt x="59" y="58"/>
                    <a:pt x="59" y="58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14" y="14"/>
                    <a:pt x="14" y="14"/>
                    <a:pt x="14" y="14"/>
                  </a:cubicBezTo>
                  <a:lnTo>
                    <a:pt x="14" y="58"/>
                  </a:lnTo>
                  <a:close/>
                  <a:moveTo>
                    <a:pt x="67" y="14"/>
                  </a:moveTo>
                  <a:cubicBezTo>
                    <a:pt x="63" y="14"/>
                    <a:pt x="63" y="14"/>
                    <a:pt x="63" y="14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7" y="58"/>
                    <a:pt x="67" y="58"/>
                    <a:pt x="67" y="58"/>
                  </a:cubicBezTo>
                  <a:cubicBezTo>
                    <a:pt x="70" y="58"/>
                    <a:pt x="72" y="56"/>
                    <a:pt x="72" y="53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6"/>
                    <a:pt x="70" y="14"/>
                    <a:pt x="67" y="1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2" name="文本框 36"/>
          <p:cNvSpPr>
            <a:spLocks noChangeArrowheads="1"/>
          </p:cNvSpPr>
          <p:nvPr/>
        </p:nvSpPr>
        <p:spPr bwMode="auto">
          <a:xfrm>
            <a:off x="2874479" y="4947795"/>
            <a:ext cx="2871307" cy="705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19" tIns="45659" rIns="91319" bIns="45659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文本框 37"/>
          <p:cNvSpPr>
            <a:spLocks noChangeArrowheads="1"/>
          </p:cNvSpPr>
          <p:nvPr/>
        </p:nvSpPr>
        <p:spPr bwMode="auto">
          <a:xfrm>
            <a:off x="6431918" y="4931916"/>
            <a:ext cx="2860214" cy="705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19" tIns="45659" rIns="91319" bIns="45659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500" dirty="0"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。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文本框 44"/>
          <p:cNvSpPr>
            <a:spLocks noChangeArrowheads="1"/>
          </p:cNvSpPr>
          <p:nvPr/>
        </p:nvSpPr>
        <p:spPr bwMode="auto">
          <a:xfrm>
            <a:off x="2887156" y="1955604"/>
            <a:ext cx="2871307" cy="1008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19" tIns="45659" rIns="91319" bIns="45659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方正兰亭纤黑简体"/>
              </a:rPr>
              <a:t>单击此处添加文字阐述，添加简短问题说明文字，具体说明文字在此处添加此处。</a:t>
            </a:r>
          </a:p>
        </p:txBody>
      </p:sp>
      <p:sp>
        <p:nvSpPr>
          <p:cNvPr id="35" name="文本框 46"/>
          <p:cNvSpPr>
            <a:spLocks noChangeArrowheads="1"/>
          </p:cNvSpPr>
          <p:nvPr/>
        </p:nvSpPr>
        <p:spPr bwMode="auto">
          <a:xfrm>
            <a:off x="6431918" y="1943553"/>
            <a:ext cx="2860214" cy="1165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19" tIns="45659" rIns="91319" bIns="45659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5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方正兰亭纤黑简体"/>
              </a:rPr>
              <a:t>单击此处添加文字阐述，添加简短问题说明文字，具体说明文字在此处添加此处。</a:t>
            </a:r>
          </a:p>
          <a:p>
            <a:pPr eaLnBrk="1" hangingPunct="1">
              <a:lnSpc>
                <a:spcPct val="120000"/>
              </a:lnSpc>
            </a:pPr>
            <a:endParaRPr lang="zh-CN" altLang="en-US" sz="1500" dirty="0"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  <a:p>
            <a:pPr eaLnBrk="1" hangingPunct="1">
              <a:lnSpc>
                <a:spcPct val="120000"/>
              </a:lnSpc>
            </a:pPr>
            <a:endParaRPr lang="zh-CN" altLang="en-US" sz="1500" dirty="0"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2819740" y="2772403"/>
            <a:ext cx="2987434" cy="2079789"/>
            <a:chOff x="2819740" y="2772403"/>
            <a:chExt cx="2987434" cy="2079789"/>
          </a:xfrm>
        </p:grpSpPr>
        <p:pic>
          <p:nvPicPr>
            <p:cNvPr id="45" name="Picture 40" descr="相片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68" t="1877" r="7607" b="7428"/>
            <a:stretch>
              <a:fillRect/>
            </a:stretch>
          </p:blipFill>
          <p:spPr bwMode="auto">
            <a:xfrm>
              <a:off x="2819740" y="2772403"/>
              <a:ext cx="2987434" cy="20797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136655" y="3023945"/>
              <a:ext cx="2346954" cy="1564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7" name="组合 46"/>
          <p:cNvGrpSpPr/>
          <p:nvPr/>
        </p:nvGrpSpPr>
        <p:grpSpPr>
          <a:xfrm>
            <a:off x="6383238" y="2772402"/>
            <a:ext cx="2987434" cy="2079789"/>
            <a:chOff x="6383238" y="2772402"/>
            <a:chExt cx="2987434" cy="2079789"/>
          </a:xfrm>
        </p:grpSpPr>
        <p:pic>
          <p:nvPicPr>
            <p:cNvPr id="46" name="Picture 40" descr="相片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68" t="1877" r="7607" b="7428"/>
            <a:stretch>
              <a:fillRect/>
            </a:stretch>
          </p:blipFill>
          <p:spPr bwMode="auto">
            <a:xfrm>
              <a:off x="6383238" y="2772402"/>
              <a:ext cx="2987434" cy="20797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860286" y="3058202"/>
              <a:ext cx="2010924" cy="1508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8" name="Rectangle 2"/>
          <p:cNvSpPr>
            <a:spLocks noChangeArrowheads="1"/>
          </p:cNvSpPr>
          <p:nvPr/>
        </p:nvSpPr>
        <p:spPr bwMode="auto">
          <a:xfrm>
            <a:off x="1129159" y="213172"/>
            <a:ext cx="748632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 请输入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第二部分标题（文字可编辑）</a:t>
            </a:r>
            <a:endParaRPr lang="en-US" altLang="zh-CN" b="1" dirty="0"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913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250"/>
                            </p:stCondLst>
                            <p:childTnLst>
                              <p:par>
                                <p:cTn id="3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750"/>
                            </p:stCondLst>
                            <p:childTnLst>
                              <p:par>
                                <p:cTn id="5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250"/>
                            </p:stCondLst>
                            <p:childTnLst>
                              <p:par>
                                <p:cTn id="5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0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2" dur="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4" dur="5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6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8" dur="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0" dur="5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500"/>
                            </p:stCondLst>
                            <p:childTnLst>
                              <p:par>
                                <p:cTn id="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000"/>
                            </p:stCondLst>
                            <p:childTnLst>
                              <p:par>
                                <p:cTn id="7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500"/>
                            </p:stCondLst>
                            <p:childTnLst>
                              <p:par>
                                <p:cTn id="8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0"/>
                            </p:stCondLst>
                            <p:childTnLst>
                              <p:par>
                                <p:cTn id="9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6" grpId="0"/>
      <p:bldP spid="17" grpId="0"/>
      <p:bldP spid="18" grpId="0"/>
      <p:bldP spid="20" grpId="0"/>
      <p:bldP spid="34" grpId="0"/>
      <p:bldP spid="35" grpId="0"/>
      <p:bldP spid="4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30130" y="2842806"/>
            <a:ext cx="4181700" cy="15388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just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方正兰亭纤黑简体"/>
              </a:rPr>
              <a:t>单击此处添加文字阐述，添加简短问题说明文字，具体说明文字在此处添加此处。单击此处添加文字阐述，添加简短问题说明文字，具体说明文字在此处添加此处。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20924" y="2196308"/>
            <a:ext cx="2745434" cy="4172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7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点击输入标题文本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135649" y="1301163"/>
            <a:ext cx="5690298" cy="3293763"/>
            <a:chOff x="1126939" y="1350372"/>
            <a:chExt cx="4464496" cy="2583287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1126939" y="3933659"/>
              <a:ext cx="4464496" cy="0"/>
            </a:xfrm>
            <a:prstGeom prst="line">
              <a:avLst/>
            </a:prstGeom>
            <a:noFill/>
            <a:ln w="6350" cap="flat" cmpd="sng" algn="ctr">
              <a:solidFill>
                <a:srgbClr val="C00000"/>
              </a:solidFill>
              <a:prstDash val="solid"/>
            </a:ln>
            <a:effectLst/>
          </p:spPr>
        </p:cxnSp>
        <p:cxnSp>
          <p:nvCxnSpPr>
            <p:cNvPr id="6" name="直接连接符 5"/>
            <p:cNvCxnSpPr/>
            <p:nvPr/>
          </p:nvCxnSpPr>
          <p:spPr>
            <a:xfrm>
              <a:off x="1126939" y="3564618"/>
              <a:ext cx="4464496" cy="0"/>
            </a:xfrm>
            <a:prstGeom prst="line">
              <a:avLst/>
            </a:prstGeom>
            <a:noFill/>
            <a:ln w="6350" cap="flat" cmpd="sng" algn="ctr">
              <a:solidFill>
                <a:srgbClr val="C00000"/>
              </a:solidFill>
              <a:prstDash val="solid"/>
            </a:ln>
            <a:effectLst/>
          </p:spPr>
        </p:cxnSp>
        <p:cxnSp>
          <p:nvCxnSpPr>
            <p:cNvPr id="7" name="直接连接符 6"/>
            <p:cNvCxnSpPr/>
            <p:nvPr/>
          </p:nvCxnSpPr>
          <p:spPr>
            <a:xfrm>
              <a:off x="1126939" y="3195577"/>
              <a:ext cx="4464496" cy="0"/>
            </a:xfrm>
            <a:prstGeom prst="line">
              <a:avLst/>
            </a:prstGeom>
            <a:noFill/>
            <a:ln w="6350" cap="flat" cmpd="sng" algn="ctr">
              <a:solidFill>
                <a:srgbClr val="C00000"/>
              </a:solidFill>
              <a:prstDash val="solid"/>
            </a:ln>
            <a:effectLst/>
          </p:spPr>
        </p:cxnSp>
        <p:cxnSp>
          <p:nvCxnSpPr>
            <p:cNvPr id="8" name="直接连接符 7"/>
            <p:cNvCxnSpPr/>
            <p:nvPr/>
          </p:nvCxnSpPr>
          <p:spPr>
            <a:xfrm>
              <a:off x="1126939" y="2826536"/>
              <a:ext cx="4464496" cy="0"/>
            </a:xfrm>
            <a:prstGeom prst="line">
              <a:avLst/>
            </a:prstGeom>
            <a:noFill/>
            <a:ln w="6350" cap="flat" cmpd="sng" algn="ctr">
              <a:solidFill>
                <a:srgbClr val="C00000"/>
              </a:solidFill>
              <a:prstDash val="solid"/>
            </a:ln>
            <a:effectLst/>
          </p:spPr>
        </p:cxnSp>
        <p:cxnSp>
          <p:nvCxnSpPr>
            <p:cNvPr id="9" name="直接连接符 8"/>
            <p:cNvCxnSpPr/>
            <p:nvPr/>
          </p:nvCxnSpPr>
          <p:spPr>
            <a:xfrm>
              <a:off x="1126939" y="2457495"/>
              <a:ext cx="4464496" cy="0"/>
            </a:xfrm>
            <a:prstGeom prst="line">
              <a:avLst/>
            </a:prstGeom>
            <a:noFill/>
            <a:ln w="6350" cap="flat" cmpd="sng" algn="ctr">
              <a:solidFill>
                <a:srgbClr val="C00000"/>
              </a:solidFill>
              <a:prstDash val="solid"/>
            </a:ln>
            <a:effectLst/>
          </p:spPr>
        </p:cxnSp>
        <p:cxnSp>
          <p:nvCxnSpPr>
            <p:cNvPr id="10" name="直接连接符 9"/>
            <p:cNvCxnSpPr/>
            <p:nvPr/>
          </p:nvCxnSpPr>
          <p:spPr>
            <a:xfrm>
              <a:off x="1126939" y="2088454"/>
              <a:ext cx="4464496" cy="0"/>
            </a:xfrm>
            <a:prstGeom prst="line">
              <a:avLst/>
            </a:prstGeom>
            <a:noFill/>
            <a:ln w="6350" cap="flat" cmpd="sng" algn="ctr">
              <a:solidFill>
                <a:srgbClr val="C00000"/>
              </a:solidFill>
              <a:prstDash val="solid"/>
            </a:ln>
            <a:effectLst/>
          </p:spPr>
        </p:cxnSp>
        <p:cxnSp>
          <p:nvCxnSpPr>
            <p:cNvPr id="11" name="直接连接符 10"/>
            <p:cNvCxnSpPr/>
            <p:nvPr/>
          </p:nvCxnSpPr>
          <p:spPr>
            <a:xfrm>
              <a:off x="1126939" y="1719413"/>
              <a:ext cx="4464496" cy="0"/>
            </a:xfrm>
            <a:prstGeom prst="line">
              <a:avLst/>
            </a:prstGeom>
            <a:noFill/>
            <a:ln w="6350" cap="flat" cmpd="sng" algn="ctr">
              <a:solidFill>
                <a:srgbClr val="C00000"/>
              </a:solidFill>
              <a:prstDash val="solid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>
              <a:off x="1126939" y="1350372"/>
              <a:ext cx="4464496" cy="0"/>
            </a:xfrm>
            <a:prstGeom prst="line">
              <a:avLst/>
            </a:prstGeom>
            <a:noFill/>
            <a:ln w="6350" cap="flat" cmpd="sng" algn="ctr">
              <a:solidFill>
                <a:srgbClr val="C00000"/>
              </a:solidFill>
              <a:prstDash val="solid"/>
            </a:ln>
            <a:effectLst/>
          </p:spPr>
        </p:cxnSp>
      </p:grpSp>
      <p:grpSp>
        <p:nvGrpSpPr>
          <p:cNvPr id="13" name="组合 12"/>
          <p:cNvGrpSpPr/>
          <p:nvPr/>
        </p:nvGrpSpPr>
        <p:grpSpPr>
          <a:xfrm>
            <a:off x="768533" y="1201431"/>
            <a:ext cx="275337" cy="3493417"/>
            <a:chOff x="1066878" y="1639630"/>
            <a:chExt cx="382223" cy="4767572"/>
          </a:xfrm>
        </p:grpSpPr>
        <p:sp>
          <p:nvSpPr>
            <p:cNvPr id="14" name="TextBox 13"/>
            <p:cNvSpPr txBox="1"/>
            <p:nvPr/>
          </p:nvSpPr>
          <p:spPr>
            <a:xfrm>
              <a:off x="1066878" y="5503435"/>
              <a:ext cx="382223" cy="2616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100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066878" y="4861278"/>
              <a:ext cx="382223" cy="2616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200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066878" y="4219121"/>
              <a:ext cx="382223" cy="2616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300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066878" y="3576964"/>
              <a:ext cx="382223" cy="2616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400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066878" y="2934807"/>
              <a:ext cx="382223" cy="2616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500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066878" y="2292650"/>
              <a:ext cx="382223" cy="2616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600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066878" y="1639630"/>
              <a:ext cx="382223" cy="2616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700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066878" y="6145592"/>
              <a:ext cx="382223" cy="2616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0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317372" y="2213365"/>
            <a:ext cx="675493" cy="2751883"/>
            <a:chOff x="2613025" y="4325937"/>
            <a:chExt cx="1339850" cy="5378450"/>
          </a:xfrm>
        </p:grpSpPr>
        <p:sp>
          <p:nvSpPr>
            <p:cNvPr id="23" name="AutoShape 5"/>
            <p:cNvSpPr>
              <a:spLocks/>
            </p:cNvSpPr>
            <p:nvPr/>
          </p:nvSpPr>
          <p:spPr bwMode="auto">
            <a:xfrm>
              <a:off x="2797175" y="4325937"/>
              <a:ext cx="950913" cy="6889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500" b="1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Lato" charset="0"/>
                  <a:sym typeface="Lato" charset="0"/>
                </a:rPr>
                <a:t>45%</a:t>
              </a:r>
              <a:endParaRPr kumimoji="0" lang="es-E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Gill Sans" charset="0"/>
              </a:endParaRPr>
            </a:p>
          </p:txBody>
        </p:sp>
        <p:sp>
          <p:nvSpPr>
            <p:cNvPr id="24" name="AutoShape 10"/>
            <p:cNvSpPr>
              <a:spLocks/>
            </p:cNvSpPr>
            <p:nvPr/>
          </p:nvSpPr>
          <p:spPr bwMode="auto">
            <a:xfrm>
              <a:off x="2613025" y="9213850"/>
              <a:ext cx="1339850" cy="4905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Gill Sans" charset="0"/>
                </a:rPr>
                <a:t>文本</a:t>
              </a:r>
              <a:endParaRPr kumimoji="0" lang="es-E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Gill Sans" charset="0"/>
              </a:endParaRPr>
            </a:p>
          </p:txBody>
        </p:sp>
        <p:sp>
          <p:nvSpPr>
            <p:cNvPr id="25" name="AutoShape 16"/>
            <p:cNvSpPr>
              <a:spLocks/>
            </p:cNvSpPr>
            <p:nvPr/>
          </p:nvSpPr>
          <p:spPr bwMode="auto">
            <a:xfrm>
              <a:off x="2857500" y="5222875"/>
              <a:ext cx="823913" cy="37385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C00000"/>
                </a:gs>
                <a:gs pos="82000">
                  <a:srgbClr val="FF0000"/>
                </a:gs>
                <a:gs pos="100000">
                  <a:schemeClr val="bg1"/>
                </a:gs>
              </a:gsLst>
              <a:lin ang="14400000" scaled="0"/>
            </a:gra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457200" dist="114300" dir="9240000" sx="103000" sy="103000" algn="r" rotWithShape="0">
                <a:prstClr val="black">
                  <a:alpha val="42000"/>
                </a:prstClr>
              </a:outerShdw>
            </a:effectLst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100111" y="1397872"/>
            <a:ext cx="675493" cy="3567376"/>
            <a:chOff x="4165600" y="2732087"/>
            <a:chExt cx="1339850" cy="6972300"/>
          </a:xfrm>
        </p:grpSpPr>
        <p:sp>
          <p:nvSpPr>
            <p:cNvPr id="27" name="AutoShape 4"/>
            <p:cNvSpPr>
              <a:spLocks/>
            </p:cNvSpPr>
            <p:nvPr/>
          </p:nvSpPr>
          <p:spPr bwMode="auto">
            <a:xfrm>
              <a:off x="4373563" y="2732087"/>
              <a:ext cx="952500" cy="6889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500" b="1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Lato" charset="0"/>
                  <a:sym typeface="Lato" charset="0"/>
                </a:rPr>
                <a:t>80%</a:t>
              </a:r>
              <a:endParaRPr kumimoji="0" lang="es-E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Gill Sans" charset="0"/>
              </a:endParaRPr>
            </a:p>
          </p:txBody>
        </p:sp>
        <p:sp>
          <p:nvSpPr>
            <p:cNvPr id="28" name="AutoShape 9"/>
            <p:cNvSpPr>
              <a:spLocks/>
            </p:cNvSpPr>
            <p:nvPr/>
          </p:nvSpPr>
          <p:spPr bwMode="auto">
            <a:xfrm>
              <a:off x="4165600" y="9213850"/>
              <a:ext cx="1339850" cy="4905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lvl="0" algn="ctr">
                <a:defRPr/>
              </a:pPr>
              <a:r>
                <a:rPr lang="zh-CN" altLang="en-US" sz="1400" kern="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  <a:cs typeface="Gill Sans" charset="0"/>
                </a:rPr>
                <a:t>文本</a:t>
              </a:r>
              <a:endParaRPr lang="es-ES" altLang="zh-CN" sz="14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  <a:cs typeface="Gill Sans" charset="0"/>
              </a:endParaRPr>
            </a:p>
          </p:txBody>
        </p:sp>
        <p:sp>
          <p:nvSpPr>
            <p:cNvPr id="29" name="AutoShape 17"/>
            <p:cNvSpPr>
              <a:spLocks/>
            </p:cNvSpPr>
            <p:nvPr/>
          </p:nvSpPr>
          <p:spPr bwMode="auto">
            <a:xfrm>
              <a:off x="4435475" y="3411537"/>
              <a:ext cx="823913" cy="55499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C00000"/>
                </a:gs>
                <a:gs pos="82000">
                  <a:srgbClr val="FF0000"/>
                </a:gs>
                <a:gs pos="100000">
                  <a:schemeClr val="bg1"/>
                </a:gs>
              </a:gsLst>
              <a:lin ang="14400000" scaled="0"/>
            </a:gra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457200" dist="114300" dir="9240000" sx="103000" sy="103000" algn="r" rotWithShape="0">
                <a:prstClr val="black">
                  <a:alpha val="42000"/>
                </a:prstClr>
              </a:outerShdw>
            </a:effectLst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894857" y="2712895"/>
            <a:ext cx="675493" cy="2252352"/>
            <a:chOff x="5741988" y="5302250"/>
            <a:chExt cx="1339850" cy="4402137"/>
          </a:xfrm>
        </p:grpSpPr>
        <p:sp>
          <p:nvSpPr>
            <p:cNvPr id="31" name="AutoShape 6"/>
            <p:cNvSpPr>
              <a:spLocks/>
            </p:cNvSpPr>
            <p:nvPr/>
          </p:nvSpPr>
          <p:spPr bwMode="auto">
            <a:xfrm>
              <a:off x="5951538" y="5302250"/>
              <a:ext cx="952500" cy="6889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500" b="1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Lato" charset="0"/>
                  <a:sym typeface="Lato" charset="0"/>
                </a:rPr>
                <a:t>25%</a:t>
              </a:r>
              <a:endParaRPr kumimoji="0" lang="es-E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Gill Sans" charset="0"/>
              </a:endParaRPr>
            </a:p>
          </p:txBody>
        </p:sp>
        <p:sp>
          <p:nvSpPr>
            <p:cNvPr id="32" name="AutoShape 11"/>
            <p:cNvSpPr>
              <a:spLocks/>
            </p:cNvSpPr>
            <p:nvPr/>
          </p:nvSpPr>
          <p:spPr bwMode="auto">
            <a:xfrm>
              <a:off x="5741988" y="9213850"/>
              <a:ext cx="1339850" cy="4905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lvl="0" algn="ctr">
                <a:defRPr/>
              </a:pPr>
              <a:r>
                <a:rPr lang="zh-CN" altLang="en-US" sz="1400" kern="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  <a:cs typeface="Gill Sans" charset="0"/>
                </a:rPr>
                <a:t>文本</a:t>
              </a:r>
              <a:endParaRPr lang="es-ES" altLang="zh-CN" sz="14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  <a:cs typeface="Gill Sans" charset="0"/>
              </a:endParaRPr>
            </a:p>
          </p:txBody>
        </p:sp>
        <p:sp>
          <p:nvSpPr>
            <p:cNvPr id="33" name="AutoShape 18"/>
            <p:cNvSpPr>
              <a:spLocks/>
            </p:cNvSpPr>
            <p:nvPr/>
          </p:nvSpPr>
          <p:spPr bwMode="auto">
            <a:xfrm>
              <a:off x="6013450" y="6197600"/>
              <a:ext cx="823913" cy="276383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C00000"/>
                </a:gs>
                <a:gs pos="82000">
                  <a:srgbClr val="FF0000"/>
                </a:gs>
                <a:gs pos="100000">
                  <a:schemeClr val="bg1"/>
                </a:gs>
              </a:gsLst>
              <a:lin ang="14400000" scaled="0"/>
            </a:gra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457200" dist="114300" dir="9240000" sx="103000" sy="103000" algn="r" rotWithShape="0">
                <a:prstClr val="black">
                  <a:alpha val="42000"/>
                </a:prstClr>
              </a:outerShdw>
            </a:effectLst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86400" y="1777190"/>
            <a:ext cx="675493" cy="3188058"/>
            <a:chOff x="7312025" y="3473450"/>
            <a:chExt cx="1339850" cy="6230937"/>
          </a:xfrm>
        </p:grpSpPr>
        <p:sp>
          <p:nvSpPr>
            <p:cNvPr id="35" name="AutoShape 7"/>
            <p:cNvSpPr>
              <a:spLocks/>
            </p:cNvSpPr>
            <p:nvPr/>
          </p:nvSpPr>
          <p:spPr bwMode="auto">
            <a:xfrm>
              <a:off x="7648575" y="3473450"/>
              <a:ext cx="952500" cy="69056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500" b="1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Lato" charset="0"/>
                  <a:sym typeface="Lato" charset="0"/>
                </a:rPr>
                <a:t>70%</a:t>
              </a:r>
              <a:endParaRPr kumimoji="0" lang="es-E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Gill Sans" charset="0"/>
              </a:endParaRPr>
            </a:p>
          </p:txBody>
        </p:sp>
        <p:sp>
          <p:nvSpPr>
            <p:cNvPr id="36" name="AutoShape 12"/>
            <p:cNvSpPr>
              <a:spLocks/>
            </p:cNvSpPr>
            <p:nvPr/>
          </p:nvSpPr>
          <p:spPr bwMode="auto">
            <a:xfrm>
              <a:off x="7312025" y="9213850"/>
              <a:ext cx="1339850" cy="4905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lvl="0" algn="ctr">
                <a:defRPr/>
              </a:pPr>
              <a:r>
                <a:rPr lang="zh-CN" altLang="en-US" sz="1400" kern="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  <a:cs typeface="Gill Sans" charset="0"/>
                </a:rPr>
                <a:t>文本</a:t>
              </a:r>
              <a:endParaRPr lang="es-ES" altLang="zh-CN" sz="14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  <a:cs typeface="Gill Sans" charset="0"/>
              </a:endParaRPr>
            </a:p>
          </p:txBody>
        </p:sp>
        <p:sp>
          <p:nvSpPr>
            <p:cNvPr id="37" name="AutoShape 19"/>
            <p:cNvSpPr>
              <a:spLocks/>
            </p:cNvSpPr>
            <p:nvPr/>
          </p:nvSpPr>
          <p:spPr bwMode="auto">
            <a:xfrm>
              <a:off x="7591425" y="4316412"/>
              <a:ext cx="823913" cy="464502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C00000"/>
                </a:gs>
                <a:gs pos="82000">
                  <a:srgbClr val="FF0000"/>
                </a:gs>
                <a:gs pos="100000">
                  <a:schemeClr val="bg1"/>
                </a:gs>
              </a:gsLst>
              <a:lin ang="14400000" scaled="0"/>
            </a:gra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457200" dist="114300" dir="9240000" sx="103000" sy="103000" algn="r" rotWithShape="0">
                <a:prstClr val="black">
                  <a:alpha val="42000"/>
                </a:prstClr>
              </a:outerShdw>
            </a:effectLst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485947" y="2278344"/>
            <a:ext cx="675493" cy="2686903"/>
            <a:chOff x="8897938" y="4452937"/>
            <a:chExt cx="1339850" cy="5251450"/>
          </a:xfrm>
        </p:grpSpPr>
        <p:sp>
          <p:nvSpPr>
            <p:cNvPr id="39" name="AutoShape 8"/>
            <p:cNvSpPr>
              <a:spLocks/>
            </p:cNvSpPr>
            <p:nvPr/>
          </p:nvSpPr>
          <p:spPr bwMode="auto">
            <a:xfrm>
              <a:off x="9105900" y="4452937"/>
              <a:ext cx="952500" cy="6889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500" b="1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Lato" charset="0"/>
                  <a:sym typeface="Lato" charset="0"/>
                </a:rPr>
                <a:t>35%</a:t>
              </a:r>
              <a:endParaRPr kumimoji="0" lang="es-E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Gill Sans" charset="0"/>
              </a:endParaRPr>
            </a:p>
          </p:txBody>
        </p:sp>
        <p:sp>
          <p:nvSpPr>
            <p:cNvPr id="40" name="AutoShape 13"/>
            <p:cNvSpPr>
              <a:spLocks/>
            </p:cNvSpPr>
            <p:nvPr/>
          </p:nvSpPr>
          <p:spPr bwMode="auto">
            <a:xfrm>
              <a:off x="8897938" y="9213850"/>
              <a:ext cx="1339850" cy="4905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lvl="0" algn="ctr">
                <a:defRPr/>
              </a:pPr>
              <a:r>
                <a:rPr lang="zh-CN" altLang="en-US" sz="1400" kern="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  <a:cs typeface="Gill Sans" charset="0"/>
                </a:rPr>
                <a:t>文本</a:t>
              </a:r>
              <a:endParaRPr lang="es-ES" altLang="zh-CN" sz="14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  <a:cs typeface="Gill Sans" charset="0"/>
              </a:endParaRPr>
            </a:p>
          </p:txBody>
        </p:sp>
        <p:sp>
          <p:nvSpPr>
            <p:cNvPr id="41" name="AutoShape 20"/>
            <p:cNvSpPr>
              <a:spLocks/>
            </p:cNvSpPr>
            <p:nvPr/>
          </p:nvSpPr>
          <p:spPr bwMode="auto">
            <a:xfrm>
              <a:off x="9170988" y="5222875"/>
              <a:ext cx="822325" cy="37385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C00000"/>
                </a:gs>
                <a:gs pos="82000">
                  <a:srgbClr val="FF0000"/>
                </a:gs>
                <a:gs pos="100000">
                  <a:schemeClr val="bg1"/>
                </a:gs>
              </a:gsLst>
              <a:lin ang="14400000" scaled="0"/>
            </a:gra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457200" dist="114300" dir="9240000" sx="103000" sy="103000" algn="r" rotWithShape="0">
                <a:prstClr val="black">
                  <a:alpha val="42000"/>
                </a:prstClr>
              </a:outerShdw>
            </a:effectLst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263885" y="1773941"/>
            <a:ext cx="674692" cy="3187245"/>
            <a:chOff x="10440988" y="3467100"/>
            <a:chExt cx="1338262" cy="6229350"/>
          </a:xfrm>
        </p:grpSpPr>
        <p:sp>
          <p:nvSpPr>
            <p:cNvPr id="43" name="AutoShape 14"/>
            <p:cNvSpPr>
              <a:spLocks/>
            </p:cNvSpPr>
            <p:nvPr/>
          </p:nvSpPr>
          <p:spPr bwMode="auto">
            <a:xfrm>
              <a:off x="10601325" y="3467100"/>
              <a:ext cx="952500" cy="6889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500" b="1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Lato" charset="0"/>
                  <a:sym typeface="Lato" charset="0"/>
                </a:rPr>
                <a:t>70%</a:t>
              </a:r>
              <a:endParaRPr kumimoji="0" lang="es-E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Gill Sans" charset="0"/>
              </a:endParaRPr>
            </a:p>
          </p:txBody>
        </p:sp>
        <p:sp>
          <p:nvSpPr>
            <p:cNvPr id="44" name="AutoShape 15"/>
            <p:cNvSpPr>
              <a:spLocks/>
            </p:cNvSpPr>
            <p:nvPr/>
          </p:nvSpPr>
          <p:spPr bwMode="auto">
            <a:xfrm>
              <a:off x="10440988" y="9205912"/>
              <a:ext cx="1338262" cy="4905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lvl="0" algn="ctr">
                <a:defRPr/>
              </a:pPr>
              <a:r>
                <a:rPr lang="zh-CN" altLang="en-US" sz="1400" kern="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  <a:cs typeface="Gill Sans" charset="0"/>
                </a:rPr>
                <a:t>文本</a:t>
              </a:r>
              <a:endParaRPr lang="es-ES" altLang="zh-CN" sz="14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  <a:cs typeface="Gill Sans" charset="0"/>
              </a:endParaRPr>
            </a:p>
          </p:txBody>
        </p:sp>
        <p:sp>
          <p:nvSpPr>
            <p:cNvPr id="45" name="AutoShape 21"/>
            <p:cNvSpPr>
              <a:spLocks/>
            </p:cNvSpPr>
            <p:nvPr/>
          </p:nvSpPr>
          <p:spPr bwMode="auto">
            <a:xfrm>
              <a:off x="10669588" y="4292600"/>
              <a:ext cx="822325" cy="464502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C00000"/>
                </a:gs>
                <a:gs pos="82000">
                  <a:srgbClr val="FF0000"/>
                </a:gs>
                <a:gs pos="100000">
                  <a:schemeClr val="bg1"/>
                </a:gs>
              </a:gsLst>
              <a:lin ang="14400000" scaled="0"/>
            </a:gra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457200" dist="114300" dir="9240000" sx="103000" sy="103000" algn="r" rotWithShape="0">
                <a:prstClr val="black">
                  <a:alpha val="42000"/>
                </a:prstClr>
              </a:outerShdw>
            </a:effectLst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134662" y="2278345"/>
            <a:ext cx="674692" cy="2682842"/>
            <a:chOff x="12168188" y="4452937"/>
            <a:chExt cx="1338262" cy="5243513"/>
          </a:xfrm>
        </p:grpSpPr>
        <p:sp>
          <p:nvSpPr>
            <p:cNvPr id="47" name="AutoShape 22"/>
            <p:cNvSpPr>
              <a:spLocks/>
            </p:cNvSpPr>
            <p:nvPr/>
          </p:nvSpPr>
          <p:spPr bwMode="auto">
            <a:xfrm>
              <a:off x="12398375" y="5222875"/>
              <a:ext cx="822325" cy="37385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C00000"/>
                </a:gs>
                <a:gs pos="82000">
                  <a:srgbClr val="FF0000"/>
                </a:gs>
                <a:gs pos="100000">
                  <a:schemeClr val="bg1"/>
                </a:gs>
              </a:gsLst>
              <a:lin ang="14400000" scaled="0"/>
            </a:gra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457200" dist="114300" dir="9240000" sx="103000" sy="103000" algn="r" rotWithShape="0">
                <a:prstClr val="black">
                  <a:alpha val="42000"/>
                </a:prstClr>
              </a:outerShdw>
            </a:effectLst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48" name="AutoShape 23"/>
            <p:cNvSpPr>
              <a:spLocks/>
            </p:cNvSpPr>
            <p:nvPr/>
          </p:nvSpPr>
          <p:spPr bwMode="auto">
            <a:xfrm>
              <a:off x="12331700" y="4452937"/>
              <a:ext cx="952500" cy="6889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500" b="1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Lato" charset="0"/>
                  <a:sym typeface="Lato" charset="0"/>
                </a:rPr>
                <a:t>35%</a:t>
              </a:r>
              <a:endParaRPr kumimoji="0" lang="es-E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Gill Sans" charset="0"/>
              </a:endParaRPr>
            </a:p>
          </p:txBody>
        </p:sp>
        <p:sp>
          <p:nvSpPr>
            <p:cNvPr id="49" name="AutoShape 24"/>
            <p:cNvSpPr>
              <a:spLocks/>
            </p:cNvSpPr>
            <p:nvPr/>
          </p:nvSpPr>
          <p:spPr bwMode="auto">
            <a:xfrm>
              <a:off x="12168188" y="9205912"/>
              <a:ext cx="1338262" cy="4905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lvl="0" algn="ctr">
                <a:defRPr/>
              </a:pPr>
              <a:r>
                <a:rPr lang="zh-CN" altLang="en-US" sz="1400" ker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  <a:cs typeface="Gill Sans" charset="0"/>
                </a:rPr>
                <a:t>文本</a:t>
              </a:r>
              <a:endParaRPr lang="es-ES" altLang="zh-CN" sz="14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  <a:cs typeface="Gill Sans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096210" y="5085976"/>
            <a:ext cx="10039556" cy="864096"/>
            <a:chOff x="2174348" y="10169294"/>
            <a:chExt cx="19913600" cy="1688844"/>
          </a:xfrm>
        </p:grpSpPr>
        <p:sp>
          <p:nvSpPr>
            <p:cNvPr id="51" name="AutoShape 27"/>
            <p:cNvSpPr>
              <a:spLocks/>
            </p:cNvSpPr>
            <p:nvPr/>
          </p:nvSpPr>
          <p:spPr bwMode="auto">
            <a:xfrm>
              <a:off x="2174348" y="10905638"/>
              <a:ext cx="19913600" cy="9525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lvl="0" algn="just" defTabSz="328196">
                <a:lnSpc>
                  <a:spcPct val="120000"/>
                </a:lnSpc>
                <a:spcBef>
                  <a:spcPts val="862"/>
                </a:spcBef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方正兰亭纤黑简体"/>
                </a:rPr>
                <a:t>单击此处添加文字阐述，添加简短问题说明文字，具体说明文字在此处添加此处。单击此处添加文字阐述，添加简短问题说明文字，具体说明文字在此处添加此处</a:t>
              </a:r>
              <a:r>
                <a:rPr lang="zh-CN" altLang="en-US" sz="2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方正兰亭纤黑简体"/>
                </a:rPr>
                <a:t>。</a:t>
              </a:r>
              <a:endParaRPr kumimoji="0" lang="es-ES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Gill Sans" charset="0"/>
              </a:endParaRPr>
            </a:p>
          </p:txBody>
        </p:sp>
        <p:sp>
          <p:nvSpPr>
            <p:cNvPr id="52" name="AutoShape 28"/>
            <p:cNvSpPr>
              <a:spLocks/>
            </p:cNvSpPr>
            <p:nvPr/>
          </p:nvSpPr>
          <p:spPr bwMode="auto">
            <a:xfrm>
              <a:off x="8963026" y="10169294"/>
              <a:ext cx="6316421" cy="904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328196" eaLnBrk="1" fontAlgn="auto" latinLnBrk="0" hangingPunct="1">
                <a:lnSpc>
                  <a:spcPct val="100000"/>
                </a:lnSpc>
                <a:spcBef>
                  <a:spcPts val="862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Gill Sans" charset="0"/>
                </a:rPr>
                <a:t>输入简短的标题文字</a:t>
              </a:r>
              <a:endParaRPr kumimoji="0" lang="es-ES" sz="20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Gill Sans" charset="0"/>
              </a:endParaRPr>
            </a:p>
          </p:txBody>
        </p:sp>
      </p:grpSp>
      <p:sp>
        <p:nvSpPr>
          <p:cNvPr id="56" name="Rectangle 2"/>
          <p:cNvSpPr>
            <a:spLocks noChangeArrowheads="1"/>
          </p:cNvSpPr>
          <p:nvPr/>
        </p:nvSpPr>
        <p:spPr bwMode="auto">
          <a:xfrm>
            <a:off x="1129159" y="213172"/>
            <a:ext cx="748632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 请输入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第二部分标题（文字可编辑）</a:t>
            </a:r>
            <a:endParaRPr lang="en-US" altLang="zh-CN" b="1" dirty="0"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9250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:checker/>
      </p:transition>
    </mc:Choice>
    <mc:Fallback xmlns=""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50"/>
                            </p:stCondLst>
                            <p:childTnLst>
                              <p:par>
                                <p:cTn id="2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750"/>
                            </p:stCondLst>
                            <p:childTnLst>
                              <p:par>
                                <p:cTn id="4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250"/>
                            </p:stCondLst>
                            <p:childTnLst>
                              <p:par>
                                <p:cTn id="6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750"/>
                            </p:stCondLst>
                            <p:childTnLst>
                              <p:par>
                                <p:cTn id="7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/>
          <p:nvPr/>
        </p:nvSpPr>
        <p:spPr>
          <a:xfrm>
            <a:off x="775675" y="1630088"/>
            <a:ext cx="5846141" cy="1134718"/>
          </a:xfrm>
          <a:prstGeom prst="rect">
            <a:avLst/>
          </a:prstGeom>
          <a:noFill/>
        </p:spPr>
        <p:txBody>
          <a:bodyPr lIns="121711" tIns="60857" rIns="121711" bIns="60857"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方正兰亭纤黑简体"/>
              </a:rPr>
              <a:t>单击此处添加文字阐述，添加简短问题说明文字，具体说明文字在此处添加此处。单击此处添加文字阐述，添加简短问题说明文字，具体说明文字在此处添加此处。</a:t>
            </a:r>
            <a:endParaRPr lang="zh-CN" altLang="en-US" sz="1800" dirty="0">
              <a:solidFill>
                <a:srgbClr val="C0C0C0">
                  <a:lumMod val="10000"/>
                </a:srgbClr>
              </a:solidFill>
              <a:latin typeface="Calibri"/>
              <a:ea typeface="微软雅黑"/>
            </a:endParaRPr>
          </a:p>
        </p:txBody>
      </p:sp>
      <p:sp>
        <p:nvSpPr>
          <p:cNvPr id="3" name="TextBox 6"/>
          <p:cNvSpPr txBox="1"/>
          <p:nvPr/>
        </p:nvSpPr>
        <p:spPr>
          <a:xfrm>
            <a:off x="775665" y="3213770"/>
            <a:ext cx="5846151" cy="1369398"/>
          </a:xfrm>
          <a:prstGeom prst="rect">
            <a:avLst/>
          </a:prstGeom>
          <a:noFill/>
        </p:spPr>
        <p:txBody>
          <a:bodyPr wrap="square" lIns="121711" tIns="60857" rIns="121711" bIns="60857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方正兰亭纤黑简体"/>
              </a:rPr>
              <a:t>单击此处添加文字阐述，添加简短问题说明文字，具体说明文字在此处添加此处。单击此处添加文字阐述，添加简短问题说明文字，具体说明文字在此处添加此处。</a:t>
            </a:r>
            <a:endParaRPr lang="zh-CN" altLang="en-US" sz="1800" dirty="0">
              <a:solidFill>
                <a:srgbClr val="C0C0C0">
                  <a:lumMod val="10000"/>
                </a:srgbClr>
              </a:solidFill>
              <a:latin typeface="Calibri"/>
              <a:ea typeface="微软雅黑"/>
            </a:endParaRPr>
          </a:p>
        </p:txBody>
      </p:sp>
      <p:sp>
        <p:nvSpPr>
          <p:cNvPr id="4" name="对角圆角矩形 3"/>
          <p:cNvSpPr/>
          <p:nvPr/>
        </p:nvSpPr>
        <p:spPr>
          <a:xfrm>
            <a:off x="870750" y="1197546"/>
            <a:ext cx="1897302" cy="459210"/>
          </a:xfrm>
          <a:prstGeom prst="round2DiagRect">
            <a:avLst>
              <a:gd name="adj1" fmla="val 30205"/>
              <a:gd name="adj2" fmla="val 0"/>
            </a:avLst>
          </a:prstGeom>
          <a:gradFill>
            <a:gsLst>
              <a:gs pos="0">
                <a:srgbClr val="C00000"/>
              </a:gs>
              <a:gs pos="82000">
                <a:srgbClr val="FF0000"/>
              </a:gs>
              <a:gs pos="100000">
                <a:schemeClr val="bg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11" tIns="60857" rIns="121711" bIns="60857" anchor="ctr"/>
          <a:lstStyle/>
          <a:p>
            <a:pPr algn="ctr">
              <a:defRPr/>
            </a:pPr>
            <a:r>
              <a:rPr lang="zh-CN" altLang="en-US" b="1" dirty="0">
                <a:solidFill>
                  <a:srgbClr val="FFFFFF">
                    <a:lumMod val="95000"/>
                  </a:srgbClr>
                </a:solidFill>
                <a:latin typeface="微软雅黑" pitchFamily="34" charset="-122"/>
                <a:ea typeface="微软雅黑" pitchFamily="34" charset="-122"/>
              </a:rPr>
              <a:t>标题一</a:t>
            </a:r>
          </a:p>
        </p:txBody>
      </p:sp>
      <p:sp>
        <p:nvSpPr>
          <p:cNvPr id="5" name="对角圆角矩形 4"/>
          <p:cNvSpPr/>
          <p:nvPr/>
        </p:nvSpPr>
        <p:spPr>
          <a:xfrm>
            <a:off x="870750" y="2828472"/>
            <a:ext cx="1897302" cy="457306"/>
          </a:xfrm>
          <a:prstGeom prst="round2DiagRect">
            <a:avLst>
              <a:gd name="adj1" fmla="val 30205"/>
              <a:gd name="adj2" fmla="val 0"/>
            </a:avLst>
          </a:prstGeom>
          <a:gradFill>
            <a:gsLst>
              <a:gs pos="0">
                <a:srgbClr val="C00000"/>
              </a:gs>
              <a:gs pos="82000">
                <a:srgbClr val="FF0000"/>
              </a:gs>
              <a:gs pos="100000">
                <a:schemeClr val="bg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11" tIns="60857" rIns="121711" bIns="60857" anchor="ctr"/>
          <a:lstStyle/>
          <a:p>
            <a:pPr algn="ctr">
              <a:defRPr/>
            </a:pPr>
            <a:r>
              <a:rPr lang="zh-CN" altLang="en-US" b="1" dirty="0">
                <a:solidFill>
                  <a:srgbClr val="FFFFFF">
                    <a:lumMod val="95000"/>
                  </a:srgbClr>
                </a:solidFill>
                <a:latin typeface="微软雅黑" pitchFamily="34" charset="-122"/>
                <a:ea typeface="微软雅黑" pitchFamily="34" charset="-122"/>
              </a:rPr>
              <a:t>标题二</a:t>
            </a:r>
          </a:p>
        </p:txBody>
      </p:sp>
      <p:sp>
        <p:nvSpPr>
          <p:cNvPr id="6" name="对角圆角矩形 5"/>
          <p:cNvSpPr/>
          <p:nvPr/>
        </p:nvSpPr>
        <p:spPr>
          <a:xfrm>
            <a:off x="870750" y="4659414"/>
            <a:ext cx="1897302" cy="457306"/>
          </a:xfrm>
          <a:prstGeom prst="round2DiagRect">
            <a:avLst>
              <a:gd name="adj1" fmla="val 30205"/>
              <a:gd name="adj2" fmla="val 0"/>
            </a:avLst>
          </a:prstGeom>
          <a:gradFill>
            <a:gsLst>
              <a:gs pos="0">
                <a:srgbClr val="C00000"/>
              </a:gs>
              <a:gs pos="82000">
                <a:srgbClr val="FF0000"/>
              </a:gs>
              <a:gs pos="100000">
                <a:schemeClr val="bg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11" tIns="60857" rIns="121711" bIns="60857" anchor="ctr"/>
          <a:lstStyle/>
          <a:p>
            <a:pPr algn="ctr">
              <a:defRPr/>
            </a:pPr>
            <a:r>
              <a:rPr lang="zh-CN" altLang="en-US" b="1" dirty="0">
                <a:solidFill>
                  <a:srgbClr val="FFFFFF">
                    <a:lumMod val="95000"/>
                  </a:srgbClr>
                </a:solidFill>
                <a:latin typeface="微软雅黑" pitchFamily="34" charset="-122"/>
                <a:ea typeface="微软雅黑" pitchFamily="34" charset="-122"/>
              </a:rPr>
              <a:t>标题三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5675" y="5103388"/>
            <a:ext cx="5846141" cy="1134718"/>
          </a:xfrm>
          <a:prstGeom prst="rect">
            <a:avLst/>
          </a:prstGeom>
          <a:noFill/>
        </p:spPr>
        <p:txBody>
          <a:bodyPr lIns="121711" tIns="60857" rIns="121711" bIns="60857">
            <a:spAutoFit/>
          </a:bodyPr>
          <a:lstStyle>
            <a:defPPr>
              <a:defRPr lang="zh-CN"/>
            </a:defPPr>
            <a:lvl1pPr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 sz="1400">
                <a:solidFill>
                  <a:schemeClr val="bg1"/>
                </a:solidFill>
                <a:latin typeface="Calibri"/>
                <a:ea typeface="微软雅黑"/>
              </a:defRPr>
            </a:lvl1pPr>
          </a:lstStyle>
          <a:p>
            <a:pPr>
              <a:defRPr/>
            </a:pPr>
            <a:r>
              <a:rPr lang="zh-CN" altLang="en-US" sz="18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方正兰亭纤黑简体"/>
              </a:rPr>
              <a:t>单击此处添加文字阐述，添加简短问题说明文字，具体说明文字在此处添加此处。单击此处添加文字阐述，添加简短问题说明文字，具体说明文字在此处添加此处。</a:t>
            </a:r>
            <a:endParaRPr lang="zh-CN" altLang="en-US" sz="1800" dirty="0">
              <a:solidFill>
                <a:srgbClr val="C0C0C0">
                  <a:lumMod val="10000"/>
                </a:srgbClr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8933" y="2052281"/>
            <a:ext cx="3074360" cy="188817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422593">
            <a:off x="7971585" y="2820868"/>
            <a:ext cx="3055564" cy="203704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854817">
            <a:off x="8231387" y="4253168"/>
            <a:ext cx="2734907" cy="16772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1129159" y="213172"/>
            <a:ext cx="748632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 请输入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第二部分标题（文字可编辑）</a:t>
            </a:r>
            <a:endParaRPr lang="en-US" altLang="zh-CN" b="1" dirty="0"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4899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:checker/>
      </p:transition>
    </mc:Choice>
    <mc:Fallback xmlns=""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75000" y="7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56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4.90753E-6 1.20259E-7 L -0.04103 -0.12905 " pathEditMode="relative" rAng="0" ptsTypes="AA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8" y="-64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250"/>
                            </p:stCondLst>
                            <p:childTnLst>
                              <p:par>
                                <p:cTn id="4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750"/>
                            </p:stCondLst>
                            <p:childTnLst>
                              <p:par>
                                <p:cTn id="5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750" fill="hold"/>
                                        <p:tgtEl>
                                          <p:spTgt spid="9"/>
                                        </p:tgtEl>
                                      </p:cBhvr>
                                      <p:by x="75000" y="7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56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77778E-7 4.81481E-6 L -0.0059 -0.10525 " pathEditMode="relative" rAng="0" ptsTypes="AA">
                                      <p:cBhvr>
                                        <p:cTn id="5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" y="-5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75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5" grpId="0" animBg="1"/>
      <p:bldP spid="6" grpId="0" animBg="1"/>
      <p:bldP spid="7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0"/>
          <p:cNvSpPr>
            <a:spLocks noChangeArrowheads="1"/>
          </p:cNvSpPr>
          <p:nvPr/>
        </p:nvSpPr>
        <p:spPr bwMode="auto">
          <a:xfrm rot="-5400000">
            <a:off x="5295294" y="-1296824"/>
            <a:ext cx="1680600" cy="10215428"/>
          </a:xfrm>
          <a:prstGeom prst="downArrow">
            <a:avLst>
              <a:gd name="adj1" fmla="val 49065"/>
              <a:gd name="adj2" fmla="val 44769"/>
            </a:avLst>
          </a:prstGeom>
          <a:gradFill>
            <a:gsLst>
              <a:gs pos="0">
                <a:srgbClr val="C00000"/>
              </a:gs>
              <a:gs pos="82000">
                <a:srgbClr val="FF0000"/>
              </a:gs>
              <a:gs pos="100000">
                <a:schemeClr val="bg1"/>
              </a:gs>
            </a:gsLst>
            <a:lin ang="14400000" scaled="0"/>
          </a:gradFill>
          <a:ln w="9525">
            <a:noFill/>
            <a:miter lim="800000"/>
            <a:headEnd/>
            <a:tailEnd/>
          </a:ln>
        </p:spPr>
        <p:txBody>
          <a:bodyPr vert="eaVert" lIns="121711" tIns="60857" rIns="121711" bIns="60857"/>
          <a:lstStyle/>
          <a:p>
            <a:endParaRPr lang="zh-CN" altLang="en-US" sz="270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41"/>
          <p:cNvGrpSpPr>
            <a:grpSpLocks/>
          </p:cNvGrpSpPr>
          <p:nvPr/>
        </p:nvGrpSpPr>
        <p:grpSpPr bwMode="auto">
          <a:xfrm>
            <a:off x="3468174" y="2928671"/>
            <a:ext cx="2264930" cy="1848279"/>
            <a:chOff x="1214414" y="2786058"/>
            <a:chExt cx="1935848" cy="1751017"/>
          </a:xfrm>
        </p:grpSpPr>
        <p:grpSp>
          <p:nvGrpSpPr>
            <p:cNvPr id="4" name="Group 6"/>
            <p:cNvGrpSpPr>
              <a:grpSpLocks/>
            </p:cNvGrpSpPr>
            <p:nvPr/>
          </p:nvGrpSpPr>
          <p:grpSpPr bwMode="auto">
            <a:xfrm>
              <a:off x="1295400" y="2786058"/>
              <a:ext cx="1753450" cy="1751017"/>
              <a:chOff x="1823" y="2371"/>
              <a:chExt cx="1801" cy="1801"/>
            </a:xfrm>
          </p:grpSpPr>
          <p:sp>
            <p:nvSpPr>
              <p:cNvPr id="6" name="Oval 7"/>
              <p:cNvSpPr>
                <a:spLocks noChangeArrowheads="1"/>
              </p:cNvSpPr>
              <p:nvPr/>
            </p:nvSpPr>
            <p:spPr bwMode="auto">
              <a:xfrm>
                <a:off x="1823" y="2371"/>
                <a:ext cx="1801" cy="1801"/>
              </a:xfrm>
              <a:prstGeom prst="ellipse">
                <a:avLst/>
              </a:prstGeom>
              <a:solidFill>
                <a:schemeClr val="accent6">
                  <a:lumMod val="75000"/>
                  <a:alpha val="47842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270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" name="Oval 8"/>
              <p:cNvSpPr>
                <a:spLocks noChangeArrowheads="1"/>
              </p:cNvSpPr>
              <p:nvPr/>
            </p:nvSpPr>
            <p:spPr bwMode="auto">
              <a:xfrm>
                <a:off x="1946" y="2494"/>
                <a:ext cx="1556" cy="1556"/>
              </a:xfrm>
              <a:prstGeom prst="ellipse">
                <a:avLst/>
              </a:prstGeom>
              <a:gradFill>
                <a:gsLst>
                  <a:gs pos="0">
                    <a:srgbClr val="C00000"/>
                  </a:gs>
                  <a:gs pos="82000">
                    <a:srgbClr val="FF0000"/>
                  </a:gs>
                  <a:gs pos="100000">
                    <a:schemeClr val="bg1"/>
                  </a:gs>
                </a:gsLst>
                <a:lin ang="14400000" scaled="0"/>
              </a:gradFill>
              <a:ln w="381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70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5" name="Text Box 9"/>
            <p:cNvSpPr txBox="1">
              <a:spLocks noChangeArrowheads="1"/>
            </p:cNvSpPr>
            <p:nvPr/>
          </p:nvSpPr>
          <p:spPr bwMode="auto">
            <a:xfrm>
              <a:off x="1214414" y="3413118"/>
              <a:ext cx="1935848" cy="6201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zh-CN" altLang="en-US" sz="27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</a:p>
          </p:txBody>
        </p:sp>
      </p:grpSp>
      <p:grpSp>
        <p:nvGrpSpPr>
          <p:cNvPr id="8" name="组合 46"/>
          <p:cNvGrpSpPr>
            <a:grpSpLocks/>
          </p:cNvGrpSpPr>
          <p:nvPr/>
        </p:nvGrpSpPr>
        <p:grpSpPr bwMode="auto">
          <a:xfrm>
            <a:off x="5733103" y="2928671"/>
            <a:ext cx="2264930" cy="1848279"/>
            <a:chOff x="1214414" y="2786058"/>
            <a:chExt cx="1935848" cy="1751017"/>
          </a:xfrm>
        </p:grpSpPr>
        <p:grpSp>
          <p:nvGrpSpPr>
            <p:cNvPr id="9" name="Group 6"/>
            <p:cNvGrpSpPr>
              <a:grpSpLocks/>
            </p:cNvGrpSpPr>
            <p:nvPr/>
          </p:nvGrpSpPr>
          <p:grpSpPr bwMode="auto">
            <a:xfrm>
              <a:off x="1295400" y="2786058"/>
              <a:ext cx="1753450" cy="1751017"/>
              <a:chOff x="1823" y="2371"/>
              <a:chExt cx="1801" cy="1801"/>
            </a:xfrm>
          </p:grpSpPr>
          <p:sp>
            <p:nvSpPr>
              <p:cNvPr id="11" name="Oval 7"/>
              <p:cNvSpPr>
                <a:spLocks noChangeArrowheads="1"/>
              </p:cNvSpPr>
              <p:nvPr/>
            </p:nvSpPr>
            <p:spPr bwMode="auto">
              <a:xfrm>
                <a:off x="1823" y="2371"/>
                <a:ext cx="1801" cy="1801"/>
              </a:xfrm>
              <a:prstGeom prst="ellipse">
                <a:avLst/>
              </a:prstGeom>
              <a:solidFill>
                <a:srgbClr val="9A2222">
                  <a:alpha val="47842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270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" name="Oval 8"/>
              <p:cNvSpPr>
                <a:spLocks noChangeArrowheads="1"/>
              </p:cNvSpPr>
              <p:nvPr/>
            </p:nvSpPr>
            <p:spPr bwMode="auto">
              <a:xfrm>
                <a:off x="1946" y="2494"/>
                <a:ext cx="1556" cy="1556"/>
              </a:xfrm>
              <a:prstGeom prst="ellipse">
                <a:avLst/>
              </a:prstGeom>
              <a:gradFill>
                <a:gsLst>
                  <a:gs pos="0">
                    <a:srgbClr val="C00000"/>
                  </a:gs>
                  <a:gs pos="82000">
                    <a:srgbClr val="FF0000"/>
                  </a:gs>
                  <a:gs pos="100000">
                    <a:schemeClr val="bg1"/>
                  </a:gs>
                </a:gsLst>
                <a:lin ang="14400000" scaled="0"/>
              </a:gradFill>
              <a:ln w="381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70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0" name="Text Box 9"/>
            <p:cNvSpPr txBox="1">
              <a:spLocks noChangeArrowheads="1"/>
            </p:cNvSpPr>
            <p:nvPr/>
          </p:nvSpPr>
          <p:spPr bwMode="auto">
            <a:xfrm>
              <a:off x="1214414" y="3394068"/>
              <a:ext cx="1935848" cy="6201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zh-CN" altLang="en-US" sz="2700" b="1" dirty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</a:p>
          </p:txBody>
        </p:sp>
      </p:grpSp>
      <p:grpSp>
        <p:nvGrpSpPr>
          <p:cNvPr id="13" name="组合 51"/>
          <p:cNvGrpSpPr>
            <a:grpSpLocks/>
          </p:cNvGrpSpPr>
          <p:nvPr/>
        </p:nvGrpSpPr>
        <p:grpSpPr bwMode="auto">
          <a:xfrm>
            <a:off x="8021274" y="2928671"/>
            <a:ext cx="2264930" cy="1848279"/>
            <a:chOff x="1214414" y="2786058"/>
            <a:chExt cx="1935848" cy="1751017"/>
          </a:xfrm>
        </p:grpSpPr>
        <p:grpSp>
          <p:nvGrpSpPr>
            <p:cNvPr id="14" name="Group 6"/>
            <p:cNvGrpSpPr>
              <a:grpSpLocks/>
            </p:cNvGrpSpPr>
            <p:nvPr/>
          </p:nvGrpSpPr>
          <p:grpSpPr bwMode="auto">
            <a:xfrm>
              <a:off x="1295400" y="2786058"/>
              <a:ext cx="1753450" cy="1751017"/>
              <a:chOff x="1823" y="2371"/>
              <a:chExt cx="1801" cy="1801"/>
            </a:xfrm>
          </p:grpSpPr>
          <p:sp>
            <p:nvSpPr>
              <p:cNvPr id="16" name="Oval 7"/>
              <p:cNvSpPr>
                <a:spLocks noChangeArrowheads="1"/>
              </p:cNvSpPr>
              <p:nvPr/>
            </p:nvSpPr>
            <p:spPr bwMode="auto">
              <a:xfrm>
                <a:off x="1823" y="2371"/>
                <a:ext cx="1801" cy="1801"/>
              </a:xfrm>
              <a:prstGeom prst="ellipse">
                <a:avLst/>
              </a:prstGeom>
              <a:solidFill>
                <a:schemeClr val="accent6">
                  <a:lumMod val="75000"/>
                  <a:alpha val="47842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270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7" name="Oval 8"/>
              <p:cNvSpPr>
                <a:spLocks noChangeArrowheads="1"/>
              </p:cNvSpPr>
              <p:nvPr/>
            </p:nvSpPr>
            <p:spPr bwMode="auto">
              <a:xfrm>
                <a:off x="1946" y="2494"/>
                <a:ext cx="1556" cy="1556"/>
              </a:xfrm>
              <a:prstGeom prst="ellipse">
                <a:avLst/>
              </a:prstGeom>
              <a:gradFill>
                <a:gsLst>
                  <a:gs pos="0">
                    <a:srgbClr val="C00000"/>
                  </a:gs>
                  <a:gs pos="82000">
                    <a:srgbClr val="FF0000"/>
                  </a:gs>
                  <a:gs pos="100000">
                    <a:schemeClr val="bg1"/>
                  </a:gs>
                </a:gsLst>
                <a:lin ang="14400000" scaled="0"/>
              </a:gradFill>
              <a:ln w="381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70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5" name="Text Box 9"/>
            <p:cNvSpPr txBox="1">
              <a:spLocks noChangeArrowheads="1"/>
            </p:cNvSpPr>
            <p:nvPr/>
          </p:nvSpPr>
          <p:spPr bwMode="auto">
            <a:xfrm>
              <a:off x="1214414" y="3394068"/>
              <a:ext cx="1935848" cy="6201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zh-CN" altLang="en-US" sz="27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</a:p>
          </p:txBody>
        </p:sp>
      </p:grpSp>
      <p:grpSp>
        <p:nvGrpSpPr>
          <p:cNvPr id="18" name="组合 40"/>
          <p:cNvGrpSpPr>
            <a:grpSpLocks/>
          </p:cNvGrpSpPr>
          <p:nvPr/>
        </p:nvGrpSpPr>
        <p:grpSpPr bwMode="auto">
          <a:xfrm>
            <a:off x="1253950" y="2928671"/>
            <a:ext cx="2264930" cy="1848279"/>
            <a:chOff x="1214414" y="2786058"/>
            <a:chExt cx="1935848" cy="1751017"/>
          </a:xfrm>
        </p:grpSpPr>
        <p:grpSp>
          <p:nvGrpSpPr>
            <p:cNvPr id="19" name="Group 6"/>
            <p:cNvGrpSpPr>
              <a:grpSpLocks/>
            </p:cNvGrpSpPr>
            <p:nvPr/>
          </p:nvGrpSpPr>
          <p:grpSpPr bwMode="auto">
            <a:xfrm>
              <a:off x="1295400" y="2786058"/>
              <a:ext cx="1753450" cy="1751017"/>
              <a:chOff x="1823" y="2371"/>
              <a:chExt cx="1801" cy="1801"/>
            </a:xfrm>
          </p:grpSpPr>
          <p:sp>
            <p:nvSpPr>
              <p:cNvPr id="21" name="Oval 7"/>
              <p:cNvSpPr>
                <a:spLocks noChangeArrowheads="1"/>
              </p:cNvSpPr>
              <p:nvPr/>
            </p:nvSpPr>
            <p:spPr bwMode="auto">
              <a:xfrm>
                <a:off x="1823" y="2371"/>
                <a:ext cx="1801" cy="1801"/>
              </a:xfrm>
              <a:prstGeom prst="ellipse">
                <a:avLst/>
              </a:prstGeom>
              <a:solidFill>
                <a:srgbClr val="9A2222">
                  <a:alpha val="47842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27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2" name="Oval 8"/>
              <p:cNvSpPr>
                <a:spLocks noChangeArrowheads="1"/>
              </p:cNvSpPr>
              <p:nvPr/>
            </p:nvSpPr>
            <p:spPr bwMode="auto">
              <a:xfrm>
                <a:off x="1946" y="2493"/>
                <a:ext cx="1556" cy="1556"/>
              </a:xfrm>
              <a:prstGeom prst="ellipse">
                <a:avLst/>
              </a:prstGeom>
              <a:gradFill>
                <a:gsLst>
                  <a:gs pos="0">
                    <a:srgbClr val="C00000"/>
                  </a:gs>
                  <a:gs pos="82000">
                    <a:srgbClr val="FF0000"/>
                  </a:gs>
                  <a:gs pos="100000">
                    <a:schemeClr val="bg1"/>
                  </a:gs>
                </a:gsLst>
                <a:lin ang="14400000" scaled="0"/>
              </a:gradFill>
              <a:ln w="381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270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20" name="Text Box 9"/>
            <p:cNvSpPr txBox="1">
              <a:spLocks noChangeArrowheads="1"/>
            </p:cNvSpPr>
            <p:nvPr/>
          </p:nvSpPr>
          <p:spPr bwMode="auto">
            <a:xfrm>
              <a:off x="1214414" y="3394068"/>
              <a:ext cx="1935848" cy="6201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zh-CN" altLang="en-US" sz="2700" b="1" dirty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</a:p>
          </p:txBody>
        </p:sp>
      </p:grpSp>
      <p:sp>
        <p:nvSpPr>
          <p:cNvPr id="23" name="矩形标注 22"/>
          <p:cNvSpPr/>
          <p:nvPr/>
        </p:nvSpPr>
        <p:spPr>
          <a:xfrm>
            <a:off x="3909759" y="5112307"/>
            <a:ext cx="1967025" cy="53352"/>
          </a:xfrm>
          <a:prstGeom prst="wedgeRectCallout">
            <a:avLst>
              <a:gd name="adj1" fmla="val -17526"/>
              <a:gd name="adj2" fmla="val -509465"/>
            </a:avLst>
          </a:prstGeom>
          <a:gradFill>
            <a:gsLst>
              <a:gs pos="0">
                <a:srgbClr val="C00000"/>
              </a:gs>
              <a:gs pos="82000">
                <a:srgbClr val="FF0000"/>
              </a:gs>
              <a:gs pos="100000">
                <a:schemeClr val="bg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11" tIns="60857" rIns="121711" bIns="60857" anchor="ctr"/>
          <a:lstStyle/>
          <a:p>
            <a:pPr algn="ctr">
              <a:defRPr/>
            </a:pPr>
            <a:endParaRPr lang="zh-CN" altLang="en-US" dirty="0">
              <a:solidFill>
                <a:srgbClr val="C00000"/>
              </a:solidFill>
              <a:ea typeface="微软雅黑" pitchFamily="34" charset="-122"/>
            </a:endParaRPr>
          </a:p>
        </p:txBody>
      </p:sp>
      <p:sp>
        <p:nvSpPr>
          <p:cNvPr id="24" name="矩形标注 23"/>
          <p:cNvSpPr/>
          <p:nvPr/>
        </p:nvSpPr>
        <p:spPr>
          <a:xfrm>
            <a:off x="1659615" y="2513283"/>
            <a:ext cx="2108583" cy="78122"/>
          </a:xfrm>
          <a:prstGeom prst="wedgeRectCallout">
            <a:avLst>
              <a:gd name="adj1" fmla="val -23398"/>
              <a:gd name="adj2" fmla="val 403291"/>
            </a:avLst>
          </a:prstGeom>
          <a:gradFill>
            <a:gsLst>
              <a:gs pos="0">
                <a:srgbClr val="C00000"/>
              </a:gs>
              <a:gs pos="82000">
                <a:srgbClr val="FF0000"/>
              </a:gs>
              <a:gs pos="100000">
                <a:schemeClr val="bg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11" tIns="60857" rIns="121711" bIns="60857" anchor="ctr"/>
          <a:lstStyle/>
          <a:p>
            <a:pPr algn="ctr">
              <a:defRPr/>
            </a:pPr>
            <a:endParaRPr lang="zh-CN" altLang="en-US" dirty="0">
              <a:solidFill>
                <a:srgbClr val="C00000"/>
              </a:solidFill>
              <a:ea typeface="微软雅黑" pitchFamily="34" charset="-122"/>
            </a:endParaRPr>
          </a:p>
        </p:txBody>
      </p:sp>
      <p:sp>
        <p:nvSpPr>
          <p:cNvPr id="25" name="Rectangle 28"/>
          <p:cNvSpPr>
            <a:spLocks noChangeArrowheads="1"/>
          </p:cNvSpPr>
          <p:nvPr/>
        </p:nvSpPr>
        <p:spPr bwMode="auto">
          <a:xfrm>
            <a:off x="3209818" y="5144220"/>
            <a:ext cx="3212392" cy="100969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121711" tIns="60857" rIns="121711" bIns="60857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方正兰亭纤黑简体"/>
              </a:rPr>
              <a:t>单击此处添加文字阐述，添加简短问题说明文字，具体说明文字在此处添加此处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Rectangle 28"/>
          <p:cNvSpPr>
            <a:spLocks noChangeArrowheads="1"/>
          </p:cNvSpPr>
          <p:nvPr/>
        </p:nvSpPr>
        <p:spPr bwMode="auto">
          <a:xfrm>
            <a:off x="1303238" y="1651355"/>
            <a:ext cx="3008079" cy="86192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121711" tIns="60857" rIns="121711" bIns="60857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方正兰亭纤黑简体"/>
              </a:rPr>
              <a:t>单击此处添加文字阐述，添加简短问题说明文字，具体说明文字在此处添加此处。</a:t>
            </a:r>
          </a:p>
        </p:txBody>
      </p:sp>
      <p:sp>
        <p:nvSpPr>
          <p:cNvPr id="27" name="矩形标注 26"/>
          <p:cNvSpPr/>
          <p:nvPr/>
        </p:nvSpPr>
        <p:spPr>
          <a:xfrm>
            <a:off x="6069046" y="2513283"/>
            <a:ext cx="2108583" cy="78122"/>
          </a:xfrm>
          <a:prstGeom prst="wedgeRectCallout">
            <a:avLst>
              <a:gd name="adj1" fmla="val -23398"/>
              <a:gd name="adj2" fmla="val 403291"/>
            </a:avLst>
          </a:prstGeom>
          <a:gradFill>
            <a:gsLst>
              <a:gs pos="0">
                <a:srgbClr val="C00000"/>
              </a:gs>
              <a:gs pos="82000">
                <a:srgbClr val="FF0000"/>
              </a:gs>
              <a:gs pos="100000">
                <a:schemeClr val="bg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11" tIns="60857" rIns="121711" bIns="60857" anchor="ctr"/>
          <a:lstStyle/>
          <a:p>
            <a:pPr algn="ctr">
              <a:defRPr/>
            </a:pPr>
            <a:endParaRPr lang="zh-CN" altLang="en-US" dirty="0">
              <a:solidFill>
                <a:srgbClr val="C00000"/>
              </a:solidFill>
              <a:ea typeface="微软雅黑" pitchFamily="34" charset="-122"/>
            </a:endParaRPr>
          </a:p>
        </p:txBody>
      </p:sp>
      <p:sp>
        <p:nvSpPr>
          <p:cNvPr id="28" name="Rectangle 28"/>
          <p:cNvSpPr>
            <a:spLocks noChangeArrowheads="1"/>
          </p:cNvSpPr>
          <p:nvPr/>
        </p:nvSpPr>
        <p:spPr bwMode="auto">
          <a:xfrm>
            <a:off x="5585858" y="1511986"/>
            <a:ext cx="3057995" cy="100969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121711" tIns="60857" rIns="121711" bIns="60857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方正兰亭纤黑简体"/>
              </a:rPr>
              <a:t>单击此处添加文字阐述，添加简短问题说明文字，具体说明文字在此处添加此处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标注 28"/>
          <p:cNvSpPr/>
          <p:nvPr/>
        </p:nvSpPr>
        <p:spPr>
          <a:xfrm>
            <a:off x="8511451" y="5112307"/>
            <a:ext cx="1964912" cy="53352"/>
          </a:xfrm>
          <a:prstGeom prst="wedgeRectCallout">
            <a:avLst>
              <a:gd name="adj1" fmla="val -17526"/>
              <a:gd name="adj2" fmla="val -509465"/>
            </a:avLst>
          </a:prstGeom>
          <a:gradFill>
            <a:gsLst>
              <a:gs pos="0">
                <a:srgbClr val="C00000"/>
              </a:gs>
              <a:gs pos="82000">
                <a:srgbClr val="FF0000"/>
              </a:gs>
              <a:gs pos="100000">
                <a:schemeClr val="bg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11" tIns="60857" rIns="121711" bIns="60857" anchor="ctr"/>
          <a:lstStyle/>
          <a:p>
            <a:pPr algn="ctr">
              <a:defRPr/>
            </a:pPr>
            <a:endParaRPr lang="zh-CN" altLang="en-US" dirty="0">
              <a:solidFill>
                <a:srgbClr val="C00000"/>
              </a:solidFill>
              <a:ea typeface="微软雅黑" pitchFamily="34" charset="-122"/>
            </a:endParaRPr>
          </a:p>
        </p:txBody>
      </p:sp>
      <p:sp>
        <p:nvSpPr>
          <p:cNvPr id="30" name="Rectangle 28"/>
          <p:cNvSpPr>
            <a:spLocks noChangeArrowheads="1"/>
          </p:cNvSpPr>
          <p:nvPr/>
        </p:nvSpPr>
        <p:spPr bwMode="auto">
          <a:xfrm>
            <a:off x="7841460" y="5165657"/>
            <a:ext cx="2924362" cy="100969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121711" tIns="60857" rIns="121711" bIns="60857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方正兰亭纤黑简体"/>
              </a:rPr>
              <a:t>单击此处添加文字阐述，添加简短问题说明文字，具体说明文字在此处添加此处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Rectangle 2"/>
          <p:cNvSpPr>
            <a:spLocks noChangeArrowheads="1"/>
          </p:cNvSpPr>
          <p:nvPr/>
        </p:nvSpPr>
        <p:spPr bwMode="auto">
          <a:xfrm>
            <a:off x="1129159" y="213172"/>
            <a:ext cx="748632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 请输入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第二部分标题（文字可编辑）</a:t>
            </a:r>
            <a:endParaRPr lang="en-US" altLang="zh-CN" b="1" dirty="0"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9968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:checker/>
      </p:transition>
    </mc:Choice>
    <mc:Fallback xmlns=""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5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000"/>
                            </p:stCondLst>
                            <p:childTnLst>
                              <p:par>
                                <p:cTn id="8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9000"/>
                            </p:stCondLst>
                            <p:childTnLst>
                              <p:par>
                                <p:cTn id="98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0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3" grpId="1" animBg="1"/>
      <p:bldP spid="24" grpId="0" animBg="1"/>
      <p:bldP spid="24" grpId="1" animBg="1"/>
      <p:bldP spid="25" grpId="0"/>
      <p:bldP spid="26" grpId="0"/>
      <p:bldP spid="27" grpId="0" animBg="1"/>
      <p:bldP spid="27" grpId="1" animBg="1"/>
      <p:bldP spid="28" grpId="0"/>
      <p:bldP spid="29" grpId="0" animBg="1"/>
      <p:bldP spid="29" grpId="1" animBg="1"/>
      <p:bldP spid="30" grpId="0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962218" y="2150107"/>
            <a:ext cx="3150509" cy="3151648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 cmpd="dbl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791074" y="1997337"/>
            <a:ext cx="3455934" cy="3457184"/>
          </a:xfrm>
          <a:prstGeom prst="ellipse">
            <a:avLst/>
          </a:prstGeom>
          <a:noFill/>
          <a:ln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6" name="直接连接符 5"/>
          <p:cNvCxnSpPr>
            <a:stCxn id="5" idx="0"/>
            <a:endCxn id="11" idx="1"/>
          </p:cNvCxnSpPr>
          <p:nvPr/>
        </p:nvCxnSpPr>
        <p:spPr>
          <a:xfrm flipV="1">
            <a:off x="2519041" y="1981848"/>
            <a:ext cx="2799777" cy="1548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stCxn id="5" idx="6"/>
            <a:endCxn id="13" idx="2"/>
          </p:cNvCxnSpPr>
          <p:nvPr/>
        </p:nvCxnSpPr>
        <p:spPr>
          <a:xfrm flipV="1">
            <a:off x="4247008" y="3719332"/>
            <a:ext cx="1055980" cy="659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>
            <a:stCxn id="5" idx="4"/>
            <a:endCxn id="16" idx="2"/>
          </p:cNvCxnSpPr>
          <p:nvPr/>
        </p:nvCxnSpPr>
        <p:spPr>
          <a:xfrm>
            <a:off x="2519041" y="5454521"/>
            <a:ext cx="278394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5302987" y="1517173"/>
            <a:ext cx="959982" cy="960329"/>
            <a:chOff x="3995936" y="1495374"/>
            <a:chExt cx="720080" cy="720080"/>
          </a:xfrm>
        </p:grpSpPr>
        <p:sp>
          <p:nvSpPr>
            <p:cNvPr id="10" name="椭圆 9"/>
            <p:cNvSpPr/>
            <p:nvPr/>
          </p:nvSpPr>
          <p:spPr>
            <a:xfrm>
              <a:off x="3995936" y="1495374"/>
              <a:ext cx="720080" cy="720080"/>
            </a:xfrm>
            <a:prstGeom prst="ellipse">
              <a:avLst/>
            </a:prstGeom>
            <a:gradFill>
              <a:gsLst>
                <a:gs pos="0">
                  <a:srgbClr val="C00000"/>
                </a:gs>
                <a:gs pos="82000">
                  <a:srgbClr val="FF0000"/>
                </a:gs>
                <a:gs pos="100000">
                  <a:schemeClr val="bg1"/>
                </a:gs>
              </a:gsLst>
              <a:lin ang="14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007811" y="1532248"/>
              <a:ext cx="679601" cy="6231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302987" y="3239167"/>
            <a:ext cx="959982" cy="960329"/>
            <a:chOff x="3995936" y="2786571"/>
            <a:chExt cx="720080" cy="720080"/>
          </a:xfrm>
        </p:grpSpPr>
        <p:sp>
          <p:nvSpPr>
            <p:cNvPr id="13" name="椭圆 12"/>
            <p:cNvSpPr/>
            <p:nvPr/>
          </p:nvSpPr>
          <p:spPr>
            <a:xfrm>
              <a:off x="3995936" y="2786571"/>
              <a:ext cx="720080" cy="720080"/>
            </a:xfrm>
            <a:prstGeom prst="ellipse">
              <a:avLst/>
            </a:prstGeom>
            <a:gradFill>
              <a:gsLst>
                <a:gs pos="0">
                  <a:srgbClr val="C00000"/>
                </a:gs>
                <a:gs pos="82000">
                  <a:srgbClr val="FF0000"/>
                </a:gs>
                <a:gs pos="100000">
                  <a:schemeClr val="bg1"/>
                </a:gs>
              </a:gsLst>
              <a:lin ang="14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007811" y="2860320"/>
              <a:ext cx="679601" cy="6231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48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302987" y="4974357"/>
            <a:ext cx="959981" cy="960329"/>
            <a:chOff x="3995936" y="4087662"/>
            <a:chExt cx="720080" cy="720080"/>
          </a:xfrm>
        </p:grpSpPr>
        <p:sp>
          <p:nvSpPr>
            <p:cNvPr id="16" name="椭圆 15"/>
            <p:cNvSpPr/>
            <p:nvPr/>
          </p:nvSpPr>
          <p:spPr>
            <a:xfrm>
              <a:off x="3995936" y="4087662"/>
              <a:ext cx="720080" cy="720080"/>
            </a:xfrm>
            <a:prstGeom prst="ellipse">
              <a:avLst/>
            </a:prstGeom>
            <a:gradFill>
              <a:gsLst>
                <a:gs pos="0">
                  <a:srgbClr val="C00000"/>
                </a:gs>
                <a:gs pos="82000">
                  <a:srgbClr val="FF0000"/>
                </a:gs>
                <a:gs pos="100000">
                  <a:schemeClr val="bg1"/>
                </a:gs>
              </a:gsLst>
              <a:lin ang="14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995936" y="4124536"/>
              <a:ext cx="679601" cy="6231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TextBox 17"/>
          <p:cNvSpPr txBox="1"/>
          <p:nvPr/>
        </p:nvSpPr>
        <p:spPr bwMode="auto">
          <a:xfrm>
            <a:off x="6490749" y="1901304"/>
            <a:ext cx="4728143" cy="1107992"/>
          </a:xfrm>
          <a:prstGeom prst="rect">
            <a:avLst/>
          </a:prstGeom>
          <a:noFill/>
        </p:spPr>
        <p:txBody>
          <a:bodyPr wrap="square" lIns="121917" tIns="60958" rIns="121917" bIns="60958">
            <a:spAutoFit/>
          </a:bodyPr>
          <a:lstStyle/>
          <a:p>
            <a:pPr algn="just"/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单击此处添加文字阐述，添加简短问题说明文字，具体说明文字在此处添加此处。单击此处添加文字阐述，添加简短问题说明文字，具体说明文字在此处添加此处。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6509900" y="1413103"/>
            <a:ext cx="2694165" cy="451510"/>
          </a:xfrm>
          <a:prstGeom prst="rect">
            <a:avLst/>
          </a:prstGeom>
        </p:spPr>
        <p:txBody>
          <a:bodyPr lIns="121917" tIns="60958" rIns="121917" bIns="60958">
            <a:spAutoFit/>
          </a:bodyPr>
          <a:lstStyle/>
          <a:p>
            <a:pPr>
              <a:defRPr/>
            </a:pPr>
            <a:r>
              <a:rPr lang="zh-CN" altLang="en-US" sz="2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输入相关标题</a:t>
            </a:r>
            <a:endParaRPr lang="zh-CN" altLang="en-US" sz="21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 bwMode="auto">
          <a:xfrm>
            <a:off x="6526732" y="3541900"/>
            <a:ext cx="4728143" cy="1107992"/>
          </a:xfrm>
          <a:prstGeom prst="rect">
            <a:avLst/>
          </a:prstGeom>
          <a:noFill/>
        </p:spPr>
        <p:txBody>
          <a:bodyPr wrap="square" lIns="121917" tIns="60958" rIns="121917" bIns="60958">
            <a:spAutoFit/>
          </a:bodyPr>
          <a:lstStyle/>
          <a:p>
            <a:pPr algn="just"/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单击此处添加文字阐述，添加简短问题说明文字，具体说明文字在此处添加此处。单击此处添加文字阐述，添加简短问题说明文字，具体说明文字在此处添加此处。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 bwMode="auto">
          <a:xfrm>
            <a:off x="6545883" y="3053699"/>
            <a:ext cx="2694165" cy="451510"/>
          </a:xfrm>
          <a:prstGeom prst="rect">
            <a:avLst/>
          </a:prstGeom>
        </p:spPr>
        <p:txBody>
          <a:bodyPr lIns="121917" tIns="60958" rIns="121917" bIns="60958">
            <a:spAutoFit/>
          </a:bodyPr>
          <a:lstStyle/>
          <a:p>
            <a:pPr>
              <a:defRPr/>
            </a:pPr>
            <a:r>
              <a:rPr lang="zh-CN" altLang="en-US" sz="2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输入相关标题</a:t>
            </a:r>
            <a:endParaRPr lang="zh-CN" altLang="en-US" sz="21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 bwMode="auto">
          <a:xfrm>
            <a:off x="6550965" y="5270492"/>
            <a:ext cx="4728143" cy="1107992"/>
          </a:xfrm>
          <a:prstGeom prst="rect">
            <a:avLst/>
          </a:prstGeom>
          <a:noFill/>
        </p:spPr>
        <p:txBody>
          <a:bodyPr wrap="square" lIns="121917" tIns="60958" rIns="121917" bIns="60958">
            <a:spAutoFit/>
          </a:bodyPr>
          <a:lstStyle/>
          <a:p>
            <a:pPr algn="just"/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单击此处添加文字阐述，添加简短问题说明文字，具体说明文字在此处添加此处。单击此处添加文字阐述，添加简短问题说明文字，具体说明文字在此处添加此处。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 bwMode="auto">
          <a:xfrm>
            <a:off x="6570116" y="4782291"/>
            <a:ext cx="2694165" cy="451510"/>
          </a:xfrm>
          <a:prstGeom prst="rect">
            <a:avLst/>
          </a:prstGeom>
        </p:spPr>
        <p:txBody>
          <a:bodyPr lIns="121917" tIns="60958" rIns="121917" bIns="60958">
            <a:spAutoFit/>
          </a:bodyPr>
          <a:lstStyle/>
          <a:p>
            <a:pPr>
              <a:defRPr/>
            </a:pPr>
            <a:r>
              <a:rPr lang="zh-CN" altLang="en-US" sz="2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输入相关标题</a:t>
            </a:r>
            <a:endParaRPr lang="zh-CN" altLang="en-US" sz="21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7" name="Rectangle 2"/>
          <p:cNvSpPr>
            <a:spLocks noChangeArrowheads="1"/>
          </p:cNvSpPr>
          <p:nvPr/>
        </p:nvSpPr>
        <p:spPr bwMode="auto">
          <a:xfrm>
            <a:off x="1129159" y="213172"/>
            <a:ext cx="748632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 请输入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第二部分标题（文字可编辑） </a:t>
            </a:r>
            <a:endParaRPr lang="en-US" altLang="zh-CN" b="1" dirty="0"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9328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:checker/>
      </p:transition>
    </mc:Choice>
    <mc:Fallback xmlns=""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75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50"/>
                            </p:stCondLst>
                            <p:childTnLst>
                              <p:par>
                                <p:cTn id="4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25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25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750"/>
                            </p:stCondLst>
                            <p:childTnLst>
                              <p:par>
                                <p:cTn id="6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9750"/>
                            </p:stCondLst>
                            <p:childTnLst>
                              <p:par>
                                <p:cTn id="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8" grpId="0"/>
      <p:bldP spid="19" grpId="0"/>
      <p:bldP spid="20" grpId="0"/>
      <p:bldP spid="21" grpId="0"/>
      <p:bldP spid="22" grpId="0"/>
      <p:bldP spid="23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4"/>
          <p:cNvSpPr>
            <a:spLocks noChangeArrowheads="1"/>
          </p:cNvSpPr>
          <p:nvPr/>
        </p:nvSpPr>
        <p:spPr bwMode="auto">
          <a:xfrm>
            <a:off x="766615" y="2421682"/>
            <a:ext cx="11017224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　一年来，我们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在上级组织领导</a:t>
            </a: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下，以扎实的工作作风赢得领导和社会的好评。回顾过去的工作，目的是总结经验，找出差距，吸取教训，克服不足，更好地做好今后的工作。今年在主管领导的直接领导和具体指导下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，我们将紧紧围绕公司部门的</a:t>
            </a: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中心工作，强化“三个服务”，发挥“三个作用”，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为各部门正常</a:t>
            </a: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运转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发挥积极</a:t>
            </a: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的作用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，并圆满完成各项</a:t>
            </a: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任务。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4943028" y="567593"/>
            <a:ext cx="360045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en-US" sz="8000" b="1" dirty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 </a:t>
            </a:r>
            <a:r>
              <a:rPr lang="zh-CN" altLang="en-US" sz="8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前 言</a:t>
            </a:r>
            <a:endParaRPr lang="en-US" altLang="zh-CN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11030" y="2079761"/>
            <a:ext cx="4032448" cy="34192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b">
            <a:noAutofit/>
          </a:bodyPr>
          <a:lstStyle/>
          <a:p>
            <a:pPr algn="ctr"/>
            <a:r>
              <a:rPr lang="en-US" altLang="zh-CN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Introduction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rot="10800000" flipH="1">
            <a:off x="-1710" y="-690"/>
            <a:ext cx="2879233" cy="2230111"/>
            <a:chOff x="3277077" y="3785394"/>
            <a:chExt cx="4232280" cy="3201989"/>
          </a:xfrm>
          <a:solidFill>
            <a:schemeClr val="accent6">
              <a:lumMod val="60000"/>
              <a:lumOff val="40000"/>
              <a:alpha val="62000"/>
            </a:schemeClr>
          </a:solidFill>
        </p:grpSpPr>
        <p:sp>
          <p:nvSpPr>
            <p:cNvPr id="10" name="Freeform 54"/>
            <p:cNvSpPr>
              <a:spLocks/>
            </p:cNvSpPr>
            <p:nvPr/>
          </p:nvSpPr>
          <p:spPr bwMode="auto">
            <a:xfrm>
              <a:off x="5763105" y="5731669"/>
              <a:ext cx="1163639" cy="868363"/>
            </a:xfrm>
            <a:custGeom>
              <a:avLst/>
              <a:gdLst>
                <a:gd name="T0" fmla="*/ 434 w 549"/>
                <a:gd name="T1" fmla="*/ 0 h 410"/>
                <a:gd name="T2" fmla="*/ 400 w 549"/>
                <a:gd name="T3" fmla="*/ 7 h 410"/>
                <a:gd name="T4" fmla="*/ 361 w 549"/>
                <a:gd name="T5" fmla="*/ 33 h 410"/>
                <a:gd name="T6" fmla="*/ 289 w 549"/>
                <a:gd name="T7" fmla="*/ 105 h 410"/>
                <a:gd name="T8" fmla="*/ 0 w 549"/>
                <a:gd name="T9" fmla="*/ 393 h 410"/>
                <a:gd name="T10" fmla="*/ 17 w 549"/>
                <a:gd name="T11" fmla="*/ 410 h 410"/>
                <a:gd name="T12" fmla="*/ 305 w 549"/>
                <a:gd name="T13" fmla="*/ 121 h 410"/>
                <a:gd name="T14" fmla="*/ 378 w 549"/>
                <a:gd name="T15" fmla="*/ 49 h 410"/>
                <a:gd name="T16" fmla="*/ 408 w 549"/>
                <a:gd name="T17" fmla="*/ 28 h 410"/>
                <a:gd name="T18" fmla="*/ 434 w 549"/>
                <a:gd name="T19" fmla="*/ 24 h 410"/>
                <a:gd name="T20" fmla="*/ 473 w 549"/>
                <a:gd name="T21" fmla="*/ 34 h 410"/>
                <a:gd name="T22" fmla="*/ 436 w 549"/>
                <a:gd name="T23" fmla="*/ 174 h 410"/>
                <a:gd name="T24" fmla="*/ 346 w 549"/>
                <a:gd name="T25" fmla="*/ 116 h 410"/>
                <a:gd name="T26" fmla="*/ 329 w 549"/>
                <a:gd name="T27" fmla="*/ 133 h 410"/>
                <a:gd name="T28" fmla="*/ 365 w 549"/>
                <a:gd name="T29" fmla="*/ 168 h 410"/>
                <a:gd name="T30" fmla="*/ 383 w 549"/>
                <a:gd name="T31" fmla="*/ 182 h 410"/>
                <a:gd name="T32" fmla="*/ 424 w 549"/>
                <a:gd name="T33" fmla="*/ 196 h 410"/>
                <a:gd name="T34" fmla="*/ 434 w 549"/>
                <a:gd name="T35" fmla="*/ 197 h 410"/>
                <a:gd name="T36" fmla="*/ 505 w 549"/>
                <a:gd name="T37" fmla="*/ 167 h 410"/>
                <a:gd name="T38" fmla="*/ 485 w 549"/>
                <a:gd name="T39" fmla="*/ 14 h 410"/>
                <a:gd name="T40" fmla="*/ 434 w 549"/>
                <a:gd name="T41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49" h="410">
                  <a:moveTo>
                    <a:pt x="434" y="0"/>
                  </a:moveTo>
                  <a:cubicBezTo>
                    <a:pt x="423" y="0"/>
                    <a:pt x="411" y="2"/>
                    <a:pt x="400" y="7"/>
                  </a:cubicBezTo>
                  <a:cubicBezTo>
                    <a:pt x="385" y="12"/>
                    <a:pt x="376" y="18"/>
                    <a:pt x="361" y="33"/>
                  </a:cubicBezTo>
                  <a:cubicBezTo>
                    <a:pt x="289" y="105"/>
                    <a:pt x="289" y="105"/>
                    <a:pt x="289" y="105"/>
                  </a:cubicBezTo>
                  <a:cubicBezTo>
                    <a:pt x="0" y="393"/>
                    <a:pt x="0" y="393"/>
                    <a:pt x="0" y="393"/>
                  </a:cubicBezTo>
                  <a:cubicBezTo>
                    <a:pt x="17" y="410"/>
                    <a:pt x="17" y="410"/>
                    <a:pt x="17" y="410"/>
                  </a:cubicBezTo>
                  <a:cubicBezTo>
                    <a:pt x="305" y="121"/>
                    <a:pt x="305" y="121"/>
                    <a:pt x="305" y="121"/>
                  </a:cubicBezTo>
                  <a:cubicBezTo>
                    <a:pt x="378" y="49"/>
                    <a:pt x="378" y="49"/>
                    <a:pt x="378" y="49"/>
                  </a:cubicBezTo>
                  <a:cubicBezTo>
                    <a:pt x="391" y="36"/>
                    <a:pt x="396" y="33"/>
                    <a:pt x="408" y="28"/>
                  </a:cubicBezTo>
                  <a:cubicBezTo>
                    <a:pt x="416" y="25"/>
                    <a:pt x="425" y="24"/>
                    <a:pt x="434" y="24"/>
                  </a:cubicBezTo>
                  <a:cubicBezTo>
                    <a:pt x="448" y="24"/>
                    <a:pt x="462" y="27"/>
                    <a:pt x="473" y="34"/>
                  </a:cubicBezTo>
                  <a:cubicBezTo>
                    <a:pt x="541" y="71"/>
                    <a:pt x="504" y="174"/>
                    <a:pt x="436" y="174"/>
                  </a:cubicBezTo>
                  <a:cubicBezTo>
                    <a:pt x="409" y="174"/>
                    <a:pt x="378" y="158"/>
                    <a:pt x="346" y="116"/>
                  </a:cubicBezTo>
                  <a:cubicBezTo>
                    <a:pt x="329" y="133"/>
                    <a:pt x="329" y="133"/>
                    <a:pt x="329" y="133"/>
                  </a:cubicBezTo>
                  <a:cubicBezTo>
                    <a:pt x="341" y="145"/>
                    <a:pt x="354" y="157"/>
                    <a:pt x="365" y="168"/>
                  </a:cubicBezTo>
                  <a:cubicBezTo>
                    <a:pt x="371" y="174"/>
                    <a:pt x="376" y="178"/>
                    <a:pt x="383" y="182"/>
                  </a:cubicBezTo>
                  <a:cubicBezTo>
                    <a:pt x="395" y="190"/>
                    <a:pt x="409" y="195"/>
                    <a:pt x="424" y="196"/>
                  </a:cubicBezTo>
                  <a:cubicBezTo>
                    <a:pt x="427" y="197"/>
                    <a:pt x="431" y="197"/>
                    <a:pt x="434" y="197"/>
                  </a:cubicBezTo>
                  <a:cubicBezTo>
                    <a:pt x="460" y="197"/>
                    <a:pt x="486" y="187"/>
                    <a:pt x="505" y="167"/>
                  </a:cubicBezTo>
                  <a:cubicBezTo>
                    <a:pt x="549" y="125"/>
                    <a:pt x="539" y="44"/>
                    <a:pt x="485" y="14"/>
                  </a:cubicBezTo>
                  <a:cubicBezTo>
                    <a:pt x="470" y="5"/>
                    <a:pt x="452" y="0"/>
                    <a:pt x="4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55"/>
            <p:cNvSpPr>
              <a:spLocks/>
            </p:cNvSpPr>
            <p:nvPr/>
          </p:nvSpPr>
          <p:spPr bwMode="auto">
            <a:xfrm>
              <a:off x="5658330" y="5584032"/>
              <a:ext cx="1439864" cy="912813"/>
            </a:xfrm>
            <a:custGeom>
              <a:avLst/>
              <a:gdLst>
                <a:gd name="T0" fmla="*/ 483 w 679"/>
                <a:gd name="T1" fmla="*/ 0 h 431"/>
                <a:gd name="T2" fmla="*/ 424 w 679"/>
                <a:gd name="T3" fmla="*/ 11 h 431"/>
                <a:gd name="T4" fmla="*/ 361 w 679"/>
                <a:gd name="T5" fmla="*/ 53 h 431"/>
                <a:gd name="T6" fmla="*/ 289 w 679"/>
                <a:gd name="T7" fmla="*/ 126 h 431"/>
                <a:gd name="T8" fmla="*/ 0 w 679"/>
                <a:gd name="T9" fmla="*/ 414 h 431"/>
                <a:gd name="T10" fmla="*/ 17 w 679"/>
                <a:gd name="T11" fmla="*/ 431 h 431"/>
                <a:gd name="T12" fmla="*/ 305 w 679"/>
                <a:gd name="T13" fmla="*/ 142 h 431"/>
                <a:gd name="T14" fmla="*/ 377 w 679"/>
                <a:gd name="T15" fmla="*/ 70 h 431"/>
                <a:gd name="T16" fmla="*/ 433 w 679"/>
                <a:gd name="T17" fmla="*/ 33 h 431"/>
                <a:gd name="T18" fmla="*/ 483 w 679"/>
                <a:gd name="T19" fmla="*/ 24 h 431"/>
                <a:gd name="T20" fmla="*/ 558 w 679"/>
                <a:gd name="T21" fmla="*/ 45 h 431"/>
                <a:gd name="T22" fmla="*/ 587 w 679"/>
                <a:gd name="T23" fmla="*/ 270 h 431"/>
                <a:gd name="T24" fmla="*/ 483 w 679"/>
                <a:gd name="T25" fmla="*/ 313 h 431"/>
                <a:gd name="T26" fmla="*/ 468 w 679"/>
                <a:gd name="T27" fmla="*/ 313 h 431"/>
                <a:gd name="T28" fmla="*/ 407 w 679"/>
                <a:gd name="T29" fmla="*/ 291 h 431"/>
                <a:gd name="T30" fmla="*/ 381 w 679"/>
                <a:gd name="T31" fmla="*/ 271 h 431"/>
                <a:gd name="T32" fmla="*/ 346 w 679"/>
                <a:gd name="T33" fmla="*/ 236 h 431"/>
                <a:gd name="T34" fmla="*/ 329 w 679"/>
                <a:gd name="T35" fmla="*/ 252 h 431"/>
                <a:gd name="T36" fmla="*/ 395 w 679"/>
                <a:gd name="T37" fmla="*/ 311 h 431"/>
                <a:gd name="T38" fmla="*/ 466 w 679"/>
                <a:gd name="T39" fmla="*/ 336 h 431"/>
                <a:gd name="T40" fmla="*/ 483 w 679"/>
                <a:gd name="T41" fmla="*/ 337 h 431"/>
                <a:gd name="T42" fmla="*/ 604 w 679"/>
                <a:gd name="T43" fmla="*/ 286 h 431"/>
                <a:gd name="T44" fmla="*/ 570 w 679"/>
                <a:gd name="T45" fmla="*/ 25 h 431"/>
                <a:gd name="T46" fmla="*/ 483 w 679"/>
                <a:gd name="T47" fmla="*/ 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79" h="431">
                  <a:moveTo>
                    <a:pt x="483" y="0"/>
                  </a:moveTo>
                  <a:cubicBezTo>
                    <a:pt x="463" y="0"/>
                    <a:pt x="443" y="4"/>
                    <a:pt x="424" y="11"/>
                  </a:cubicBezTo>
                  <a:cubicBezTo>
                    <a:pt x="400" y="20"/>
                    <a:pt x="380" y="33"/>
                    <a:pt x="361" y="53"/>
                  </a:cubicBezTo>
                  <a:cubicBezTo>
                    <a:pt x="289" y="126"/>
                    <a:pt x="289" y="126"/>
                    <a:pt x="289" y="126"/>
                  </a:cubicBezTo>
                  <a:cubicBezTo>
                    <a:pt x="0" y="414"/>
                    <a:pt x="0" y="414"/>
                    <a:pt x="0" y="414"/>
                  </a:cubicBezTo>
                  <a:cubicBezTo>
                    <a:pt x="17" y="431"/>
                    <a:pt x="17" y="431"/>
                    <a:pt x="17" y="431"/>
                  </a:cubicBezTo>
                  <a:cubicBezTo>
                    <a:pt x="305" y="142"/>
                    <a:pt x="305" y="142"/>
                    <a:pt x="305" y="142"/>
                  </a:cubicBezTo>
                  <a:cubicBezTo>
                    <a:pt x="377" y="70"/>
                    <a:pt x="377" y="70"/>
                    <a:pt x="377" y="70"/>
                  </a:cubicBezTo>
                  <a:cubicBezTo>
                    <a:pt x="395" y="52"/>
                    <a:pt x="412" y="41"/>
                    <a:pt x="433" y="33"/>
                  </a:cubicBezTo>
                  <a:cubicBezTo>
                    <a:pt x="449" y="27"/>
                    <a:pt x="466" y="24"/>
                    <a:pt x="483" y="24"/>
                  </a:cubicBezTo>
                  <a:cubicBezTo>
                    <a:pt x="510" y="24"/>
                    <a:pt x="536" y="31"/>
                    <a:pt x="558" y="45"/>
                  </a:cubicBezTo>
                  <a:cubicBezTo>
                    <a:pt x="638" y="88"/>
                    <a:pt x="652" y="208"/>
                    <a:pt x="587" y="270"/>
                  </a:cubicBezTo>
                  <a:cubicBezTo>
                    <a:pt x="560" y="298"/>
                    <a:pt x="522" y="313"/>
                    <a:pt x="483" y="313"/>
                  </a:cubicBezTo>
                  <a:cubicBezTo>
                    <a:pt x="478" y="313"/>
                    <a:pt x="473" y="313"/>
                    <a:pt x="468" y="313"/>
                  </a:cubicBezTo>
                  <a:cubicBezTo>
                    <a:pt x="447" y="310"/>
                    <a:pt x="426" y="303"/>
                    <a:pt x="407" y="291"/>
                  </a:cubicBezTo>
                  <a:cubicBezTo>
                    <a:pt x="398" y="286"/>
                    <a:pt x="390" y="279"/>
                    <a:pt x="381" y="271"/>
                  </a:cubicBezTo>
                  <a:cubicBezTo>
                    <a:pt x="370" y="260"/>
                    <a:pt x="358" y="248"/>
                    <a:pt x="346" y="236"/>
                  </a:cubicBezTo>
                  <a:cubicBezTo>
                    <a:pt x="329" y="252"/>
                    <a:pt x="329" y="252"/>
                    <a:pt x="329" y="252"/>
                  </a:cubicBezTo>
                  <a:cubicBezTo>
                    <a:pt x="355" y="278"/>
                    <a:pt x="375" y="300"/>
                    <a:pt x="395" y="311"/>
                  </a:cubicBezTo>
                  <a:cubicBezTo>
                    <a:pt x="416" y="325"/>
                    <a:pt x="441" y="333"/>
                    <a:pt x="466" y="336"/>
                  </a:cubicBezTo>
                  <a:cubicBezTo>
                    <a:pt x="472" y="336"/>
                    <a:pt x="477" y="337"/>
                    <a:pt x="483" y="337"/>
                  </a:cubicBezTo>
                  <a:cubicBezTo>
                    <a:pt x="528" y="337"/>
                    <a:pt x="572" y="319"/>
                    <a:pt x="604" y="286"/>
                  </a:cubicBezTo>
                  <a:cubicBezTo>
                    <a:pt x="679" y="214"/>
                    <a:pt x="662" y="75"/>
                    <a:pt x="570" y="25"/>
                  </a:cubicBezTo>
                  <a:cubicBezTo>
                    <a:pt x="544" y="9"/>
                    <a:pt x="514" y="0"/>
                    <a:pt x="48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56"/>
            <p:cNvSpPr>
              <a:spLocks/>
            </p:cNvSpPr>
            <p:nvPr/>
          </p:nvSpPr>
          <p:spPr bwMode="auto">
            <a:xfrm>
              <a:off x="5555142" y="5437982"/>
              <a:ext cx="1714502" cy="1004888"/>
            </a:xfrm>
            <a:custGeom>
              <a:avLst/>
              <a:gdLst>
                <a:gd name="T0" fmla="*/ 532 w 809"/>
                <a:gd name="T1" fmla="*/ 0 h 475"/>
                <a:gd name="T2" fmla="*/ 449 w 809"/>
                <a:gd name="T3" fmla="*/ 15 h 475"/>
                <a:gd name="T4" fmla="*/ 288 w 809"/>
                <a:gd name="T5" fmla="*/ 145 h 475"/>
                <a:gd name="T6" fmla="*/ 0 w 809"/>
                <a:gd name="T7" fmla="*/ 434 h 475"/>
                <a:gd name="T8" fmla="*/ 16 w 809"/>
                <a:gd name="T9" fmla="*/ 450 h 475"/>
                <a:gd name="T10" fmla="*/ 305 w 809"/>
                <a:gd name="T11" fmla="*/ 162 h 475"/>
                <a:gd name="T12" fmla="*/ 457 w 809"/>
                <a:gd name="T13" fmla="*/ 37 h 475"/>
                <a:gd name="T14" fmla="*/ 532 w 809"/>
                <a:gd name="T15" fmla="*/ 23 h 475"/>
                <a:gd name="T16" fmla="*/ 643 w 809"/>
                <a:gd name="T17" fmla="*/ 54 h 475"/>
                <a:gd name="T18" fmla="*/ 686 w 809"/>
                <a:gd name="T19" fmla="*/ 388 h 475"/>
                <a:gd name="T20" fmla="*/ 532 w 809"/>
                <a:gd name="T21" fmla="*/ 452 h 475"/>
                <a:gd name="T22" fmla="*/ 510 w 809"/>
                <a:gd name="T23" fmla="*/ 451 h 475"/>
                <a:gd name="T24" fmla="*/ 345 w 809"/>
                <a:gd name="T25" fmla="*/ 354 h 475"/>
                <a:gd name="T26" fmla="*/ 329 w 809"/>
                <a:gd name="T27" fmla="*/ 370 h 475"/>
                <a:gd name="T28" fmla="*/ 508 w 809"/>
                <a:gd name="T29" fmla="*/ 474 h 475"/>
                <a:gd name="T30" fmla="*/ 532 w 809"/>
                <a:gd name="T31" fmla="*/ 475 h 475"/>
                <a:gd name="T32" fmla="*/ 703 w 809"/>
                <a:gd name="T33" fmla="*/ 404 h 475"/>
                <a:gd name="T34" fmla="*/ 655 w 809"/>
                <a:gd name="T35" fmla="*/ 34 h 475"/>
                <a:gd name="T36" fmla="*/ 532 w 809"/>
                <a:gd name="T3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09" h="475">
                  <a:moveTo>
                    <a:pt x="532" y="0"/>
                  </a:moveTo>
                  <a:cubicBezTo>
                    <a:pt x="504" y="0"/>
                    <a:pt x="476" y="5"/>
                    <a:pt x="449" y="15"/>
                  </a:cubicBezTo>
                  <a:cubicBezTo>
                    <a:pt x="379" y="40"/>
                    <a:pt x="337" y="101"/>
                    <a:pt x="288" y="145"/>
                  </a:cubicBezTo>
                  <a:cubicBezTo>
                    <a:pt x="0" y="434"/>
                    <a:pt x="0" y="434"/>
                    <a:pt x="0" y="434"/>
                  </a:cubicBezTo>
                  <a:cubicBezTo>
                    <a:pt x="16" y="450"/>
                    <a:pt x="16" y="450"/>
                    <a:pt x="16" y="450"/>
                  </a:cubicBezTo>
                  <a:cubicBezTo>
                    <a:pt x="305" y="162"/>
                    <a:pt x="305" y="162"/>
                    <a:pt x="305" y="162"/>
                  </a:cubicBezTo>
                  <a:cubicBezTo>
                    <a:pt x="355" y="116"/>
                    <a:pt x="395" y="57"/>
                    <a:pt x="457" y="37"/>
                  </a:cubicBezTo>
                  <a:cubicBezTo>
                    <a:pt x="481" y="28"/>
                    <a:pt x="507" y="23"/>
                    <a:pt x="532" y="23"/>
                  </a:cubicBezTo>
                  <a:cubicBezTo>
                    <a:pt x="571" y="23"/>
                    <a:pt x="610" y="33"/>
                    <a:pt x="643" y="54"/>
                  </a:cubicBezTo>
                  <a:cubicBezTo>
                    <a:pt x="760" y="118"/>
                    <a:pt x="782" y="296"/>
                    <a:pt x="686" y="388"/>
                  </a:cubicBezTo>
                  <a:cubicBezTo>
                    <a:pt x="646" y="429"/>
                    <a:pt x="589" y="452"/>
                    <a:pt x="532" y="452"/>
                  </a:cubicBezTo>
                  <a:cubicBezTo>
                    <a:pt x="525" y="452"/>
                    <a:pt x="517" y="452"/>
                    <a:pt x="510" y="451"/>
                  </a:cubicBezTo>
                  <a:cubicBezTo>
                    <a:pt x="443" y="445"/>
                    <a:pt x="391" y="406"/>
                    <a:pt x="345" y="354"/>
                  </a:cubicBezTo>
                  <a:cubicBezTo>
                    <a:pt x="329" y="370"/>
                    <a:pt x="329" y="370"/>
                    <a:pt x="329" y="370"/>
                  </a:cubicBezTo>
                  <a:cubicBezTo>
                    <a:pt x="372" y="420"/>
                    <a:pt x="435" y="469"/>
                    <a:pt x="508" y="474"/>
                  </a:cubicBezTo>
                  <a:cubicBezTo>
                    <a:pt x="516" y="475"/>
                    <a:pt x="524" y="475"/>
                    <a:pt x="532" y="475"/>
                  </a:cubicBezTo>
                  <a:cubicBezTo>
                    <a:pt x="595" y="475"/>
                    <a:pt x="658" y="450"/>
                    <a:pt x="703" y="404"/>
                  </a:cubicBezTo>
                  <a:cubicBezTo>
                    <a:pt x="809" y="302"/>
                    <a:pt x="785" y="105"/>
                    <a:pt x="655" y="34"/>
                  </a:cubicBezTo>
                  <a:cubicBezTo>
                    <a:pt x="618" y="11"/>
                    <a:pt x="575" y="0"/>
                    <a:pt x="53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57"/>
            <p:cNvSpPr>
              <a:spLocks/>
            </p:cNvSpPr>
            <p:nvPr/>
          </p:nvSpPr>
          <p:spPr bwMode="auto">
            <a:xfrm>
              <a:off x="5448780" y="5290344"/>
              <a:ext cx="1993903" cy="1301751"/>
            </a:xfrm>
            <a:custGeom>
              <a:avLst/>
              <a:gdLst>
                <a:gd name="T0" fmla="*/ 582 w 941"/>
                <a:gd name="T1" fmla="*/ 0 h 615"/>
                <a:gd name="T2" fmla="*/ 475 w 941"/>
                <a:gd name="T3" fmla="*/ 20 h 615"/>
                <a:gd name="T4" fmla="*/ 361 w 941"/>
                <a:gd name="T5" fmla="*/ 94 h 615"/>
                <a:gd name="T6" fmla="*/ 289 w 941"/>
                <a:gd name="T7" fmla="*/ 166 h 615"/>
                <a:gd name="T8" fmla="*/ 0 w 941"/>
                <a:gd name="T9" fmla="*/ 454 h 615"/>
                <a:gd name="T10" fmla="*/ 17 w 941"/>
                <a:gd name="T11" fmla="*/ 471 h 615"/>
                <a:gd name="T12" fmla="*/ 305 w 941"/>
                <a:gd name="T13" fmla="*/ 182 h 615"/>
                <a:gd name="T14" fmla="*/ 378 w 941"/>
                <a:gd name="T15" fmla="*/ 110 h 615"/>
                <a:gd name="T16" fmla="*/ 483 w 941"/>
                <a:gd name="T17" fmla="*/ 41 h 615"/>
                <a:gd name="T18" fmla="*/ 582 w 941"/>
                <a:gd name="T19" fmla="*/ 23 h 615"/>
                <a:gd name="T20" fmla="*/ 729 w 941"/>
                <a:gd name="T21" fmla="*/ 64 h 615"/>
                <a:gd name="T22" fmla="*/ 786 w 941"/>
                <a:gd name="T23" fmla="*/ 506 h 615"/>
                <a:gd name="T24" fmla="*/ 582 w 941"/>
                <a:gd name="T25" fmla="*/ 592 h 615"/>
                <a:gd name="T26" fmla="*/ 553 w 941"/>
                <a:gd name="T27" fmla="*/ 590 h 615"/>
                <a:gd name="T28" fmla="*/ 432 w 941"/>
                <a:gd name="T29" fmla="*/ 549 h 615"/>
                <a:gd name="T30" fmla="*/ 346 w 941"/>
                <a:gd name="T31" fmla="*/ 473 h 615"/>
                <a:gd name="T32" fmla="*/ 329 w 941"/>
                <a:gd name="T33" fmla="*/ 490 h 615"/>
                <a:gd name="T34" fmla="*/ 366 w 941"/>
                <a:gd name="T35" fmla="*/ 526 h 615"/>
                <a:gd name="T36" fmla="*/ 420 w 941"/>
                <a:gd name="T37" fmla="*/ 569 h 615"/>
                <a:gd name="T38" fmla="*/ 550 w 941"/>
                <a:gd name="T39" fmla="*/ 614 h 615"/>
                <a:gd name="T40" fmla="*/ 582 w 941"/>
                <a:gd name="T41" fmla="*/ 615 h 615"/>
                <a:gd name="T42" fmla="*/ 802 w 941"/>
                <a:gd name="T43" fmla="*/ 523 h 615"/>
                <a:gd name="T44" fmla="*/ 741 w 941"/>
                <a:gd name="T45" fmla="*/ 44 h 615"/>
                <a:gd name="T46" fmla="*/ 582 w 941"/>
                <a:gd name="T47" fmla="*/ 0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41" h="615">
                  <a:moveTo>
                    <a:pt x="582" y="0"/>
                  </a:moveTo>
                  <a:cubicBezTo>
                    <a:pt x="546" y="0"/>
                    <a:pt x="509" y="6"/>
                    <a:pt x="475" y="20"/>
                  </a:cubicBezTo>
                  <a:cubicBezTo>
                    <a:pt x="432" y="35"/>
                    <a:pt x="390" y="64"/>
                    <a:pt x="361" y="94"/>
                  </a:cubicBezTo>
                  <a:cubicBezTo>
                    <a:pt x="289" y="166"/>
                    <a:pt x="289" y="166"/>
                    <a:pt x="289" y="166"/>
                  </a:cubicBezTo>
                  <a:cubicBezTo>
                    <a:pt x="0" y="454"/>
                    <a:pt x="0" y="454"/>
                    <a:pt x="0" y="454"/>
                  </a:cubicBezTo>
                  <a:cubicBezTo>
                    <a:pt x="17" y="471"/>
                    <a:pt x="17" y="471"/>
                    <a:pt x="17" y="471"/>
                  </a:cubicBezTo>
                  <a:cubicBezTo>
                    <a:pt x="305" y="182"/>
                    <a:pt x="305" y="182"/>
                    <a:pt x="305" y="182"/>
                  </a:cubicBezTo>
                  <a:cubicBezTo>
                    <a:pt x="378" y="110"/>
                    <a:pt x="378" y="110"/>
                    <a:pt x="378" y="110"/>
                  </a:cubicBezTo>
                  <a:cubicBezTo>
                    <a:pt x="405" y="82"/>
                    <a:pt x="443" y="56"/>
                    <a:pt x="483" y="41"/>
                  </a:cubicBezTo>
                  <a:cubicBezTo>
                    <a:pt x="515" y="29"/>
                    <a:pt x="548" y="23"/>
                    <a:pt x="582" y="23"/>
                  </a:cubicBezTo>
                  <a:cubicBezTo>
                    <a:pt x="634" y="23"/>
                    <a:pt x="685" y="37"/>
                    <a:pt x="729" y="64"/>
                  </a:cubicBezTo>
                  <a:cubicBezTo>
                    <a:pt x="884" y="150"/>
                    <a:pt x="914" y="385"/>
                    <a:pt x="786" y="506"/>
                  </a:cubicBezTo>
                  <a:cubicBezTo>
                    <a:pt x="733" y="561"/>
                    <a:pt x="658" y="592"/>
                    <a:pt x="582" y="592"/>
                  </a:cubicBezTo>
                  <a:cubicBezTo>
                    <a:pt x="572" y="592"/>
                    <a:pt x="562" y="591"/>
                    <a:pt x="553" y="590"/>
                  </a:cubicBezTo>
                  <a:cubicBezTo>
                    <a:pt x="510" y="586"/>
                    <a:pt x="469" y="572"/>
                    <a:pt x="432" y="549"/>
                  </a:cubicBezTo>
                  <a:cubicBezTo>
                    <a:pt x="393" y="525"/>
                    <a:pt x="368" y="495"/>
                    <a:pt x="346" y="473"/>
                  </a:cubicBezTo>
                  <a:cubicBezTo>
                    <a:pt x="329" y="490"/>
                    <a:pt x="329" y="490"/>
                    <a:pt x="329" y="490"/>
                  </a:cubicBezTo>
                  <a:cubicBezTo>
                    <a:pt x="342" y="502"/>
                    <a:pt x="353" y="514"/>
                    <a:pt x="366" y="526"/>
                  </a:cubicBezTo>
                  <a:cubicBezTo>
                    <a:pt x="382" y="542"/>
                    <a:pt x="400" y="557"/>
                    <a:pt x="420" y="569"/>
                  </a:cubicBezTo>
                  <a:cubicBezTo>
                    <a:pt x="459" y="593"/>
                    <a:pt x="504" y="609"/>
                    <a:pt x="550" y="614"/>
                  </a:cubicBezTo>
                  <a:cubicBezTo>
                    <a:pt x="561" y="615"/>
                    <a:pt x="571" y="615"/>
                    <a:pt x="582" y="615"/>
                  </a:cubicBezTo>
                  <a:cubicBezTo>
                    <a:pt x="664" y="615"/>
                    <a:pt x="746" y="582"/>
                    <a:pt x="802" y="523"/>
                  </a:cubicBezTo>
                  <a:cubicBezTo>
                    <a:pt x="941" y="391"/>
                    <a:pt x="909" y="137"/>
                    <a:pt x="741" y="44"/>
                  </a:cubicBezTo>
                  <a:cubicBezTo>
                    <a:pt x="694" y="15"/>
                    <a:pt x="638" y="0"/>
                    <a:pt x="5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58"/>
            <p:cNvSpPr>
              <a:spLocks/>
            </p:cNvSpPr>
            <p:nvPr/>
          </p:nvSpPr>
          <p:spPr bwMode="auto">
            <a:xfrm>
              <a:off x="5345592" y="5141119"/>
              <a:ext cx="2163765" cy="1598613"/>
            </a:xfrm>
            <a:custGeom>
              <a:avLst/>
              <a:gdLst>
                <a:gd name="T0" fmla="*/ 631 w 1021"/>
                <a:gd name="T1" fmla="*/ 0 h 755"/>
                <a:gd name="T2" fmla="*/ 499 w 1021"/>
                <a:gd name="T3" fmla="*/ 24 h 755"/>
                <a:gd name="T4" fmla="*/ 361 w 1021"/>
                <a:gd name="T5" fmla="*/ 114 h 755"/>
                <a:gd name="T6" fmla="*/ 289 w 1021"/>
                <a:gd name="T7" fmla="*/ 187 h 755"/>
                <a:gd name="T8" fmla="*/ 0 w 1021"/>
                <a:gd name="T9" fmla="*/ 475 h 755"/>
                <a:gd name="T10" fmla="*/ 17 w 1021"/>
                <a:gd name="T11" fmla="*/ 492 h 755"/>
                <a:gd name="T12" fmla="*/ 305 w 1021"/>
                <a:gd name="T13" fmla="*/ 203 h 755"/>
                <a:gd name="T14" fmla="*/ 377 w 1021"/>
                <a:gd name="T15" fmla="*/ 131 h 755"/>
                <a:gd name="T16" fmla="*/ 507 w 1021"/>
                <a:gd name="T17" fmla="*/ 46 h 755"/>
                <a:gd name="T18" fmla="*/ 631 w 1021"/>
                <a:gd name="T19" fmla="*/ 24 h 755"/>
                <a:gd name="T20" fmla="*/ 814 w 1021"/>
                <a:gd name="T21" fmla="*/ 75 h 755"/>
                <a:gd name="T22" fmla="*/ 983 w 1021"/>
                <a:gd name="T23" fmla="*/ 333 h 755"/>
                <a:gd name="T24" fmla="*/ 884 w 1021"/>
                <a:gd name="T25" fmla="*/ 625 h 755"/>
                <a:gd name="T26" fmla="*/ 631 w 1021"/>
                <a:gd name="T27" fmla="*/ 732 h 755"/>
                <a:gd name="T28" fmla="*/ 594 w 1021"/>
                <a:gd name="T29" fmla="*/ 730 h 755"/>
                <a:gd name="T30" fmla="*/ 445 w 1021"/>
                <a:gd name="T31" fmla="*/ 678 h 755"/>
                <a:gd name="T32" fmla="*/ 382 w 1021"/>
                <a:gd name="T33" fmla="*/ 629 h 755"/>
                <a:gd name="T34" fmla="*/ 346 w 1021"/>
                <a:gd name="T35" fmla="*/ 593 h 755"/>
                <a:gd name="T36" fmla="*/ 329 w 1021"/>
                <a:gd name="T37" fmla="*/ 609 h 755"/>
                <a:gd name="T38" fmla="*/ 366 w 1021"/>
                <a:gd name="T39" fmla="*/ 646 h 755"/>
                <a:gd name="T40" fmla="*/ 432 w 1021"/>
                <a:gd name="T41" fmla="*/ 698 h 755"/>
                <a:gd name="T42" fmla="*/ 592 w 1021"/>
                <a:gd name="T43" fmla="*/ 753 h 755"/>
                <a:gd name="T44" fmla="*/ 631 w 1021"/>
                <a:gd name="T45" fmla="*/ 755 h 755"/>
                <a:gd name="T46" fmla="*/ 901 w 1021"/>
                <a:gd name="T47" fmla="*/ 642 h 755"/>
                <a:gd name="T48" fmla="*/ 1006 w 1021"/>
                <a:gd name="T49" fmla="*/ 330 h 755"/>
                <a:gd name="T50" fmla="*/ 826 w 1021"/>
                <a:gd name="T51" fmla="*/ 54 h 755"/>
                <a:gd name="T52" fmla="*/ 631 w 1021"/>
                <a:gd name="T53" fmla="*/ 0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21" h="755">
                  <a:moveTo>
                    <a:pt x="631" y="0"/>
                  </a:moveTo>
                  <a:cubicBezTo>
                    <a:pt x="586" y="0"/>
                    <a:pt x="541" y="8"/>
                    <a:pt x="499" y="24"/>
                  </a:cubicBezTo>
                  <a:cubicBezTo>
                    <a:pt x="447" y="43"/>
                    <a:pt x="395" y="79"/>
                    <a:pt x="361" y="114"/>
                  </a:cubicBezTo>
                  <a:cubicBezTo>
                    <a:pt x="289" y="187"/>
                    <a:pt x="289" y="187"/>
                    <a:pt x="289" y="187"/>
                  </a:cubicBezTo>
                  <a:cubicBezTo>
                    <a:pt x="0" y="475"/>
                    <a:pt x="0" y="475"/>
                    <a:pt x="0" y="475"/>
                  </a:cubicBezTo>
                  <a:cubicBezTo>
                    <a:pt x="17" y="492"/>
                    <a:pt x="17" y="492"/>
                    <a:pt x="17" y="492"/>
                  </a:cubicBezTo>
                  <a:cubicBezTo>
                    <a:pt x="305" y="203"/>
                    <a:pt x="305" y="203"/>
                    <a:pt x="305" y="203"/>
                  </a:cubicBezTo>
                  <a:cubicBezTo>
                    <a:pt x="377" y="131"/>
                    <a:pt x="377" y="131"/>
                    <a:pt x="377" y="131"/>
                  </a:cubicBezTo>
                  <a:cubicBezTo>
                    <a:pt x="410" y="97"/>
                    <a:pt x="458" y="63"/>
                    <a:pt x="507" y="46"/>
                  </a:cubicBezTo>
                  <a:cubicBezTo>
                    <a:pt x="547" y="31"/>
                    <a:pt x="589" y="24"/>
                    <a:pt x="631" y="24"/>
                  </a:cubicBezTo>
                  <a:cubicBezTo>
                    <a:pt x="695" y="24"/>
                    <a:pt x="759" y="41"/>
                    <a:pt x="814" y="75"/>
                  </a:cubicBezTo>
                  <a:cubicBezTo>
                    <a:pt x="906" y="129"/>
                    <a:pt x="970" y="227"/>
                    <a:pt x="983" y="333"/>
                  </a:cubicBezTo>
                  <a:cubicBezTo>
                    <a:pt x="997" y="438"/>
                    <a:pt x="959" y="550"/>
                    <a:pt x="884" y="625"/>
                  </a:cubicBezTo>
                  <a:cubicBezTo>
                    <a:pt x="819" y="693"/>
                    <a:pt x="725" y="732"/>
                    <a:pt x="631" y="732"/>
                  </a:cubicBezTo>
                  <a:cubicBezTo>
                    <a:pt x="619" y="732"/>
                    <a:pt x="607" y="731"/>
                    <a:pt x="594" y="730"/>
                  </a:cubicBezTo>
                  <a:cubicBezTo>
                    <a:pt x="542" y="724"/>
                    <a:pt x="490" y="706"/>
                    <a:pt x="445" y="678"/>
                  </a:cubicBezTo>
                  <a:cubicBezTo>
                    <a:pt x="422" y="664"/>
                    <a:pt x="401" y="647"/>
                    <a:pt x="382" y="629"/>
                  </a:cubicBezTo>
                  <a:cubicBezTo>
                    <a:pt x="369" y="616"/>
                    <a:pt x="358" y="605"/>
                    <a:pt x="346" y="593"/>
                  </a:cubicBezTo>
                  <a:cubicBezTo>
                    <a:pt x="329" y="609"/>
                    <a:pt x="329" y="609"/>
                    <a:pt x="329" y="609"/>
                  </a:cubicBezTo>
                  <a:cubicBezTo>
                    <a:pt x="341" y="621"/>
                    <a:pt x="353" y="633"/>
                    <a:pt x="366" y="646"/>
                  </a:cubicBezTo>
                  <a:cubicBezTo>
                    <a:pt x="386" y="665"/>
                    <a:pt x="408" y="683"/>
                    <a:pt x="432" y="698"/>
                  </a:cubicBezTo>
                  <a:cubicBezTo>
                    <a:pt x="481" y="728"/>
                    <a:pt x="536" y="747"/>
                    <a:pt x="592" y="753"/>
                  </a:cubicBezTo>
                  <a:cubicBezTo>
                    <a:pt x="605" y="754"/>
                    <a:pt x="618" y="755"/>
                    <a:pt x="631" y="755"/>
                  </a:cubicBezTo>
                  <a:cubicBezTo>
                    <a:pt x="731" y="755"/>
                    <a:pt x="832" y="714"/>
                    <a:pt x="901" y="642"/>
                  </a:cubicBezTo>
                  <a:cubicBezTo>
                    <a:pt x="981" y="561"/>
                    <a:pt x="1021" y="442"/>
                    <a:pt x="1006" y="330"/>
                  </a:cubicBezTo>
                  <a:cubicBezTo>
                    <a:pt x="992" y="217"/>
                    <a:pt x="924" y="112"/>
                    <a:pt x="826" y="54"/>
                  </a:cubicBezTo>
                  <a:cubicBezTo>
                    <a:pt x="768" y="18"/>
                    <a:pt x="699" y="0"/>
                    <a:pt x="63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59"/>
            <p:cNvSpPr>
              <a:spLocks/>
            </p:cNvSpPr>
            <p:nvPr/>
          </p:nvSpPr>
          <p:spPr bwMode="auto">
            <a:xfrm>
              <a:off x="3289777" y="5318919"/>
              <a:ext cx="206375" cy="241300"/>
            </a:xfrm>
            <a:custGeom>
              <a:avLst/>
              <a:gdLst>
                <a:gd name="T0" fmla="*/ 108 w 130"/>
                <a:gd name="T1" fmla="*/ 0 h 152"/>
                <a:gd name="T2" fmla="*/ 0 w 130"/>
                <a:gd name="T3" fmla="*/ 108 h 152"/>
                <a:gd name="T4" fmla="*/ 0 w 130"/>
                <a:gd name="T5" fmla="*/ 152 h 152"/>
                <a:gd name="T6" fmla="*/ 130 w 130"/>
                <a:gd name="T7" fmla="*/ 22 h 152"/>
                <a:gd name="T8" fmla="*/ 108 w 130"/>
                <a:gd name="T9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52">
                  <a:moveTo>
                    <a:pt x="108" y="0"/>
                  </a:moveTo>
                  <a:lnTo>
                    <a:pt x="0" y="108"/>
                  </a:lnTo>
                  <a:lnTo>
                    <a:pt x="0" y="152"/>
                  </a:lnTo>
                  <a:lnTo>
                    <a:pt x="130" y="22"/>
                  </a:lnTo>
                  <a:lnTo>
                    <a:pt x="10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0"/>
            <p:cNvSpPr>
              <a:spLocks/>
            </p:cNvSpPr>
            <p:nvPr/>
          </p:nvSpPr>
          <p:spPr bwMode="auto">
            <a:xfrm>
              <a:off x="3289777" y="5318919"/>
              <a:ext cx="206375" cy="241300"/>
            </a:xfrm>
            <a:custGeom>
              <a:avLst/>
              <a:gdLst>
                <a:gd name="T0" fmla="*/ 108 w 130"/>
                <a:gd name="T1" fmla="*/ 0 h 152"/>
                <a:gd name="T2" fmla="*/ 0 w 130"/>
                <a:gd name="T3" fmla="*/ 108 h 152"/>
                <a:gd name="T4" fmla="*/ 0 w 130"/>
                <a:gd name="T5" fmla="*/ 152 h 152"/>
                <a:gd name="T6" fmla="*/ 130 w 130"/>
                <a:gd name="T7" fmla="*/ 22 h 152"/>
                <a:gd name="T8" fmla="*/ 108 w 130"/>
                <a:gd name="T9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52">
                  <a:moveTo>
                    <a:pt x="108" y="0"/>
                  </a:moveTo>
                  <a:lnTo>
                    <a:pt x="0" y="108"/>
                  </a:lnTo>
                  <a:lnTo>
                    <a:pt x="0" y="152"/>
                  </a:lnTo>
                  <a:lnTo>
                    <a:pt x="130" y="22"/>
                  </a:lnTo>
                  <a:lnTo>
                    <a:pt x="10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61"/>
            <p:cNvSpPr>
              <a:spLocks/>
            </p:cNvSpPr>
            <p:nvPr/>
          </p:nvSpPr>
          <p:spPr bwMode="auto">
            <a:xfrm>
              <a:off x="3289777" y="5423694"/>
              <a:ext cx="309563" cy="344488"/>
            </a:xfrm>
            <a:custGeom>
              <a:avLst/>
              <a:gdLst>
                <a:gd name="T0" fmla="*/ 174 w 195"/>
                <a:gd name="T1" fmla="*/ 0 h 217"/>
                <a:gd name="T2" fmla="*/ 0 w 195"/>
                <a:gd name="T3" fmla="*/ 173 h 217"/>
                <a:gd name="T4" fmla="*/ 0 w 195"/>
                <a:gd name="T5" fmla="*/ 217 h 217"/>
                <a:gd name="T6" fmla="*/ 195 w 195"/>
                <a:gd name="T7" fmla="*/ 22 h 217"/>
                <a:gd name="T8" fmla="*/ 174 w 195"/>
                <a:gd name="T9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217">
                  <a:moveTo>
                    <a:pt x="174" y="0"/>
                  </a:moveTo>
                  <a:lnTo>
                    <a:pt x="0" y="173"/>
                  </a:lnTo>
                  <a:lnTo>
                    <a:pt x="0" y="217"/>
                  </a:lnTo>
                  <a:lnTo>
                    <a:pt x="195" y="22"/>
                  </a:lnTo>
                  <a:lnTo>
                    <a:pt x="17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62"/>
            <p:cNvSpPr>
              <a:spLocks/>
            </p:cNvSpPr>
            <p:nvPr/>
          </p:nvSpPr>
          <p:spPr bwMode="auto">
            <a:xfrm>
              <a:off x="3289777" y="5423694"/>
              <a:ext cx="309563" cy="344488"/>
            </a:xfrm>
            <a:custGeom>
              <a:avLst/>
              <a:gdLst>
                <a:gd name="T0" fmla="*/ 174 w 195"/>
                <a:gd name="T1" fmla="*/ 0 h 217"/>
                <a:gd name="T2" fmla="*/ 0 w 195"/>
                <a:gd name="T3" fmla="*/ 173 h 217"/>
                <a:gd name="T4" fmla="*/ 0 w 195"/>
                <a:gd name="T5" fmla="*/ 217 h 217"/>
                <a:gd name="T6" fmla="*/ 195 w 195"/>
                <a:gd name="T7" fmla="*/ 22 h 217"/>
                <a:gd name="T8" fmla="*/ 174 w 195"/>
                <a:gd name="T9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217">
                  <a:moveTo>
                    <a:pt x="174" y="0"/>
                  </a:moveTo>
                  <a:lnTo>
                    <a:pt x="0" y="173"/>
                  </a:lnTo>
                  <a:lnTo>
                    <a:pt x="0" y="217"/>
                  </a:lnTo>
                  <a:lnTo>
                    <a:pt x="195" y="22"/>
                  </a:lnTo>
                  <a:lnTo>
                    <a:pt x="17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63"/>
            <p:cNvSpPr>
              <a:spLocks/>
            </p:cNvSpPr>
            <p:nvPr/>
          </p:nvSpPr>
          <p:spPr bwMode="auto">
            <a:xfrm>
              <a:off x="3289777" y="5528469"/>
              <a:ext cx="415926" cy="449263"/>
            </a:xfrm>
            <a:custGeom>
              <a:avLst/>
              <a:gdLst>
                <a:gd name="T0" fmla="*/ 239 w 262"/>
                <a:gd name="T1" fmla="*/ 0 h 283"/>
                <a:gd name="T2" fmla="*/ 0 w 262"/>
                <a:gd name="T3" fmla="*/ 239 h 283"/>
                <a:gd name="T4" fmla="*/ 0 w 262"/>
                <a:gd name="T5" fmla="*/ 283 h 283"/>
                <a:gd name="T6" fmla="*/ 262 w 262"/>
                <a:gd name="T7" fmla="*/ 22 h 283"/>
                <a:gd name="T8" fmla="*/ 239 w 262"/>
                <a:gd name="T9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283">
                  <a:moveTo>
                    <a:pt x="239" y="0"/>
                  </a:moveTo>
                  <a:lnTo>
                    <a:pt x="0" y="239"/>
                  </a:lnTo>
                  <a:lnTo>
                    <a:pt x="0" y="283"/>
                  </a:lnTo>
                  <a:lnTo>
                    <a:pt x="262" y="22"/>
                  </a:lnTo>
                  <a:lnTo>
                    <a:pt x="23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64"/>
            <p:cNvSpPr>
              <a:spLocks/>
            </p:cNvSpPr>
            <p:nvPr/>
          </p:nvSpPr>
          <p:spPr bwMode="auto">
            <a:xfrm>
              <a:off x="3289777" y="5528469"/>
              <a:ext cx="415926" cy="449263"/>
            </a:xfrm>
            <a:custGeom>
              <a:avLst/>
              <a:gdLst>
                <a:gd name="T0" fmla="*/ 239 w 262"/>
                <a:gd name="T1" fmla="*/ 0 h 283"/>
                <a:gd name="T2" fmla="*/ 0 w 262"/>
                <a:gd name="T3" fmla="*/ 239 h 283"/>
                <a:gd name="T4" fmla="*/ 0 w 262"/>
                <a:gd name="T5" fmla="*/ 283 h 283"/>
                <a:gd name="T6" fmla="*/ 262 w 262"/>
                <a:gd name="T7" fmla="*/ 22 h 283"/>
                <a:gd name="T8" fmla="*/ 239 w 262"/>
                <a:gd name="T9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283">
                  <a:moveTo>
                    <a:pt x="239" y="0"/>
                  </a:moveTo>
                  <a:lnTo>
                    <a:pt x="0" y="239"/>
                  </a:lnTo>
                  <a:lnTo>
                    <a:pt x="0" y="283"/>
                  </a:lnTo>
                  <a:lnTo>
                    <a:pt x="262" y="22"/>
                  </a:lnTo>
                  <a:lnTo>
                    <a:pt x="23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65"/>
            <p:cNvSpPr>
              <a:spLocks/>
            </p:cNvSpPr>
            <p:nvPr/>
          </p:nvSpPr>
          <p:spPr bwMode="auto">
            <a:xfrm>
              <a:off x="3289777" y="5633244"/>
              <a:ext cx="519113" cy="554038"/>
            </a:xfrm>
            <a:custGeom>
              <a:avLst/>
              <a:gdLst>
                <a:gd name="T0" fmla="*/ 306 w 327"/>
                <a:gd name="T1" fmla="*/ 0 h 349"/>
                <a:gd name="T2" fmla="*/ 0 w 327"/>
                <a:gd name="T3" fmla="*/ 305 h 349"/>
                <a:gd name="T4" fmla="*/ 0 w 327"/>
                <a:gd name="T5" fmla="*/ 349 h 349"/>
                <a:gd name="T6" fmla="*/ 327 w 327"/>
                <a:gd name="T7" fmla="*/ 21 h 349"/>
                <a:gd name="T8" fmla="*/ 306 w 327"/>
                <a:gd name="T9" fmla="*/ 0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349">
                  <a:moveTo>
                    <a:pt x="306" y="0"/>
                  </a:moveTo>
                  <a:lnTo>
                    <a:pt x="0" y="305"/>
                  </a:lnTo>
                  <a:lnTo>
                    <a:pt x="0" y="349"/>
                  </a:lnTo>
                  <a:lnTo>
                    <a:pt x="327" y="21"/>
                  </a:lnTo>
                  <a:lnTo>
                    <a:pt x="30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66"/>
            <p:cNvSpPr>
              <a:spLocks/>
            </p:cNvSpPr>
            <p:nvPr/>
          </p:nvSpPr>
          <p:spPr bwMode="auto">
            <a:xfrm>
              <a:off x="3289777" y="5633244"/>
              <a:ext cx="519113" cy="554038"/>
            </a:xfrm>
            <a:custGeom>
              <a:avLst/>
              <a:gdLst>
                <a:gd name="T0" fmla="*/ 306 w 327"/>
                <a:gd name="T1" fmla="*/ 0 h 349"/>
                <a:gd name="T2" fmla="*/ 0 w 327"/>
                <a:gd name="T3" fmla="*/ 305 h 349"/>
                <a:gd name="T4" fmla="*/ 0 w 327"/>
                <a:gd name="T5" fmla="*/ 349 h 349"/>
                <a:gd name="T6" fmla="*/ 327 w 327"/>
                <a:gd name="T7" fmla="*/ 21 h 349"/>
                <a:gd name="T8" fmla="*/ 306 w 327"/>
                <a:gd name="T9" fmla="*/ 0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349">
                  <a:moveTo>
                    <a:pt x="306" y="0"/>
                  </a:moveTo>
                  <a:lnTo>
                    <a:pt x="0" y="305"/>
                  </a:lnTo>
                  <a:lnTo>
                    <a:pt x="0" y="349"/>
                  </a:lnTo>
                  <a:lnTo>
                    <a:pt x="327" y="21"/>
                  </a:lnTo>
                  <a:lnTo>
                    <a:pt x="30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67"/>
            <p:cNvSpPr>
              <a:spLocks/>
            </p:cNvSpPr>
            <p:nvPr/>
          </p:nvSpPr>
          <p:spPr bwMode="auto">
            <a:xfrm>
              <a:off x="3289777" y="5736432"/>
              <a:ext cx="622301" cy="658813"/>
            </a:xfrm>
            <a:custGeom>
              <a:avLst/>
              <a:gdLst>
                <a:gd name="T0" fmla="*/ 371 w 392"/>
                <a:gd name="T1" fmla="*/ 0 h 415"/>
                <a:gd name="T2" fmla="*/ 0 w 392"/>
                <a:gd name="T3" fmla="*/ 371 h 415"/>
                <a:gd name="T4" fmla="*/ 0 w 392"/>
                <a:gd name="T5" fmla="*/ 415 h 415"/>
                <a:gd name="T6" fmla="*/ 8 w 392"/>
                <a:gd name="T7" fmla="*/ 407 h 415"/>
                <a:gd name="T8" fmla="*/ 392 w 392"/>
                <a:gd name="T9" fmla="*/ 23 h 415"/>
                <a:gd name="T10" fmla="*/ 371 w 392"/>
                <a:gd name="T11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2" h="415">
                  <a:moveTo>
                    <a:pt x="371" y="0"/>
                  </a:moveTo>
                  <a:lnTo>
                    <a:pt x="0" y="371"/>
                  </a:lnTo>
                  <a:lnTo>
                    <a:pt x="0" y="415"/>
                  </a:lnTo>
                  <a:lnTo>
                    <a:pt x="8" y="407"/>
                  </a:lnTo>
                  <a:lnTo>
                    <a:pt x="392" y="23"/>
                  </a:lnTo>
                  <a:lnTo>
                    <a:pt x="37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68"/>
            <p:cNvSpPr>
              <a:spLocks/>
            </p:cNvSpPr>
            <p:nvPr/>
          </p:nvSpPr>
          <p:spPr bwMode="auto">
            <a:xfrm>
              <a:off x="3289777" y="5736432"/>
              <a:ext cx="622301" cy="658813"/>
            </a:xfrm>
            <a:custGeom>
              <a:avLst/>
              <a:gdLst>
                <a:gd name="T0" fmla="*/ 371 w 392"/>
                <a:gd name="T1" fmla="*/ 0 h 415"/>
                <a:gd name="T2" fmla="*/ 0 w 392"/>
                <a:gd name="T3" fmla="*/ 371 h 415"/>
                <a:gd name="T4" fmla="*/ 0 w 392"/>
                <a:gd name="T5" fmla="*/ 415 h 415"/>
                <a:gd name="T6" fmla="*/ 8 w 392"/>
                <a:gd name="T7" fmla="*/ 407 h 415"/>
                <a:gd name="T8" fmla="*/ 392 w 392"/>
                <a:gd name="T9" fmla="*/ 23 h 415"/>
                <a:gd name="T10" fmla="*/ 371 w 392"/>
                <a:gd name="T11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2" h="415">
                  <a:moveTo>
                    <a:pt x="371" y="0"/>
                  </a:moveTo>
                  <a:lnTo>
                    <a:pt x="0" y="371"/>
                  </a:lnTo>
                  <a:lnTo>
                    <a:pt x="0" y="415"/>
                  </a:lnTo>
                  <a:lnTo>
                    <a:pt x="8" y="407"/>
                  </a:lnTo>
                  <a:lnTo>
                    <a:pt x="392" y="23"/>
                  </a:lnTo>
                  <a:lnTo>
                    <a:pt x="37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69"/>
            <p:cNvSpPr>
              <a:spLocks/>
            </p:cNvSpPr>
            <p:nvPr/>
          </p:nvSpPr>
          <p:spPr bwMode="auto">
            <a:xfrm>
              <a:off x="4405791" y="5736432"/>
              <a:ext cx="865189" cy="863600"/>
            </a:xfrm>
            <a:custGeom>
              <a:avLst/>
              <a:gdLst>
                <a:gd name="T0" fmla="*/ 522 w 545"/>
                <a:gd name="T1" fmla="*/ 0 h 544"/>
                <a:gd name="T2" fmla="*/ 0 w 545"/>
                <a:gd name="T3" fmla="*/ 521 h 544"/>
                <a:gd name="T4" fmla="*/ 23 w 545"/>
                <a:gd name="T5" fmla="*/ 544 h 544"/>
                <a:gd name="T6" fmla="*/ 545 w 545"/>
                <a:gd name="T7" fmla="*/ 23 h 544"/>
                <a:gd name="T8" fmla="*/ 522 w 545"/>
                <a:gd name="T9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5" h="544">
                  <a:moveTo>
                    <a:pt x="522" y="0"/>
                  </a:moveTo>
                  <a:lnTo>
                    <a:pt x="0" y="521"/>
                  </a:lnTo>
                  <a:lnTo>
                    <a:pt x="23" y="544"/>
                  </a:lnTo>
                  <a:lnTo>
                    <a:pt x="545" y="23"/>
                  </a:lnTo>
                  <a:lnTo>
                    <a:pt x="5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70"/>
            <p:cNvSpPr>
              <a:spLocks/>
            </p:cNvSpPr>
            <p:nvPr/>
          </p:nvSpPr>
          <p:spPr bwMode="auto">
            <a:xfrm>
              <a:off x="4405791" y="5736432"/>
              <a:ext cx="865189" cy="863600"/>
            </a:xfrm>
            <a:custGeom>
              <a:avLst/>
              <a:gdLst>
                <a:gd name="T0" fmla="*/ 522 w 545"/>
                <a:gd name="T1" fmla="*/ 0 h 544"/>
                <a:gd name="T2" fmla="*/ 0 w 545"/>
                <a:gd name="T3" fmla="*/ 521 h 544"/>
                <a:gd name="T4" fmla="*/ 23 w 545"/>
                <a:gd name="T5" fmla="*/ 544 h 544"/>
                <a:gd name="T6" fmla="*/ 545 w 545"/>
                <a:gd name="T7" fmla="*/ 23 h 544"/>
                <a:gd name="T8" fmla="*/ 522 w 545"/>
                <a:gd name="T9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5" h="544">
                  <a:moveTo>
                    <a:pt x="522" y="0"/>
                  </a:moveTo>
                  <a:lnTo>
                    <a:pt x="0" y="521"/>
                  </a:lnTo>
                  <a:lnTo>
                    <a:pt x="23" y="544"/>
                  </a:lnTo>
                  <a:lnTo>
                    <a:pt x="545" y="23"/>
                  </a:lnTo>
                  <a:lnTo>
                    <a:pt x="52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71"/>
            <p:cNvSpPr>
              <a:spLocks/>
            </p:cNvSpPr>
            <p:nvPr/>
          </p:nvSpPr>
          <p:spPr bwMode="auto">
            <a:xfrm>
              <a:off x="4302603" y="5633244"/>
              <a:ext cx="862014" cy="863600"/>
            </a:xfrm>
            <a:custGeom>
              <a:avLst/>
              <a:gdLst>
                <a:gd name="T0" fmla="*/ 522 w 543"/>
                <a:gd name="T1" fmla="*/ 0 h 544"/>
                <a:gd name="T2" fmla="*/ 0 w 543"/>
                <a:gd name="T3" fmla="*/ 521 h 544"/>
                <a:gd name="T4" fmla="*/ 21 w 543"/>
                <a:gd name="T5" fmla="*/ 544 h 544"/>
                <a:gd name="T6" fmla="*/ 543 w 543"/>
                <a:gd name="T7" fmla="*/ 21 h 544"/>
                <a:gd name="T8" fmla="*/ 522 w 543"/>
                <a:gd name="T9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3" h="544">
                  <a:moveTo>
                    <a:pt x="522" y="0"/>
                  </a:moveTo>
                  <a:lnTo>
                    <a:pt x="0" y="521"/>
                  </a:lnTo>
                  <a:lnTo>
                    <a:pt x="21" y="544"/>
                  </a:lnTo>
                  <a:lnTo>
                    <a:pt x="543" y="21"/>
                  </a:lnTo>
                  <a:lnTo>
                    <a:pt x="5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72"/>
            <p:cNvSpPr>
              <a:spLocks/>
            </p:cNvSpPr>
            <p:nvPr/>
          </p:nvSpPr>
          <p:spPr bwMode="auto">
            <a:xfrm>
              <a:off x="4302603" y="5633244"/>
              <a:ext cx="862014" cy="863600"/>
            </a:xfrm>
            <a:custGeom>
              <a:avLst/>
              <a:gdLst>
                <a:gd name="T0" fmla="*/ 522 w 543"/>
                <a:gd name="T1" fmla="*/ 0 h 544"/>
                <a:gd name="T2" fmla="*/ 0 w 543"/>
                <a:gd name="T3" fmla="*/ 521 h 544"/>
                <a:gd name="T4" fmla="*/ 21 w 543"/>
                <a:gd name="T5" fmla="*/ 544 h 544"/>
                <a:gd name="T6" fmla="*/ 543 w 543"/>
                <a:gd name="T7" fmla="*/ 21 h 544"/>
                <a:gd name="T8" fmla="*/ 522 w 543"/>
                <a:gd name="T9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3" h="544">
                  <a:moveTo>
                    <a:pt x="522" y="0"/>
                  </a:moveTo>
                  <a:lnTo>
                    <a:pt x="0" y="521"/>
                  </a:lnTo>
                  <a:lnTo>
                    <a:pt x="21" y="544"/>
                  </a:lnTo>
                  <a:lnTo>
                    <a:pt x="543" y="21"/>
                  </a:lnTo>
                  <a:lnTo>
                    <a:pt x="52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73"/>
            <p:cNvSpPr>
              <a:spLocks/>
            </p:cNvSpPr>
            <p:nvPr/>
          </p:nvSpPr>
          <p:spPr bwMode="auto">
            <a:xfrm>
              <a:off x="4196240" y="5528469"/>
              <a:ext cx="865189" cy="862013"/>
            </a:xfrm>
            <a:custGeom>
              <a:avLst/>
              <a:gdLst>
                <a:gd name="T0" fmla="*/ 524 w 545"/>
                <a:gd name="T1" fmla="*/ 0 h 543"/>
                <a:gd name="T2" fmla="*/ 0 w 545"/>
                <a:gd name="T3" fmla="*/ 522 h 543"/>
                <a:gd name="T4" fmla="*/ 23 w 545"/>
                <a:gd name="T5" fmla="*/ 543 h 543"/>
                <a:gd name="T6" fmla="*/ 545 w 545"/>
                <a:gd name="T7" fmla="*/ 22 h 543"/>
                <a:gd name="T8" fmla="*/ 524 w 545"/>
                <a:gd name="T9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5" h="543">
                  <a:moveTo>
                    <a:pt x="524" y="0"/>
                  </a:moveTo>
                  <a:lnTo>
                    <a:pt x="0" y="522"/>
                  </a:lnTo>
                  <a:lnTo>
                    <a:pt x="23" y="543"/>
                  </a:lnTo>
                  <a:lnTo>
                    <a:pt x="545" y="22"/>
                  </a:lnTo>
                  <a:lnTo>
                    <a:pt x="5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74"/>
            <p:cNvSpPr>
              <a:spLocks/>
            </p:cNvSpPr>
            <p:nvPr/>
          </p:nvSpPr>
          <p:spPr bwMode="auto">
            <a:xfrm>
              <a:off x="4196240" y="5528469"/>
              <a:ext cx="865189" cy="862013"/>
            </a:xfrm>
            <a:custGeom>
              <a:avLst/>
              <a:gdLst>
                <a:gd name="T0" fmla="*/ 524 w 545"/>
                <a:gd name="T1" fmla="*/ 0 h 543"/>
                <a:gd name="T2" fmla="*/ 0 w 545"/>
                <a:gd name="T3" fmla="*/ 522 h 543"/>
                <a:gd name="T4" fmla="*/ 23 w 545"/>
                <a:gd name="T5" fmla="*/ 543 h 543"/>
                <a:gd name="T6" fmla="*/ 545 w 545"/>
                <a:gd name="T7" fmla="*/ 22 h 543"/>
                <a:gd name="T8" fmla="*/ 524 w 545"/>
                <a:gd name="T9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5" h="543">
                  <a:moveTo>
                    <a:pt x="524" y="0"/>
                  </a:moveTo>
                  <a:lnTo>
                    <a:pt x="0" y="522"/>
                  </a:lnTo>
                  <a:lnTo>
                    <a:pt x="23" y="543"/>
                  </a:lnTo>
                  <a:lnTo>
                    <a:pt x="545" y="22"/>
                  </a:lnTo>
                  <a:lnTo>
                    <a:pt x="52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75"/>
            <p:cNvSpPr>
              <a:spLocks/>
            </p:cNvSpPr>
            <p:nvPr/>
          </p:nvSpPr>
          <p:spPr bwMode="auto">
            <a:xfrm>
              <a:off x="4093053" y="5423694"/>
              <a:ext cx="865189" cy="863600"/>
            </a:xfrm>
            <a:custGeom>
              <a:avLst/>
              <a:gdLst>
                <a:gd name="T0" fmla="*/ 522 w 545"/>
                <a:gd name="T1" fmla="*/ 0 h 544"/>
                <a:gd name="T2" fmla="*/ 0 w 545"/>
                <a:gd name="T3" fmla="*/ 521 h 544"/>
                <a:gd name="T4" fmla="*/ 23 w 545"/>
                <a:gd name="T5" fmla="*/ 544 h 544"/>
                <a:gd name="T6" fmla="*/ 545 w 545"/>
                <a:gd name="T7" fmla="*/ 22 h 544"/>
                <a:gd name="T8" fmla="*/ 522 w 545"/>
                <a:gd name="T9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5" h="544">
                  <a:moveTo>
                    <a:pt x="522" y="0"/>
                  </a:moveTo>
                  <a:lnTo>
                    <a:pt x="0" y="521"/>
                  </a:lnTo>
                  <a:lnTo>
                    <a:pt x="23" y="544"/>
                  </a:lnTo>
                  <a:lnTo>
                    <a:pt x="545" y="22"/>
                  </a:lnTo>
                  <a:lnTo>
                    <a:pt x="5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76"/>
            <p:cNvSpPr>
              <a:spLocks/>
            </p:cNvSpPr>
            <p:nvPr/>
          </p:nvSpPr>
          <p:spPr bwMode="auto">
            <a:xfrm>
              <a:off x="4093053" y="5423694"/>
              <a:ext cx="865189" cy="863600"/>
            </a:xfrm>
            <a:custGeom>
              <a:avLst/>
              <a:gdLst>
                <a:gd name="T0" fmla="*/ 522 w 545"/>
                <a:gd name="T1" fmla="*/ 0 h 544"/>
                <a:gd name="T2" fmla="*/ 0 w 545"/>
                <a:gd name="T3" fmla="*/ 521 h 544"/>
                <a:gd name="T4" fmla="*/ 23 w 545"/>
                <a:gd name="T5" fmla="*/ 544 h 544"/>
                <a:gd name="T6" fmla="*/ 545 w 545"/>
                <a:gd name="T7" fmla="*/ 22 h 544"/>
                <a:gd name="T8" fmla="*/ 522 w 545"/>
                <a:gd name="T9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5" h="544">
                  <a:moveTo>
                    <a:pt x="522" y="0"/>
                  </a:moveTo>
                  <a:lnTo>
                    <a:pt x="0" y="521"/>
                  </a:lnTo>
                  <a:lnTo>
                    <a:pt x="23" y="544"/>
                  </a:lnTo>
                  <a:lnTo>
                    <a:pt x="545" y="22"/>
                  </a:lnTo>
                  <a:lnTo>
                    <a:pt x="52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77"/>
            <p:cNvSpPr>
              <a:spLocks/>
            </p:cNvSpPr>
            <p:nvPr/>
          </p:nvSpPr>
          <p:spPr bwMode="auto">
            <a:xfrm>
              <a:off x="3989865" y="5318919"/>
              <a:ext cx="862014" cy="862013"/>
            </a:xfrm>
            <a:custGeom>
              <a:avLst/>
              <a:gdLst>
                <a:gd name="T0" fmla="*/ 521 w 543"/>
                <a:gd name="T1" fmla="*/ 0 h 543"/>
                <a:gd name="T2" fmla="*/ 0 w 543"/>
                <a:gd name="T3" fmla="*/ 522 h 543"/>
                <a:gd name="T4" fmla="*/ 21 w 543"/>
                <a:gd name="T5" fmla="*/ 543 h 543"/>
                <a:gd name="T6" fmla="*/ 543 w 543"/>
                <a:gd name="T7" fmla="*/ 22 h 543"/>
                <a:gd name="T8" fmla="*/ 521 w 543"/>
                <a:gd name="T9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3" h="543">
                  <a:moveTo>
                    <a:pt x="521" y="0"/>
                  </a:moveTo>
                  <a:lnTo>
                    <a:pt x="0" y="522"/>
                  </a:lnTo>
                  <a:lnTo>
                    <a:pt x="21" y="543"/>
                  </a:lnTo>
                  <a:lnTo>
                    <a:pt x="543" y="22"/>
                  </a:lnTo>
                  <a:lnTo>
                    <a:pt x="5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78"/>
            <p:cNvSpPr>
              <a:spLocks/>
            </p:cNvSpPr>
            <p:nvPr/>
          </p:nvSpPr>
          <p:spPr bwMode="auto">
            <a:xfrm>
              <a:off x="3989865" y="5318919"/>
              <a:ext cx="862014" cy="862013"/>
            </a:xfrm>
            <a:custGeom>
              <a:avLst/>
              <a:gdLst>
                <a:gd name="T0" fmla="*/ 521 w 543"/>
                <a:gd name="T1" fmla="*/ 0 h 543"/>
                <a:gd name="T2" fmla="*/ 0 w 543"/>
                <a:gd name="T3" fmla="*/ 522 h 543"/>
                <a:gd name="T4" fmla="*/ 21 w 543"/>
                <a:gd name="T5" fmla="*/ 543 h 543"/>
                <a:gd name="T6" fmla="*/ 543 w 543"/>
                <a:gd name="T7" fmla="*/ 22 h 543"/>
                <a:gd name="T8" fmla="*/ 521 w 543"/>
                <a:gd name="T9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3" h="543">
                  <a:moveTo>
                    <a:pt x="521" y="0"/>
                  </a:moveTo>
                  <a:lnTo>
                    <a:pt x="0" y="522"/>
                  </a:lnTo>
                  <a:lnTo>
                    <a:pt x="21" y="543"/>
                  </a:lnTo>
                  <a:lnTo>
                    <a:pt x="543" y="22"/>
                  </a:lnTo>
                  <a:lnTo>
                    <a:pt x="52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79"/>
            <p:cNvSpPr>
              <a:spLocks/>
            </p:cNvSpPr>
            <p:nvPr/>
          </p:nvSpPr>
          <p:spPr bwMode="auto">
            <a:xfrm>
              <a:off x="4405791" y="4377531"/>
              <a:ext cx="1135064" cy="868363"/>
            </a:xfrm>
            <a:custGeom>
              <a:avLst/>
              <a:gdLst>
                <a:gd name="T0" fmla="*/ 434 w 535"/>
                <a:gd name="T1" fmla="*/ 0 h 410"/>
                <a:gd name="T2" fmla="*/ 413 w 535"/>
                <a:gd name="T3" fmla="*/ 2 h 410"/>
                <a:gd name="T4" fmla="*/ 381 w 535"/>
                <a:gd name="T5" fmla="*/ 15 h 410"/>
                <a:gd name="T6" fmla="*/ 342 w 535"/>
                <a:gd name="T7" fmla="*/ 51 h 410"/>
                <a:gd name="T8" fmla="*/ 228 w 535"/>
                <a:gd name="T9" fmla="*/ 165 h 410"/>
                <a:gd name="T10" fmla="*/ 0 w 535"/>
                <a:gd name="T11" fmla="*/ 393 h 410"/>
                <a:gd name="T12" fmla="*/ 17 w 535"/>
                <a:gd name="T13" fmla="*/ 410 h 410"/>
                <a:gd name="T14" fmla="*/ 245 w 535"/>
                <a:gd name="T15" fmla="*/ 182 h 410"/>
                <a:gd name="T16" fmla="*/ 359 w 535"/>
                <a:gd name="T17" fmla="*/ 68 h 410"/>
                <a:gd name="T18" fmla="*/ 394 w 535"/>
                <a:gd name="T19" fmla="*/ 35 h 410"/>
                <a:gd name="T20" fmla="*/ 418 w 535"/>
                <a:gd name="T21" fmla="*/ 25 h 410"/>
                <a:gd name="T22" fmla="*/ 434 w 535"/>
                <a:gd name="T23" fmla="*/ 23 h 410"/>
                <a:gd name="T24" fmla="*/ 504 w 535"/>
                <a:gd name="T25" fmla="*/ 72 h 410"/>
                <a:gd name="T26" fmla="*/ 505 w 535"/>
                <a:gd name="T27" fmla="*/ 124 h 410"/>
                <a:gd name="T28" fmla="*/ 491 w 535"/>
                <a:gd name="T29" fmla="*/ 147 h 410"/>
                <a:gd name="T30" fmla="*/ 443 w 535"/>
                <a:gd name="T31" fmla="*/ 196 h 410"/>
                <a:gd name="T32" fmla="*/ 460 w 535"/>
                <a:gd name="T33" fmla="*/ 212 h 410"/>
                <a:gd name="T34" fmla="*/ 509 w 535"/>
                <a:gd name="T35" fmla="*/ 162 h 410"/>
                <a:gd name="T36" fmla="*/ 527 w 535"/>
                <a:gd name="T37" fmla="*/ 132 h 410"/>
                <a:gd name="T38" fmla="*/ 526 w 535"/>
                <a:gd name="T39" fmla="*/ 63 h 410"/>
                <a:gd name="T40" fmla="*/ 434 w 535"/>
                <a:gd name="T41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35" h="410">
                  <a:moveTo>
                    <a:pt x="434" y="0"/>
                  </a:moveTo>
                  <a:cubicBezTo>
                    <a:pt x="427" y="0"/>
                    <a:pt x="420" y="1"/>
                    <a:pt x="413" y="2"/>
                  </a:cubicBezTo>
                  <a:cubicBezTo>
                    <a:pt x="402" y="5"/>
                    <a:pt x="391" y="9"/>
                    <a:pt x="381" y="15"/>
                  </a:cubicBezTo>
                  <a:cubicBezTo>
                    <a:pt x="372" y="21"/>
                    <a:pt x="365" y="28"/>
                    <a:pt x="342" y="51"/>
                  </a:cubicBezTo>
                  <a:cubicBezTo>
                    <a:pt x="228" y="165"/>
                    <a:pt x="228" y="165"/>
                    <a:pt x="228" y="165"/>
                  </a:cubicBezTo>
                  <a:cubicBezTo>
                    <a:pt x="0" y="393"/>
                    <a:pt x="0" y="393"/>
                    <a:pt x="0" y="393"/>
                  </a:cubicBezTo>
                  <a:cubicBezTo>
                    <a:pt x="17" y="410"/>
                    <a:pt x="17" y="410"/>
                    <a:pt x="17" y="410"/>
                  </a:cubicBezTo>
                  <a:cubicBezTo>
                    <a:pt x="245" y="182"/>
                    <a:pt x="245" y="182"/>
                    <a:pt x="245" y="182"/>
                  </a:cubicBezTo>
                  <a:cubicBezTo>
                    <a:pt x="359" y="68"/>
                    <a:pt x="359" y="68"/>
                    <a:pt x="359" y="68"/>
                  </a:cubicBezTo>
                  <a:cubicBezTo>
                    <a:pt x="382" y="44"/>
                    <a:pt x="387" y="39"/>
                    <a:pt x="394" y="35"/>
                  </a:cubicBezTo>
                  <a:cubicBezTo>
                    <a:pt x="401" y="30"/>
                    <a:pt x="409" y="27"/>
                    <a:pt x="418" y="25"/>
                  </a:cubicBezTo>
                  <a:cubicBezTo>
                    <a:pt x="423" y="24"/>
                    <a:pt x="429" y="23"/>
                    <a:pt x="434" y="23"/>
                  </a:cubicBezTo>
                  <a:cubicBezTo>
                    <a:pt x="465" y="23"/>
                    <a:pt x="494" y="43"/>
                    <a:pt x="504" y="72"/>
                  </a:cubicBezTo>
                  <a:cubicBezTo>
                    <a:pt x="511" y="88"/>
                    <a:pt x="511" y="108"/>
                    <a:pt x="505" y="124"/>
                  </a:cubicBezTo>
                  <a:cubicBezTo>
                    <a:pt x="502" y="132"/>
                    <a:pt x="497" y="140"/>
                    <a:pt x="491" y="147"/>
                  </a:cubicBezTo>
                  <a:cubicBezTo>
                    <a:pt x="490" y="150"/>
                    <a:pt x="458" y="180"/>
                    <a:pt x="443" y="196"/>
                  </a:cubicBezTo>
                  <a:cubicBezTo>
                    <a:pt x="460" y="212"/>
                    <a:pt x="460" y="212"/>
                    <a:pt x="460" y="212"/>
                  </a:cubicBezTo>
                  <a:cubicBezTo>
                    <a:pt x="475" y="196"/>
                    <a:pt x="505" y="168"/>
                    <a:pt x="509" y="162"/>
                  </a:cubicBezTo>
                  <a:cubicBezTo>
                    <a:pt x="517" y="153"/>
                    <a:pt x="523" y="143"/>
                    <a:pt x="527" y="132"/>
                  </a:cubicBezTo>
                  <a:cubicBezTo>
                    <a:pt x="535" y="110"/>
                    <a:pt x="535" y="85"/>
                    <a:pt x="526" y="63"/>
                  </a:cubicBezTo>
                  <a:cubicBezTo>
                    <a:pt x="513" y="26"/>
                    <a:pt x="474" y="0"/>
                    <a:pt x="4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80"/>
            <p:cNvSpPr>
              <a:spLocks/>
            </p:cNvSpPr>
            <p:nvPr/>
          </p:nvSpPr>
          <p:spPr bwMode="auto">
            <a:xfrm>
              <a:off x="4302603" y="4229894"/>
              <a:ext cx="1387477" cy="909638"/>
            </a:xfrm>
            <a:custGeom>
              <a:avLst/>
              <a:gdLst>
                <a:gd name="T0" fmla="*/ 483 w 655"/>
                <a:gd name="T1" fmla="*/ 0 h 430"/>
                <a:gd name="T2" fmla="*/ 447 w 655"/>
                <a:gd name="T3" fmla="*/ 4 h 430"/>
                <a:gd name="T4" fmla="*/ 342 w 655"/>
                <a:gd name="T5" fmla="*/ 72 h 430"/>
                <a:gd name="T6" fmla="*/ 228 w 655"/>
                <a:gd name="T7" fmla="*/ 186 h 430"/>
                <a:gd name="T8" fmla="*/ 0 w 655"/>
                <a:gd name="T9" fmla="*/ 414 h 430"/>
                <a:gd name="T10" fmla="*/ 16 w 655"/>
                <a:gd name="T11" fmla="*/ 430 h 430"/>
                <a:gd name="T12" fmla="*/ 244 w 655"/>
                <a:gd name="T13" fmla="*/ 202 h 430"/>
                <a:gd name="T14" fmla="*/ 358 w 655"/>
                <a:gd name="T15" fmla="*/ 88 h 430"/>
                <a:gd name="T16" fmla="*/ 452 w 655"/>
                <a:gd name="T17" fmla="*/ 27 h 430"/>
                <a:gd name="T18" fmla="*/ 483 w 655"/>
                <a:gd name="T19" fmla="*/ 23 h 430"/>
                <a:gd name="T20" fmla="*/ 619 w 655"/>
                <a:gd name="T21" fmla="*/ 117 h 430"/>
                <a:gd name="T22" fmla="*/ 619 w 655"/>
                <a:gd name="T23" fmla="*/ 218 h 430"/>
                <a:gd name="T24" fmla="*/ 541 w 655"/>
                <a:gd name="T25" fmla="*/ 315 h 430"/>
                <a:gd name="T26" fmla="*/ 558 w 655"/>
                <a:gd name="T27" fmla="*/ 332 h 430"/>
                <a:gd name="T28" fmla="*/ 641 w 655"/>
                <a:gd name="T29" fmla="*/ 226 h 430"/>
                <a:gd name="T30" fmla="*/ 641 w 655"/>
                <a:gd name="T31" fmla="*/ 109 h 430"/>
                <a:gd name="T32" fmla="*/ 483 w 655"/>
                <a:gd name="T33" fmla="*/ 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5" h="430">
                  <a:moveTo>
                    <a:pt x="483" y="0"/>
                  </a:moveTo>
                  <a:cubicBezTo>
                    <a:pt x="471" y="0"/>
                    <a:pt x="459" y="1"/>
                    <a:pt x="447" y="4"/>
                  </a:cubicBezTo>
                  <a:cubicBezTo>
                    <a:pt x="405" y="14"/>
                    <a:pt x="380" y="31"/>
                    <a:pt x="342" y="72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0" y="414"/>
                    <a:pt x="0" y="414"/>
                    <a:pt x="0" y="414"/>
                  </a:cubicBezTo>
                  <a:cubicBezTo>
                    <a:pt x="16" y="430"/>
                    <a:pt x="16" y="430"/>
                    <a:pt x="16" y="430"/>
                  </a:cubicBezTo>
                  <a:cubicBezTo>
                    <a:pt x="244" y="202"/>
                    <a:pt x="244" y="202"/>
                    <a:pt x="244" y="202"/>
                  </a:cubicBezTo>
                  <a:cubicBezTo>
                    <a:pt x="358" y="88"/>
                    <a:pt x="358" y="88"/>
                    <a:pt x="358" y="88"/>
                  </a:cubicBezTo>
                  <a:cubicBezTo>
                    <a:pt x="398" y="47"/>
                    <a:pt x="414" y="37"/>
                    <a:pt x="452" y="27"/>
                  </a:cubicBezTo>
                  <a:cubicBezTo>
                    <a:pt x="462" y="24"/>
                    <a:pt x="473" y="23"/>
                    <a:pt x="483" y="23"/>
                  </a:cubicBezTo>
                  <a:cubicBezTo>
                    <a:pt x="542" y="23"/>
                    <a:pt x="599" y="61"/>
                    <a:pt x="619" y="117"/>
                  </a:cubicBezTo>
                  <a:cubicBezTo>
                    <a:pt x="631" y="149"/>
                    <a:pt x="631" y="186"/>
                    <a:pt x="619" y="218"/>
                  </a:cubicBezTo>
                  <a:cubicBezTo>
                    <a:pt x="609" y="251"/>
                    <a:pt x="585" y="272"/>
                    <a:pt x="541" y="315"/>
                  </a:cubicBezTo>
                  <a:cubicBezTo>
                    <a:pt x="558" y="332"/>
                    <a:pt x="558" y="332"/>
                    <a:pt x="558" y="332"/>
                  </a:cubicBezTo>
                  <a:cubicBezTo>
                    <a:pt x="600" y="290"/>
                    <a:pt x="629" y="264"/>
                    <a:pt x="641" y="226"/>
                  </a:cubicBezTo>
                  <a:cubicBezTo>
                    <a:pt x="655" y="189"/>
                    <a:pt x="655" y="146"/>
                    <a:pt x="641" y="109"/>
                  </a:cubicBezTo>
                  <a:cubicBezTo>
                    <a:pt x="617" y="44"/>
                    <a:pt x="551" y="0"/>
                    <a:pt x="48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81"/>
            <p:cNvSpPr>
              <a:spLocks/>
            </p:cNvSpPr>
            <p:nvPr/>
          </p:nvSpPr>
          <p:spPr bwMode="auto">
            <a:xfrm>
              <a:off x="4199415" y="4080669"/>
              <a:ext cx="1641477" cy="955675"/>
            </a:xfrm>
            <a:custGeom>
              <a:avLst/>
              <a:gdLst>
                <a:gd name="T0" fmla="*/ 532 w 775"/>
                <a:gd name="T1" fmla="*/ 0 h 451"/>
                <a:gd name="T2" fmla="*/ 482 w 775"/>
                <a:gd name="T3" fmla="*/ 6 h 451"/>
                <a:gd name="T4" fmla="*/ 341 w 775"/>
                <a:gd name="T5" fmla="*/ 93 h 451"/>
                <a:gd name="T6" fmla="*/ 227 w 775"/>
                <a:gd name="T7" fmla="*/ 207 h 451"/>
                <a:gd name="T8" fmla="*/ 0 w 775"/>
                <a:gd name="T9" fmla="*/ 434 h 451"/>
                <a:gd name="T10" fmla="*/ 16 w 775"/>
                <a:gd name="T11" fmla="*/ 451 h 451"/>
                <a:gd name="T12" fmla="*/ 244 w 775"/>
                <a:gd name="T13" fmla="*/ 223 h 451"/>
                <a:gd name="T14" fmla="*/ 358 w 775"/>
                <a:gd name="T15" fmla="*/ 109 h 451"/>
                <a:gd name="T16" fmla="*/ 487 w 775"/>
                <a:gd name="T17" fmla="*/ 29 h 451"/>
                <a:gd name="T18" fmla="*/ 532 w 775"/>
                <a:gd name="T19" fmla="*/ 23 h 451"/>
                <a:gd name="T20" fmla="*/ 733 w 775"/>
                <a:gd name="T21" fmla="*/ 162 h 451"/>
                <a:gd name="T22" fmla="*/ 640 w 775"/>
                <a:gd name="T23" fmla="*/ 434 h 451"/>
                <a:gd name="T24" fmla="*/ 656 w 775"/>
                <a:gd name="T25" fmla="*/ 451 h 451"/>
                <a:gd name="T26" fmla="*/ 756 w 775"/>
                <a:gd name="T27" fmla="*/ 320 h 451"/>
                <a:gd name="T28" fmla="*/ 755 w 775"/>
                <a:gd name="T29" fmla="*/ 154 h 451"/>
                <a:gd name="T30" fmla="*/ 532 w 775"/>
                <a:gd name="T31" fmla="*/ 0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75" h="451">
                  <a:moveTo>
                    <a:pt x="532" y="0"/>
                  </a:moveTo>
                  <a:cubicBezTo>
                    <a:pt x="515" y="0"/>
                    <a:pt x="498" y="2"/>
                    <a:pt x="482" y="6"/>
                  </a:cubicBezTo>
                  <a:cubicBezTo>
                    <a:pt x="426" y="16"/>
                    <a:pt x="377" y="53"/>
                    <a:pt x="341" y="93"/>
                  </a:cubicBezTo>
                  <a:cubicBezTo>
                    <a:pt x="227" y="207"/>
                    <a:pt x="227" y="207"/>
                    <a:pt x="227" y="207"/>
                  </a:cubicBezTo>
                  <a:cubicBezTo>
                    <a:pt x="0" y="434"/>
                    <a:pt x="0" y="434"/>
                    <a:pt x="0" y="434"/>
                  </a:cubicBezTo>
                  <a:cubicBezTo>
                    <a:pt x="16" y="451"/>
                    <a:pt x="16" y="451"/>
                    <a:pt x="16" y="451"/>
                  </a:cubicBezTo>
                  <a:cubicBezTo>
                    <a:pt x="244" y="223"/>
                    <a:pt x="244" y="223"/>
                    <a:pt x="244" y="223"/>
                  </a:cubicBezTo>
                  <a:cubicBezTo>
                    <a:pt x="358" y="109"/>
                    <a:pt x="358" y="109"/>
                    <a:pt x="358" y="109"/>
                  </a:cubicBezTo>
                  <a:cubicBezTo>
                    <a:pt x="394" y="69"/>
                    <a:pt x="435" y="39"/>
                    <a:pt x="487" y="29"/>
                  </a:cubicBezTo>
                  <a:cubicBezTo>
                    <a:pt x="502" y="25"/>
                    <a:pt x="517" y="23"/>
                    <a:pt x="532" y="23"/>
                  </a:cubicBezTo>
                  <a:cubicBezTo>
                    <a:pt x="618" y="23"/>
                    <a:pt x="703" y="80"/>
                    <a:pt x="733" y="162"/>
                  </a:cubicBezTo>
                  <a:cubicBezTo>
                    <a:pt x="773" y="262"/>
                    <a:pt x="725" y="368"/>
                    <a:pt x="640" y="434"/>
                  </a:cubicBezTo>
                  <a:cubicBezTo>
                    <a:pt x="656" y="451"/>
                    <a:pt x="656" y="451"/>
                    <a:pt x="656" y="451"/>
                  </a:cubicBezTo>
                  <a:cubicBezTo>
                    <a:pt x="693" y="414"/>
                    <a:pt x="738" y="375"/>
                    <a:pt x="756" y="320"/>
                  </a:cubicBezTo>
                  <a:cubicBezTo>
                    <a:pt x="775" y="267"/>
                    <a:pt x="775" y="207"/>
                    <a:pt x="755" y="154"/>
                  </a:cubicBezTo>
                  <a:cubicBezTo>
                    <a:pt x="722" y="62"/>
                    <a:pt x="628" y="0"/>
                    <a:pt x="53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82"/>
            <p:cNvSpPr>
              <a:spLocks/>
            </p:cNvSpPr>
            <p:nvPr/>
          </p:nvSpPr>
          <p:spPr bwMode="auto">
            <a:xfrm>
              <a:off x="4093053" y="3933031"/>
              <a:ext cx="1900240" cy="1206501"/>
            </a:xfrm>
            <a:custGeom>
              <a:avLst/>
              <a:gdLst>
                <a:gd name="T0" fmla="*/ 582 w 897"/>
                <a:gd name="T1" fmla="*/ 0 h 570"/>
                <a:gd name="T2" fmla="*/ 517 w 897"/>
                <a:gd name="T3" fmla="*/ 8 h 570"/>
                <a:gd name="T4" fmla="*/ 342 w 897"/>
                <a:gd name="T5" fmla="*/ 113 h 570"/>
                <a:gd name="T6" fmla="*/ 228 w 897"/>
                <a:gd name="T7" fmla="*/ 227 h 570"/>
                <a:gd name="T8" fmla="*/ 0 w 897"/>
                <a:gd name="T9" fmla="*/ 455 h 570"/>
                <a:gd name="T10" fmla="*/ 17 w 897"/>
                <a:gd name="T11" fmla="*/ 472 h 570"/>
                <a:gd name="T12" fmla="*/ 245 w 897"/>
                <a:gd name="T13" fmla="*/ 244 h 570"/>
                <a:gd name="T14" fmla="*/ 359 w 897"/>
                <a:gd name="T15" fmla="*/ 130 h 570"/>
                <a:gd name="T16" fmla="*/ 522 w 897"/>
                <a:gd name="T17" fmla="*/ 31 h 570"/>
                <a:gd name="T18" fmla="*/ 582 w 897"/>
                <a:gd name="T19" fmla="*/ 24 h 570"/>
                <a:gd name="T20" fmla="*/ 848 w 897"/>
                <a:gd name="T21" fmla="*/ 208 h 570"/>
                <a:gd name="T22" fmla="*/ 849 w 897"/>
                <a:gd name="T23" fmla="*/ 406 h 570"/>
                <a:gd name="T24" fmla="*/ 739 w 897"/>
                <a:gd name="T25" fmla="*/ 554 h 570"/>
                <a:gd name="T26" fmla="*/ 756 w 897"/>
                <a:gd name="T27" fmla="*/ 570 h 570"/>
                <a:gd name="T28" fmla="*/ 871 w 897"/>
                <a:gd name="T29" fmla="*/ 414 h 570"/>
                <a:gd name="T30" fmla="*/ 870 w 897"/>
                <a:gd name="T31" fmla="*/ 199 h 570"/>
                <a:gd name="T32" fmla="*/ 582 w 897"/>
                <a:gd name="T33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97" h="570">
                  <a:moveTo>
                    <a:pt x="582" y="0"/>
                  </a:moveTo>
                  <a:cubicBezTo>
                    <a:pt x="560" y="0"/>
                    <a:pt x="538" y="3"/>
                    <a:pt x="517" y="8"/>
                  </a:cubicBezTo>
                  <a:cubicBezTo>
                    <a:pt x="448" y="18"/>
                    <a:pt x="374" y="76"/>
                    <a:pt x="342" y="113"/>
                  </a:cubicBezTo>
                  <a:cubicBezTo>
                    <a:pt x="228" y="227"/>
                    <a:pt x="228" y="227"/>
                    <a:pt x="228" y="227"/>
                  </a:cubicBezTo>
                  <a:cubicBezTo>
                    <a:pt x="0" y="455"/>
                    <a:pt x="0" y="455"/>
                    <a:pt x="0" y="455"/>
                  </a:cubicBezTo>
                  <a:cubicBezTo>
                    <a:pt x="17" y="472"/>
                    <a:pt x="17" y="472"/>
                    <a:pt x="17" y="472"/>
                  </a:cubicBezTo>
                  <a:cubicBezTo>
                    <a:pt x="245" y="244"/>
                    <a:pt x="245" y="244"/>
                    <a:pt x="245" y="244"/>
                  </a:cubicBezTo>
                  <a:cubicBezTo>
                    <a:pt x="359" y="130"/>
                    <a:pt x="359" y="130"/>
                    <a:pt x="359" y="130"/>
                  </a:cubicBezTo>
                  <a:cubicBezTo>
                    <a:pt x="392" y="92"/>
                    <a:pt x="457" y="41"/>
                    <a:pt x="522" y="31"/>
                  </a:cubicBezTo>
                  <a:cubicBezTo>
                    <a:pt x="542" y="26"/>
                    <a:pt x="562" y="24"/>
                    <a:pt x="582" y="24"/>
                  </a:cubicBezTo>
                  <a:cubicBezTo>
                    <a:pt x="696" y="24"/>
                    <a:pt x="809" y="98"/>
                    <a:pt x="848" y="208"/>
                  </a:cubicBezTo>
                  <a:cubicBezTo>
                    <a:pt x="873" y="271"/>
                    <a:pt x="873" y="342"/>
                    <a:pt x="849" y="406"/>
                  </a:cubicBezTo>
                  <a:cubicBezTo>
                    <a:pt x="827" y="472"/>
                    <a:pt x="773" y="520"/>
                    <a:pt x="739" y="554"/>
                  </a:cubicBezTo>
                  <a:cubicBezTo>
                    <a:pt x="756" y="570"/>
                    <a:pt x="756" y="570"/>
                    <a:pt x="756" y="570"/>
                  </a:cubicBezTo>
                  <a:cubicBezTo>
                    <a:pt x="788" y="538"/>
                    <a:pt x="848" y="486"/>
                    <a:pt x="871" y="414"/>
                  </a:cubicBezTo>
                  <a:cubicBezTo>
                    <a:pt x="897" y="345"/>
                    <a:pt x="896" y="268"/>
                    <a:pt x="870" y="199"/>
                  </a:cubicBezTo>
                  <a:cubicBezTo>
                    <a:pt x="828" y="80"/>
                    <a:pt x="706" y="0"/>
                    <a:pt x="5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83"/>
            <p:cNvSpPr>
              <a:spLocks/>
            </p:cNvSpPr>
            <p:nvPr/>
          </p:nvSpPr>
          <p:spPr bwMode="auto">
            <a:xfrm>
              <a:off x="3989865" y="3785394"/>
              <a:ext cx="2154240" cy="1460501"/>
            </a:xfrm>
            <a:custGeom>
              <a:avLst/>
              <a:gdLst>
                <a:gd name="T0" fmla="*/ 630 w 1017"/>
                <a:gd name="T1" fmla="*/ 0 h 690"/>
                <a:gd name="T2" fmla="*/ 551 w 1017"/>
                <a:gd name="T3" fmla="*/ 10 h 690"/>
                <a:gd name="T4" fmla="*/ 427 w 1017"/>
                <a:gd name="T5" fmla="*/ 61 h 690"/>
                <a:gd name="T6" fmla="*/ 342 w 1017"/>
                <a:gd name="T7" fmla="*/ 134 h 690"/>
                <a:gd name="T8" fmla="*/ 228 w 1017"/>
                <a:gd name="T9" fmla="*/ 248 h 690"/>
                <a:gd name="T10" fmla="*/ 0 w 1017"/>
                <a:gd name="T11" fmla="*/ 476 h 690"/>
                <a:gd name="T12" fmla="*/ 16 w 1017"/>
                <a:gd name="T13" fmla="*/ 492 h 690"/>
                <a:gd name="T14" fmla="*/ 244 w 1017"/>
                <a:gd name="T15" fmla="*/ 264 h 690"/>
                <a:gd name="T16" fmla="*/ 358 w 1017"/>
                <a:gd name="T17" fmla="*/ 150 h 690"/>
                <a:gd name="T18" fmla="*/ 440 w 1017"/>
                <a:gd name="T19" fmla="*/ 80 h 690"/>
                <a:gd name="T20" fmla="*/ 556 w 1017"/>
                <a:gd name="T21" fmla="*/ 32 h 690"/>
                <a:gd name="T22" fmla="*/ 630 w 1017"/>
                <a:gd name="T23" fmla="*/ 24 h 690"/>
                <a:gd name="T24" fmla="*/ 962 w 1017"/>
                <a:gd name="T25" fmla="*/ 253 h 690"/>
                <a:gd name="T26" fmla="*/ 964 w 1017"/>
                <a:gd name="T27" fmla="*/ 500 h 690"/>
                <a:gd name="T28" fmla="*/ 900 w 1017"/>
                <a:gd name="T29" fmla="*/ 608 h 690"/>
                <a:gd name="T30" fmla="*/ 837 w 1017"/>
                <a:gd name="T31" fmla="*/ 673 h 690"/>
                <a:gd name="T32" fmla="*/ 854 w 1017"/>
                <a:gd name="T33" fmla="*/ 690 h 690"/>
                <a:gd name="T34" fmla="*/ 918 w 1017"/>
                <a:gd name="T35" fmla="*/ 623 h 690"/>
                <a:gd name="T36" fmla="*/ 986 w 1017"/>
                <a:gd name="T37" fmla="*/ 508 h 690"/>
                <a:gd name="T38" fmla="*/ 984 w 1017"/>
                <a:gd name="T39" fmla="*/ 245 h 690"/>
                <a:gd name="T40" fmla="*/ 630 w 1017"/>
                <a:gd name="T41" fmla="*/ 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17" h="690">
                  <a:moveTo>
                    <a:pt x="630" y="0"/>
                  </a:moveTo>
                  <a:cubicBezTo>
                    <a:pt x="604" y="0"/>
                    <a:pt x="577" y="3"/>
                    <a:pt x="551" y="10"/>
                  </a:cubicBezTo>
                  <a:cubicBezTo>
                    <a:pt x="507" y="19"/>
                    <a:pt x="465" y="36"/>
                    <a:pt x="427" y="61"/>
                  </a:cubicBezTo>
                  <a:cubicBezTo>
                    <a:pt x="388" y="86"/>
                    <a:pt x="356" y="120"/>
                    <a:pt x="342" y="134"/>
                  </a:cubicBezTo>
                  <a:cubicBezTo>
                    <a:pt x="228" y="248"/>
                    <a:pt x="228" y="248"/>
                    <a:pt x="228" y="248"/>
                  </a:cubicBezTo>
                  <a:cubicBezTo>
                    <a:pt x="0" y="476"/>
                    <a:pt x="0" y="476"/>
                    <a:pt x="0" y="476"/>
                  </a:cubicBezTo>
                  <a:cubicBezTo>
                    <a:pt x="16" y="492"/>
                    <a:pt x="16" y="492"/>
                    <a:pt x="16" y="492"/>
                  </a:cubicBezTo>
                  <a:cubicBezTo>
                    <a:pt x="244" y="264"/>
                    <a:pt x="244" y="264"/>
                    <a:pt x="244" y="264"/>
                  </a:cubicBezTo>
                  <a:cubicBezTo>
                    <a:pt x="358" y="150"/>
                    <a:pt x="358" y="150"/>
                    <a:pt x="358" y="150"/>
                  </a:cubicBezTo>
                  <a:cubicBezTo>
                    <a:pt x="373" y="136"/>
                    <a:pt x="403" y="103"/>
                    <a:pt x="440" y="80"/>
                  </a:cubicBezTo>
                  <a:cubicBezTo>
                    <a:pt x="475" y="57"/>
                    <a:pt x="515" y="41"/>
                    <a:pt x="556" y="32"/>
                  </a:cubicBezTo>
                  <a:cubicBezTo>
                    <a:pt x="581" y="26"/>
                    <a:pt x="606" y="24"/>
                    <a:pt x="630" y="24"/>
                  </a:cubicBezTo>
                  <a:cubicBezTo>
                    <a:pt x="773" y="24"/>
                    <a:pt x="914" y="116"/>
                    <a:pt x="962" y="253"/>
                  </a:cubicBezTo>
                  <a:cubicBezTo>
                    <a:pt x="993" y="332"/>
                    <a:pt x="993" y="421"/>
                    <a:pt x="964" y="500"/>
                  </a:cubicBezTo>
                  <a:cubicBezTo>
                    <a:pt x="949" y="539"/>
                    <a:pt x="928" y="576"/>
                    <a:pt x="900" y="608"/>
                  </a:cubicBezTo>
                  <a:cubicBezTo>
                    <a:pt x="869" y="643"/>
                    <a:pt x="859" y="651"/>
                    <a:pt x="837" y="673"/>
                  </a:cubicBezTo>
                  <a:cubicBezTo>
                    <a:pt x="854" y="690"/>
                    <a:pt x="854" y="690"/>
                    <a:pt x="854" y="690"/>
                  </a:cubicBezTo>
                  <a:cubicBezTo>
                    <a:pt x="876" y="666"/>
                    <a:pt x="885" y="661"/>
                    <a:pt x="918" y="623"/>
                  </a:cubicBezTo>
                  <a:cubicBezTo>
                    <a:pt x="947" y="589"/>
                    <a:pt x="970" y="550"/>
                    <a:pt x="986" y="508"/>
                  </a:cubicBezTo>
                  <a:cubicBezTo>
                    <a:pt x="1017" y="423"/>
                    <a:pt x="1016" y="329"/>
                    <a:pt x="984" y="245"/>
                  </a:cubicBezTo>
                  <a:cubicBezTo>
                    <a:pt x="932" y="99"/>
                    <a:pt x="783" y="0"/>
                    <a:pt x="6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84"/>
            <p:cNvSpPr>
              <a:spLocks/>
            </p:cNvSpPr>
            <p:nvPr/>
          </p:nvSpPr>
          <p:spPr bwMode="auto">
            <a:xfrm>
              <a:off x="3705702" y="4377531"/>
              <a:ext cx="887414" cy="1125538"/>
            </a:xfrm>
            <a:custGeom>
              <a:avLst/>
              <a:gdLst>
                <a:gd name="T0" fmla="*/ 107 w 419"/>
                <a:gd name="T1" fmla="*/ 0 h 532"/>
                <a:gd name="T2" fmla="*/ 72 w 419"/>
                <a:gd name="T3" fmla="*/ 6 h 532"/>
                <a:gd name="T4" fmla="*/ 11 w 419"/>
                <a:gd name="T5" fmla="*/ 119 h 532"/>
                <a:gd name="T6" fmla="*/ 24 w 419"/>
                <a:gd name="T7" fmla="*/ 151 h 532"/>
                <a:gd name="T8" fmla="*/ 60 w 419"/>
                <a:gd name="T9" fmla="*/ 191 h 532"/>
                <a:gd name="T10" fmla="*/ 174 w 419"/>
                <a:gd name="T11" fmla="*/ 305 h 532"/>
                <a:gd name="T12" fmla="*/ 402 w 419"/>
                <a:gd name="T13" fmla="*/ 532 h 532"/>
                <a:gd name="T14" fmla="*/ 419 w 419"/>
                <a:gd name="T15" fmla="*/ 516 h 532"/>
                <a:gd name="T16" fmla="*/ 191 w 419"/>
                <a:gd name="T17" fmla="*/ 288 h 532"/>
                <a:gd name="T18" fmla="*/ 77 w 419"/>
                <a:gd name="T19" fmla="*/ 174 h 532"/>
                <a:gd name="T20" fmla="*/ 44 w 419"/>
                <a:gd name="T21" fmla="*/ 139 h 532"/>
                <a:gd name="T22" fmla="*/ 34 w 419"/>
                <a:gd name="T23" fmla="*/ 114 h 532"/>
                <a:gd name="T24" fmla="*/ 81 w 419"/>
                <a:gd name="T25" fmla="*/ 28 h 532"/>
                <a:gd name="T26" fmla="*/ 107 w 419"/>
                <a:gd name="T27" fmla="*/ 23 h 532"/>
                <a:gd name="T28" fmla="*/ 133 w 419"/>
                <a:gd name="T29" fmla="*/ 28 h 532"/>
                <a:gd name="T30" fmla="*/ 156 w 419"/>
                <a:gd name="T31" fmla="*/ 41 h 532"/>
                <a:gd name="T32" fmla="*/ 205 w 419"/>
                <a:gd name="T33" fmla="*/ 89 h 532"/>
                <a:gd name="T34" fmla="*/ 221 w 419"/>
                <a:gd name="T35" fmla="*/ 73 h 532"/>
                <a:gd name="T36" fmla="*/ 171 w 419"/>
                <a:gd name="T37" fmla="*/ 23 h 532"/>
                <a:gd name="T38" fmla="*/ 141 w 419"/>
                <a:gd name="T39" fmla="*/ 6 h 532"/>
                <a:gd name="T40" fmla="*/ 107 w 419"/>
                <a:gd name="T41" fmla="*/ 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9" h="532">
                  <a:moveTo>
                    <a:pt x="107" y="0"/>
                  </a:moveTo>
                  <a:cubicBezTo>
                    <a:pt x="95" y="0"/>
                    <a:pt x="83" y="2"/>
                    <a:pt x="72" y="6"/>
                  </a:cubicBezTo>
                  <a:cubicBezTo>
                    <a:pt x="28" y="22"/>
                    <a:pt x="0" y="73"/>
                    <a:pt x="11" y="119"/>
                  </a:cubicBezTo>
                  <a:cubicBezTo>
                    <a:pt x="14" y="131"/>
                    <a:pt x="18" y="142"/>
                    <a:pt x="24" y="151"/>
                  </a:cubicBezTo>
                  <a:cubicBezTo>
                    <a:pt x="30" y="160"/>
                    <a:pt x="37" y="167"/>
                    <a:pt x="60" y="191"/>
                  </a:cubicBezTo>
                  <a:cubicBezTo>
                    <a:pt x="174" y="305"/>
                    <a:pt x="174" y="305"/>
                    <a:pt x="174" y="305"/>
                  </a:cubicBezTo>
                  <a:cubicBezTo>
                    <a:pt x="402" y="532"/>
                    <a:pt x="402" y="532"/>
                    <a:pt x="402" y="532"/>
                  </a:cubicBezTo>
                  <a:cubicBezTo>
                    <a:pt x="419" y="516"/>
                    <a:pt x="419" y="516"/>
                    <a:pt x="419" y="516"/>
                  </a:cubicBezTo>
                  <a:cubicBezTo>
                    <a:pt x="191" y="288"/>
                    <a:pt x="191" y="288"/>
                    <a:pt x="191" y="288"/>
                  </a:cubicBezTo>
                  <a:cubicBezTo>
                    <a:pt x="77" y="174"/>
                    <a:pt x="77" y="174"/>
                    <a:pt x="77" y="174"/>
                  </a:cubicBezTo>
                  <a:cubicBezTo>
                    <a:pt x="53" y="150"/>
                    <a:pt x="48" y="145"/>
                    <a:pt x="44" y="139"/>
                  </a:cubicBezTo>
                  <a:cubicBezTo>
                    <a:pt x="39" y="131"/>
                    <a:pt x="36" y="123"/>
                    <a:pt x="34" y="114"/>
                  </a:cubicBezTo>
                  <a:cubicBezTo>
                    <a:pt x="25" y="79"/>
                    <a:pt x="47" y="40"/>
                    <a:pt x="81" y="28"/>
                  </a:cubicBezTo>
                  <a:cubicBezTo>
                    <a:pt x="89" y="25"/>
                    <a:pt x="98" y="23"/>
                    <a:pt x="107" y="23"/>
                  </a:cubicBezTo>
                  <a:cubicBezTo>
                    <a:pt x="116" y="23"/>
                    <a:pt x="125" y="25"/>
                    <a:pt x="133" y="28"/>
                  </a:cubicBezTo>
                  <a:cubicBezTo>
                    <a:pt x="141" y="31"/>
                    <a:pt x="149" y="35"/>
                    <a:pt x="156" y="41"/>
                  </a:cubicBezTo>
                  <a:cubicBezTo>
                    <a:pt x="159" y="43"/>
                    <a:pt x="189" y="74"/>
                    <a:pt x="205" y="89"/>
                  </a:cubicBezTo>
                  <a:cubicBezTo>
                    <a:pt x="221" y="73"/>
                    <a:pt x="221" y="73"/>
                    <a:pt x="221" y="73"/>
                  </a:cubicBezTo>
                  <a:cubicBezTo>
                    <a:pt x="205" y="57"/>
                    <a:pt x="177" y="28"/>
                    <a:pt x="171" y="23"/>
                  </a:cubicBezTo>
                  <a:cubicBezTo>
                    <a:pt x="162" y="16"/>
                    <a:pt x="152" y="10"/>
                    <a:pt x="141" y="6"/>
                  </a:cubicBezTo>
                  <a:cubicBezTo>
                    <a:pt x="130" y="2"/>
                    <a:pt x="119" y="0"/>
                    <a:pt x="10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85"/>
            <p:cNvSpPr>
              <a:spLocks/>
            </p:cNvSpPr>
            <p:nvPr/>
          </p:nvSpPr>
          <p:spPr bwMode="auto">
            <a:xfrm>
              <a:off x="3543777" y="4229894"/>
              <a:ext cx="942976" cy="1379538"/>
            </a:xfrm>
            <a:custGeom>
              <a:avLst/>
              <a:gdLst>
                <a:gd name="T0" fmla="*/ 183 w 445"/>
                <a:gd name="T1" fmla="*/ 0 h 652"/>
                <a:gd name="T2" fmla="*/ 124 w 445"/>
                <a:gd name="T3" fmla="*/ 11 h 652"/>
                <a:gd name="T4" fmla="*/ 19 w 445"/>
                <a:gd name="T5" fmla="*/ 204 h 652"/>
                <a:gd name="T6" fmla="*/ 87 w 445"/>
                <a:gd name="T7" fmla="*/ 310 h 652"/>
                <a:gd name="T8" fmla="*/ 201 w 445"/>
                <a:gd name="T9" fmla="*/ 424 h 652"/>
                <a:gd name="T10" fmla="*/ 429 w 445"/>
                <a:gd name="T11" fmla="*/ 652 h 652"/>
                <a:gd name="T12" fmla="*/ 445 w 445"/>
                <a:gd name="T13" fmla="*/ 635 h 652"/>
                <a:gd name="T14" fmla="*/ 217 w 445"/>
                <a:gd name="T15" fmla="*/ 407 h 652"/>
                <a:gd name="T16" fmla="*/ 103 w 445"/>
                <a:gd name="T17" fmla="*/ 293 h 652"/>
                <a:gd name="T18" fmla="*/ 42 w 445"/>
                <a:gd name="T19" fmla="*/ 199 h 652"/>
                <a:gd name="T20" fmla="*/ 132 w 445"/>
                <a:gd name="T21" fmla="*/ 33 h 652"/>
                <a:gd name="T22" fmla="*/ 183 w 445"/>
                <a:gd name="T23" fmla="*/ 23 h 652"/>
                <a:gd name="T24" fmla="*/ 233 w 445"/>
                <a:gd name="T25" fmla="*/ 32 h 652"/>
                <a:gd name="T26" fmla="*/ 330 w 445"/>
                <a:gd name="T27" fmla="*/ 110 h 652"/>
                <a:gd name="T28" fmla="*/ 347 w 445"/>
                <a:gd name="T29" fmla="*/ 94 h 652"/>
                <a:gd name="T30" fmla="*/ 241 w 445"/>
                <a:gd name="T31" fmla="*/ 10 h 652"/>
                <a:gd name="T32" fmla="*/ 183 w 445"/>
                <a:gd name="T33" fmla="*/ 0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5" h="652">
                  <a:moveTo>
                    <a:pt x="183" y="0"/>
                  </a:moveTo>
                  <a:cubicBezTo>
                    <a:pt x="163" y="0"/>
                    <a:pt x="143" y="4"/>
                    <a:pt x="124" y="11"/>
                  </a:cubicBezTo>
                  <a:cubicBezTo>
                    <a:pt x="48" y="38"/>
                    <a:pt x="0" y="125"/>
                    <a:pt x="19" y="204"/>
                  </a:cubicBezTo>
                  <a:cubicBezTo>
                    <a:pt x="29" y="247"/>
                    <a:pt x="46" y="271"/>
                    <a:pt x="87" y="310"/>
                  </a:cubicBezTo>
                  <a:cubicBezTo>
                    <a:pt x="201" y="424"/>
                    <a:pt x="201" y="424"/>
                    <a:pt x="201" y="424"/>
                  </a:cubicBezTo>
                  <a:cubicBezTo>
                    <a:pt x="429" y="652"/>
                    <a:pt x="429" y="652"/>
                    <a:pt x="429" y="652"/>
                  </a:cubicBezTo>
                  <a:cubicBezTo>
                    <a:pt x="445" y="635"/>
                    <a:pt x="445" y="635"/>
                    <a:pt x="445" y="635"/>
                  </a:cubicBezTo>
                  <a:cubicBezTo>
                    <a:pt x="217" y="407"/>
                    <a:pt x="217" y="407"/>
                    <a:pt x="217" y="407"/>
                  </a:cubicBezTo>
                  <a:cubicBezTo>
                    <a:pt x="103" y="293"/>
                    <a:pt x="103" y="293"/>
                    <a:pt x="103" y="293"/>
                  </a:cubicBezTo>
                  <a:cubicBezTo>
                    <a:pt x="62" y="254"/>
                    <a:pt x="52" y="237"/>
                    <a:pt x="42" y="199"/>
                  </a:cubicBezTo>
                  <a:cubicBezTo>
                    <a:pt x="26" y="131"/>
                    <a:pt x="67" y="56"/>
                    <a:pt x="132" y="33"/>
                  </a:cubicBezTo>
                  <a:cubicBezTo>
                    <a:pt x="148" y="27"/>
                    <a:pt x="166" y="23"/>
                    <a:pt x="183" y="23"/>
                  </a:cubicBezTo>
                  <a:cubicBezTo>
                    <a:pt x="200" y="23"/>
                    <a:pt x="217" y="26"/>
                    <a:pt x="233" y="32"/>
                  </a:cubicBezTo>
                  <a:cubicBezTo>
                    <a:pt x="266" y="43"/>
                    <a:pt x="287" y="67"/>
                    <a:pt x="330" y="110"/>
                  </a:cubicBezTo>
                  <a:cubicBezTo>
                    <a:pt x="347" y="94"/>
                    <a:pt x="347" y="94"/>
                    <a:pt x="347" y="94"/>
                  </a:cubicBezTo>
                  <a:cubicBezTo>
                    <a:pt x="305" y="52"/>
                    <a:pt x="279" y="23"/>
                    <a:pt x="241" y="10"/>
                  </a:cubicBezTo>
                  <a:cubicBezTo>
                    <a:pt x="223" y="4"/>
                    <a:pt x="203" y="0"/>
                    <a:pt x="18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86"/>
            <p:cNvSpPr>
              <a:spLocks/>
            </p:cNvSpPr>
            <p:nvPr/>
          </p:nvSpPr>
          <p:spPr bwMode="auto">
            <a:xfrm>
              <a:off x="3383439" y="4080669"/>
              <a:ext cx="1000126" cy="1631951"/>
            </a:xfrm>
            <a:custGeom>
              <a:avLst/>
              <a:gdLst>
                <a:gd name="T0" fmla="*/ 259 w 472"/>
                <a:gd name="T1" fmla="*/ 0 h 771"/>
                <a:gd name="T2" fmla="*/ 175 w 472"/>
                <a:gd name="T3" fmla="*/ 16 h 771"/>
                <a:gd name="T4" fmla="*/ 27 w 472"/>
                <a:gd name="T5" fmla="*/ 289 h 771"/>
                <a:gd name="T6" fmla="*/ 114 w 472"/>
                <a:gd name="T7" fmla="*/ 429 h 771"/>
                <a:gd name="T8" fmla="*/ 228 w 472"/>
                <a:gd name="T9" fmla="*/ 543 h 771"/>
                <a:gd name="T10" fmla="*/ 455 w 472"/>
                <a:gd name="T11" fmla="*/ 771 h 771"/>
                <a:gd name="T12" fmla="*/ 472 w 472"/>
                <a:gd name="T13" fmla="*/ 754 h 771"/>
                <a:gd name="T14" fmla="*/ 244 w 472"/>
                <a:gd name="T15" fmla="*/ 527 h 771"/>
                <a:gd name="T16" fmla="*/ 130 w 472"/>
                <a:gd name="T17" fmla="*/ 413 h 771"/>
                <a:gd name="T18" fmla="*/ 50 w 472"/>
                <a:gd name="T19" fmla="*/ 284 h 771"/>
                <a:gd name="T20" fmla="*/ 183 w 472"/>
                <a:gd name="T21" fmla="*/ 38 h 771"/>
                <a:gd name="T22" fmla="*/ 257 w 472"/>
                <a:gd name="T23" fmla="*/ 23 h 771"/>
                <a:gd name="T24" fmla="*/ 455 w 472"/>
                <a:gd name="T25" fmla="*/ 131 h 771"/>
                <a:gd name="T26" fmla="*/ 472 w 472"/>
                <a:gd name="T27" fmla="*/ 114 h 771"/>
                <a:gd name="T28" fmla="*/ 341 w 472"/>
                <a:gd name="T29" fmla="*/ 15 h 771"/>
                <a:gd name="T30" fmla="*/ 259 w 472"/>
                <a:gd name="T31" fmla="*/ 0 h 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2" h="771">
                  <a:moveTo>
                    <a:pt x="259" y="0"/>
                  </a:moveTo>
                  <a:cubicBezTo>
                    <a:pt x="230" y="0"/>
                    <a:pt x="202" y="5"/>
                    <a:pt x="175" y="16"/>
                  </a:cubicBezTo>
                  <a:cubicBezTo>
                    <a:pt x="67" y="54"/>
                    <a:pt x="0" y="178"/>
                    <a:pt x="27" y="289"/>
                  </a:cubicBezTo>
                  <a:cubicBezTo>
                    <a:pt x="37" y="345"/>
                    <a:pt x="74" y="394"/>
                    <a:pt x="114" y="429"/>
                  </a:cubicBezTo>
                  <a:cubicBezTo>
                    <a:pt x="228" y="543"/>
                    <a:pt x="228" y="543"/>
                    <a:pt x="228" y="543"/>
                  </a:cubicBezTo>
                  <a:cubicBezTo>
                    <a:pt x="455" y="771"/>
                    <a:pt x="455" y="771"/>
                    <a:pt x="455" y="771"/>
                  </a:cubicBezTo>
                  <a:cubicBezTo>
                    <a:pt x="472" y="754"/>
                    <a:pt x="472" y="754"/>
                    <a:pt x="472" y="754"/>
                  </a:cubicBezTo>
                  <a:cubicBezTo>
                    <a:pt x="244" y="527"/>
                    <a:pt x="244" y="527"/>
                    <a:pt x="244" y="527"/>
                  </a:cubicBezTo>
                  <a:cubicBezTo>
                    <a:pt x="130" y="413"/>
                    <a:pt x="130" y="413"/>
                    <a:pt x="130" y="413"/>
                  </a:cubicBezTo>
                  <a:cubicBezTo>
                    <a:pt x="90" y="376"/>
                    <a:pt x="60" y="335"/>
                    <a:pt x="50" y="284"/>
                  </a:cubicBezTo>
                  <a:cubicBezTo>
                    <a:pt x="26" y="183"/>
                    <a:pt x="86" y="72"/>
                    <a:pt x="183" y="38"/>
                  </a:cubicBezTo>
                  <a:cubicBezTo>
                    <a:pt x="208" y="28"/>
                    <a:pt x="233" y="23"/>
                    <a:pt x="257" y="23"/>
                  </a:cubicBezTo>
                  <a:cubicBezTo>
                    <a:pt x="333" y="23"/>
                    <a:pt x="406" y="67"/>
                    <a:pt x="455" y="131"/>
                  </a:cubicBezTo>
                  <a:cubicBezTo>
                    <a:pt x="472" y="114"/>
                    <a:pt x="472" y="114"/>
                    <a:pt x="472" y="114"/>
                  </a:cubicBezTo>
                  <a:cubicBezTo>
                    <a:pt x="435" y="77"/>
                    <a:pt x="396" y="33"/>
                    <a:pt x="341" y="15"/>
                  </a:cubicBezTo>
                  <a:cubicBezTo>
                    <a:pt x="315" y="5"/>
                    <a:pt x="287" y="0"/>
                    <a:pt x="25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87"/>
            <p:cNvSpPr>
              <a:spLocks/>
            </p:cNvSpPr>
            <p:nvPr/>
          </p:nvSpPr>
          <p:spPr bwMode="auto">
            <a:xfrm>
              <a:off x="3277077" y="3934619"/>
              <a:ext cx="1209677" cy="1882776"/>
            </a:xfrm>
            <a:custGeom>
              <a:avLst/>
              <a:gdLst>
                <a:gd name="T0" fmla="*/ 309 w 571"/>
                <a:gd name="T1" fmla="*/ 0 h 889"/>
                <a:gd name="T2" fmla="*/ 200 w 571"/>
                <a:gd name="T3" fmla="*/ 20 h 889"/>
                <a:gd name="T4" fmla="*/ 6 w 571"/>
                <a:gd name="T5" fmla="*/ 255 h 889"/>
                <a:gd name="T6" fmla="*/ 6 w 571"/>
                <a:gd name="T7" fmla="*/ 360 h 889"/>
                <a:gd name="T8" fmla="*/ 9 w 571"/>
                <a:gd name="T9" fmla="*/ 373 h 889"/>
                <a:gd name="T10" fmla="*/ 114 w 571"/>
                <a:gd name="T11" fmla="*/ 548 h 889"/>
                <a:gd name="T12" fmla="*/ 228 w 571"/>
                <a:gd name="T13" fmla="*/ 661 h 889"/>
                <a:gd name="T14" fmla="*/ 456 w 571"/>
                <a:gd name="T15" fmla="*/ 889 h 889"/>
                <a:gd name="T16" fmla="*/ 473 w 571"/>
                <a:gd name="T17" fmla="*/ 873 h 889"/>
                <a:gd name="T18" fmla="*/ 245 w 571"/>
                <a:gd name="T19" fmla="*/ 645 h 889"/>
                <a:gd name="T20" fmla="*/ 131 w 571"/>
                <a:gd name="T21" fmla="*/ 531 h 889"/>
                <a:gd name="T22" fmla="*/ 32 w 571"/>
                <a:gd name="T23" fmla="*/ 368 h 889"/>
                <a:gd name="T24" fmla="*/ 209 w 571"/>
                <a:gd name="T25" fmla="*/ 41 h 889"/>
                <a:gd name="T26" fmla="*/ 309 w 571"/>
                <a:gd name="T27" fmla="*/ 23 h 889"/>
                <a:gd name="T28" fmla="*/ 407 w 571"/>
                <a:gd name="T29" fmla="*/ 40 h 889"/>
                <a:gd name="T30" fmla="*/ 555 w 571"/>
                <a:gd name="T31" fmla="*/ 150 h 889"/>
                <a:gd name="T32" fmla="*/ 571 w 571"/>
                <a:gd name="T33" fmla="*/ 134 h 889"/>
                <a:gd name="T34" fmla="*/ 415 w 571"/>
                <a:gd name="T35" fmla="*/ 18 h 889"/>
                <a:gd name="T36" fmla="*/ 309 w 571"/>
                <a:gd name="T37" fmla="*/ 0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71" h="889">
                  <a:moveTo>
                    <a:pt x="309" y="0"/>
                  </a:moveTo>
                  <a:cubicBezTo>
                    <a:pt x="272" y="0"/>
                    <a:pt x="235" y="6"/>
                    <a:pt x="200" y="20"/>
                  </a:cubicBezTo>
                  <a:cubicBezTo>
                    <a:pt x="99" y="56"/>
                    <a:pt x="25" y="150"/>
                    <a:pt x="6" y="255"/>
                  </a:cubicBezTo>
                  <a:cubicBezTo>
                    <a:pt x="6" y="360"/>
                    <a:pt x="6" y="360"/>
                    <a:pt x="6" y="360"/>
                  </a:cubicBezTo>
                  <a:cubicBezTo>
                    <a:pt x="7" y="364"/>
                    <a:pt x="8" y="369"/>
                    <a:pt x="9" y="373"/>
                  </a:cubicBezTo>
                  <a:cubicBezTo>
                    <a:pt x="19" y="442"/>
                    <a:pt x="77" y="515"/>
                    <a:pt x="114" y="548"/>
                  </a:cubicBezTo>
                  <a:cubicBezTo>
                    <a:pt x="228" y="661"/>
                    <a:pt x="228" y="661"/>
                    <a:pt x="228" y="661"/>
                  </a:cubicBezTo>
                  <a:cubicBezTo>
                    <a:pt x="456" y="889"/>
                    <a:pt x="456" y="889"/>
                    <a:pt x="456" y="889"/>
                  </a:cubicBezTo>
                  <a:cubicBezTo>
                    <a:pt x="473" y="873"/>
                    <a:pt x="473" y="873"/>
                    <a:pt x="473" y="873"/>
                  </a:cubicBezTo>
                  <a:cubicBezTo>
                    <a:pt x="245" y="645"/>
                    <a:pt x="245" y="645"/>
                    <a:pt x="245" y="645"/>
                  </a:cubicBezTo>
                  <a:cubicBezTo>
                    <a:pt x="131" y="531"/>
                    <a:pt x="131" y="531"/>
                    <a:pt x="131" y="531"/>
                  </a:cubicBezTo>
                  <a:cubicBezTo>
                    <a:pt x="93" y="498"/>
                    <a:pt x="42" y="433"/>
                    <a:pt x="32" y="368"/>
                  </a:cubicBezTo>
                  <a:cubicBezTo>
                    <a:pt x="0" y="235"/>
                    <a:pt x="80" y="87"/>
                    <a:pt x="209" y="41"/>
                  </a:cubicBezTo>
                  <a:cubicBezTo>
                    <a:pt x="241" y="29"/>
                    <a:pt x="275" y="23"/>
                    <a:pt x="309" y="23"/>
                  </a:cubicBezTo>
                  <a:cubicBezTo>
                    <a:pt x="342" y="23"/>
                    <a:pt x="376" y="29"/>
                    <a:pt x="407" y="40"/>
                  </a:cubicBezTo>
                  <a:cubicBezTo>
                    <a:pt x="473" y="62"/>
                    <a:pt x="521" y="117"/>
                    <a:pt x="555" y="150"/>
                  </a:cubicBezTo>
                  <a:cubicBezTo>
                    <a:pt x="571" y="134"/>
                    <a:pt x="571" y="134"/>
                    <a:pt x="571" y="134"/>
                  </a:cubicBezTo>
                  <a:cubicBezTo>
                    <a:pt x="539" y="102"/>
                    <a:pt x="487" y="42"/>
                    <a:pt x="415" y="18"/>
                  </a:cubicBezTo>
                  <a:cubicBezTo>
                    <a:pt x="381" y="6"/>
                    <a:pt x="345" y="0"/>
                    <a:pt x="30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88"/>
            <p:cNvSpPr>
              <a:spLocks noEditPoints="1"/>
            </p:cNvSpPr>
            <p:nvPr/>
          </p:nvSpPr>
          <p:spPr bwMode="auto">
            <a:xfrm>
              <a:off x="3289777" y="3786981"/>
              <a:ext cx="1303339" cy="2135188"/>
            </a:xfrm>
            <a:custGeom>
              <a:avLst/>
              <a:gdLst>
                <a:gd name="T0" fmla="*/ 0 w 615"/>
                <a:gd name="T1" fmla="*/ 560 h 1009"/>
                <a:gd name="T2" fmla="*/ 0 w 615"/>
                <a:gd name="T3" fmla="*/ 602 h 1009"/>
                <a:gd name="T4" fmla="*/ 59 w 615"/>
                <a:gd name="T5" fmla="*/ 667 h 1009"/>
                <a:gd name="T6" fmla="*/ 173 w 615"/>
                <a:gd name="T7" fmla="*/ 781 h 1009"/>
                <a:gd name="T8" fmla="*/ 401 w 615"/>
                <a:gd name="T9" fmla="*/ 1009 h 1009"/>
                <a:gd name="T10" fmla="*/ 417 w 615"/>
                <a:gd name="T11" fmla="*/ 992 h 1009"/>
                <a:gd name="T12" fmla="*/ 189 w 615"/>
                <a:gd name="T13" fmla="*/ 764 h 1009"/>
                <a:gd name="T14" fmla="*/ 75 w 615"/>
                <a:gd name="T15" fmla="*/ 650 h 1009"/>
                <a:gd name="T16" fmla="*/ 5 w 615"/>
                <a:gd name="T17" fmla="*/ 569 h 1009"/>
                <a:gd name="T18" fmla="*/ 0 w 615"/>
                <a:gd name="T19" fmla="*/ 560 h 1009"/>
                <a:gd name="T20" fmla="*/ 303 w 615"/>
                <a:gd name="T21" fmla="*/ 0 h 1009"/>
                <a:gd name="T22" fmla="*/ 170 w 615"/>
                <a:gd name="T23" fmla="*/ 24 h 1009"/>
                <a:gd name="T24" fmla="*/ 0 w 615"/>
                <a:gd name="T25" fmla="*/ 153 h 1009"/>
                <a:gd name="T26" fmla="*/ 0 w 615"/>
                <a:gd name="T27" fmla="*/ 196 h 1009"/>
                <a:gd name="T28" fmla="*/ 178 w 615"/>
                <a:gd name="T29" fmla="*/ 46 h 1009"/>
                <a:gd name="T30" fmla="*/ 303 w 615"/>
                <a:gd name="T31" fmla="*/ 23 h 1009"/>
                <a:gd name="T32" fmla="*/ 425 w 615"/>
                <a:gd name="T33" fmla="*/ 45 h 1009"/>
                <a:gd name="T34" fmla="*/ 533 w 615"/>
                <a:gd name="T35" fmla="*/ 108 h 1009"/>
                <a:gd name="T36" fmla="*/ 598 w 615"/>
                <a:gd name="T37" fmla="*/ 171 h 1009"/>
                <a:gd name="T38" fmla="*/ 615 w 615"/>
                <a:gd name="T39" fmla="*/ 155 h 1009"/>
                <a:gd name="T40" fmla="*/ 548 w 615"/>
                <a:gd name="T41" fmla="*/ 90 h 1009"/>
                <a:gd name="T42" fmla="*/ 433 w 615"/>
                <a:gd name="T43" fmla="*/ 23 h 1009"/>
                <a:gd name="T44" fmla="*/ 303 w 615"/>
                <a:gd name="T45" fmla="*/ 0 h 1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15" h="1009">
                  <a:moveTo>
                    <a:pt x="0" y="560"/>
                  </a:moveTo>
                  <a:cubicBezTo>
                    <a:pt x="0" y="602"/>
                    <a:pt x="0" y="602"/>
                    <a:pt x="0" y="602"/>
                  </a:cubicBezTo>
                  <a:cubicBezTo>
                    <a:pt x="22" y="632"/>
                    <a:pt x="48" y="655"/>
                    <a:pt x="59" y="667"/>
                  </a:cubicBezTo>
                  <a:cubicBezTo>
                    <a:pt x="173" y="781"/>
                    <a:pt x="173" y="781"/>
                    <a:pt x="173" y="781"/>
                  </a:cubicBezTo>
                  <a:cubicBezTo>
                    <a:pt x="401" y="1009"/>
                    <a:pt x="401" y="1009"/>
                    <a:pt x="401" y="1009"/>
                  </a:cubicBezTo>
                  <a:cubicBezTo>
                    <a:pt x="417" y="992"/>
                    <a:pt x="417" y="992"/>
                    <a:pt x="417" y="992"/>
                  </a:cubicBezTo>
                  <a:cubicBezTo>
                    <a:pt x="189" y="764"/>
                    <a:pt x="189" y="764"/>
                    <a:pt x="189" y="764"/>
                  </a:cubicBezTo>
                  <a:cubicBezTo>
                    <a:pt x="75" y="650"/>
                    <a:pt x="75" y="650"/>
                    <a:pt x="75" y="650"/>
                  </a:cubicBezTo>
                  <a:cubicBezTo>
                    <a:pt x="61" y="636"/>
                    <a:pt x="29" y="605"/>
                    <a:pt x="5" y="569"/>
                  </a:cubicBezTo>
                  <a:cubicBezTo>
                    <a:pt x="4" y="566"/>
                    <a:pt x="2" y="563"/>
                    <a:pt x="0" y="560"/>
                  </a:cubicBezTo>
                  <a:moveTo>
                    <a:pt x="303" y="0"/>
                  </a:moveTo>
                  <a:cubicBezTo>
                    <a:pt x="258" y="0"/>
                    <a:pt x="212" y="8"/>
                    <a:pt x="170" y="24"/>
                  </a:cubicBezTo>
                  <a:cubicBezTo>
                    <a:pt x="101" y="49"/>
                    <a:pt x="42" y="95"/>
                    <a:pt x="0" y="153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40" y="128"/>
                    <a:pt x="102" y="73"/>
                    <a:pt x="178" y="46"/>
                  </a:cubicBezTo>
                  <a:cubicBezTo>
                    <a:pt x="218" y="31"/>
                    <a:pt x="260" y="23"/>
                    <a:pt x="303" y="23"/>
                  </a:cubicBezTo>
                  <a:cubicBezTo>
                    <a:pt x="344" y="23"/>
                    <a:pt x="386" y="30"/>
                    <a:pt x="425" y="45"/>
                  </a:cubicBezTo>
                  <a:cubicBezTo>
                    <a:pt x="464" y="59"/>
                    <a:pt x="501" y="81"/>
                    <a:pt x="533" y="108"/>
                  </a:cubicBezTo>
                  <a:cubicBezTo>
                    <a:pt x="568" y="139"/>
                    <a:pt x="576" y="149"/>
                    <a:pt x="598" y="171"/>
                  </a:cubicBezTo>
                  <a:cubicBezTo>
                    <a:pt x="615" y="155"/>
                    <a:pt x="615" y="155"/>
                    <a:pt x="615" y="155"/>
                  </a:cubicBezTo>
                  <a:cubicBezTo>
                    <a:pt x="591" y="132"/>
                    <a:pt x="586" y="124"/>
                    <a:pt x="548" y="90"/>
                  </a:cubicBezTo>
                  <a:cubicBezTo>
                    <a:pt x="514" y="61"/>
                    <a:pt x="475" y="38"/>
                    <a:pt x="433" y="23"/>
                  </a:cubicBezTo>
                  <a:cubicBezTo>
                    <a:pt x="391" y="7"/>
                    <a:pt x="347" y="0"/>
                    <a:pt x="30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89"/>
            <p:cNvSpPr>
              <a:spLocks/>
            </p:cNvSpPr>
            <p:nvPr/>
          </p:nvSpPr>
          <p:spPr bwMode="auto">
            <a:xfrm>
              <a:off x="4667728" y="5058569"/>
              <a:ext cx="863601" cy="863600"/>
            </a:xfrm>
            <a:custGeom>
              <a:avLst/>
              <a:gdLst>
                <a:gd name="T0" fmla="*/ 21 w 544"/>
                <a:gd name="T1" fmla="*/ 0 h 544"/>
                <a:gd name="T2" fmla="*/ 0 w 544"/>
                <a:gd name="T3" fmla="*/ 23 h 544"/>
                <a:gd name="T4" fmla="*/ 522 w 544"/>
                <a:gd name="T5" fmla="*/ 544 h 544"/>
                <a:gd name="T6" fmla="*/ 544 w 544"/>
                <a:gd name="T7" fmla="*/ 522 h 544"/>
                <a:gd name="T8" fmla="*/ 21 w 544"/>
                <a:gd name="T9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4" h="544">
                  <a:moveTo>
                    <a:pt x="21" y="0"/>
                  </a:moveTo>
                  <a:lnTo>
                    <a:pt x="0" y="23"/>
                  </a:lnTo>
                  <a:lnTo>
                    <a:pt x="522" y="544"/>
                  </a:lnTo>
                  <a:lnTo>
                    <a:pt x="544" y="522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90"/>
            <p:cNvSpPr>
              <a:spLocks/>
            </p:cNvSpPr>
            <p:nvPr/>
          </p:nvSpPr>
          <p:spPr bwMode="auto">
            <a:xfrm>
              <a:off x="4667728" y="5058569"/>
              <a:ext cx="863601" cy="863600"/>
            </a:xfrm>
            <a:custGeom>
              <a:avLst/>
              <a:gdLst>
                <a:gd name="T0" fmla="*/ 21 w 544"/>
                <a:gd name="T1" fmla="*/ 0 h 544"/>
                <a:gd name="T2" fmla="*/ 0 w 544"/>
                <a:gd name="T3" fmla="*/ 23 h 544"/>
                <a:gd name="T4" fmla="*/ 522 w 544"/>
                <a:gd name="T5" fmla="*/ 544 h 544"/>
                <a:gd name="T6" fmla="*/ 544 w 544"/>
                <a:gd name="T7" fmla="*/ 522 h 544"/>
                <a:gd name="T8" fmla="*/ 21 w 544"/>
                <a:gd name="T9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4" h="544">
                  <a:moveTo>
                    <a:pt x="21" y="0"/>
                  </a:moveTo>
                  <a:lnTo>
                    <a:pt x="0" y="23"/>
                  </a:lnTo>
                  <a:lnTo>
                    <a:pt x="522" y="544"/>
                  </a:lnTo>
                  <a:lnTo>
                    <a:pt x="544" y="522"/>
                  </a:lnTo>
                  <a:lnTo>
                    <a:pt x="2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91"/>
            <p:cNvSpPr>
              <a:spLocks/>
            </p:cNvSpPr>
            <p:nvPr/>
          </p:nvSpPr>
          <p:spPr bwMode="auto">
            <a:xfrm>
              <a:off x="4770916" y="4955382"/>
              <a:ext cx="865189" cy="862013"/>
            </a:xfrm>
            <a:custGeom>
              <a:avLst/>
              <a:gdLst>
                <a:gd name="T0" fmla="*/ 23 w 545"/>
                <a:gd name="T1" fmla="*/ 0 h 543"/>
                <a:gd name="T2" fmla="*/ 0 w 545"/>
                <a:gd name="T3" fmla="*/ 21 h 543"/>
                <a:gd name="T4" fmla="*/ 522 w 545"/>
                <a:gd name="T5" fmla="*/ 543 h 543"/>
                <a:gd name="T6" fmla="*/ 545 w 545"/>
                <a:gd name="T7" fmla="*/ 521 h 543"/>
                <a:gd name="T8" fmla="*/ 23 w 545"/>
                <a:gd name="T9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5" h="543">
                  <a:moveTo>
                    <a:pt x="23" y="0"/>
                  </a:moveTo>
                  <a:lnTo>
                    <a:pt x="0" y="21"/>
                  </a:lnTo>
                  <a:lnTo>
                    <a:pt x="522" y="543"/>
                  </a:lnTo>
                  <a:lnTo>
                    <a:pt x="545" y="521"/>
                  </a:lnTo>
                  <a:lnTo>
                    <a:pt x="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92"/>
            <p:cNvSpPr>
              <a:spLocks/>
            </p:cNvSpPr>
            <p:nvPr/>
          </p:nvSpPr>
          <p:spPr bwMode="auto">
            <a:xfrm>
              <a:off x="4770916" y="4955382"/>
              <a:ext cx="865189" cy="862013"/>
            </a:xfrm>
            <a:custGeom>
              <a:avLst/>
              <a:gdLst>
                <a:gd name="T0" fmla="*/ 23 w 545"/>
                <a:gd name="T1" fmla="*/ 0 h 543"/>
                <a:gd name="T2" fmla="*/ 0 w 545"/>
                <a:gd name="T3" fmla="*/ 21 h 543"/>
                <a:gd name="T4" fmla="*/ 522 w 545"/>
                <a:gd name="T5" fmla="*/ 543 h 543"/>
                <a:gd name="T6" fmla="*/ 545 w 545"/>
                <a:gd name="T7" fmla="*/ 521 h 543"/>
                <a:gd name="T8" fmla="*/ 23 w 545"/>
                <a:gd name="T9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5" h="543">
                  <a:moveTo>
                    <a:pt x="23" y="0"/>
                  </a:moveTo>
                  <a:lnTo>
                    <a:pt x="0" y="21"/>
                  </a:lnTo>
                  <a:lnTo>
                    <a:pt x="522" y="543"/>
                  </a:lnTo>
                  <a:lnTo>
                    <a:pt x="545" y="521"/>
                  </a:lnTo>
                  <a:lnTo>
                    <a:pt x="2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93"/>
            <p:cNvSpPr>
              <a:spLocks/>
            </p:cNvSpPr>
            <p:nvPr/>
          </p:nvSpPr>
          <p:spPr bwMode="auto">
            <a:xfrm>
              <a:off x="4877279" y="4852194"/>
              <a:ext cx="862014" cy="860425"/>
            </a:xfrm>
            <a:custGeom>
              <a:avLst/>
              <a:gdLst>
                <a:gd name="T0" fmla="*/ 21 w 543"/>
                <a:gd name="T1" fmla="*/ 0 h 542"/>
                <a:gd name="T2" fmla="*/ 0 w 543"/>
                <a:gd name="T3" fmla="*/ 21 h 542"/>
                <a:gd name="T4" fmla="*/ 522 w 543"/>
                <a:gd name="T5" fmla="*/ 542 h 542"/>
                <a:gd name="T6" fmla="*/ 543 w 543"/>
                <a:gd name="T7" fmla="*/ 521 h 542"/>
                <a:gd name="T8" fmla="*/ 21 w 543"/>
                <a:gd name="T9" fmla="*/ 0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3" h="542">
                  <a:moveTo>
                    <a:pt x="21" y="0"/>
                  </a:moveTo>
                  <a:lnTo>
                    <a:pt x="0" y="21"/>
                  </a:lnTo>
                  <a:lnTo>
                    <a:pt x="522" y="542"/>
                  </a:lnTo>
                  <a:lnTo>
                    <a:pt x="543" y="521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94"/>
            <p:cNvSpPr>
              <a:spLocks/>
            </p:cNvSpPr>
            <p:nvPr/>
          </p:nvSpPr>
          <p:spPr bwMode="auto">
            <a:xfrm>
              <a:off x="4877279" y="4852194"/>
              <a:ext cx="862014" cy="860425"/>
            </a:xfrm>
            <a:custGeom>
              <a:avLst/>
              <a:gdLst>
                <a:gd name="T0" fmla="*/ 21 w 543"/>
                <a:gd name="T1" fmla="*/ 0 h 542"/>
                <a:gd name="T2" fmla="*/ 0 w 543"/>
                <a:gd name="T3" fmla="*/ 21 h 542"/>
                <a:gd name="T4" fmla="*/ 522 w 543"/>
                <a:gd name="T5" fmla="*/ 542 h 542"/>
                <a:gd name="T6" fmla="*/ 543 w 543"/>
                <a:gd name="T7" fmla="*/ 521 h 542"/>
                <a:gd name="T8" fmla="*/ 21 w 543"/>
                <a:gd name="T9" fmla="*/ 0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3" h="542">
                  <a:moveTo>
                    <a:pt x="21" y="0"/>
                  </a:moveTo>
                  <a:lnTo>
                    <a:pt x="0" y="21"/>
                  </a:lnTo>
                  <a:lnTo>
                    <a:pt x="522" y="542"/>
                  </a:lnTo>
                  <a:lnTo>
                    <a:pt x="543" y="521"/>
                  </a:lnTo>
                  <a:lnTo>
                    <a:pt x="2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95"/>
            <p:cNvSpPr>
              <a:spLocks/>
            </p:cNvSpPr>
            <p:nvPr/>
          </p:nvSpPr>
          <p:spPr bwMode="auto">
            <a:xfrm>
              <a:off x="4980466" y="4745832"/>
              <a:ext cx="862014" cy="863600"/>
            </a:xfrm>
            <a:custGeom>
              <a:avLst/>
              <a:gdLst>
                <a:gd name="T0" fmla="*/ 23 w 543"/>
                <a:gd name="T1" fmla="*/ 0 h 544"/>
                <a:gd name="T2" fmla="*/ 0 w 543"/>
                <a:gd name="T3" fmla="*/ 23 h 544"/>
                <a:gd name="T4" fmla="*/ 522 w 543"/>
                <a:gd name="T5" fmla="*/ 544 h 544"/>
                <a:gd name="T6" fmla="*/ 543 w 543"/>
                <a:gd name="T7" fmla="*/ 521 h 544"/>
                <a:gd name="T8" fmla="*/ 23 w 543"/>
                <a:gd name="T9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3" h="544">
                  <a:moveTo>
                    <a:pt x="23" y="0"/>
                  </a:moveTo>
                  <a:lnTo>
                    <a:pt x="0" y="23"/>
                  </a:lnTo>
                  <a:lnTo>
                    <a:pt x="522" y="544"/>
                  </a:lnTo>
                  <a:lnTo>
                    <a:pt x="543" y="521"/>
                  </a:lnTo>
                  <a:lnTo>
                    <a:pt x="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97"/>
            <p:cNvSpPr>
              <a:spLocks/>
            </p:cNvSpPr>
            <p:nvPr/>
          </p:nvSpPr>
          <p:spPr bwMode="auto">
            <a:xfrm>
              <a:off x="5085242" y="4642644"/>
              <a:ext cx="863601" cy="860425"/>
            </a:xfrm>
            <a:custGeom>
              <a:avLst/>
              <a:gdLst>
                <a:gd name="T0" fmla="*/ 22 w 544"/>
                <a:gd name="T1" fmla="*/ 0 h 542"/>
                <a:gd name="T2" fmla="*/ 0 w 544"/>
                <a:gd name="T3" fmla="*/ 21 h 542"/>
                <a:gd name="T4" fmla="*/ 522 w 544"/>
                <a:gd name="T5" fmla="*/ 542 h 542"/>
                <a:gd name="T6" fmla="*/ 544 w 544"/>
                <a:gd name="T7" fmla="*/ 521 h 542"/>
                <a:gd name="T8" fmla="*/ 22 w 544"/>
                <a:gd name="T9" fmla="*/ 0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4" h="542">
                  <a:moveTo>
                    <a:pt x="22" y="0"/>
                  </a:moveTo>
                  <a:lnTo>
                    <a:pt x="0" y="21"/>
                  </a:lnTo>
                  <a:lnTo>
                    <a:pt x="522" y="542"/>
                  </a:lnTo>
                  <a:lnTo>
                    <a:pt x="544" y="521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98"/>
            <p:cNvSpPr>
              <a:spLocks/>
            </p:cNvSpPr>
            <p:nvPr/>
          </p:nvSpPr>
          <p:spPr bwMode="auto">
            <a:xfrm>
              <a:off x="5085242" y="4642644"/>
              <a:ext cx="863601" cy="860425"/>
            </a:xfrm>
            <a:custGeom>
              <a:avLst/>
              <a:gdLst>
                <a:gd name="T0" fmla="*/ 22 w 544"/>
                <a:gd name="T1" fmla="*/ 0 h 542"/>
                <a:gd name="T2" fmla="*/ 0 w 544"/>
                <a:gd name="T3" fmla="*/ 21 h 542"/>
                <a:gd name="T4" fmla="*/ 522 w 544"/>
                <a:gd name="T5" fmla="*/ 542 h 542"/>
                <a:gd name="T6" fmla="*/ 544 w 544"/>
                <a:gd name="T7" fmla="*/ 521 h 542"/>
                <a:gd name="T8" fmla="*/ 22 w 544"/>
                <a:gd name="T9" fmla="*/ 0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4" h="542">
                  <a:moveTo>
                    <a:pt x="22" y="0"/>
                  </a:moveTo>
                  <a:lnTo>
                    <a:pt x="0" y="21"/>
                  </a:lnTo>
                  <a:lnTo>
                    <a:pt x="522" y="542"/>
                  </a:lnTo>
                  <a:lnTo>
                    <a:pt x="544" y="521"/>
                  </a:lnTo>
                  <a:lnTo>
                    <a:pt x="2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99"/>
            <p:cNvSpPr>
              <a:spLocks/>
            </p:cNvSpPr>
            <p:nvPr/>
          </p:nvSpPr>
          <p:spPr bwMode="auto">
            <a:xfrm>
              <a:off x="3310414" y="6414295"/>
              <a:ext cx="608013" cy="573088"/>
            </a:xfrm>
            <a:custGeom>
              <a:avLst/>
              <a:gdLst>
                <a:gd name="T0" fmla="*/ 22 w 383"/>
                <a:gd name="T1" fmla="*/ 0 h 361"/>
                <a:gd name="T2" fmla="*/ 0 w 383"/>
                <a:gd name="T3" fmla="*/ 22 h 361"/>
                <a:gd name="T4" fmla="*/ 339 w 383"/>
                <a:gd name="T5" fmla="*/ 361 h 361"/>
                <a:gd name="T6" fmla="*/ 383 w 383"/>
                <a:gd name="T7" fmla="*/ 361 h 361"/>
                <a:gd name="T8" fmla="*/ 22 w 383"/>
                <a:gd name="T9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361">
                  <a:moveTo>
                    <a:pt x="22" y="0"/>
                  </a:moveTo>
                  <a:lnTo>
                    <a:pt x="0" y="22"/>
                  </a:lnTo>
                  <a:lnTo>
                    <a:pt x="339" y="361"/>
                  </a:lnTo>
                  <a:lnTo>
                    <a:pt x="383" y="361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00"/>
            <p:cNvSpPr>
              <a:spLocks/>
            </p:cNvSpPr>
            <p:nvPr/>
          </p:nvSpPr>
          <p:spPr bwMode="auto">
            <a:xfrm>
              <a:off x="3310414" y="6414295"/>
              <a:ext cx="608013" cy="573088"/>
            </a:xfrm>
            <a:custGeom>
              <a:avLst/>
              <a:gdLst>
                <a:gd name="T0" fmla="*/ 22 w 383"/>
                <a:gd name="T1" fmla="*/ 0 h 361"/>
                <a:gd name="T2" fmla="*/ 0 w 383"/>
                <a:gd name="T3" fmla="*/ 22 h 361"/>
                <a:gd name="T4" fmla="*/ 339 w 383"/>
                <a:gd name="T5" fmla="*/ 361 h 361"/>
                <a:gd name="T6" fmla="*/ 383 w 383"/>
                <a:gd name="T7" fmla="*/ 361 h 361"/>
                <a:gd name="T8" fmla="*/ 22 w 383"/>
                <a:gd name="T9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361">
                  <a:moveTo>
                    <a:pt x="22" y="0"/>
                  </a:moveTo>
                  <a:lnTo>
                    <a:pt x="0" y="22"/>
                  </a:lnTo>
                  <a:lnTo>
                    <a:pt x="339" y="361"/>
                  </a:lnTo>
                  <a:lnTo>
                    <a:pt x="383" y="361"/>
                  </a:lnTo>
                  <a:lnTo>
                    <a:pt x="2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01"/>
            <p:cNvSpPr>
              <a:spLocks/>
            </p:cNvSpPr>
            <p:nvPr/>
          </p:nvSpPr>
          <p:spPr bwMode="auto">
            <a:xfrm>
              <a:off x="3415189" y="6309520"/>
              <a:ext cx="711201" cy="677863"/>
            </a:xfrm>
            <a:custGeom>
              <a:avLst/>
              <a:gdLst>
                <a:gd name="T0" fmla="*/ 23 w 448"/>
                <a:gd name="T1" fmla="*/ 0 h 427"/>
                <a:gd name="T2" fmla="*/ 0 w 448"/>
                <a:gd name="T3" fmla="*/ 23 h 427"/>
                <a:gd name="T4" fmla="*/ 404 w 448"/>
                <a:gd name="T5" fmla="*/ 427 h 427"/>
                <a:gd name="T6" fmla="*/ 448 w 448"/>
                <a:gd name="T7" fmla="*/ 427 h 427"/>
                <a:gd name="T8" fmla="*/ 23 w 448"/>
                <a:gd name="T9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8" h="427">
                  <a:moveTo>
                    <a:pt x="23" y="0"/>
                  </a:moveTo>
                  <a:lnTo>
                    <a:pt x="0" y="23"/>
                  </a:lnTo>
                  <a:lnTo>
                    <a:pt x="404" y="427"/>
                  </a:lnTo>
                  <a:lnTo>
                    <a:pt x="448" y="427"/>
                  </a:lnTo>
                  <a:lnTo>
                    <a:pt x="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02"/>
            <p:cNvSpPr>
              <a:spLocks/>
            </p:cNvSpPr>
            <p:nvPr/>
          </p:nvSpPr>
          <p:spPr bwMode="auto">
            <a:xfrm>
              <a:off x="3415189" y="6309520"/>
              <a:ext cx="711201" cy="677863"/>
            </a:xfrm>
            <a:custGeom>
              <a:avLst/>
              <a:gdLst>
                <a:gd name="T0" fmla="*/ 23 w 448"/>
                <a:gd name="T1" fmla="*/ 0 h 427"/>
                <a:gd name="T2" fmla="*/ 0 w 448"/>
                <a:gd name="T3" fmla="*/ 23 h 427"/>
                <a:gd name="T4" fmla="*/ 404 w 448"/>
                <a:gd name="T5" fmla="*/ 427 h 427"/>
                <a:gd name="T6" fmla="*/ 448 w 448"/>
                <a:gd name="T7" fmla="*/ 427 h 427"/>
                <a:gd name="T8" fmla="*/ 23 w 448"/>
                <a:gd name="T9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8" h="427">
                  <a:moveTo>
                    <a:pt x="23" y="0"/>
                  </a:moveTo>
                  <a:lnTo>
                    <a:pt x="0" y="23"/>
                  </a:lnTo>
                  <a:lnTo>
                    <a:pt x="404" y="427"/>
                  </a:lnTo>
                  <a:lnTo>
                    <a:pt x="448" y="427"/>
                  </a:lnTo>
                  <a:lnTo>
                    <a:pt x="2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03"/>
            <p:cNvSpPr>
              <a:spLocks/>
            </p:cNvSpPr>
            <p:nvPr/>
          </p:nvSpPr>
          <p:spPr bwMode="auto">
            <a:xfrm>
              <a:off x="3518377" y="6206332"/>
              <a:ext cx="817564" cy="781050"/>
            </a:xfrm>
            <a:custGeom>
              <a:avLst/>
              <a:gdLst>
                <a:gd name="T0" fmla="*/ 23 w 515"/>
                <a:gd name="T1" fmla="*/ 0 h 492"/>
                <a:gd name="T2" fmla="*/ 0 w 515"/>
                <a:gd name="T3" fmla="*/ 21 h 492"/>
                <a:gd name="T4" fmla="*/ 471 w 515"/>
                <a:gd name="T5" fmla="*/ 492 h 492"/>
                <a:gd name="T6" fmla="*/ 515 w 515"/>
                <a:gd name="T7" fmla="*/ 492 h 492"/>
                <a:gd name="T8" fmla="*/ 23 w 515"/>
                <a:gd name="T9" fmla="*/ 0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5" h="492">
                  <a:moveTo>
                    <a:pt x="23" y="0"/>
                  </a:moveTo>
                  <a:lnTo>
                    <a:pt x="0" y="21"/>
                  </a:lnTo>
                  <a:lnTo>
                    <a:pt x="471" y="492"/>
                  </a:lnTo>
                  <a:lnTo>
                    <a:pt x="515" y="492"/>
                  </a:lnTo>
                  <a:lnTo>
                    <a:pt x="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04"/>
            <p:cNvSpPr>
              <a:spLocks/>
            </p:cNvSpPr>
            <p:nvPr/>
          </p:nvSpPr>
          <p:spPr bwMode="auto">
            <a:xfrm>
              <a:off x="3518377" y="6206332"/>
              <a:ext cx="817564" cy="781050"/>
            </a:xfrm>
            <a:custGeom>
              <a:avLst/>
              <a:gdLst>
                <a:gd name="T0" fmla="*/ 23 w 515"/>
                <a:gd name="T1" fmla="*/ 0 h 492"/>
                <a:gd name="T2" fmla="*/ 0 w 515"/>
                <a:gd name="T3" fmla="*/ 21 h 492"/>
                <a:gd name="T4" fmla="*/ 471 w 515"/>
                <a:gd name="T5" fmla="*/ 492 h 492"/>
                <a:gd name="T6" fmla="*/ 515 w 515"/>
                <a:gd name="T7" fmla="*/ 492 h 492"/>
                <a:gd name="T8" fmla="*/ 23 w 515"/>
                <a:gd name="T9" fmla="*/ 0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5" h="492">
                  <a:moveTo>
                    <a:pt x="23" y="0"/>
                  </a:moveTo>
                  <a:lnTo>
                    <a:pt x="0" y="21"/>
                  </a:lnTo>
                  <a:lnTo>
                    <a:pt x="471" y="492"/>
                  </a:lnTo>
                  <a:lnTo>
                    <a:pt x="515" y="492"/>
                  </a:lnTo>
                  <a:lnTo>
                    <a:pt x="2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05"/>
            <p:cNvSpPr>
              <a:spLocks/>
            </p:cNvSpPr>
            <p:nvPr/>
          </p:nvSpPr>
          <p:spPr bwMode="auto">
            <a:xfrm>
              <a:off x="3624740" y="6099970"/>
              <a:ext cx="862014" cy="863600"/>
            </a:xfrm>
            <a:custGeom>
              <a:avLst/>
              <a:gdLst>
                <a:gd name="T0" fmla="*/ 21 w 543"/>
                <a:gd name="T1" fmla="*/ 0 h 544"/>
                <a:gd name="T2" fmla="*/ 0 w 543"/>
                <a:gd name="T3" fmla="*/ 23 h 544"/>
                <a:gd name="T4" fmla="*/ 522 w 543"/>
                <a:gd name="T5" fmla="*/ 544 h 544"/>
                <a:gd name="T6" fmla="*/ 543 w 543"/>
                <a:gd name="T7" fmla="*/ 522 h 544"/>
                <a:gd name="T8" fmla="*/ 21 w 543"/>
                <a:gd name="T9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3" h="544">
                  <a:moveTo>
                    <a:pt x="21" y="0"/>
                  </a:moveTo>
                  <a:lnTo>
                    <a:pt x="0" y="23"/>
                  </a:lnTo>
                  <a:lnTo>
                    <a:pt x="522" y="544"/>
                  </a:lnTo>
                  <a:lnTo>
                    <a:pt x="543" y="522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06"/>
            <p:cNvSpPr>
              <a:spLocks/>
            </p:cNvSpPr>
            <p:nvPr/>
          </p:nvSpPr>
          <p:spPr bwMode="auto">
            <a:xfrm>
              <a:off x="3624740" y="6099970"/>
              <a:ext cx="862014" cy="863600"/>
            </a:xfrm>
            <a:custGeom>
              <a:avLst/>
              <a:gdLst>
                <a:gd name="T0" fmla="*/ 21 w 543"/>
                <a:gd name="T1" fmla="*/ 0 h 544"/>
                <a:gd name="T2" fmla="*/ 0 w 543"/>
                <a:gd name="T3" fmla="*/ 23 h 544"/>
                <a:gd name="T4" fmla="*/ 522 w 543"/>
                <a:gd name="T5" fmla="*/ 544 h 544"/>
                <a:gd name="T6" fmla="*/ 543 w 543"/>
                <a:gd name="T7" fmla="*/ 522 h 544"/>
                <a:gd name="T8" fmla="*/ 21 w 543"/>
                <a:gd name="T9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3" h="544">
                  <a:moveTo>
                    <a:pt x="21" y="0"/>
                  </a:moveTo>
                  <a:lnTo>
                    <a:pt x="0" y="23"/>
                  </a:lnTo>
                  <a:lnTo>
                    <a:pt x="522" y="544"/>
                  </a:lnTo>
                  <a:lnTo>
                    <a:pt x="543" y="522"/>
                  </a:lnTo>
                  <a:lnTo>
                    <a:pt x="2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07"/>
            <p:cNvSpPr>
              <a:spLocks/>
            </p:cNvSpPr>
            <p:nvPr/>
          </p:nvSpPr>
          <p:spPr bwMode="auto">
            <a:xfrm>
              <a:off x="3727927" y="5996782"/>
              <a:ext cx="865189" cy="863600"/>
            </a:xfrm>
            <a:custGeom>
              <a:avLst/>
              <a:gdLst>
                <a:gd name="T0" fmla="*/ 23 w 545"/>
                <a:gd name="T1" fmla="*/ 0 h 544"/>
                <a:gd name="T2" fmla="*/ 0 w 545"/>
                <a:gd name="T3" fmla="*/ 23 h 544"/>
                <a:gd name="T4" fmla="*/ 522 w 545"/>
                <a:gd name="T5" fmla="*/ 544 h 544"/>
                <a:gd name="T6" fmla="*/ 545 w 545"/>
                <a:gd name="T7" fmla="*/ 521 h 544"/>
                <a:gd name="T8" fmla="*/ 23 w 545"/>
                <a:gd name="T9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5" h="544">
                  <a:moveTo>
                    <a:pt x="23" y="0"/>
                  </a:moveTo>
                  <a:lnTo>
                    <a:pt x="0" y="23"/>
                  </a:lnTo>
                  <a:lnTo>
                    <a:pt x="522" y="544"/>
                  </a:lnTo>
                  <a:lnTo>
                    <a:pt x="545" y="521"/>
                  </a:lnTo>
                  <a:lnTo>
                    <a:pt x="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08"/>
            <p:cNvSpPr>
              <a:spLocks/>
            </p:cNvSpPr>
            <p:nvPr/>
          </p:nvSpPr>
          <p:spPr bwMode="auto">
            <a:xfrm>
              <a:off x="3727927" y="5996782"/>
              <a:ext cx="865189" cy="863600"/>
            </a:xfrm>
            <a:custGeom>
              <a:avLst/>
              <a:gdLst>
                <a:gd name="T0" fmla="*/ 23 w 545"/>
                <a:gd name="T1" fmla="*/ 0 h 544"/>
                <a:gd name="T2" fmla="*/ 0 w 545"/>
                <a:gd name="T3" fmla="*/ 23 h 544"/>
                <a:gd name="T4" fmla="*/ 522 w 545"/>
                <a:gd name="T5" fmla="*/ 544 h 544"/>
                <a:gd name="T6" fmla="*/ 545 w 545"/>
                <a:gd name="T7" fmla="*/ 521 h 544"/>
                <a:gd name="T8" fmla="*/ 23 w 545"/>
                <a:gd name="T9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5" h="544">
                  <a:moveTo>
                    <a:pt x="23" y="0"/>
                  </a:moveTo>
                  <a:lnTo>
                    <a:pt x="0" y="23"/>
                  </a:lnTo>
                  <a:lnTo>
                    <a:pt x="522" y="544"/>
                  </a:lnTo>
                  <a:lnTo>
                    <a:pt x="545" y="521"/>
                  </a:lnTo>
                  <a:lnTo>
                    <a:pt x="2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09"/>
            <p:cNvSpPr>
              <a:spLocks/>
            </p:cNvSpPr>
            <p:nvPr/>
          </p:nvSpPr>
          <p:spPr bwMode="auto">
            <a:xfrm>
              <a:off x="4504216" y="6674645"/>
              <a:ext cx="347663" cy="312738"/>
            </a:xfrm>
            <a:custGeom>
              <a:avLst/>
              <a:gdLst>
                <a:gd name="T0" fmla="*/ 197 w 219"/>
                <a:gd name="T1" fmla="*/ 0 h 197"/>
                <a:gd name="T2" fmla="*/ 0 w 219"/>
                <a:gd name="T3" fmla="*/ 197 h 197"/>
                <a:gd name="T4" fmla="*/ 44 w 219"/>
                <a:gd name="T5" fmla="*/ 197 h 197"/>
                <a:gd name="T6" fmla="*/ 219 w 219"/>
                <a:gd name="T7" fmla="*/ 22 h 197"/>
                <a:gd name="T8" fmla="*/ 197 w 219"/>
                <a:gd name="T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197">
                  <a:moveTo>
                    <a:pt x="197" y="0"/>
                  </a:moveTo>
                  <a:lnTo>
                    <a:pt x="0" y="197"/>
                  </a:lnTo>
                  <a:lnTo>
                    <a:pt x="44" y="197"/>
                  </a:lnTo>
                  <a:lnTo>
                    <a:pt x="219" y="22"/>
                  </a:lnTo>
                  <a:lnTo>
                    <a:pt x="19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10"/>
            <p:cNvSpPr>
              <a:spLocks/>
            </p:cNvSpPr>
            <p:nvPr/>
          </p:nvSpPr>
          <p:spPr bwMode="auto">
            <a:xfrm>
              <a:off x="4504216" y="6674645"/>
              <a:ext cx="347663" cy="312738"/>
            </a:xfrm>
            <a:custGeom>
              <a:avLst/>
              <a:gdLst>
                <a:gd name="T0" fmla="*/ 197 w 219"/>
                <a:gd name="T1" fmla="*/ 0 h 197"/>
                <a:gd name="T2" fmla="*/ 0 w 219"/>
                <a:gd name="T3" fmla="*/ 197 h 197"/>
                <a:gd name="T4" fmla="*/ 44 w 219"/>
                <a:gd name="T5" fmla="*/ 197 h 197"/>
                <a:gd name="T6" fmla="*/ 219 w 219"/>
                <a:gd name="T7" fmla="*/ 22 h 197"/>
                <a:gd name="T8" fmla="*/ 197 w 219"/>
                <a:gd name="T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197">
                  <a:moveTo>
                    <a:pt x="197" y="0"/>
                  </a:moveTo>
                  <a:lnTo>
                    <a:pt x="0" y="197"/>
                  </a:lnTo>
                  <a:lnTo>
                    <a:pt x="44" y="197"/>
                  </a:lnTo>
                  <a:lnTo>
                    <a:pt x="219" y="22"/>
                  </a:lnTo>
                  <a:lnTo>
                    <a:pt x="19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11"/>
            <p:cNvSpPr>
              <a:spLocks/>
            </p:cNvSpPr>
            <p:nvPr/>
          </p:nvSpPr>
          <p:spPr bwMode="auto">
            <a:xfrm>
              <a:off x="4713766" y="6779420"/>
              <a:ext cx="244475" cy="207963"/>
            </a:xfrm>
            <a:custGeom>
              <a:avLst/>
              <a:gdLst>
                <a:gd name="T0" fmla="*/ 131 w 154"/>
                <a:gd name="T1" fmla="*/ 0 h 131"/>
                <a:gd name="T2" fmla="*/ 0 w 154"/>
                <a:gd name="T3" fmla="*/ 131 h 131"/>
                <a:gd name="T4" fmla="*/ 44 w 154"/>
                <a:gd name="T5" fmla="*/ 131 h 131"/>
                <a:gd name="T6" fmla="*/ 154 w 154"/>
                <a:gd name="T7" fmla="*/ 22 h 131"/>
                <a:gd name="T8" fmla="*/ 131 w 154"/>
                <a:gd name="T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31">
                  <a:moveTo>
                    <a:pt x="131" y="0"/>
                  </a:moveTo>
                  <a:lnTo>
                    <a:pt x="0" y="131"/>
                  </a:lnTo>
                  <a:lnTo>
                    <a:pt x="44" y="131"/>
                  </a:lnTo>
                  <a:lnTo>
                    <a:pt x="154" y="22"/>
                  </a:lnTo>
                  <a:lnTo>
                    <a:pt x="13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12"/>
            <p:cNvSpPr>
              <a:spLocks/>
            </p:cNvSpPr>
            <p:nvPr/>
          </p:nvSpPr>
          <p:spPr bwMode="auto">
            <a:xfrm>
              <a:off x="4713766" y="6779420"/>
              <a:ext cx="244475" cy="207963"/>
            </a:xfrm>
            <a:custGeom>
              <a:avLst/>
              <a:gdLst>
                <a:gd name="T0" fmla="*/ 131 w 154"/>
                <a:gd name="T1" fmla="*/ 0 h 131"/>
                <a:gd name="T2" fmla="*/ 0 w 154"/>
                <a:gd name="T3" fmla="*/ 131 h 131"/>
                <a:gd name="T4" fmla="*/ 44 w 154"/>
                <a:gd name="T5" fmla="*/ 131 h 131"/>
                <a:gd name="T6" fmla="*/ 154 w 154"/>
                <a:gd name="T7" fmla="*/ 22 h 131"/>
                <a:gd name="T8" fmla="*/ 131 w 154"/>
                <a:gd name="T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31">
                  <a:moveTo>
                    <a:pt x="131" y="0"/>
                  </a:moveTo>
                  <a:lnTo>
                    <a:pt x="0" y="131"/>
                  </a:lnTo>
                  <a:lnTo>
                    <a:pt x="44" y="131"/>
                  </a:lnTo>
                  <a:lnTo>
                    <a:pt x="154" y="22"/>
                  </a:lnTo>
                  <a:lnTo>
                    <a:pt x="13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13"/>
            <p:cNvSpPr>
              <a:spLocks noEditPoints="1"/>
            </p:cNvSpPr>
            <p:nvPr/>
          </p:nvSpPr>
          <p:spPr bwMode="auto">
            <a:xfrm>
              <a:off x="3567589" y="6884195"/>
              <a:ext cx="1493840" cy="103188"/>
            </a:xfrm>
            <a:custGeom>
              <a:avLst/>
              <a:gdLst>
                <a:gd name="T0" fmla="*/ 48 w 705"/>
                <a:gd name="T1" fmla="*/ 0 h 49"/>
                <a:gd name="T2" fmla="*/ 0 w 705"/>
                <a:gd name="T3" fmla="*/ 49 h 49"/>
                <a:gd name="T4" fmla="*/ 29 w 705"/>
                <a:gd name="T5" fmla="*/ 49 h 49"/>
                <a:gd name="T6" fmla="*/ 65 w 705"/>
                <a:gd name="T7" fmla="*/ 16 h 49"/>
                <a:gd name="T8" fmla="*/ 48 w 705"/>
                <a:gd name="T9" fmla="*/ 0 h 49"/>
                <a:gd name="T10" fmla="*/ 689 w 705"/>
                <a:gd name="T11" fmla="*/ 0 h 49"/>
                <a:gd name="T12" fmla="*/ 639 w 705"/>
                <a:gd name="T13" fmla="*/ 49 h 49"/>
                <a:gd name="T14" fmla="*/ 673 w 705"/>
                <a:gd name="T15" fmla="*/ 49 h 49"/>
                <a:gd name="T16" fmla="*/ 705 w 705"/>
                <a:gd name="T17" fmla="*/ 16 h 49"/>
                <a:gd name="T18" fmla="*/ 689 w 705"/>
                <a:gd name="T1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5" h="49">
                  <a:moveTo>
                    <a:pt x="48" y="0"/>
                  </a:moveTo>
                  <a:cubicBezTo>
                    <a:pt x="33" y="15"/>
                    <a:pt x="16" y="32"/>
                    <a:pt x="0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40" y="37"/>
                    <a:pt x="52" y="26"/>
                    <a:pt x="65" y="16"/>
                  </a:cubicBezTo>
                  <a:cubicBezTo>
                    <a:pt x="48" y="0"/>
                    <a:pt x="48" y="0"/>
                    <a:pt x="48" y="0"/>
                  </a:cubicBezTo>
                  <a:moveTo>
                    <a:pt x="689" y="0"/>
                  </a:moveTo>
                  <a:cubicBezTo>
                    <a:pt x="639" y="49"/>
                    <a:pt x="639" y="49"/>
                    <a:pt x="639" y="49"/>
                  </a:cubicBezTo>
                  <a:cubicBezTo>
                    <a:pt x="673" y="49"/>
                    <a:pt x="673" y="49"/>
                    <a:pt x="673" y="49"/>
                  </a:cubicBezTo>
                  <a:cubicBezTo>
                    <a:pt x="705" y="16"/>
                    <a:pt x="705" y="16"/>
                    <a:pt x="705" y="16"/>
                  </a:cubicBezTo>
                  <a:cubicBezTo>
                    <a:pt x="689" y="0"/>
                    <a:pt x="689" y="0"/>
                    <a:pt x="68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14"/>
            <p:cNvSpPr>
              <a:spLocks/>
            </p:cNvSpPr>
            <p:nvPr/>
          </p:nvSpPr>
          <p:spPr bwMode="auto">
            <a:xfrm>
              <a:off x="3380264" y="6779420"/>
              <a:ext cx="219075" cy="207963"/>
            </a:xfrm>
            <a:custGeom>
              <a:avLst/>
              <a:gdLst>
                <a:gd name="T0" fmla="*/ 87 w 103"/>
                <a:gd name="T1" fmla="*/ 0 h 98"/>
                <a:gd name="T2" fmla="*/ 0 w 103"/>
                <a:gd name="T3" fmla="*/ 98 h 98"/>
                <a:gd name="T4" fmla="*/ 28 w 103"/>
                <a:gd name="T5" fmla="*/ 98 h 98"/>
                <a:gd name="T6" fmla="*/ 103 w 103"/>
                <a:gd name="T7" fmla="*/ 16 h 98"/>
                <a:gd name="T8" fmla="*/ 87 w 103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98">
                  <a:moveTo>
                    <a:pt x="87" y="0"/>
                  </a:moveTo>
                  <a:cubicBezTo>
                    <a:pt x="64" y="22"/>
                    <a:pt x="28" y="55"/>
                    <a:pt x="0" y="98"/>
                  </a:cubicBezTo>
                  <a:cubicBezTo>
                    <a:pt x="28" y="98"/>
                    <a:pt x="28" y="98"/>
                    <a:pt x="28" y="98"/>
                  </a:cubicBezTo>
                  <a:cubicBezTo>
                    <a:pt x="53" y="64"/>
                    <a:pt x="82" y="37"/>
                    <a:pt x="103" y="16"/>
                  </a:cubicBezTo>
                  <a:cubicBezTo>
                    <a:pt x="87" y="0"/>
                    <a:pt x="87" y="0"/>
                    <a:pt x="8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15"/>
            <p:cNvSpPr>
              <a:spLocks/>
            </p:cNvSpPr>
            <p:nvPr/>
          </p:nvSpPr>
          <p:spPr bwMode="auto">
            <a:xfrm>
              <a:off x="3289777" y="6674645"/>
              <a:ext cx="206375" cy="273050"/>
            </a:xfrm>
            <a:custGeom>
              <a:avLst/>
              <a:gdLst>
                <a:gd name="T0" fmla="*/ 81 w 97"/>
                <a:gd name="T1" fmla="*/ 0 h 129"/>
                <a:gd name="T2" fmla="*/ 16 w 97"/>
                <a:gd name="T3" fmla="*/ 67 h 129"/>
                <a:gd name="T4" fmla="*/ 0 w 97"/>
                <a:gd name="T5" fmla="*/ 87 h 129"/>
                <a:gd name="T6" fmla="*/ 0 w 97"/>
                <a:gd name="T7" fmla="*/ 129 h 129"/>
                <a:gd name="T8" fmla="*/ 34 w 97"/>
                <a:gd name="T9" fmla="*/ 82 h 129"/>
                <a:gd name="T10" fmla="*/ 97 w 97"/>
                <a:gd name="T11" fmla="*/ 17 h 129"/>
                <a:gd name="T12" fmla="*/ 81 w 97"/>
                <a:gd name="T13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129">
                  <a:moveTo>
                    <a:pt x="81" y="0"/>
                  </a:moveTo>
                  <a:cubicBezTo>
                    <a:pt x="58" y="23"/>
                    <a:pt x="50" y="29"/>
                    <a:pt x="16" y="67"/>
                  </a:cubicBezTo>
                  <a:cubicBezTo>
                    <a:pt x="11" y="73"/>
                    <a:pt x="5" y="80"/>
                    <a:pt x="0" y="87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10" y="112"/>
                    <a:pt x="21" y="96"/>
                    <a:pt x="34" y="82"/>
                  </a:cubicBezTo>
                  <a:cubicBezTo>
                    <a:pt x="65" y="47"/>
                    <a:pt x="75" y="39"/>
                    <a:pt x="97" y="17"/>
                  </a:cubicBezTo>
                  <a:cubicBezTo>
                    <a:pt x="81" y="0"/>
                    <a:pt x="81" y="0"/>
                    <a:pt x="8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16"/>
            <p:cNvSpPr>
              <a:spLocks/>
            </p:cNvSpPr>
            <p:nvPr/>
          </p:nvSpPr>
          <p:spPr bwMode="auto">
            <a:xfrm>
              <a:off x="4667728" y="6414295"/>
              <a:ext cx="608013" cy="573088"/>
            </a:xfrm>
            <a:custGeom>
              <a:avLst/>
              <a:gdLst>
                <a:gd name="T0" fmla="*/ 21 w 383"/>
                <a:gd name="T1" fmla="*/ 0 h 361"/>
                <a:gd name="T2" fmla="*/ 0 w 383"/>
                <a:gd name="T3" fmla="*/ 22 h 361"/>
                <a:gd name="T4" fmla="*/ 304 w 383"/>
                <a:gd name="T5" fmla="*/ 326 h 361"/>
                <a:gd name="T6" fmla="*/ 339 w 383"/>
                <a:gd name="T7" fmla="*/ 361 h 361"/>
                <a:gd name="T8" fmla="*/ 383 w 383"/>
                <a:gd name="T9" fmla="*/ 361 h 361"/>
                <a:gd name="T10" fmla="*/ 325 w 383"/>
                <a:gd name="T11" fmla="*/ 304 h 361"/>
                <a:gd name="T12" fmla="*/ 21 w 383"/>
                <a:gd name="T13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3" h="361">
                  <a:moveTo>
                    <a:pt x="21" y="0"/>
                  </a:moveTo>
                  <a:lnTo>
                    <a:pt x="0" y="22"/>
                  </a:lnTo>
                  <a:lnTo>
                    <a:pt x="304" y="326"/>
                  </a:lnTo>
                  <a:lnTo>
                    <a:pt x="339" y="361"/>
                  </a:lnTo>
                  <a:lnTo>
                    <a:pt x="383" y="361"/>
                  </a:lnTo>
                  <a:lnTo>
                    <a:pt x="325" y="304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17"/>
            <p:cNvSpPr>
              <a:spLocks/>
            </p:cNvSpPr>
            <p:nvPr/>
          </p:nvSpPr>
          <p:spPr bwMode="auto">
            <a:xfrm>
              <a:off x="4667728" y="6414295"/>
              <a:ext cx="608013" cy="573088"/>
            </a:xfrm>
            <a:custGeom>
              <a:avLst/>
              <a:gdLst>
                <a:gd name="T0" fmla="*/ 21 w 383"/>
                <a:gd name="T1" fmla="*/ 0 h 361"/>
                <a:gd name="T2" fmla="*/ 0 w 383"/>
                <a:gd name="T3" fmla="*/ 22 h 361"/>
                <a:gd name="T4" fmla="*/ 304 w 383"/>
                <a:gd name="T5" fmla="*/ 326 h 361"/>
                <a:gd name="T6" fmla="*/ 339 w 383"/>
                <a:gd name="T7" fmla="*/ 361 h 361"/>
                <a:gd name="T8" fmla="*/ 383 w 383"/>
                <a:gd name="T9" fmla="*/ 361 h 361"/>
                <a:gd name="T10" fmla="*/ 325 w 383"/>
                <a:gd name="T11" fmla="*/ 304 h 361"/>
                <a:gd name="T12" fmla="*/ 21 w 383"/>
                <a:gd name="T13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3" h="361">
                  <a:moveTo>
                    <a:pt x="21" y="0"/>
                  </a:moveTo>
                  <a:lnTo>
                    <a:pt x="0" y="22"/>
                  </a:lnTo>
                  <a:lnTo>
                    <a:pt x="304" y="326"/>
                  </a:lnTo>
                  <a:lnTo>
                    <a:pt x="339" y="361"/>
                  </a:lnTo>
                  <a:lnTo>
                    <a:pt x="383" y="361"/>
                  </a:lnTo>
                  <a:lnTo>
                    <a:pt x="325" y="304"/>
                  </a:lnTo>
                  <a:lnTo>
                    <a:pt x="2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18"/>
            <p:cNvSpPr>
              <a:spLocks/>
            </p:cNvSpPr>
            <p:nvPr/>
          </p:nvSpPr>
          <p:spPr bwMode="auto">
            <a:xfrm>
              <a:off x="4770916" y="6309520"/>
              <a:ext cx="714376" cy="677863"/>
            </a:xfrm>
            <a:custGeom>
              <a:avLst/>
              <a:gdLst>
                <a:gd name="T0" fmla="*/ 23 w 450"/>
                <a:gd name="T1" fmla="*/ 0 h 427"/>
                <a:gd name="T2" fmla="*/ 0 w 450"/>
                <a:gd name="T3" fmla="*/ 23 h 427"/>
                <a:gd name="T4" fmla="*/ 304 w 450"/>
                <a:gd name="T5" fmla="*/ 326 h 427"/>
                <a:gd name="T6" fmla="*/ 406 w 450"/>
                <a:gd name="T7" fmla="*/ 427 h 427"/>
                <a:gd name="T8" fmla="*/ 450 w 450"/>
                <a:gd name="T9" fmla="*/ 427 h 427"/>
                <a:gd name="T10" fmla="*/ 327 w 450"/>
                <a:gd name="T11" fmla="*/ 304 h 427"/>
                <a:gd name="T12" fmla="*/ 23 w 450"/>
                <a:gd name="T13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427">
                  <a:moveTo>
                    <a:pt x="23" y="0"/>
                  </a:moveTo>
                  <a:lnTo>
                    <a:pt x="0" y="23"/>
                  </a:lnTo>
                  <a:lnTo>
                    <a:pt x="304" y="326"/>
                  </a:lnTo>
                  <a:lnTo>
                    <a:pt x="406" y="427"/>
                  </a:lnTo>
                  <a:lnTo>
                    <a:pt x="450" y="427"/>
                  </a:lnTo>
                  <a:lnTo>
                    <a:pt x="327" y="304"/>
                  </a:lnTo>
                  <a:lnTo>
                    <a:pt x="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19"/>
            <p:cNvSpPr>
              <a:spLocks/>
            </p:cNvSpPr>
            <p:nvPr/>
          </p:nvSpPr>
          <p:spPr bwMode="auto">
            <a:xfrm>
              <a:off x="4770916" y="6309520"/>
              <a:ext cx="714376" cy="677863"/>
            </a:xfrm>
            <a:custGeom>
              <a:avLst/>
              <a:gdLst>
                <a:gd name="T0" fmla="*/ 23 w 450"/>
                <a:gd name="T1" fmla="*/ 0 h 427"/>
                <a:gd name="T2" fmla="*/ 0 w 450"/>
                <a:gd name="T3" fmla="*/ 23 h 427"/>
                <a:gd name="T4" fmla="*/ 304 w 450"/>
                <a:gd name="T5" fmla="*/ 326 h 427"/>
                <a:gd name="T6" fmla="*/ 406 w 450"/>
                <a:gd name="T7" fmla="*/ 427 h 427"/>
                <a:gd name="T8" fmla="*/ 450 w 450"/>
                <a:gd name="T9" fmla="*/ 427 h 427"/>
                <a:gd name="T10" fmla="*/ 327 w 450"/>
                <a:gd name="T11" fmla="*/ 304 h 427"/>
                <a:gd name="T12" fmla="*/ 23 w 450"/>
                <a:gd name="T13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427">
                  <a:moveTo>
                    <a:pt x="23" y="0"/>
                  </a:moveTo>
                  <a:lnTo>
                    <a:pt x="0" y="23"/>
                  </a:lnTo>
                  <a:lnTo>
                    <a:pt x="304" y="326"/>
                  </a:lnTo>
                  <a:lnTo>
                    <a:pt x="406" y="427"/>
                  </a:lnTo>
                  <a:lnTo>
                    <a:pt x="450" y="427"/>
                  </a:lnTo>
                  <a:lnTo>
                    <a:pt x="327" y="304"/>
                  </a:lnTo>
                  <a:lnTo>
                    <a:pt x="2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20"/>
            <p:cNvSpPr>
              <a:spLocks/>
            </p:cNvSpPr>
            <p:nvPr/>
          </p:nvSpPr>
          <p:spPr bwMode="auto">
            <a:xfrm>
              <a:off x="4877279" y="6206332"/>
              <a:ext cx="815976" cy="781050"/>
            </a:xfrm>
            <a:custGeom>
              <a:avLst/>
              <a:gdLst>
                <a:gd name="T0" fmla="*/ 16 w 385"/>
                <a:gd name="T1" fmla="*/ 0 h 369"/>
                <a:gd name="T2" fmla="*/ 0 w 385"/>
                <a:gd name="T3" fmla="*/ 16 h 369"/>
                <a:gd name="T4" fmla="*/ 228 w 385"/>
                <a:gd name="T5" fmla="*/ 244 h 369"/>
                <a:gd name="T6" fmla="*/ 341 w 385"/>
                <a:gd name="T7" fmla="*/ 358 h 369"/>
                <a:gd name="T8" fmla="*/ 353 w 385"/>
                <a:gd name="T9" fmla="*/ 369 h 369"/>
                <a:gd name="T10" fmla="*/ 385 w 385"/>
                <a:gd name="T11" fmla="*/ 369 h 369"/>
                <a:gd name="T12" fmla="*/ 358 w 385"/>
                <a:gd name="T13" fmla="*/ 342 h 369"/>
                <a:gd name="T14" fmla="*/ 244 w 385"/>
                <a:gd name="T15" fmla="*/ 228 h 369"/>
                <a:gd name="T16" fmla="*/ 16 w 385"/>
                <a:gd name="T17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5" h="369">
                  <a:moveTo>
                    <a:pt x="16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228" y="244"/>
                    <a:pt x="228" y="244"/>
                    <a:pt x="228" y="244"/>
                  </a:cubicBezTo>
                  <a:cubicBezTo>
                    <a:pt x="341" y="358"/>
                    <a:pt x="341" y="358"/>
                    <a:pt x="341" y="358"/>
                  </a:cubicBezTo>
                  <a:cubicBezTo>
                    <a:pt x="345" y="362"/>
                    <a:pt x="349" y="365"/>
                    <a:pt x="353" y="369"/>
                  </a:cubicBezTo>
                  <a:cubicBezTo>
                    <a:pt x="385" y="369"/>
                    <a:pt x="385" y="369"/>
                    <a:pt x="385" y="369"/>
                  </a:cubicBezTo>
                  <a:cubicBezTo>
                    <a:pt x="376" y="359"/>
                    <a:pt x="367" y="350"/>
                    <a:pt x="358" y="342"/>
                  </a:cubicBezTo>
                  <a:cubicBezTo>
                    <a:pt x="244" y="228"/>
                    <a:pt x="244" y="228"/>
                    <a:pt x="244" y="228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21"/>
            <p:cNvSpPr>
              <a:spLocks/>
            </p:cNvSpPr>
            <p:nvPr/>
          </p:nvSpPr>
          <p:spPr bwMode="auto">
            <a:xfrm>
              <a:off x="4980466" y="6099970"/>
              <a:ext cx="896939" cy="887413"/>
            </a:xfrm>
            <a:custGeom>
              <a:avLst/>
              <a:gdLst>
                <a:gd name="T0" fmla="*/ 16 w 423"/>
                <a:gd name="T1" fmla="*/ 0 h 419"/>
                <a:gd name="T2" fmla="*/ 0 w 423"/>
                <a:gd name="T3" fmla="*/ 17 h 419"/>
                <a:gd name="T4" fmla="*/ 228 w 423"/>
                <a:gd name="T5" fmla="*/ 245 h 419"/>
                <a:gd name="T6" fmla="*/ 342 w 423"/>
                <a:gd name="T7" fmla="*/ 359 h 419"/>
                <a:gd name="T8" fmla="*/ 395 w 423"/>
                <a:gd name="T9" fmla="*/ 419 h 419"/>
                <a:gd name="T10" fmla="*/ 423 w 423"/>
                <a:gd name="T11" fmla="*/ 419 h 419"/>
                <a:gd name="T12" fmla="*/ 358 w 423"/>
                <a:gd name="T13" fmla="*/ 342 h 419"/>
                <a:gd name="T14" fmla="*/ 244 w 423"/>
                <a:gd name="T15" fmla="*/ 228 h 419"/>
                <a:gd name="T16" fmla="*/ 16 w 423"/>
                <a:gd name="T17" fmla="*/ 0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3" h="419">
                  <a:moveTo>
                    <a:pt x="16" y="0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228" y="245"/>
                    <a:pt x="228" y="245"/>
                    <a:pt x="228" y="245"/>
                  </a:cubicBezTo>
                  <a:cubicBezTo>
                    <a:pt x="342" y="359"/>
                    <a:pt x="342" y="359"/>
                    <a:pt x="342" y="359"/>
                  </a:cubicBezTo>
                  <a:cubicBezTo>
                    <a:pt x="359" y="374"/>
                    <a:pt x="378" y="395"/>
                    <a:pt x="395" y="419"/>
                  </a:cubicBezTo>
                  <a:cubicBezTo>
                    <a:pt x="423" y="419"/>
                    <a:pt x="423" y="419"/>
                    <a:pt x="423" y="419"/>
                  </a:cubicBezTo>
                  <a:cubicBezTo>
                    <a:pt x="402" y="387"/>
                    <a:pt x="378" y="359"/>
                    <a:pt x="358" y="342"/>
                  </a:cubicBezTo>
                  <a:cubicBezTo>
                    <a:pt x="244" y="228"/>
                    <a:pt x="244" y="228"/>
                    <a:pt x="244" y="228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22"/>
            <p:cNvSpPr>
              <a:spLocks/>
            </p:cNvSpPr>
            <p:nvPr/>
          </p:nvSpPr>
          <p:spPr bwMode="auto">
            <a:xfrm>
              <a:off x="5085242" y="5996782"/>
              <a:ext cx="963614" cy="990600"/>
            </a:xfrm>
            <a:custGeom>
              <a:avLst/>
              <a:gdLst>
                <a:gd name="T0" fmla="*/ 17 w 455"/>
                <a:gd name="T1" fmla="*/ 0 h 468"/>
                <a:gd name="T2" fmla="*/ 0 w 455"/>
                <a:gd name="T3" fmla="*/ 17 h 468"/>
                <a:gd name="T4" fmla="*/ 228 w 455"/>
                <a:gd name="T5" fmla="*/ 244 h 468"/>
                <a:gd name="T6" fmla="*/ 342 w 455"/>
                <a:gd name="T7" fmla="*/ 358 h 468"/>
                <a:gd name="T8" fmla="*/ 412 w 455"/>
                <a:gd name="T9" fmla="*/ 440 h 468"/>
                <a:gd name="T10" fmla="*/ 428 w 455"/>
                <a:gd name="T11" fmla="*/ 468 h 468"/>
                <a:gd name="T12" fmla="*/ 455 w 455"/>
                <a:gd name="T13" fmla="*/ 468 h 468"/>
                <a:gd name="T14" fmla="*/ 432 w 455"/>
                <a:gd name="T15" fmla="*/ 427 h 468"/>
                <a:gd name="T16" fmla="*/ 359 w 455"/>
                <a:gd name="T17" fmla="*/ 342 h 468"/>
                <a:gd name="T18" fmla="*/ 245 w 455"/>
                <a:gd name="T19" fmla="*/ 228 h 468"/>
                <a:gd name="T20" fmla="*/ 17 w 455"/>
                <a:gd name="T21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5" h="468">
                  <a:moveTo>
                    <a:pt x="17" y="0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228" y="244"/>
                    <a:pt x="228" y="244"/>
                    <a:pt x="228" y="244"/>
                  </a:cubicBezTo>
                  <a:cubicBezTo>
                    <a:pt x="342" y="358"/>
                    <a:pt x="342" y="358"/>
                    <a:pt x="342" y="358"/>
                  </a:cubicBezTo>
                  <a:cubicBezTo>
                    <a:pt x="357" y="373"/>
                    <a:pt x="389" y="404"/>
                    <a:pt x="412" y="440"/>
                  </a:cubicBezTo>
                  <a:cubicBezTo>
                    <a:pt x="418" y="449"/>
                    <a:pt x="423" y="458"/>
                    <a:pt x="428" y="468"/>
                  </a:cubicBezTo>
                  <a:cubicBezTo>
                    <a:pt x="455" y="468"/>
                    <a:pt x="455" y="468"/>
                    <a:pt x="455" y="468"/>
                  </a:cubicBezTo>
                  <a:cubicBezTo>
                    <a:pt x="448" y="454"/>
                    <a:pt x="440" y="440"/>
                    <a:pt x="432" y="427"/>
                  </a:cubicBezTo>
                  <a:cubicBezTo>
                    <a:pt x="407" y="388"/>
                    <a:pt x="372" y="356"/>
                    <a:pt x="359" y="342"/>
                  </a:cubicBezTo>
                  <a:cubicBezTo>
                    <a:pt x="245" y="228"/>
                    <a:pt x="245" y="228"/>
                    <a:pt x="245" y="228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9037428" y="6381799"/>
            <a:ext cx="3034442" cy="360363"/>
            <a:chOff x="6167214" y="6310114"/>
            <a:chExt cx="3943437" cy="468313"/>
          </a:xfrm>
        </p:grpSpPr>
        <p:grpSp>
          <p:nvGrpSpPr>
            <p:cNvPr id="98" name="组合 97"/>
            <p:cNvGrpSpPr/>
            <p:nvPr/>
          </p:nvGrpSpPr>
          <p:grpSpPr>
            <a:xfrm>
              <a:off x="6167214" y="6310114"/>
              <a:ext cx="1674813" cy="468313"/>
              <a:chOff x="7924663" y="5827762"/>
              <a:chExt cx="1674813" cy="468313"/>
            </a:xfrm>
          </p:grpSpPr>
          <p:sp>
            <p:nvSpPr>
              <p:cNvPr id="106" name="Freeform 8"/>
              <p:cNvSpPr>
                <a:spLocks noEditPoints="1"/>
              </p:cNvSpPr>
              <p:nvPr/>
            </p:nvSpPr>
            <p:spPr bwMode="auto">
              <a:xfrm>
                <a:off x="9235938" y="5962700"/>
                <a:ext cx="363538" cy="330200"/>
              </a:xfrm>
              <a:custGeom>
                <a:avLst/>
                <a:gdLst>
                  <a:gd name="T0" fmla="*/ 75 w 97"/>
                  <a:gd name="T1" fmla="*/ 2 h 88"/>
                  <a:gd name="T2" fmla="*/ 75 w 97"/>
                  <a:gd name="T3" fmla="*/ 12 h 88"/>
                  <a:gd name="T4" fmla="*/ 45 w 97"/>
                  <a:gd name="T5" fmla="*/ 0 h 88"/>
                  <a:gd name="T6" fmla="*/ 13 w 97"/>
                  <a:gd name="T7" fmla="*/ 12 h 88"/>
                  <a:gd name="T8" fmla="*/ 0 w 97"/>
                  <a:gd name="T9" fmla="*/ 44 h 88"/>
                  <a:gd name="T10" fmla="*/ 13 w 97"/>
                  <a:gd name="T11" fmla="*/ 76 h 88"/>
                  <a:gd name="T12" fmla="*/ 46 w 97"/>
                  <a:gd name="T13" fmla="*/ 88 h 88"/>
                  <a:gd name="T14" fmla="*/ 75 w 97"/>
                  <a:gd name="T15" fmla="*/ 77 h 88"/>
                  <a:gd name="T16" fmla="*/ 75 w 97"/>
                  <a:gd name="T17" fmla="*/ 86 h 88"/>
                  <a:gd name="T18" fmla="*/ 97 w 97"/>
                  <a:gd name="T19" fmla="*/ 86 h 88"/>
                  <a:gd name="T20" fmla="*/ 97 w 97"/>
                  <a:gd name="T21" fmla="*/ 2 h 88"/>
                  <a:gd name="T22" fmla="*/ 75 w 97"/>
                  <a:gd name="T23" fmla="*/ 2 h 88"/>
                  <a:gd name="T24" fmla="*/ 69 w 97"/>
                  <a:gd name="T25" fmla="*/ 63 h 88"/>
                  <a:gd name="T26" fmla="*/ 49 w 97"/>
                  <a:gd name="T27" fmla="*/ 71 h 88"/>
                  <a:gd name="T28" fmla="*/ 30 w 97"/>
                  <a:gd name="T29" fmla="*/ 63 h 88"/>
                  <a:gd name="T30" fmla="*/ 23 w 97"/>
                  <a:gd name="T31" fmla="*/ 44 h 88"/>
                  <a:gd name="T32" fmla="*/ 30 w 97"/>
                  <a:gd name="T33" fmla="*/ 25 h 88"/>
                  <a:gd name="T34" fmla="*/ 49 w 97"/>
                  <a:gd name="T35" fmla="*/ 17 h 88"/>
                  <a:gd name="T36" fmla="*/ 69 w 97"/>
                  <a:gd name="T37" fmla="*/ 25 h 88"/>
                  <a:gd name="T38" fmla="*/ 76 w 97"/>
                  <a:gd name="T39" fmla="*/ 44 h 88"/>
                  <a:gd name="T40" fmla="*/ 69 w 97"/>
                  <a:gd name="T41" fmla="*/ 63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7" h="88">
                    <a:moveTo>
                      <a:pt x="75" y="2"/>
                    </a:moveTo>
                    <a:cubicBezTo>
                      <a:pt x="75" y="12"/>
                      <a:pt x="75" y="12"/>
                      <a:pt x="75" y="12"/>
                    </a:cubicBezTo>
                    <a:cubicBezTo>
                      <a:pt x="66" y="3"/>
                      <a:pt x="56" y="0"/>
                      <a:pt x="45" y="0"/>
                    </a:cubicBezTo>
                    <a:cubicBezTo>
                      <a:pt x="32" y="0"/>
                      <a:pt x="21" y="4"/>
                      <a:pt x="13" y="12"/>
                    </a:cubicBezTo>
                    <a:cubicBezTo>
                      <a:pt x="4" y="21"/>
                      <a:pt x="0" y="31"/>
                      <a:pt x="0" y="44"/>
                    </a:cubicBezTo>
                    <a:cubicBezTo>
                      <a:pt x="0" y="56"/>
                      <a:pt x="4" y="67"/>
                      <a:pt x="13" y="76"/>
                    </a:cubicBezTo>
                    <a:cubicBezTo>
                      <a:pt x="22" y="84"/>
                      <a:pt x="32" y="88"/>
                      <a:pt x="46" y="88"/>
                    </a:cubicBezTo>
                    <a:cubicBezTo>
                      <a:pt x="56" y="88"/>
                      <a:pt x="66" y="85"/>
                      <a:pt x="75" y="77"/>
                    </a:cubicBezTo>
                    <a:cubicBezTo>
                      <a:pt x="75" y="86"/>
                      <a:pt x="75" y="86"/>
                      <a:pt x="75" y="86"/>
                    </a:cubicBezTo>
                    <a:cubicBezTo>
                      <a:pt x="97" y="86"/>
                      <a:pt x="97" y="86"/>
                      <a:pt x="97" y="86"/>
                    </a:cubicBezTo>
                    <a:cubicBezTo>
                      <a:pt x="97" y="2"/>
                      <a:pt x="97" y="2"/>
                      <a:pt x="97" y="2"/>
                    </a:cubicBezTo>
                    <a:lnTo>
                      <a:pt x="75" y="2"/>
                    </a:lnTo>
                    <a:close/>
                    <a:moveTo>
                      <a:pt x="69" y="63"/>
                    </a:moveTo>
                    <a:cubicBezTo>
                      <a:pt x="64" y="68"/>
                      <a:pt x="57" y="71"/>
                      <a:pt x="49" y="71"/>
                    </a:cubicBezTo>
                    <a:cubicBezTo>
                      <a:pt x="41" y="71"/>
                      <a:pt x="35" y="68"/>
                      <a:pt x="30" y="63"/>
                    </a:cubicBezTo>
                    <a:cubicBezTo>
                      <a:pt x="25" y="58"/>
                      <a:pt x="23" y="52"/>
                      <a:pt x="23" y="44"/>
                    </a:cubicBezTo>
                    <a:cubicBezTo>
                      <a:pt x="23" y="36"/>
                      <a:pt x="25" y="30"/>
                      <a:pt x="30" y="25"/>
                    </a:cubicBezTo>
                    <a:cubicBezTo>
                      <a:pt x="35" y="20"/>
                      <a:pt x="41" y="17"/>
                      <a:pt x="49" y="17"/>
                    </a:cubicBezTo>
                    <a:cubicBezTo>
                      <a:pt x="57" y="17"/>
                      <a:pt x="64" y="20"/>
                      <a:pt x="69" y="25"/>
                    </a:cubicBezTo>
                    <a:cubicBezTo>
                      <a:pt x="74" y="30"/>
                      <a:pt x="76" y="36"/>
                      <a:pt x="76" y="44"/>
                    </a:cubicBezTo>
                    <a:cubicBezTo>
                      <a:pt x="76" y="52"/>
                      <a:pt x="74" y="58"/>
                      <a:pt x="69" y="63"/>
                    </a:cubicBezTo>
                    <a:close/>
                  </a:path>
                </a:pathLst>
              </a:custGeom>
              <a:solidFill>
                <a:srgbClr val="FF0000">
                  <a:alpha val="23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9"/>
              <p:cNvSpPr>
                <a:spLocks/>
              </p:cNvSpPr>
              <p:nvPr/>
            </p:nvSpPr>
            <p:spPr bwMode="auto">
              <a:xfrm>
                <a:off x="8365988" y="5827762"/>
                <a:ext cx="307975" cy="460375"/>
              </a:xfrm>
              <a:custGeom>
                <a:avLst/>
                <a:gdLst>
                  <a:gd name="T0" fmla="*/ 0 w 82"/>
                  <a:gd name="T1" fmla="*/ 0 h 123"/>
                  <a:gd name="T2" fmla="*/ 24 w 82"/>
                  <a:gd name="T3" fmla="*/ 0 h 123"/>
                  <a:gd name="T4" fmla="*/ 24 w 82"/>
                  <a:gd name="T5" fmla="*/ 47 h 123"/>
                  <a:gd name="T6" fmla="*/ 50 w 82"/>
                  <a:gd name="T7" fmla="*/ 36 h 123"/>
                  <a:gd name="T8" fmla="*/ 82 w 82"/>
                  <a:gd name="T9" fmla="*/ 72 h 123"/>
                  <a:gd name="T10" fmla="*/ 82 w 82"/>
                  <a:gd name="T11" fmla="*/ 123 h 123"/>
                  <a:gd name="T12" fmla="*/ 61 w 82"/>
                  <a:gd name="T13" fmla="*/ 123 h 123"/>
                  <a:gd name="T14" fmla="*/ 61 w 82"/>
                  <a:gd name="T15" fmla="*/ 71 h 123"/>
                  <a:gd name="T16" fmla="*/ 43 w 82"/>
                  <a:gd name="T17" fmla="*/ 51 h 123"/>
                  <a:gd name="T18" fmla="*/ 24 w 82"/>
                  <a:gd name="T19" fmla="*/ 71 h 123"/>
                  <a:gd name="T20" fmla="*/ 24 w 82"/>
                  <a:gd name="T21" fmla="*/ 123 h 123"/>
                  <a:gd name="T22" fmla="*/ 0 w 82"/>
                  <a:gd name="T23" fmla="*/ 123 h 123"/>
                  <a:gd name="T24" fmla="*/ 0 w 82"/>
                  <a:gd name="T25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2" h="123">
                    <a:moveTo>
                      <a:pt x="0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24" y="47"/>
                      <a:pt x="32" y="36"/>
                      <a:pt x="50" y="36"/>
                    </a:cubicBezTo>
                    <a:cubicBezTo>
                      <a:pt x="67" y="36"/>
                      <a:pt x="82" y="47"/>
                      <a:pt x="82" y="72"/>
                    </a:cubicBezTo>
                    <a:cubicBezTo>
                      <a:pt x="82" y="123"/>
                      <a:pt x="82" y="123"/>
                      <a:pt x="82" y="123"/>
                    </a:cubicBezTo>
                    <a:cubicBezTo>
                      <a:pt x="61" y="123"/>
                      <a:pt x="61" y="123"/>
                      <a:pt x="61" y="123"/>
                    </a:cubicBezTo>
                    <a:cubicBezTo>
                      <a:pt x="61" y="71"/>
                      <a:pt x="61" y="71"/>
                      <a:pt x="61" y="71"/>
                    </a:cubicBezTo>
                    <a:cubicBezTo>
                      <a:pt x="61" y="62"/>
                      <a:pt x="57" y="51"/>
                      <a:pt x="43" y="51"/>
                    </a:cubicBezTo>
                    <a:cubicBezTo>
                      <a:pt x="30" y="51"/>
                      <a:pt x="24" y="60"/>
                      <a:pt x="24" y="71"/>
                    </a:cubicBezTo>
                    <a:cubicBezTo>
                      <a:pt x="24" y="123"/>
                      <a:pt x="24" y="123"/>
                      <a:pt x="24" y="123"/>
                    </a:cubicBezTo>
                    <a:cubicBezTo>
                      <a:pt x="0" y="123"/>
                      <a:pt x="0" y="123"/>
                      <a:pt x="0" y="12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>
                  <a:alpha val="23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10"/>
              <p:cNvSpPr>
                <a:spLocks/>
              </p:cNvSpPr>
              <p:nvPr/>
            </p:nvSpPr>
            <p:spPr bwMode="auto">
              <a:xfrm>
                <a:off x="7924663" y="5876975"/>
                <a:ext cx="411163" cy="419100"/>
              </a:xfrm>
              <a:custGeom>
                <a:avLst/>
                <a:gdLst>
                  <a:gd name="T0" fmla="*/ 110 w 110"/>
                  <a:gd name="T1" fmla="*/ 89 h 112"/>
                  <a:gd name="T2" fmla="*/ 91 w 110"/>
                  <a:gd name="T3" fmla="*/ 105 h 112"/>
                  <a:gd name="T4" fmla="*/ 60 w 110"/>
                  <a:gd name="T5" fmla="*/ 112 h 112"/>
                  <a:gd name="T6" fmla="*/ 17 w 110"/>
                  <a:gd name="T7" fmla="*/ 96 h 112"/>
                  <a:gd name="T8" fmla="*/ 0 w 110"/>
                  <a:gd name="T9" fmla="*/ 56 h 112"/>
                  <a:gd name="T10" fmla="*/ 20 w 110"/>
                  <a:gd name="T11" fmla="*/ 15 h 112"/>
                  <a:gd name="T12" fmla="*/ 60 w 110"/>
                  <a:gd name="T13" fmla="*/ 0 h 112"/>
                  <a:gd name="T14" fmla="*/ 91 w 110"/>
                  <a:gd name="T15" fmla="*/ 8 h 112"/>
                  <a:gd name="T16" fmla="*/ 110 w 110"/>
                  <a:gd name="T17" fmla="*/ 24 h 112"/>
                  <a:gd name="T18" fmla="*/ 90 w 110"/>
                  <a:gd name="T19" fmla="*/ 37 h 112"/>
                  <a:gd name="T20" fmla="*/ 85 w 110"/>
                  <a:gd name="T21" fmla="*/ 29 h 112"/>
                  <a:gd name="T22" fmla="*/ 60 w 110"/>
                  <a:gd name="T23" fmla="*/ 18 h 112"/>
                  <a:gd name="T24" fmla="*/ 35 w 110"/>
                  <a:gd name="T25" fmla="*/ 29 h 112"/>
                  <a:gd name="T26" fmla="*/ 25 w 110"/>
                  <a:gd name="T27" fmla="*/ 56 h 112"/>
                  <a:gd name="T28" fmla="*/ 35 w 110"/>
                  <a:gd name="T29" fmla="*/ 84 h 112"/>
                  <a:gd name="T30" fmla="*/ 60 w 110"/>
                  <a:gd name="T31" fmla="*/ 95 h 112"/>
                  <a:gd name="T32" fmla="*/ 85 w 110"/>
                  <a:gd name="T33" fmla="*/ 84 h 112"/>
                  <a:gd name="T34" fmla="*/ 90 w 110"/>
                  <a:gd name="T35" fmla="*/ 75 h 112"/>
                  <a:gd name="T36" fmla="*/ 110 w 110"/>
                  <a:gd name="T37" fmla="*/ 89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0" h="112">
                    <a:moveTo>
                      <a:pt x="110" y="89"/>
                    </a:moveTo>
                    <a:cubicBezTo>
                      <a:pt x="105" y="95"/>
                      <a:pt x="99" y="101"/>
                      <a:pt x="91" y="105"/>
                    </a:cubicBezTo>
                    <a:cubicBezTo>
                      <a:pt x="82" y="110"/>
                      <a:pt x="71" y="112"/>
                      <a:pt x="60" y="112"/>
                    </a:cubicBezTo>
                    <a:cubicBezTo>
                      <a:pt x="43" y="112"/>
                      <a:pt x="29" y="107"/>
                      <a:pt x="17" y="96"/>
                    </a:cubicBezTo>
                    <a:cubicBezTo>
                      <a:pt x="6" y="85"/>
                      <a:pt x="0" y="72"/>
                      <a:pt x="0" y="56"/>
                    </a:cubicBezTo>
                    <a:cubicBezTo>
                      <a:pt x="0" y="40"/>
                      <a:pt x="6" y="26"/>
                      <a:pt x="20" y="15"/>
                    </a:cubicBezTo>
                    <a:cubicBezTo>
                      <a:pt x="31" y="5"/>
                      <a:pt x="45" y="0"/>
                      <a:pt x="60" y="0"/>
                    </a:cubicBezTo>
                    <a:cubicBezTo>
                      <a:pt x="71" y="0"/>
                      <a:pt x="81" y="3"/>
                      <a:pt x="91" y="8"/>
                    </a:cubicBezTo>
                    <a:cubicBezTo>
                      <a:pt x="99" y="12"/>
                      <a:pt x="105" y="17"/>
                      <a:pt x="110" y="24"/>
                    </a:cubicBezTo>
                    <a:cubicBezTo>
                      <a:pt x="90" y="37"/>
                      <a:pt x="90" y="37"/>
                      <a:pt x="90" y="37"/>
                    </a:cubicBezTo>
                    <a:cubicBezTo>
                      <a:pt x="89" y="34"/>
                      <a:pt x="87" y="31"/>
                      <a:pt x="85" y="29"/>
                    </a:cubicBezTo>
                    <a:cubicBezTo>
                      <a:pt x="78" y="22"/>
                      <a:pt x="70" y="18"/>
                      <a:pt x="60" y="18"/>
                    </a:cubicBezTo>
                    <a:cubicBezTo>
                      <a:pt x="50" y="18"/>
                      <a:pt x="41" y="22"/>
                      <a:pt x="35" y="29"/>
                    </a:cubicBezTo>
                    <a:cubicBezTo>
                      <a:pt x="28" y="36"/>
                      <a:pt x="25" y="45"/>
                      <a:pt x="25" y="56"/>
                    </a:cubicBezTo>
                    <a:cubicBezTo>
                      <a:pt x="25" y="68"/>
                      <a:pt x="28" y="77"/>
                      <a:pt x="35" y="84"/>
                    </a:cubicBezTo>
                    <a:cubicBezTo>
                      <a:pt x="41" y="91"/>
                      <a:pt x="49" y="95"/>
                      <a:pt x="60" y="95"/>
                    </a:cubicBezTo>
                    <a:cubicBezTo>
                      <a:pt x="69" y="95"/>
                      <a:pt x="78" y="91"/>
                      <a:pt x="85" y="84"/>
                    </a:cubicBezTo>
                    <a:cubicBezTo>
                      <a:pt x="87" y="81"/>
                      <a:pt x="89" y="79"/>
                      <a:pt x="90" y="75"/>
                    </a:cubicBezTo>
                    <a:cubicBezTo>
                      <a:pt x="90" y="75"/>
                      <a:pt x="105" y="85"/>
                      <a:pt x="110" y="89"/>
                    </a:cubicBezTo>
                  </a:path>
                </a:pathLst>
              </a:custGeom>
              <a:solidFill>
                <a:srgbClr val="FF0000">
                  <a:alpha val="23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11"/>
              <p:cNvSpPr>
                <a:spLocks/>
              </p:cNvSpPr>
              <p:nvPr/>
            </p:nvSpPr>
            <p:spPr bwMode="auto">
              <a:xfrm>
                <a:off x="8891451" y="5962700"/>
                <a:ext cx="303213" cy="322262"/>
              </a:xfrm>
              <a:custGeom>
                <a:avLst/>
                <a:gdLst>
                  <a:gd name="T0" fmla="*/ 49 w 81"/>
                  <a:gd name="T1" fmla="*/ 0 h 86"/>
                  <a:gd name="T2" fmla="*/ 20 w 81"/>
                  <a:gd name="T3" fmla="*/ 11 h 86"/>
                  <a:gd name="T4" fmla="*/ 19 w 81"/>
                  <a:gd name="T5" fmla="*/ 2 h 86"/>
                  <a:gd name="T6" fmla="*/ 0 w 81"/>
                  <a:gd name="T7" fmla="*/ 2 h 86"/>
                  <a:gd name="T8" fmla="*/ 0 w 81"/>
                  <a:gd name="T9" fmla="*/ 86 h 86"/>
                  <a:gd name="T10" fmla="*/ 22 w 81"/>
                  <a:gd name="T11" fmla="*/ 86 h 86"/>
                  <a:gd name="T12" fmla="*/ 22 w 81"/>
                  <a:gd name="T13" fmla="*/ 35 h 86"/>
                  <a:gd name="T14" fmla="*/ 42 w 81"/>
                  <a:gd name="T15" fmla="*/ 15 h 86"/>
                  <a:gd name="T16" fmla="*/ 60 w 81"/>
                  <a:gd name="T17" fmla="*/ 35 h 86"/>
                  <a:gd name="T18" fmla="*/ 60 w 81"/>
                  <a:gd name="T19" fmla="*/ 86 h 86"/>
                  <a:gd name="T20" fmla="*/ 81 w 81"/>
                  <a:gd name="T21" fmla="*/ 86 h 86"/>
                  <a:gd name="T22" fmla="*/ 81 w 81"/>
                  <a:gd name="T23" fmla="*/ 36 h 86"/>
                  <a:gd name="T24" fmla="*/ 49 w 81"/>
                  <a:gd name="T25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1" h="86">
                    <a:moveTo>
                      <a:pt x="49" y="0"/>
                    </a:moveTo>
                    <a:cubicBezTo>
                      <a:pt x="27" y="0"/>
                      <a:pt x="20" y="11"/>
                      <a:pt x="20" y="11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22" y="86"/>
                      <a:pt x="22" y="86"/>
                      <a:pt x="22" y="86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24"/>
                      <a:pt x="29" y="15"/>
                      <a:pt x="42" y="15"/>
                    </a:cubicBezTo>
                    <a:cubicBezTo>
                      <a:pt x="56" y="15"/>
                      <a:pt x="60" y="26"/>
                      <a:pt x="60" y="35"/>
                    </a:cubicBezTo>
                    <a:cubicBezTo>
                      <a:pt x="60" y="86"/>
                      <a:pt x="60" y="86"/>
                      <a:pt x="60" y="86"/>
                    </a:cubicBezTo>
                    <a:cubicBezTo>
                      <a:pt x="81" y="86"/>
                      <a:pt x="81" y="86"/>
                      <a:pt x="81" y="86"/>
                    </a:cubicBezTo>
                    <a:cubicBezTo>
                      <a:pt x="81" y="36"/>
                      <a:pt x="81" y="36"/>
                      <a:pt x="81" y="36"/>
                    </a:cubicBezTo>
                    <a:cubicBezTo>
                      <a:pt x="81" y="10"/>
                      <a:pt x="66" y="0"/>
                      <a:pt x="49" y="0"/>
                    </a:cubicBezTo>
                    <a:close/>
                  </a:path>
                </a:pathLst>
              </a:custGeom>
              <a:solidFill>
                <a:srgbClr val="FF0000">
                  <a:alpha val="23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Rectangle 12"/>
              <p:cNvSpPr>
                <a:spLocks noChangeArrowheads="1"/>
              </p:cNvSpPr>
              <p:nvPr/>
            </p:nvSpPr>
            <p:spPr bwMode="auto">
              <a:xfrm>
                <a:off x="8737463" y="5965875"/>
                <a:ext cx="82550" cy="319087"/>
              </a:xfrm>
              <a:prstGeom prst="rect">
                <a:avLst/>
              </a:prstGeom>
              <a:solidFill>
                <a:srgbClr val="FF0000">
                  <a:alpha val="23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13"/>
              <p:cNvSpPr>
                <a:spLocks/>
              </p:cNvSpPr>
              <p:nvPr/>
            </p:nvSpPr>
            <p:spPr bwMode="auto">
              <a:xfrm>
                <a:off x="8729526" y="5849987"/>
                <a:ext cx="98425" cy="85725"/>
              </a:xfrm>
              <a:custGeom>
                <a:avLst/>
                <a:gdLst>
                  <a:gd name="T0" fmla="*/ 13 w 26"/>
                  <a:gd name="T1" fmla="*/ 23 h 23"/>
                  <a:gd name="T2" fmla="*/ 0 w 26"/>
                  <a:gd name="T3" fmla="*/ 11 h 23"/>
                  <a:gd name="T4" fmla="*/ 13 w 26"/>
                  <a:gd name="T5" fmla="*/ 0 h 23"/>
                  <a:gd name="T6" fmla="*/ 26 w 26"/>
                  <a:gd name="T7" fmla="*/ 11 h 23"/>
                  <a:gd name="T8" fmla="*/ 13 w 26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3">
                    <a:moveTo>
                      <a:pt x="13" y="23"/>
                    </a:moveTo>
                    <a:cubicBezTo>
                      <a:pt x="5" y="23"/>
                      <a:pt x="0" y="17"/>
                      <a:pt x="0" y="11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21" y="0"/>
                      <a:pt x="26" y="5"/>
                      <a:pt x="26" y="11"/>
                    </a:cubicBezTo>
                    <a:cubicBezTo>
                      <a:pt x="26" y="17"/>
                      <a:pt x="21" y="23"/>
                      <a:pt x="13" y="23"/>
                    </a:cubicBezTo>
                    <a:close/>
                  </a:path>
                </a:pathLst>
              </a:custGeom>
              <a:solidFill>
                <a:srgbClr val="FF0000">
                  <a:alpha val="23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9" name="Freeform 14"/>
            <p:cNvSpPr>
              <a:spLocks/>
            </p:cNvSpPr>
            <p:nvPr/>
          </p:nvSpPr>
          <p:spPr bwMode="auto">
            <a:xfrm>
              <a:off x="8729526" y="6318300"/>
              <a:ext cx="98425" cy="87312"/>
            </a:xfrm>
            <a:custGeom>
              <a:avLst/>
              <a:gdLst>
                <a:gd name="T0" fmla="*/ 13 w 26"/>
                <a:gd name="T1" fmla="*/ 23 h 23"/>
                <a:gd name="T2" fmla="*/ 0 w 26"/>
                <a:gd name="T3" fmla="*/ 12 h 23"/>
                <a:gd name="T4" fmla="*/ 13 w 26"/>
                <a:gd name="T5" fmla="*/ 0 h 23"/>
                <a:gd name="T6" fmla="*/ 26 w 26"/>
                <a:gd name="T7" fmla="*/ 12 h 23"/>
                <a:gd name="T8" fmla="*/ 13 w 26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3">
                  <a:moveTo>
                    <a:pt x="13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21" y="0"/>
                    <a:pt x="26" y="5"/>
                    <a:pt x="26" y="12"/>
                  </a:cubicBezTo>
                  <a:cubicBezTo>
                    <a:pt x="26" y="18"/>
                    <a:pt x="21" y="23"/>
                    <a:pt x="13" y="23"/>
                  </a:cubicBezTo>
                  <a:close/>
                </a:path>
              </a:pathLst>
            </a:custGeom>
            <a:solidFill>
              <a:srgbClr val="FF0000">
                <a:alpha val="2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5"/>
            <p:cNvSpPr>
              <a:spLocks/>
            </p:cNvSpPr>
            <p:nvPr/>
          </p:nvSpPr>
          <p:spPr bwMode="auto">
            <a:xfrm>
              <a:off x="9612176" y="6434187"/>
              <a:ext cx="498475" cy="323850"/>
            </a:xfrm>
            <a:custGeom>
              <a:avLst/>
              <a:gdLst>
                <a:gd name="T0" fmla="*/ 104 w 133"/>
                <a:gd name="T1" fmla="*/ 0 h 86"/>
                <a:gd name="T2" fmla="*/ 73 w 133"/>
                <a:gd name="T3" fmla="*/ 13 h 86"/>
                <a:gd name="T4" fmla="*/ 49 w 133"/>
                <a:gd name="T5" fmla="*/ 0 h 86"/>
                <a:gd name="T6" fmla="*/ 21 w 133"/>
                <a:gd name="T7" fmla="*/ 11 h 86"/>
                <a:gd name="T8" fmla="*/ 20 w 133"/>
                <a:gd name="T9" fmla="*/ 1 h 86"/>
                <a:gd name="T10" fmla="*/ 0 w 133"/>
                <a:gd name="T11" fmla="*/ 1 h 86"/>
                <a:gd name="T12" fmla="*/ 0 w 133"/>
                <a:gd name="T13" fmla="*/ 86 h 86"/>
                <a:gd name="T14" fmla="*/ 23 w 133"/>
                <a:gd name="T15" fmla="*/ 86 h 86"/>
                <a:gd name="T16" fmla="*/ 23 w 133"/>
                <a:gd name="T17" fmla="*/ 35 h 86"/>
                <a:gd name="T18" fmla="*/ 41 w 133"/>
                <a:gd name="T19" fmla="*/ 15 h 86"/>
                <a:gd name="T20" fmla="*/ 57 w 133"/>
                <a:gd name="T21" fmla="*/ 35 h 86"/>
                <a:gd name="T22" fmla="*/ 57 w 133"/>
                <a:gd name="T23" fmla="*/ 86 h 86"/>
                <a:gd name="T24" fmla="*/ 78 w 133"/>
                <a:gd name="T25" fmla="*/ 86 h 86"/>
                <a:gd name="T26" fmla="*/ 78 w 133"/>
                <a:gd name="T27" fmla="*/ 36 h 86"/>
                <a:gd name="T28" fmla="*/ 78 w 133"/>
                <a:gd name="T29" fmla="*/ 36 h 86"/>
                <a:gd name="T30" fmla="*/ 96 w 133"/>
                <a:gd name="T31" fmla="*/ 15 h 86"/>
                <a:gd name="T32" fmla="*/ 112 w 133"/>
                <a:gd name="T33" fmla="*/ 35 h 86"/>
                <a:gd name="T34" fmla="*/ 112 w 133"/>
                <a:gd name="T35" fmla="*/ 86 h 86"/>
                <a:gd name="T36" fmla="*/ 133 w 133"/>
                <a:gd name="T37" fmla="*/ 86 h 86"/>
                <a:gd name="T38" fmla="*/ 133 w 133"/>
                <a:gd name="T39" fmla="*/ 36 h 86"/>
                <a:gd name="T40" fmla="*/ 104 w 133"/>
                <a:gd name="T4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3" h="86">
                  <a:moveTo>
                    <a:pt x="104" y="0"/>
                  </a:moveTo>
                  <a:cubicBezTo>
                    <a:pt x="90" y="0"/>
                    <a:pt x="81" y="5"/>
                    <a:pt x="73" y="13"/>
                  </a:cubicBezTo>
                  <a:cubicBezTo>
                    <a:pt x="67" y="4"/>
                    <a:pt x="58" y="1"/>
                    <a:pt x="49" y="0"/>
                  </a:cubicBezTo>
                  <a:cubicBezTo>
                    <a:pt x="29" y="0"/>
                    <a:pt x="21" y="11"/>
                    <a:pt x="21" y="1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3" y="86"/>
                    <a:pt x="23" y="86"/>
                    <a:pt x="23" y="86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24"/>
                    <a:pt x="29" y="15"/>
                    <a:pt x="41" y="15"/>
                  </a:cubicBezTo>
                  <a:cubicBezTo>
                    <a:pt x="53" y="15"/>
                    <a:pt x="57" y="26"/>
                    <a:pt x="57" y="35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36"/>
                    <a:pt x="78" y="36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78" y="22"/>
                    <a:pt x="85" y="15"/>
                    <a:pt x="96" y="15"/>
                  </a:cubicBezTo>
                  <a:cubicBezTo>
                    <a:pt x="108" y="15"/>
                    <a:pt x="112" y="26"/>
                    <a:pt x="112" y="35"/>
                  </a:cubicBezTo>
                  <a:cubicBezTo>
                    <a:pt x="112" y="86"/>
                    <a:pt x="112" y="86"/>
                    <a:pt x="112" y="86"/>
                  </a:cubicBezTo>
                  <a:cubicBezTo>
                    <a:pt x="133" y="86"/>
                    <a:pt x="133" y="86"/>
                    <a:pt x="133" y="86"/>
                  </a:cubicBezTo>
                  <a:cubicBezTo>
                    <a:pt x="133" y="36"/>
                    <a:pt x="133" y="36"/>
                    <a:pt x="133" y="36"/>
                  </a:cubicBezTo>
                  <a:cubicBezTo>
                    <a:pt x="133" y="10"/>
                    <a:pt x="119" y="1"/>
                    <a:pt x="104" y="0"/>
                  </a:cubicBezTo>
                  <a:close/>
                </a:path>
              </a:pathLst>
            </a:custGeom>
            <a:solidFill>
              <a:srgbClr val="FF0000">
                <a:alpha val="2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Rectangle 16"/>
            <p:cNvSpPr>
              <a:spLocks noChangeArrowheads="1"/>
            </p:cNvSpPr>
            <p:nvPr/>
          </p:nvSpPr>
          <p:spPr bwMode="auto">
            <a:xfrm>
              <a:off x="8737463" y="6438950"/>
              <a:ext cx="82550" cy="319087"/>
            </a:xfrm>
            <a:prstGeom prst="rect">
              <a:avLst/>
            </a:prstGeom>
            <a:solidFill>
              <a:srgbClr val="FF0000">
                <a:alpha val="2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7"/>
            <p:cNvSpPr>
              <a:spLocks noEditPoints="1"/>
            </p:cNvSpPr>
            <p:nvPr/>
          </p:nvSpPr>
          <p:spPr bwMode="auto">
            <a:xfrm>
              <a:off x="9213713" y="6431012"/>
              <a:ext cx="357188" cy="330200"/>
            </a:xfrm>
            <a:custGeom>
              <a:avLst/>
              <a:gdLst>
                <a:gd name="T0" fmla="*/ 47 w 95"/>
                <a:gd name="T1" fmla="*/ 0 h 88"/>
                <a:gd name="T2" fmla="*/ 71 w 95"/>
                <a:gd name="T3" fmla="*/ 6 h 88"/>
                <a:gd name="T4" fmla="*/ 89 w 95"/>
                <a:gd name="T5" fmla="*/ 22 h 88"/>
                <a:gd name="T6" fmla="*/ 95 w 95"/>
                <a:gd name="T7" fmla="*/ 44 h 88"/>
                <a:gd name="T8" fmla="*/ 89 w 95"/>
                <a:gd name="T9" fmla="*/ 67 h 88"/>
                <a:gd name="T10" fmla="*/ 71 w 95"/>
                <a:gd name="T11" fmla="*/ 83 h 88"/>
                <a:gd name="T12" fmla="*/ 47 w 95"/>
                <a:gd name="T13" fmla="*/ 88 h 88"/>
                <a:gd name="T14" fmla="*/ 14 w 95"/>
                <a:gd name="T15" fmla="*/ 76 h 88"/>
                <a:gd name="T16" fmla="*/ 0 w 95"/>
                <a:gd name="T17" fmla="*/ 44 h 88"/>
                <a:gd name="T18" fmla="*/ 15 w 95"/>
                <a:gd name="T19" fmla="*/ 12 h 88"/>
                <a:gd name="T20" fmla="*/ 47 w 95"/>
                <a:gd name="T21" fmla="*/ 0 h 88"/>
                <a:gd name="T22" fmla="*/ 48 w 95"/>
                <a:gd name="T23" fmla="*/ 15 h 88"/>
                <a:gd name="T24" fmla="*/ 30 w 95"/>
                <a:gd name="T25" fmla="*/ 23 h 88"/>
                <a:gd name="T26" fmla="*/ 23 w 95"/>
                <a:gd name="T27" fmla="*/ 44 h 88"/>
                <a:gd name="T28" fmla="*/ 30 w 95"/>
                <a:gd name="T29" fmla="*/ 66 h 88"/>
                <a:gd name="T30" fmla="*/ 48 w 95"/>
                <a:gd name="T31" fmla="*/ 74 h 88"/>
                <a:gd name="T32" fmla="*/ 67 w 95"/>
                <a:gd name="T33" fmla="*/ 66 h 88"/>
                <a:gd name="T34" fmla="*/ 74 w 95"/>
                <a:gd name="T35" fmla="*/ 44 h 88"/>
                <a:gd name="T36" fmla="*/ 67 w 95"/>
                <a:gd name="T37" fmla="*/ 23 h 88"/>
                <a:gd name="T38" fmla="*/ 48 w 95"/>
                <a:gd name="T39" fmla="*/ 1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5" h="88">
                  <a:moveTo>
                    <a:pt x="47" y="0"/>
                  </a:moveTo>
                  <a:cubicBezTo>
                    <a:pt x="56" y="0"/>
                    <a:pt x="63" y="2"/>
                    <a:pt x="71" y="6"/>
                  </a:cubicBezTo>
                  <a:cubicBezTo>
                    <a:pt x="79" y="10"/>
                    <a:pt x="85" y="15"/>
                    <a:pt x="89" y="22"/>
                  </a:cubicBezTo>
                  <a:cubicBezTo>
                    <a:pt x="93" y="29"/>
                    <a:pt x="95" y="36"/>
                    <a:pt x="95" y="44"/>
                  </a:cubicBezTo>
                  <a:cubicBezTo>
                    <a:pt x="95" y="52"/>
                    <a:pt x="93" y="60"/>
                    <a:pt x="89" y="67"/>
                  </a:cubicBezTo>
                  <a:cubicBezTo>
                    <a:pt x="84" y="73"/>
                    <a:pt x="79" y="79"/>
                    <a:pt x="71" y="83"/>
                  </a:cubicBezTo>
                  <a:cubicBezTo>
                    <a:pt x="64" y="87"/>
                    <a:pt x="56" y="88"/>
                    <a:pt x="47" y="88"/>
                  </a:cubicBezTo>
                  <a:cubicBezTo>
                    <a:pt x="34" y="88"/>
                    <a:pt x="23" y="84"/>
                    <a:pt x="14" y="76"/>
                  </a:cubicBezTo>
                  <a:cubicBezTo>
                    <a:pt x="4" y="67"/>
                    <a:pt x="0" y="57"/>
                    <a:pt x="0" y="44"/>
                  </a:cubicBezTo>
                  <a:cubicBezTo>
                    <a:pt x="0" y="31"/>
                    <a:pt x="5" y="20"/>
                    <a:pt x="15" y="12"/>
                  </a:cubicBezTo>
                  <a:cubicBezTo>
                    <a:pt x="25" y="4"/>
                    <a:pt x="35" y="0"/>
                    <a:pt x="47" y="0"/>
                  </a:cubicBezTo>
                  <a:close/>
                  <a:moveTo>
                    <a:pt x="48" y="15"/>
                  </a:moveTo>
                  <a:cubicBezTo>
                    <a:pt x="41" y="15"/>
                    <a:pt x="35" y="18"/>
                    <a:pt x="30" y="23"/>
                  </a:cubicBezTo>
                  <a:cubicBezTo>
                    <a:pt x="25" y="29"/>
                    <a:pt x="23" y="36"/>
                    <a:pt x="23" y="44"/>
                  </a:cubicBezTo>
                  <a:cubicBezTo>
                    <a:pt x="23" y="53"/>
                    <a:pt x="25" y="60"/>
                    <a:pt x="30" y="66"/>
                  </a:cubicBezTo>
                  <a:cubicBezTo>
                    <a:pt x="35" y="71"/>
                    <a:pt x="41" y="74"/>
                    <a:pt x="48" y="74"/>
                  </a:cubicBezTo>
                  <a:cubicBezTo>
                    <a:pt x="56" y="74"/>
                    <a:pt x="62" y="71"/>
                    <a:pt x="67" y="66"/>
                  </a:cubicBezTo>
                  <a:cubicBezTo>
                    <a:pt x="72" y="60"/>
                    <a:pt x="74" y="53"/>
                    <a:pt x="74" y="44"/>
                  </a:cubicBezTo>
                  <a:cubicBezTo>
                    <a:pt x="74" y="36"/>
                    <a:pt x="72" y="29"/>
                    <a:pt x="67" y="23"/>
                  </a:cubicBezTo>
                  <a:cubicBezTo>
                    <a:pt x="62" y="18"/>
                    <a:pt x="56" y="15"/>
                    <a:pt x="48" y="15"/>
                  </a:cubicBezTo>
                  <a:close/>
                </a:path>
              </a:pathLst>
            </a:custGeom>
            <a:solidFill>
              <a:srgbClr val="FF0000">
                <a:alpha val="2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8"/>
            <p:cNvSpPr>
              <a:spLocks/>
            </p:cNvSpPr>
            <p:nvPr/>
          </p:nvSpPr>
          <p:spPr bwMode="auto">
            <a:xfrm>
              <a:off x="8365988" y="6431012"/>
              <a:ext cx="307975" cy="327025"/>
            </a:xfrm>
            <a:custGeom>
              <a:avLst/>
              <a:gdLst>
                <a:gd name="T0" fmla="*/ 50 w 82"/>
                <a:gd name="T1" fmla="*/ 1 h 87"/>
                <a:gd name="T2" fmla="*/ 21 w 82"/>
                <a:gd name="T3" fmla="*/ 12 h 87"/>
                <a:gd name="T4" fmla="*/ 20 w 82"/>
                <a:gd name="T5" fmla="*/ 2 h 87"/>
                <a:gd name="T6" fmla="*/ 0 w 82"/>
                <a:gd name="T7" fmla="*/ 2 h 87"/>
                <a:gd name="T8" fmla="*/ 0 w 82"/>
                <a:gd name="T9" fmla="*/ 87 h 87"/>
                <a:gd name="T10" fmla="*/ 23 w 82"/>
                <a:gd name="T11" fmla="*/ 87 h 87"/>
                <a:gd name="T12" fmla="*/ 23 w 82"/>
                <a:gd name="T13" fmla="*/ 35 h 87"/>
                <a:gd name="T14" fmla="*/ 43 w 82"/>
                <a:gd name="T15" fmla="*/ 15 h 87"/>
                <a:gd name="T16" fmla="*/ 60 w 82"/>
                <a:gd name="T17" fmla="*/ 35 h 87"/>
                <a:gd name="T18" fmla="*/ 60 w 82"/>
                <a:gd name="T19" fmla="*/ 87 h 87"/>
                <a:gd name="T20" fmla="*/ 82 w 82"/>
                <a:gd name="T21" fmla="*/ 87 h 87"/>
                <a:gd name="T22" fmla="*/ 82 w 82"/>
                <a:gd name="T23" fmla="*/ 37 h 87"/>
                <a:gd name="T24" fmla="*/ 50 w 82"/>
                <a:gd name="T25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87">
                  <a:moveTo>
                    <a:pt x="50" y="1"/>
                  </a:moveTo>
                  <a:cubicBezTo>
                    <a:pt x="28" y="0"/>
                    <a:pt x="21" y="12"/>
                    <a:pt x="21" y="1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23" y="87"/>
                    <a:pt x="23" y="87"/>
                    <a:pt x="23" y="87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24"/>
                    <a:pt x="30" y="15"/>
                    <a:pt x="43" y="15"/>
                  </a:cubicBezTo>
                  <a:cubicBezTo>
                    <a:pt x="57" y="15"/>
                    <a:pt x="60" y="26"/>
                    <a:pt x="60" y="35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2" y="11"/>
                    <a:pt x="67" y="1"/>
                    <a:pt x="50" y="1"/>
                  </a:cubicBezTo>
                  <a:close/>
                </a:path>
              </a:pathLst>
            </a:custGeom>
            <a:solidFill>
              <a:srgbClr val="FF0000">
                <a:alpha val="2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9"/>
            <p:cNvSpPr>
              <a:spLocks/>
            </p:cNvSpPr>
            <p:nvPr/>
          </p:nvSpPr>
          <p:spPr bwMode="auto">
            <a:xfrm>
              <a:off x="7980226" y="6438950"/>
              <a:ext cx="319088" cy="322262"/>
            </a:xfrm>
            <a:custGeom>
              <a:avLst/>
              <a:gdLst>
                <a:gd name="T0" fmla="*/ 35 w 85"/>
                <a:gd name="T1" fmla="*/ 86 h 86"/>
                <a:gd name="T2" fmla="*/ 64 w 85"/>
                <a:gd name="T3" fmla="*/ 75 h 86"/>
                <a:gd name="T4" fmla="*/ 65 w 85"/>
                <a:gd name="T5" fmla="*/ 85 h 86"/>
                <a:gd name="T6" fmla="*/ 85 w 85"/>
                <a:gd name="T7" fmla="*/ 85 h 86"/>
                <a:gd name="T8" fmla="*/ 85 w 85"/>
                <a:gd name="T9" fmla="*/ 0 h 86"/>
                <a:gd name="T10" fmla="*/ 62 w 85"/>
                <a:gd name="T11" fmla="*/ 0 h 86"/>
                <a:gd name="T12" fmla="*/ 62 w 85"/>
                <a:gd name="T13" fmla="*/ 51 h 86"/>
                <a:gd name="T14" fmla="*/ 42 w 85"/>
                <a:gd name="T15" fmla="*/ 71 h 86"/>
                <a:gd name="T16" fmla="*/ 23 w 85"/>
                <a:gd name="T17" fmla="*/ 51 h 86"/>
                <a:gd name="T18" fmla="*/ 23 w 85"/>
                <a:gd name="T19" fmla="*/ 0 h 86"/>
                <a:gd name="T20" fmla="*/ 0 w 85"/>
                <a:gd name="T21" fmla="*/ 0 h 86"/>
                <a:gd name="T22" fmla="*/ 0 w 85"/>
                <a:gd name="T23" fmla="*/ 50 h 86"/>
                <a:gd name="T24" fmla="*/ 35 w 85"/>
                <a:gd name="T2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86">
                  <a:moveTo>
                    <a:pt x="35" y="86"/>
                  </a:moveTo>
                  <a:cubicBezTo>
                    <a:pt x="57" y="86"/>
                    <a:pt x="64" y="75"/>
                    <a:pt x="64" y="7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2" y="62"/>
                    <a:pt x="55" y="71"/>
                    <a:pt x="42" y="71"/>
                  </a:cubicBezTo>
                  <a:cubicBezTo>
                    <a:pt x="29" y="71"/>
                    <a:pt x="23" y="60"/>
                    <a:pt x="23" y="5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76"/>
                    <a:pt x="18" y="86"/>
                    <a:pt x="35" y="86"/>
                  </a:cubicBezTo>
                  <a:close/>
                </a:path>
              </a:pathLst>
            </a:custGeom>
            <a:solidFill>
              <a:srgbClr val="FF0000">
                <a:alpha val="2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20"/>
            <p:cNvSpPr>
              <a:spLocks/>
            </p:cNvSpPr>
            <p:nvPr/>
          </p:nvSpPr>
          <p:spPr bwMode="auto">
            <a:xfrm>
              <a:off x="8877163" y="6431012"/>
              <a:ext cx="328613" cy="333375"/>
            </a:xfrm>
            <a:custGeom>
              <a:avLst/>
              <a:gdLst>
                <a:gd name="T0" fmla="*/ 88 w 88"/>
                <a:gd name="T1" fmla="*/ 70 h 89"/>
                <a:gd name="T2" fmla="*/ 73 w 88"/>
                <a:gd name="T3" fmla="*/ 83 h 89"/>
                <a:gd name="T4" fmla="*/ 48 w 88"/>
                <a:gd name="T5" fmla="*/ 89 h 89"/>
                <a:gd name="T6" fmla="*/ 14 w 88"/>
                <a:gd name="T7" fmla="*/ 76 h 89"/>
                <a:gd name="T8" fmla="*/ 0 w 88"/>
                <a:gd name="T9" fmla="*/ 45 h 89"/>
                <a:gd name="T10" fmla="*/ 16 w 88"/>
                <a:gd name="T11" fmla="*/ 12 h 89"/>
                <a:gd name="T12" fmla="*/ 48 w 88"/>
                <a:gd name="T13" fmla="*/ 0 h 89"/>
                <a:gd name="T14" fmla="*/ 72 w 88"/>
                <a:gd name="T15" fmla="*/ 6 h 89"/>
                <a:gd name="T16" fmla="*/ 88 w 88"/>
                <a:gd name="T17" fmla="*/ 19 h 89"/>
                <a:gd name="T18" fmla="*/ 71 w 88"/>
                <a:gd name="T19" fmla="*/ 30 h 89"/>
                <a:gd name="T20" fmla="*/ 67 w 88"/>
                <a:gd name="T21" fmla="*/ 24 h 89"/>
                <a:gd name="T22" fmla="*/ 48 w 88"/>
                <a:gd name="T23" fmla="*/ 16 h 89"/>
                <a:gd name="T24" fmla="*/ 31 w 88"/>
                <a:gd name="T25" fmla="*/ 24 h 89"/>
                <a:gd name="T26" fmla="*/ 23 w 88"/>
                <a:gd name="T27" fmla="*/ 45 h 89"/>
                <a:gd name="T28" fmla="*/ 31 w 88"/>
                <a:gd name="T29" fmla="*/ 65 h 89"/>
                <a:gd name="T30" fmla="*/ 48 w 88"/>
                <a:gd name="T31" fmla="*/ 73 h 89"/>
                <a:gd name="T32" fmla="*/ 66 w 88"/>
                <a:gd name="T33" fmla="*/ 65 h 89"/>
                <a:gd name="T34" fmla="*/ 71 w 88"/>
                <a:gd name="T35" fmla="*/ 59 h 89"/>
                <a:gd name="T36" fmla="*/ 88 w 88"/>
                <a:gd name="T37" fmla="*/ 7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" h="89">
                  <a:moveTo>
                    <a:pt x="88" y="70"/>
                  </a:moveTo>
                  <a:cubicBezTo>
                    <a:pt x="84" y="76"/>
                    <a:pt x="79" y="80"/>
                    <a:pt x="73" y="83"/>
                  </a:cubicBezTo>
                  <a:cubicBezTo>
                    <a:pt x="65" y="87"/>
                    <a:pt x="57" y="89"/>
                    <a:pt x="48" y="89"/>
                  </a:cubicBezTo>
                  <a:cubicBezTo>
                    <a:pt x="35" y="89"/>
                    <a:pt x="24" y="84"/>
                    <a:pt x="14" y="76"/>
                  </a:cubicBezTo>
                  <a:cubicBezTo>
                    <a:pt x="5" y="67"/>
                    <a:pt x="0" y="57"/>
                    <a:pt x="0" y="45"/>
                  </a:cubicBezTo>
                  <a:cubicBezTo>
                    <a:pt x="0" y="32"/>
                    <a:pt x="6" y="21"/>
                    <a:pt x="16" y="12"/>
                  </a:cubicBezTo>
                  <a:cubicBezTo>
                    <a:pt x="25" y="4"/>
                    <a:pt x="36" y="0"/>
                    <a:pt x="48" y="0"/>
                  </a:cubicBezTo>
                  <a:cubicBezTo>
                    <a:pt x="56" y="0"/>
                    <a:pt x="65" y="2"/>
                    <a:pt x="72" y="6"/>
                  </a:cubicBezTo>
                  <a:cubicBezTo>
                    <a:pt x="79" y="9"/>
                    <a:pt x="84" y="14"/>
                    <a:pt x="88" y="19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0" y="28"/>
                    <a:pt x="68" y="26"/>
                    <a:pt x="67" y="24"/>
                  </a:cubicBezTo>
                  <a:cubicBezTo>
                    <a:pt x="62" y="19"/>
                    <a:pt x="56" y="16"/>
                    <a:pt x="48" y="16"/>
                  </a:cubicBezTo>
                  <a:cubicBezTo>
                    <a:pt x="41" y="16"/>
                    <a:pt x="35" y="19"/>
                    <a:pt x="31" y="24"/>
                  </a:cubicBezTo>
                  <a:cubicBezTo>
                    <a:pt x="26" y="29"/>
                    <a:pt x="23" y="36"/>
                    <a:pt x="23" y="45"/>
                  </a:cubicBezTo>
                  <a:cubicBezTo>
                    <a:pt x="23" y="53"/>
                    <a:pt x="26" y="60"/>
                    <a:pt x="31" y="65"/>
                  </a:cubicBezTo>
                  <a:cubicBezTo>
                    <a:pt x="35" y="71"/>
                    <a:pt x="41" y="73"/>
                    <a:pt x="48" y="73"/>
                  </a:cubicBezTo>
                  <a:cubicBezTo>
                    <a:pt x="56" y="73"/>
                    <a:pt x="62" y="71"/>
                    <a:pt x="66" y="65"/>
                  </a:cubicBezTo>
                  <a:cubicBezTo>
                    <a:pt x="68" y="63"/>
                    <a:pt x="70" y="61"/>
                    <a:pt x="71" y="59"/>
                  </a:cubicBezTo>
                  <a:lnTo>
                    <a:pt x="88" y="70"/>
                  </a:lnTo>
                  <a:close/>
                </a:path>
              </a:pathLst>
            </a:custGeom>
            <a:solidFill>
              <a:srgbClr val="FF0000">
                <a:alpha val="2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10177982" y="6022082"/>
            <a:ext cx="1893888" cy="396875"/>
            <a:chOff x="10188438" y="6367512"/>
            <a:chExt cx="1893888" cy="396875"/>
          </a:xfrm>
        </p:grpSpPr>
        <p:sp>
          <p:nvSpPr>
            <p:cNvPr id="113" name="Freeform 21"/>
            <p:cNvSpPr>
              <a:spLocks noEditPoints="1"/>
            </p:cNvSpPr>
            <p:nvPr/>
          </p:nvSpPr>
          <p:spPr bwMode="auto">
            <a:xfrm>
              <a:off x="11647351" y="6375450"/>
              <a:ext cx="434975" cy="377825"/>
            </a:xfrm>
            <a:custGeom>
              <a:avLst/>
              <a:gdLst>
                <a:gd name="T0" fmla="*/ 25 w 116"/>
                <a:gd name="T1" fmla="*/ 84 h 101"/>
                <a:gd name="T2" fmla="*/ 0 w 116"/>
                <a:gd name="T3" fmla="*/ 31 h 101"/>
                <a:gd name="T4" fmla="*/ 9 w 116"/>
                <a:gd name="T5" fmla="*/ 41 h 101"/>
                <a:gd name="T6" fmla="*/ 22 w 116"/>
                <a:gd name="T7" fmla="*/ 101 h 101"/>
                <a:gd name="T8" fmla="*/ 116 w 116"/>
                <a:gd name="T9" fmla="*/ 91 h 101"/>
                <a:gd name="T10" fmla="*/ 71 w 116"/>
                <a:gd name="T11" fmla="*/ 21 h 101"/>
                <a:gd name="T12" fmla="*/ 50 w 116"/>
                <a:gd name="T13" fmla="*/ 20 h 101"/>
                <a:gd name="T14" fmla="*/ 34 w 116"/>
                <a:gd name="T15" fmla="*/ 25 h 101"/>
                <a:gd name="T16" fmla="*/ 38 w 116"/>
                <a:gd name="T17" fmla="*/ 86 h 101"/>
                <a:gd name="T18" fmla="*/ 49 w 116"/>
                <a:gd name="T19" fmla="*/ 68 h 101"/>
                <a:gd name="T20" fmla="*/ 66 w 116"/>
                <a:gd name="T21" fmla="*/ 86 h 101"/>
                <a:gd name="T22" fmla="*/ 81 w 116"/>
                <a:gd name="T23" fmla="*/ 77 h 101"/>
                <a:gd name="T24" fmla="*/ 99 w 116"/>
                <a:gd name="T25" fmla="*/ 68 h 101"/>
                <a:gd name="T26" fmla="*/ 94 w 116"/>
                <a:gd name="T27" fmla="*/ 75 h 101"/>
                <a:gd name="T28" fmla="*/ 90 w 116"/>
                <a:gd name="T29" fmla="*/ 86 h 101"/>
                <a:gd name="T30" fmla="*/ 114 w 116"/>
                <a:gd name="T31" fmla="*/ 74 h 101"/>
                <a:gd name="T32" fmla="*/ 105 w 116"/>
                <a:gd name="T33" fmla="*/ 25 h 101"/>
                <a:gd name="T34" fmla="*/ 111 w 116"/>
                <a:gd name="T35" fmla="*/ 12 h 101"/>
                <a:gd name="T36" fmla="*/ 33 w 116"/>
                <a:gd name="T37" fmla="*/ 0 h 101"/>
                <a:gd name="T38" fmla="*/ 90 w 116"/>
                <a:gd name="T39" fmla="*/ 10 h 101"/>
                <a:gd name="T40" fmla="*/ 66 w 116"/>
                <a:gd name="T41" fmla="*/ 58 h 101"/>
                <a:gd name="T42" fmla="*/ 49 w 116"/>
                <a:gd name="T43" fmla="*/ 52 h 101"/>
                <a:gd name="T44" fmla="*/ 66 w 116"/>
                <a:gd name="T45" fmla="*/ 58 h 101"/>
                <a:gd name="T46" fmla="*/ 49 w 116"/>
                <a:gd name="T47" fmla="*/ 42 h 101"/>
                <a:gd name="T48" fmla="*/ 66 w 116"/>
                <a:gd name="T49" fmla="*/ 35 h 101"/>
                <a:gd name="T50" fmla="*/ 99 w 116"/>
                <a:gd name="T51" fmla="*/ 58 h 101"/>
                <a:gd name="T52" fmla="*/ 81 w 116"/>
                <a:gd name="T53" fmla="*/ 52 h 101"/>
                <a:gd name="T54" fmla="*/ 99 w 116"/>
                <a:gd name="T55" fmla="*/ 58 h 101"/>
                <a:gd name="T56" fmla="*/ 99 w 116"/>
                <a:gd name="T57" fmla="*/ 42 h 101"/>
                <a:gd name="T58" fmla="*/ 81 w 116"/>
                <a:gd name="T59" fmla="*/ 35 h 101"/>
                <a:gd name="T60" fmla="*/ 27 w 116"/>
                <a:gd name="T61" fmla="*/ 19 h 101"/>
                <a:gd name="T62" fmla="*/ 1 w 116"/>
                <a:gd name="T63" fmla="*/ 8 h 101"/>
                <a:gd name="T64" fmla="*/ 27 w 116"/>
                <a:gd name="T65" fmla="*/ 1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6" h="101">
                  <a:moveTo>
                    <a:pt x="32" y="91"/>
                  </a:moveTo>
                  <a:cubicBezTo>
                    <a:pt x="28" y="91"/>
                    <a:pt x="25" y="88"/>
                    <a:pt x="25" y="84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88"/>
                    <a:pt x="9" y="88"/>
                    <a:pt x="9" y="88"/>
                  </a:cubicBezTo>
                  <a:cubicBezTo>
                    <a:pt x="9" y="96"/>
                    <a:pt x="16" y="101"/>
                    <a:pt x="22" y="101"/>
                  </a:cubicBezTo>
                  <a:cubicBezTo>
                    <a:pt x="116" y="101"/>
                    <a:pt x="116" y="101"/>
                    <a:pt x="116" y="101"/>
                  </a:cubicBezTo>
                  <a:cubicBezTo>
                    <a:pt x="116" y="91"/>
                    <a:pt x="116" y="91"/>
                    <a:pt x="116" y="91"/>
                  </a:cubicBezTo>
                  <a:lnTo>
                    <a:pt x="32" y="91"/>
                  </a:lnTo>
                  <a:close/>
                  <a:moveTo>
                    <a:pt x="71" y="21"/>
                  </a:moveTo>
                  <a:cubicBezTo>
                    <a:pt x="64" y="16"/>
                    <a:pt x="56" y="13"/>
                    <a:pt x="56" y="13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43" y="86"/>
                    <a:pt x="49" y="83"/>
                    <a:pt x="49" y="77"/>
                  </a:cubicBezTo>
                  <a:cubicBezTo>
                    <a:pt x="49" y="68"/>
                    <a:pt x="49" y="68"/>
                    <a:pt x="49" y="68"/>
                  </a:cubicBezTo>
                  <a:cubicBezTo>
                    <a:pt x="66" y="68"/>
                    <a:pt x="66" y="68"/>
                    <a:pt x="66" y="68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77" y="86"/>
                    <a:pt x="81" y="83"/>
                    <a:pt x="81" y="77"/>
                  </a:cubicBezTo>
                  <a:cubicBezTo>
                    <a:pt x="81" y="68"/>
                    <a:pt x="81" y="68"/>
                    <a:pt x="81" y="68"/>
                  </a:cubicBezTo>
                  <a:cubicBezTo>
                    <a:pt x="99" y="68"/>
                    <a:pt x="99" y="68"/>
                    <a:pt x="99" y="68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99" y="74"/>
                    <a:pt x="96" y="75"/>
                    <a:pt x="94" y="75"/>
                  </a:cubicBezTo>
                  <a:cubicBezTo>
                    <a:pt x="87" y="75"/>
                    <a:pt x="87" y="75"/>
                    <a:pt x="87" y="75"/>
                  </a:cubicBezTo>
                  <a:cubicBezTo>
                    <a:pt x="90" y="86"/>
                    <a:pt x="90" y="86"/>
                    <a:pt x="90" y="86"/>
                  </a:cubicBezTo>
                  <a:cubicBezTo>
                    <a:pt x="101" y="86"/>
                    <a:pt x="101" y="86"/>
                    <a:pt x="101" y="86"/>
                  </a:cubicBezTo>
                  <a:cubicBezTo>
                    <a:pt x="108" y="86"/>
                    <a:pt x="114" y="80"/>
                    <a:pt x="114" y="74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29"/>
                    <a:pt x="110" y="25"/>
                    <a:pt x="105" y="25"/>
                  </a:cubicBezTo>
                  <a:cubicBezTo>
                    <a:pt x="88" y="25"/>
                    <a:pt x="88" y="25"/>
                    <a:pt x="88" y="25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90" y="10"/>
                    <a:pt x="90" y="10"/>
                    <a:pt x="90" y="10"/>
                  </a:cubicBezTo>
                  <a:lnTo>
                    <a:pt x="71" y="21"/>
                  </a:lnTo>
                  <a:close/>
                  <a:moveTo>
                    <a:pt x="66" y="58"/>
                  </a:moveTo>
                  <a:cubicBezTo>
                    <a:pt x="49" y="58"/>
                    <a:pt x="49" y="58"/>
                    <a:pt x="49" y="58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66" y="52"/>
                    <a:pt x="66" y="52"/>
                    <a:pt x="66" y="52"/>
                  </a:cubicBezTo>
                  <a:lnTo>
                    <a:pt x="66" y="58"/>
                  </a:lnTo>
                  <a:close/>
                  <a:moveTo>
                    <a:pt x="66" y="42"/>
                  </a:moveTo>
                  <a:cubicBezTo>
                    <a:pt x="49" y="42"/>
                    <a:pt x="49" y="42"/>
                    <a:pt x="49" y="42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66" y="35"/>
                    <a:pt x="66" y="35"/>
                    <a:pt x="66" y="35"/>
                  </a:cubicBezTo>
                  <a:lnTo>
                    <a:pt x="66" y="42"/>
                  </a:lnTo>
                  <a:close/>
                  <a:moveTo>
                    <a:pt x="99" y="58"/>
                  </a:moveTo>
                  <a:cubicBezTo>
                    <a:pt x="81" y="58"/>
                    <a:pt x="81" y="58"/>
                    <a:pt x="81" y="58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99" y="52"/>
                    <a:pt x="99" y="52"/>
                    <a:pt x="99" y="52"/>
                  </a:cubicBezTo>
                  <a:lnTo>
                    <a:pt x="99" y="58"/>
                  </a:lnTo>
                  <a:close/>
                  <a:moveTo>
                    <a:pt x="99" y="35"/>
                  </a:moveTo>
                  <a:cubicBezTo>
                    <a:pt x="99" y="42"/>
                    <a:pt x="99" y="42"/>
                    <a:pt x="99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35"/>
                    <a:pt x="81" y="35"/>
                    <a:pt x="81" y="35"/>
                  </a:cubicBezTo>
                  <a:lnTo>
                    <a:pt x="99" y="35"/>
                  </a:lnTo>
                  <a:close/>
                  <a:moveTo>
                    <a:pt x="27" y="19"/>
                  </a:moveTo>
                  <a:cubicBezTo>
                    <a:pt x="19" y="8"/>
                    <a:pt x="10" y="3"/>
                    <a:pt x="10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6" y="27"/>
                    <a:pt x="16" y="27"/>
                    <a:pt x="16" y="27"/>
                  </a:cubicBezTo>
                  <a:lnTo>
                    <a:pt x="27" y="19"/>
                  </a:lnTo>
                  <a:close/>
                </a:path>
              </a:pathLst>
            </a:custGeom>
            <a:solidFill>
              <a:srgbClr val="FF0000">
                <a:alpha val="2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22"/>
            <p:cNvSpPr>
              <a:spLocks noEditPoints="1"/>
            </p:cNvSpPr>
            <p:nvPr/>
          </p:nvSpPr>
          <p:spPr bwMode="auto">
            <a:xfrm>
              <a:off x="11167926" y="6367512"/>
              <a:ext cx="438150" cy="396875"/>
            </a:xfrm>
            <a:custGeom>
              <a:avLst/>
              <a:gdLst>
                <a:gd name="T0" fmla="*/ 58 w 117"/>
                <a:gd name="T1" fmla="*/ 68 h 106"/>
                <a:gd name="T2" fmla="*/ 51 w 117"/>
                <a:gd name="T3" fmla="*/ 70 h 106"/>
                <a:gd name="T4" fmla="*/ 51 w 117"/>
                <a:gd name="T5" fmla="*/ 13 h 106"/>
                <a:gd name="T6" fmla="*/ 41 w 117"/>
                <a:gd name="T7" fmla="*/ 3 h 106"/>
                <a:gd name="T8" fmla="*/ 2 w 117"/>
                <a:gd name="T9" fmla="*/ 3 h 106"/>
                <a:gd name="T10" fmla="*/ 2 w 117"/>
                <a:gd name="T11" fmla="*/ 13 h 106"/>
                <a:gd name="T12" fmla="*/ 35 w 117"/>
                <a:gd name="T13" fmla="*/ 13 h 106"/>
                <a:gd name="T14" fmla="*/ 35 w 117"/>
                <a:gd name="T15" fmla="*/ 29 h 106"/>
                <a:gd name="T16" fmla="*/ 22 w 117"/>
                <a:gd name="T17" fmla="*/ 29 h 106"/>
                <a:gd name="T18" fmla="*/ 22 w 117"/>
                <a:gd name="T19" fmla="*/ 18 h 106"/>
                <a:gd name="T20" fmla="*/ 7 w 117"/>
                <a:gd name="T21" fmla="*/ 18 h 106"/>
                <a:gd name="T22" fmla="*/ 7 w 117"/>
                <a:gd name="T23" fmla="*/ 81 h 106"/>
                <a:gd name="T24" fmla="*/ 0 w 117"/>
                <a:gd name="T25" fmla="*/ 83 h 106"/>
                <a:gd name="T26" fmla="*/ 0 w 117"/>
                <a:gd name="T27" fmla="*/ 94 h 106"/>
                <a:gd name="T28" fmla="*/ 35 w 117"/>
                <a:gd name="T29" fmla="*/ 85 h 106"/>
                <a:gd name="T30" fmla="*/ 35 w 117"/>
                <a:gd name="T31" fmla="*/ 106 h 106"/>
                <a:gd name="T32" fmla="*/ 41 w 117"/>
                <a:gd name="T33" fmla="*/ 106 h 106"/>
                <a:gd name="T34" fmla="*/ 51 w 117"/>
                <a:gd name="T35" fmla="*/ 98 h 106"/>
                <a:gd name="T36" fmla="*/ 51 w 117"/>
                <a:gd name="T37" fmla="*/ 81 h 106"/>
                <a:gd name="T38" fmla="*/ 58 w 117"/>
                <a:gd name="T39" fmla="*/ 79 h 106"/>
                <a:gd name="T40" fmla="*/ 58 w 117"/>
                <a:gd name="T41" fmla="*/ 68 h 106"/>
                <a:gd name="T42" fmla="*/ 35 w 117"/>
                <a:gd name="T43" fmla="*/ 74 h 106"/>
                <a:gd name="T44" fmla="*/ 22 w 117"/>
                <a:gd name="T45" fmla="*/ 77 h 106"/>
                <a:gd name="T46" fmla="*/ 22 w 117"/>
                <a:gd name="T47" fmla="*/ 61 h 106"/>
                <a:gd name="T48" fmla="*/ 35 w 117"/>
                <a:gd name="T49" fmla="*/ 61 h 106"/>
                <a:gd name="T50" fmla="*/ 35 w 117"/>
                <a:gd name="T51" fmla="*/ 74 h 106"/>
                <a:gd name="T52" fmla="*/ 35 w 117"/>
                <a:gd name="T53" fmla="*/ 51 h 106"/>
                <a:gd name="T54" fmla="*/ 22 w 117"/>
                <a:gd name="T55" fmla="*/ 51 h 106"/>
                <a:gd name="T56" fmla="*/ 22 w 117"/>
                <a:gd name="T57" fmla="*/ 39 h 106"/>
                <a:gd name="T58" fmla="*/ 35 w 117"/>
                <a:gd name="T59" fmla="*/ 39 h 106"/>
                <a:gd name="T60" fmla="*/ 35 w 117"/>
                <a:gd name="T61" fmla="*/ 51 h 106"/>
                <a:gd name="T62" fmla="*/ 95 w 117"/>
                <a:gd name="T63" fmla="*/ 59 h 106"/>
                <a:gd name="T64" fmla="*/ 114 w 117"/>
                <a:gd name="T65" fmla="*/ 59 h 106"/>
                <a:gd name="T66" fmla="*/ 114 w 117"/>
                <a:gd name="T67" fmla="*/ 49 h 106"/>
                <a:gd name="T68" fmla="*/ 93 w 117"/>
                <a:gd name="T69" fmla="*/ 49 h 106"/>
                <a:gd name="T70" fmla="*/ 93 w 117"/>
                <a:gd name="T71" fmla="*/ 33 h 106"/>
                <a:gd name="T72" fmla="*/ 114 w 117"/>
                <a:gd name="T73" fmla="*/ 33 h 106"/>
                <a:gd name="T74" fmla="*/ 114 w 117"/>
                <a:gd name="T75" fmla="*/ 23 h 106"/>
                <a:gd name="T76" fmla="*/ 100 w 117"/>
                <a:gd name="T77" fmla="*/ 23 h 106"/>
                <a:gd name="T78" fmla="*/ 113 w 117"/>
                <a:gd name="T79" fmla="*/ 8 h 106"/>
                <a:gd name="T80" fmla="*/ 101 w 117"/>
                <a:gd name="T81" fmla="*/ 0 h 106"/>
                <a:gd name="T82" fmla="*/ 85 w 117"/>
                <a:gd name="T83" fmla="*/ 23 h 106"/>
                <a:gd name="T84" fmla="*/ 74 w 117"/>
                <a:gd name="T85" fmla="*/ 23 h 106"/>
                <a:gd name="T86" fmla="*/ 83 w 117"/>
                <a:gd name="T87" fmla="*/ 17 h 106"/>
                <a:gd name="T88" fmla="*/ 69 w 117"/>
                <a:gd name="T89" fmla="*/ 0 h 106"/>
                <a:gd name="T90" fmla="*/ 60 w 117"/>
                <a:gd name="T91" fmla="*/ 5 h 106"/>
                <a:gd name="T92" fmla="*/ 71 w 117"/>
                <a:gd name="T93" fmla="*/ 23 h 106"/>
                <a:gd name="T94" fmla="*/ 57 w 117"/>
                <a:gd name="T95" fmla="*/ 23 h 106"/>
                <a:gd name="T96" fmla="*/ 57 w 117"/>
                <a:gd name="T97" fmla="*/ 33 h 106"/>
                <a:gd name="T98" fmla="*/ 76 w 117"/>
                <a:gd name="T99" fmla="*/ 33 h 106"/>
                <a:gd name="T100" fmla="*/ 76 w 117"/>
                <a:gd name="T101" fmla="*/ 49 h 106"/>
                <a:gd name="T102" fmla="*/ 57 w 117"/>
                <a:gd name="T103" fmla="*/ 49 h 106"/>
                <a:gd name="T104" fmla="*/ 57 w 117"/>
                <a:gd name="T105" fmla="*/ 59 h 106"/>
                <a:gd name="T106" fmla="*/ 74 w 117"/>
                <a:gd name="T107" fmla="*/ 59 h 106"/>
                <a:gd name="T108" fmla="*/ 55 w 117"/>
                <a:gd name="T109" fmla="*/ 105 h 106"/>
                <a:gd name="T110" fmla="*/ 63 w 117"/>
                <a:gd name="T111" fmla="*/ 105 h 106"/>
                <a:gd name="T112" fmla="*/ 73 w 117"/>
                <a:gd name="T113" fmla="*/ 98 h 106"/>
                <a:gd name="T114" fmla="*/ 85 w 117"/>
                <a:gd name="T115" fmla="*/ 71 h 106"/>
                <a:gd name="T116" fmla="*/ 101 w 117"/>
                <a:gd name="T117" fmla="*/ 105 h 106"/>
                <a:gd name="T118" fmla="*/ 117 w 117"/>
                <a:gd name="T119" fmla="*/ 105 h 106"/>
                <a:gd name="T120" fmla="*/ 95 w 117"/>
                <a:gd name="T121" fmla="*/ 5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7" h="106">
                  <a:moveTo>
                    <a:pt x="58" y="68"/>
                  </a:moveTo>
                  <a:cubicBezTo>
                    <a:pt x="51" y="70"/>
                    <a:pt x="51" y="70"/>
                    <a:pt x="51" y="70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1" y="6"/>
                    <a:pt x="46" y="3"/>
                    <a:pt x="4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81"/>
                    <a:pt x="7" y="81"/>
                    <a:pt x="7" y="81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106"/>
                    <a:pt x="35" y="106"/>
                    <a:pt x="35" y="106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46" y="106"/>
                    <a:pt x="49" y="103"/>
                    <a:pt x="51" y="98"/>
                  </a:cubicBezTo>
                  <a:cubicBezTo>
                    <a:pt x="51" y="81"/>
                    <a:pt x="51" y="81"/>
                    <a:pt x="51" y="81"/>
                  </a:cubicBezTo>
                  <a:cubicBezTo>
                    <a:pt x="58" y="79"/>
                    <a:pt x="58" y="79"/>
                    <a:pt x="58" y="79"/>
                  </a:cubicBezTo>
                  <a:lnTo>
                    <a:pt x="58" y="68"/>
                  </a:lnTo>
                  <a:close/>
                  <a:moveTo>
                    <a:pt x="35" y="74"/>
                  </a:moveTo>
                  <a:cubicBezTo>
                    <a:pt x="22" y="77"/>
                    <a:pt x="22" y="77"/>
                    <a:pt x="22" y="77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35" y="61"/>
                    <a:pt x="35" y="61"/>
                    <a:pt x="35" y="61"/>
                  </a:cubicBezTo>
                  <a:lnTo>
                    <a:pt x="35" y="74"/>
                  </a:lnTo>
                  <a:close/>
                  <a:moveTo>
                    <a:pt x="35" y="51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35" y="39"/>
                    <a:pt x="35" y="39"/>
                    <a:pt x="35" y="39"/>
                  </a:cubicBezTo>
                  <a:lnTo>
                    <a:pt x="35" y="51"/>
                  </a:lnTo>
                  <a:close/>
                  <a:moveTo>
                    <a:pt x="95" y="59"/>
                  </a:moveTo>
                  <a:cubicBezTo>
                    <a:pt x="114" y="59"/>
                    <a:pt x="114" y="59"/>
                    <a:pt x="114" y="59"/>
                  </a:cubicBezTo>
                  <a:cubicBezTo>
                    <a:pt x="114" y="49"/>
                    <a:pt x="114" y="49"/>
                    <a:pt x="114" y="49"/>
                  </a:cubicBezTo>
                  <a:cubicBezTo>
                    <a:pt x="93" y="49"/>
                    <a:pt x="93" y="49"/>
                    <a:pt x="93" y="49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75" y="7"/>
                    <a:pt x="69" y="0"/>
                    <a:pt x="69" y="0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49"/>
                    <a:pt x="76" y="49"/>
                    <a:pt x="76" y="49"/>
                  </a:cubicBezTo>
                  <a:cubicBezTo>
                    <a:pt x="57" y="49"/>
                    <a:pt x="57" y="49"/>
                    <a:pt x="57" y="4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55" y="105"/>
                    <a:pt x="55" y="105"/>
                    <a:pt x="55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7" y="105"/>
                    <a:pt x="72" y="102"/>
                    <a:pt x="73" y="98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101" y="105"/>
                    <a:pt x="101" y="105"/>
                    <a:pt x="101" y="105"/>
                  </a:cubicBezTo>
                  <a:cubicBezTo>
                    <a:pt x="117" y="105"/>
                    <a:pt x="117" y="105"/>
                    <a:pt x="117" y="105"/>
                  </a:cubicBezTo>
                  <a:lnTo>
                    <a:pt x="95" y="59"/>
                  </a:lnTo>
                  <a:close/>
                </a:path>
              </a:pathLst>
            </a:custGeom>
            <a:solidFill>
              <a:srgbClr val="FF0000">
                <a:alpha val="2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23"/>
            <p:cNvSpPr>
              <a:spLocks noEditPoints="1"/>
            </p:cNvSpPr>
            <p:nvPr/>
          </p:nvSpPr>
          <p:spPr bwMode="auto">
            <a:xfrm>
              <a:off x="10188438" y="6367512"/>
              <a:ext cx="428625" cy="396875"/>
            </a:xfrm>
            <a:custGeom>
              <a:avLst/>
              <a:gdLst>
                <a:gd name="T0" fmla="*/ 102 w 114"/>
                <a:gd name="T1" fmla="*/ 15 h 106"/>
                <a:gd name="T2" fmla="*/ 66 w 114"/>
                <a:gd name="T3" fmla="*/ 15 h 106"/>
                <a:gd name="T4" fmla="*/ 66 w 114"/>
                <a:gd name="T5" fmla="*/ 0 h 106"/>
                <a:gd name="T6" fmla="*/ 48 w 114"/>
                <a:gd name="T7" fmla="*/ 0 h 106"/>
                <a:gd name="T8" fmla="*/ 48 w 114"/>
                <a:gd name="T9" fmla="*/ 15 h 106"/>
                <a:gd name="T10" fmla="*/ 24 w 114"/>
                <a:gd name="T11" fmla="*/ 15 h 106"/>
                <a:gd name="T12" fmla="*/ 24 w 114"/>
                <a:gd name="T13" fmla="*/ 25 h 106"/>
                <a:gd name="T14" fmla="*/ 48 w 114"/>
                <a:gd name="T15" fmla="*/ 25 h 106"/>
                <a:gd name="T16" fmla="*/ 48 w 114"/>
                <a:gd name="T17" fmla="*/ 67 h 106"/>
                <a:gd name="T18" fmla="*/ 18 w 114"/>
                <a:gd name="T19" fmla="*/ 67 h 106"/>
                <a:gd name="T20" fmla="*/ 18 w 114"/>
                <a:gd name="T21" fmla="*/ 15 h 106"/>
                <a:gd name="T22" fmla="*/ 0 w 114"/>
                <a:gd name="T23" fmla="*/ 15 h 106"/>
                <a:gd name="T24" fmla="*/ 0 w 114"/>
                <a:gd name="T25" fmla="*/ 76 h 106"/>
                <a:gd name="T26" fmla="*/ 48 w 114"/>
                <a:gd name="T27" fmla="*/ 76 h 106"/>
                <a:gd name="T28" fmla="*/ 48 w 114"/>
                <a:gd name="T29" fmla="*/ 106 h 106"/>
                <a:gd name="T30" fmla="*/ 50 w 114"/>
                <a:gd name="T31" fmla="*/ 106 h 106"/>
                <a:gd name="T32" fmla="*/ 66 w 114"/>
                <a:gd name="T33" fmla="*/ 94 h 106"/>
                <a:gd name="T34" fmla="*/ 66 w 114"/>
                <a:gd name="T35" fmla="*/ 76 h 106"/>
                <a:gd name="T36" fmla="*/ 98 w 114"/>
                <a:gd name="T37" fmla="*/ 76 h 106"/>
                <a:gd name="T38" fmla="*/ 114 w 114"/>
                <a:gd name="T39" fmla="*/ 62 h 106"/>
                <a:gd name="T40" fmla="*/ 114 w 114"/>
                <a:gd name="T41" fmla="*/ 25 h 106"/>
                <a:gd name="T42" fmla="*/ 102 w 114"/>
                <a:gd name="T43" fmla="*/ 15 h 106"/>
                <a:gd name="T44" fmla="*/ 95 w 114"/>
                <a:gd name="T45" fmla="*/ 60 h 106"/>
                <a:gd name="T46" fmla="*/ 88 w 114"/>
                <a:gd name="T47" fmla="*/ 67 h 106"/>
                <a:gd name="T48" fmla="*/ 66 w 114"/>
                <a:gd name="T49" fmla="*/ 67 h 106"/>
                <a:gd name="T50" fmla="*/ 66 w 114"/>
                <a:gd name="T51" fmla="*/ 25 h 106"/>
                <a:gd name="T52" fmla="*/ 95 w 114"/>
                <a:gd name="T53" fmla="*/ 25 h 106"/>
                <a:gd name="T54" fmla="*/ 95 w 114"/>
                <a:gd name="T55" fmla="*/ 6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4" h="106">
                  <a:moveTo>
                    <a:pt x="102" y="15"/>
                  </a:moveTo>
                  <a:cubicBezTo>
                    <a:pt x="66" y="15"/>
                    <a:pt x="66" y="15"/>
                    <a:pt x="66" y="15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8" y="106"/>
                    <a:pt x="48" y="106"/>
                    <a:pt x="48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61" y="105"/>
                    <a:pt x="66" y="101"/>
                    <a:pt x="66" y="94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98" y="76"/>
                    <a:pt x="98" y="76"/>
                    <a:pt x="98" y="76"/>
                  </a:cubicBezTo>
                  <a:cubicBezTo>
                    <a:pt x="107" y="76"/>
                    <a:pt x="114" y="70"/>
                    <a:pt x="114" y="62"/>
                  </a:cubicBezTo>
                  <a:cubicBezTo>
                    <a:pt x="114" y="25"/>
                    <a:pt x="114" y="25"/>
                    <a:pt x="114" y="25"/>
                  </a:cubicBezTo>
                  <a:cubicBezTo>
                    <a:pt x="114" y="19"/>
                    <a:pt x="109" y="15"/>
                    <a:pt x="102" y="15"/>
                  </a:cubicBezTo>
                  <a:close/>
                  <a:moveTo>
                    <a:pt x="95" y="60"/>
                  </a:moveTo>
                  <a:cubicBezTo>
                    <a:pt x="95" y="64"/>
                    <a:pt x="92" y="67"/>
                    <a:pt x="88" y="67"/>
                  </a:cubicBezTo>
                  <a:cubicBezTo>
                    <a:pt x="66" y="67"/>
                    <a:pt x="66" y="67"/>
                    <a:pt x="66" y="67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95" y="25"/>
                    <a:pt x="95" y="25"/>
                    <a:pt x="95" y="25"/>
                  </a:cubicBezTo>
                  <a:lnTo>
                    <a:pt x="95" y="60"/>
                  </a:lnTo>
                  <a:close/>
                </a:path>
              </a:pathLst>
            </a:custGeom>
            <a:solidFill>
              <a:srgbClr val="FF0000">
                <a:alpha val="2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24"/>
            <p:cNvSpPr>
              <a:spLocks noEditPoints="1"/>
            </p:cNvSpPr>
            <p:nvPr/>
          </p:nvSpPr>
          <p:spPr bwMode="auto">
            <a:xfrm>
              <a:off x="10680563" y="6375450"/>
              <a:ext cx="423863" cy="377825"/>
            </a:xfrm>
            <a:custGeom>
              <a:avLst/>
              <a:gdLst>
                <a:gd name="T0" fmla="*/ 101 w 113"/>
                <a:gd name="T1" fmla="*/ 0 h 101"/>
                <a:gd name="T2" fmla="*/ 23 w 113"/>
                <a:gd name="T3" fmla="*/ 0 h 101"/>
                <a:gd name="T4" fmla="*/ 23 w 113"/>
                <a:gd name="T5" fmla="*/ 10 h 101"/>
                <a:gd name="T6" fmla="*/ 96 w 113"/>
                <a:gd name="T7" fmla="*/ 10 h 101"/>
                <a:gd name="T8" fmla="*/ 96 w 113"/>
                <a:gd name="T9" fmla="*/ 84 h 101"/>
                <a:gd name="T10" fmla="*/ 88 w 113"/>
                <a:gd name="T11" fmla="*/ 91 h 101"/>
                <a:gd name="T12" fmla="*/ 17 w 113"/>
                <a:gd name="T13" fmla="*/ 91 h 101"/>
                <a:gd name="T14" fmla="*/ 17 w 113"/>
                <a:gd name="T15" fmla="*/ 0 h 101"/>
                <a:gd name="T16" fmla="*/ 0 w 113"/>
                <a:gd name="T17" fmla="*/ 0 h 101"/>
                <a:gd name="T18" fmla="*/ 0 w 113"/>
                <a:gd name="T19" fmla="*/ 101 h 101"/>
                <a:gd name="T20" fmla="*/ 97 w 113"/>
                <a:gd name="T21" fmla="*/ 101 h 101"/>
                <a:gd name="T22" fmla="*/ 113 w 113"/>
                <a:gd name="T23" fmla="*/ 86 h 101"/>
                <a:gd name="T24" fmla="*/ 113 w 113"/>
                <a:gd name="T25" fmla="*/ 11 h 101"/>
                <a:gd name="T26" fmla="*/ 101 w 113"/>
                <a:gd name="T27" fmla="*/ 0 h 101"/>
                <a:gd name="T28" fmla="*/ 90 w 113"/>
                <a:gd name="T29" fmla="*/ 71 h 101"/>
                <a:gd name="T30" fmla="*/ 81 w 113"/>
                <a:gd name="T31" fmla="*/ 71 h 101"/>
                <a:gd name="T32" fmla="*/ 87 w 113"/>
                <a:gd name="T33" fmla="*/ 64 h 101"/>
                <a:gd name="T34" fmla="*/ 74 w 113"/>
                <a:gd name="T35" fmla="*/ 55 h 101"/>
                <a:gd name="T36" fmla="*/ 67 w 113"/>
                <a:gd name="T37" fmla="*/ 61 h 101"/>
                <a:gd name="T38" fmla="*/ 77 w 113"/>
                <a:gd name="T39" fmla="*/ 71 h 101"/>
                <a:gd name="T40" fmla="*/ 64 w 113"/>
                <a:gd name="T41" fmla="*/ 71 h 101"/>
                <a:gd name="T42" fmla="*/ 64 w 113"/>
                <a:gd name="T43" fmla="*/ 54 h 101"/>
                <a:gd name="T44" fmla="*/ 89 w 113"/>
                <a:gd name="T45" fmla="*/ 54 h 101"/>
                <a:gd name="T46" fmla="*/ 89 w 113"/>
                <a:gd name="T47" fmla="*/ 43 h 101"/>
                <a:gd name="T48" fmla="*/ 64 w 113"/>
                <a:gd name="T49" fmla="*/ 43 h 101"/>
                <a:gd name="T50" fmla="*/ 64 w 113"/>
                <a:gd name="T51" fmla="*/ 31 h 101"/>
                <a:gd name="T52" fmla="*/ 89 w 113"/>
                <a:gd name="T53" fmla="*/ 31 h 101"/>
                <a:gd name="T54" fmla="*/ 89 w 113"/>
                <a:gd name="T55" fmla="*/ 21 h 101"/>
                <a:gd name="T56" fmla="*/ 24 w 113"/>
                <a:gd name="T57" fmla="*/ 21 h 101"/>
                <a:gd name="T58" fmla="*/ 24 w 113"/>
                <a:gd name="T59" fmla="*/ 31 h 101"/>
                <a:gd name="T60" fmla="*/ 46 w 113"/>
                <a:gd name="T61" fmla="*/ 31 h 101"/>
                <a:gd name="T62" fmla="*/ 46 w 113"/>
                <a:gd name="T63" fmla="*/ 43 h 101"/>
                <a:gd name="T64" fmla="*/ 24 w 113"/>
                <a:gd name="T65" fmla="*/ 43 h 101"/>
                <a:gd name="T66" fmla="*/ 24 w 113"/>
                <a:gd name="T67" fmla="*/ 54 h 101"/>
                <a:gd name="T68" fmla="*/ 46 w 113"/>
                <a:gd name="T69" fmla="*/ 54 h 101"/>
                <a:gd name="T70" fmla="*/ 46 w 113"/>
                <a:gd name="T71" fmla="*/ 71 h 101"/>
                <a:gd name="T72" fmla="*/ 23 w 113"/>
                <a:gd name="T73" fmla="*/ 71 h 101"/>
                <a:gd name="T74" fmla="*/ 23 w 113"/>
                <a:gd name="T75" fmla="*/ 81 h 101"/>
                <a:gd name="T76" fmla="*/ 90 w 113"/>
                <a:gd name="T77" fmla="*/ 81 h 101"/>
                <a:gd name="T78" fmla="*/ 90 w 113"/>
                <a:gd name="T79" fmla="*/ 7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3" h="101">
                  <a:moveTo>
                    <a:pt x="101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96" y="10"/>
                    <a:pt x="96" y="10"/>
                    <a:pt x="96" y="10"/>
                  </a:cubicBezTo>
                  <a:cubicBezTo>
                    <a:pt x="96" y="84"/>
                    <a:pt x="96" y="84"/>
                    <a:pt x="96" y="84"/>
                  </a:cubicBezTo>
                  <a:cubicBezTo>
                    <a:pt x="96" y="88"/>
                    <a:pt x="92" y="91"/>
                    <a:pt x="88" y="91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97" y="101"/>
                    <a:pt x="97" y="101"/>
                    <a:pt x="97" y="101"/>
                  </a:cubicBezTo>
                  <a:cubicBezTo>
                    <a:pt x="106" y="101"/>
                    <a:pt x="113" y="95"/>
                    <a:pt x="113" y="86"/>
                  </a:cubicBezTo>
                  <a:cubicBezTo>
                    <a:pt x="113" y="11"/>
                    <a:pt x="113" y="11"/>
                    <a:pt x="113" y="11"/>
                  </a:cubicBezTo>
                  <a:cubicBezTo>
                    <a:pt x="113" y="5"/>
                    <a:pt x="108" y="0"/>
                    <a:pt x="101" y="0"/>
                  </a:cubicBezTo>
                  <a:close/>
                  <a:moveTo>
                    <a:pt x="90" y="71"/>
                  </a:moveTo>
                  <a:cubicBezTo>
                    <a:pt x="81" y="71"/>
                    <a:pt x="81" y="71"/>
                    <a:pt x="81" y="71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0" y="58"/>
                    <a:pt x="74" y="55"/>
                    <a:pt x="74" y="55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77" y="71"/>
                    <a:pt x="77" y="71"/>
                    <a:pt x="77" y="71"/>
                  </a:cubicBezTo>
                  <a:cubicBezTo>
                    <a:pt x="64" y="71"/>
                    <a:pt x="64" y="71"/>
                    <a:pt x="64" y="71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89" y="54"/>
                    <a:pt x="89" y="54"/>
                    <a:pt x="89" y="54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89" y="31"/>
                    <a:pt x="89" y="31"/>
                    <a:pt x="89" y="31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23" y="71"/>
                    <a:pt x="23" y="71"/>
                    <a:pt x="23" y="7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90" y="81"/>
                    <a:pt x="90" y="81"/>
                    <a:pt x="90" y="81"/>
                  </a:cubicBezTo>
                  <a:lnTo>
                    <a:pt x="90" y="71"/>
                  </a:lnTo>
                  <a:close/>
                </a:path>
              </a:pathLst>
            </a:custGeom>
            <a:solidFill>
              <a:srgbClr val="FF0000">
                <a:alpha val="2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7421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6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7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9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2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3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 tmFilter="0,0; .5, 1; 1, 1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8" grpId="0"/>
          <p:bldP spid="1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9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2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 tmFilter="0,0; .5, 1; 1, 1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8" grpId="0"/>
          <p:bldP spid="13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81193" y="4243103"/>
            <a:ext cx="2917174" cy="1847088"/>
          </a:xfrm>
          <a:prstGeom prst="rect">
            <a:avLst/>
          </a:prstGeom>
        </p:spPr>
        <p:txBody>
          <a:bodyPr wrap="square" lIns="121758" tIns="60879" rIns="121758" bIns="60879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方正兰亭纤黑简体"/>
              </a:rPr>
              <a:t>单击此处添加文字阐述，添加简短问题说明文字，具体说明文字在此处添加此处。单击此处添加文字阐述，添加简短问题说明文字，具体说明文字在此处添加此处。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zh-CN" altLang="en-US" sz="16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方正兰亭纤黑简体"/>
            </a:endParaRPr>
          </a:p>
        </p:txBody>
      </p:sp>
      <p:sp>
        <p:nvSpPr>
          <p:cNvPr id="3" name="Freeform 6"/>
          <p:cNvSpPr>
            <a:spLocks/>
          </p:cNvSpPr>
          <p:nvPr/>
        </p:nvSpPr>
        <p:spPr bwMode="auto">
          <a:xfrm>
            <a:off x="3384344" y="2206979"/>
            <a:ext cx="1869019" cy="1871469"/>
          </a:xfrm>
          <a:custGeom>
            <a:avLst/>
            <a:gdLst>
              <a:gd name="T0" fmla="*/ 836 w 1058"/>
              <a:gd name="T1" fmla="*/ 96 h 1042"/>
              <a:gd name="T2" fmla="*/ 848 w 1058"/>
              <a:gd name="T3" fmla="*/ 244 h 1042"/>
              <a:gd name="T4" fmla="*/ 876 w 1058"/>
              <a:gd name="T5" fmla="*/ 278 h 1042"/>
              <a:gd name="T6" fmla="*/ 918 w 1058"/>
              <a:gd name="T7" fmla="*/ 354 h 1042"/>
              <a:gd name="T8" fmla="*/ 1042 w 1058"/>
              <a:gd name="T9" fmla="*/ 394 h 1042"/>
              <a:gd name="T10" fmla="*/ 956 w 1058"/>
              <a:gd name="T11" fmla="*/ 518 h 1042"/>
              <a:gd name="T12" fmla="*/ 954 w 1058"/>
              <a:gd name="T13" fmla="*/ 560 h 1042"/>
              <a:gd name="T14" fmla="*/ 940 w 1058"/>
              <a:gd name="T15" fmla="*/ 646 h 1042"/>
              <a:gd name="T16" fmla="*/ 1008 w 1058"/>
              <a:gd name="T17" fmla="*/ 756 h 1042"/>
              <a:gd name="T18" fmla="*/ 864 w 1058"/>
              <a:gd name="T19" fmla="*/ 794 h 1042"/>
              <a:gd name="T20" fmla="*/ 834 w 1058"/>
              <a:gd name="T21" fmla="*/ 828 h 1042"/>
              <a:gd name="T22" fmla="*/ 768 w 1058"/>
              <a:gd name="T23" fmla="*/ 884 h 1042"/>
              <a:gd name="T24" fmla="*/ 750 w 1058"/>
              <a:gd name="T25" fmla="*/ 1012 h 1042"/>
              <a:gd name="T26" fmla="*/ 614 w 1058"/>
              <a:gd name="T27" fmla="*/ 948 h 1042"/>
              <a:gd name="T28" fmla="*/ 572 w 1058"/>
              <a:gd name="T29" fmla="*/ 954 h 1042"/>
              <a:gd name="T30" fmla="*/ 486 w 1058"/>
              <a:gd name="T31" fmla="*/ 954 h 1042"/>
              <a:gd name="T32" fmla="*/ 388 w 1058"/>
              <a:gd name="T33" fmla="*/ 1042 h 1042"/>
              <a:gd name="T34" fmla="*/ 326 w 1058"/>
              <a:gd name="T35" fmla="*/ 906 h 1042"/>
              <a:gd name="T36" fmla="*/ 288 w 1058"/>
              <a:gd name="T37" fmla="*/ 884 h 1042"/>
              <a:gd name="T38" fmla="*/ 222 w 1058"/>
              <a:gd name="T39" fmla="*/ 828 h 1042"/>
              <a:gd name="T40" fmla="*/ 92 w 1058"/>
              <a:gd name="T41" fmla="*/ 832 h 1042"/>
              <a:gd name="T42" fmla="*/ 132 w 1058"/>
              <a:gd name="T43" fmla="*/ 686 h 1042"/>
              <a:gd name="T44" fmla="*/ 118 w 1058"/>
              <a:gd name="T45" fmla="*/ 646 h 1042"/>
              <a:gd name="T46" fmla="*/ 102 w 1058"/>
              <a:gd name="T47" fmla="*/ 560 h 1042"/>
              <a:gd name="T48" fmla="*/ 0 w 1058"/>
              <a:gd name="T49" fmla="*/ 480 h 1042"/>
              <a:gd name="T50" fmla="*/ 122 w 1058"/>
              <a:gd name="T51" fmla="*/ 394 h 1042"/>
              <a:gd name="T52" fmla="*/ 138 w 1058"/>
              <a:gd name="T53" fmla="*/ 354 h 1042"/>
              <a:gd name="T54" fmla="*/ 182 w 1058"/>
              <a:gd name="T55" fmla="*/ 278 h 1042"/>
              <a:gd name="T56" fmla="*/ 154 w 1058"/>
              <a:gd name="T57" fmla="*/ 152 h 1042"/>
              <a:gd name="T58" fmla="*/ 304 w 1058"/>
              <a:gd name="T59" fmla="*/ 164 h 1042"/>
              <a:gd name="T60" fmla="*/ 342 w 1058"/>
              <a:gd name="T61" fmla="*/ 144 h 1042"/>
              <a:gd name="T62" fmla="*/ 424 w 1058"/>
              <a:gd name="T63" fmla="*/ 114 h 1042"/>
              <a:gd name="T64" fmla="*/ 486 w 1058"/>
              <a:gd name="T65" fmla="*/ 0 h 1042"/>
              <a:gd name="T66" fmla="*/ 590 w 1058"/>
              <a:gd name="T67" fmla="*/ 106 h 1042"/>
              <a:gd name="T68" fmla="*/ 634 w 1058"/>
              <a:gd name="T69" fmla="*/ 114 h 1042"/>
              <a:gd name="T70" fmla="*/ 714 w 1058"/>
              <a:gd name="T71" fmla="*/ 144 h 1042"/>
              <a:gd name="T72" fmla="*/ 752 w 1058"/>
              <a:gd name="T73" fmla="*/ 164 h 1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58" h="1042">
                <a:moveTo>
                  <a:pt x="752" y="164"/>
                </a:moveTo>
                <a:lnTo>
                  <a:pt x="836" y="96"/>
                </a:lnTo>
                <a:lnTo>
                  <a:pt x="902" y="152"/>
                </a:lnTo>
                <a:lnTo>
                  <a:pt x="848" y="244"/>
                </a:lnTo>
                <a:lnTo>
                  <a:pt x="848" y="244"/>
                </a:lnTo>
                <a:lnTo>
                  <a:pt x="876" y="278"/>
                </a:lnTo>
                <a:lnTo>
                  <a:pt x="898" y="316"/>
                </a:lnTo>
                <a:lnTo>
                  <a:pt x="918" y="354"/>
                </a:lnTo>
                <a:lnTo>
                  <a:pt x="934" y="394"/>
                </a:lnTo>
                <a:lnTo>
                  <a:pt x="1042" y="394"/>
                </a:lnTo>
                <a:lnTo>
                  <a:pt x="1058" y="480"/>
                </a:lnTo>
                <a:lnTo>
                  <a:pt x="956" y="518"/>
                </a:lnTo>
                <a:lnTo>
                  <a:pt x="956" y="518"/>
                </a:lnTo>
                <a:lnTo>
                  <a:pt x="954" y="560"/>
                </a:lnTo>
                <a:lnTo>
                  <a:pt x="950" y="604"/>
                </a:lnTo>
                <a:lnTo>
                  <a:pt x="940" y="646"/>
                </a:lnTo>
                <a:lnTo>
                  <a:pt x="926" y="686"/>
                </a:lnTo>
                <a:lnTo>
                  <a:pt x="1008" y="756"/>
                </a:lnTo>
                <a:lnTo>
                  <a:pt x="966" y="832"/>
                </a:lnTo>
                <a:lnTo>
                  <a:pt x="864" y="794"/>
                </a:lnTo>
                <a:lnTo>
                  <a:pt x="864" y="794"/>
                </a:lnTo>
                <a:lnTo>
                  <a:pt x="834" y="828"/>
                </a:lnTo>
                <a:lnTo>
                  <a:pt x="804" y="856"/>
                </a:lnTo>
                <a:lnTo>
                  <a:pt x="768" y="884"/>
                </a:lnTo>
                <a:lnTo>
                  <a:pt x="732" y="906"/>
                </a:lnTo>
                <a:lnTo>
                  <a:pt x="750" y="1012"/>
                </a:lnTo>
                <a:lnTo>
                  <a:pt x="668" y="1042"/>
                </a:lnTo>
                <a:lnTo>
                  <a:pt x="614" y="948"/>
                </a:lnTo>
                <a:lnTo>
                  <a:pt x="614" y="948"/>
                </a:lnTo>
                <a:lnTo>
                  <a:pt x="572" y="954"/>
                </a:lnTo>
                <a:lnTo>
                  <a:pt x="528" y="958"/>
                </a:lnTo>
                <a:lnTo>
                  <a:pt x="486" y="954"/>
                </a:lnTo>
                <a:lnTo>
                  <a:pt x="442" y="948"/>
                </a:lnTo>
                <a:lnTo>
                  <a:pt x="388" y="1042"/>
                </a:lnTo>
                <a:lnTo>
                  <a:pt x="306" y="1012"/>
                </a:lnTo>
                <a:lnTo>
                  <a:pt x="326" y="906"/>
                </a:lnTo>
                <a:lnTo>
                  <a:pt x="326" y="906"/>
                </a:lnTo>
                <a:lnTo>
                  <a:pt x="288" y="884"/>
                </a:lnTo>
                <a:lnTo>
                  <a:pt x="254" y="856"/>
                </a:lnTo>
                <a:lnTo>
                  <a:pt x="222" y="828"/>
                </a:lnTo>
                <a:lnTo>
                  <a:pt x="194" y="794"/>
                </a:lnTo>
                <a:lnTo>
                  <a:pt x="92" y="832"/>
                </a:lnTo>
                <a:lnTo>
                  <a:pt x="48" y="756"/>
                </a:lnTo>
                <a:lnTo>
                  <a:pt x="132" y="686"/>
                </a:lnTo>
                <a:lnTo>
                  <a:pt x="132" y="686"/>
                </a:lnTo>
                <a:lnTo>
                  <a:pt x="118" y="646"/>
                </a:lnTo>
                <a:lnTo>
                  <a:pt x="108" y="604"/>
                </a:lnTo>
                <a:lnTo>
                  <a:pt x="102" y="560"/>
                </a:lnTo>
                <a:lnTo>
                  <a:pt x="102" y="518"/>
                </a:lnTo>
                <a:lnTo>
                  <a:pt x="0" y="480"/>
                </a:lnTo>
                <a:lnTo>
                  <a:pt x="14" y="394"/>
                </a:lnTo>
                <a:lnTo>
                  <a:pt x="122" y="394"/>
                </a:lnTo>
                <a:lnTo>
                  <a:pt x="122" y="394"/>
                </a:lnTo>
                <a:lnTo>
                  <a:pt x="138" y="354"/>
                </a:lnTo>
                <a:lnTo>
                  <a:pt x="158" y="316"/>
                </a:lnTo>
                <a:lnTo>
                  <a:pt x="182" y="278"/>
                </a:lnTo>
                <a:lnTo>
                  <a:pt x="210" y="244"/>
                </a:lnTo>
                <a:lnTo>
                  <a:pt x="154" y="152"/>
                </a:lnTo>
                <a:lnTo>
                  <a:pt x="222" y="96"/>
                </a:lnTo>
                <a:lnTo>
                  <a:pt x="304" y="164"/>
                </a:lnTo>
                <a:lnTo>
                  <a:pt x="304" y="164"/>
                </a:lnTo>
                <a:lnTo>
                  <a:pt x="342" y="144"/>
                </a:lnTo>
                <a:lnTo>
                  <a:pt x="382" y="128"/>
                </a:lnTo>
                <a:lnTo>
                  <a:pt x="424" y="114"/>
                </a:lnTo>
                <a:lnTo>
                  <a:pt x="466" y="106"/>
                </a:lnTo>
                <a:lnTo>
                  <a:pt x="486" y="0"/>
                </a:lnTo>
                <a:lnTo>
                  <a:pt x="572" y="0"/>
                </a:lnTo>
                <a:lnTo>
                  <a:pt x="590" y="106"/>
                </a:lnTo>
                <a:lnTo>
                  <a:pt x="590" y="106"/>
                </a:lnTo>
                <a:lnTo>
                  <a:pt x="634" y="114"/>
                </a:lnTo>
                <a:lnTo>
                  <a:pt x="674" y="128"/>
                </a:lnTo>
                <a:lnTo>
                  <a:pt x="714" y="144"/>
                </a:lnTo>
                <a:lnTo>
                  <a:pt x="752" y="164"/>
                </a:lnTo>
                <a:lnTo>
                  <a:pt x="752" y="164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82000">
                <a:srgbClr val="FF0000"/>
              </a:gs>
              <a:gs pos="100000">
                <a:schemeClr val="bg1"/>
              </a:gs>
            </a:gsLst>
            <a:lin ang="14400000" scaled="0"/>
          </a:gradFill>
          <a:ln w="28575">
            <a:noFill/>
          </a:ln>
          <a:effectLst/>
        </p:spPr>
        <p:txBody>
          <a:bodyPr vert="horz" wrap="square" lIns="121758" tIns="60879" rIns="121758" bIns="60879" numCol="1" anchor="t" anchorCtr="0" compatLnSpc="1">
            <a:prstTxWarp prst="textNoShape">
              <a:avLst/>
            </a:prstTxWarp>
          </a:bodyPr>
          <a:lstStyle/>
          <a:p>
            <a:endParaRPr lang="zh-CN" altLang="en-US" sz="2700"/>
          </a:p>
        </p:txBody>
      </p:sp>
      <p:sp>
        <p:nvSpPr>
          <p:cNvPr id="4" name="矩形 3"/>
          <p:cNvSpPr/>
          <p:nvPr/>
        </p:nvSpPr>
        <p:spPr>
          <a:xfrm>
            <a:off x="3658993" y="2875909"/>
            <a:ext cx="1319715" cy="707745"/>
          </a:xfrm>
          <a:prstGeom prst="rect">
            <a:avLst/>
          </a:prstGeom>
        </p:spPr>
        <p:txBody>
          <a:bodyPr wrap="square" lIns="121758" tIns="60879" rIns="121758" bIns="60879">
            <a:spAutoFit/>
          </a:bodyPr>
          <a:lstStyle/>
          <a:p>
            <a:pPr algn="ctr" defTabSz="2130785">
              <a:spcBef>
                <a:spcPct val="0"/>
              </a:spcBef>
            </a:pPr>
            <a:r>
              <a:rPr lang="en-US" altLang="zh-CN" sz="19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9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输入您的</a:t>
            </a:r>
            <a:endParaRPr lang="en-US" altLang="zh-CN" sz="19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2130785">
              <a:spcBef>
                <a:spcPct val="0"/>
              </a:spcBef>
            </a:pPr>
            <a:r>
              <a:rPr lang="zh-CN" altLang="en-US" sz="19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7215900" y="2206979"/>
            <a:ext cx="1869019" cy="1871469"/>
          </a:xfrm>
          <a:custGeom>
            <a:avLst/>
            <a:gdLst>
              <a:gd name="T0" fmla="*/ 836 w 1058"/>
              <a:gd name="T1" fmla="*/ 96 h 1042"/>
              <a:gd name="T2" fmla="*/ 848 w 1058"/>
              <a:gd name="T3" fmla="*/ 244 h 1042"/>
              <a:gd name="T4" fmla="*/ 876 w 1058"/>
              <a:gd name="T5" fmla="*/ 278 h 1042"/>
              <a:gd name="T6" fmla="*/ 918 w 1058"/>
              <a:gd name="T7" fmla="*/ 354 h 1042"/>
              <a:gd name="T8" fmla="*/ 1042 w 1058"/>
              <a:gd name="T9" fmla="*/ 394 h 1042"/>
              <a:gd name="T10" fmla="*/ 956 w 1058"/>
              <a:gd name="T11" fmla="*/ 518 h 1042"/>
              <a:gd name="T12" fmla="*/ 954 w 1058"/>
              <a:gd name="T13" fmla="*/ 560 h 1042"/>
              <a:gd name="T14" fmla="*/ 940 w 1058"/>
              <a:gd name="T15" fmla="*/ 646 h 1042"/>
              <a:gd name="T16" fmla="*/ 1008 w 1058"/>
              <a:gd name="T17" fmla="*/ 756 h 1042"/>
              <a:gd name="T18" fmla="*/ 864 w 1058"/>
              <a:gd name="T19" fmla="*/ 794 h 1042"/>
              <a:gd name="T20" fmla="*/ 834 w 1058"/>
              <a:gd name="T21" fmla="*/ 828 h 1042"/>
              <a:gd name="T22" fmla="*/ 768 w 1058"/>
              <a:gd name="T23" fmla="*/ 884 h 1042"/>
              <a:gd name="T24" fmla="*/ 750 w 1058"/>
              <a:gd name="T25" fmla="*/ 1012 h 1042"/>
              <a:gd name="T26" fmla="*/ 614 w 1058"/>
              <a:gd name="T27" fmla="*/ 948 h 1042"/>
              <a:gd name="T28" fmla="*/ 572 w 1058"/>
              <a:gd name="T29" fmla="*/ 954 h 1042"/>
              <a:gd name="T30" fmla="*/ 486 w 1058"/>
              <a:gd name="T31" fmla="*/ 954 h 1042"/>
              <a:gd name="T32" fmla="*/ 388 w 1058"/>
              <a:gd name="T33" fmla="*/ 1042 h 1042"/>
              <a:gd name="T34" fmla="*/ 326 w 1058"/>
              <a:gd name="T35" fmla="*/ 906 h 1042"/>
              <a:gd name="T36" fmla="*/ 288 w 1058"/>
              <a:gd name="T37" fmla="*/ 884 h 1042"/>
              <a:gd name="T38" fmla="*/ 222 w 1058"/>
              <a:gd name="T39" fmla="*/ 828 h 1042"/>
              <a:gd name="T40" fmla="*/ 92 w 1058"/>
              <a:gd name="T41" fmla="*/ 832 h 1042"/>
              <a:gd name="T42" fmla="*/ 132 w 1058"/>
              <a:gd name="T43" fmla="*/ 686 h 1042"/>
              <a:gd name="T44" fmla="*/ 118 w 1058"/>
              <a:gd name="T45" fmla="*/ 646 h 1042"/>
              <a:gd name="T46" fmla="*/ 102 w 1058"/>
              <a:gd name="T47" fmla="*/ 560 h 1042"/>
              <a:gd name="T48" fmla="*/ 0 w 1058"/>
              <a:gd name="T49" fmla="*/ 480 h 1042"/>
              <a:gd name="T50" fmla="*/ 122 w 1058"/>
              <a:gd name="T51" fmla="*/ 394 h 1042"/>
              <a:gd name="T52" fmla="*/ 138 w 1058"/>
              <a:gd name="T53" fmla="*/ 354 h 1042"/>
              <a:gd name="T54" fmla="*/ 182 w 1058"/>
              <a:gd name="T55" fmla="*/ 278 h 1042"/>
              <a:gd name="T56" fmla="*/ 154 w 1058"/>
              <a:gd name="T57" fmla="*/ 152 h 1042"/>
              <a:gd name="T58" fmla="*/ 304 w 1058"/>
              <a:gd name="T59" fmla="*/ 164 h 1042"/>
              <a:gd name="T60" fmla="*/ 342 w 1058"/>
              <a:gd name="T61" fmla="*/ 144 h 1042"/>
              <a:gd name="T62" fmla="*/ 424 w 1058"/>
              <a:gd name="T63" fmla="*/ 114 h 1042"/>
              <a:gd name="T64" fmla="*/ 486 w 1058"/>
              <a:gd name="T65" fmla="*/ 0 h 1042"/>
              <a:gd name="T66" fmla="*/ 590 w 1058"/>
              <a:gd name="T67" fmla="*/ 106 h 1042"/>
              <a:gd name="T68" fmla="*/ 634 w 1058"/>
              <a:gd name="T69" fmla="*/ 114 h 1042"/>
              <a:gd name="T70" fmla="*/ 714 w 1058"/>
              <a:gd name="T71" fmla="*/ 144 h 1042"/>
              <a:gd name="T72" fmla="*/ 752 w 1058"/>
              <a:gd name="T73" fmla="*/ 164 h 1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58" h="1042">
                <a:moveTo>
                  <a:pt x="752" y="164"/>
                </a:moveTo>
                <a:lnTo>
                  <a:pt x="836" y="96"/>
                </a:lnTo>
                <a:lnTo>
                  <a:pt x="902" y="152"/>
                </a:lnTo>
                <a:lnTo>
                  <a:pt x="848" y="244"/>
                </a:lnTo>
                <a:lnTo>
                  <a:pt x="848" y="244"/>
                </a:lnTo>
                <a:lnTo>
                  <a:pt x="876" y="278"/>
                </a:lnTo>
                <a:lnTo>
                  <a:pt x="898" y="316"/>
                </a:lnTo>
                <a:lnTo>
                  <a:pt x="918" y="354"/>
                </a:lnTo>
                <a:lnTo>
                  <a:pt x="934" y="394"/>
                </a:lnTo>
                <a:lnTo>
                  <a:pt x="1042" y="394"/>
                </a:lnTo>
                <a:lnTo>
                  <a:pt x="1058" y="480"/>
                </a:lnTo>
                <a:lnTo>
                  <a:pt x="956" y="518"/>
                </a:lnTo>
                <a:lnTo>
                  <a:pt x="956" y="518"/>
                </a:lnTo>
                <a:lnTo>
                  <a:pt x="954" y="560"/>
                </a:lnTo>
                <a:lnTo>
                  <a:pt x="950" y="604"/>
                </a:lnTo>
                <a:lnTo>
                  <a:pt x="940" y="646"/>
                </a:lnTo>
                <a:lnTo>
                  <a:pt x="926" y="686"/>
                </a:lnTo>
                <a:lnTo>
                  <a:pt x="1008" y="756"/>
                </a:lnTo>
                <a:lnTo>
                  <a:pt x="966" y="832"/>
                </a:lnTo>
                <a:lnTo>
                  <a:pt x="864" y="794"/>
                </a:lnTo>
                <a:lnTo>
                  <a:pt x="864" y="794"/>
                </a:lnTo>
                <a:lnTo>
                  <a:pt x="834" y="828"/>
                </a:lnTo>
                <a:lnTo>
                  <a:pt x="804" y="856"/>
                </a:lnTo>
                <a:lnTo>
                  <a:pt x="768" y="884"/>
                </a:lnTo>
                <a:lnTo>
                  <a:pt x="732" y="906"/>
                </a:lnTo>
                <a:lnTo>
                  <a:pt x="750" y="1012"/>
                </a:lnTo>
                <a:lnTo>
                  <a:pt x="668" y="1042"/>
                </a:lnTo>
                <a:lnTo>
                  <a:pt x="614" y="948"/>
                </a:lnTo>
                <a:lnTo>
                  <a:pt x="614" y="948"/>
                </a:lnTo>
                <a:lnTo>
                  <a:pt x="572" y="954"/>
                </a:lnTo>
                <a:lnTo>
                  <a:pt x="528" y="958"/>
                </a:lnTo>
                <a:lnTo>
                  <a:pt x="486" y="954"/>
                </a:lnTo>
                <a:lnTo>
                  <a:pt x="442" y="948"/>
                </a:lnTo>
                <a:lnTo>
                  <a:pt x="388" y="1042"/>
                </a:lnTo>
                <a:lnTo>
                  <a:pt x="306" y="1012"/>
                </a:lnTo>
                <a:lnTo>
                  <a:pt x="326" y="906"/>
                </a:lnTo>
                <a:lnTo>
                  <a:pt x="326" y="906"/>
                </a:lnTo>
                <a:lnTo>
                  <a:pt x="288" y="884"/>
                </a:lnTo>
                <a:lnTo>
                  <a:pt x="254" y="856"/>
                </a:lnTo>
                <a:lnTo>
                  <a:pt x="222" y="828"/>
                </a:lnTo>
                <a:lnTo>
                  <a:pt x="194" y="794"/>
                </a:lnTo>
                <a:lnTo>
                  <a:pt x="92" y="832"/>
                </a:lnTo>
                <a:lnTo>
                  <a:pt x="48" y="756"/>
                </a:lnTo>
                <a:lnTo>
                  <a:pt x="132" y="686"/>
                </a:lnTo>
                <a:lnTo>
                  <a:pt x="132" y="686"/>
                </a:lnTo>
                <a:lnTo>
                  <a:pt x="118" y="646"/>
                </a:lnTo>
                <a:lnTo>
                  <a:pt x="108" y="604"/>
                </a:lnTo>
                <a:lnTo>
                  <a:pt x="102" y="560"/>
                </a:lnTo>
                <a:lnTo>
                  <a:pt x="102" y="518"/>
                </a:lnTo>
                <a:lnTo>
                  <a:pt x="0" y="480"/>
                </a:lnTo>
                <a:lnTo>
                  <a:pt x="14" y="394"/>
                </a:lnTo>
                <a:lnTo>
                  <a:pt x="122" y="394"/>
                </a:lnTo>
                <a:lnTo>
                  <a:pt x="122" y="394"/>
                </a:lnTo>
                <a:lnTo>
                  <a:pt x="138" y="354"/>
                </a:lnTo>
                <a:lnTo>
                  <a:pt x="158" y="316"/>
                </a:lnTo>
                <a:lnTo>
                  <a:pt x="182" y="278"/>
                </a:lnTo>
                <a:lnTo>
                  <a:pt x="210" y="244"/>
                </a:lnTo>
                <a:lnTo>
                  <a:pt x="154" y="152"/>
                </a:lnTo>
                <a:lnTo>
                  <a:pt x="222" y="96"/>
                </a:lnTo>
                <a:lnTo>
                  <a:pt x="304" y="164"/>
                </a:lnTo>
                <a:lnTo>
                  <a:pt x="304" y="164"/>
                </a:lnTo>
                <a:lnTo>
                  <a:pt x="342" y="144"/>
                </a:lnTo>
                <a:lnTo>
                  <a:pt x="382" y="128"/>
                </a:lnTo>
                <a:lnTo>
                  <a:pt x="424" y="114"/>
                </a:lnTo>
                <a:lnTo>
                  <a:pt x="466" y="106"/>
                </a:lnTo>
                <a:lnTo>
                  <a:pt x="486" y="0"/>
                </a:lnTo>
                <a:lnTo>
                  <a:pt x="572" y="0"/>
                </a:lnTo>
                <a:lnTo>
                  <a:pt x="590" y="106"/>
                </a:lnTo>
                <a:lnTo>
                  <a:pt x="590" y="106"/>
                </a:lnTo>
                <a:lnTo>
                  <a:pt x="634" y="114"/>
                </a:lnTo>
                <a:lnTo>
                  <a:pt x="674" y="128"/>
                </a:lnTo>
                <a:lnTo>
                  <a:pt x="714" y="144"/>
                </a:lnTo>
                <a:lnTo>
                  <a:pt x="752" y="164"/>
                </a:lnTo>
                <a:lnTo>
                  <a:pt x="752" y="164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82000">
                <a:srgbClr val="FF0000"/>
              </a:gs>
              <a:gs pos="100000">
                <a:schemeClr val="bg1"/>
              </a:gs>
            </a:gsLst>
            <a:lin ang="14400000" scaled="0"/>
          </a:gradFill>
          <a:ln w="28575">
            <a:noFill/>
          </a:ln>
          <a:effectLst/>
        </p:spPr>
        <p:txBody>
          <a:bodyPr vert="horz" wrap="square" lIns="121758" tIns="60879" rIns="121758" bIns="60879" numCol="1" anchor="t" anchorCtr="0" compatLnSpc="1">
            <a:prstTxWarp prst="textNoShape">
              <a:avLst/>
            </a:prstTxWarp>
          </a:bodyPr>
          <a:lstStyle/>
          <a:p>
            <a:endParaRPr lang="zh-CN" altLang="en-US" sz="2700"/>
          </a:p>
        </p:txBody>
      </p:sp>
      <p:sp>
        <p:nvSpPr>
          <p:cNvPr id="6" name="矩形 5"/>
          <p:cNvSpPr/>
          <p:nvPr/>
        </p:nvSpPr>
        <p:spPr>
          <a:xfrm>
            <a:off x="7490549" y="2875909"/>
            <a:ext cx="1319715" cy="707745"/>
          </a:xfrm>
          <a:prstGeom prst="rect">
            <a:avLst/>
          </a:prstGeom>
        </p:spPr>
        <p:txBody>
          <a:bodyPr wrap="square" lIns="121758" tIns="60879" rIns="121758" bIns="60879">
            <a:spAutoFit/>
          </a:bodyPr>
          <a:lstStyle/>
          <a:p>
            <a:pPr algn="ctr" defTabSz="2130785">
              <a:spcBef>
                <a:spcPct val="0"/>
              </a:spcBef>
            </a:pPr>
            <a:r>
              <a:rPr lang="en-US" altLang="zh-CN" sz="19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9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输入您的</a:t>
            </a:r>
            <a:endParaRPr lang="en-US" altLang="zh-CN" sz="19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2130785">
              <a:spcBef>
                <a:spcPct val="0"/>
              </a:spcBef>
            </a:pPr>
            <a:r>
              <a:rPr lang="zh-CN" altLang="en-US" sz="19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5122109" y="1716133"/>
            <a:ext cx="2235351" cy="2206077"/>
          </a:xfrm>
          <a:custGeom>
            <a:avLst/>
            <a:gdLst>
              <a:gd name="T0" fmla="*/ 836 w 1058"/>
              <a:gd name="T1" fmla="*/ 96 h 1042"/>
              <a:gd name="T2" fmla="*/ 848 w 1058"/>
              <a:gd name="T3" fmla="*/ 244 h 1042"/>
              <a:gd name="T4" fmla="*/ 876 w 1058"/>
              <a:gd name="T5" fmla="*/ 278 h 1042"/>
              <a:gd name="T6" fmla="*/ 918 w 1058"/>
              <a:gd name="T7" fmla="*/ 354 h 1042"/>
              <a:gd name="T8" fmla="*/ 1042 w 1058"/>
              <a:gd name="T9" fmla="*/ 394 h 1042"/>
              <a:gd name="T10" fmla="*/ 956 w 1058"/>
              <a:gd name="T11" fmla="*/ 518 h 1042"/>
              <a:gd name="T12" fmla="*/ 954 w 1058"/>
              <a:gd name="T13" fmla="*/ 560 h 1042"/>
              <a:gd name="T14" fmla="*/ 940 w 1058"/>
              <a:gd name="T15" fmla="*/ 646 h 1042"/>
              <a:gd name="T16" fmla="*/ 1008 w 1058"/>
              <a:gd name="T17" fmla="*/ 756 h 1042"/>
              <a:gd name="T18" fmla="*/ 864 w 1058"/>
              <a:gd name="T19" fmla="*/ 794 h 1042"/>
              <a:gd name="T20" fmla="*/ 834 w 1058"/>
              <a:gd name="T21" fmla="*/ 828 h 1042"/>
              <a:gd name="T22" fmla="*/ 768 w 1058"/>
              <a:gd name="T23" fmla="*/ 884 h 1042"/>
              <a:gd name="T24" fmla="*/ 750 w 1058"/>
              <a:gd name="T25" fmla="*/ 1012 h 1042"/>
              <a:gd name="T26" fmla="*/ 614 w 1058"/>
              <a:gd name="T27" fmla="*/ 948 h 1042"/>
              <a:gd name="T28" fmla="*/ 572 w 1058"/>
              <a:gd name="T29" fmla="*/ 954 h 1042"/>
              <a:gd name="T30" fmla="*/ 486 w 1058"/>
              <a:gd name="T31" fmla="*/ 954 h 1042"/>
              <a:gd name="T32" fmla="*/ 388 w 1058"/>
              <a:gd name="T33" fmla="*/ 1042 h 1042"/>
              <a:gd name="T34" fmla="*/ 326 w 1058"/>
              <a:gd name="T35" fmla="*/ 906 h 1042"/>
              <a:gd name="T36" fmla="*/ 288 w 1058"/>
              <a:gd name="T37" fmla="*/ 884 h 1042"/>
              <a:gd name="T38" fmla="*/ 222 w 1058"/>
              <a:gd name="T39" fmla="*/ 828 h 1042"/>
              <a:gd name="T40" fmla="*/ 92 w 1058"/>
              <a:gd name="T41" fmla="*/ 832 h 1042"/>
              <a:gd name="T42" fmla="*/ 132 w 1058"/>
              <a:gd name="T43" fmla="*/ 686 h 1042"/>
              <a:gd name="T44" fmla="*/ 118 w 1058"/>
              <a:gd name="T45" fmla="*/ 646 h 1042"/>
              <a:gd name="T46" fmla="*/ 102 w 1058"/>
              <a:gd name="T47" fmla="*/ 560 h 1042"/>
              <a:gd name="T48" fmla="*/ 0 w 1058"/>
              <a:gd name="T49" fmla="*/ 480 h 1042"/>
              <a:gd name="T50" fmla="*/ 122 w 1058"/>
              <a:gd name="T51" fmla="*/ 394 h 1042"/>
              <a:gd name="T52" fmla="*/ 138 w 1058"/>
              <a:gd name="T53" fmla="*/ 354 h 1042"/>
              <a:gd name="T54" fmla="*/ 182 w 1058"/>
              <a:gd name="T55" fmla="*/ 278 h 1042"/>
              <a:gd name="T56" fmla="*/ 154 w 1058"/>
              <a:gd name="T57" fmla="*/ 152 h 1042"/>
              <a:gd name="T58" fmla="*/ 304 w 1058"/>
              <a:gd name="T59" fmla="*/ 164 h 1042"/>
              <a:gd name="T60" fmla="*/ 342 w 1058"/>
              <a:gd name="T61" fmla="*/ 144 h 1042"/>
              <a:gd name="T62" fmla="*/ 424 w 1058"/>
              <a:gd name="T63" fmla="*/ 114 h 1042"/>
              <a:gd name="T64" fmla="*/ 486 w 1058"/>
              <a:gd name="T65" fmla="*/ 0 h 1042"/>
              <a:gd name="T66" fmla="*/ 590 w 1058"/>
              <a:gd name="T67" fmla="*/ 106 h 1042"/>
              <a:gd name="T68" fmla="*/ 634 w 1058"/>
              <a:gd name="T69" fmla="*/ 114 h 1042"/>
              <a:gd name="T70" fmla="*/ 714 w 1058"/>
              <a:gd name="T71" fmla="*/ 144 h 1042"/>
              <a:gd name="T72" fmla="*/ 752 w 1058"/>
              <a:gd name="T73" fmla="*/ 164 h 1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58" h="1042">
                <a:moveTo>
                  <a:pt x="752" y="164"/>
                </a:moveTo>
                <a:lnTo>
                  <a:pt x="836" y="96"/>
                </a:lnTo>
                <a:lnTo>
                  <a:pt x="902" y="152"/>
                </a:lnTo>
                <a:lnTo>
                  <a:pt x="848" y="244"/>
                </a:lnTo>
                <a:lnTo>
                  <a:pt x="848" y="244"/>
                </a:lnTo>
                <a:lnTo>
                  <a:pt x="876" y="278"/>
                </a:lnTo>
                <a:lnTo>
                  <a:pt x="898" y="316"/>
                </a:lnTo>
                <a:lnTo>
                  <a:pt x="918" y="354"/>
                </a:lnTo>
                <a:lnTo>
                  <a:pt x="934" y="394"/>
                </a:lnTo>
                <a:lnTo>
                  <a:pt x="1042" y="394"/>
                </a:lnTo>
                <a:lnTo>
                  <a:pt x="1058" y="480"/>
                </a:lnTo>
                <a:lnTo>
                  <a:pt x="956" y="518"/>
                </a:lnTo>
                <a:lnTo>
                  <a:pt x="956" y="518"/>
                </a:lnTo>
                <a:lnTo>
                  <a:pt x="954" y="560"/>
                </a:lnTo>
                <a:lnTo>
                  <a:pt x="950" y="604"/>
                </a:lnTo>
                <a:lnTo>
                  <a:pt x="940" y="646"/>
                </a:lnTo>
                <a:lnTo>
                  <a:pt x="926" y="686"/>
                </a:lnTo>
                <a:lnTo>
                  <a:pt x="1008" y="756"/>
                </a:lnTo>
                <a:lnTo>
                  <a:pt x="966" y="832"/>
                </a:lnTo>
                <a:lnTo>
                  <a:pt x="864" y="794"/>
                </a:lnTo>
                <a:lnTo>
                  <a:pt x="864" y="794"/>
                </a:lnTo>
                <a:lnTo>
                  <a:pt x="834" y="828"/>
                </a:lnTo>
                <a:lnTo>
                  <a:pt x="804" y="856"/>
                </a:lnTo>
                <a:lnTo>
                  <a:pt x="768" y="884"/>
                </a:lnTo>
                <a:lnTo>
                  <a:pt x="732" y="906"/>
                </a:lnTo>
                <a:lnTo>
                  <a:pt x="750" y="1012"/>
                </a:lnTo>
                <a:lnTo>
                  <a:pt x="668" y="1042"/>
                </a:lnTo>
                <a:lnTo>
                  <a:pt x="614" y="948"/>
                </a:lnTo>
                <a:lnTo>
                  <a:pt x="614" y="948"/>
                </a:lnTo>
                <a:lnTo>
                  <a:pt x="572" y="954"/>
                </a:lnTo>
                <a:lnTo>
                  <a:pt x="528" y="958"/>
                </a:lnTo>
                <a:lnTo>
                  <a:pt x="486" y="954"/>
                </a:lnTo>
                <a:lnTo>
                  <a:pt x="442" y="948"/>
                </a:lnTo>
                <a:lnTo>
                  <a:pt x="388" y="1042"/>
                </a:lnTo>
                <a:lnTo>
                  <a:pt x="306" y="1012"/>
                </a:lnTo>
                <a:lnTo>
                  <a:pt x="326" y="906"/>
                </a:lnTo>
                <a:lnTo>
                  <a:pt x="326" y="906"/>
                </a:lnTo>
                <a:lnTo>
                  <a:pt x="288" y="884"/>
                </a:lnTo>
                <a:lnTo>
                  <a:pt x="254" y="856"/>
                </a:lnTo>
                <a:lnTo>
                  <a:pt x="222" y="828"/>
                </a:lnTo>
                <a:lnTo>
                  <a:pt x="194" y="794"/>
                </a:lnTo>
                <a:lnTo>
                  <a:pt x="92" y="832"/>
                </a:lnTo>
                <a:lnTo>
                  <a:pt x="48" y="756"/>
                </a:lnTo>
                <a:lnTo>
                  <a:pt x="132" y="686"/>
                </a:lnTo>
                <a:lnTo>
                  <a:pt x="132" y="686"/>
                </a:lnTo>
                <a:lnTo>
                  <a:pt x="118" y="646"/>
                </a:lnTo>
                <a:lnTo>
                  <a:pt x="108" y="604"/>
                </a:lnTo>
                <a:lnTo>
                  <a:pt x="102" y="560"/>
                </a:lnTo>
                <a:lnTo>
                  <a:pt x="102" y="518"/>
                </a:lnTo>
                <a:lnTo>
                  <a:pt x="0" y="480"/>
                </a:lnTo>
                <a:lnTo>
                  <a:pt x="14" y="394"/>
                </a:lnTo>
                <a:lnTo>
                  <a:pt x="122" y="394"/>
                </a:lnTo>
                <a:lnTo>
                  <a:pt x="122" y="394"/>
                </a:lnTo>
                <a:lnTo>
                  <a:pt x="138" y="354"/>
                </a:lnTo>
                <a:lnTo>
                  <a:pt x="158" y="316"/>
                </a:lnTo>
                <a:lnTo>
                  <a:pt x="182" y="278"/>
                </a:lnTo>
                <a:lnTo>
                  <a:pt x="210" y="244"/>
                </a:lnTo>
                <a:lnTo>
                  <a:pt x="154" y="152"/>
                </a:lnTo>
                <a:lnTo>
                  <a:pt x="222" y="96"/>
                </a:lnTo>
                <a:lnTo>
                  <a:pt x="304" y="164"/>
                </a:lnTo>
                <a:lnTo>
                  <a:pt x="304" y="164"/>
                </a:lnTo>
                <a:lnTo>
                  <a:pt x="342" y="144"/>
                </a:lnTo>
                <a:lnTo>
                  <a:pt x="382" y="128"/>
                </a:lnTo>
                <a:lnTo>
                  <a:pt x="424" y="114"/>
                </a:lnTo>
                <a:lnTo>
                  <a:pt x="466" y="106"/>
                </a:lnTo>
                <a:lnTo>
                  <a:pt x="486" y="0"/>
                </a:lnTo>
                <a:lnTo>
                  <a:pt x="572" y="0"/>
                </a:lnTo>
                <a:lnTo>
                  <a:pt x="590" y="106"/>
                </a:lnTo>
                <a:lnTo>
                  <a:pt x="590" y="106"/>
                </a:lnTo>
                <a:lnTo>
                  <a:pt x="634" y="114"/>
                </a:lnTo>
                <a:lnTo>
                  <a:pt x="674" y="128"/>
                </a:lnTo>
                <a:lnTo>
                  <a:pt x="714" y="144"/>
                </a:lnTo>
                <a:lnTo>
                  <a:pt x="752" y="164"/>
                </a:lnTo>
                <a:lnTo>
                  <a:pt x="752" y="164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82000">
                <a:srgbClr val="FF0000"/>
              </a:gs>
              <a:gs pos="100000">
                <a:schemeClr val="bg1"/>
              </a:gs>
            </a:gsLst>
            <a:lin ang="14400000" scaled="0"/>
          </a:gradFill>
          <a:ln w="28575">
            <a:noFill/>
          </a:ln>
          <a:effectLst/>
        </p:spPr>
        <p:txBody>
          <a:bodyPr vert="horz" wrap="square" lIns="121758" tIns="60879" rIns="121758" bIns="608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21279" y="2519328"/>
            <a:ext cx="1542663" cy="779881"/>
          </a:xfrm>
          <a:prstGeom prst="rect">
            <a:avLst/>
          </a:prstGeom>
        </p:spPr>
        <p:txBody>
          <a:bodyPr wrap="square" lIns="121758" tIns="60879" rIns="121758" bIns="60879">
            <a:spAutoFit/>
          </a:bodyPr>
          <a:lstStyle/>
          <a:p>
            <a:pPr algn="ctr" defTabSz="2130785">
              <a:spcBef>
                <a:spcPct val="0"/>
              </a:spcBef>
            </a:pPr>
            <a:r>
              <a:rPr lang="en-US" altLang="zh-CN" sz="21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输入您的</a:t>
            </a:r>
            <a:endParaRPr lang="en-US" altLang="zh-CN" sz="21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2130785">
              <a:spcBef>
                <a:spcPct val="0"/>
              </a:spcBef>
            </a:pPr>
            <a:r>
              <a:rPr lang="zh-CN" altLang="en-US" sz="21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</a:p>
        </p:txBody>
      </p:sp>
      <p:sp>
        <p:nvSpPr>
          <p:cNvPr id="9" name="矩形 8"/>
          <p:cNvSpPr/>
          <p:nvPr/>
        </p:nvSpPr>
        <p:spPr>
          <a:xfrm>
            <a:off x="8680472" y="1711876"/>
            <a:ext cx="3175374" cy="861974"/>
          </a:xfrm>
          <a:prstGeom prst="rect">
            <a:avLst/>
          </a:prstGeom>
        </p:spPr>
        <p:txBody>
          <a:bodyPr wrap="square" lIns="121758" tIns="60879" rIns="121758" bIns="60879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方正兰亭纤黑简体"/>
              </a:rPr>
              <a:t>单击此处添加文字阐述，添加简短问题说明文字，具体说明文字在此处添加此处。</a:t>
            </a:r>
          </a:p>
        </p:txBody>
      </p:sp>
      <p:sp>
        <p:nvSpPr>
          <p:cNvPr id="10" name="矩形 9"/>
          <p:cNvSpPr/>
          <p:nvPr/>
        </p:nvSpPr>
        <p:spPr>
          <a:xfrm>
            <a:off x="566932" y="1711880"/>
            <a:ext cx="3272489" cy="861974"/>
          </a:xfrm>
          <a:prstGeom prst="rect">
            <a:avLst/>
          </a:prstGeom>
        </p:spPr>
        <p:txBody>
          <a:bodyPr wrap="square" lIns="121758" tIns="60879" rIns="121758" bIns="60879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方正兰亭纤黑简体"/>
              </a:rPr>
              <a:t>单击此处添加文字阐述，添加简短问题说明文字，具体说明文字在此处添加此处。</a:t>
            </a:r>
          </a:p>
        </p:txBody>
      </p:sp>
      <p:sp>
        <p:nvSpPr>
          <p:cNvPr id="11" name="Freeform 6"/>
          <p:cNvSpPr>
            <a:spLocks/>
          </p:cNvSpPr>
          <p:nvPr/>
        </p:nvSpPr>
        <p:spPr bwMode="auto">
          <a:xfrm>
            <a:off x="2203174" y="3299205"/>
            <a:ext cx="1367574" cy="1369368"/>
          </a:xfrm>
          <a:custGeom>
            <a:avLst/>
            <a:gdLst>
              <a:gd name="T0" fmla="*/ 836 w 1058"/>
              <a:gd name="T1" fmla="*/ 96 h 1042"/>
              <a:gd name="T2" fmla="*/ 848 w 1058"/>
              <a:gd name="T3" fmla="*/ 244 h 1042"/>
              <a:gd name="T4" fmla="*/ 876 w 1058"/>
              <a:gd name="T5" fmla="*/ 278 h 1042"/>
              <a:gd name="T6" fmla="*/ 918 w 1058"/>
              <a:gd name="T7" fmla="*/ 354 h 1042"/>
              <a:gd name="T8" fmla="*/ 1042 w 1058"/>
              <a:gd name="T9" fmla="*/ 394 h 1042"/>
              <a:gd name="T10" fmla="*/ 956 w 1058"/>
              <a:gd name="T11" fmla="*/ 518 h 1042"/>
              <a:gd name="T12" fmla="*/ 954 w 1058"/>
              <a:gd name="T13" fmla="*/ 560 h 1042"/>
              <a:gd name="T14" fmla="*/ 940 w 1058"/>
              <a:gd name="T15" fmla="*/ 646 h 1042"/>
              <a:gd name="T16" fmla="*/ 1008 w 1058"/>
              <a:gd name="T17" fmla="*/ 756 h 1042"/>
              <a:gd name="T18" fmla="*/ 864 w 1058"/>
              <a:gd name="T19" fmla="*/ 794 h 1042"/>
              <a:gd name="T20" fmla="*/ 834 w 1058"/>
              <a:gd name="T21" fmla="*/ 828 h 1042"/>
              <a:gd name="T22" fmla="*/ 768 w 1058"/>
              <a:gd name="T23" fmla="*/ 884 h 1042"/>
              <a:gd name="T24" fmla="*/ 750 w 1058"/>
              <a:gd name="T25" fmla="*/ 1012 h 1042"/>
              <a:gd name="T26" fmla="*/ 614 w 1058"/>
              <a:gd name="T27" fmla="*/ 948 h 1042"/>
              <a:gd name="T28" fmla="*/ 572 w 1058"/>
              <a:gd name="T29" fmla="*/ 954 h 1042"/>
              <a:gd name="T30" fmla="*/ 486 w 1058"/>
              <a:gd name="T31" fmla="*/ 954 h 1042"/>
              <a:gd name="T32" fmla="*/ 388 w 1058"/>
              <a:gd name="T33" fmla="*/ 1042 h 1042"/>
              <a:gd name="T34" fmla="*/ 326 w 1058"/>
              <a:gd name="T35" fmla="*/ 906 h 1042"/>
              <a:gd name="T36" fmla="*/ 288 w 1058"/>
              <a:gd name="T37" fmla="*/ 884 h 1042"/>
              <a:gd name="T38" fmla="*/ 222 w 1058"/>
              <a:gd name="T39" fmla="*/ 828 h 1042"/>
              <a:gd name="T40" fmla="*/ 92 w 1058"/>
              <a:gd name="T41" fmla="*/ 832 h 1042"/>
              <a:gd name="T42" fmla="*/ 132 w 1058"/>
              <a:gd name="T43" fmla="*/ 686 h 1042"/>
              <a:gd name="T44" fmla="*/ 118 w 1058"/>
              <a:gd name="T45" fmla="*/ 646 h 1042"/>
              <a:gd name="T46" fmla="*/ 102 w 1058"/>
              <a:gd name="T47" fmla="*/ 560 h 1042"/>
              <a:gd name="T48" fmla="*/ 0 w 1058"/>
              <a:gd name="T49" fmla="*/ 480 h 1042"/>
              <a:gd name="T50" fmla="*/ 122 w 1058"/>
              <a:gd name="T51" fmla="*/ 394 h 1042"/>
              <a:gd name="T52" fmla="*/ 138 w 1058"/>
              <a:gd name="T53" fmla="*/ 354 h 1042"/>
              <a:gd name="T54" fmla="*/ 182 w 1058"/>
              <a:gd name="T55" fmla="*/ 278 h 1042"/>
              <a:gd name="T56" fmla="*/ 154 w 1058"/>
              <a:gd name="T57" fmla="*/ 152 h 1042"/>
              <a:gd name="T58" fmla="*/ 304 w 1058"/>
              <a:gd name="T59" fmla="*/ 164 h 1042"/>
              <a:gd name="T60" fmla="*/ 342 w 1058"/>
              <a:gd name="T61" fmla="*/ 144 h 1042"/>
              <a:gd name="T62" fmla="*/ 424 w 1058"/>
              <a:gd name="T63" fmla="*/ 114 h 1042"/>
              <a:gd name="T64" fmla="*/ 486 w 1058"/>
              <a:gd name="T65" fmla="*/ 0 h 1042"/>
              <a:gd name="T66" fmla="*/ 590 w 1058"/>
              <a:gd name="T67" fmla="*/ 106 h 1042"/>
              <a:gd name="T68" fmla="*/ 634 w 1058"/>
              <a:gd name="T69" fmla="*/ 114 h 1042"/>
              <a:gd name="T70" fmla="*/ 714 w 1058"/>
              <a:gd name="T71" fmla="*/ 144 h 1042"/>
              <a:gd name="T72" fmla="*/ 752 w 1058"/>
              <a:gd name="T73" fmla="*/ 164 h 1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58" h="1042">
                <a:moveTo>
                  <a:pt x="752" y="164"/>
                </a:moveTo>
                <a:lnTo>
                  <a:pt x="836" y="96"/>
                </a:lnTo>
                <a:lnTo>
                  <a:pt x="902" y="152"/>
                </a:lnTo>
                <a:lnTo>
                  <a:pt x="848" y="244"/>
                </a:lnTo>
                <a:lnTo>
                  <a:pt x="848" y="244"/>
                </a:lnTo>
                <a:lnTo>
                  <a:pt x="876" y="278"/>
                </a:lnTo>
                <a:lnTo>
                  <a:pt x="898" y="316"/>
                </a:lnTo>
                <a:lnTo>
                  <a:pt x="918" y="354"/>
                </a:lnTo>
                <a:lnTo>
                  <a:pt x="934" y="394"/>
                </a:lnTo>
                <a:lnTo>
                  <a:pt x="1042" y="394"/>
                </a:lnTo>
                <a:lnTo>
                  <a:pt x="1058" y="480"/>
                </a:lnTo>
                <a:lnTo>
                  <a:pt x="956" y="518"/>
                </a:lnTo>
                <a:lnTo>
                  <a:pt x="956" y="518"/>
                </a:lnTo>
                <a:lnTo>
                  <a:pt x="954" y="560"/>
                </a:lnTo>
                <a:lnTo>
                  <a:pt x="950" y="604"/>
                </a:lnTo>
                <a:lnTo>
                  <a:pt x="940" y="646"/>
                </a:lnTo>
                <a:lnTo>
                  <a:pt x="926" y="686"/>
                </a:lnTo>
                <a:lnTo>
                  <a:pt x="1008" y="756"/>
                </a:lnTo>
                <a:lnTo>
                  <a:pt x="966" y="832"/>
                </a:lnTo>
                <a:lnTo>
                  <a:pt x="864" y="794"/>
                </a:lnTo>
                <a:lnTo>
                  <a:pt x="864" y="794"/>
                </a:lnTo>
                <a:lnTo>
                  <a:pt x="834" y="828"/>
                </a:lnTo>
                <a:lnTo>
                  <a:pt x="804" y="856"/>
                </a:lnTo>
                <a:lnTo>
                  <a:pt x="768" y="884"/>
                </a:lnTo>
                <a:lnTo>
                  <a:pt x="732" y="906"/>
                </a:lnTo>
                <a:lnTo>
                  <a:pt x="750" y="1012"/>
                </a:lnTo>
                <a:lnTo>
                  <a:pt x="668" y="1042"/>
                </a:lnTo>
                <a:lnTo>
                  <a:pt x="614" y="948"/>
                </a:lnTo>
                <a:lnTo>
                  <a:pt x="614" y="948"/>
                </a:lnTo>
                <a:lnTo>
                  <a:pt x="572" y="954"/>
                </a:lnTo>
                <a:lnTo>
                  <a:pt x="528" y="958"/>
                </a:lnTo>
                <a:lnTo>
                  <a:pt x="486" y="954"/>
                </a:lnTo>
                <a:lnTo>
                  <a:pt x="442" y="948"/>
                </a:lnTo>
                <a:lnTo>
                  <a:pt x="388" y="1042"/>
                </a:lnTo>
                <a:lnTo>
                  <a:pt x="306" y="1012"/>
                </a:lnTo>
                <a:lnTo>
                  <a:pt x="326" y="906"/>
                </a:lnTo>
                <a:lnTo>
                  <a:pt x="326" y="906"/>
                </a:lnTo>
                <a:lnTo>
                  <a:pt x="288" y="884"/>
                </a:lnTo>
                <a:lnTo>
                  <a:pt x="254" y="856"/>
                </a:lnTo>
                <a:lnTo>
                  <a:pt x="222" y="828"/>
                </a:lnTo>
                <a:lnTo>
                  <a:pt x="194" y="794"/>
                </a:lnTo>
                <a:lnTo>
                  <a:pt x="92" y="832"/>
                </a:lnTo>
                <a:lnTo>
                  <a:pt x="48" y="756"/>
                </a:lnTo>
                <a:lnTo>
                  <a:pt x="132" y="686"/>
                </a:lnTo>
                <a:lnTo>
                  <a:pt x="132" y="686"/>
                </a:lnTo>
                <a:lnTo>
                  <a:pt x="118" y="646"/>
                </a:lnTo>
                <a:lnTo>
                  <a:pt x="108" y="604"/>
                </a:lnTo>
                <a:lnTo>
                  <a:pt x="102" y="560"/>
                </a:lnTo>
                <a:lnTo>
                  <a:pt x="102" y="518"/>
                </a:lnTo>
                <a:lnTo>
                  <a:pt x="0" y="480"/>
                </a:lnTo>
                <a:lnTo>
                  <a:pt x="14" y="394"/>
                </a:lnTo>
                <a:lnTo>
                  <a:pt x="122" y="394"/>
                </a:lnTo>
                <a:lnTo>
                  <a:pt x="122" y="394"/>
                </a:lnTo>
                <a:lnTo>
                  <a:pt x="138" y="354"/>
                </a:lnTo>
                <a:lnTo>
                  <a:pt x="158" y="316"/>
                </a:lnTo>
                <a:lnTo>
                  <a:pt x="182" y="278"/>
                </a:lnTo>
                <a:lnTo>
                  <a:pt x="210" y="244"/>
                </a:lnTo>
                <a:lnTo>
                  <a:pt x="154" y="152"/>
                </a:lnTo>
                <a:lnTo>
                  <a:pt x="222" y="96"/>
                </a:lnTo>
                <a:lnTo>
                  <a:pt x="304" y="164"/>
                </a:lnTo>
                <a:lnTo>
                  <a:pt x="304" y="164"/>
                </a:lnTo>
                <a:lnTo>
                  <a:pt x="342" y="144"/>
                </a:lnTo>
                <a:lnTo>
                  <a:pt x="382" y="128"/>
                </a:lnTo>
                <a:lnTo>
                  <a:pt x="424" y="114"/>
                </a:lnTo>
                <a:lnTo>
                  <a:pt x="466" y="106"/>
                </a:lnTo>
                <a:lnTo>
                  <a:pt x="486" y="0"/>
                </a:lnTo>
                <a:lnTo>
                  <a:pt x="572" y="0"/>
                </a:lnTo>
                <a:lnTo>
                  <a:pt x="590" y="106"/>
                </a:lnTo>
                <a:lnTo>
                  <a:pt x="590" y="106"/>
                </a:lnTo>
                <a:lnTo>
                  <a:pt x="634" y="114"/>
                </a:lnTo>
                <a:lnTo>
                  <a:pt x="674" y="128"/>
                </a:lnTo>
                <a:lnTo>
                  <a:pt x="714" y="144"/>
                </a:lnTo>
                <a:lnTo>
                  <a:pt x="752" y="164"/>
                </a:lnTo>
                <a:lnTo>
                  <a:pt x="752" y="164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82000">
                <a:srgbClr val="FF0000"/>
              </a:gs>
              <a:gs pos="100000">
                <a:schemeClr val="bg1"/>
              </a:gs>
            </a:gsLst>
            <a:lin ang="14400000" scaled="0"/>
          </a:gradFill>
          <a:ln w="28575">
            <a:noFill/>
          </a:ln>
          <a:effectLst/>
        </p:spPr>
        <p:txBody>
          <a:bodyPr vert="horz" wrap="square" lIns="121758" tIns="60879" rIns="121758" bIns="608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203173" y="3742495"/>
            <a:ext cx="1319715" cy="533604"/>
          </a:xfrm>
          <a:prstGeom prst="rect">
            <a:avLst/>
          </a:prstGeom>
        </p:spPr>
        <p:txBody>
          <a:bodyPr wrap="square" lIns="121758" tIns="60879" rIns="121758" bIns="60879">
            <a:spAutoFit/>
          </a:bodyPr>
          <a:lstStyle/>
          <a:p>
            <a:pPr algn="ctr" defTabSz="2130785">
              <a:spcBef>
                <a:spcPct val="0"/>
              </a:spcBef>
            </a:pPr>
            <a:r>
              <a:rPr lang="en-US" altLang="zh-CN" sz="13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3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输入您的</a:t>
            </a:r>
            <a:endParaRPr lang="en-US" altLang="zh-CN" sz="13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2130785">
              <a:spcBef>
                <a:spcPct val="0"/>
              </a:spcBef>
            </a:pPr>
            <a:r>
              <a:rPr lang="zh-CN" altLang="en-US" sz="13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</a:p>
        </p:txBody>
      </p:sp>
      <p:sp>
        <p:nvSpPr>
          <p:cNvPr id="13" name="Freeform 6"/>
          <p:cNvSpPr>
            <a:spLocks/>
          </p:cNvSpPr>
          <p:nvPr/>
        </p:nvSpPr>
        <p:spPr bwMode="auto">
          <a:xfrm>
            <a:off x="8900585" y="3299205"/>
            <a:ext cx="1367574" cy="1369368"/>
          </a:xfrm>
          <a:custGeom>
            <a:avLst/>
            <a:gdLst>
              <a:gd name="T0" fmla="*/ 836 w 1058"/>
              <a:gd name="T1" fmla="*/ 96 h 1042"/>
              <a:gd name="T2" fmla="*/ 848 w 1058"/>
              <a:gd name="T3" fmla="*/ 244 h 1042"/>
              <a:gd name="T4" fmla="*/ 876 w 1058"/>
              <a:gd name="T5" fmla="*/ 278 h 1042"/>
              <a:gd name="T6" fmla="*/ 918 w 1058"/>
              <a:gd name="T7" fmla="*/ 354 h 1042"/>
              <a:gd name="T8" fmla="*/ 1042 w 1058"/>
              <a:gd name="T9" fmla="*/ 394 h 1042"/>
              <a:gd name="T10" fmla="*/ 956 w 1058"/>
              <a:gd name="T11" fmla="*/ 518 h 1042"/>
              <a:gd name="T12" fmla="*/ 954 w 1058"/>
              <a:gd name="T13" fmla="*/ 560 h 1042"/>
              <a:gd name="T14" fmla="*/ 940 w 1058"/>
              <a:gd name="T15" fmla="*/ 646 h 1042"/>
              <a:gd name="T16" fmla="*/ 1008 w 1058"/>
              <a:gd name="T17" fmla="*/ 756 h 1042"/>
              <a:gd name="T18" fmla="*/ 864 w 1058"/>
              <a:gd name="T19" fmla="*/ 794 h 1042"/>
              <a:gd name="T20" fmla="*/ 834 w 1058"/>
              <a:gd name="T21" fmla="*/ 828 h 1042"/>
              <a:gd name="T22" fmla="*/ 768 w 1058"/>
              <a:gd name="T23" fmla="*/ 884 h 1042"/>
              <a:gd name="T24" fmla="*/ 750 w 1058"/>
              <a:gd name="T25" fmla="*/ 1012 h 1042"/>
              <a:gd name="T26" fmla="*/ 614 w 1058"/>
              <a:gd name="T27" fmla="*/ 948 h 1042"/>
              <a:gd name="T28" fmla="*/ 572 w 1058"/>
              <a:gd name="T29" fmla="*/ 954 h 1042"/>
              <a:gd name="T30" fmla="*/ 486 w 1058"/>
              <a:gd name="T31" fmla="*/ 954 h 1042"/>
              <a:gd name="T32" fmla="*/ 388 w 1058"/>
              <a:gd name="T33" fmla="*/ 1042 h 1042"/>
              <a:gd name="T34" fmla="*/ 326 w 1058"/>
              <a:gd name="T35" fmla="*/ 906 h 1042"/>
              <a:gd name="T36" fmla="*/ 288 w 1058"/>
              <a:gd name="T37" fmla="*/ 884 h 1042"/>
              <a:gd name="T38" fmla="*/ 222 w 1058"/>
              <a:gd name="T39" fmla="*/ 828 h 1042"/>
              <a:gd name="T40" fmla="*/ 92 w 1058"/>
              <a:gd name="T41" fmla="*/ 832 h 1042"/>
              <a:gd name="T42" fmla="*/ 132 w 1058"/>
              <a:gd name="T43" fmla="*/ 686 h 1042"/>
              <a:gd name="T44" fmla="*/ 118 w 1058"/>
              <a:gd name="T45" fmla="*/ 646 h 1042"/>
              <a:gd name="T46" fmla="*/ 102 w 1058"/>
              <a:gd name="T47" fmla="*/ 560 h 1042"/>
              <a:gd name="T48" fmla="*/ 0 w 1058"/>
              <a:gd name="T49" fmla="*/ 480 h 1042"/>
              <a:gd name="T50" fmla="*/ 122 w 1058"/>
              <a:gd name="T51" fmla="*/ 394 h 1042"/>
              <a:gd name="T52" fmla="*/ 138 w 1058"/>
              <a:gd name="T53" fmla="*/ 354 h 1042"/>
              <a:gd name="T54" fmla="*/ 182 w 1058"/>
              <a:gd name="T55" fmla="*/ 278 h 1042"/>
              <a:gd name="T56" fmla="*/ 154 w 1058"/>
              <a:gd name="T57" fmla="*/ 152 h 1042"/>
              <a:gd name="T58" fmla="*/ 304 w 1058"/>
              <a:gd name="T59" fmla="*/ 164 h 1042"/>
              <a:gd name="T60" fmla="*/ 342 w 1058"/>
              <a:gd name="T61" fmla="*/ 144 h 1042"/>
              <a:gd name="T62" fmla="*/ 424 w 1058"/>
              <a:gd name="T63" fmla="*/ 114 h 1042"/>
              <a:gd name="T64" fmla="*/ 486 w 1058"/>
              <a:gd name="T65" fmla="*/ 0 h 1042"/>
              <a:gd name="T66" fmla="*/ 590 w 1058"/>
              <a:gd name="T67" fmla="*/ 106 h 1042"/>
              <a:gd name="T68" fmla="*/ 634 w 1058"/>
              <a:gd name="T69" fmla="*/ 114 h 1042"/>
              <a:gd name="T70" fmla="*/ 714 w 1058"/>
              <a:gd name="T71" fmla="*/ 144 h 1042"/>
              <a:gd name="T72" fmla="*/ 752 w 1058"/>
              <a:gd name="T73" fmla="*/ 164 h 1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58" h="1042">
                <a:moveTo>
                  <a:pt x="752" y="164"/>
                </a:moveTo>
                <a:lnTo>
                  <a:pt x="836" y="96"/>
                </a:lnTo>
                <a:lnTo>
                  <a:pt x="902" y="152"/>
                </a:lnTo>
                <a:lnTo>
                  <a:pt x="848" y="244"/>
                </a:lnTo>
                <a:lnTo>
                  <a:pt x="848" y="244"/>
                </a:lnTo>
                <a:lnTo>
                  <a:pt x="876" y="278"/>
                </a:lnTo>
                <a:lnTo>
                  <a:pt x="898" y="316"/>
                </a:lnTo>
                <a:lnTo>
                  <a:pt x="918" y="354"/>
                </a:lnTo>
                <a:lnTo>
                  <a:pt x="934" y="394"/>
                </a:lnTo>
                <a:lnTo>
                  <a:pt x="1042" y="394"/>
                </a:lnTo>
                <a:lnTo>
                  <a:pt x="1058" y="480"/>
                </a:lnTo>
                <a:lnTo>
                  <a:pt x="956" y="518"/>
                </a:lnTo>
                <a:lnTo>
                  <a:pt x="956" y="518"/>
                </a:lnTo>
                <a:lnTo>
                  <a:pt x="954" y="560"/>
                </a:lnTo>
                <a:lnTo>
                  <a:pt x="950" y="604"/>
                </a:lnTo>
                <a:lnTo>
                  <a:pt x="940" y="646"/>
                </a:lnTo>
                <a:lnTo>
                  <a:pt x="926" y="686"/>
                </a:lnTo>
                <a:lnTo>
                  <a:pt x="1008" y="756"/>
                </a:lnTo>
                <a:lnTo>
                  <a:pt x="966" y="832"/>
                </a:lnTo>
                <a:lnTo>
                  <a:pt x="864" y="794"/>
                </a:lnTo>
                <a:lnTo>
                  <a:pt x="864" y="794"/>
                </a:lnTo>
                <a:lnTo>
                  <a:pt x="834" y="828"/>
                </a:lnTo>
                <a:lnTo>
                  <a:pt x="804" y="856"/>
                </a:lnTo>
                <a:lnTo>
                  <a:pt x="768" y="884"/>
                </a:lnTo>
                <a:lnTo>
                  <a:pt x="732" y="906"/>
                </a:lnTo>
                <a:lnTo>
                  <a:pt x="750" y="1012"/>
                </a:lnTo>
                <a:lnTo>
                  <a:pt x="668" y="1042"/>
                </a:lnTo>
                <a:lnTo>
                  <a:pt x="614" y="948"/>
                </a:lnTo>
                <a:lnTo>
                  <a:pt x="614" y="948"/>
                </a:lnTo>
                <a:lnTo>
                  <a:pt x="572" y="954"/>
                </a:lnTo>
                <a:lnTo>
                  <a:pt x="528" y="958"/>
                </a:lnTo>
                <a:lnTo>
                  <a:pt x="486" y="954"/>
                </a:lnTo>
                <a:lnTo>
                  <a:pt x="442" y="948"/>
                </a:lnTo>
                <a:lnTo>
                  <a:pt x="388" y="1042"/>
                </a:lnTo>
                <a:lnTo>
                  <a:pt x="306" y="1012"/>
                </a:lnTo>
                <a:lnTo>
                  <a:pt x="326" y="906"/>
                </a:lnTo>
                <a:lnTo>
                  <a:pt x="326" y="906"/>
                </a:lnTo>
                <a:lnTo>
                  <a:pt x="288" y="884"/>
                </a:lnTo>
                <a:lnTo>
                  <a:pt x="254" y="856"/>
                </a:lnTo>
                <a:lnTo>
                  <a:pt x="222" y="828"/>
                </a:lnTo>
                <a:lnTo>
                  <a:pt x="194" y="794"/>
                </a:lnTo>
                <a:lnTo>
                  <a:pt x="92" y="832"/>
                </a:lnTo>
                <a:lnTo>
                  <a:pt x="48" y="756"/>
                </a:lnTo>
                <a:lnTo>
                  <a:pt x="132" y="686"/>
                </a:lnTo>
                <a:lnTo>
                  <a:pt x="132" y="686"/>
                </a:lnTo>
                <a:lnTo>
                  <a:pt x="118" y="646"/>
                </a:lnTo>
                <a:lnTo>
                  <a:pt x="108" y="604"/>
                </a:lnTo>
                <a:lnTo>
                  <a:pt x="102" y="560"/>
                </a:lnTo>
                <a:lnTo>
                  <a:pt x="102" y="518"/>
                </a:lnTo>
                <a:lnTo>
                  <a:pt x="0" y="480"/>
                </a:lnTo>
                <a:lnTo>
                  <a:pt x="14" y="394"/>
                </a:lnTo>
                <a:lnTo>
                  <a:pt x="122" y="394"/>
                </a:lnTo>
                <a:lnTo>
                  <a:pt x="122" y="394"/>
                </a:lnTo>
                <a:lnTo>
                  <a:pt x="138" y="354"/>
                </a:lnTo>
                <a:lnTo>
                  <a:pt x="158" y="316"/>
                </a:lnTo>
                <a:lnTo>
                  <a:pt x="182" y="278"/>
                </a:lnTo>
                <a:lnTo>
                  <a:pt x="210" y="244"/>
                </a:lnTo>
                <a:lnTo>
                  <a:pt x="154" y="152"/>
                </a:lnTo>
                <a:lnTo>
                  <a:pt x="222" y="96"/>
                </a:lnTo>
                <a:lnTo>
                  <a:pt x="304" y="164"/>
                </a:lnTo>
                <a:lnTo>
                  <a:pt x="304" y="164"/>
                </a:lnTo>
                <a:lnTo>
                  <a:pt x="342" y="144"/>
                </a:lnTo>
                <a:lnTo>
                  <a:pt x="382" y="128"/>
                </a:lnTo>
                <a:lnTo>
                  <a:pt x="424" y="114"/>
                </a:lnTo>
                <a:lnTo>
                  <a:pt x="466" y="106"/>
                </a:lnTo>
                <a:lnTo>
                  <a:pt x="486" y="0"/>
                </a:lnTo>
                <a:lnTo>
                  <a:pt x="572" y="0"/>
                </a:lnTo>
                <a:lnTo>
                  <a:pt x="590" y="106"/>
                </a:lnTo>
                <a:lnTo>
                  <a:pt x="590" y="106"/>
                </a:lnTo>
                <a:lnTo>
                  <a:pt x="634" y="114"/>
                </a:lnTo>
                <a:lnTo>
                  <a:pt x="674" y="128"/>
                </a:lnTo>
                <a:lnTo>
                  <a:pt x="714" y="144"/>
                </a:lnTo>
                <a:lnTo>
                  <a:pt x="752" y="164"/>
                </a:lnTo>
                <a:lnTo>
                  <a:pt x="752" y="164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82000">
                <a:srgbClr val="FF0000"/>
              </a:gs>
              <a:gs pos="100000">
                <a:schemeClr val="bg1"/>
              </a:gs>
            </a:gsLst>
            <a:lin ang="14400000" scaled="0"/>
          </a:gradFill>
          <a:ln w="28575">
            <a:noFill/>
          </a:ln>
          <a:effectLst/>
        </p:spPr>
        <p:txBody>
          <a:bodyPr vert="horz" wrap="square" lIns="121758" tIns="60879" rIns="121758" bIns="608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900585" y="3717089"/>
            <a:ext cx="1319715" cy="533604"/>
          </a:xfrm>
          <a:prstGeom prst="rect">
            <a:avLst/>
          </a:prstGeom>
        </p:spPr>
        <p:txBody>
          <a:bodyPr wrap="square" lIns="121758" tIns="60879" rIns="121758" bIns="60879">
            <a:spAutoFit/>
          </a:bodyPr>
          <a:lstStyle/>
          <a:p>
            <a:pPr algn="ctr" defTabSz="2130785">
              <a:spcBef>
                <a:spcPct val="0"/>
              </a:spcBef>
            </a:pPr>
            <a:r>
              <a:rPr lang="en-US" altLang="zh-CN" sz="13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3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输入您的</a:t>
            </a:r>
            <a:endParaRPr lang="en-US" altLang="zh-CN" sz="13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2130785">
              <a:spcBef>
                <a:spcPct val="0"/>
              </a:spcBef>
            </a:pPr>
            <a:r>
              <a:rPr lang="zh-CN" altLang="en-US" sz="13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</a:p>
        </p:txBody>
      </p:sp>
      <p:sp>
        <p:nvSpPr>
          <p:cNvPr id="15" name="矩形 14"/>
          <p:cNvSpPr/>
          <p:nvPr/>
        </p:nvSpPr>
        <p:spPr>
          <a:xfrm>
            <a:off x="8539841" y="4751058"/>
            <a:ext cx="3070713" cy="1847088"/>
          </a:xfrm>
          <a:prstGeom prst="rect">
            <a:avLst/>
          </a:prstGeom>
        </p:spPr>
        <p:txBody>
          <a:bodyPr wrap="square" lIns="121758" tIns="60879" rIns="121758" bIns="60879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方正兰亭纤黑简体"/>
              </a:rPr>
              <a:t>单击此处添加文字阐述，添加简短问题说明文字，具体说明文字在此处添加此处。单击此处添加文字阐述，添加简短问题说明文字，具体说明文字在此处添加此处。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zh-CN" altLang="en-US" sz="16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方正兰亭纤黑简体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77149" y="4668577"/>
            <a:ext cx="3489638" cy="1600809"/>
          </a:xfrm>
          <a:prstGeom prst="rect">
            <a:avLst/>
          </a:prstGeom>
        </p:spPr>
        <p:txBody>
          <a:bodyPr wrap="square" lIns="121758" tIns="60879" rIns="121758" bIns="60879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方正兰亭纤黑简体"/>
              </a:rPr>
              <a:t>单击此处添加文字阐述，添加简短问题说明文字，具体说明文字在此处添加此处。单击此处添加文字阐述，添加简短问题说明文字，具体说明文字在此处添加此处。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zh-CN" altLang="en-US" sz="16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方正兰亭纤黑简体"/>
            </a:endParaRPr>
          </a:p>
        </p:txBody>
      </p:sp>
      <p:sp>
        <p:nvSpPr>
          <p:cNvPr id="20" name="Rectangle 2"/>
          <p:cNvSpPr>
            <a:spLocks noChangeArrowheads="1"/>
          </p:cNvSpPr>
          <p:nvPr/>
        </p:nvSpPr>
        <p:spPr bwMode="auto">
          <a:xfrm>
            <a:off x="1129159" y="213172"/>
            <a:ext cx="748632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 请输入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第二部分标题（文字可编辑） </a:t>
            </a:r>
            <a:endParaRPr lang="en-US" altLang="zh-CN" b="1" dirty="0"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2921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:checker/>
      </p:transition>
    </mc:Choice>
    <mc:Fallback xmlns=""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50"/>
                            </p:stCondLst>
                            <p:childTnLst>
                              <p:par>
                                <p:cTn id="37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3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0">
                                      <p:cBhvr>
                                        <p:cTn id="4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0">
                                      <p:cBhvr>
                                        <p:cTn id="42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44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4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3" grpId="1" animBg="1"/>
      <p:bldP spid="4" grpId="0"/>
      <p:bldP spid="5" grpId="0" animBg="1"/>
      <p:bldP spid="5" grpId="1" animBg="1"/>
      <p:bldP spid="6" grpId="0"/>
      <p:bldP spid="7" grpId="0" animBg="1"/>
      <p:bldP spid="7" grpId="1" animBg="1"/>
      <p:bldP spid="8" grpId="0"/>
      <p:bldP spid="9" grpId="0"/>
      <p:bldP spid="10" grpId="0"/>
      <p:bldP spid="11" grpId="0" animBg="1"/>
      <p:bldP spid="11" grpId="1" animBg="1"/>
      <p:bldP spid="12" grpId="0"/>
      <p:bldP spid="13" grpId="0" animBg="1"/>
      <p:bldP spid="13" grpId="1" animBg="1"/>
      <p:bldP spid="14" grpId="0"/>
      <p:bldP spid="15" grpId="0"/>
      <p:bldP spid="16" grpId="0"/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Freeform 5"/>
          <p:cNvSpPr>
            <a:spLocks/>
          </p:cNvSpPr>
          <p:nvPr/>
        </p:nvSpPr>
        <p:spPr bwMode="auto">
          <a:xfrm>
            <a:off x="2474244" y="2565996"/>
            <a:ext cx="9061366" cy="1967368"/>
          </a:xfrm>
          <a:custGeom>
            <a:avLst/>
            <a:gdLst>
              <a:gd name="T0" fmla="*/ 0 w 11585"/>
              <a:gd name="T1" fmla="*/ 0 h 2565"/>
              <a:gd name="T2" fmla="*/ 11585 w 11585"/>
              <a:gd name="T3" fmla="*/ 0 h 2565"/>
              <a:gd name="T4" fmla="*/ 11585 w 11585"/>
              <a:gd name="T5" fmla="*/ 2565 h 2565"/>
              <a:gd name="T6" fmla="*/ 0 w 11585"/>
              <a:gd name="T7" fmla="*/ 2565 h 2565"/>
              <a:gd name="T8" fmla="*/ 0 w 11585"/>
              <a:gd name="T9" fmla="*/ 856 h 2565"/>
              <a:gd name="T10" fmla="*/ 262 w 11585"/>
              <a:gd name="T11" fmla="*/ 588 h 2565"/>
              <a:gd name="T12" fmla="*/ 0 w 11585"/>
              <a:gd name="T13" fmla="*/ 331 h 2565"/>
              <a:gd name="T14" fmla="*/ 0 w 11585"/>
              <a:gd name="T15" fmla="*/ 0 h 2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585" h="2565">
                <a:moveTo>
                  <a:pt x="0" y="0"/>
                </a:moveTo>
                <a:lnTo>
                  <a:pt x="11585" y="0"/>
                </a:lnTo>
                <a:lnTo>
                  <a:pt x="11585" y="2565"/>
                </a:lnTo>
                <a:lnTo>
                  <a:pt x="0" y="2565"/>
                </a:lnTo>
                <a:lnTo>
                  <a:pt x="0" y="856"/>
                </a:lnTo>
                <a:lnTo>
                  <a:pt x="262" y="588"/>
                </a:lnTo>
                <a:lnTo>
                  <a:pt x="0" y="331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21000">
                <a:srgbClr val="C00000"/>
              </a:gs>
              <a:gs pos="81000">
                <a:srgbClr val="FF0000"/>
              </a:gs>
              <a:gs pos="100000">
                <a:schemeClr val="bg1"/>
              </a:gs>
            </a:gsLst>
            <a:lin ang="13200000" scaled="0"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lIns="92951" tIns="46476" rIns="92951" bIns="46476"/>
          <a:lstStyle/>
          <a:p>
            <a:pPr defTabSz="929579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0000"/>
              </a:solidFill>
              <a:ea typeface="华文细黑" pitchFamily="2" charset="-122"/>
            </a:endParaRPr>
          </a:p>
        </p:txBody>
      </p:sp>
      <p:sp>
        <p:nvSpPr>
          <p:cNvPr id="40" name="TextBox 31"/>
          <p:cNvSpPr txBox="1">
            <a:spLocks noChangeArrowheads="1"/>
          </p:cNvSpPr>
          <p:nvPr/>
        </p:nvSpPr>
        <p:spPr bwMode="auto">
          <a:xfrm>
            <a:off x="4511030" y="2763317"/>
            <a:ext cx="5381447" cy="786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951" tIns="46476" rIns="92951" bIns="46476">
            <a:spAutoFit/>
          </a:bodyPr>
          <a:lstStyle>
            <a:lvl1pPr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1pPr>
            <a:lvl2pPr marL="742950" indent="-28575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2pPr>
            <a:lvl3pPr marL="11430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3pPr>
            <a:lvl4pPr marL="16002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4pPr>
            <a:lvl5pPr marL="20574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9pPr>
          </a:lstStyle>
          <a:p>
            <a:pPr defTabSz="929579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500" b="1" i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sz="4500" b="1" i="0" dirty="0" smtClean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第三部分</a:t>
            </a:r>
            <a:r>
              <a:rPr lang="zh-CN" altLang="en-US" sz="4500" b="1" i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1" name="TextBox 32"/>
          <p:cNvSpPr txBox="1">
            <a:spLocks noChangeArrowheads="1"/>
          </p:cNvSpPr>
          <p:nvPr/>
        </p:nvSpPr>
        <p:spPr bwMode="auto">
          <a:xfrm>
            <a:off x="3770821" y="3607637"/>
            <a:ext cx="7429245" cy="709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951" tIns="46476" rIns="92951" bIns="46476">
            <a:spAutoFit/>
          </a:bodyPr>
          <a:lstStyle>
            <a:lvl1pPr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1pPr>
            <a:lvl2pPr marL="742950" indent="-28575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2pPr>
            <a:lvl3pPr marL="11430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3pPr>
            <a:lvl4pPr marL="16002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4pPr>
            <a:lvl5pPr marL="20574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9pPr>
          </a:lstStyle>
          <a:p>
            <a:pPr defTabSz="929579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i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章节导语。这里可以用几句话描述本章的主要内容，也能给观众思维一个缓冲的时间。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9230361" y="54224"/>
            <a:ext cx="2803526" cy="1008062"/>
            <a:chOff x="7602538" y="2935288"/>
            <a:chExt cx="2803526" cy="1008062"/>
          </a:xfrm>
          <a:solidFill>
            <a:srgbClr val="FF0000">
              <a:alpha val="25000"/>
            </a:srgbClr>
          </a:solidFill>
        </p:grpSpPr>
        <p:sp>
          <p:nvSpPr>
            <p:cNvPr id="43" name="Freeform 25"/>
            <p:cNvSpPr>
              <a:spLocks noEditPoints="1"/>
            </p:cNvSpPr>
            <p:nvPr/>
          </p:nvSpPr>
          <p:spPr bwMode="auto">
            <a:xfrm>
              <a:off x="9502776" y="2935288"/>
              <a:ext cx="903288" cy="835025"/>
            </a:xfrm>
            <a:custGeom>
              <a:avLst/>
              <a:gdLst>
                <a:gd name="T0" fmla="*/ 241 w 241"/>
                <a:gd name="T1" fmla="*/ 111 h 223"/>
                <a:gd name="T2" fmla="*/ 121 w 241"/>
                <a:gd name="T3" fmla="*/ 0 h 223"/>
                <a:gd name="T4" fmla="*/ 0 w 241"/>
                <a:gd name="T5" fmla="*/ 111 h 223"/>
                <a:gd name="T6" fmla="*/ 121 w 241"/>
                <a:gd name="T7" fmla="*/ 223 h 223"/>
                <a:gd name="T8" fmla="*/ 241 w 241"/>
                <a:gd name="T9" fmla="*/ 111 h 223"/>
                <a:gd name="T10" fmla="*/ 121 w 241"/>
                <a:gd name="T11" fmla="*/ 150 h 223"/>
                <a:gd name="T12" fmla="*/ 79 w 241"/>
                <a:gd name="T13" fmla="*/ 111 h 223"/>
                <a:gd name="T14" fmla="*/ 121 w 241"/>
                <a:gd name="T15" fmla="*/ 73 h 223"/>
                <a:gd name="T16" fmla="*/ 162 w 241"/>
                <a:gd name="T17" fmla="*/ 111 h 223"/>
                <a:gd name="T18" fmla="*/ 121 w 241"/>
                <a:gd name="T19" fmla="*/ 15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1" h="223">
                  <a:moveTo>
                    <a:pt x="241" y="111"/>
                  </a:moveTo>
                  <a:cubicBezTo>
                    <a:pt x="241" y="50"/>
                    <a:pt x="187" y="0"/>
                    <a:pt x="121" y="0"/>
                  </a:cubicBezTo>
                  <a:cubicBezTo>
                    <a:pt x="54" y="0"/>
                    <a:pt x="0" y="50"/>
                    <a:pt x="0" y="111"/>
                  </a:cubicBezTo>
                  <a:cubicBezTo>
                    <a:pt x="0" y="173"/>
                    <a:pt x="54" y="223"/>
                    <a:pt x="121" y="223"/>
                  </a:cubicBezTo>
                  <a:cubicBezTo>
                    <a:pt x="187" y="223"/>
                    <a:pt x="241" y="173"/>
                    <a:pt x="241" y="111"/>
                  </a:cubicBezTo>
                  <a:close/>
                  <a:moveTo>
                    <a:pt x="121" y="150"/>
                  </a:moveTo>
                  <a:cubicBezTo>
                    <a:pt x="98" y="150"/>
                    <a:pt x="79" y="132"/>
                    <a:pt x="79" y="111"/>
                  </a:cubicBezTo>
                  <a:cubicBezTo>
                    <a:pt x="79" y="90"/>
                    <a:pt x="98" y="73"/>
                    <a:pt x="121" y="73"/>
                  </a:cubicBezTo>
                  <a:cubicBezTo>
                    <a:pt x="143" y="73"/>
                    <a:pt x="162" y="90"/>
                    <a:pt x="162" y="111"/>
                  </a:cubicBezTo>
                  <a:cubicBezTo>
                    <a:pt x="162" y="132"/>
                    <a:pt x="143" y="150"/>
                    <a:pt x="121" y="1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6"/>
            <p:cNvSpPr>
              <a:spLocks/>
            </p:cNvSpPr>
            <p:nvPr/>
          </p:nvSpPr>
          <p:spPr bwMode="auto">
            <a:xfrm>
              <a:off x="7602538" y="3054350"/>
              <a:ext cx="2241550" cy="889000"/>
            </a:xfrm>
            <a:custGeom>
              <a:avLst/>
              <a:gdLst>
                <a:gd name="T0" fmla="*/ 1412 w 1412"/>
                <a:gd name="T1" fmla="*/ 123 h 560"/>
                <a:gd name="T2" fmla="*/ 1280 w 1412"/>
                <a:gd name="T3" fmla="*/ 0 h 560"/>
                <a:gd name="T4" fmla="*/ 942 w 1412"/>
                <a:gd name="T5" fmla="*/ 317 h 560"/>
                <a:gd name="T6" fmla="*/ 670 w 1412"/>
                <a:gd name="T7" fmla="*/ 64 h 560"/>
                <a:gd name="T8" fmla="*/ 540 w 1412"/>
                <a:gd name="T9" fmla="*/ 187 h 560"/>
                <a:gd name="T10" fmla="*/ 540 w 1412"/>
                <a:gd name="T11" fmla="*/ 187 h 560"/>
                <a:gd name="T12" fmla="*/ 401 w 1412"/>
                <a:gd name="T13" fmla="*/ 317 h 560"/>
                <a:gd name="T14" fmla="*/ 132 w 1412"/>
                <a:gd name="T15" fmla="*/ 64 h 560"/>
                <a:gd name="T16" fmla="*/ 0 w 1412"/>
                <a:gd name="T17" fmla="*/ 187 h 560"/>
                <a:gd name="T18" fmla="*/ 401 w 1412"/>
                <a:gd name="T19" fmla="*/ 560 h 560"/>
                <a:gd name="T20" fmla="*/ 458 w 1412"/>
                <a:gd name="T21" fmla="*/ 508 h 560"/>
                <a:gd name="T22" fmla="*/ 458 w 1412"/>
                <a:gd name="T23" fmla="*/ 508 h 560"/>
                <a:gd name="T24" fmla="*/ 670 w 1412"/>
                <a:gd name="T25" fmla="*/ 310 h 560"/>
                <a:gd name="T26" fmla="*/ 942 w 1412"/>
                <a:gd name="T27" fmla="*/ 560 h 560"/>
                <a:gd name="T28" fmla="*/ 1074 w 1412"/>
                <a:gd name="T29" fmla="*/ 437 h 560"/>
                <a:gd name="T30" fmla="*/ 1074 w 1412"/>
                <a:gd name="T31" fmla="*/ 437 h 560"/>
                <a:gd name="T32" fmla="*/ 1412 w 1412"/>
                <a:gd name="T33" fmla="*/ 123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12" h="560">
                  <a:moveTo>
                    <a:pt x="1412" y="123"/>
                  </a:moveTo>
                  <a:lnTo>
                    <a:pt x="1280" y="0"/>
                  </a:lnTo>
                  <a:lnTo>
                    <a:pt x="942" y="317"/>
                  </a:lnTo>
                  <a:lnTo>
                    <a:pt x="670" y="64"/>
                  </a:lnTo>
                  <a:lnTo>
                    <a:pt x="540" y="187"/>
                  </a:lnTo>
                  <a:lnTo>
                    <a:pt x="540" y="187"/>
                  </a:lnTo>
                  <a:lnTo>
                    <a:pt x="401" y="317"/>
                  </a:lnTo>
                  <a:lnTo>
                    <a:pt x="132" y="64"/>
                  </a:lnTo>
                  <a:lnTo>
                    <a:pt x="0" y="187"/>
                  </a:lnTo>
                  <a:lnTo>
                    <a:pt x="401" y="560"/>
                  </a:lnTo>
                  <a:lnTo>
                    <a:pt x="458" y="508"/>
                  </a:lnTo>
                  <a:lnTo>
                    <a:pt x="458" y="508"/>
                  </a:lnTo>
                  <a:lnTo>
                    <a:pt x="670" y="310"/>
                  </a:lnTo>
                  <a:lnTo>
                    <a:pt x="942" y="560"/>
                  </a:lnTo>
                  <a:lnTo>
                    <a:pt x="1074" y="437"/>
                  </a:lnTo>
                  <a:lnTo>
                    <a:pt x="1074" y="437"/>
                  </a:lnTo>
                  <a:lnTo>
                    <a:pt x="1412" y="1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717724" y="1287711"/>
            <a:ext cx="2009775" cy="269875"/>
            <a:chOff x="8089901" y="4168775"/>
            <a:chExt cx="2009775" cy="269875"/>
          </a:xfrm>
          <a:solidFill>
            <a:srgbClr val="FF0000">
              <a:alpha val="25000"/>
            </a:srgbClr>
          </a:solidFill>
        </p:grpSpPr>
        <p:sp>
          <p:nvSpPr>
            <p:cNvPr id="46" name="Freeform 27"/>
            <p:cNvSpPr>
              <a:spLocks/>
            </p:cNvSpPr>
            <p:nvPr/>
          </p:nvSpPr>
          <p:spPr bwMode="auto">
            <a:xfrm>
              <a:off x="9334501" y="4246563"/>
              <a:ext cx="187325" cy="180975"/>
            </a:xfrm>
            <a:custGeom>
              <a:avLst/>
              <a:gdLst>
                <a:gd name="T0" fmla="*/ 68 w 118"/>
                <a:gd name="T1" fmla="*/ 50 h 114"/>
                <a:gd name="T2" fmla="*/ 111 w 118"/>
                <a:gd name="T3" fmla="*/ 50 h 114"/>
                <a:gd name="T4" fmla="*/ 111 w 118"/>
                <a:gd name="T5" fmla="*/ 33 h 114"/>
                <a:gd name="T6" fmla="*/ 68 w 118"/>
                <a:gd name="T7" fmla="*/ 33 h 114"/>
                <a:gd name="T8" fmla="*/ 68 w 118"/>
                <a:gd name="T9" fmla="*/ 0 h 114"/>
                <a:gd name="T10" fmla="*/ 52 w 118"/>
                <a:gd name="T11" fmla="*/ 0 h 114"/>
                <a:gd name="T12" fmla="*/ 52 w 118"/>
                <a:gd name="T13" fmla="*/ 33 h 114"/>
                <a:gd name="T14" fmla="*/ 7 w 118"/>
                <a:gd name="T15" fmla="*/ 33 h 114"/>
                <a:gd name="T16" fmla="*/ 7 w 118"/>
                <a:gd name="T17" fmla="*/ 50 h 114"/>
                <a:gd name="T18" fmla="*/ 52 w 118"/>
                <a:gd name="T19" fmla="*/ 50 h 114"/>
                <a:gd name="T20" fmla="*/ 52 w 118"/>
                <a:gd name="T21" fmla="*/ 97 h 114"/>
                <a:gd name="T22" fmla="*/ 0 w 118"/>
                <a:gd name="T23" fmla="*/ 97 h 114"/>
                <a:gd name="T24" fmla="*/ 0 w 118"/>
                <a:gd name="T25" fmla="*/ 114 h 114"/>
                <a:gd name="T26" fmla="*/ 118 w 118"/>
                <a:gd name="T27" fmla="*/ 114 h 114"/>
                <a:gd name="T28" fmla="*/ 118 w 118"/>
                <a:gd name="T29" fmla="*/ 97 h 114"/>
                <a:gd name="T30" fmla="*/ 68 w 118"/>
                <a:gd name="T31" fmla="*/ 97 h 114"/>
                <a:gd name="T32" fmla="*/ 68 w 118"/>
                <a:gd name="T33" fmla="*/ 5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8" h="114">
                  <a:moveTo>
                    <a:pt x="68" y="50"/>
                  </a:moveTo>
                  <a:lnTo>
                    <a:pt x="111" y="50"/>
                  </a:lnTo>
                  <a:lnTo>
                    <a:pt x="111" y="33"/>
                  </a:lnTo>
                  <a:lnTo>
                    <a:pt x="68" y="33"/>
                  </a:lnTo>
                  <a:lnTo>
                    <a:pt x="68" y="0"/>
                  </a:lnTo>
                  <a:lnTo>
                    <a:pt x="52" y="0"/>
                  </a:lnTo>
                  <a:lnTo>
                    <a:pt x="52" y="33"/>
                  </a:lnTo>
                  <a:lnTo>
                    <a:pt x="7" y="33"/>
                  </a:lnTo>
                  <a:lnTo>
                    <a:pt x="7" y="50"/>
                  </a:lnTo>
                  <a:lnTo>
                    <a:pt x="52" y="50"/>
                  </a:lnTo>
                  <a:lnTo>
                    <a:pt x="52" y="97"/>
                  </a:lnTo>
                  <a:lnTo>
                    <a:pt x="0" y="97"/>
                  </a:lnTo>
                  <a:lnTo>
                    <a:pt x="0" y="114"/>
                  </a:lnTo>
                  <a:lnTo>
                    <a:pt x="118" y="114"/>
                  </a:lnTo>
                  <a:lnTo>
                    <a:pt x="118" y="97"/>
                  </a:lnTo>
                  <a:lnTo>
                    <a:pt x="68" y="97"/>
                  </a:lnTo>
                  <a:lnTo>
                    <a:pt x="68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8"/>
            <p:cNvSpPr>
              <a:spLocks/>
            </p:cNvSpPr>
            <p:nvPr/>
          </p:nvSpPr>
          <p:spPr bwMode="auto">
            <a:xfrm>
              <a:off x="9240838" y="4171950"/>
              <a:ext cx="280988" cy="266700"/>
            </a:xfrm>
            <a:custGeom>
              <a:avLst/>
              <a:gdLst>
                <a:gd name="T0" fmla="*/ 33 w 75"/>
                <a:gd name="T1" fmla="*/ 9 h 71"/>
                <a:gd name="T2" fmla="*/ 37 w 75"/>
                <a:gd name="T3" fmla="*/ 2 h 71"/>
                <a:gd name="T4" fmla="*/ 30 w 75"/>
                <a:gd name="T5" fmla="*/ 0 h 71"/>
                <a:gd name="T6" fmla="*/ 25 w 75"/>
                <a:gd name="T7" fmla="*/ 9 h 71"/>
                <a:gd name="T8" fmla="*/ 3 w 75"/>
                <a:gd name="T9" fmla="*/ 9 h 71"/>
                <a:gd name="T10" fmla="*/ 3 w 75"/>
                <a:gd name="T11" fmla="*/ 16 h 71"/>
                <a:gd name="T12" fmla="*/ 21 w 75"/>
                <a:gd name="T13" fmla="*/ 16 h 71"/>
                <a:gd name="T14" fmla="*/ 0 w 75"/>
                <a:gd name="T15" fmla="*/ 42 h 71"/>
                <a:gd name="T16" fmla="*/ 2 w 75"/>
                <a:gd name="T17" fmla="*/ 49 h 71"/>
                <a:gd name="T18" fmla="*/ 13 w 75"/>
                <a:gd name="T19" fmla="*/ 38 h 71"/>
                <a:gd name="T20" fmla="*/ 13 w 75"/>
                <a:gd name="T21" fmla="*/ 71 h 71"/>
                <a:gd name="T22" fmla="*/ 20 w 75"/>
                <a:gd name="T23" fmla="*/ 71 h 71"/>
                <a:gd name="T24" fmla="*/ 20 w 75"/>
                <a:gd name="T25" fmla="*/ 29 h 71"/>
                <a:gd name="T26" fmla="*/ 29 w 75"/>
                <a:gd name="T27" fmla="*/ 16 h 71"/>
                <a:gd name="T28" fmla="*/ 75 w 75"/>
                <a:gd name="T29" fmla="*/ 16 h 71"/>
                <a:gd name="T30" fmla="*/ 75 w 75"/>
                <a:gd name="T31" fmla="*/ 9 h 71"/>
                <a:gd name="T32" fmla="*/ 33 w 75"/>
                <a:gd name="T33" fmla="*/ 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71">
                  <a:moveTo>
                    <a:pt x="33" y="9"/>
                  </a:moveTo>
                  <a:cubicBezTo>
                    <a:pt x="34" y="7"/>
                    <a:pt x="36" y="4"/>
                    <a:pt x="37" y="2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3"/>
                    <a:pt x="27" y="6"/>
                    <a:pt x="25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15" y="25"/>
                    <a:pt x="8" y="34"/>
                    <a:pt x="0" y="42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6" y="45"/>
                    <a:pt x="10" y="42"/>
                    <a:pt x="13" y="38"/>
                  </a:cubicBezTo>
                  <a:cubicBezTo>
                    <a:pt x="13" y="71"/>
                    <a:pt x="13" y="71"/>
                    <a:pt x="13" y="71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3" y="25"/>
                    <a:pt x="26" y="20"/>
                    <a:pt x="29" y="16"/>
                  </a:cubicBezTo>
                  <a:cubicBezTo>
                    <a:pt x="75" y="16"/>
                    <a:pt x="75" y="16"/>
                    <a:pt x="75" y="16"/>
                  </a:cubicBezTo>
                  <a:cubicBezTo>
                    <a:pt x="75" y="9"/>
                    <a:pt x="75" y="9"/>
                    <a:pt x="75" y="9"/>
                  </a:cubicBezTo>
                  <a:lnTo>
                    <a:pt x="3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9"/>
            <p:cNvSpPr>
              <a:spLocks/>
            </p:cNvSpPr>
            <p:nvPr/>
          </p:nvSpPr>
          <p:spPr bwMode="auto">
            <a:xfrm>
              <a:off x="9810751" y="4246563"/>
              <a:ext cx="71438" cy="46037"/>
            </a:xfrm>
            <a:custGeom>
              <a:avLst/>
              <a:gdLst>
                <a:gd name="T0" fmla="*/ 19 w 19"/>
                <a:gd name="T1" fmla="*/ 7 h 12"/>
                <a:gd name="T2" fmla="*/ 2 w 19"/>
                <a:gd name="T3" fmla="*/ 0 h 12"/>
                <a:gd name="T4" fmla="*/ 0 w 19"/>
                <a:gd name="T5" fmla="*/ 6 h 12"/>
                <a:gd name="T6" fmla="*/ 16 w 19"/>
                <a:gd name="T7" fmla="*/ 12 h 12"/>
                <a:gd name="T8" fmla="*/ 19 w 19"/>
                <a:gd name="T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2">
                  <a:moveTo>
                    <a:pt x="19" y="7"/>
                  </a:moveTo>
                  <a:cubicBezTo>
                    <a:pt x="14" y="4"/>
                    <a:pt x="8" y="2"/>
                    <a:pt x="2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6" y="8"/>
                    <a:pt x="11" y="10"/>
                    <a:pt x="16" y="12"/>
                  </a:cubicBezTo>
                  <a:lnTo>
                    <a:pt x="19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0"/>
            <p:cNvSpPr>
              <a:spLocks/>
            </p:cNvSpPr>
            <p:nvPr/>
          </p:nvSpPr>
          <p:spPr bwMode="auto">
            <a:xfrm>
              <a:off x="9818688" y="4314825"/>
              <a:ext cx="63500" cy="123825"/>
            </a:xfrm>
            <a:custGeom>
              <a:avLst/>
              <a:gdLst>
                <a:gd name="T0" fmla="*/ 10 w 17"/>
                <a:gd name="T1" fmla="*/ 0 h 33"/>
                <a:gd name="T2" fmla="*/ 0 w 17"/>
                <a:gd name="T3" fmla="*/ 25 h 33"/>
                <a:gd name="T4" fmla="*/ 2 w 17"/>
                <a:gd name="T5" fmla="*/ 33 h 33"/>
                <a:gd name="T6" fmla="*/ 17 w 17"/>
                <a:gd name="T7" fmla="*/ 2 h 33"/>
                <a:gd name="T8" fmla="*/ 10 w 17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3">
                  <a:moveTo>
                    <a:pt x="10" y="0"/>
                  </a:moveTo>
                  <a:cubicBezTo>
                    <a:pt x="8" y="9"/>
                    <a:pt x="5" y="17"/>
                    <a:pt x="0" y="25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9" y="23"/>
                    <a:pt x="14" y="13"/>
                    <a:pt x="17" y="2"/>
                  </a:cubicBez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1"/>
            <p:cNvSpPr>
              <a:spLocks/>
            </p:cNvSpPr>
            <p:nvPr/>
          </p:nvSpPr>
          <p:spPr bwMode="auto">
            <a:xfrm>
              <a:off x="9882188" y="4179888"/>
              <a:ext cx="217488" cy="258762"/>
            </a:xfrm>
            <a:custGeom>
              <a:avLst/>
              <a:gdLst>
                <a:gd name="T0" fmla="*/ 33 w 58"/>
                <a:gd name="T1" fmla="*/ 32 h 69"/>
                <a:gd name="T2" fmla="*/ 54 w 58"/>
                <a:gd name="T3" fmla="*/ 32 h 69"/>
                <a:gd name="T4" fmla="*/ 54 w 58"/>
                <a:gd name="T5" fmla="*/ 26 h 69"/>
                <a:gd name="T6" fmla="*/ 32 w 58"/>
                <a:gd name="T7" fmla="*/ 26 h 69"/>
                <a:gd name="T8" fmla="*/ 32 w 58"/>
                <a:gd name="T9" fmla="*/ 8 h 69"/>
                <a:gd name="T10" fmla="*/ 52 w 58"/>
                <a:gd name="T11" fmla="*/ 5 h 69"/>
                <a:gd name="T12" fmla="*/ 52 w 58"/>
                <a:gd name="T13" fmla="*/ 5 h 69"/>
                <a:gd name="T14" fmla="*/ 46 w 58"/>
                <a:gd name="T15" fmla="*/ 0 h 69"/>
                <a:gd name="T16" fmla="*/ 5 w 58"/>
                <a:gd name="T17" fmla="*/ 4 h 69"/>
                <a:gd name="T18" fmla="*/ 5 w 58"/>
                <a:gd name="T19" fmla="*/ 10 h 69"/>
                <a:gd name="T20" fmla="*/ 25 w 58"/>
                <a:gd name="T21" fmla="*/ 9 h 69"/>
                <a:gd name="T22" fmla="*/ 25 w 58"/>
                <a:gd name="T23" fmla="*/ 26 h 69"/>
                <a:gd name="T24" fmla="*/ 2 w 58"/>
                <a:gd name="T25" fmla="*/ 26 h 69"/>
                <a:gd name="T26" fmla="*/ 2 w 58"/>
                <a:gd name="T27" fmla="*/ 32 h 69"/>
                <a:gd name="T28" fmla="*/ 24 w 58"/>
                <a:gd name="T29" fmla="*/ 32 h 69"/>
                <a:gd name="T30" fmla="*/ 0 w 58"/>
                <a:gd name="T31" fmla="*/ 64 h 69"/>
                <a:gd name="T32" fmla="*/ 4 w 58"/>
                <a:gd name="T33" fmla="*/ 69 h 69"/>
                <a:gd name="T34" fmla="*/ 28 w 58"/>
                <a:gd name="T35" fmla="*/ 40 h 69"/>
                <a:gd name="T36" fmla="*/ 54 w 58"/>
                <a:gd name="T37" fmla="*/ 69 h 69"/>
                <a:gd name="T38" fmla="*/ 58 w 58"/>
                <a:gd name="T39" fmla="*/ 63 h 69"/>
                <a:gd name="T40" fmla="*/ 58 w 58"/>
                <a:gd name="T41" fmla="*/ 63 h 69"/>
                <a:gd name="T42" fmla="*/ 33 w 58"/>
                <a:gd name="T43" fmla="*/ 3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8" h="69">
                  <a:moveTo>
                    <a:pt x="33" y="32"/>
                  </a:moveTo>
                  <a:cubicBezTo>
                    <a:pt x="54" y="32"/>
                    <a:pt x="54" y="32"/>
                    <a:pt x="54" y="32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8" y="7"/>
                    <a:pt x="45" y="6"/>
                    <a:pt x="52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3" y="2"/>
                    <a:pt x="19" y="3"/>
                    <a:pt x="5" y="4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11" y="10"/>
                    <a:pt x="18" y="9"/>
                    <a:pt x="25" y="9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0" y="45"/>
                    <a:pt x="11" y="57"/>
                    <a:pt x="0" y="64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15" y="62"/>
                    <a:pt x="24" y="52"/>
                    <a:pt x="28" y="40"/>
                  </a:cubicBezTo>
                  <a:cubicBezTo>
                    <a:pt x="34" y="52"/>
                    <a:pt x="43" y="62"/>
                    <a:pt x="54" y="69"/>
                  </a:cubicBezTo>
                  <a:cubicBezTo>
                    <a:pt x="58" y="63"/>
                    <a:pt x="58" y="63"/>
                    <a:pt x="58" y="63"/>
                  </a:cubicBezTo>
                  <a:cubicBezTo>
                    <a:pt x="58" y="63"/>
                    <a:pt x="58" y="63"/>
                    <a:pt x="58" y="63"/>
                  </a:cubicBezTo>
                  <a:cubicBezTo>
                    <a:pt x="46" y="56"/>
                    <a:pt x="37" y="45"/>
                    <a:pt x="3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2"/>
            <p:cNvSpPr>
              <a:spLocks/>
            </p:cNvSpPr>
            <p:nvPr/>
          </p:nvSpPr>
          <p:spPr bwMode="auto">
            <a:xfrm>
              <a:off x="9810751" y="4179888"/>
              <a:ext cx="71438" cy="44450"/>
            </a:xfrm>
            <a:custGeom>
              <a:avLst/>
              <a:gdLst>
                <a:gd name="T0" fmla="*/ 19 w 19"/>
                <a:gd name="T1" fmla="*/ 6 h 12"/>
                <a:gd name="T2" fmla="*/ 19 w 19"/>
                <a:gd name="T3" fmla="*/ 6 h 12"/>
                <a:gd name="T4" fmla="*/ 2 w 19"/>
                <a:gd name="T5" fmla="*/ 0 h 12"/>
                <a:gd name="T6" fmla="*/ 0 w 19"/>
                <a:gd name="T7" fmla="*/ 6 h 12"/>
                <a:gd name="T8" fmla="*/ 16 w 19"/>
                <a:gd name="T9" fmla="*/ 12 h 12"/>
                <a:gd name="T10" fmla="*/ 19 w 19"/>
                <a:gd name="T1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19" y="6"/>
                  </a:moveTo>
                  <a:cubicBezTo>
                    <a:pt x="19" y="6"/>
                    <a:pt x="19" y="6"/>
                    <a:pt x="19" y="6"/>
                  </a:cubicBezTo>
                  <a:cubicBezTo>
                    <a:pt x="14" y="4"/>
                    <a:pt x="8" y="2"/>
                    <a:pt x="2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6" y="7"/>
                    <a:pt x="11" y="9"/>
                    <a:pt x="16" y="12"/>
                  </a:cubicBezTo>
                  <a:lnTo>
                    <a:pt x="19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3"/>
            <p:cNvSpPr>
              <a:spLocks/>
            </p:cNvSpPr>
            <p:nvPr/>
          </p:nvSpPr>
          <p:spPr bwMode="auto">
            <a:xfrm>
              <a:off x="8836026" y="4176713"/>
              <a:ext cx="100013" cy="80962"/>
            </a:xfrm>
            <a:custGeom>
              <a:avLst/>
              <a:gdLst>
                <a:gd name="T0" fmla="*/ 4 w 27"/>
                <a:gd name="T1" fmla="*/ 22 h 22"/>
                <a:gd name="T2" fmla="*/ 27 w 27"/>
                <a:gd name="T3" fmla="*/ 2 h 22"/>
                <a:gd name="T4" fmla="*/ 20 w 27"/>
                <a:gd name="T5" fmla="*/ 0 h 22"/>
                <a:gd name="T6" fmla="*/ 0 w 27"/>
                <a:gd name="T7" fmla="*/ 17 h 22"/>
                <a:gd name="T8" fmla="*/ 4 w 27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2">
                  <a:moveTo>
                    <a:pt x="4" y="22"/>
                  </a:moveTo>
                  <a:cubicBezTo>
                    <a:pt x="12" y="16"/>
                    <a:pt x="20" y="9"/>
                    <a:pt x="27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4" y="6"/>
                    <a:pt x="7" y="12"/>
                    <a:pt x="0" y="17"/>
                  </a:cubicBezTo>
                  <a:lnTo>
                    <a:pt x="4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4"/>
            <p:cNvSpPr>
              <a:spLocks/>
            </p:cNvSpPr>
            <p:nvPr/>
          </p:nvSpPr>
          <p:spPr bwMode="auto">
            <a:xfrm>
              <a:off x="8772526" y="4213225"/>
              <a:ext cx="55563" cy="68262"/>
            </a:xfrm>
            <a:custGeom>
              <a:avLst/>
              <a:gdLst>
                <a:gd name="T0" fmla="*/ 8 w 15"/>
                <a:gd name="T1" fmla="*/ 0 h 18"/>
                <a:gd name="T2" fmla="*/ 0 w 15"/>
                <a:gd name="T3" fmla="*/ 14 h 18"/>
                <a:gd name="T4" fmla="*/ 6 w 15"/>
                <a:gd name="T5" fmla="*/ 18 h 18"/>
                <a:gd name="T6" fmla="*/ 15 w 15"/>
                <a:gd name="T7" fmla="*/ 2 h 18"/>
                <a:gd name="T8" fmla="*/ 8 w 1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8">
                  <a:moveTo>
                    <a:pt x="8" y="0"/>
                  </a:moveTo>
                  <a:cubicBezTo>
                    <a:pt x="6" y="5"/>
                    <a:pt x="3" y="10"/>
                    <a:pt x="0" y="14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9" y="13"/>
                    <a:pt x="12" y="8"/>
                    <a:pt x="15" y="2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5"/>
            <p:cNvSpPr>
              <a:spLocks/>
            </p:cNvSpPr>
            <p:nvPr/>
          </p:nvSpPr>
          <p:spPr bwMode="auto">
            <a:xfrm>
              <a:off x="8839201" y="4257675"/>
              <a:ext cx="101600" cy="79375"/>
            </a:xfrm>
            <a:custGeom>
              <a:avLst/>
              <a:gdLst>
                <a:gd name="T0" fmla="*/ 4 w 27"/>
                <a:gd name="T1" fmla="*/ 21 h 21"/>
                <a:gd name="T2" fmla="*/ 4 w 27"/>
                <a:gd name="T3" fmla="*/ 21 h 21"/>
                <a:gd name="T4" fmla="*/ 27 w 27"/>
                <a:gd name="T5" fmla="*/ 3 h 21"/>
                <a:gd name="T6" fmla="*/ 20 w 27"/>
                <a:gd name="T7" fmla="*/ 0 h 21"/>
                <a:gd name="T8" fmla="*/ 0 w 27"/>
                <a:gd name="T9" fmla="*/ 16 h 21"/>
                <a:gd name="T10" fmla="*/ 4 w 27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21">
                  <a:moveTo>
                    <a:pt x="4" y="21"/>
                  </a:moveTo>
                  <a:cubicBezTo>
                    <a:pt x="4" y="21"/>
                    <a:pt x="4" y="21"/>
                    <a:pt x="4" y="21"/>
                  </a:cubicBezTo>
                  <a:cubicBezTo>
                    <a:pt x="12" y="16"/>
                    <a:pt x="20" y="9"/>
                    <a:pt x="27" y="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4" y="6"/>
                    <a:pt x="7" y="11"/>
                    <a:pt x="0" y="16"/>
                  </a:cubicBezTo>
                  <a:lnTo>
                    <a:pt x="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6"/>
            <p:cNvSpPr>
              <a:spLocks/>
            </p:cNvSpPr>
            <p:nvPr/>
          </p:nvSpPr>
          <p:spPr bwMode="auto">
            <a:xfrm>
              <a:off x="8666163" y="4168775"/>
              <a:ext cx="153988" cy="44450"/>
            </a:xfrm>
            <a:custGeom>
              <a:avLst/>
              <a:gdLst>
                <a:gd name="T0" fmla="*/ 0 w 41"/>
                <a:gd name="T1" fmla="*/ 6 h 12"/>
                <a:gd name="T2" fmla="*/ 4 w 41"/>
                <a:gd name="T3" fmla="*/ 12 h 12"/>
                <a:gd name="T4" fmla="*/ 41 w 41"/>
                <a:gd name="T5" fmla="*/ 6 h 12"/>
                <a:gd name="T6" fmla="*/ 41 w 41"/>
                <a:gd name="T7" fmla="*/ 5 h 12"/>
                <a:gd name="T8" fmla="*/ 36 w 41"/>
                <a:gd name="T9" fmla="*/ 0 h 12"/>
                <a:gd name="T10" fmla="*/ 0 w 41"/>
                <a:gd name="T1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2">
                  <a:moveTo>
                    <a:pt x="0" y="6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17" y="11"/>
                    <a:pt x="29" y="9"/>
                    <a:pt x="41" y="6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4" y="3"/>
                    <a:pt x="12" y="5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7"/>
            <p:cNvSpPr>
              <a:spLocks/>
            </p:cNvSpPr>
            <p:nvPr/>
          </p:nvSpPr>
          <p:spPr bwMode="auto">
            <a:xfrm>
              <a:off x="8666163" y="4273550"/>
              <a:ext cx="173038" cy="165100"/>
            </a:xfrm>
            <a:custGeom>
              <a:avLst/>
              <a:gdLst>
                <a:gd name="T0" fmla="*/ 46 w 46"/>
                <a:gd name="T1" fmla="*/ 31 h 44"/>
                <a:gd name="T2" fmla="*/ 27 w 46"/>
                <a:gd name="T3" fmla="*/ 15 h 44"/>
                <a:gd name="T4" fmla="*/ 27 w 46"/>
                <a:gd name="T5" fmla="*/ 12 h 44"/>
                <a:gd name="T6" fmla="*/ 43 w 46"/>
                <a:gd name="T7" fmla="*/ 12 h 44"/>
                <a:gd name="T8" fmla="*/ 43 w 46"/>
                <a:gd name="T9" fmla="*/ 5 h 44"/>
                <a:gd name="T10" fmla="*/ 27 w 46"/>
                <a:gd name="T11" fmla="*/ 5 h 44"/>
                <a:gd name="T12" fmla="*/ 27 w 46"/>
                <a:gd name="T13" fmla="*/ 0 h 44"/>
                <a:gd name="T14" fmla="*/ 20 w 46"/>
                <a:gd name="T15" fmla="*/ 0 h 44"/>
                <a:gd name="T16" fmla="*/ 20 w 46"/>
                <a:gd name="T17" fmla="*/ 5 h 44"/>
                <a:gd name="T18" fmla="*/ 0 w 46"/>
                <a:gd name="T19" fmla="*/ 5 h 44"/>
                <a:gd name="T20" fmla="*/ 0 w 46"/>
                <a:gd name="T21" fmla="*/ 12 h 44"/>
                <a:gd name="T22" fmla="*/ 16 w 46"/>
                <a:gd name="T23" fmla="*/ 12 h 44"/>
                <a:gd name="T24" fmla="*/ 0 w 46"/>
                <a:gd name="T25" fmla="*/ 32 h 44"/>
                <a:gd name="T26" fmla="*/ 2 w 46"/>
                <a:gd name="T27" fmla="*/ 39 h 44"/>
                <a:gd name="T28" fmla="*/ 20 w 46"/>
                <a:gd name="T29" fmla="*/ 17 h 44"/>
                <a:gd name="T30" fmla="*/ 20 w 46"/>
                <a:gd name="T31" fmla="*/ 44 h 44"/>
                <a:gd name="T32" fmla="*/ 27 w 46"/>
                <a:gd name="T33" fmla="*/ 44 h 44"/>
                <a:gd name="T34" fmla="*/ 27 w 46"/>
                <a:gd name="T35" fmla="*/ 23 h 44"/>
                <a:gd name="T36" fmla="*/ 41 w 46"/>
                <a:gd name="T37" fmla="*/ 35 h 44"/>
                <a:gd name="T38" fmla="*/ 46 w 46"/>
                <a:gd name="T39" fmla="*/ 3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44">
                  <a:moveTo>
                    <a:pt x="46" y="31"/>
                  </a:moveTo>
                  <a:cubicBezTo>
                    <a:pt x="40" y="25"/>
                    <a:pt x="34" y="20"/>
                    <a:pt x="27" y="15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1" y="19"/>
                    <a:pt x="6" y="25"/>
                    <a:pt x="0" y="32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9" y="32"/>
                    <a:pt x="15" y="25"/>
                    <a:pt x="20" y="17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32" y="27"/>
                    <a:pt x="37" y="31"/>
                    <a:pt x="41" y="35"/>
                  </a:cubicBezTo>
                  <a:cubicBezTo>
                    <a:pt x="46" y="31"/>
                    <a:pt x="46" y="31"/>
                    <a:pt x="46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8"/>
            <p:cNvSpPr>
              <a:spLocks/>
            </p:cNvSpPr>
            <p:nvPr/>
          </p:nvSpPr>
          <p:spPr bwMode="auto">
            <a:xfrm>
              <a:off x="8666163" y="4224338"/>
              <a:ext cx="65088" cy="63500"/>
            </a:xfrm>
            <a:custGeom>
              <a:avLst/>
              <a:gdLst>
                <a:gd name="T0" fmla="*/ 17 w 17"/>
                <a:gd name="T1" fmla="*/ 13 h 17"/>
                <a:gd name="T2" fmla="*/ 17 w 17"/>
                <a:gd name="T3" fmla="*/ 13 h 17"/>
                <a:gd name="T4" fmla="*/ 4 w 17"/>
                <a:gd name="T5" fmla="*/ 0 h 17"/>
                <a:gd name="T6" fmla="*/ 0 w 17"/>
                <a:gd name="T7" fmla="*/ 5 h 17"/>
                <a:gd name="T8" fmla="*/ 12 w 17"/>
                <a:gd name="T9" fmla="*/ 17 h 17"/>
                <a:gd name="T10" fmla="*/ 17 w 17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7">
                  <a:moveTo>
                    <a:pt x="17" y="13"/>
                  </a:moveTo>
                  <a:cubicBezTo>
                    <a:pt x="17" y="13"/>
                    <a:pt x="17" y="13"/>
                    <a:pt x="17" y="13"/>
                  </a:cubicBezTo>
                  <a:cubicBezTo>
                    <a:pt x="13" y="9"/>
                    <a:pt x="9" y="4"/>
                    <a:pt x="4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4" y="8"/>
                    <a:pt x="8" y="13"/>
                    <a:pt x="12" y="17"/>
                  </a:cubicBezTo>
                  <a:lnTo>
                    <a:pt x="17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9"/>
            <p:cNvSpPr>
              <a:spLocks/>
            </p:cNvSpPr>
            <p:nvPr/>
          </p:nvSpPr>
          <p:spPr bwMode="auto">
            <a:xfrm>
              <a:off x="8836026" y="4340225"/>
              <a:ext cx="112713" cy="93662"/>
            </a:xfrm>
            <a:custGeom>
              <a:avLst/>
              <a:gdLst>
                <a:gd name="T0" fmla="*/ 23 w 30"/>
                <a:gd name="T1" fmla="*/ 0 h 25"/>
                <a:gd name="T2" fmla="*/ 0 w 30"/>
                <a:gd name="T3" fmla="*/ 20 h 25"/>
                <a:gd name="T4" fmla="*/ 4 w 30"/>
                <a:gd name="T5" fmla="*/ 25 h 25"/>
                <a:gd name="T6" fmla="*/ 4 w 30"/>
                <a:gd name="T7" fmla="*/ 25 h 25"/>
                <a:gd name="T8" fmla="*/ 30 w 30"/>
                <a:gd name="T9" fmla="*/ 3 h 25"/>
                <a:gd name="T10" fmla="*/ 23 w 30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5">
                  <a:moveTo>
                    <a:pt x="23" y="0"/>
                  </a:moveTo>
                  <a:cubicBezTo>
                    <a:pt x="16" y="7"/>
                    <a:pt x="9" y="14"/>
                    <a:pt x="0" y="20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14" y="18"/>
                    <a:pt x="22" y="11"/>
                    <a:pt x="30" y="3"/>
                  </a:cubicBezTo>
                  <a:lnTo>
                    <a:pt x="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0"/>
            <p:cNvSpPr>
              <a:spLocks/>
            </p:cNvSpPr>
            <p:nvPr/>
          </p:nvSpPr>
          <p:spPr bwMode="auto">
            <a:xfrm>
              <a:off x="8715376" y="4210050"/>
              <a:ext cx="49213" cy="60325"/>
            </a:xfrm>
            <a:custGeom>
              <a:avLst/>
              <a:gdLst>
                <a:gd name="T0" fmla="*/ 13 w 13"/>
                <a:gd name="T1" fmla="*/ 14 h 16"/>
                <a:gd name="T2" fmla="*/ 6 w 13"/>
                <a:gd name="T3" fmla="*/ 0 h 16"/>
                <a:gd name="T4" fmla="*/ 0 w 13"/>
                <a:gd name="T5" fmla="*/ 3 h 16"/>
                <a:gd name="T6" fmla="*/ 6 w 13"/>
                <a:gd name="T7" fmla="*/ 16 h 16"/>
                <a:gd name="T8" fmla="*/ 13 w 13"/>
                <a:gd name="T9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6">
                  <a:moveTo>
                    <a:pt x="13" y="14"/>
                  </a:moveTo>
                  <a:cubicBezTo>
                    <a:pt x="11" y="9"/>
                    <a:pt x="9" y="4"/>
                    <a:pt x="6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7"/>
                    <a:pt x="5" y="11"/>
                    <a:pt x="6" y="16"/>
                  </a:cubicBezTo>
                  <a:lnTo>
                    <a:pt x="13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1"/>
            <p:cNvSpPr>
              <a:spLocks/>
            </p:cNvSpPr>
            <p:nvPr/>
          </p:nvSpPr>
          <p:spPr bwMode="auto">
            <a:xfrm>
              <a:off x="8101013" y="4187825"/>
              <a:ext cx="36513" cy="66675"/>
            </a:xfrm>
            <a:custGeom>
              <a:avLst/>
              <a:gdLst>
                <a:gd name="T0" fmla="*/ 10 w 10"/>
                <a:gd name="T1" fmla="*/ 17 h 18"/>
                <a:gd name="T2" fmla="*/ 5 w 10"/>
                <a:gd name="T3" fmla="*/ 0 h 18"/>
                <a:gd name="T4" fmla="*/ 0 w 10"/>
                <a:gd name="T5" fmla="*/ 3 h 18"/>
                <a:gd name="T6" fmla="*/ 4 w 10"/>
                <a:gd name="T7" fmla="*/ 18 h 18"/>
                <a:gd name="T8" fmla="*/ 10 w 10"/>
                <a:gd name="T9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8">
                  <a:moveTo>
                    <a:pt x="10" y="17"/>
                  </a:moveTo>
                  <a:cubicBezTo>
                    <a:pt x="9" y="11"/>
                    <a:pt x="7" y="5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8"/>
                    <a:pt x="3" y="13"/>
                    <a:pt x="4" y="18"/>
                  </a:cubicBezTo>
                  <a:lnTo>
                    <a:pt x="1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2"/>
            <p:cNvSpPr>
              <a:spLocks/>
            </p:cNvSpPr>
            <p:nvPr/>
          </p:nvSpPr>
          <p:spPr bwMode="auto">
            <a:xfrm>
              <a:off x="8089901" y="4168775"/>
              <a:ext cx="127000" cy="269875"/>
            </a:xfrm>
            <a:custGeom>
              <a:avLst/>
              <a:gdLst>
                <a:gd name="T0" fmla="*/ 34 w 34"/>
                <a:gd name="T1" fmla="*/ 50 h 72"/>
                <a:gd name="T2" fmla="*/ 23 w 34"/>
                <a:gd name="T3" fmla="*/ 37 h 72"/>
                <a:gd name="T4" fmla="*/ 22 w 34"/>
                <a:gd name="T5" fmla="*/ 38 h 72"/>
                <a:gd name="T6" fmla="*/ 22 w 34"/>
                <a:gd name="T7" fmla="*/ 32 h 72"/>
                <a:gd name="T8" fmla="*/ 33 w 34"/>
                <a:gd name="T9" fmla="*/ 32 h 72"/>
                <a:gd name="T10" fmla="*/ 33 w 34"/>
                <a:gd name="T11" fmla="*/ 27 h 72"/>
                <a:gd name="T12" fmla="*/ 22 w 34"/>
                <a:gd name="T13" fmla="*/ 27 h 72"/>
                <a:gd name="T14" fmla="*/ 22 w 34"/>
                <a:gd name="T15" fmla="*/ 21 h 72"/>
                <a:gd name="T16" fmla="*/ 27 w 34"/>
                <a:gd name="T17" fmla="*/ 23 h 72"/>
                <a:gd name="T18" fmla="*/ 27 w 34"/>
                <a:gd name="T19" fmla="*/ 23 h 72"/>
                <a:gd name="T20" fmla="*/ 34 w 34"/>
                <a:gd name="T21" fmla="*/ 7 h 72"/>
                <a:gd name="T22" fmla="*/ 29 w 34"/>
                <a:gd name="T23" fmla="*/ 5 h 72"/>
                <a:gd name="T24" fmla="*/ 22 w 34"/>
                <a:gd name="T25" fmla="*/ 21 h 72"/>
                <a:gd name="T26" fmla="*/ 22 w 34"/>
                <a:gd name="T27" fmla="*/ 0 h 72"/>
                <a:gd name="T28" fmla="*/ 16 w 34"/>
                <a:gd name="T29" fmla="*/ 0 h 72"/>
                <a:gd name="T30" fmla="*/ 16 w 34"/>
                <a:gd name="T31" fmla="*/ 27 h 72"/>
                <a:gd name="T32" fmla="*/ 3 w 34"/>
                <a:gd name="T33" fmla="*/ 27 h 72"/>
                <a:gd name="T34" fmla="*/ 3 w 34"/>
                <a:gd name="T35" fmla="*/ 32 h 72"/>
                <a:gd name="T36" fmla="*/ 12 w 34"/>
                <a:gd name="T37" fmla="*/ 32 h 72"/>
                <a:gd name="T38" fmla="*/ 0 w 34"/>
                <a:gd name="T39" fmla="*/ 56 h 72"/>
                <a:gd name="T40" fmla="*/ 4 w 34"/>
                <a:gd name="T41" fmla="*/ 61 h 72"/>
                <a:gd name="T42" fmla="*/ 16 w 34"/>
                <a:gd name="T43" fmla="*/ 39 h 72"/>
                <a:gd name="T44" fmla="*/ 16 w 34"/>
                <a:gd name="T45" fmla="*/ 72 h 72"/>
                <a:gd name="T46" fmla="*/ 22 w 34"/>
                <a:gd name="T47" fmla="*/ 72 h 72"/>
                <a:gd name="T48" fmla="*/ 22 w 34"/>
                <a:gd name="T49" fmla="*/ 43 h 72"/>
                <a:gd name="T50" fmla="*/ 30 w 34"/>
                <a:gd name="T51" fmla="*/ 55 h 72"/>
                <a:gd name="T52" fmla="*/ 34 w 34"/>
                <a:gd name="T53" fmla="*/ 5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" h="72">
                  <a:moveTo>
                    <a:pt x="34" y="50"/>
                  </a:moveTo>
                  <a:cubicBezTo>
                    <a:pt x="31" y="45"/>
                    <a:pt x="28" y="41"/>
                    <a:pt x="23" y="37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30" y="18"/>
                    <a:pt x="32" y="13"/>
                    <a:pt x="34" y="7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7" y="10"/>
                    <a:pt x="25" y="16"/>
                    <a:pt x="22" y="2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9" y="40"/>
                    <a:pt x="5" y="48"/>
                    <a:pt x="0" y="56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8" y="54"/>
                    <a:pt x="12" y="47"/>
                    <a:pt x="16" y="39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5" y="47"/>
                    <a:pt x="28" y="51"/>
                    <a:pt x="30" y="55"/>
                  </a:cubicBezTo>
                  <a:lnTo>
                    <a:pt x="34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3"/>
            <p:cNvSpPr>
              <a:spLocks noEditPoints="1"/>
            </p:cNvSpPr>
            <p:nvPr/>
          </p:nvSpPr>
          <p:spPr bwMode="auto">
            <a:xfrm>
              <a:off x="8231188" y="4306888"/>
              <a:ext cx="131763" cy="131762"/>
            </a:xfrm>
            <a:custGeom>
              <a:avLst/>
              <a:gdLst>
                <a:gd name="T0" fmla="*/ 0 w 83"/>
                <a:gd name="T1" fmla="*/ 83 h 83"/>
                <a:gd name="T2" fmla="*/ 15 w 83"/>
                <a:gd name="T3" fmla="*/ 83 h 83"/>
                <a:gd name="T4" fmla="*/ 15 w 83"/>
                <a:gd name="T5" fmla="*/ 59 h 83"/>
                <a:gd name="T6" fmla="*/ 71 w 83"/>
                <a:gd name="T7" fmla="*/ 59 h 83"/>
                <a:gd name="T8" fmla="*/ 71 w 83"/>
                <a:gd name="T9" fmla="*/ 69 h 83"/>
                <a:gd name="T10" fmla="*/ 48 w 83"/>
                <a:gd name="T11" fmla="*/ 69 h 83"/>
                <a:gd name="T12" fmla="*/ 52 w 83"/>
                <a:gd name="T13" fmla="*/ 80 h 83"/>
                <a:gd name="T14" fmla="*/ 83 w 83"/>
                <a:gd name="T15" fmla="*/ 80 h 83"/>
                <a:gd name="T16" fmla="*/ 83 w 83"/>
                <a:gd name="T17" fmla="*/ 0 h 83"/>
                <a:gd name="T18" fmla="*/ 0 w 83"/>
                <a:gd name="T19" fmla="*/ 0 h 83"/>
                <a:gd name="T20" fmla="*/ 0 w 83"/>
                <a:gd name="T21" fmla="*/ 83 h 83"/>
                <a:gd name="T22" fmla="*/ 15 w 83"/>
                <a:gd name="T23" fmla="*/ 12 h 83"/>
                <a:gd name="T24" fmla="*/ 71 w 83"/>
                <a:gd name="T25" fmla="*/ 12 h 83"/>
                <a:gd name="T26" fmla="*/ 71 w 83"/>
                <a:gd name="T27" fmla="*/ 21 h 83"/>
                <a:gd name="T28" fmla="*/ 15 w 83"/>
                <a:gd name="T29" fmla="*/ 21 h 83"/>
                <a:gd name="T30" fmla="*/ 15 w 83"/>
                <a:gd name="T31" fmla="*/ 12 h 83"/>
                <a:gd name="T32" fmla="*/ 15 w 83"/>
                <a:gd name="T33" fmla="*/ 36 h 83"/>
                <a:gd name="T34" fmla="*/ 71 w 83"/>
                <a:gd name="T35" fmla="*/ 36 h 83"/>
                <a:gd name="T36" fmla="*/ 71 w 83"/>
                <a:gd name="T37" fmla="*/ 45 h 83"/>
                <a:gd name="T38" fmla="*/ 15 w 83"/>
                <a:gd name="T39" fmla="*/ 45 h 83"/>
                <a:gd name="T40" fmla="*/ 15 w 83"/>
                <a:gd name="T41" fmla="*/ 3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83">
                  <a:moveTo>
                    <a:pt x="0" y="83"/>
                  </a:moveTo>
                  <a:lnTo>
                    <a:pt x="15" y="83"/>
                  </a:lnTo>
                  <a:lnTo>
                    <a:pt x="15" y="59"/>
                  </a:lnTo>
                  <a:lnTo>
                    <a:pt x="71" y="59"/>
                  </a:lnTo>
                  <a:lnTo>
                    <a:pt x="71" y="69"/>
                  </a:lnTo>
                  <a:lnTo>
                    <a:pt x="48" y="69"/>
                  </a:lnTo>
                  <a:lnTo>
                    <a:pt x="52" y="80"/>
                  </a:lnTo>
                  <a:lnTo>
                    <a:pt x="83" y="80"/>
                  </a:lnTo>
                  <a:lnTo>
                    <a:pt x="83" y="0"/>
                  </a:lnTo>
                  <a:lnTo>
                    <a:pt x="0" y="0"/>
                  </a:lnTo>
                  <a:lnTo>
                    <a:pt x="0" y="83"/>
                  </a:lnTo>
                  <a:close/>
                  <a:moveTo>
                    <a:pt x="15" y="12"/>
                  </a:moveTo>
                  <a:lnTo>
                    <a:pt x="71" y="12"/>
                  </a:lnTo>
                  <a:lnTo>
                    <a:pt x="71" y="21"/>
                  </a:lnTo>
                  <a:lnTo>
                    <a:pt x="15" y="21"/>
                  </a:lnTo>
                  <a:lnTo>
                    <a:pt x="15" y="12"/>
                  </a:lnTo>
                  <a:close/>
                  <a:moveTo>
                    <a:pt x="15" y="36"/>
                  </a:moveTo>
                  <a:lnTo>
                    <a:pt x="71" y="36"/>
                  </a:lnTo>
                  <a:lnTo>
                    <a:pt x="71" y="45"/>
                  </a:lnTo>
                  <a:lnTo>
                    <a:pt x="15" y="45"/>
                  </a:lnTo>
                  <a:lnTo>
                    <a:pt x="15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4"/>
            <p:cNvSpPr>
              <a:spLocks/>
            </p:cNvSpPr>
            <p:nvPr/>
          </p:nvSpPr>
          <p:spPr bwMode="auto">
            <a:xfrm>
              <a:off x="8220076" y="4168775"/>
              <a:ext cx="153988" cy="119062"/>
            </a:xfrm>
            <a:custGeom>
              <a:avLst/>
              <a:gdLst>
                <a:gd name="T0" fmla="*/ 57 w 97"/>
                <a:gd name="T1" fmla="*/ 64 h 75"/>
                <a:gd name="T2" fmla="*/ 57 w 97"/>
                <a:gd name="T3" fmla="*/ 52 h 75"/>
                <a:gd name="T4" fmla="*/ 90 w 97"/>
                <a:gd name="T5" fmla="*/ 52 h 75"/>
                <a:gd name="T6" fmla="*/ 90 w 97"/>
                <a:gd name="T7" fmla="*/ 40 h 75"/>
                <a:gd name="T8" fmla="*/ 57 w 97"/>
                <a:gd name="T9" fmla="*/ 40 h 75"/>
                <a:gd name="T10" fmla="*/ 57 w 97"/>
                <a:gd name="T11" fmla="*/ 30 h 75"/>
                <a:gd name="T12" fmla="*/ 95 w 97"/>
                <a:gd name="T13" fmla="*/ 30 h 75"/>
                <a:gd name="T14" fmla="*/ 95 w 97"/>
                <a:gd name="T15" fmla="*/ 16 h 75"/>
                <a:gd name="T16" fmla="*/ 57 w 97"/>
                <a:gd name="T17" fmla="*/ 16 h 75"/>
                <a:gd name="T18" fmla="*/ 57 w 97"/>
                <a:gd name="T19" fmla="*/ 0 h 75"/>
                <a:gd name="T20" fmla="*/ 43 w 97"/>
                <a:gd name="T21" fmla="*/ 0 h 75"/>
                <a:gd name="T22" fmla="*/ 43 w 97"/>
                <a:gd name="T23" fmla="*/ 16 h 75"/>
                <a:gd name="T24" fmla="*/ 3 w 97"/>
                <a:gd name="T25" fmla="*/ 16 h 75"/>
                <a:gd name="T26" fmla="*/ 3 w 97"/>
                <a:gd name="T27" fmla="*/ 30 h 75"/>
                <a:gd name="T28" fmla="*/ 43 w 97"/>
                <a:gd name="T29" fmla="*/ 30 h 75"/>
                <a:gd name="T30" fmla="*/ 43 w 97"/>
                <a:gd name="T31" fmla="*/ 40 h 75"/>
                <a:gd name="T32" fmla="*/ 7 w 97"/>
                <a:gd name="T33" fmla="*/ 40 h 75"/>
                <a:gd name="T34" fmla="*/ 7 w 97"/>
                <a:gd name="T35" fmla="*/ 52 h 75"/>
                <a:gd name="T36" fmla="*/ 43 w 97"/>
                <a:gd name="T37" fmla="*/ 52 h 75"/>
                <a:gd name="T38" fmla="*/ 43 w 97"/>
                <a:gd name="T39" fmla="*/ 64 h 75"/>
                <a:gd name="T40" fmla="*/ 0 w 97"/>
                <a:gd name="T41" fmla="*/ 64 h 75"/>
                <a:gd name="T42" fmla="*/ 0 w 97"/>
                <a:gd name="T43" fmla="*/ 75 h 75"/>
                <a:gd name="T44" fmla="*/ 97 w 97"/>
                <a:gd name="T45" fmla="*/ 75 h 75"/>
                <a:gd name="T46" fmla="*/ 97 w 97"/>
                <a:gd name="T47" fmla="*/ 64 h 75"/>
                <a:gd name="T48" fmla="*/ 57 w 97"/>
                <a:gd name="T49" fmla="*/ 6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7" h="75">
                  <a:moveTo>
                    <a:pt x="57" y="64"/>
                  </a:moveTo>
                  <a:lnTo>
                    <a:pt x="57" y="52"/>
                  </a:lnTo>
                  <a:lnTo>
                    <a:pt x="90" y="52"/>
                  </a:lnTo>
                  <a:lnTo>
                    <a:pt x="90" y="40"/>
                  </a:lnTo>
                  <a:lnTo>
                    <a:pt x="57" y="40"/>
                  </a:lnTo>
                  <a:lnTo>
                    <a:pt x="57" y="30"/>
                  </a:lnTo>
                  <a:lnTo>
                    <a:pt x="95" y="30"/>
                  </a:lnTo>
                  <a:lnTo>
                    <a:pt x="95" y="16"/>
                  </a:lnTo>
                  <a:lnTo>
                    <a:pt x="57" y="16"/>
                  </a:lnTo>
                  <a:lnTo>
                    <a:pt x="57" y="0"/>
                  </a:lnTo>
                  <a:lnTo>
                    <a:pt x="43" y="0"/>
                  </a:lnTo>
                  <a:lnTo>
                    <a:pt x="43" y="16"/>
                  </a:lnTo>
                  <a:lnTo>
                    <a:pt x="3" y="16"/>
                  </a:lnTo>
                  <a:lnTo>
                    <a:pt x="3" y="30"/>
                  </a:lnTo>
                  <a:lnTo>
                    <a:pt x="43" y="30"/>
                  </a:lnTo>
                  <a:lnTo>
                    <a:pt x="43" y="40"/>
                  </a:lnTo>
                  <a:lnTo>
                    <a:pt x="7" y="40"/>
                  </a:lnTo>
                  <a:lnTo>
                    <a:pt x="7" y="52"/>
                  </a:lnTo>
                  <a:lnTo>
                    <a:pt x="43" y="52"/>
                  </a:lnTo>
                  <a:lnTo>
                    <a:pt x="43" y="64"/>
                  </a:lnTo>
                  <a:lnTo>
                    <a:pt x="0" y="64"/>
                  </a:lnTo>
                  <a:lnTo>
                    <a:pt x="0" y="75"/>
                  </a:lnTo>
                  <a:lnTo>
                    <a:pt x="97" y="75"/>
                  </a:lnTo>
                  <a:lnTo>
                    <a:pt x="97" y="64"/>
                  </a:lnTo>
                  <a:lnTo>
                    <a:pt x="57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 rot="2923886">
            <a:off x="1235452" y="2293654"/>
            <a:ext cx="2179315" cy="2179599"/>
            <a:chOff x="5734050" y="1828800"/>
            <a:chExt cx="1733550" cy="1733550"/>
          </a:xfrm>
        </p:grpSpPr>
        <p:sp>
          <p:nvSpPr>
            <p:cNvPr id="65" name="圆角矩形 64"/>
            <p:cNvSpPr/>
            <p:nvPr/>
          </p:nvSpPr>
          <p:spPr>
            <a:xfrm>
              <a:off x="5734050" y="1828800"/>
              <a:ext cx="1733550" cy="1733550"/>
            </a:xfrm>
            <a:prstGeom prst="roundRect">
              <a:avLst>
                <a:gd name="adj" fmla="val 18315"/>
              </a:avLst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905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6" name="圆角矩形 65"/>
            <p:cNvSpPr/>
            <p:nvPr/>
          </p:nvSpPr>
          <p:spPr>
            <a:xfrm>
              <a:off x="5734050" y="1828800"/>
              <a:ext cx="1733550" cy="1733550"/>
            </a:xfrm>
            <a:prstGeom prst="roundRect">
              <a:avLst>
                <a:gd name="adj" fmla="val 18315"/>
              </a:avLst>
            </a:prstGeom>
            <a:gradFill flip="none" rotWithShape="1">
              <a:gsLst>
                <a:gs pos="0">
                  <a:schemeClr val="bg1">
                    <a:lumMod val="87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softEdge rad="3048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67" name="Freeform 7"/>
          <p:cNvSpPr>
            <a:spLocks noEditPoints="1"/>
          </p:cNvSpPr>
          <p:nvPr/>
        </p:nvSpPr>
        <p:spPr bwMode="auto">
          <a:xfrm>
            <a:off x="1349050" y="2622733"/>
            <a:ext cx="2009852" cy="1455133"/>
          </a:xfrm>
          <a:custGeom>
            <a:avLst/>
            <a:gdLst>
              <a:gd name="T0" fmla="*/ 230 w 635"/>
              <a:gd name="T1" fmla="*/ 258 h 460"/>
              <a:gd name="T2" fmla="*/ 230 w 635"/>
              <a:gd name="T3" fmla="*/ 202 h 460"/>
              <a:gd name="T4" fmla="*/ 161 w 635"/>
              <a:gd name="T5" fmla="*/ 194 h 460"/>
              <a:gd name="T6" fmla="*/ 24 w 635"/>
              <a:gd name="T7" fmla="*/ 176 h 460"/>
              <a:gd name="T8" fmla="*/ 24 w 635"/>
              <a:gd name="T9" fmla="*/ 284 h 460"/>
              <a:gd name="T10" fmla="*/ 161 w 635"/>
              <a:gd name="T11" fmla="*/ 265 h 460"/>
              <a:gd name="T12" fmla="*/ 103 w 635"/>
              <a:gd name="T13" fmla="*/ 249 h 460"/>
              <a:gd name="T14" fmla="*/ 54 w 635"/>
              <a:gd name="T15" fmla="*/ 230 h 460"/>
              <a:gd name="T16" fmla="*/ 103 w 635"/>
              <a:gd name="T17" fmla="*/ 211 h 460"/>
              <a:gd name="T18" fmla="*/ 103 w 635"/>
              <a:gd name="T19" fmla="*/ 249 h 460"/>
              <a:gd name="T20" fmla="*/ 494 w 635"/>
              <a:gd name="T21" fmla="*/ 176 h 460"/>
              <a:gd name="T22" fmla="*/ 444 w 635"/>
              <a:gd name="T23" fmla="*/ 166 h 460"/>
              <a:gd name="T24" fmla="*/ 436 w 635"/>
              <a:gd name="T25" fmla="*/ 230 h 460"/>
              <a:gd name="T26" fmla="*/ 444 w 635"/>
              <a:gd name="T27" fmla="*/ 294 h 460"/>
              <a:gd name="T28" fmla="*/ 494 w 635"/>
              <a:gd name="T29" fmla="*/ 284 h 460"/>
              <a:gd name="T30" fmla="*/ 635 w 635"/>
              <a:gd name="T31" fmla="*/ 230 h 460"/>
              <a:gd name="T32" fmla="*/ 573 w 635"/>
              <a:gd name="T33" fmla="*/ 249 h 460"/>
              <a:gd name="T34" fmla="*/ 512 w 635"/>
              <a:gd name="T35" fmla="*/ 230 h 460"/>
              <a:gd name="T36" fmla="*/ 573 w 635"/>
              <a:gd name="T37" fmla="*/ 211 h 460"/>
              <a:gd name="T38" fmla="*/ 573 w 635"/>
              <a:gd name="T39" fmla="*/ 249 h 460"/>
              <a:gd name="T40" fmla="*/ 455 w 635"/>
              <a:gd name="T41" fmla="*/ 138 h 460"/>
              <a:gd name="T42" fmla="*/ 338 w 635"/>
              <a:gd name="T43" fmla="*/ 30 h 460"/>
              <a:gd name="T44" fmla="*/ 298 w 635"/>
              <a:gd name="T45" fmla="*/ 30 h 460"/>
              <a:gd name="T46" fmla="*/ 181 w 635"/>
              <a:gd name="T47" fmla="*/ 138 h 460"/>
              <a:gd name="T48" fmla="*/ 181 w 635"/>
              <a:gd name="T49" fmla="*/ 321 h 460"/>
              <a:gd name="T50" fmla="*/ 298 w 635"/>
              <a:gd name="T51" fmla="*/ 430 h 460"/>
              <a:gd name="T52" fmla="*/ 338 w 635"/>
              <a:gd name="T53" fmla="*/ 430 h 460"/>
              <a:gd name="T54" fmla="*/ 455 w 635"/>
              <a:gd name="T55" fmla="*/ 321 h 460"/>
              <a:gd name="T56" fmla="*/ 219 w 635"/>
              <a:gd name="T57" fmla="*/ 103 h 460"/>
              <a:gd name="T58" fmla="*/ 260 w 635"/>
              <a:gd name="T59" fmla="*/ 66 h 460"/>
              <a:gd name="T60" fmla="*/ 249 w 635"/>
              <a:gd name="T61" fmla="*/ 112 h 460"/>
              <a:gd name="T62" fmla="*/ 318 w 635"/>
              <a:gd name="T63" fmla="*/ 120 h 460"/>
              <a:gd name="T64" fmla="*/ 387 w 635"/>
              <a:gd name="T65" fmla="*/ 112 h 460"/>
              <a:gd name="T66" fmla="*/ 376 w 635"/>
              <a:gd name="T67" fmla="*/ 66 h 460"/>
              <a:gd name="T68" fmla="*/ 416 w 635"/>
              <a:gd name="T69" fmla="*/ 103 h 460"/>
              <a:gd name="T70" fmla="*/ 219 w 635"/>
              <a:gd name="T71" fmla="*/ 103 h 460"/>
              <a:gd name="T72" fmla="*/ 376 w 635"/>
              <a:gd name="T73" fmla="*/ 394 h 460"/>
              <a:gd name="T74" fmla="*/ 387 w 635"/>
              <a:gd name="T75" fmla="*/ 347 h 460"/>
              <a:gd name="T76" fmla="*/ 318 w 635"/>
              <a:gd name="T77" fmla="*/ 340 h 460"/>
              <a:gd name="T78" fmla="*/ 249 w 635"/>
              <a:gd name="T79" fmla="*/ 347 h 460"/>
              <a:gd name="T80" fmla="*/ 260 w 635"/>
              <a:gd name="T81" fmla="*/ 394 h 460"/>
              <a:gd name="T82" fmla="*/ 219 w 635"/>
              <a:gd name="T83" fmla="*/ 357 h 460"/>
              <a:gd name="T84" fmla="*/ 416 w 635"/>
              <a:gd name="T85" fmla="*/ 357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35" h="460">
                <a:moveTo>
                  <a:pt x="191" y="294"/>
                </a:moveTo>
                <a:cubicBezTo>
                  <a:pt x="230" y="258"/>
                  <a:pt x="230" y="258"/>
                  <a:pt x="230" y="258"/>
                </a:cubicBezTo>
                <a:cubicBezTo>
                  <a:pt x="199" y="230"/>
                  <a:pt x="199" y="230"/>
                  <a:pt x="199" y="230"/>
                </a:cubicBezTo>
                <a:cubicBezTo>
                  <a:pt x="230" y="202"/>
                  <a:pt x="230" y="202"/>
                  <a:pt x="230" y="202"/>
                </a:cubicBezTo>
                <a:cubicBezTo>
                  <a:pt x="191" y="166"/>
                  <a:pt x="191" y="166"/>
                  <a:pt x="191" y="166"/>
                </a:cubicBezTo>
                <a:cubicBezTo>
                  <a:pt x="161" y="194"/>
                  <a:pt x="161" y="194"/>
                  <a:pt x="161" y="194"/>
                </a:cubicBezTo>
                <a:cubicBezTo>
                  <a:pt x="161" y="194"/>
                  <a:pt x="150" y="184"/>
                  <a:pt x="141" y="176"/>
                </a:cubicBezTo>
                <a:cubicBezTo>
                  <a:pt x="109" y="146"/>
                  <a:pt x="56" y="146"/>
                  <a:pt x="24" y="176"/>
                </a:cubicBezTo>
                <a:cubicBezTo>
                  <a:pt x="8" y="191"/>
                  <a:pt x="0" y="210"/>
                  <a:pt x="0" y="230"/>
                </a:cubicBezTo>
                <a:cubicBezTo>
                  <a:pt x="0" y="249"/>
                  <a:pt x="8" y="269"/>
                  <a:pt x="24" y="284"/>
                </a:cubicBezTo>
                <a:cubicBezTo>
                  <a:pt x="56" y="314"/>
                  <a:pt x="109" y="314"/>
                  <a:pt x="141" y="284"/>
                </a:cubicBezTo>
                <a:cubicBezTo>
                  <a:pt x="150" y="276"/>
                  <a:pt x="161" y="265"/>
                  <a:pt x="161" y="265"/>
                </a:cubicBezTo>
                <a:lnTo>
                  <a:pt x="191" y="294"/>
                </a:lnTo>
                <a:close/>
                <a:moveTo>
                  <a:pt x="103" y="249"/>
                </a:moveTo>
                <a:cubicBezTo>
                  <a:pt x="91" y="259"/>
                  <a:pt x="73" y="259"/>
                  <a:pt x="62" y="249"/>
                </a:cubicBezTo>
                <a:cubicBezTo>
                  <a:pt x="57" y="243"/>
                  <a:pt x="54" y="237"/>
                  <a:pt x="54" y="230"/>
                </a:cubicBezTo>
                <a:cubicBezTo>
                  <a:pt x="54" y="223"/>
                  <a:pt x="57" y="216"/>
                  <a:pt x="62" y="211"/>
                </a:cubicBezTo>
                <a:cubicBezTo>
                  <a:pt x="73" y="201"/>
                  <a:pt x="91" y="201"/>
                  <a:pt x="103" y="211"/>
                </a:cubicBezTo>
                <a:cubicBezTo>
                  <a:pt x="112" y="220"/>
                  <a:pt x="123" y="230"/>
                  <a:pt x="123" y="230"/>
                </a:cubicBezTo>
                <a:cubicBezTo>
                  <a:pt x="123" y="230"/>
                  <a:pt x="112" y="240"/>
                  <a:pt x="103" y="249"/>
                </a:cubicBezTo>
                <a:close/>
                <a:moveTo>
                  <a:pt x="611" y="176"/>
                </a:moveTo>
                <a:cubicBezTo>
                  <a:pt x="579" y="146"/>
                  <a:pt x="527" y="146"/>
                  <a:pt x="494" y="176"/>
                </a:cubicBezTo>
                <a:cubicBezTo>
                  <a:pt x="485" y="184"/>
                  <a:pt x="474" y="194"/>
                  <a:pt x="474" y="194"/>
                </a:cubicBezTo>
                <a:cubicBezTo>
                  <a:pt x="444" y="166"/>
                  <a:pt x="444" y="166"/>
                  <a:pt x="444" y="166"/>
                </a:cubicBezTo>
                <a:cubicBezTo>
                  <a:pt x="406" y="202"/>
                  <a:pt x="406" y="202"/>
                  <a:pt x="406" y="202"/>
                </a:cubicBezTo>
                <a:cubicBezTo>
                  <a:pt x="436" y="230"/>
                  <a:pt x="436" y="230"/>
                  <a:pt x="436" y="230"/>
                </a:cubicBezTo>
                <a:cubicBezTo>
                  <a:pt x="406" y="258"/>
                  <a:pt x="406" y="258"/>
                  <a:pt x="406" y="258"/>
                </a:cubicBezTo>
                <a:cubicBezTo>
                  <a:pt x="444" y="294"/>
                  <a:pt x="444" y="294"/>
                  <a:pt x="444" y="294"/>
                </a:cubicBezTo>
                <a:cubicBezTo>
                  <a:pt x="474" y="265"/>
                  <a:pt x="474" y="265"/>
                  <a:pt x="474" y="265"/>
                </a:cubicBezTo>
                <a:cubicBezTo>
                  <a:pt x="474" y="265"/>
                  <a:pt x="485" y="276"/>
                  <a:pt x="494" y="284"/>
                </a:cubicBezTo>
                <a:cubicBezTo>
                  <a:pt x="527" y="314"/>
                  <a:pt x="579" y="314"/>
                  <a:pt x="611" y="284"/>
                </a:cubicBezTo>
                <a:cubicBezTo>
                  <a:pt x="627" y="269"/>
                  <a:pt x="635" y="249"/>
                  <a:pt x="635" y="230"/>
                </a:cubicBezTo>
                <a:cubicBezTo>
                  <a:pt x="635" y="210"/>
                  <a:pt x="627" y="191"/>
                  <a:pt x="611" y="176"/>
                </a:cubicBezTo>
                <a:close/>
                <a:moveTo>
                  <a:pt x="573" y="249"/>
                </a:moveTo>
                <a:cubicBezTo>
                  <a:pt x="562" y="259"/>
                  <a:pt x="544" y="259"/>
                  <a:pt x="533" y="249"/>
                </a:cubicBezTo>
                <a:cubicBezTo>
                  <a:pt x="523" y="240"/>
                  <a:pt x="512" y="230"/>
                  <a:pt x="512" y="230"/>
                </a:cubicBezTo>
                <a:cubicBezTo>
                  <a:pt x="512" y="230"/>
                  <a:pt x="523" y="220"/>
                  <a:pt x="533" y="211"/>
                </a:cubicBezTo>
                <a:cubicBezTo>
                  <a:pt x="544" y="201"/>
                  <a:pt x="562" y="201"/>
                  <a:pt x="573" y="211"/>
                </a:cubicBezTo>
                <a:cubicBezTo>
                  <a:pt x="578" y="216"/>
                  <a:pt x="581" y="223"/>
                  <a:pt x="581" y="230"/>
                </a:cubicBezTo>
                <a:cubicBezTo>
                  <a:pt x="581" y="237"/>
                  <a:pt x="578" y="243"/>
                  <a:pt x="573" y="249"/>
                </a:cubicBezTo>
                <a:close/>
                <a:moveTo>
                  <a:pt x="356" y="230"/>
                </a:moveTo>
                <a:cubicBezTo>
                  <a:pt x="356" y="230"/>
                  <a:pt x="446" y="147"/>
                  <a:pt x="455" y="138"/>
                </a:cubicBezTo>
                <a:cubicBezTo>
                  <a:pt x="487" y="109"/>
                  <a:pt x="487" y="60"/>
                  <a:pt x="455" y="30"/>
                </a:cubicBezTo>
                <a:cubicBezTo>
                  <a:pt x="423" y="0"/>
                  <a:pt x="370" y="0"/>
                  <a:pt x="338" y="30"/>
                </a:cubicBezTo>
                <a:cubicBezTo>
                  <a:pt x="325" y="42"/>
                  <a:pt x="318" y="49"/>
                  <a:pt x="318" y="49"/>
                </a:cubicBezTo>
                <a:cubicBezTo>
                  <a:pt x="318" y="49"/>
                  <a:pt x="311" y="42"/>
                  <a:pt x="298" y="30"/>
                </a:cubicBezTo>
                <a:cubicBezTo>
                  <a:pt x="266" y="0"/>
                  <a:pt x="213" y="0"/>
                  <a:pt x="181" y="30"/>
                </a:cubicBezTo>
                <a:cubicBezTo>
                  <a:pt x="149" y="60"/>
                  <a:pt x="149" y="109"/>
                  <a:pt x="181" y="138"/>
                </a:cubicBezTo>
                <a:cubicBezTo>
                  <a:pt x="190" y="147"/>
                  <a:pt x="280" y="230"/>
                  <a:pt x="280" y="230"/>
                </a:cubicBezTo>
                <a:cubicBezTo>
                  <a:pt x="280" y="230"/>
                  <a:pt x="190" y="313"/>
                  <a:pt x="181" y="321"/>
                </a:cubicBezTo>
                <a:cubicBezTo>
                  <a:pt x="149" y="351"/>
                  <a:pt x="149" y="400"/>
                  <a:pt x="181" y="430"/>
                </a:cubicBezTo>
                <a:cubicBezTo>
                  <a:pt x="213" y="460"/>
                  <a:pt x="266" y="460"/>
                  <a:pt x="298" y="430"/>
                </a:cubicBezTo>
                <a:cubicBezTo>
                  <a:pt x="311" y="418"/>
                  <a:pt x="318" y="411"/>
                  <a:pt x="318" y="411"/>
                </a:cubicBezTo>
                <a:cubicBezTo>
                  <a:pt x="318" y="411"/>
                  <a:pt x="325" y="418"/>
                  <a:pt x="338" y="430"/>
                </a:cubicBezTo>
                <a:cubicBezTo>
                  <a:pt x="370" y="460"/>
                  <a:pt x="423" y="460"/>
                  <a:pt x="455" y="430"/>
                </a:cubicBezTo>
                <a:cubicBezTo>
                  <a:pt x="487" y="400"/>
                  <a:pt x="487" y="351"/>
                  <a:pt x="455" y="321"/>
                </a:cubicBezTo>
                <a:cubicBezTo>
                  <a:pt x="446" y="313"/>
                  <a:pt x="356" y="230"/>
                  <a:pt x="356" y="230"/>
                </a:cubicBezTo>
                <a:close/>
                <a:moveTo>
                  <a:pt x="219" y="103"/>
                </a:moveTo>
                <a:cubicBezTo>
                  <a:pt x="208" y="92"/>
                  <a:pt x="208" y="76"/>
                  <a:pt x="219" y="66"/>
                </a:cubicBezTo>
                <a:cubicBezTo>
                  <a:pt x="230" y="55"/>
                  <a:pt x="249" y="55"/>
                  <a:pt x="260" y="66"/>
                </a:cubicBezTo>
                <a:cubicBezTo>
                  <a:pt x="270" y="76"/>
                  <a:pt x="280" y="84"/>
                  <a:pt x="280" y="84"/>
                </a:cubicBezTo>
                <a:cubicBezTo>
                  <a:pt x="249" y="112"/>
                  <a:pt x="249" y="112"/>
                  <a:pt x="249" y="112"/>
                </a:cubicBezTo>
                <a:cubicBezTo>
                  <a:pt x="287" y="148"/>
                  <a:pt x="287" y="148"/>
                  <a:pt x="287" y="148"/>
                </a:cubicBezTo>
                <a:cubicBezTo>
                  <a:pt x="318" y="120"/>
                  <a:pt x="318" y="120"/>
                  <a:pt x="318" y="120"/>
                </a:cubicBezTo>
                <a:cubicBezTo>
                  <a:pt x="348" y="148"/>
                  <a:pt x="348" y="148"/>
                  <a:pt x="348" y="148"/>
                </a:cubicBezTo>
                <a:cubicBezTo>
                  <a:pt x="387" y="112"/>
                  <a:pt x="387" y="112"/>
                  <a:pt x="387" y="112"/>
                </a:cubicBezTo>
                <a:cubicBezTo>
                  <a:pt x="356" y="84"/>
                  <a:pt x="356" y="84"/>
                  <a:pt x="356" y="84"/>
                </a:cubicBezTo>
                <a:cubicBezTo>
                  <a:pt x="356" y="84"/>
                  <a:pt x="366" y="76"/>
                  <a:pt x="376" y="66"/>
                </a:cubicBezTo>
                <a:cubicBezTo>
                  <a:pt x="387" y="55"/>
                  <a:pt x="406" y="55"/>
                  <a:pt x="416" y="66"/>
                </a:cubicBezTo>
                <a:cubicBezTo>
                  <a:pt x="428" y="76"/>
                  <a:pt x="428" y="92"/>
                  <a:pt x="416" y="103"/>
                </a:cubicBezTo>
                <a:cubicBezTo>
                  <a:pt x="405" y="114"/>
                  <a:pt x="318" y="195"/>
                  <a:pt x="318" y="195"/>
                </a:cubicBezTo>
                <a:cubicBezTo>
                  <a:pt x="318" y="195"/>
                  <a:pt x="231" y="114"/>
                  <a:pt x="219" y="103"/>
                </a:cubicBezTo>
                <a:close/>
                <a:moveTo>
                  <a:pt x="416" y="394"/>
                </a:moveTo>
                <a:cubicBezTo>
                  <a:pt x="406" y="405"/>
                  <a:pt x="387" y="405"/>
                  <a:pt x="376" y="394"/>
                </a:cubicBezTo>
                <a:cubicBezTo>
                  <a:pt x="366" y="384"/>
                  <a:pt x="356" y="376"/>
                  <a:pt x="356" y="376"/>
                </a:cubicBezTo>
                <a:cubicBezTo>
                  <a:pt x="387" y="347"/>
                  <a:pt x="387" y="347"/>
                  <a:pt x="387" y="347"/>
                </a:cubicBezTo>
                <a:cubicBezTo>
                  <a:pt x="348" y="312"/>
                  <a:pt x="348" y="312"/>
                  <a:pt x="348" y="312"/>
                </a:cubicBezTo>
                <a:cubicBezTo>
                  <a:pt x="318" y="340"/>
                  <a:pt x="318" y="340"/>
                  <a:pt x="318" y="340"/>
                </a:cubicBezTo>
                <a:cubicBezTo>
                  <a:pt x="287" y="312"/>
                  <a:pt x="287" y="312"/>
                  <a:pt x="287" y="312"/>
                </a:cubicBezTo>
                <a:cubicBezTo>
                  <a:pt x="249" y="347"/>
                  <a:pt x="249" y="347"/>
                  <a:pt x="249" y="347"/>
                </a:cubicBezTo>
                <a:cubicBezTo>
                  <a:pt x="280" y="376"/>
                  <a:pt x="280" y="376"/>
                  <a:pt x="280" y="376"/>
                </a:cubicBezTo>
                <a:cubicBezTo>
                  <a:pt x="280" y="376"/>
                  <a:pt x="270" y="384"/>
                  <a:pt x="260" y="394"/>
                </a:cubicBezTo>
                <a:cubicBezTo>
                  <a:pt x="249" y="405"/>
                  <a:pt x="230" y="405"/>
                  <a:pt x="219" y="394"/>
                </a:cubicBezTo>
                <a:cubicBezTo>
                  <a:pt x="208" y="384"/>
                  <a:pt x="208" y="367"/>
                  <a:pt x="219" y="357"/>
                </a:cubicBezTo>
                <a:cubicBezTo>
                  <a:pt x="231" y="346"/>
                  <a:pt x="318" y="265"/>
                  <a:pt x="318" y="265"/>
                </a:cubicBezTo>
                <a:cubicBezTo>
                  <a:pt x="318" y="265"/>
                  <a:pt x="405" y="346"/>
                  <a:pt x="416" y="357"/>
                </a:cubicBezTo>
                <a:cubicBezTo>
                  <a:pt x="428" y="367"/>
                  <a:pt x="428" y="384"/>
                  <a:pt x="416" y="394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8" name="组合 67"/>
          <p:cNvGrpSpPr/>
          <p:nvPr/>
        </p:nvGrpSpPr>
        <p:grpSpPr>
          <a:xfrm>
            <a:off x="910630" y="5805537"/>
            <a:ext cx="4157663" cy="936625"/>
            <a:chOff x="1782763" y="3609975"/>
            <a:chExt cx="4157663" cy="936625"/>
          </a:xfrm>
          <a:solidFill>
            <a:srgbClr val="FF0000">
              <a:alpha val="23000"/>
            </a:srgbClr>
          </a:solidFill>
        </p:grpSpPr>
        <p:sp>
          <p:nvSpPr>
            <p:cNvPr id="69" name="Freeform 8"/>
            <p:cNvSpPr>
              <a:spLocks noEditPoints="1"/>
            </p:cNvSpPr>
            <p:nvPr/>
          </p:nvSpPr>
          <p:spPr bwMode="auto">
            <a:xfrm>
              <a:off x="3094038" y="3744913"/>
              <a:ext cx="363538" cy="330200"/>
            </a:xfrm>
            <a:custGeom>
              <a:avLst/>
              <a:gdLst>
                <a:gd name="T0" fmla="*/ 75 w 97"/>
                <a:gd name="T1" fmla="*/ 2 h 88"/>
                <a:gd name="T2" fmla="*/ 75 w 97"/>
                <a:gd name="T3" fmla="*/ 12 h 88"/>
                <a:gd name="T4" fmla="*/ 45 w 97"/>
                <a:gd name="T5" fmla="*/ 0 h 88"/>
                <a:gd name="T6" fmla="*/ 13 w 97"/>
                <a:gd name="T7" fmla="*/ 12 h 88"/>
                <a:gd name="T8" fmla="*/ 0 w 97"/>
                <a:gd name="T9" fmla="*/ 44 h 88"/>
                <a:gd name="T10" fmla="*/ 13 w 97"/>
                <a:gd name="T11" fmla="*/ 76 h 88"/>
                <a:gd name="T12" fmla="*/ 46 w 97"/>
                <a:gd name="T13" fmla="*/ 88 h 88"/>
                <a:gd name="T14" fmla="*/ 75 w 97"/>
                <a:gd name="T15" fmla="*/ 77 h 88"/>
                <a:gd name="T16" fmla="*/ 75 w 97"/>
                <a:gd name="T17" fmla="*/ 86 h 88"/>
                <a:gd name="T18" fmla="*/ 97 w 97"/>
                <a:gd name="T19" fmla="*/ 86 h 88"/>
                <a:gd name="T20" fmla="*/ 97 w 97"/>
                <a:gd name="T21" fmla="*/ 2 h 88"/>
                <a:gd name="T22" fmla="*/ 75 w 97"/>
                <a:gd name="T23" fmla="*/ 2 h 88"/>
                <a:gd name="T24" fmla="*/ 69 w 97"/>
                <a:gd name="T25" fmla="*/ 63 h 88"/>
                <a:gd name="T26" fmla="*/ 49 w 97"/>
                <a:gd name="T27" fmla="*/ 71 h 88"/>
                <a:gd name="T28" fmla="*/ 30 w 97"/>
                <a:gd name="T29" fmla="*/ 63 h 88"/>
                <a:gd name="T30" fmla="*/ 23 w 97"/>
                <a:gd name="T31" fmla="*/ 44 h 88"/>
                <a:gd name="T32" fmla="*/ 30 w 97"/>
                <a:gd name="T33" fmla="*/ 25 h 88"/>
                <a:gd name="T34" fmla="*/ 49 w 97"/>
                <a:gd name="T35" fmla="*/ 17 h 88"/>
                <a:gd name="T36" fmla="*/ 69 w 97"/>
                <a:gd name="T37" fmla="*/ 25 h 88"/>
                <a:gd name="T38" fmla="*/ 76 w 97"/>
                <a:gd name="T39" fmla="*/ 44 h 88"/>
                <a:gd name="T40" fmla="*/ 69 w 97"/>
                <a:gd name="T41" fmla="*/ 6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7" h="88">
                  <a:moveTo>
                    <a:pt x="75" y="2"/>
                  </a:moveTo>
                  <a:cubicBezTo>
                    <a:pt x="75" y="12"/>
                    <a:pt x="75" y="12"/>
                    <a:pt x="75" y="12"/>
                  </a:cubicBezTo>
                  <a:cubicBezTo>
                    <a:pt x="66" y="3"/>
                    <a:pt x="56" y="0"/>
                    <a:pt x="45" y="0"/>
                  </a:cubicBezTo>
                  <a:cubicBezTo>
                    <a:pt x="32" y="0"/>
                    <a:pt x="21" y="4"/>
                    <a:pt x="13" y="12"/>
                  </a:cubicBezTo>
                  <a:cubicBezTo>
                    <a:pt x="4" y="21"/>
                    <a:pt x="0" y="31"/>
                    <a:pt x="0" y="44"/>
                  </a:cubicBezTo>
                  <a:cubicBezTo>
                    <a:pt x="0" y="56"/>
                    <a:pt x="4" y="67"/>
                    <a:pt x="13" y="76"/>
                  </a:cubicBezTo>
                  <a:cubicBezTo>
                    <a:pt x="22" y="84"/>
                    <a:pt x="32" y="88"/>
                    <a:pt x="46" y="88"/>
                  </a:cubicBezTo>
                  <a:cubicBezTo>
                    <a:pt x="56" y="88"/>
                    <a:pt x="66" y="85"/>
                    <a:pt x="75" y="77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97" y="86"/>
                    <a:pt x="97" y="86"/>
                    <a:pt x="97" y="86"/>
                  </a:cubicBezTo>
                  <a:cubicBezTo>
                    <a:pt x="97" y="2"/>
                    <a:pt x="97" y="2"/>
                    <a:pt x="97" y="2"/>
                  </a:cubicBezTo>
                  <a:lnTo>
                    <a:pt x="75" y="2"/>
                  </a:lnTo>
                  <a:close/>
                  <a:moveTo>
                    <a:pt x="69" y="63"/>
                  </a:moveTo>
                  <a:cubicBezTo>
                    <a:pt x="64" y="68"/>
                    <a:pt x="57" y="71"/>
                    <a:pt x="49" y="71"/>
                  </a:cubicBezTo>
                  <a:cubicBezTo>
                    <a:pt x="41" y="71"/>
                    <a:pt x="35" y="68"/>
                    <a:pt x="30" y="63"/>
                  </a:cubicBezTo>
                  <a:cubicBezTo>
                    <a:pt x="25" y="58"/>
                    <a:pt x="23" y="52"/>
                    <a:pt x="23" y="44"/>
                  </a:cubicBezTo>
                  <a:cubicBezTo>
                    <a:pt x="23" y="36"/>
                    <a:pt x="25" y="30"/>
                    <a:pt x="30" y="25"/>
                  </a:cubicBezTo>
                  <a:cubicBezTo>
                    <a:pt x="35" y="20"/>
                    <a:pt x="41" y="17"/>
                    <a:pt x="49" y="17"/>
                  </a:cubicBezTo>
                  <a:cubicBezTo>
                    <a:pt x="57" y="17"/>
                    <a:pt x="64" y="20"/>
                    <a:pt x="69" y="25"/>
                  </a:cubicBezTo>
                  <a:cubicBezTo>
                    <a:pt x="74" y="30"/>
                    <a:pt x="76" y="36"/>
                    <a:pt x="76" y="44"/>
                  </a:cubicBezTo>
                  <a:cubicBezTo>
                    <a:pt x="76" y="52"/>
                    <a:pt x="74" y="58"/>
                    <a:pt x="69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9"/>
            <p:cNvSpPr>
              <a:spLocks/>
            </p:cNvSpPr>
            <p:nvPr/>
          </p:nvSpPr>
          <p:spPr bwMode="auto">
            <a:xfrm>
              <a:off x="2224088" y="3609975"/>
              <a:ext cx="307975" cy="460375"/>
            </a:xfrm>
            <a:custGeom>
              <a:avLst/>
              <a:gdLst>
                <a:gd name="T0" fmla="*/ 0 w 82"/>
                <a:gd name="T1" fmla="*/ 0 h 123"/>
                <a:gd name="T2" fmla="*/ 24 w 82"/>
                <a:gd name="T3" fmla="*/ 0 h 123"/>
                <a:gd name="T4" fmla="*/ 24 w 82"/>
                <a:gd name="T5" fmla="*/ 47 h 123"/>
                <a:gd name="T6" fmla="*/ 50 w 82"/>
                <a:gd name="T7" fmla="*/ 36 h 123"/>
                <a:gd name="T8" fmla="*/ 82 w 82"/>
                <a:gd name="T9" fmla="*/ 72 h 123"/>
                <a:gd name="T10" fmla="*/ 82 w 82"/>
                <a:gd name="T11" fmla="*/ 123 h 123"/>
                <a:gd name="T12" fmla="*/ 61 w 82"/>
                <a:gd name="T13" fmla="*/ 123 h 123"/>
                <a:gd name="T14" fmla="*/ 61 w 82"/>
                <a:gd name="T15" fmla="*/ 71 h 123"/>
                <a:gd name="T16" fmla="*/ 43 w 82"/>
                <a:gd name="T17" fmla="*/ 51 h 123"/>
                <a:gd name="T18" fmla="*/ 24 w 82"/>
                <a:gd name="T19" fmla="*/ 71 h 123"/>
                <a:gd name="T20" fmla="*/ 24 w 82"/>
                <a:gd name="T21" fmla="*/ 123 h 123"/>
                <a:gd name="T22" fmla="*/ 0 w 82"/>
                <a:gd name="T23" fmla="*/ 123 h 123"/>
                <a:gd name="T24" fmla="*/ 0 w 82"/>
                <a:gd name="T2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123">
                  <a:moveTo>
                    <a:pt x="0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32" y="36"/>
                    <a:pt x="50" y="36"/>
                  </a:cubicBezTo>
                  <a:cubicBezTo>
                    <a:pt x="67" y="36"/>
                    <a:pt x="82" y="47"/>
                    <a:pt x="82" y="72"/>
                  </a:cubicBezTo>
                  <a:cubicBezTo>
                    <a:pt x="82" y="123"/>
                    <a:pt x="82" y="123"/>
                    <a:pt x="82" y="123"/>
                  </a:cubicBezTo>
                  <a:cubicBezTo>
                    <a:pt x="61" y="123"/>
                    <a:pt x="61" y="123"/>
                    <a:pt x="61" y="123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61" y="62"/>
                    <a:pt x="57" y="51"/>
                    <a:pt x="43" y="51"/>
                  </a:cubicBezTo>
                  <a:cubicBezTo>
                    <a:pt x="30" y="51"/>
                    <a:pt x="24" y="60"/>
                    <a:pt x="24" y="71"/>
                  </a:cubicBezTo>
                  <a:cubicBezTo>
                    <a:pt x="24" y="123"/>
                    <a:pt x="24" y="123"/>
                    <a:pt x="24" y="123"/>
                  </a:cubicBezTo>
                  <a:cubicBezTo>
                    <a:pt x="0" y="123"/>
                    <a:pt x="0" y="123"/>
                    <a:pt x="0" y="123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0"/>
            <p:cNvSpPr>
              <a:spLocks/>
            </p:cNvSpPr>
            <p:nvPr/>
          </p:nvSpPr>
          <p:spPr bwMode="auto">
            <a:xfrm>
              <a:off x="1782763" y="3659188"/>
              <a:ext cx="411163" cy="419100"/>
            </a:xfrm>
            <a:custGeom>
              <a:avLst/>
              <a:gdLst>
                <a:gd name="T0" fmla="*/ 110 w 110"/>
                <a:gd name="T1" fmla="*/ 89 h 112"/>
                <a:gd name="T2" fmla="*/ 91 w 110"/>
                <a:gd name="T3" fmla="*/ 105 h 112"/>
                <a:gd name="T4" fmla="*/ 60 w 110"/>
                <a:gd name="T5" fmla="*/ 112 h 112"/>
                <a:gd name="T6" fmla="*/ 17 w 110"/>
                <a:gd name="T7" fmla="*/ 96 h 112"/>
                <a:gd name="T8" fmla="*/ 0 w 110"/>
                <a:gd name="T9" fmla="*/ 56 h 112"/>
                <a:gd name="T10" fmla="*/ 20 w 110"/>
                <a:gd name="T11" fmla="*/ 15 h 112"/>
                <a:gd name="T12" fmla="*/ 60 w 110"/>
                <a:gd name="T13" fmla="*/ 0 h 112"/>
                <a:gd name="T14" fmla="*/ 91 w 110"/>
                <a:gd name="T15" fmla="*/ 8 h 112"/>
                <a:gd name="T16" fmla="*/ 110 w 110"/>
                <a:gd name="T17" fmla="*/ 24 h 112"/>
                <a:gd name="T18" fmla="*/ 90 w 110"/>
                <a:gd name="T19" fmla="*/ 37 h 112"/>
                <a:gd name="T20" fmla="*/ 85 w 110"/>
                <a:gd name="T21" fmla="*/ 29 h 112"/>
                <a:gd name="T22" fmla="*/ 60 w 110"/>
                <a:gd name="T23" fmla="*/ 18 h 112"/>
                <a:gd name="T24" fmla="*/ 35 w 110"/>
                <a:gd name="T25" fmla="*/ 29 h 112"/>
                <a:gd name="T26" fmla="*/ 25 w 110"/>
                <a:gd name="T27" fmla="*/ 56 h 112"/>
                <a:gd name="T28" fmla="*/ 35 w 110"/>
                <a:gd name="T29" fmla="*/ 84 h 112"/>
                <a:gd name="T30" fmla="*/ 60 w 110"/>
                <a:gd name="T31" fmla="*/ 95 h 112"/>
                <a:gd name="T32" fmla="*/ 85 w 110"/>
                <a:gd name="T33" fmla="*/ 84 h 112"/>
                <a:gd name="T34" fmla="*/ 90 w 110"/>
                <a:gd name="T35" fmla="*/ 75 h 112"/>
                <a:gd name="T36" fmla="*/ 110 w 110"/>
                <a:gd name="T37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0" h="112">
                  <a:moveTo>
                    <a:pt x="110" y="89"/>
                  </a:moveTo>
                  <a:cubicBezTo>
                    <a:pt x="105" y="95"/>
                    <a:pt x="99" y="101"/>
                    <a:pt x="91" y="105"/>
                  </a:cubicBezTo>
                  <a:cubicBezTo>
                    <a:pt x="82" y="110"/>
                    <a:pt x="71" y="112"/>
                    <a:pt x="60" y="112"/>
                  </a:cubicBezTo>
                  <a:cubicBezTo>
                    <a:pt x="43" y="112"/>
                    <a:pt x="29" y="107"/>
                    <a:pt x="17" y="96"/>
                  </a:cubicBezTo>
                  <a:cubicBezTo>
                    <a:pt x="6" y="85"/>
                    <a:pt x="0" y="72"/>
                    <a:pt x="0" y="56"/>
                  </a:cubicBezTo>
                  <a:cubicBezTo>
                    <a:pt x="0" y="40"/>
                    <a:pt x="6" y="26"/>
                    <a:pt x="20" y="15"/>
                  </a:cubicBezTo>
                  <a:cubicBezTo>
                    <a:pt x="31" y="5"/>
                    <a:pt x="45" y="0"/>
                    <a:pt x="60" y="0"/>
                  </a:cubicBezTo>
                  <a:cubicBezTo>
                    <a:pt x="71" y="0"/>
                    <a:pt x="81" y="3"/>
                    <a:pt x="91" y="8"/>
                  </a:cubicBezTo>
                  <a:cubicBezTo>
                    <a:pt x="99" y="12"/>
                    <a:pt x="105" y="17"/>
                    <a:pt x="110" y="24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9" y="34"/>
                    <a:pt x="87" y="31"/>
                    <a:pt x="85" y="29"/>
                  </a:cubicBezTo>
                  <a:cubicBezTo>
                    <a:pt x="78" y="22"/>
                    <a:pt x="70" y="18"/>
                    <a:pt x="60" y="18"/>
                  </a:cubicBezTo>
                  <a:cubicBezTo>
                    <a:pt x="50" y="18"/>
                    <a:pt x="41" y="22"/>
                    <a:pt x="35" y="29"/>
                  </a:cubicBezTo>
                  <a:cubicBezTo>
                    <a:pt x="28" y="36"/>
                    <a:pt x="25" y="45"/>
                    <a:pt x="25" y="56"/>
                  </a:cubicBezTo>
                  <a:cubicBezTo>
                    <a:pt x="25" y="68"/>
                    <a:pt x="28" y="77"/>
                    <a:pt x="35" y="84"/>
                  </a:cubicBezTo>
                  <a:cubicBezTo>
                    <a:pt x="41" y="91"/>
                    <a:pt x="49" y="95"/>
                    <a:pt x="60" y="95"/>
                  </a:cubicBezTo>
                  <a:cubicBezTo>
                    <a:pt x="69" y="95"/>
                    <a:pt x="78" y="91"/>
                    <a:pt x="85" y="84"/>
                  </a:cubicBezTo>
                  <a:cubicBezTo>
                    <a:pt x="87" y="81"/>
                    <a:pt x="89" y="79"/>
                    <a:pt x="90" y="75"/>
                  </a:cubicBezTo>
                  <a:cubicBezTo>
                    <a:pt x="90" y="75"/>
                    <a:pt x="105" y="85"/>
                    <a:pt x="110" y="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1"/>
            <p:cNvSpPr>
              <a:spLocks/>
            </p:cNvSpPr>
            <p:nvPr/>
          </p:nvSpPr>
          <p:spPr bwMode="auto">
            <a:xfrm>
              <a:off x="2749551" y="3744913"/>
              <a:ext cx="303213" cy="322262"/>
            </a:xfrm>
            <a:custGeom>
              <a:avLst/>
              <a:gdLst>
                <a:gd name="T0" fmla="*/ 49 w 81"/>
                <a:gd name="T1" fmla="*/ 0 h 86"/>
                <a:gd name="T2" fmla="*/ 20 w 81"/>
                <a:gd name="T3" fmla="*/ 11 h 86"/>
                <a:gd name="T4" fmla="*/ 19 w 81"/>
                <a:gd name="T5" fmla="*/ 2 h 86"/>
                <a:gd name="T6" fmla="*/ 0 w 81"/>
                <a:gd name="T7" fmla="*/ 2 h 86"/>
                <a:gd name="T8" fmla="*/ 0 w 81"/>
                <a:gd name="T9" fmla="*/ 86 h 86"/>
                <a:gd name="T10" fmla="*/ 22 w 81"/>
                <a:gd name="T11" fmla="*/ 86 h 86"/>
                <a:gd name="T12" fmla="*/ 22 w 81"/>
                <a:gd name="T13" fmla="*/ 35 h 86"/>
                <a:gd name="T14" fmla="*/ 42 w 81"/>
                <a:gd name="T15" fmla="*/ 15 h 86"/>
                <a:gd name="T16" fmla="*/ 60 w 81"/>
                <a:gd name="T17" fmla="*/ 35 h 86"/>
                <a:gd name="T18" fmla="*/ 60 w 81"/>
                <a:gd name="T19" fmla="*/ 86 h 86"/>
                <a:gd name="T20" fmla="*/ 81 w 81"/>
                <a:gd name="T21" fmla="*/ 86 h 86"/>
                <a:gd name="T22" fmla="*/ 81 w 81"/>
                <a:gd name="T23" fmla="*/ 36 h 86"/>
                <a:gd name="T24" fmla="*/ 49 w 81"/>
                <a:gd name="T25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1" h="86">
                  <a:moveTo>
                    <a:pt x="49" y="0"/>
                  </a:moveTo>
                  <a:cubicBezTo>
                    <a:pt x="27" y="0"/>
                    <a:pt x="20" y="11"/>
                    <a:pt x="20" y="1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24"/>
                    <a:pt x="29" y="15"/>
                    <a:pt x="42" y="15"/>
                  </a:cubicBezTo>
                  <a:cubicBezTo>
                    <a:pt x="56" y="15"/>
                    <a:pt x="60" y="26"/>
                    <a:pt x="60" y="35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81" y="86"/>
                    <a:pt x="81" y="86"/>
                    <a:pt x="81" y="86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81" y="10"/>
                    <a:pt x="66" y="0"/>
                    <a:pt x="4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Rectangle 12"/>
            <p:cNvSpPr>
              <a:spLocks noChangeArrowheads="1"/>
            </p:cNvSpPr>
            <p:nvPr/>
          </p:nvSpPr>
          <p:spPr bwMode="auto">
            <a:xfrm>
              <a:off x="2595563" y="3748088"/>
              <a:ext cx="82550" cy="3190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3"/>
            <p:cNvSpPr>
              <a:spLocks/>
            </p:cNvSpPr>
            <p:nvPr/>
          </p:nvSpPr>
          <p:spPr bwMode="auto">
            <a:xfrm>
              <a:off x="2587626" y="3632200"/>
              <a:ext cx="98425" cy="85725"/>
            </a:xfrm>
            <a:custGeom>
              <a:avLst/>
              <a:gdLst>
                <a:gd name="T0" fmla="*/ 13 w 26"/>
                <a:gd name="T1" fmla="*/ 23 h 23"/>
                <a:gd name="T2" fmla="*/ 0 w 26"/>
                <a:gd name="T3" fmla="*/ 11 h 23"/>
                <a:gd name="T4" fmla="*/ 13 w 26"/>
                <a:gd name="T5" fmla="*/ 0 h 23"/>
                <a:gd name="T6" fmla="*/ 26 w 26"/>
                <a:gd name="T7" fmla="*/ 11 h 23"/>
                <a:gd name="T8" fmla="*/ 13 w 26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3">
                  <a:moveTo>
                    <a:pt x="13" y="23"/>
                  </a:moveTo>
                  <a:cubicBezTo>
                    <a:pt x="5" y="23"/>
                    <a:pt x="0" y="17"/>
                    <a:pt x="0" y="11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21" y="0"/>
                    <a:pt x="26" y="5"/>
                    <a:pt x="26" y="11"/>
                  </a:cubicBezTo>
                  <a:cubicBezTo>
                    <a:pt x="26" y="17"/>
                    <a:pt x="21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4"/>
            <p:cNvSpPr>
              <a:spLocks/>
            </p:cNvSpPr>
            <p:nvPr/>
          </p:nvSpPr>
          <p:spPr bwMode="auto">
            <a:xfrm>
              <a:off x="2587626" y="4100513"/>
              <a:ext cx="98425" cy="87312"/>
            </a:xfrm>
            <a:custGeom>
              <a:avLst/>
              <a:gdLst>
                <a:gd name="T0" fmla="*/ 13 w 26"/>
                <a:gd name="T1" fmla="*/ 23 h 23"/>
                <a:gd name="T2" fmla="*/ 0 w 26"/>
                <a:gd name="T3" fmla="*/ 12 h 23"/>
                <a:gd name="T4" fmla="*/ 13 w 26"/>
                <a:gd name="T5" fmla="*/ 0 h 23"/>
                <a:gd name="T6" fmla="*/ 26 w 26"/>
                <a:gd name="T7" fmla="*/ 12 h 23"/>
                <a:gd name="T8" fmla="*/ 13 w 26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3">
                  <a:moveTo>
                    <a:pt x="13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21" y="0"/>
                    <a:pt x="26" y="5"/>
                    <a:pt x="26" y="12"/>
                  </a:cubicBezTo>
                  <a:cubicBezTo>
                    <a:pt x="26" y="18"/>
                    <a:pt x="21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5"/>
            <p:cNvSpPr>
              <a:spLocks/>
            </p:cNvSpPr>
            <p:nvPr/>
          </p:nvSpPr>
          <p:spPr bwMode="auto">
            <a:xfrm>
              <a:off x="3470276" y="4216400"/>
              <a:ext cx="498475" cy="323850"/>
            </a:xfrm>
            <a:custGeom>
              <a:avLst/>
              <a:gdLst>
                <a:gd name="T0" fmla="*/ 104 w 133"/>
                <a:gd name="T1" fmla="*/ 0 h 86"/>
                <a:gd name="T2" fmla="*/ 73 w 133"/>
                <a:gd name="T3" fmla="*/ 13 h 86"/>
                <a:gd name="T4" fmla="*/ 49 w 133"/>
                <a:gd name="T5" fmla="*/ 0 h 86"/>
                <a:gd name="T6" fmla="*/ 21 w 133"/>
                <a:gd name="T7" fmla="*/ 11 h 86"/>
                <a:gd name="T8" fmla="*/ 20 w 133"/>
                <a:gd name="T9" fmla="*/ 1 h 86"/>
                <a:gd name="T10" fmla="*/ 0 w 133"/>
                <a:gd name="T11" fmla="*/ 1 h 86"/>
                <a:gd name="T12" fmla="*/ 0 w 133"/>
                <a:gd name="T13" fmla="*/ 86 h 86"/>
                <a:gd name="T14" fmla="*/ 23 w 133"/>
                <a:gd name="T15" fmla="*/ 86 h 86"/>
                <a:gd name="T16" fmla="*/ 23 w 133"/>
                <a:gd name="T17" fmla="*/ 35 h 86"/>
                <a:gd name="T18" fmla="*/ 41 w 133"/>
                <a:gd name="T19" fmla="*/ 15 h 86"/>
                <a:gd name="T20" fmla="*/ 57 w 133"/>
                <a:gd name="T21" fmla="*/ 35 h 86"/>
                <a:gd name="T22" fmla="*/ 57 w 133"/>
                <a:gd name="T23" fmla="*/ 86 h 86"/>
                <a:gd name="T24" fmla="*/ 78 w 133"/>
                <a:gd name="T25" fmla="*/ 86 h 86"/>
                <a:gd name="T26" fmla="*/ 78 w 133"/>
                <a:gd name="T27" fmla="*/ 36 h 86"/>
                <a:gd name="T28" fmla="*/ 78 w 133"/>
                <a:gd name="T29" fmla="*/ 36 h 86"/>
                <a:gd name="T30" fmla="*/ 96 w 133"/>
                <a:gd name="T31" fmla="*/ 15 h 86"/>
                <a:gd name="T32" fmla="*/ 112 w 133"/>
                <a:gd name="T33" fmla="*/ 35 h 86"/>
                <a:gd name="T34" fmla="*/ 112 w 133"/>
                <a:gd name="T35" fmla="*/ 86 h 86"/>
                <a:gd name="T36" fmla="*/ 133 w 133"/>
                <a:gd name="T37" fmla="*/ 86 h 86"/>
                <a:gd name="T38" fmla="*/ 133 w 133"/>
                <a:gd name="T39" fmla="*/ 36 h 86"/>
                <a:gd name="T40" fmla="*/ 104 w 133"/>
                <a:gd name="T4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3" h="86">
                  <a:moveTo>
                    <a:pt x="104" y="0"/>
                  </a:moveTo>
                  <a:cubicBezTo>
                    <a:pt x="90" y="0"/>
                    <a:pt x="81" y="5"/>
                    <a:pt x="73" y="13"/>
                  </a:cubicBezTo>
                  <a:cubicBezTo>
                    <a:pt x="67" y="4"/>
                    <a:pt x="58" y="1"/>
                    <a:pt x="49" y="0"/>
                  </a:cubicBezTo>
                  <a:cubicBezTo>
                    <a:pt x="29" y="0"/>
                    <a:pt x="21" y="11"/>
                    <a:pt x="21" y="1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3" y="86"/>
                    <a:pt x="23" y="86"/>
                    <a:pt x="23" y="86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24"/>
                    <a:pt x="29" y="15"/>
                    <a:pt x="41" y="15"/>
                  </a:cubicBezTo>
                  <a:cubicBezTo>
                    <a:pt x="53" y="15"/>
                    <a:pt x="57" y="26"/>
                    <a:pt x="57" y="35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36"/>
                    <a:pt x="78" y="36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78" y="22"/>
                    <a:pt x="85" y="15"/>
                    <a:pt x="96" y="15"/>
                  </a:cubicBezTo>
                  <a:cubicBezTo>
                    <a:pt x="108" y="15"/>
                    <a:pt x="112" y="26"/>
                    <a:pt x="112" y="35"/>
                  </a:cubicBezTo>
                  <a:cubicBezTo>
                    <a:pt x="112" y="86"/>
                    <a:pt x="112" y="86"/>
                    <a:pt x="112" y="86"/>
                  </a:cubicBezTo>
                  <a:cubicBezTo>
                    <a:pt x="133" y="86"/>
                    <a:pt x="133" y="86"/>
                    <a:pt x="133" y="86"/>
                  </a:cubicBezTo>
                  <a:cubicBezTo>
                    <a:pt x="133" y="36"/>
                    <a:pt x="133" y="36"/>
                    <a:pt x="133" y="36"/>
                  </a:cubicBezTo>
                  <a:cubicBezTo>
                    <a:pt x="133" y="10"/>
                    <a:pt x="119" y="1"/>
                    <a:pt x="10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Rectangle 16"/>
            <p:cNvSpPr>
              <a:spLocks noChangeArrowheads="1"/>
            </p:cNvSpPr>
            <p:nvPr/>
          </p:nvSpPr>
          <p:spPr bwMode="auto">
            <a:xfrm>
              <a:off x="2595563" y="4221163"/>
              <a:ext cx="82550" cy="3190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7"/>
            <p:cNvSpPr>
              <a:spLocks noEditPoints="1"/>
            </p:cNvSpPr>
            <p:nvPr/>
          </p:nvSpPr>
          <p:spPr bwMode="auto">
            <a:xfrm>
              <a:off x="3071813" y="4213225"/>
              <a:ext cx="357188" cy="330200"/>
            </a:xfrm>
            <a:custGeom>
              <a:avLst/>
              <a:gdLst>
                <a:gd name="T0" fmla="*/ 47 w 95"/>
                <a:gd name="T1" fmla="*/ 0 h 88"/>
                <a:gd name="T2" fmla="*/ 71 w 95"/>
                <a:gd name="T3" fmla="*/ 6 h 88"/>
                <a:gd name="T4" fmla="*/ 89 w 95"/>
                <a:gd name="T5" fmla="*/ 22 h 88"/>
                <a:gd name="T6" fmla="*/ 95 w 95"/>
                <a:gd name="T7" fmla="*/ 44 h 88"/>
                <a:gd name="T8" fmla="*/ 89 w 95"/>
                <a:gd name="T9" fmla="*/ 67 h 88"/>
                <a:gd name="T10" fmla="*/ 71 w 95"/>
                <a:gd name="T11" fmla="*/ 83 h 88"/>
                <a:gd name="T12" fmla="*/ 47 w 95"/>
                <a:gd name="T13" fmla="*/ 88 h 88"/>
                <a:gd name="T14" fmla="*/ 14 w 95"/>
                <a:gd name="T15" fmla="*/ 76 h 88"/>
                <a:gd name="T16" fmla="*/ 0 w 95"/>
                <a:gd name="T17" fmla="*/ 44 h 88"/>
                <a:gd name="T18" fmla="*/ 15 w 95"/>
                <a:gd name="T19" fmla="*/ 12 h 88"/>
                <a:gd name="T20" fmla="*/ 47 w 95"/>
                <a:gd name="T21" fmla="*/ 0 h 88"/>
                <a:gd name="T22" fmla="*/ 48 w 95"/>
                <a:gd name="T23" fmla="*/ 15 h 88"/>
                <a:gd name="T24" fmla="*/ 30 w 95"/>
                <a:gd name="T25" fmla="*/ 23 h 88"/>
                <a:gd name="T26" fmla="*/ 23 w 95"/>
                <a:gd name="T27" fmla="*/ 44 h 88"/>
                <a:gd name="T28" fmla="*/ 30 w 95"/>
                <a:gd name="T29" fmla="*/ 66 h 88"/>
                <a:gd name="T30" fmla="*/ 48 w 95"/>
                <a:gd name="T31" fmla="*/ 74 h 88"/>
                <a:gd name="T32" fmla="*/ 67 w 95"/>
                <a:gd name="T33" fmla="*/ 66 h 88"/>
                <a:gd name="T34" fmla="*/ 74 w 95"/>
                <a:gd name="T35" fmla="*/ 44 h 88"/>
                <a:gd name="T36" fmla="*/ 67 w 95"/>
                <a:gd name="T37" fmla="*/ 23 h 88"/>
                <a:gd name="T38" fmla="*/ 48 w 95"/>
                <a:gd name="T39" fmla="*/ 1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5" h="88">
                  <a:moveTo>
                    <a:pt x="47" y="0"/>
                  </a:moveTo>
                  <a:cubicBezTo>
                    <a:pt x="56" y="0"/>
                    <a:pt x="63" y="2"/>
                    <a:pt x="71" y="6"/>
                  </a:cubicBezTo>
                  <a:cubicBezTo>
                    <a:pt x="79" y="10"/>
                    <a:pt x="85" y="15"/>
                    <a:pt x="89" y="22"/>
                  </a:cubicBezTo>
                  <a:cubicBezTo>
                    <a:pt x="93" y="29"/>
                    <a:pt x="95" y="36"/>
                    <a:pt x="95" y="44"/>
                  </a:cubicBezTo>
                  <a:cubicBezTo>
                    <a:pt x="95" y="52"/>
                    <a:pt x="93" y="60"/>
                    <a:pt x="89" y="67"/>
                  </a:cubicBezTo>
                  <a:cubicBezTo>
                    <a:pt x="84" y="73"/>
                    <a:pt x="79" y="79"/>
                    <a:pt x="71" y="83"/>
                  </a:cubicBezTo>
                  <a:cubicBezTo>
                    <a:pt x="64" y="87"/>
                    <a:pt x="56" y="88"/>
                    <a:pt x="47" y="88"/>
                  </a:cubicBezTo>
                  <a:cubicBezTo>
                    <a:pt x="34" y="88"/>
                    <a:pt x="23" y="84"/>
                    <a:pt x="14" y="76"/>
                  </a:cubicBezTo>
                  <a:cubicBezTo>
                    <a:pt x="4" y="67"/>
                    <a:pt x="0" y="57"/>
                    <a:pt x="0" y="44"/>
                  </a:cubicBezTo>
                  <a:cubicBezTo>
                    <a:pt x="0" y="31"/>
                    <a:pt x="5" y="20"/>
                    <a:pt x="15" y="12"/>
                  </a:cubicBezTo>
                  <a:cubicBezTo>
                    <a:pt x="25" y="4"/>
                    <a:pt x="35" y="0"/>
                    <a:pt x="47" y="0"/>
                  </a:cubicBezTo>
                  <a:close/>
                  <a:moveTo>
                    <a:pt x="48" y="15"/>
                  </a:moveTo>
                  <a:cubicBezTo>
                    <a:pt x="41" y="15"/>
                    <a:pt x="35" y="18"/>
                    <a:pt x="30" y="23"/>
                  </a:cubicBezTo>
                  <a:cubicBezTo>
                    <a:pt x="25" y="29"/>
                    <a:pt x="23" y="36"/>
                    <a:pt x="23" y="44"/>
                  </a:cubicBezTo>
                  <a:cubicBezTo>
                    <a:pt x="23" y="53"/>
                    <a:pt x="25" y="60"/>
                    <a:pt x="30" y="66"/>
                  </a:cubicBezTo>
                  <a:cubicBezTo>
                    <a:pt x="35" y="71"/>
                    <a:pt x="41" y="74"/>
                    <a:pt x="48" y="74"/>
                  </a:cubicBezTo>
                  <a:cubicBezTo>
                    <a:pt x="56" y="74"/>
                    <a:pt x="62" y="71"/>
                    <a:pt x="67" y="66"/>
                  </a:cubicBezTo>
                  <a:cubicBezTo>
                    <a:pt x="72" y="60"/>
                    <a:pt x="74" y="53"/>
                    <a:pt x="74" y="44"/>
                  </a:cubicBezTo>
                  <a:cubicBezTo>
                    <a:pt x="74" y="36"/>
                    <a:pt x="72" y="29"/>
                    <a:pt x="67" y="23"/>
                  </a:cubicBezTo>
                  <a:cubicBezTo>
                    <a:pt x="62" y="18"/>
                    <a:pt x="56" y="15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8"/>
            <p:cNvSpPr>
              <a:spLocks/>
            </p:cNvSpPr>
            <p:nvPr/>
          </p:nvSpPr>
          <p:spPr bwMode="auto">
            <a:xfrm>
              <a:off x="2224088" y="4213225"/>
              <a:ext cx="307975" cy="327025"/>
            </a:xfrm>
            <a:custGeom>
              <a:avLst/>
              <a:gdLst>
                <a:gd name="T0" fmla="*/ 50 w 82"/>
                <a:gd name="T1" fmla="*/ 1 h 87"/>
                <a:gd name="T2" fmla="*/ 21 w 82"/>
                <a:gd name="T3" fmla="*/ 12 h 87"/>
                <a:gd name="T4" fmla="*/ 20 w 82"/>
                <a:gd name="T5" fmla="*/ 2 h 87"/>
                <a:gd name="T6" fmla="*/ 0 w 82"/>
                <a:gd name="T7" fmla="*/ 2 h 87"/>
                <a:gd name="T8" fmla="*/ 0 w 82"/>
                <a:gd name="T9" fmla="*/ 87 h 87"/>
                <a:gd name="T10" fmla="*/ 23 w 82"/>
                <a:gd name="T11" fmla="*/ 87 h 87"/>
                <a:gd name="T12" fmla="*/ 23 w 82"/>
                <a:gd name="T13" fmla="*/ 35 h 87"/>
                <a:gd name="T14" fmla="*/ 43 w 82"/>
                <a:gd name="T15" fmla="*/ 15 h 87"/>
                <a:gd name="T16" fmla="*/ 60 w 82"/>
                <a:gd name="T17" fmla="*/ 35 h 87"/>
                <a:gd name="T18" fmla="*/ 60 w 82"/>
                <a:gd name="T19" fmla="*/ 87 h 87"/>
                <a:gd name="T20" fmla="*/ 82 w 82"/>
                <a:gd name="T21" fmla="*/ 87 h 87"/>
                <a:gd name="T22" fmla="*/ 82 w 82"/>
                <a:gd name="T23" fmla="*/ 37 h 87"/>
                <a:gd name="T24" fmla="*/ 50 w 82"/>
                <a:gd name="T25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87">
                  <a:moveTo>
                    <a:pt x="50" y="1"/>
                  </a:moveTo>
                  <a:cubicBezTo>
                    <a:pt x="28" y="0"/>
                    <a:pt x="21" y="12"/>
                    <a:pt x="21" y="1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23" y="87"/>
                    <a:pt x="23" y="87"/>
                    <a:pt x="23" y="87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24"/>
                    <a:pt x="30" y="15"/>
                    <a:pt x="43" y="15"/>
                  </a:cubicBezTo>
                  <a:cubicBezTo>
                    <a:pt x="57" y="15"/>
                    <a:pt x="60" y="26"/>
                    <a:pt x="60" y="35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2" y="11"/>
                    <a:pt x="67" y="1"/>
                    <a:pt x="5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9"/>
            <p:cNvSpPr>
              <a:spLocks/>
            </p:cNvSpPr>
            <p:nvPr/>
          </p:nvSpPr>
          <p:spPr bwMode="auto">
            <a:xfrm>
              <a:off x="1838326" y="4221163"/>
              <a:ext cx="319088" cy="322262"/>
            </a:xfrm>
            <a:custGeom>
              <a:avLst/>
              <a:gdLst>
                <a:gd name="T0" fmla="*/ 35 w 85"/>
                <a:gd name="T1" fmla="*/ 86 h 86"/>
                <a:gd name="T2" fmla="*/ 64 w 85"/>
                <a:gd name="T3" fmla="*/ 75 h 86"/>
                <a:gd name="T4" fmla="*/ 65 w 85"/>
                <a:gd name="T5" fmla="*/ 85 h 86"/>
                <a:gd name="T6" fmla="*/ 85 w 85"/>
                <a:gd name="T7" fmla="*/ 85 h 86"/>
                <a:gd name="T8" fmla="*/ 85 w 85"/>
                <a:gd name="T9" fmla="*/ 0 h 86"/>
                <a:gd name="T10" fmla="*/ 62 w 85"/>
                <a:gd name="T11" fmla="*/ 0 h 86"/>
                <a:gd name="T12" fmla="*/ 62 w 85"/>
                <a:gd name="T13" fmla="*/ 51 h 86"/>
                <a:gd name="T14" fmla="*/ 42 w 85"/>
                <a:gd name="T15" fmla="*/ 71 h 86"/>
                <a:gd name="T16" fmla="*/ 23 w 85"/>
                <a:gd name="T17" fmla="*/ 51 h 86"/>
                <a:gd name="T18" fmla="*/ 23 w 85"/>
                <a:gd name="T19" fmla="*/ 0 h 86"/>
                <a:gd name="T20" fmla="*/ 0 w 85"/>
                <a:gd name="T21" fmla="*/ 0 h 86"/>
                <a:gd name="T22" fmla="*/ 0 w 85"/>
                <a:gd name="T23" fmla="*/ 50 h 86"/>
                <a:gd name="T24" fmla="*/ 35 w 85"/>
                <a:gd name="T2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86">
                  <a:moveTo>
                    <a:pt x="35" y="86"/>
                  </a:moveTo>
                  <a:cubicBezTo>
                    <a:pt x="57" y="86"/>
                    <a:pt x="64" y="75"/>
                    <a:pt x="64" y="7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2" y="62"/>
                    <a:pt x="55" y="71"/>
                    <a:pt x="42" y="71"/>
                  </a:cubicBezTo>
                  <a:cubicBezTo>
                    <a:pt x="29" y="71"/>
                    <a:pt x="23" y="60"/>
                    <a:pt x="23" y="5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76"/>
                    <a:pt x="18" y="86"/>
                    <a:pt x="35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0"/>
            <p:cNvSpPr>
              <a:spLocks/>
            </p:cNvSpPr>
            <p:nvPr/>
          </p:nvSpPr>
          <p:spPr bwMode="auto">
            <a:xfrm>
              <a:off x="2735263" y="4213225"/>
              <a:ext cx="328613" cy="333375"/>
            </a:xfrm>
            <a:custGeom>
              <a:avLst/>
              <a:gdLst>
                <a:gd name="T0" fmla="*/ 88 w 88"/>
                <a:gd name="T1" fmla="*/ 70 h 89"/>
                <a:gd name="T2" fmla="*/ 73 w 88"/>
                <a:gd name="T3" fmla="*/ 83 h 89"/>
                <a:gd name="T4" fmla="*/ 48 w 88"/>
                <a:gd name="T5" fmla="*/ 89 h 89"/>
                <a:gd name="T6" fmla="*/ 14 w 88"/>
                <a:gd name="T7" fmla="*/ 76 h 89"/>
                <a:gd name="T8" fmla="*/ 0 w 88"/>
                <a:gd name="T9" fmla="*/ 45 h 89"/>
                <a:gd name="T10" fmla="*/ 16 w 88"/>
                <a:gd name="T11" fmla="*/ 12 h 89"/>
                <a:gd name="T12" fmla="*/ 48 w 88"/>
                <a:gd name="T13" fmla="*/ 0 h 89"/>
                <a:gd name="T14" fmla="*/ 72 w 88"/>
                <a:gd name="T15" fmla="*/ 6 h 89"/>
                <a:gd name="T16" fmla="*/ 88 w 88"/>
                <a:gd name="T17" fmla="*/ 19 h 89"/>
                <a:gd name="T18" fmla="*/ 71 w 88"/>
                <a:gd name="T19" fmla="*/ 30 h 89"/>
                <a:gd name="T20" fmla="*/ 67 w 88"/>
                <a:gd name="T21" fmla="*/ 24 h 89"/>
                <a:gd name="T22" fmla="*/ 48 w 88"/>
                <a:gd name="T23" fmla="*/ 16 h 89"/>
                <a:gd name="T24" fmla="*/ 31 w 88"/>
                <a:gd name="T25" fmla="*/ 24 h 89"/>
                <a:gd name="T26" fmla="*/ 23 w 88"/>
                <a:gd name="T27" fmla="*/ 45 h 89"/>
                <a:gd name="T28" fmla="*/ 31 w 88"/>
                <a:gd name="T29" fmla="*/ 65 h 89"/>
                <a:gd name="T30" fmla="*/ 48 w 88"/>
                <a:gd name="T31" fmla="*/ 73 h 89"/>
                <a:gd name="T32" fmla="*/ 66 w 88"/>
                <a:gd name="T33" fmla="*/ 65 h 89"/>
                <a:gd name="T34" fmla="*/ 71 w 88"/>
                <a:gd name="T35" fmla="*/ 59 h 89"/>
                <a:gd name="T36" fmla="*/ 88 w 88"/>
                <a:gd name="T37" fmla="*/ 7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" h="89">
                  <a:moveTo>
                    <a:pt x="88" y="70"/>
                  </a:moveTo>
                  <a:cubicBezTo>
                    <a:pt x="84" y="76"/>
                    <a:pt x="79" y="80"/>
                    <a:pt x="73" y="83"/>
                  </a:cubicBezTo>
                  <a:cubicBezTo>
                    <a:pt x="65" y="87"/>
                    <a:pt x="57" y="89"/>
                    <a:pt x="48" y="89"/>
                  </a:cubicBezTo>
                  <a:cubicBezTo>
                    <a:pt x="35" y="89"/>
                    <a:pt x="24" y="84"/>
                    <a:pt x="14" y="76"/>
                  </a:cubicBezTo>
                  <a:cubicBezTo>
                    <a:pt x="5" y="67"/>
                    <a:pt x="0" y="57"/>
                    <a:pt x="0" y="45"/>
                  </a:cubicBezTo>
                  <a:cubicBezTo>
                    <a:pt x="0" y="32"/>
                    <a:pt x="6" y="21"/>
                    <a:pt x="16" y="12"/>
                  </a:cubicBezTo>
                  <a:cubicBezTo>
                    <a:pt x="25" y="4"/>
                    <a:pt x="36" y="0"/>
                    <a:pt x="48" y="0"/>
                  </a:cubicBezTo>
                  <a:cubicBezTo>
                    <a:pt x="56" y="0"/>
                    <a:pt x="65" y="2"/>
                    <a:pt x="72" y="6"/>
                  </a:cubicBezTo>
                  <a:cubicBezTo>
                    <a:pt x="79" y="9"/>
                    <a:pt x="84" y="14"/>
                    <a:pt x="88" y="19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0" y="28"/>
                    <a:pt x="68" y="26"/>
                    <a:pt x="67" y="24"/>
                  </a:cubicBezTo>
                  <a:cubicBezTo>
                    <a:pt x="62" y="19"/>
                    <a:pt x="56" y="16"/>
                    <a:pt x="48" y="16"/>
                  </a:cubicBezTo>
                  <a:cubicBezTo>
                    <a:pt x="41" y="16"/>
                    <a:pt x="35" y="19"/>
                    <a:pt x="31" y="24"/>
                  </a:cubicBezTo>
                  <a:cubicBezTo>
                    <a:pt x="26" y="29"/>
                    <a:pt x="23" y="36"/>
                    <a:pt x="23" y="45"/>
                  </a:cubicBezTo>
                  <a:cubicBezTo>
                    <a:pt x="23" y="53"/>
                    <a:pt x="26" y="60"/>
                    <a:pt x="31" y="65"/>
                  </a:cubicBezTo>
                  <a:cubicBezTo>
                    <a:pt x="35" y="71"/>
                    <a:pt x="41" y="73"/>
                    <a:pt x="48" y="73"/>
                  </a:cubicBezTo>
                  <a:cubicBezTo>
                    <a:pt x="56" y="73"/>
                    <a:pt x="62" y="71"/>
                    <a:pt x="66" y="65"/>
                  </a:cubicBezTo>
                  <a:cubicBezTo>
                    <a:pt x="68" y="63"/>
                    <a:pt x="70" y="61"/>
                    <a:pt x="71" y="59"/>
                  </a:cubicBezTo>
                  <a:lnTo>
                    <a:pt x="88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1"/>
            <p:cNvSpPr>
              <a:spLocks noEditPoints="1"/>
            </p:cNvSpPr>
            <p:nvPr/>
          </p:nvSpPr>
          <p:spPr bwMode="auto">
            <a:xfrm>
              <a:off x="5505451" y="4157663"/>
              <a:ext cx="434975" cy="377825"/>
            </a:xfrm>
            <a:custGeom>
              <a:avLst/>
              <a:gdLst>
                <a:gd name="T0" fmla="*/ 25 w 116"/>
                <a:gd name="T1" fmla="*/ 84 h 101"/>
                <a:gd name="T2" fmla="*/ 0 w 116"/>
                <a:gd name="T3" fmla="*/ 31 h 101"/>
                <a:gd name="T4" fmla="*/ 9 w 116"/>
                <a:gd name="T5" fmla="*/ 41 h 101"/>
                <a:gd name="T6" fmla="*/ 22 w 116"/>
                <a:gd name="T7" fmla="*/ 101 h 101"/>
                <a:gd name="T8" fmla="*/ 116 w 116"/>
                <a:gd name="T9" fmla="*/ 91 h 101"/>
                <a:gd name="T10" fmla="*/ 71 w 116"/>
                <a:gd name="T11" fmla="*/ 21 h 101"/>
                <a:gd name="T12" fmla="*/ 50 w 116"/>
                <a:gd name="T13" fmla="*/ 20 h 101"/>
                <a:gd name="T14" fmla="*/ 34 w 116"/>
                <a:gd name="T15" fmla="*/ 25 h 101"/>
                <a:gd name="T16" fmla="*/ 38 w 116"/>
                <a:gd name="T17" fmla="*/ 86 h 101"/>
                <a:gd name="T18" fmla="*/ 49 w 116"/>
                <a:gd name="T19" fmla="*/ 68 h 101"/>
                <a:gd name="T20" fmla="*/ 66 w 116"/>
                <a:gd name="T21" fmla="*/ 86 h 101"/>
                <a:gd name="T22" fmla="*/ 81 w 116"/>
                <a:gd name="T23" fmla="*/ 77 h 101"/>
                <a:gd name="T24" fmla="*/ 99 w 116"/>
                <a:gd name="T25" fmla="*/ 68 h 101"/>
                <a:gd name="T26" fmla="*/ 94 w 116"/>
                <a:gd name="T27" fmla="*/ 75 h 101"/>
                <a:gd name="T28" fmla="*/ 90 w 116"/>
                <a:gd name="T29" fmla="*/ 86 h 101"/>
                <a:gd name="T30" fmla="*/ 114 w 116"/>
                <a:gd name="T31" fmla="*/ 74 h 101"/>
                <a:gd name="T32" fmla="*/ 105 w 116"/>
                <a:gd name="T33" fmla="*/ 25 h 101"/>
                <a:gd name="T34" fmla="*/ 111 w 116"/>
                <a:gd name="T35" fmla="*/ 12 h 101"/>
                <a:gd name="T36" fmla="*/ 33 w 116"/>
                <a:gd name="T37" fmla="*/ 0 h 101"/>
                <a:gd name="T38" fmla="*/ 90 w 116"/>
                <a:gd name="T39" fmla="*/ 10 h 101"/>
                <a:gd name="T40" fmla="*/ 66 w 116"/>
                <a:gd name="T41" fmla="*/ 58 h 101"/>
                <a:gd name="T42" fmla="*/ 49 w 116"/>
                <a:gd name="T43" fmla="*/ 52 h 101"/>
                <a:gd name="T44" fmla="*/ 66 w 116"/>
                <a:gd name="T45" fmla="*/ 58 h 101"/>
                <a:gd name="T46" fmla="*/ 49 w 116"/>
                <a:gd name="T47" fmla="*/ 42 h 101"/>
                <a:gd name="T48" fmla="*/ 66 w 116"/>
                <a:gd name="T49" fmla="*/ 35 h 101"/>
                <a:gd name="T50" fmla="*/ 99 w 116"/>
                <a:gd name="T51" fmla="*/ 58 h 101"/>
                <a:gd name="T52" fmla="*/ 81 w 116"/>
                <a:gd name="T53" fmla="*/ 52 h 101"/>
                <a:gd name="T54" fmla="*/ 99 w 116"/>
                <a:gd name="T55" fmla="*/ 58 h 101"/>
                <a:gd name="T56" fmla="*/ 99 w 116"/>
                <a:gd name="T57" fmla="*/ 42 h 101"/>
                <a:gd name="T58" fmla="*/ 81 w 116"/>
                <a:gd name="T59" fmla="*/ 35 h 101"/>
                <a:gd name="T60" fmla="*/ 27 w 116"/>
                <a:gd name="T61" fmla="*/ 19 h 101"/>
                <a:gd name="T62" fmla="*/ 1 w 116"/>
                <a:gd name="T63" fmla="*/ 8 h 101"/>
                <a:gd name="T64" fmla="*/ 27 w 116"/>
                <a:gd name="T65" fmla="*/ 1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6" h="101">
                  <a:moveTo>
                    <a:pt x="32" y="91"/>
                  </a:moveTo>
                  <a:cubicBezTo>
                    <a:pt x="28" y="91"/>
                    <a:pt x="25" y="88"/>
                    <a:pt x="25" y="84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88"/>
                    <a:pt x="9" y="88"/>
                    <a:pt x="9" y="88"/>
                  </a:cubicBezTo>
                  <a:cubicBezTo>
                    <a:pt x="9" y="96"/>
                    <a:pt x="16" y="101"/>
                    <a:pt x="22" y="101"/>
                  </a:cubicBezTo>
                  <a:cubicBezTo>
                    <a:pt x="116" y="101"/>
                    <a:pt x="116" y="101"/>
                    <a:pt x="116" y="101"/>
                  </a:cubicBezTo>
                  <a:cubicBezTo>
                    <a:pt x="116" y="91"/>
                    <a:pt x="116" y="91"/>
                    <a:pt x="116" y="91"/>
                  </a:cubicBezTo>
                  <a:lnTo>
                    <a:pt x="32" y="91"/>
                  </a:lnTo>
                  <a:close/>
                  <a:moveTo>
                    <a:pt x="71" y="21"/>
                  </a:moveTo>
                  <a:cubicBezTo>
                    <a:pt x="64" y="16"/>
                    <a:pt x="56" y="13"/>
                    <a:pt x="56" y="13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43" y="86"/>
                    <a:pt x="49" y="83"/>
                    <a:pt x="49" y="77"/>
                  </a:cubicBezTo>
                  <a:cubicBezTo>
                    <a:pt x="49" y="68"/>
                    <a:pt x="49" y="68"/>
                    <a:pt x="49" y="68"/>
                  </a:cubicBezTo>
                  <a:cubicBezTo>
                    <a:pt x="66" y="68"/>
                    <a:pt x="66" y="68"/>
                    <a:pt x="66" y="68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77" y="86"/>
                    <a:pt x="81" y="83"/>
                    <a:pt x="81" y="77"/>
                  </a:cubicBezTo>
                  <a:cubicBezTo>
                    <a:pt x="81" y="68"/>
                    <a:pt x="81" y="68"/>
                    <a:pt x="81" y="68"/>
                  </a:cubicBezTo>
                  <a:cubicBezTo>
                    <a:pt x="99" y="68"/>
                    <a:pt x="99" y="68"/>
                    <a:pt x="99" y="68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99" y="74"/>
                    <a:pt x="96" y="75"/>
                    <a:pt x="94" y="75"/>
                  </a:cubicBezTo>
                  <a:cubicBezTo>
                    <a:pt x="87" y="75"/>
                    <a:pt x="87" y="75"/>
                    <a:pt x="87" y="75"/>
                  </a:cubicBezTo>
                  <a:cubicBezTo>
                    <a:pt x="90" y="86"/>
                    <a:pt x="90" y="86"/>
                    <a:pt x="90" y="86"/>
                  </a:cubicBezTo>
                  <a:cubicBezTo>
                    <a:pt x="101" y="86"/>
                    <a:pt x="101" y="86"/>
                    <a:pt x="101" y="86"/>
                  </a:cubicBezTo>
                  <a:cubicBezTo>
                    <a:pt x="108" y="86"/>
                    <a:pt x="114" y="80"/>
                    <a:pt x="114" y="74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29"/>
                    <a:pt x="110" y="25"/>
                    <a:pt x="105" y="25"/>
                  </a:cubicBezTo>
                  <a:cubicBezTo>
                    <a:pt x="88" y="25"/>
                    <a:pt x="88" y="25"/>
                    <a:pt x="88" y="25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90" y="10"/>
                    <a:pt x="90" y="10"/>
                    <a:pt x="90" y="10"/>
                  </a:cubicBezTo>
                  <a:lnTo>
                    <a:pt x="71" y="21"/>
                  </a:lnTo>
                  <a:close/>
                  <a:moveTo>
                    <a:pt x="66" y="58"/>
                  </a:moveTo>
                  <a:cubicBezTo>
                    <a:pt x="49" y="58"/>
                    <a:pt x="49" y="58"/>
                    <a:pt x="49" y="58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66" y="52"/>
                    <a:pt x="66" y="52"/>
                    <a:pt x="66" y="52"/>
                  </a:cubicBezTo>
                  <a:lnTo>
                    <a:pt x="66" y="58"/>
                  </a:lnTo>
                  <a:close/>
                  <a:moveTo>
                    <a:pt x="66" y="42"/>
                  </a:moveTo>
                  <a:cubicBezTo>
                    <a:pt x="49" y="42"/>
                    <a:pt x="49" y="42"/>
                    <a:pt x="49" y="42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66" y="35"/>
                    <a:pt x="66" y="35"/>
                    <a:pt x="66" y="35"/>
                  </a:cubicBezTo>
                  <a:lnTo>
                    <a:pt x="66" y="42"/>
                  </a:lnTo>
                  <a:close/>
                  <a:moveTo>
                    <a:pt x="99" y="58"/>
                  </a:moveTo>
                  <a:cubicBezTo>
                    <a:pt x="81" y="58"/>
                    <a:pt x="81" y="58"/>
                    <a:pt x="81" y="58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99" y="52"/>
                    <a:pt x="99" y="52"/>
                    <a:pt x="99" y="52"/>
                  </a:cubicBezTo>
                  <a:lnTo>
                    <a:pt x="99" y="58"/>
                  </a:lnTo>
                  <a:close/>
                  <a:moveTo>
                    <a:pt x="99" y="35"/>
                  </a:moveTo>
                  <a:cubicBezTo>
                    <a:pt x="99" y="42"/>
                    <a:pt x="99" y="42"/>
                    <a:pt x="99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35"/>
                    <a:pt x="81" y="35"/>
                    <a:pt x="81" y="35"/>
                  </a:cubicBezTo>
                  <a:lnTo>
                    <a:pt x="99" y="35"/>
                  </a:lnTo>
                  <a:close/>
                  <a:moveTo>
                    <a:pt x="27" y="19"/>
                  </a:moveTo>
                  <a:cubicBezTo>
                    <a:pt x="19" y="8"/>
                    <a:pt x="10" y="3"/>
                    <a:pt x="10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6" y="27"/>
                    <a:pt x="16" y="27"/>
                    <a:pt x="16" y="27"/>
                  </a:cubicBezTo>
                  <a:lnTo>
                    <a:pt x="27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2"/>
            <p:cNvSpPr>
              <a:spLocks noEditPoints="1"/>
            </p:cNvSpPr>
            <p:nvPr/>
          </p:nvSpPr>
          <p:spPr bwMode="auto">
            <a:xfrm>
              <a:off x="5026026" y="4149725"/>
              <a:ext cx="438150" cy="396875"/>
            </a:xfrm>
            <a:custGeom>
              <a:avLst/>
              <a:gdLst>
                <a:gd name="T0" fmla="*/ 58 w 117"/>
                <a:gd name="T1" fmla="*/ 68 h 106"/>
                <a:gd name="T2" fmla="*/ 51 w 117"/>
                <a:gd name="T3" fmla="*/ 70 h 106"/>
                <a:gd name="T4" fmla="*/ 51 w 117"/>
                <a:gd name="T5" fmla="*/ 13 h 106"/>
                <a:gd name="T6" fmla="*/ 41 w 117"/>
                <a:gd name="T7" fmla="*/ 3 h 106"/>
                <a:gd name="T8" fmla="*/ 2 w 117"/>
                <a:gd name="T9" fmla="*/ 3 h 106"/>
                <a:gd name="T10" fmla="*/ 2 w 117"/>
                <a:gd name="T11" fmla="*/ 13 h 106"/>
                <a:gd name="T12" fmla="*/ 35 w 117"/>
                <a:gd name="T13" fmla="*/ 13 h 106"/>
                <a:gd name="T14" fmla="*/ 35 w 117"/>
                <a:gd name="T15" fmla="*/ 29 h 106"/>
                <a:gd name="T16" fmla="*/ 22 w 117"/>
                <a:gd name="T17" fmla="*/ 29 h 106"/>
                <a:gd name="T18" fmla="*/ 22 w 117"/>
                <a:gd name="T19" fmla="*/ 18 h 106"/>
                <a:gd name="T20" fmla="*/ 7 w 117"/>
                <a:gd name="T21" fmla="*/ 18 h 106"/>
                <a:gd name="T22" fmla="*/ 7 w 117"/>
                <a:gd name="T23" fmla="*/ 81 h 106"/>
                <a:gd name="T24" fmla="*/ 0 w 117"/>
                <a:gd name="T25" fmla="*/ 83 h 106"/>
                <a:gd name="T26" fmla="*/ 0 w 117"/>
                <a:gd name="T27" fmla="*/ 94 h 106"/>
                <a:gd name="T28" fmla="*/ 35 w 117"/>
                <a:gd name="T29" fmla="*/ 85 h 106"/>
                <a:gd name="T30" fmla="*/ 35 w 117"/>
                <a:gd name="T31" fmla="*/ 106 h 106"/>
                <a:gd name="T32" fmla="*/ 41 w 117"/>
                <a:gd name="T33" fmla="*/ 106 h 106"/>
                <a:gd name="T34" fmla="*/ 51 w 117"/>
                <a:gd name="T35" fmla="*/ 98 h 106"/>
                <a:gd name="T36" fmla="*/ 51 w 117"/>
                <a:gd name="T37" fmla="*/ 81 h 106"/>
                <a:gd name="T38" fmla="*/ 58 w 117"/>
                <a:gd name="T39" fmla="*/ 79 h 106"/>
                <a:gd name="T40" fmla="*/ 58 w 117"/>
                <a:gd name="T41" fmla="*/ 68 h 106"/>
                <a:gd name="T42" fmla="*/ 35 w 117"/>
                <a:gd name="T43" fmla="*/ 74 h 106"/>
                <a:gd name="T44" fmla="*/ 22 w 117"/>
                <a:gd name="T45" fmla="*/ 77 h 106"/>
                <a:gd name="T46" fmla="*/ 22 w 117"/>
                <a:gd name="T47" fmla="*/ 61 h 106"/>
                <a:gd name="T48" fmla="*/ 35 w 117"/>
                <a:gd name="T49" fmla="*/ 61 h 106"/>
                <a:gd name="T50" fmla="*/ 35 w 117"/>
                <a:gd name="T51" fmla="*/ 74 h 106"/>
                <a:gd name="T52" fmla="*/ 35 w 117"/>
                <a:gd name="T53" fmla="*/ 51 h 106"/>
                <a:gd name="T54" fmla="*/ 22 w 117"/>
                <a:gd name="T55" fmla="*/ 51 h 106"/>
                <a:gd name="T56" fmla="*/ 22 w 117"/>
                <a:gd name="T57" fmla="*/ 39 h 106"/>
                <a:gd name="T58" fmla="*/ 35 w 117"/>
                <a:gd name="T59" fmla="*/ 39 h 106"/>
                <a:gd name="T60" fmla="*/ 35 w 117"/>
                <a:gd name="T61" fmla="*/ 51 h 106"/>
                <a:gd name="T62" fmla="*/ 95 w 117"/>
                <a:gd name="T63" fmla="*/ 59 h 106"/>
                <a:gd name="T64" fmla="*/ 114 w 117"/>
                <a:gd name="T65" fmla="*/ 59 h 106"/>
                <a:gd name="T66" fmla="*/ 114 w 117"/>
                <a:gd name="T67" fmla="*/ 49 h 106"/>
                <a:gd name="T68" fmla="*/ 93 w 117"/>
                <a:gd name="T69" fmla="*/ 49 h 106"/>
                <a:gd name="T70" fmla="*/ 93 w 117"/>
                <a:gd name="T71" fmla="*/ 33 h 106"/>
                <a:gd name="T72" fmla="*/ 114 w 117"/>
                <a:gd name="T73" fmla="*/ 33 h 106"/>
                <a:gd name="T74" fmla="*/ 114 w 117"/>
                <a:gd name="T75" fmla="*/ 23 h 106"/>
                <a:gd name="T76" fmla="*/ 100 w 117"/>
                <a:gd name="T77" fmla="*/ 23 h 106"/>
                <a:gd name="T78" fmla="*/ 113 w 117"/>
                <a:gd name="T79" fmla="*/ 8 h 106"/>
                <a:gd name="T80" fmla="*/ 101 w 117"/>
                <a:gd name="T81" fmla="*/ 0 h 106"/>
                <a:gd name="T82" fmla="*/ 85 w 117"/>
                <a:gd name="T83" fmla="*/ 23 h 106"/>
                <a:gd name="T84" fmla="*/ 74 w 117"/>
                <a:gd name="T85" fmla="*/ 23 h 106"/>
                <a:gd name="T86" fmla="*/ 83 w 117"/>
                <a:gd name="T87" fmla="*/ 17 h 106"/>
                <a:gd name="T88" fmla="*/ 69 w 117"/>
                <a:gd name="T89" fmla="*/ 0 h 106"/>
                <a:gd name="T90" fmla="*/ 60 w 117"/>
                <a:gd name="T91" fmla="*/ 5 h 106"/>
                <a:gd name="T92" fmla="*/ 71 w 117"/>
                <a:gd name="T93" fmla="*/ 23 h 106"/>
                <a:gd name="T94" fmla="*/ 57 w 117"/>
                <a:gd name="T95" fmla="*/ 23 h 106"/>
                <a:gd name="T96" fmla="*/ 57 w 117"/>
                <a:gd name="T97" fmla="*/ 33 h 106"/>
                <a:gd name="T98" fmla="*/ 76 w 117"/>
                <a:gd name="T99" fmla="*/ 33 h 106"/>
                <a:gd name="T100" fmla="*/ 76 w 117"/>
                <a:gd name="T101" fmla="*/ 49 h 106"/>
                <a:gd name="T102" fmla="*/ 57 w 117"/>
                <a:gd name="T103" fmla="*/ 49 h 106"/>
                <a:gd name="T104" fmla="*/ 57 w 117"/>
                <a:gd name="T105" fmla="*/ 59 h 106"/>
                <a:gd name="T106" fmla="*/ 74 w 117"/>
                <a:gd name="T107" fmla="*/ 59 h 106"/>
                <a:gd name="T108" fmla="*/ 55 w 117"/>
                <a:gd name="T109" fmla="*/ 105 h 106"/>
                <a:gd name="T110" fmla="*/ 63 w 117"/>
                <a:gd name="T111" fmla="*/ 105 h 106"/>
                <a:gd name="T112" fmla="*/ 73 w 117"/>
                <a:gd name="T113" fmla="*/ 98 h 106"/>
                <a:gd name="T114" fmla="*/ 85 w 117"/>
                <a:gd name="T115" fmla="*/ 71 h 106"/>
                <a:gd name="T116" fmla="*/ 101 w 117"/>
                <a:gd name="T117" fmla="*/ 105 h 106"/>
                <a:gd name="T118" fmla="*/ 117 w 117"/>
                <a:gd name="T119" fmla="*/ 105 h 106"/>
                <a:gd name="T120" fmla="*/ 95 w 117"/>
                <a:gd name="T121" fmla="*/ 5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7" h="106">
                  <a:moveTo>
                    <a:pt x="58" y="68"/>
                  </a:moveTo>
                  <a:cubicBezTo>
                    <a:pt x="51" y="70"/>
                    <a:pt x="51" y="70"/>
                    <a:pt x="51" y="70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1" y="6"/>
                    <a:pt x="46" y="3"/>
                    <a:pt x="4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81"/>
                    <a:pt x="7" y="81"/>
                    <a:pt x="7" y="81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106"/>
                    <a:pt x="35" y="106"/>
                    <a:pt x="35" y="106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46" y="106"/>
                    <a:pt x="49" y="103"/>
                    <a:pt x="51" y="98"/>
                  </a:cubicBezTo>
                  <a:cubicBezTo>
                    <a:pt x="51" y="81"/>
                    <a:pt x="51" y="81"/>
                    <a:pt x="51" y="81"/>
                  </a:cubicBezTo>
                  <a:cubicBezTo>
                    <a:pt x="58" y="79"/>
                    <a:pt x="58" y="79"/>
                    <a:pt x="58" y="79"/>
                  </a:cubicBezTo>
                  <a:lnTo>
                    <a:pt x="58" y="68"/>
                  </a:lnTo>
                  <a:close/>
                  <a:moveTo>
                    <a:pt x="35" y="74"/>
                  </a:moveTo>
                  <a:cubicBezTo>
                    <a:pt x="22" y="77"/>
                    <a:pt x="22" y="77"/>
                    <a:pt x="22" y="77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35" y="61"/>
                    <a:pt x="35" y="61"/>
                    <a:pt x="35" y="61"/>
                  </a:cubicBezTo>
                  <a:lnTo>
                    <a:pt x="35" y="74"/>
                  </a:lnTo>
                  <a:close/>
                  <a:moveTo>
                    <a:pt x="35" y="51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35" y="39"/>
                    <a:pt x="35" y="39"/>
                    <a:pt x="35" y="39"/>
                  </a:cubicBezTo>
                  <a:lnTo>
                    <a:pt x="35" y="51"/>
                  </a:lnTo>
                  <a:close/>
                  <a:moveTo>
                    <a:pt x="95" y="59"/>
                  </a:moveTo>
                  <a:cubicBezTo>
                    <a:pt x="114" y="59"/>
                    <a:pt x="114" y="59"/>
                    <a:pt x="114" y="59"/>
                  </a:cubicBezTo>
                  <a:cubicBezTo>
                    <a:pt x="114" y="49"/>
                    <a:pt x="114" y="49"/>
                    <a:pt x="114" y="49"/>
                  </a:cubicBezTo>
                  <a:cubicBezTo>
                    <a:pt x="93" y="49"/>
                    <a:pt x="93" y="49"/>
                    <a:pt x="93" y="49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75" y="7"/>
                    <a:pt x="69" y="0"/>
                    <a:pt x="69" y="0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49"/>
                    <a:pt x="76" y="49"/>
                    <a:pt x="76" y="49"/>
                  </a:cubicBezTo>
                  <a:cubicBezTo>
                    <a:pt x="57" y="49"/>
                    <a:pt x="57" y="49"/>
                    <a:pt x="57" y="4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55" y="105"/>
                    <a:pt x="55" y="105"/>
                    <a:pt x="55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7" y="105"/>
                    <a:pt x="72" y="102"/>
                    <a:pt x="73" y="98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101" y="105"/>
                    <a:pt x="101" y="105"/>
                    <a:pt x="101" y="105"/>
                  </a:cubicBezTo>
                  <a:cubicBezTo>
                    <a:pt x="117" y="105"/>
                    <a:pt x="117" y="105"/>
                    <a:pt x="117" y="105"/>
                  </a:cubicBezTo>
                  <a:lnTo>
                    <a:pt x="95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3"/>
            <p:cNvSpPr>
              <a:spLocks noEditPoints="1"/>
            </p:cNvSpPr>
            <p:nvPr/>
          </p:nvSpPr>
          <p:spPr bwMode="auto">
            <a:xfrm>
              <a:off x="4046538" y="4149725"/>
              <a:ext cx="428625" cy="396875"/>
            </a:xfrm>
            <a:custGeom>
              <a:avLst/>
              <a:gdLst>
                <a:gd name="T0" fmla="*/ 102 w 114"/>
                <a:gd name="T1" fmla="*/ 15 h 106"/>
                <a:gd name="T2" fmla="*/ 66 w 114"/>
                <a:gd name="T3" fmla="*/ 15 h 106"/>
                <a:gd name="T4" fmla="*/ 66 w 114"/>
                <a:gd name="T5" fmla="*/ 0 h 106"/>
                <a:gd name="T6" fmla="*/ 48 w 114"/>
                <a:gd name="T7" fmla="*/ 0 h 106"/>
                <a:gd name="T8" fmla="*/ 48 w 114"/>
                <a:gd name="T9" fmla="*/ 15 h 106"/>
                <a:gd name="T10" fmla="*/ 24 w 114"/>
                <a:gd name="T11" fmla="*/ 15 h 106"/>
                <a:gd name="T12" fmla="*/ 24 w 114"/>
                <a:gd name="T13" fmla="*/ 25 h 106"/>
                <a:gd name="T14" fmla="*/ 48 w 114"/>
                <a:gd name="T15" fmla="*/ 25 h 106"/>
                <a:gd name="T16" fmla="*/ 48 w 114"/>
                <a:gd name="T17" fmla="*/ 67 h 106"/>
                <a:gd name="T18" fmla="*/ 18 w 114"/>
                <a:gd name="T19" fmla="*/ 67 h 106"/>
                <a:gd name="T20" fmla="*/ 18 w 114"/>
                <a:gd name="T21" fmla="*/ 15 h 106"/>
                <a:gd name="T22" fmla="*/ 0 w 114"/>
                <a:gd name="T23" fmla="*/ 15 h 106"/>
                <a:gd name="T24" fmla="*/ 0 w 114"/>
                <a:gd name="T25" fmla="*/ 76 h 106"/>
                <a:gd name="T26" fmla="*/ 48 w 114"/>
                <a:gd name="T27" fmla="*/ 76 h 106"/>
                <a:gd name="T28" fmla="*/ 48 w 114"/>
                <a:gd name="T29" fmla="*/ 106 h 106"/>
                <a:gd name="T30" fmla="*/ 50 w 114"/>
                <a:gd name="T31" fmla="*/ 106 h 106"/>
                <a:gd name="T32" fmla="*/ 66 w 114"/>
                <a:gd name="T33" fmla="*/ 94 h 106"/>
                <a:gd name="T34" fmla="*/ 66 w 114"/>
                <a:gd name="T35" fmla="*/ 76 h 106"/>
                <a:gd name="T36" fmla="*/ 98 w 114"/>
                <a:gd name="T37" fmla="*/ 76 h 106"/>
                <a:gd name="T38" fmla="*/ 114 w 114"/>
                <a:gd name="T39" fmla="*/ 62 h 106"/>
                <a:gd name="T40" fmla="*/ 114 w 114"/>
                <a:gd name="T41" fmla="*/ 25 h 106"/>
                <a:gd name="T42" fmla="*/ 102 w 114"/>
                <a:gd name="T43" fmla="*/ 15 h 106"/>
                <a:gd name="T44" fmla="*/ 95 w 114"/>
                <a:gd name="T45" fmla="*/ 60 h 106"/>
                <a:gd name="T46" fmla="*/ 88 w 114"/>
                <a:gd name="T47" fmla="*/ 67 h 106"/>
                <a:gd name="T48" fmla="*/ 66 w 114"/>
                <a:gd name="T49" fmla="*/ 67 h 106"/>
                <a:gd name="T50" fmla="*/ 66 w 114"/>
                <a:gd name="T51" fmla="*/ 25 h 106"/>
                <a:gd name="T52" fmla="*/ 95 w 114"/>
                <a:gd name="T53" fmla="*/ 25 h 106"/>
                <a:gd name="T54" fmla="*/ 95 w 114"/>
                <a:gd name="T55" fmla="*/ 6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4" h="106">
                  <a:moveTo>
                    <a:pt x="102" y="15"/>
                  </a:moveTo>
                  <a:cubicBezTo>
                    <a:pt x="66" y="15"/>
                    <a:pt x="66" y="15"/>
                    <a:pt x="66" y="15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8" y="106"/>
                    <a:pt x="48" y="106"/>
                    <a:pt x="48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61" y="105"/>
                    <a:pt x="66" y="101"/>
                    <a:pt x="66" y="94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98" y="76"/>
                    <a:pt x="98" y="76"/>
                    <a:pt x="98" y="76"/>
                  </a:cubicBezTo>
                  <a:cubicBezTo>
                    <a:pt x="107" y="76"/>
                    <a:pt x="114" y="70"/>
                    <a:pt x="114" y="62"/>
                  </a:cubicBezTo>
                  <a:cubicBezTo>
                    <a:pt x="114" y="25"/>
                    <a:pt x="114" y="25"/>
                    <a:pt x="114" y="25"/>
                  </a:cubicBezTo>
                  <a:cubicBezTo>
                    <a:pt x="114" y="19"/>
                    <a:pt x="109" y="15"/>
                    <a:pt x="102" y="15"/>
                  </a:cubicBezTo>
                  <a:close/>
                  <a:moveTo>
                    <a:pt x="95" y="60"/>
                  </a:moveTo>
                  <a:cubicBezTo>
                    <a:pt x="95" y="64"/>
                    <a:pt x="92" y="67"/>
                    <a:pt x="88" y="67"/>
                  </a:cubicBezTo>
                  <a:cubicBezTo>
                    <a:pt x="66" y="67"/>
                    <a:pt x="66" y="67"/>
                    <a:pt x="66" y="67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95" y="25"/>
                    <a:pt x="95" y="25"/>
                    <a:pt x="95" y="25"/>
                  </a:cubicBezTo>
                  <a:lnTo>
                    <a:pt x="95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4"/>
            <p:cNvSpPr>
              <a:spLocks noEditPoints="1"/>
            </p:cNvSpPr>
            <p:nvPr/>
          </p:nvSpPr>
          <p:spPr bwMode="auto">
            <a:xfrm>
              <a:off x="4538663" y="4157663"/>
              <a:ext cx="423863" cy="377825"/>
            </a:xfrm>
            <a:custGeom>
              <a:avLst/>
              <a:gdLst>
                <a:gd name="T0" fmla="*/ 101 w 113"/>
                <a:gd name="T1" fmla="*/ 0 h 101"/>
                <a:gd name="T2" fmla="*/ 23 w 113"/>
                <a:gd name="T3" fmla="*/ 0 h 101"/>
                <a:gd name="T4" fmla="*/ 23 w 113"/>
                <a:gd name="T5" fmla="*/ 10 h 101"/>
                <a:gd name="T6" fmla="*/ 96 w 113"/>
                <a:gd name="T7" fmla="*/ 10 h 101"/>
                <a:gd name="T8" fmla="*/ 96 w 113"/>
                <a:gd name="T9" fmla="*/ 84 h 101"/>
                <a:gd name="T10" fmla="*/ 88 w 113"/>
                <a:gd name="T11" fmla="*/ 91 h 101"/>
                <a:gd name="T12" fmla="*/ 17 w 113"/>
                <a:gd name="T13" fmla="*/ 91 h 101"/>
                <a:gd name="T14" fmla="*/ 17 w 113"/>
                <a:gd name="T15" fmla="*/ 0 h 101"/>
                <a:gd name="T16" fmla="*/ 0 w 113"/>
                <a:gd name="T17" fmla="*/ 0 h 101"/>
                <a:gd name="T18" fmla="*/ 0 w 113"/>
                <a:gd name="T19" fmla="*/ 101 h 101"/>
                <a:gd name="T20" fmla="*/ 97 w 113"/>
                <a:gd name="T21" fmla="*/ 101 h 101"/>
                <a:gd name="T22" fmla="*/ 113 w 113"/>
                <a:gd name="T23" fmla="*/ 86 h 101"/>
                <a:gd name="T24" fmla="*/ 113 w 113"/>
                <a:gd name="T25" fmla="*/ 11 h 101"/>
                <a:gd name="T26" fmla="*/ 101 w 113"/>
                <a:gd name="T27" fmla="*/ 0 h 101"/>
                <a:gd name="T28" fmla="*/ 90 w 113"/>
                <a:gd name="T29" fmla="*/ 71 h 101"/>
                <a:gd name="T30" fmla="*/ 81 w 113"/>
                <a:gd name="T31" fmla="*/ 71 h 101"/>
                <a:gd name="T32" fmla="*/ 87 w 113"/>
                <a:gd name="T33" fmla="*/ 64 h 101"/>
                <a:gd name="T34" fmla="*/ 74 w 113"/>
                <a:gd name="T35" fmla="*/ 55 h 101"/>
                <a:gd name="T36" fmla="*/ 67 w 113"/>
                <a:gd name="T37" fmla="*/ 61 h 101"/>
                <a:gd name="T38" fmla="*/ 77 w 113"/>
                <a:gd name="T39" fmla="*/ 71 h 101"/>
                <a:gd name="T40" fmla="*/ 64 w 113"/>
                <a:gd name="T41" fmla="*/ 71 h 101"/>
                <a:gd name="T42" fmla="*/ 64 w 113"/>
                <a:gd name="T43" fmla="*/ 54 h 101"/>
                <a:gd name="T44" fmla="*/ 89 w 113"/>
                <a:gd name="T45" fmla="*/ 54 h 101"/>
                <a:gd name="T46" fmla="*/ 89 w 113"/>
                <a:gd name="T47" fmla="*/ 43 h 101"/>
                <a:gd name="T48" fmla="*/ 64 w 113"/>
                <a:gd name="T49" fmla="*/ 43 h 101"/>
                <a:gd name="T50" fmla="*/ 64 w 113"/>
                <a:gd name="T51" fmla="*/ 31 h 101"/>
                <a:gd name="T52" fmla="*/ 89 w 113"/>
                <a:gd name="T53" fmla="*/ 31 h 101"/>
                <a:gd name="T54" fmla="*/ 89 w 113"/>
                <a:gd name="T55" fmla="*/ 21 h 101"/>
                <a:gd name="T56" fmla="*/ 24 w 113"/>
                <a:gd name="T57" fmla="*/ 21 h 101"/>
                <a:gd name="T58" fmla="*/ 24 w 113"/>
                <a:gd name="T59" fmla="*/ 31 h 101"/>
                <a:gd name="T60" fmla="*/ 46 w 113"/>
                <a:gd name="T61" fmla="*/ 31 h 101"/>
                <a:gd name="T62" fmla="*/ 46 w 113"/>
                <a:gd name="T63" fmla="*/ 43 h 101"/>
                <a:gd name="T64" fmla="*/ 24 w 113"/>
                <a:gd name="T65" fmla="*/ 43 h 101"/>
                <a:gd name="T66" fmla="*/ 24 w 113"/>
                <a:gd name="T67" fmla="*/ 54 h 101"/>
                <a:gd name="T68" fmla="*/ 46 w 113"/>
                <a:gd name="T69" fmla="*/ 54 h 101"/>
                <a:gd name="T70" fmla="*/ 46 w 113"/>
                <a:gd name="T71" fmla="*/ 71 h 101"/>
                <a:gd name="T72" fmla="*/ 23 w 113"/>
                <a:gd name="T73" fmla="*/ 71 h 101"/>
                <a:gd name="T74" fmla="*/ 23 w 113"/>
                <a:gd name="T75" fmla="*/ 81 h 101"/>
                <a:gd name="T76" fmla="*/ 90 w 113"/>
                <a:gd name="T77" fmla="*/ 81 h 101"/>
                <a:gd name="T78" fmla="*/ 90 w 113"/>
                <a:gd name="T79" fmla="*/ 7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3" h="101">
                  <a:moveTo>
                    <a:pt x="101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96" y="10"/>
                    <a:pt x="96" y="10"/>
                    <a:pt x="96" y="10"/>
                  </a:cubicBezTo>
                  <a:cubicBezTo>
                    <a:pt x="96" y="84"/>
                    <a:pt x="96" y="84"/>
                    <a:pt x="96" y="84"/>
                  </a:cubicBezTo>
                  <a:cubicBezTo>
                    <a:pt x="96" y="88"/>
                    <a:pt x="92" y="91"/>
                    <a:pt x="88" y="91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97" y="101"/>
                    <a:pt x="97" y="101"/>
                    <a:pt x="97" y="101"/>
                  </a:cubicBezTo>
                  <a:cubicBezTo>
                    <a:pt x="106" y="101"/>
                    <a:pt x="113" y="95"/>
                    <a:pt x="113" y="86"/>
                  </a:cubicBezTo>
                  <a:cubicBezTo>
                    <a:pt x="113" y="11"/>
                    <a:pt x="113" y="11"/>
                    <a:pt x="113" y="11"/>
                  </a:cubicBezTo>
                  <a:cubicBezTo>
                    <a:pt x="113" y="5"/>
                    <a:pt x="108" y="0"/>
                    <a:pt x="101" y="0"/>
                  </a:cubicBezTo>
                  <a:close/>
                  <a:moveTo>
                    <a:pt x="90" y="71"/>
                  </a:moveTo>
                  <a:cubicBezTo>
                    <a:pt x="81" y="71"/>
                    <a:pt x="81" y="71"/>
                    <a:pt x="81" y="71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0" y="58"/>
                    <a:pt x="74" y="55"/>
                    <a:pt x="74" y="55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77" y="71"/>
                    <a:pt x="77" y="71"/>
                    <a:pt x="77" y="71"/>
                  </a:cubicBezTo>
                  <a:cubicBezTo>
                    <a:pt x="64" y="71"/>
                    <a:pt x="64" y="71"/>
                    <a:pt x="64" y="71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89" y="54"/>
                    <a:pt x="89" y="54"/>
                    <a:pt x="89" y="54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89" y="31"/>
                    <a:pt x="89" y="31"/>
                    <a:pt x="89" y="31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23" y="71"/>
                    <a:pt x="23" y="71"/>
                    <a:pt x="23" y="7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90" y="81"/>
                    <a:pt x="90" y="81"/>
                    <a:pt x="90" y="81"/>
                  </a:cubicBezTo>
                  <a:lnTo>
                    <a:pt x="90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86" name="Picture 2" descr="C:\Users\Administrator\Desktop\党政素材图片\花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58" y="5374011"/>
            <a:ext cx="2319233" cy="148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8390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4" presetID="2" presetClass="entr" presetSubtype="2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2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2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2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2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9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9" grpId="0" animBg="1"/>
          <p:bldP spid="40" grpId="0" autoUpdateAnimBg="0"/>
          <p:bldP spid="41" grpId="0" autoUpdateAnimBg="0"/>
          <p:bldP spid="6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2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2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2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2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9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9" grpId="0" animBg="1"/>
          <p:bldP spid="40" grpId="0" autoUpdateAnimBg="0"/>
          <p:bldP spid="41" grpId="0" autoUpdateAnimBg="0"/>
          <p:bldP spid="67" grpId="0" animBg="1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18"/>
          <p:cNvSpPr>
            <a:spLocks noChangeArrowheads="1"/>
          </p:cNvSpPr>
          <p:nvPr/>
        </p:nvSpPr>
        <p:spPr bwMode="auto">
          <a:xfrm>
            <a:off x="6468162" y="1834267"/>
            <a:ext cx="5029204" cy="543696"/>
          </a:xfrm>
          <a:prstGeom prst="rect">
            <a:avLst/>
          </a:prstGeom>
          <a:gradFill>
            <a:gsLst>
              <a:gs pos="0">
                <a:srgbClr val="C00000"/>
              </a:gs>
              <a:gs pos="82000">
                <a:srgbClr val="FF0000"/>
              </a:gs>
              <a:gs pos="100000">
                <a:schemeClr val="bg1"/>
              </a:gs>
            </a:gsLst>
            <a:lin ang="14400000" scaled="0"/>
          </a:gradFill>
          <a:ln>
            <a:noFill/>
          </a:ln>
          <a:extLst/>
        </p:spPr>
        <p:txBody>
          <a:bodyPr anchor="ctr"/>
          <a:lstStyle/>
          <a:p>
            <a:pPr algn="ctr"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20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单击此处输入文本</a:t>
            </a:r>
            <a:endParaRPr lang="zh-CN" altLang="en-US" sz="2000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35" name="矩形 20"/>
          <p:cNvSpPr>
            <a:spLocks noChangeArrowheads="1"/>
          </p:cNvSpPr>
          <p:nvPr/>
        </p:nvSpPr>
        <p:spPr bwMode="auto">
          <a:xfrm>
            <a:off x="7152602" y="2685719"/>
            <a:ext cx="4363123" cy="543696"/>
          </a:xfrm>
          <a:prstGeom prst="rect">
            <a:avLst/>
          </a:prstGeom>
          <a:gradFill>
            <a:gsLst>
              <a:gs pos="0">
                <a:srgbClr val="C00000"/>
              </a:gs>
              <a:gs pos="82000">
                <a:srgbClr val="FF0000"/>
              </a:gs>
              <a:gs pos="100000">
                <a:schemeClr val="bg1"/>
              </a:gs>
            </a:gsLst>
            <a:lin ang="14400000" scaled="0"/>
          </a:gradFill>
          <a:ln>
            <a:noFill/>
          </a:ln>
          <a:extLst/>
        </p:spPr>
        <p:txBody>
          <a:bodyPr anchor="ctr"/>
          <a:lstStyle/>
          <a:p>
            <a:pPr algn="ctr"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20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单击此处输入文本</a:t>
            </a:r>
            <a:endParaRPr lang="zh-CN" altLang="en-US" sz="2000" dirty="0">
              <a:solidFill>
                <a:srgbClr val="000000"/>
              </a:solidFill>
              <a:latin typeface="Calibri" pitchFamily="34" charset="0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7" name="矩形 22"/>
          <p:cNvSpPr>
            <a:spLocks noChangeArrowheads="1"/>
          </p:cNvSpPr>
          <p:nvPr/>
        </p:nvSpPr>
        <p:spPr bwMode="auto">
          <a:xfrm>
            <a:off x="7461155" y="3537169"/>
            <a:ext cx="4036214" cy="556143"/>
          </a:xfrm>
          <a:prstGeom prst="rect">
            <a:avLst/>
          </a:prstGeom>
          <a:gradFill>
            <a:gsLst>
              <a:gs pos="0">
                <a:srgbClr val="C00000"/>
              </a:gs>
              <a:gs pos="82000">
                <a:srgbClr val="FF0000"/>
              </a:gs>
              <a:gs pos="100000">
                <a:schemeClr val="bg1"/>
              </a:gs>
            </a:gsLst>
            <a:lin ang="14400000" scaled="0"/>
          </a:gradFill>
          <a:ln>
            <a:noFill/>
          </a:ln>
          <a:extLst/>
        </p:spPr>
        <p:txBody>
          <a:bodyPr anchor="ctr"/>
          <a:lstStyle/>
          <a:p>
            <a:pPr algn="ctr"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20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单击此处输入文本</a:t>
            </a:r>
            <a:endParaRPr lang="zh-CN" altLang="en-US" sz="2000" dirty="0">
              <a:solidFill>
                <a:srgbClr val="000000"/>
              </a:solidFill>
              <a:latin typeface="Calibri" pitchFamily="34" charset="0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9" name="矩形 24"/>
          <p:cNvSpPr>
            <a:spLocks noChangeArrowheads="1"/>
          </p:cNvSpPr>
          <p:nvPr/>
        </p:nvSpPr>
        <p:spPr bwMode="auto">
          <a:xfrm>
            <a:off x="7152603" y="4388624"/>
            <a:ext cx="4344766" cy="555444"/>
          </a:xfrm>
          <a:prstGeom prst="rect">
            <a:avLst/>
          </a:prstGeom>
          <a:gradFill>
            <a:gsLst>
              <a:gs pos="0">
                <a:srgbClr val="C00000"/>
              </a:gs>
              <a:gs pos="82000">
                <a:srgbClr val="FF0000"/>
              </a:gs>
              <a:gs pos="100000">
                <a:schemeClr val="bg1"/>
              </a:gs>
            </a:gsLst>
            <a:lin ang="14400000" scaled="0"/>
          </a:gradFill>
          <a:ln>
            <a:noFill/>
          </a:ln>
          <a:extLst/>
        </p:spPr>
        <p:txBody>
          <a:bodyPr anchor="ctr"/>
          <a:lstStyle/>
          <a:p>
            <a:pPr algn="ctr"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20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单击此处输入文本</a:t>
            </a:r>
            <a:endParaRPr lang="zh-CN" altLang="en-US" sz="2000" dirty="0">
              <a:solidFill>
                <a:srgbClr val="000000"/>
              </a:solidFill>
              <a:latin typeface="Calibri" pitchFamily="34" charset="0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41" name="矩形 26"/>
          <p:cNvSpPr>
            <a:spLocks noChangeArrowheads="1"/>
          </p:cNvSpPr>
          <p:nvPr/>
        </p:nvSpPr>
        <p:spPr bwMode="auto">
          <a:xfrm>
            <a:off x="6486521" y="5240077"/>
            <a:ext cx="5029204" cy="545699"/>
          </a:xfrm>
          <a:prstGeom prst="rect">
            <a:avLst/>
          </a:prstGeom>
          <a:gradFill>
            <a:gsLst>
              <a:gs pos="0">
                <a:srgbClr val="C00000"/>
              </a:gs>
              <a:gs pos="82000">
                <a:srgbClr val="FF0000"/>
              </a:gs>
              <a:gs pos="100000">
                <a:schemeClr val="bg1"/>
              </a:gs>
            </a:gsLst>
            <a:lin ang="14400000" scaled="0"/>
          </a:gradFill>
          <a:ln>
            <a:noFill/>
          </a:ln>
          <a:extLst/>
        </p:spPr>
        <p:txBody>
          <a:bodyPr anchor="ctr"/>
          <a:lstStyle/>
          <a:p>
            <a:pPr algn="ctr"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20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单击此处输入文本</a:t>
            </a:r>
            <a:endParaRPr lang="zh-CN" altLang="en-US" sz="2000" dirty="0">
              <a:solidFill>
                <a:srgbClr val="000000"/>
              </a:solidFill>
              <a:latin typeface="Calibri" pitchFamily="34" charset="0"/>
              <a:ea typeface="宋体" pitchFamily="2" charset="-122"/>
              <a:sym typeface="宋体" pitchFamily="2" charset="-122"/>
            </a:endParaRPr>
          </a:p>
        </p:txBody>
      </p:sp>
      <p:grpSp>
        <p:nvGrpSpPr>
          <p:cNvPr id="48" name="Group 39"/>
          <p:cNvGrpSpPr>
            <a:grpSpLocks/>
          </p:cNvGrpSpPr>
          <p:nvPr/>
        </p:nvGrpSpPr>
        <p:grpSpPr bwMode="auto">
          <a:xfrm>
            <a:off x="611188" y="2396463"/>
            <a:ext cx="4103687" cy="2819400"/>
            <a:chOff x="3243" y="565"/>
            <a:chExt cx="2858" cy="1776"/>
          </a:xfrm>
        </p:grpSpPr>
        <p:pic>
          <p:nvPicPr>
            <p:cNvPr id="49" name="Picture 40" descr="相片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68" t="1877" r="7607" b="7428"/>
            <a:stretch>
              <a:fillRect/>
            </a:stretch>
          </p:blipFill>
          <p:spPr bwMode="auto">
            <a:xfrm>
              <a:off x="3243" y="565"/>
              <a:ext cx="2858" cy="17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0" name="Picture 4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470" y="801"/>
              <a:ext cx="2404" cy="13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1" name="TextBox 11"/>
          <p:cNvSpPr>
            <a:spLocks noChangeArrowheads="1"/>
          </p:cNvSpPr>
          <p:nvPr/>
        </p:nvSpPr>
        <p:spPr bwMode="auto">
          <a:xfrm>
            <a:off x="1116013" y="1891638"/>
            <a:ext cx="328771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[</a:t>
            </a:r>
            <a:r>
              <a:rPr 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图片说明 </a:t>
            </a:r>
            <a:r>
              <a:rPr 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]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984750" y="2216414"/>
            <a:ext cx="2255362" cy="3235176"/>
            <a:chOff x="4984750" y="1953551"/>
            <a:chExt cx="2255362" cy="3235176"/>
          </a:xfrm>
          <a:solidFill>
            <a:srgbClr val="FF0000"/>
          </a:solidFill>
        </p:grpSpPr>
        <p:sp>
          <p:nvSpPr>
            <p:cNvPr id="31" name="Freeform 11"/>
            <p:cNvSpPr>
              <a:spLocks noChangeArrowheads="1"/>
            </p:cNvSpPr>
            <p:nvPr/>
          </p:nvSpPr>
          <p:spPr bwMode="auto">
            <a:xfrm rot="5400000">
              <a:off x="4484249" y="2708043"/>
              <a:ext cx="2670470" cy="1669468"/>
            </a:xfrm>
            <a:custGeom>
              <a:avLst/>
              <a:gdLst>
                <a:gd name="T0" fmla="*/ 637 w 1862"/>
                <a:gd name="T1" fmla="*/ 318 h 1164"/>
                <a:gd name="T2" fmla="*/ 635 w 1862"/>
                <a:gd name="T3" fmla="*/ 326 h 1164"/>
                <a:gd name="T4" fmla="*/ 630 w 1862"/>
                <a:gd name="T5" fmla="*/ 335 h 1164"/>
                <a:gd name="T6" fmla="*/ 622 w 1862"/>
                <a:gd name="T7" fmla="*/ 342 h 1164"/>
                <a:gd name="T8" fmla="*/ 612 w 1862"/>
                <a:gd name="T9" fmla="*/ 349 h 1164"/>
                <a:gd name="T10" fmla="*/ 582 w 1862"/>
                <a:gd name="T11" fmla="*/ 363 h 1164"/>
                <a:gd name="T12" fmla="*/ 543 w 1862"/>
                <a:gd name="T13" fmla="*/ 374 h 1164"/>
                <a:gd name="T14" fmla="*/ 497 w 1862"/>
                <a:gd name="T15" fmla="*/ 385 h 1164"/>
                <a:gd name="T16" fmla="*/ 443 w 1862"/>
                <a:gd name="T17" fmla="*/ 391 h 1164"/>
                <a:gd name="T18" fmla="*/ 382 w 1862"/>
                <a:gd name="T19" fmla="*/ 396 h 1164"/>
                <a:gd name="T20" fmla="*/ 318 w 1862"/>
                <a:gd name="T21" fmla="*/ 398 h 1164"/>
                <a:gd name="T22" fmla="*/ 286 w 1862"/>
                <a:gd name="T23" fmla="*/ 398 h 1164"/>
                <a:gd name="T24" fmla="*/ 223 w 1862"/>
                <a:gd name="T25" fmla="*/ 394 h 1164"/>
                <a:gd name="T26" fmla="*/ 167 w 1862"/>
                <a:gd name="T27" fmla="*/ 388 h 1164"/>
                <a:gd name="T28" fmla="*/ 116 w 1862"/>
                <a:gd name="T29" fmla="*/ 380 h 1164"/>
                <a:gd name="T30" fmla="*/ 73 w 1862"/>
                <a:gd name="T31" fmla="*/ 369 h 1164"/>
                <a:gd name="T32" fmla="*/ 39 w 1862"/>
                <a:gd name="T33" fmla="*/ 357 h 1164"/>
                <a:gd name="T34" fmla="*/ 19 w 1862"/>
                <a:gd name="T35" fmla="*/ 346 h 1164"/>
                <a:gd name="T36" fmla="*/ 11 w 1862"/>
                <a:gd name="T37" fmla="*/ 338 h 1164"/>
                <a:gd name="T38" fmla="*/ 4 w 1862"/>
                <a:gd name="T39" fmla="*/ 331 h 1164"/>
                <a:gd name="T40" fmla="*/ 1 w 1862"/>
                <a:gd name="T41" fmla="*/ 322 h 1164"/>
                <a:gd name="T42" fmla="*/ 0 w 1862"/>
                <a:gd name="T43" fmla="*/ 318 h 1164"/>
                <a:gd name="T44" fmla="*/ 1 w 1862"/>
                <a:gd name="T45" fmla="*/ 286 h 1164"/>
                <a:gd name="T46" fmla="*/ 6 w 1862"/>
                <a:gd name="T47" fmla="*/ 254 h 1164"/>
                <a:gd name="T48" fmla="*/ 15 w 1862"/>
                <a:gd name="T49" fmla="*/ 224 h 1164"/>
                <a:gd name="T50" fmla="*/ 25 w 1862"/>
                <a:gd name="T51" fmla="*/ 194 h 1164"/>
                <a:gd name="T52" fmla="*/ 39 w 1862"/>
                <a:gd name="T53" fmla="*/ 166 h 1164"/>
                <a:gd name="T54" fmla="*/ 54 w 1862"/>
                <a:gd name="T55" fmla="*/ 140 h 1164"/>
                <a:gd name="T56" fmla="*/ 73 w 1862"/>
                <a:gd name="T57" fmla="*/ 116 h 1164"/>
                <a:gd name="T58" fmla="*/ 93 w 1862"/>
                <a:gd name="T59" fmla="*/ 93 h 1164"/>
                <a:gd name="T60" fmla="*/ 116 w 1862"/>
                <a:gd name="T61" fmla="*/ 73 h 1164"/>
                <a:gd name="T62" fmla="*/ 140 w 1862"/>
                <a:gd name="T63" fmla="*/ 54 h 1164"/>
                <a:gd name="T64" fmla="*/ 167 w 1862"/>
                <a:gd name="T65" fmla="*/ 39 h 1164"/>
                <a:gd name="T66" fmla="*/ 194 w 1862"/>
                <a:gd name="T67" fmla="*/ 25 h 1164"/>
                <a:gd name="T68" fmla="*/ 223 w 1862"/>
                <a:gd name="T69" fmla="*/ 15 h 1164"/>
                <a:gd name="T70" fmla="*/ 254 w 1862"/>
                <a:gd name="T71" fmla="*/ 6 h 1164"/>
                <a:gd name="T72" fmla="*/ 286 w 1862"/>
                <a:gd name="T73" fmla="*/ 1 h 1164"/>
                <a:gd name="T74" fmla="*/ 318 w 1862"/>
                <a:gd name="T75" fmla="*/ 0 h 1164"/>
                <a:gd name="T76" fmla="*/ 335 w 1862"/>
                <a:gd name="T77" fmla="*/ 0 h 1164"/>
                <a:gd name="T78" fmla="*/ 367 w 1862"/>
                <a:gd name="T79" fmla="*/ 4 h 1164"/>
                <a:gd name="T80" fmla="*/ 398 w 1862"/>
                <a:gd name="T81" fmla="*/ 9 h 1164"/>
                <a:gd name="T82" fmla="*/ 428 w 1862"/>
                <a:gd name="T83" fmla="*/ 19 h 1164"/>
                <a:gd name="T84" fmla="*/ 456 w 1862"/>
                <a:gd name="T85" fmla="*/ 32 h 1164"/>
                <a:gd name="T86" fmla="*/ 484 w 1862"/>
                <a:gd name="T87" fmla="*/ 46 h 1164"/>
                <a:gd name="T88" fmla="*/ 509 w 1862"/>
                <a:gd name="T89" fmla="*/ 63 h 1164"/>
                <a:gd name="T90" fmla="*/ 532 w 1862"/>
                <a:gd name="T91" fmla="*/ 83 h 1164"/>
                <a:gd name="T92" fmla="*/ 554 w 1862"/>
                <a:gd name="T93" fmla="*/ 104 h 1164"/>
                <a:gd name="T94" fmla="*/ 573 w 1862"/>
                <a:gd name="T95" fmla="*/ 128 h 1164"/>
                <a:gd name="T96" fmla="*/ 590 w 1862"/>
                <a:gd name="T97" fmla="*/ 153 h 1164"/>
                <a:gd name="T98" fmla="*/ 605 w 1862"/>
                <a:gd name="T99" fmla="*/ 180 h 1164"/>
                <a:gd name="T100" fmla="*/ 618 w 1862"/>
                <a:gd name="T101" fmla="*/ 209 h 1164"/>
                <a:gd name="T102" fmla="*/ 626 w 1862"/>
                <a:gd name="T103" fmla="*/ 239 h 1164"/>
                <a:gd name="T104" fmla="*/ 633 w 1862"/>
                <a:gd name="T105" fmla="*/ 270 h 1164"/>
                <a:gd name="T106" fmla="*/ 636 w 1862"/>
                <a:gd name="T107" fmla="*/ 302 h 1164"/>
                <a:gd name="T108" fmla="*/ 637 w 1862"/>
                <a:gd name="T109" fmla="*/ 318 h 116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62"/>
                <a:gd name="T166" fmla="*/ 0 h 1164"/>
                <a:gd name="T167" fmla="*/ 1862 w 1862"/>
                <a:gd name="T168" fmla="*/ 1164 h 1164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62" h="1164">
                  <a:moveTo>
                    <a:pt x="1862" y="930"/>
                  </a:moveTo>
                  <a:lnTo>
                    <a:pt x="1862" y="930"/>
                  </a:lnTo>
                  <a:lnTo>
                    <a:pt x="1860" y="942"/>
                  </a:lnTo>
                  <a:lnTo>
                    <a:pt x="1856" y="954"/>
                  </a:lnTo>
                  <a:lnTo>
                    <a:pt x="1850" y="966"/>
                  </a:lnTo>
                  <a:lnTo>
                    <a:pt x="1842" y="978"/>
                  </a:lnTo>
                  <a:lnTo>
                    <a:pt x="1832" y="988"/>
                  </a:lnTo>
                  <a:lnTo>
                    <a:pt x="1820" y="1000"/>
                  </a:lnTo>
                  <a:lnTo>
                    <a:pt x="1806" y="1010"/>
                  </a:lnTo>
                  <a:lnTo>
                    <a:pt x="1788" y="1020"/>
                  </a:lnTo>
                  <a:lnTo>
                    <a:pt x="1750" y="1042"/>
                  </a:lnTo>
                  <a:lnTo>
                    <a:pt x="1702" y="1060"/>
                  </a:lnTo>
                  <a:lnTo>
                    <a:pt x="1650" y="1078"/>
                  </a:lnTo>
                  <a:lnTo>
                    <a:pt x="1588" y="1094"/>
                  </a:lnTo>
                  <a:lnTo>
                    <a:pt x="1522" y="1110"/>
                  </a:lnTo>
                  <a:lnTo>
                    <a:pt x="1452" y="1124"/>
                  </a:lnTo>
                  <a:lnTo>
                    <a:pt x="1374" y="1134"/>
                  </a:lnTo>
                  <a:lnTo>
                    <a:pt x="1294" y="1144"/>
                  </a:lnTo>
                  <a:lnTo>
                    <a:pt x="1208" y="1152"/>
                  </a:lnTo>
                  <a:lnTo>
                    <a:pt x="1118" y="1158"/>
                  </a:lnTo>
                  <a:lnTo>
                    <a:pt x="1026" y="1162"/>
                  </a:lnTo>
                  <a:lnTo>
                    <a:pt x="930" y="1164"/>
                  </a:lnTo>
                  <a:lnTo>
                    <a:pt x="836" y="1162"/>
                  </a:lnTo>
                  <a:lnTo>
                    <a:pt x="744" y="1158"/>
                  </a:lnTo>
                  <a:lnTo>
                    <a:pt x="654" y="1152"/>
                  </a:lnTo>
                  <a:lnTo>
                    <a:pt x="568" y="1144"/>
                  </a:lnTo>
                  <a:lnTo>
                    <a:pt x="488" y="1134"/>
                  </a:lnTo>
                  <a:lnTo>
                    <a:pt x="410" y="1124"/>
                  </a:lnTo>
                  <a:lnTo>
                    <a:pt x="338" y="1110"/>
                  </a:lnTo>
                  <a:lnTo>
                    <a:pt x="272" y="1094"/>
                  </a:lnTo>
                  <a:lnTo>
                    <a:pt x="212" y="1078"/>
                  </a:lnTo>
                  <a:lnTo>
                    <a:pt x="158" y="1060"/>
                  </a:lnTo>
                  <a:lnTo>
                    <a:pt x="112" y="1042"/>
                  </a:lnTo>
                  <a:lnTo>
                    <a:pt x="74" y="1020"/>
                  </a:lnTo>
                  <a:lnTo>
                    <a:pt x="56" y="1010"/>
                  </a:lnTo>
                  <a:lnTo>
                    <a:pt x="42" y="1000"/>
                  </a:lnTo>
                  <a:lnTo>
                    <a:pt x="30" y="988"/>
                  </a:lnTo>
                  <a:lnTo>
                    <a:pt x="18" y="978"/>
                  </a:lnTo>
                  <a:lnTo>
                    <a:pt x="10" y="966"/>
                  </a:lnTo>
                  <a:lnTo>
                    <a:pt x="4" y="954"/>
                  </a:lnTo>
                  <a:lnTo>
                    <a:pt x="2" y="942"/>
                  </a:lnTo>
                  <a:lnTo>
                    <a:pt x="0" y="930"/>
                  </a:lnTo>
                  <a:lnTo>
                    <a:pt x="2" y="882"/>
                  </a:lnTo>
                  <a:lnTo>
                    <a:pt x="4" y="836"/>
                  </a:lnTo>
                  <a:lnTo>
                    <a:pt x="10" y="788"/>
                  </a:lnTo>
                  <a:lnTo>
                    <a:pt x="18" y="742"/>
                  </a:lnTo>
                  <a:lnTo>
                    <a:pt x="30" y="698"/>
                  </a:lnTo>
                  <a:lnTo>
                    <a:pt x="42" y="654"/>
                  </a:lnTo>
                  <a:lnTo>
                    <a:pt x="56" y="610"/>
                  </a:lnTo>
                  <a:lnTo>
                    <a:pt x="74" y="568"/>
                  </a:lnTo>
                  <a:lnTo>
                    <a:pt x="92" y="526"/>
                  </a:lnTo>
                  <a:lnTo>
                    <a:pt x="112" y="486"/>
                  </a:lnTo>
                  <a:lnTo>
                    <a:pt x="134" y="448"/>
                  </a:lnTo>
                  <a:lnTo>
                    <a:pt x="158" y="410"/>
                  </a:lnTo>
                  <a:lnTo>
                    <a:pt x="184" y="374"/>
                  </a:lnTo>
                  <a:lnTo>
                    <a:pt x="212" y="338"/>
                  </a:lnTo>
                  <a:lnTo>
                    <a:pt x="242" y="304"/>
                  </a:lnTo>
                  <a:lnTo>
                    <a:pt x="272" y="272"/>
                  </a:lnTo>
                  <a:lnTo>
                    <a:pt x="304" y="242"/>
                  </a:lnTo>
                  <a:lnTo>
                    <a:pt x="338" y="212"/>
                  </a:lnTo>
                  <a:lnTo>
                    <a:pt x="374" y="184"/>
                  </a:lnTo>
                  <a:lnTo>
                    <a:pt x="410" y="158"/>
                  </a:lnTo>
                  <a:lnTo>
                    <a:pt x="448" y="134"/>
                  </a:lnTo>
                  <a:lnTo>
                    <a:pt x="488" y="112"/>
                  </a:lnTo>
                  <a:lnTo>
                    <a:pt x="528" y="92"/>
                  </a:lnTo>
                  <a:lnTo>
                    <a:pt x="568" y="72"/>
                  </a:lnTo>
                  <a:lnTo>
                    <a:pt x="610" y="56"/>
                  </a:lnTo>
                  <a:lnTo>
                    <a:pt x="654" y="42"/>
                  </a:lnTo>
                  <a:lnTo>
                    <a:pt x="698" y="28"/>
                  </a:lnTo>
                  <a:lnTo>
                    <a:pt x="744" y="18"/>
                  </a:lnTo>
                  <a:lnTo>
                    <a:pt x="790" y="10"/>
                  </a:lnTo>
                  <a:lnTo>
                    <a:pt x="836" y="4"/>
                  </a:lnTo>
                  <a:lnTo>
                    <a:pt x="882" y="0"/>
                  </a:lnTo>
                  <a:lnTo>
                    <a:pt x="930" y="0"/>
                  </a:lnTo>
                  <a:lnTo>
                    <a:pt x="978" y="0"/>
                  </a:lnTo>
                  <a:lnTo>
                    <a:pt x="1026" y="4"/>
                  </a:lnTo>
                  <a:lnTo>
                    <a:pt x="1072" y="10"/>
                  </a:lnTo>
                  <a:lnTo>
                    <a:pt x="1118" y="18"/>
                  </a:lnTo>
                  <a:lnTo>
                    <a:pt x="1164" y="28"/>
                  </a:lnTo>
                  <a:lnTo>
                    <a:pt x="1208" y="42"/>
                  </a:lnTo>
                  <a:lnTo>
                    <a:pt x="1250" y="56"/>
                  </a:lnTo>
                  <a:lnTo>
                    <a:pt x="1294" y="72"/>
                  </a:lnTo>
                  <a:lnTo>
                    <a:pt x="1334" y="92"/>
                  </a:lnTo>
                  <a:lnTo>
                    <a:pt x="1374" y="112"/>
                  </a:lnTo>
                  <a:lnTo>
                    <a:pt x="1414" y="134"/>
                  </a:lnTo>
                  <a:lnTo>
                    <a:pt x="1452" y="158"/>
                  </a:lnTo>
                  <a:lnTo>
                    <a:pt x="1488" y="184"/>
                  </a:lnTo>
                  <a:lnTo>
                    <a:pt x="1522" y="212"/>
                  </a:lnTo>
                  <a:lnTo>
                    <a:pt x="1556" y="242"/>
                  </a:lnTo>
                  <a:lnTo>
                    <a:pt x="1588" y="272"/>
                  </a:lnTo>
                  <a:lnTo>
                    <a:pt x="1620" y="304"/>
                  </a:lnTo>
                  <a:lnTo>
                    <a:pt x="1650" y="338"/>
                  </a:lnTo>
                  <a:lnTo>
                    <a:pt x="1676" y="374"/>
                  </a:lnTo>
                  <a:lnTo>
                    <a:pt x="1702" y="410"/>
                  </a:lnTo>
                  <a:lnTo>
                    <a:pt x="1726" y="448"/>
                  </a:lnTo>
                  <a:lnTo>
                    <a:pt x="1750" y="486"/>
                  </a:lnTo>
                  <a:lnTo>
                    <a:pt x="1770" y="526"/>
                  </a:lnTo>
                  <a:lnTo>
                    <a:pt x="1788" y="568"/>
                  </a:lnTo>
                  <a:lnTo>
                    <a:pt x="1806" y="610"/>
                  </a:lnTo>
                  <a:lnTo>
                    <a:pt x="1820" y="654"/>
                  </a:lnTo>
                  <a:lnTo>
                    <a:pt x="1832" y="698"/>
                  </a:lnTo>
                  <a:lnTo>
                    <a:pt x="1842" y="742"/>
                  </a:lnTo>
                  <a:lnTo>
                    <a:pt x="1850" y="788"/>
                  </a:lnTo>
                  <a:lnTo>
                    <a:pt x="1856" y="836"/>
                  </a:lnTo>
                  <a:lnTo>
                    <a:pt x="1860" y="882"/>
                  </a:lnTo>
                  <a:lnTo>
                    <a:pt x="1862" y="9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rot="10800000" vert="eaVert" wrap="none" anchor="ctr"/>
            <a:lstStyle/>
            <a:p>
              <a:pPr eaLnBrk="1" hangingPunct="1"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grpSp>
          <p:nvGrpSpPr>
            <p:cNvPr id="32" name="Group 20"/>
            <p:cNvGrpSpPr>
              <a:grpSpLocks/>
            </p:cNvGrpSpPr>
            <p:nvPr/>
          </p:nvGrpSpPr>
          <p:grpSpPr bwMode="auto">
            <a:xfrm>
              <a:off x="5875306" y="1953551"/>
              <a:ext cx="1364806" cy="3235176"/>
              <a:chOff x="0" y="108833"/>
              <a:chExt cx="1592552" cy="3775237"/>
            </a:xfrm>
            <a:grpFill/>
          </p:grpSpPr>
          <p:sp>
            <p:nvSpPr>
              <p:cNvPr id="43" name="AutoShape 15"/>
              <p:cNvSpPr>
                <a:spLocks noChangeArrowheads="1"/>
              </p:cNvSpPr>
              <p:nvPr/>
            </p:nvSpPr>
            <p:spPr bwMode="auto">
              <a:xfrm rot="3600000">
                <a:off x="777416" y="749606"/>
                <a:ext cx="457200" cy="377031"/>
              </a:xfrm>
              <a:prstGeom prst="upArrow">
                <a:avLst>
                  <a:gd name="adj1" fmla="val 52833"/>
                  <a:gd name="adj2" fmla="val 45940"/>
                </a:avLst>
              </a:prstGeom>
              <a:grpFill/>
              <a:ln w="3175">
                <a:solidFill>
                  <a:srgbClr val="D7D7D7"/>
                </a:solidFill>
                <a:miter lim="800000"/>
                <a:headEnd/>
                <a:tailEnd/>
              </a:ln>
            </p:spPr>
            <p:txBody>
              <a:bodyPr rot="10800000" vert="eaVert" anchor="ctr"/>
              <a:lstStyle/>
              <a:p>
                <a:pPr algn="ctr" eaLnBrk="1" hangingPunct="1">
                  <a:lnSpc>
                    <a:spcPct val="120000"/>
                  </a:lnSpc>
                  <a:buFont typeface="Arial" pitchFamily="34" charset="0"/>
                  <a:buNone/>
                </a:pPr>
                <a:endParaRPr lang="zh-CN" altLang="en-US" sz="28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44" name="AutoShape 15"/>
              <p:cNvSpPr>
                <a:spLocks noChangeArrowheads="1"/>
              </p:cNvSpPr>
              <p:nvPr/>
            </p:nvSpPr>
            <p:spPr bwMode="auto">
              <a:xfrm rot="1800000">
                <a:off x="90711" y="108833"/>
                <a:ext cx="457200" cy="377031"/>
              </a:xfrm>
              <a:prstGeom prst="upArrow">
                <a:avLst>
                  <a:gd name="adj1" fmla="val 52833"/>
                  <a:gd name="adj2" fmla="val 45940"/>
                </a:avLst>
              </a:prstGeom>
              <a:grpFill/>
              <a:ln w="3175">
                <a:solidFill>
                  <a:srgbClr val="D7D7D7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lnSpc>
                    <a:spcPct val="120000"/>
                  </a:lnSpc>
                  <a:buFont typeface="Arial" pitchFamily="34" charset="0"/>
                  <a:buNone/>
                </a:pPr>
                <a:endParaRPr lang="zh-CN" altLang="en-US" sz="28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45" name="AutoShape 15"/>
              <p:cNvSpPr>
                <a:spLocks noChangeArrowheads="1"/>
              </p:cNvSpPr>
              <p:nvPr/>
            </p:nvSpPr>
            <p:spPr bwMode="auto">
              <a:xfrm rot="7200000">
                <a:off x="777416" y="2757430"/>
                <a:ext cx="457200" cy="377031"/>
              </a:xfrm>
              <a:prstGeom prst="upArrow">
                <a:avLst>
                  <a:gd name="adj1" fmla="val 52833"/>
                  <a:gd name="adj2" fmla="val 45940"/>
                </a:avLst>
              </a:prstGeom>
              <a:grpFill/>
              <a:ln w="3175">
                <a:solidFill>
                  <a:srgbClr val="D7D7D7"/>
                </a:solidFill>
                <a:miter lim="800000"/>
                <a:headEnd/>
                <a:tailEnd/>
              </a:ln>
            </p:spPr>
            <p:txBody>
              <a:bodyPr rot="10800000" vert="eaVert" anchor="ctr"/>
              <a:lstStyle/>
              <a:p>
                <a:pPr algn="ctr" eaLnBrk="1" hangingPunct="1">
                  <a:lnSpc>
                    <a:spcPct val="120000"/>
                  </a:lnSpc>
                  <a:buFont typeface="Arial" pitchFamily="34" charset="0"/>
                  <a:buNone/>
                </a:pPr>
                <a:endParaRPr lang="zh-CN" altLang="en-US" sz="28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46" name="AutoShape 15"/>
              <p:cNvSpPr>
                <a:spLocks noChangeArrowheads="1"/>
              </p:cNvSpPr>
              <p:nvPr/>
            </p:nvSpPr>
            <p:spPr bwMode="auto">
              <a:xfrm rot="9000000">
                <a:off x="0" y="3507040"/>
                <a:ext cx="457200" cy="377030"/>
              </a:xfrm>
              <a:prstGeom prst="upArrow">
                <a:avLst>
                  <a:gd name="adj1" fmla="val 52833"/>
                  <a:gd name="adj2" fmla="val 45940"/>
                </a:avLst>
              </a:prstGeom>
              <a:grpFill/>
              <a:ln w="3175">
                <a:solidFill>
                  <a:srgbClr val="D7D7D7"/>
                </a:solidFill>
                <a:miter lim="800000"/>
                <a:headEnd/>
                <a:tailEnd/>
              </a:ln>
            </p:spPr>
            <p:txBody>
              <a:bodyPr rot="10800000" anchor="ctr"/>
              <a:lstStyle/>
              <a:p>
                <a:pPr algn="ctr" eaLnBrk="1" hangingPunct="1">
                  <a:lnSpc>
                    <a:spcPct val="120000"/>
                  </a:lnSpc>
                  <a:buFont typeface="Arial" pitchFamily="34" charset="0"/>
                  <a:buNone/>
                </a:pPr>
                <a:endParaRPr lang="zh-CN" altLang="en-US" sz="28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47" name="AutoShape 15"/>
              <p:cNvSpPr>
                <a:spLocks noChangeArrowheads="1"/>
              </p:cNvSpPr>
              <p:nvPr/>
            </p:nvSpPr>
            <p:spPr bwMode="auto">
              <a:xfrm rot="5400000">
                <a:off x="1175437" y="1793602"/>
                <a:ext cx="457200" cy="377031"/>
              </a:xfrm>
              <a:prstGeom prst="upArrow">
                <a:avLst>
                  <a:gd name="adj1" fmla="val 52833"/>
                  <a:gd name="adj2" fmla="val 45940"/>
                </a:avLst>
              </a:prstGeom>
              <a:grpFill/>
              <a:ln w="3175">
                <a:solidFill>
                  <a:srgbClr val="D7D7D7"/>
                </a:solidFill>
                <a:miter lim="800000"/>
                <a:headEnd/>
                <a:tailEnd/>
              </a:ln>
            </p:spPr>
            <p:txBody>
              <a:bodyPr rot="10800000" vert="eaVert" anchor="ctr"/>
              <a:lstStyle/>
              <a:p>
                <a:pPr algn="ctr" eaLnBrk="1" hangingPunct="1">
                  <a:lnSpc>
                    <a:spcPct val="120000"/>
                  </a:lnSpc>
                  <a:buFont typeface="Arial" pitchFamily="34" charset="0"/>
                  <a:buNone/>
                </a:pPr>
                <a:endParaRPr lang="zh-CN" altLang="en-US" sz="28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pic>
          <p:nvPicPr>
            <p:cNvPr id="30" name="图片 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2066" y="2973116"/>
              <a:ext cx="615662" cy="6157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2" name="矩形 51"/>
            <p:cNvSpPr/>
            <p:nvPr/>
          </p:nvSpPr>
          <p:spPr>
            <a:xfrm>
              <a:off x="5112893" y="3645818"/>
              <a:ext cx="1415772" cy="497316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添加文本</a:t>
              </a:r>
              <a:endParaRPr lang="zh-CN" altLang="en-US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endParaRPr>
            </a:p>
          </p:txBody>
        </p:sp>
      </p:grpSp>
      <p:sp>
        <p:nvSpPr>
          <p:cNvPr id="58" name="Freeform 5"/>
          <p:cNvSpPr>
            <a:spLocks/>
          </p:cNvSpPr>
          <p:nvPr/>
        </p:nvSpPr>
        <p:spPr bwMode="auto">
          <a:xfrm>
            <a:off x="6313426" y="1773610"/>
            <a:ext cx="681583" cy="604353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>
            <a:gsLst>
              <a:gs pos="24600">
                <a:sysClr val="window" lastClr="FFFFFF">
                  <a:lumMod val="85000"/>
                </a:sysClr>
              </a:gs>
              <a:gs pos="0">
                <a:srgbClr val="FFFFFF">
                  <a:lumMod val="85000"/>
                </a:srgbClr>
              </a:gs>
              <a:gs pos="100000">
                <a:sysClr val="window" lastClr="FFFFFF"/>
              </a:gs>
            </a:gsLst>
            <a:lin ang="5400000" scaled="0"/>
          </a:gradFill>
          <a:ln w="50800">
            <a:gradFill>
              <a:gsLst>
                <a:gs pos="97500">
                  <a:sysClr val="window" lastClr="FFFFFF">
                    <a:lumMod val="75000"/>
                  </a:sysClr>
                </a:gs>
                <a:gs pos="70000">
                  <a:srgbClr val="D0DBE8"/>
                </a:gs>
                <a:gs pos="0">
                  <a:sysClr val="window" lastClr="FFFFFF">
                    <a:lumMod val="95000"/>
                  </a:sysClr>
                </a:gs>
              </a:gsLst>
              <a:lin ang="5400000" scaled="0"/>
            </a:gradFill>
          </a:ln>
          <a:effectLst>
            <a:outerShdw blurRad="457200" dist="114300" dir="9240000" sx="103000" sy="103000" algn="r" rotWithShape="0">
              <a:prstClr val="black">
                <a:alpha val="42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A3794F"/>
              </a:solidFill>
              <a:effectLst/>
              <a:uLnTx/>
              <a:uFillTx/>
            </a:endParaRPr>
          </a:p>
        </p:txBody>
      </p:sp>
      <p:sp>
        <p:nvSpPr>
          <p:cNvPr id="59" name="Freeform 5"/>
          <p:cNvSpPr>
            <a:spLocks/>
          </p:cNvSpPr>
          <p:nvPr/>
        </p:nvSpPr>
        <p:spPr bwMode="auto">
          <a:xfrm>
            <a:off x="6973197" y="2643595"/>
            <a:ext cx="681583" cy="604353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>
            <a:gsLst>
              <a:gs pos="24600">
                <a:sysClr val="window" lastClr="FFFFFF">
                  <a:lumMod val="85000"/>
                </a:sysClr>
              </a:gs>
              <a:gs pos="0">
                <a:srgbClr val="FFFFFF">
                  <a:lumMod val="85000"/>
                </a:srgbClr>
              </a:gs>
              <a:gs pos="100000">
                <a:sysClr val="window" lastClr="FFFFFF"/>
              </a:gs>
            </a:gsLst>
            <a:lin ang="5400000" scaled="0"/>
          </a:gradFill>
          <a:ln w="50800">
            <a:gradFill>
              <a:gsLst>
                <a:gs pos="97500">
                  <a:sysClr val="window" lastClr="FFFFFF">
                    <a:lumMod val="75000"/>
                  </a:sysClr>
                </a:gs>
                <a:gs pos="70000">
                  <a:srgbClr val="D0DBE8"/>
                </a:gs>
                <a:gs pos="0">
                  <a:sysClr val="window" lastClr="FFFFFF">
                    <a:lumMod val="95000"/>
                  </a:sysClr>
                </a:gs>
              </a:gsLst>
              <a:lin ang="5400000" scaled="0"/>
            </a:gradFill>
          </a:ln>
          <a:effectLst>
            <a:outerShdw blurRad="457200" dist="114300" dir="9240000" sx="103000" sy="103000" algn="r" rotWithShape="0">
              <a:prstClr val="black">
                <a:alpha val="42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A3794F"/>
              </a:solidFill>
              <a:effectLst/>
              <a:uLnTx/>
              <a:uFillTx/>
            </a:endParaRPr>
          </a:p>
        </p:txBody>
      </p:sp>
      <p:sp>
        <p:nvSpPr>
          <p:cNvPr id="60" name="Freeform 5"/>
          <p:cNvSpPr>
            <a:spLocks/>
          </p:cNvSpPr>
          <p:nvPr/>
        </p:nvSpPr>
        <p:spPr bwMode="auto">
          <a:xfrm>
            <a:off x="7280834" y="3503986"/>
            <a:ext cx="681583" cy="604353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>
            <a:gsLst>
              <a:gs pos="24600">
                <a:sysClr val="window" lastClr="FFFFFF">
                  <a:lumMod val="85000"/>
                </a:sysClr>
              </a:gs>
              <a:gs pos="0">
                <a:srgbClr val="FFFFFF">
                  <a:lumMod val="85000"/>
                </a:srgbClr>
              </a:gs>
              <a:gs pos="100000">
                <a:sysClr val="window" lastClr="FFFFFF"/>
              </a:gs>
            </a:gsLst>
            <a:lin ang="5400000" scaled="0"/>
          </a:gradFill>
          <a:ln w="50800">
            <a:gradFill>
              <a:gsLst>
                <a:gs pos="97500">
                  <a:sysClr val="window" lastClr="FFFFFF">
                    <a:lumMod val="75000"/>
                  </a:sysClr>
                </a:gs>
                <a:gs pos="70000">
                  <a:srgbClr val="D0DBE8"/>
                </a:gs>
                <a:gs pos="0">
                  <a:sysClr val="window" lastClr="FFFFFF">
                    <a:lumMod val="95000"/>
                  </a:sysClr>
                </a:gs>
              </a:gsLst>
              <a:lin ang="5400000" scaled="0"/>
            </a:gradFill>
          </a:ln>
          <a:effectLst>
            <a:outerShdw blurRad="457200" dist="114300" dir="9240000" sx="103000" sy="103000" algn="r" rotWithShape="0">
              <a:prstClr val="black">
                <a:alpha val="42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A3794F"/>
              </a:solidFill>
              <a:effectLst/>
              <a:uLnTx/>
              <a:uFillTx/>
            </a:endParaRPr>
          </a:p>
        </p:txBody>
      </p:sp>
      <p:sp>
        <p:nvSpPr>
          <p:cNvPr id="61" name="Freeform 5"/>
          <p:cNvSpPr>
            <a:spLocks/>
          </p:cNvSpPr>
          <p:nvPr/>
        </p:nvSpPr>
        <p:spPr bwMode="auto">
          <a:xfrm>
            <a:off x="6933561" y="4351547"/>
            <a:ext cx="681583" cy="604353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>
            <a:gsLst>
              <a:gs pos="24600">
                <a:sysClr val="window" lastClr="FFFFFF">
                  <a:lumMod val="85000"/>
                </a:sysClr>
              </a:gs>
              <a:gs pos="0">
                <a:srgbClr val="FFFFFF">
                  <a:lumMod val="85000"/>
                </a:srgbClr>
              </a:gs>
              <a:gs pos="100000">
                <a:sysClr val="window" lastClr="FFFFFF"/>
              </a:gs>
            </a:gsLst>
            <a:lin ang="5400000" scaled="0"/>
          </a:gradFill>
          <a:ln w="50800">
            <a:gradFill>
              <a:gsLst>
                <a:gs pos="97500">
                  <a:sysClr val="window" lastClr="FFFFFF">
                    <a:lumMod val="75000"/>
                  </a:sysClr>
                </a:gs>
                <a:gs pos="70000">
                  <a:srgbClr val="D0DBE8"/>
                </a:gs>
                <a:gs pos="0">
                  <a:sysClr val="window" lastClr="FFFFFF">
                    <a:lumMod val="95000"/>
                  </a:sysClr>
                </a:gs>
              </a:gsLst>
              <a:lin ang="5400000" scaled="0"/>
            </a:gradFill>
          </a:ln>
          <a:effectLst>
            <a:outerShdw blurRad="457200" dist="114300" dir="9240000" sx="103000" sy="103000" algn="r" rotWithShape="0">
              <a:prstClr val="black">
                <a:alpha val="42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A3794F"/>
              </a:solidFill>
              <a:effectLst/>
              <a:uLnTx/>
              <a:uFillTx/>
            </a:endParaRPr>
          </a:p>
        </p:txBody>
      </p:sp>
      <p:sp>
        <p:nvSpPr>
          <p:cNvPr id="62" name="Freeform 5"/>
          <p:cNvSpPr>
            <a:spLocks/>
          </p:cNvSpPr>
          <p:nvPr/>
        </p:nvSpPr>
        <p:spPr bwMode="auto">
          <a:xfrm>
            <a:off x="6293734" y="5231127"/>
            <a:ext cx="681583" cy="604353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>
            <a:gsLst>
              <a:gs pos="24600">
                <a:sysClr val="window" lastClr="FFFFFF">
                  <a:lumMod val="85000"/>
                </a:sysClr>
              </a:gs>
              <a:gs pos="0">
                <a:srgbClr val="FFFFFF">
                  <a:lumMod val="85000"/>
                </a:srgbClr>
              </a:gs>
              <a:gs pos="100000">
                <a:sysClr val="window" lastClr="FFFFFF"/>
              </a:gs>
            </a:gsLst>
            <a:lin ang="5400000" scaled="0"/>
          </a:gradFill>
          <a:ln w="50800">
            <a:gradFill>
              <a:gsLst>
                <a:gs pos="97500">
                  <a:sysClr val="window" lastClr="FFFFFF">
                    <a:lumMod val="75000"/>
                  </a:sysClr>
                </a:gs>
                <a:gs pos="70000">
                  <a:srgbClr val="D0DBE8"/>
                </a:gs>
                <a:gs pos="0">
                  <a:sysClr val="window" lastClr="FFFFFF">
                    <a:lumMod val="95000"/>
                  </a:sysClr>
                </a:gs>
              </a:gsLst>
              <a:lin ang="5400000" scaled="0"/>
            </a:gradFill>
          </a:ln>
          <a:effectLst>
            <a:outerShdw blurRad="457200" dist="114300" dir="9240000" sx="103000" sy="103000" algn="r" rotWithShape="0">
              <a:prstClr val="black">
                <a:alpha val="42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A3794F"/>
              </a:solidFill>
              <a:effectLst/>
              <a:uLnTx/>
              <a:uFillTx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451600" y="1820449"/>
            <a:ext cx="4653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7103318" y="2670915"/>
            <a:ext cx="4653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7382444" y="3538422"/>
            <a:ext cx="4653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048134" y="4374878"/>
            <a:ext cx="4653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6421517" y="5251316"/>
            <a:ext cx="4653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Rectangle 2"/>
          <p:cNvSpPr>
            <a:spLocks noChangeArrowheads="1"/>
          </p:cNvSpPr>
          <p:nvPr/>
        </p:nvSpPr>
        <p:spPr bwMode="auto">
          <a:xfrm>
            <a:off x="1129159" y="213172"/>
            <a:ext cx="748632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 请输入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第三部分标题（文字可编辑） </a:t>
            </a:r>
            <a:endParaRPr lang="en-US" altLang="zh-CN" b="1" dirty="0"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8778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50"/>
                            </p:stCondLst>
                            <p:childTnLst>
                              <p:par>
                                <p:cTn id="24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128 0.23588 L 4.72779E-6 -1.85185E-6 " pathEditMode="relative" rAng="0" ptsTypes="AA">
                                      <p:cBhvr>
                                        <p:cTn id="27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64" y="-11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728 0.10509 L 5.60042E-7 1.11111E-6 " pathEditMode="relative" rAng="0" ptsTypes="AA">
                                      <p:cBhvr>
                                        <p:cTn id="40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64" y="-5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75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250"/>
                            </p:stCondLst>
                            <p:childTnLst>
                              <p:par>
                                <p:cTn id="50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472 -0.01644 L -3.04506E-6 3.33333E-6 " pathEditMode="relative" rAng="0" ptsTypes="AA">
                                      <p:cBhvr>
                                        <p:cTn id="53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36" y="8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25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62 -0.12963 L 7.81454E-9 2.22222E-6 " pathEditMode="relative" rAng="0" ptsTypes="AA">
                                      <p:cBhvr>
                                        <p:cTn id="66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4" y="6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25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750"/>
                            </p:stCondLst>
                            <p:childTnLst>
                              <p:par>
                                <p:cTn id="76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555 -0.25787 L -0.00065 -0.00208 " pathEditMode="relative" rAng="0" ptsTypes="AA">
                                      <p:cBhvr>
                                        <p:cTn id="79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45" y="1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75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5" grpId="0" animBg="1"/>
      <p:bldP spid="37" grpId="0" animBg="1"/>
      <p:bldP spid="39" grpId="0" animBg="1"/>
      <p:bldP spid="41" grpId="0" animBg="1"/>
      <p:bldP spid="51" grpId="0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2" grpId="0"/>
      <p:bldP spid="63" grpId="0"/>
      <p:bldP spid="64" grpId="0"/>
      <p:bldP spid="65" grpId="0"/>
      <p:bldP spid="66" grpId="0"/>
      <p:bldP spid="4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 5"/>
          <p:cNvSpPr>
            <a:spLocks/>
          </p:cNvSpPr>
          <p:nvPr/>
        </p:nvSpPr>
        <p:spPr bwMode="auto">
          <a:xfrm>
            <a:off x="6082107" y="1693338"/>
            <a:ext cx="2041655" cy="2040687"/>
          </a:xfrm>
          <a:custGeom>
            <a:avLst/>
            <a:gdLst>
              <a:gd name="T0" fmla="*/ 29 w 1373"/>
              <a:gd name="T1" fmla="*/ 905 h 1373"/>
              <a:gd name="T2" fmla="*/ 52 w 1373"/>
              <a:gd name="T3" fmla="*/ 994 h 1373"/>
              <a:gd name="T4" fmla="*/ 52 w 1373"/>
              <a:gd name="T5" fmla="*/ 996 h 1373"/>
              <a:gd name="T6" fmla="*/ 54 w 1373"/>
              <a:gd name="T7" fmla="*/ 996 h 1373"/>
              <a:gd name="T8" fmla="*/ 145 w 1373"/>
              <a:gd name="T9" fmla="*/ 1020 h 1373"/>
              <a:gd name="T10" fmla="*/ 146 w 1373"/>
              <a:gd name="T11" fmla="*/ 1021 h 1373"/>
              <a:gd name="T12" fmla="*/ 148 w 1373"/>
              <a:gd name="T13" fmla="*/ 1020 h 1373"/>
              <a:gd name="T14" fmla="*/ 212 w 1373"/>
              <a:gd name="T15" fmla="*/ 954 h 1373"/>
              <a:gd name="T16" fmla="*/ 259 w 1373"/>
              <a:gd name="T17" fmla="*/ 981 h 1373"/>
              <a:gd name="T18" fmla="*/ 233 w 1373"/>
              <a:gd name="T19" fmla="*/ 1069 h 1373"/>
              <a:gd name="T20" fmla="*/ 233 w 1373"/>
              <a:gd name="T21" fmla="*/ 1071 h 1373"/>
              <a:gd name="T22" fmla="*/ 234 w 1373"/>
              <a:gd name="T23" fmla="*/ 1072 h 1373"/>
              <a:gd name="T24" fmla="*/ 301 w 1373"/>
              <a:gd name="T25" fmla="*/ 1139 h 1373"/>
              <a:gd name="T26" fmla="*/ 302 w 1373"/>
              <a:gd name="T27" fmla="*/ 1140 h 1373"/>
              <a:gd name="T28" fmla="*/ 304 w 1373"/>
              <a:gd name="T29" fmla="*/ 1140 h 1373"/>
              <a:gd name="T30" fmla="*/ 392 w 1373"/>
              <a:gd name="T31" fmla="*/ 1114 h 1373"/>
              <a:gd name="T32" fmla="*/ 419 w 1373"/>
              <a:gd name="T33" fmla="*/ 1161 h 1373"/>
              <a:gd name="T34" fmla="*/ 353 w 1373"/>
              <a:gd name="T35" fmla="*/ 1225 h 1373"/>
              <a:gd name="T36" fmla="*/ 352 w 1373"/>
              <a:gd name="T37" fmla="*/ 1227 h 1373"/>
              <a:gd name="T38" fmla="*/ 353 w 1373"/>
              <a:gd name="T39" fmla="*/ 1228 h 1373"/>
              <a:gd name="T40" fmla="*/ 377 w 1373"/>
              <a:gd name="T41" fmla="*/ 1319 h 1373"/>
              <a:gd name="T42" fmla="*/ 377 w 1373"/>
              <a:gd name="T43" fmla="*/ 1321 h 1373"/>
              <a:gd name="T44" fmla="*/ 379 w 1373"/>
              <a:gd name="T45" fmla="*/ 1321 h 1373"/>
              <a:gd name="T46" fmla="*/ 468 w 1373"/>
              <a:gd name="T47" fmla="*/ 1344 h 1373"/>
              <a:gd name="T48" fmla="*/ 468 w 1373"/>
              <a:gd name="T49" fmla="*/ 1371 h 1373"/>
              <a:gd name="T50" fmla="*/ 468 w 1373"/>
              <a:gd name="T51" fmla="*/ 1372 h 1373"/>
              <a:gd name="T52" fmla="*/ 468 w 1373"/>
              <a:gd name="T53" fmla="*/ 1372 h 1373"/>
              <a:gd name="T54" fmla="*/ 468 w 1373"/>
              <a:gd name="T55" fmla="*/ 1373 h 1373"/>
              <a:gd name="T56" fmla="*/ 1093 w 1373"/>
              <a:gd name="T57" fmla="*/ 1373 h 1373"/>
              <a:gd name="T58" fmla="*/ 1093 w 1373"/>
              <a:gd name="T59" fmla="*/ 1370 h 1373"/>
              <a:gd name="T60" fmla="*/ 1087 w 1373"/>
              <a:gd name="T61" fmla="*/ 1255 h 1373"/>
              <a:gd name="T62" fmla="*/ 1370 w 1373"/>
              <a:gd name="T63" fmla="*/ 1098 h 1373"/>
              <a:gd name="T64" fmla="*/ 1373 w 1373"/>
              <a:gd name="T65" fmla="*/ 1096 h 1373"/>
              <a:gd name="T66" fmla="*/ 1372 w 1373"/>
              <a:gd name="T67" fmla="*/ 1093 h 1373"/>
              <a:gd name="T68" fmla="*/ 1327 w 1373"/>
              <a:gd name="T69" fmla="*/ 925 h 1373"/>
              <a:gd name="T70" fmla="*/ 1326 w 1373"/>
              <a:gd name="T71" fmla="*/ 922 h 1373"/>
              <a:gd name="T72" fmla="*/ 1323 w 1373"/>
              <a:gd name="T73" fmla="*/ 922 h 1373"/>
              <a:gd name="T74" fmla="*/ 1000 w 1373"/>
              <a:gd name="T75" fmla="*/ 928 h 1373"/>
              <a:gd name="T76" fmla="*/ 884 w 1373"/>
              <a:gd name="T77" fmla="*/ 728 h 1373"/>
              <a:gd name="T78" fmla="*/ 1051 w 1373"/>
              <a:gd name="T79" fmla="*/ 450 h 1373"/>
              <a:gd name="T80" fmla="*/ 1052 w 1373"/>
              <a:gd name="T81" fmla="*/ 448 h 1373"/>
              <a:gd name="T82" fmla="*/ 1050 w 1373"/>
              <a:gd name="T83" fmla="*/ 446 h 1373"/>
              <a:gd name="T84" fmla="*/ 927 w 1373"/>
              <a:gd name="T85" fmla="*/ 323 h 1373"/>
              <a:gd name="T86" fmla="*/ 925 w 1373"/>
              <a:gd name="T87" fmla="*/ 320 h 1373"/>
              <a:gd name="T88" fmla="*/ 923 w 1373"/>
              <a:gd name="T89" fmla="*/ 322 h 1373"/>
              <a:gd name="T90" fmla="*/ 645 w 1373"/>
              <a:gd name="T91" fmla="*/ 489 h 1373"/>
              <a:gd name="T92" fmla="*/ 445 w 1373"/>
              <a:gd name="T93" fmla="*/ 373 h 1373"/>
              <a:gd name="T94" fmla="*/ 451 w 1373"/>
              <a:gd name="T95" fmla="*/ 50 h 1373"/>
              <a:gd name="T96" fmla="*/ 451 w 1373"/>
              <a:gd name="T97" fmla="*/ 47 h 1373"/>
              <a:gd name="T98" fmla="*/ 448 w 1373"/>
              <a:gd name="T99" fmla="*/ 46 h 1373"/>
              <a:gd name="T100" fmla="*/ 280 w 1373"/>
              <a:gd name="T101" fmla="*/ 1 h 1373"/>
              <a:gd name="T102" fmla="*/ 277 w 1373"/>
              <a:gd name="T103" fmla="*/ 0 h 1373"/>
              <a:gd name="T104" fmla="*/ 275 w 1373"/>
              <a:gd name="T105" fmla="*/ 3 h 1373"/>
              <a:gd name="T106" fmla="*/ 118 w 1373"/>
              <a:gd name="T107" fmla="*/ 286 h 1373"/>
              <a:gd name="T108" fmla="*/ 3 w 1373"/>
              <a:gd name="T109" fmla="*/ 280 h 1373"/>
              <a:gd name="T110" fmla="*/ 2 w 1373"/>
              <a:gd name="T111" fmla="*/ 280 h 1373"/>
              <a:gd name="T112" fmla="*/ 2 w 1373"/>
              <a:gd name="T113" fmla="*/ 280 h 1373"/>
              <a:gd name="T114" fmla="*/ 0 w 1373"/>
              <a:gd name="T115" fmla="*/ 280 h 1373"/>
              <a:gd name="T116" fmla="*/ 0 w 1373"/>
              <a:gd name="T117" fmla="*/ 905 h 1373"/>
              <a:gd name="T118" fmla="*/ 29 w 1373"/>
              <a:gd name="T119" fmla="*/ 905 h 1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373" h="1373">
                <a:moveTo>
                  <a:pt x="29" y="905"/>
                </a:moveTo>
                <a:cubicBezTo>
                  <a:pt x="52" y="994"/>
                  <a:pt x="52" y="994"/>
                  <a:pt x="52" y="994"/>
                </a:cubicBezTo>
                <a:cubicBezTo>
                  <a:pt x="52" y="996"/>
                  <a:pt x="52" y="996"/>
                  <a:pt x="52" y="996"/>
                </a:cubicBezTo>
                <a:cubicBezTo>
                  <a:pt x="54" y="996"/>
                  <a:pt x="54" y="996"/>
                  <a:pt x="54" y="996"/>
                </a:cubicBezTo>
                <a:cubicBezTo>
                  <a:pt x="85" y="1000"/>
                  <a:pt x="116" y="1009"/>
                  <a:pt x="145" y="1020"/>
                </a:cubicBezTo>
                <a:cubicBezTo>
                  <a:pt x="146" y="1021"/>
                  <a:pt x="146" y="1021"/>
                  <a:pt x="146" y="1021"/>
                </a:cubicBezTo>
                <a:cubicBezTo>
                  <a:pt x="148" y="1020"/>
                  <a:pt x="148" y="1020"/>
                  <a:pt x="148" y="1020"/>
                </a:cubicBezTo>
                <a:cubicBezTo>
                  <a:pt x="212" y="954"/>
                  <a:pt x="212" y="954"/>
                  <a:pt x="212" y="954"/>
                </a:cubicBezTo>
                <a:cubicBezTo>
                  <a:pt x="259" y="981"/>
                  <a:pt x="259" y="981"/>
                  <a:pt x="259" y="981"/>
                </a:cubicBezTo>
                <a:cubicBezTo>
                  <a:pt x="233" y="1069"/>
                  <a:pt x="233" y="1069"/>
                  <a:pt x="233" y="1069"/>
                </a:cubicBezTo>
                <a:cubicBezTo>
                  <a:pt x="233" y="1071"/>
                  <a:pt x="233" y="1071"/>
                  <a:pt x="233" y="1071"/>
                </a:cubicBezTo>
                <a:cubicBezTo>
                  <a:pt x="234" y="1072"/>
                  <a:pt x="234" y="1072"/>
                  <a:pt x="234" y="1072"/>
                </a:cubicBezTo>
                <a:cubicBezTo>
                  <a:pt x="259" y="1092"/>
                  <a:pt x="282" y="1114"/>
                  <a:pt x="301" y="1139"/>
                </a:cubicBezTo>
                <a:cubicBezTo>
                  <a:pt x="302" y="1140"/>
                  <a:pt x="302" y="1140"/>
                  <a:pt x="302" y="1140"/>
                </a:cubicBezTo>
                <a:cubicBezTo>
                  <a:pt x="304" y="1140"/>
                  <a:pt x="304" y="1140"/>
                  <a:pt x="304" y="1140"/>
                </a:cubicBezTo>
                <a:cubicBezTo>
                  <a:pt x="392" y="1114"/>
                  <a:pt x="392" y="1114"/>
                  <a:pt x="392" y="1114"/>
                </a:cubicBezTo>
                <a:cubicBezTo>
                  <a:pt x="419" y="1161"/>
                  <a:pt x="419" y="1161"/>
                  <a:pt x="419" y="1161"/>
                </a:cubicBezTo>
                <a:cubicBezTo>
                  <a:pt x="353" y="1225"/>
                  <a:pt x="353" y="1225"/>
                  <a:pt x="353" y="1225"/>
                </a:cubicBezTo>
                <a:cubicBezTo>
                  <a:pt x="352" y="1227"/>
                  <a:pt x="352" y="1227"/>
                  <a:pt x="352" y="1227"/>
                </a:cubicBezTo>
                <a:cubicBezTo>
                  <a:pt x="353" y="1228"/>
                  <a:pt x="353" y="1228"/>
                  <a:pt x="353" y="1228"/>
                </a:cubicBezTo>
                <a:cubicBezTo>
                  <a:pt x="364" y="1257"/>
                  <a:pt x="373" y="1288"/>
                  <a:pt x="377" y="1319"/>
                </a:cubicBezTo>
                <a:cubicBezTo>
                  <a:pt x="377" y="1321"/>
                  <a:pt x="377" y="1321"/>
                  <a:pt x="377" y="1321"/>
                </a:cubicBezTo>
                <a:cubicBezTo>
                  <a:pt x="379" y="1321"/>
                  <a:pt x="379" y="1321"/>
                  <a:pt x="379" y="1321"/>
                </a:cubicBezTo>
                <a:cubicBezTo>
                  <a:pt x="468" y="1344"/>
                  <a:pt x="468" y="1344"/>
                  <a:pt x="468" y="1344"/>
                </a:cubicBezTo>
                <a:cubicBezTo>
                  <a:pt x="468" y="1371"/>
                  <a:pt x="468" y="1371"/>
                  <a:pt x="468" y="1371"/>
                </a:cubicBezTo>
                <a:cubicBezTo>
                  <a:pt x="468" y="1372"/>
                  <a:pt x="468" y="1372"/>
                  <a:pt x="468" y="1372"/>
                </a:cubicBezTo>
                <a:cubicBezTo>
                  <a:pt x="468" y="1372"/>
                  <a:pt x="468" y="1372"/>
                  <a:pt x="468" y="1372"/>
                </a:cubicBezTo>
                <a:cubicBezTo>
                  <a:pt x="468" y="1373"/>
                  <a:pt x="468" y="1373"/>
                  <a:pt x="468" y="1373"/>
                </a:cubicBezTo>
                <a:cubicBezTo>
                  <a:pt x="1093" y="1373"/>
                  <a:pt x="1093" y="1373"/>
                  <a:pt x="1093" y="1373"/>
                </a:cubicBezTo>
                <a:cubicBezTo>
                  <a:pt x="1093" y="1370"/>
                  <a:pt x="1093" y="1370"/>
                  <a:pt x="1093" y="1370"/>
                </a:cubicBezTo>
                <a:cubicBezTo>
                  <a:pt x="1093" y="1332"/>
                  <a:pt x="1091" y="1293"/>
                  <a:pt x="1087" y="1255"/>
                </a:cubicBezTo>
                <a:cubicBezTo>
                  <a:pt x="1370" y="1098"/>
                  <a:pt x="1370" y="1098"/>
                  <a:pt x="1370" y="1098"/>
                </a:cubicBezTo>
                <a:cubicBezTo>
                  <a:pt x="1373" y="1096"/>
                  <a:pt x="1373" y="1096"/>
                  <a:pt x="1373" y="1096"/>
                </a:cubicBezTo>
                <a:cubicBezTo>
                  <a:pt x="1372" y="1093"/>
                  <a:pt x="1372" y="1093"/>
                  <a:pt x="1372" y="1093"/>
                </a:cubicBezTo>
                <a:cubicBezTo>
                  <a:pt x="1327" y="925"/>
                  <a:pt x="1327" y="925"/>
                  <a:pt x="1327" y="925"/>
                </a:cubicBezTo>
                <a:cubicBezTo>
                  <a:pt x="1326" y="922"/>
                  <a:pt x="1326" y="922"/>
                  <a:pt x="1326" y="922"/>
                </a:cubicBezTo>
                <a:cubicBezTo>
                  <a:pt x="1323" y="922"/>
                  <a:pt x="1323" y="922"/>
                  <a:pt x="1323" y="922"/>
                </a:cubicBezTo>
                <a:cubicBezTo>
                  <a:pt x="1000" y="928"/>
                  <a:pt x="1000" y="928"/>
                  <a:pt x="1000" y="928"/>
                </a:cubicBezTo>
                <a:cubicBezTo>
                  <a:pt x="968" y="857"/>
                  <a:pt x="930" y="790"/>
                  <a:pt x="884" y="728"/>
                </a:cubicBezTo>
                <a:cubicBezTo>
                  <a:pt x="1051" y="450"/>
                  <a:pt x="1051" y="450"/>
                  <a:pt x="1051" y="450"/>
                </a:cubicBezTo>
                <a:cubicBezTo>
                  <a:pt x="1052" y="448"/>
                  <a:pt x="1052" y="448"/>
                  <a:pt x="1052" y="448"/>
                </a:cubicBezTo>
                <a:cubicBezTo>
                  <a:pt x="1050" y="446"/>
                  <a:pt x="1050" y="446"/>
                  <a:pt x="1050" y="446"/>
                </a:cubicBezTo>
                <a:cubicBezTo>
                  <a:pt x="927" y="323"/>
                  <a:pt x="927" y="323"/>
                  <a:pt x="927" y="323"/>
                </a:cubicBezTo>
                <a:cubicBezTo>
                  <a:pt x="925" y="320"/>
                  <a:pt x="925" y="320"/>
                  <a:pt x="925" y="320"/>
                </a:cubicBezTo>
                <a:cubicBezTo>
                  <a:pt x="923" y="322"/>
                  <a:pt x="923" y="322"/>
                  <a:pt x="923" y="322"/>
                </a:cubicBezTo>
                <a:cubicBezTo>
                  <a:pt x="645" y="489"/>
                  <a:pt x="645" y="489"/>
                  <a:pt x="645" y="489"/>
                </a:cubicBezTo>
                <a:cubicBezTo>
                  <a:pt x="583" y="443"/>
                  <a:pt x="516" y="405"/>
                  <a:pt x="445" y="373"/>
                </a:cubicBezTo>
                <a:cubicBezTo>
                  <a:pt x="451" y="50"/>
                  <a:pt x="451" y="50"/>
                  <a:pt x="451" y="50"/>
                </a:cubicBezTo>
                <a:cubicBezTo>
                  <a:pt x="451" y="47"/>
                  <a:pt x="451" y="47"/>
                  <a:pt x="451" y="47"/>
                </a:cubicBezTo>
                <a:cubicBezTo>
                  <a:pt x="448" y="46"/>
                  <a:pt x="448" y="46"/>
                  <a:pt x="448" y="46"/>
                </a:cubicBezTo>
                <a:cubicBezTo>
                  <a:pt x="280" y="1"/>
                  <a:pt x="280" y="1"/>
                  <a:pt x="280" y="1"/>
                </a:cubicBezTo>
                <a:cubicBezTo>
                  <a:pt x="277" y="0"/>
                  <a:pt x="277" y="0"/>
                  <a:pt x="277" y="0"/>
                </a:cubicBezTo>
                <a:cubicBezTo>
                  <a:pt x="275" y="3"/>
                  <a:pt x="275" y="3"/>
                  <a:pt x="275" y="3"/>
                </a:cubicBezTo>
                <a:cubicBezTo>
                  <a:pt x="118" y="286"/>
                  <a:pt x="118" y="286"/>
                  <a:pt x="118" y="286"/>
                </a:cubicBezTo>
                <a:cubicBezTo>
                  <a:pt x="80" y="282"/>
                  <a:pt x="41" y="280"/>
                  <a:pt x="3" y="280"/>
                </a:cubicBezTo>
                <a:cubicBezTo>
                  <a:pt x="2" y="280"/>
                  <a:pt x="2" y="280"/>
                  <a:pt x="2" y="280"/>
                </a:cubicBezTo>
                <a:cubicBezTo>
                  <a:pt x="2" y="280"/>
                  <a:pt x="2" y="280"/>
                  <a:pt x="2" y="28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905"/>
                  <a:pt x="0" y="905"/>
                  <a:pt x="0" y="905"/>
                </a:cubicBezTo>
                <a:lnTo>
                  <a:pt x="29" y="905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82000">
                <a:srgbClr val="FF0000"/>
              </a:gs>
              <a:gs pos="100000">
                <a:schemeClr val="bg1"/>
              </a:gs>
            </a:gsLst>
            <a:lin ang="14400000" scaled="0"/>
          </a:gradFill>
          <a:ln w="19050">
            <a:noFill/>
          </a:ln>
          <a:effectLst/>
          <a:extLst/>
        </p:spPr>
        <p:txBody>
          <a:bodyPr vert="horz" wrap="square" lIns="82278" tIns="41139" rIns="82278" bIns="4113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6"/>
          <p:cNvSpPr>
            <a:spLocks/>
          </p:cNvSpPr>
          <p:nvPr/>
        </p:nvSpPr>
        <p:spPr bwMode="auto">
          <a:xfrm>
            <a:off x="6082107" y="3825420"/>
            <a:ext cx="2041655" cy="2040687"/>
          </a:xfrm>
          <a:custGeom>
            <a:avLst/>
            <a:gdLst>
              <a:gd name="T0" fmla="*/ 1087 w 1373"/>
              <a:gd name="T1" fmla="*/ 118 h 1373"/>
              <a:gd name="T2" fmla="*/ 1093 w 1373"/>
              <a:gd name="T3" fmla="*/ 3 h 1373"/>
              <a:gd name="T4" fmla="*/ 1093 w 1373"/>
              <a:gd name="T5" fmla="*/ 0 h 1373"/>
              <a:gd name="T6" fmla="*/ 468 w 1373"/>
              <a:gd name="T7" fmla="*/ 0 h 1373"/>
              <a:gd name="T8" fmla="*/ 468 w 1373"/>
              <a:gd name="T9" fmla="*/ 29 h 1373"/>
              <a:gd name="T10" fmla="*/ 379 w 1373"/>
              <a:gd name="T11" fmla="*/ 52 h 1373"/>
              <a:gd name="T12" fmla="*/ 377 w 1373"/>
              <a:gd name="T13" fmla="*/ 52 h 1373"/>
              <a:gd name="T14" fmla="*/ 377 w 1373"/>
              <a:gd name="T15" fmla="*/ 54 h 1373"/>
              <a:gd name="T16" fmla="*/ 353 w 1373"/>
              <a:gd name="T17" fmla="*/ 145 h 1373"/>
              <a:gd name="T18" fmla="*/ 352 w 1373"/>
              <a:gd name="T19" fmla="*/ 146 h 1373"/>
              <a:gd name="T20" fmla="*/ 353 w 1373"/>
              <a:gd name="T21" fmla="*/ 148 h 1373"/>
              <a:gd name="T22" fmla="*/ 419 w 1373"/>
              <a:gd name="T23" fmla="*/ 212 h 1373"/>
              <a:gd name="T24" fmla="*/ 392 w 1373"/>
              <a:gd name="T25" fmla="*/ 259 h 1373"/>
              <a:gd name="T26" fmla="*/ 304 w 1373"/>
              <a:gd name="T27" fmla="*/ 233 h 1373"/>
              <a:gd name="T28" fmla="*/ 302 w 1373"/>
              <a:gd name="T29" fmla="*/ 233 h 1373"/>
              <a:gd name="T30" fmla="*/ 301 w 1373"/>
              <a:gd name="T31" fmla="*/ 234 h 1373"/>
              <a:gd name="T32" fmla="*/ 234 w 1373"/>
              <a:gd name="T33" fmla="*/ 301 h 1373"/>
              <a:gd name="T34" fmla="*/ 233 w 1373"/>
              <a:gd name="T35" fmla="*/ 302 h 1373"/>
              <a:gd name="T36" fmla="*/ 233 w 1373"/>
              <a:gd name="T37" fmla="*/ 304 h 1373"/>
              <a:gd name="T38" fmla="*/ 259 w 1373"/>
              <a:gd name="T39" fmla="*/ 392 h 1373"/>
              <a:gd name="T40" fmla="*/ 212 w 1373"/>
              <a:gd name="T41" fmla="*/ 419 h 1373"/>
              <a:gd name="T42" fmla="*/ 148 w 1373"/>
              <a:gd name="T43" fmla="*/ 353 h 1373"/>
              <a:gd name="T44" fmla="*/ 146 w 1373"/>
              <a:gd name="T45" fmla="*/ 352 h 1373"/>
              <a:gd name="T46" fmla="*/ 145 w 1373"/>
              <a:gd name="T47" fmla="*/ 353 h 1373"/>
              <a:gd name="T48" fmla="*/ 54 w 1373"/>
              <a:gd name="T49" fmla="*/ 377 h 1373"/>
              <a:gd name="T50" fmla="*/ 52 w 1373"/>
              <a:gd name="T51" fmla="*/ 377 h 1373"/>
              <a:gd name="T52" fmla="*/ 52 w 1373"/>
              <a:gd name="T53" fmla="*/ 379 h 1373"/>
              <a:gd name="T54" fmla="*/ 29 w 1373"/>
              <a:gd name="T55" fmla="*/ 468 h 1373"/>
              <a:gd name="T56" fmla="*/ 0 w 1373"/>
              <a:gd name="T57" fmla="*/ 468 h 1373"/>
              <a:gd name="T58" fmla="*/ 0 w 1373"/>
              <a:gd name="T59" fmla="*/ 1093 h 1373"/>
              <a:gd name="T60" fmla="*/ 3 w 1373"/>
              <a:gd name="T61" fmla="*/ 1093 h 1373"/>
              <a:gd name="T62" fmla="*/ 118 w 1373"/>
              <a:gd name="T63" fmla="*/ 1087 h 1373"/>
              <a:gd name="T64" fmla="*/ 275 w 1373"/>
              <a:gd name="T65" fmla="*/ 1370 h 1373"/>
              <a:gd name="T66" fmla="*/ 277 w 1373"/>
              <a:gd name="T67" fmla="*/ 1373 h 1373"/>
              <a:gd name="T68" fmla="*/ 280 w 1373"/>
              <a:gd name="T69" fmla="*/ 1372 h 1373"/>
              <a:gd name="T70" fmla="*/ 448 w 1373"/>
              <a:gd name="T71" fmla="*/ 1327 h 1373"/>
              <a:gd name="T72" fmla="*/ 451 w 1373"/>
              <a:gd name="T73" fmla="*/ 1326 h 1373"/>
              <a:gd name="T74" fmla="*/ 451 w 1373"/>
              <a:gd name="T75" fmla="*/ 1323 h 1373"/>
              <a:gd name="T76" fmla="*/ 445 w 1373"/>
              <a:gd name="T77" fmla="*/ 1000 h 1373"/>
              <a:gd name="T78" fmla="*/ 645 w 1373"/>
              <a:gd name="T79" fmla="*/ 884 h 1373"/>
              <a:gd name="T80" fmla="*/ 923 w 1373"/>
              <a:gd name="T81" fmla="*/ 1051 h 1373"/>
              <a:gd name="T82" fmla="*/ 925 w 1373"/>
              <a:gd name="T83" fmla="*/ 1053 h 1373"/>
              <a:gd name="T84" fmla="*/ 927 w 1373"/>
              <a:gd name="T85" fmla="*/ 1050 h 1373"/>
              <a:gd name="T86" fmla="*/ 1050 w 1373"/>
              <a:gd name="T87" fmla="*/ 927 h 1373"/>
              <a:gd name="T88" fmla="*/ 1052 w 1373"/>
              <a:gd name="T89" fmla="*/ 925 h 1373"/>
              <a:gd name="T90" fmla="*/ 1051 w 1373"/>
              <a:gd name="T91" fmla="*/ 923 h 1373"/>
              <a:gd name="T92" fmla="*/ 884 w 1373"/>
              <a:gd name="T93" fmla="*/ 645 h 1373"/>
              <a:gd name="T94" fmla="*/ 1000 w 1373"/>
              <a:gd name="T95" fmla="*/ 445 h 1373"/>
              <a:gd name="T96" fmla="*/ 1323 w 1373"/>
              <a:gd name="T97" fmla="*/ 451 h 1373"/>
              <a:gd name="T98" fmla="*/ 1326 w 1373"/>
              <a:gd name="T99" fmla="*/ 451 h 1373"/>
              <a:gd name="T100" fmla="*/ 1327 w 1373"/>
              <a:gd name="T101" fmla="*/ 448 h 1373"/>
              <a:gd name="T102" fmla="*/ 1372 w 1373"/>
              <a:gd name="T103" fmla="*/ 280 h 1373"/>
              <a:gd name="T104" fmla="*/ 1373 w 1373"/>
              <a:gd name="T105" fmla="*/ 277 h 1373"/>
              <a:gd name="T106" fmla="*/ 1370 w 1373"/>
              <a:gd name="T107" fmla="*/ 275 h 1373"/>
              <a:gd name="T108" fmla="*/ 1087 w 1373"/>
              <a:gd name="T109" fmla="*/ 118 h 1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373" h="1373">
                <a:moveTo>
                  <a:pt x="1087" y="118"/>
                </a:moveTo>
                <a:cubicBezTo>
                  <a:pt x="1091" y="80"/>
                  <a:pt x="1093" y="41"/>
                  <a:pt x="1093" y="3"/>
                </a:cubicBezTo>
                <a:cubicBezTo>
                  <a:pt x="1093" y="0"/>
                  <a:pt x="1093" y="0"/>
                  <a:pt x="1093" y="0"/>
                </a:cubicBezTo>
                <a:cubicBezTo>
                  <a:pt x="468" y="0"/>
                  <a:pt x="468" y="0"/>
                  <a:pt x="468" y="0"/>
                </a:cubicBezTo>
                <a:cubicBezTo>
                  <a:pt x="468" y="29"/>
                  <a:pt x="468" y="29"/>
                  <a:pt x="468" y="29"/>
                </a:cubicBezTo>
                <a:cubicBezTo>
                  <a:pt x="379" y="52"/>
                  <a:pt x="379" y="52"/>
                  <a:pt x="379" y="52"/>
                </a:cubicBezTo>
                <a:cubicBezTo>
                  <a:pt x="377" y="52"/>
                  <a:pt x="377" y="52"/>
                  <a:pt x="377" y="52"/>
                </a:cubicBezTo>
                <a:cubicBezTo>
                  <a:pt x="377" y="54"/>
                  <a:pt x="377" y="54"/>
                  <a:pt x="377" y="54"/>
                </a:cubicBezTo>
                <a:cubicBezTo>
                  <a:pt x="373" y="85"/>
                  <a:pt x="364" y="116"/>
                  <a:pt x="353" y="145"/>
                </a:cubicBezTo>
                <a:cubicBezTo>
                  <a:pt x="352" y="146"/>
                  <a:pt x="352" y="146"/>
                  <a:pt x="352" y="146"/>
                </a:cubicBezTo>
                <a:cubicBezTo>
                  <a:pt x="353" y="148"/>
                  <a:pt x="353" y="148"/>
                  <a:pt x="353" y="148"/>
                </a:cubicBezTo>
                <a:cubicBezTo>
                  <a:pt x="419" y="212"/>
                  <a:pt x="419" y="212"/>
                  <a:pt x="419" y="212"/>
                </a:cubicBezTo>
                <a:cubicBezTo>
                  <a:pt x="392" y="259"/>
                  <a:pt x="392" y="259"/>
                  <a:pt x="392" y="259"/>
                </a:cubicBezTo>
                <a:cubicBezTo>
                  <a:pt x="304" y="233"/>
                  <a:pt x="304" y="233"/>
                  <a:pt x="304" y="233"/>
                </a:cubicBezTo>
                <a:cubicBezTo>
                  <a:pt x="302" y="233"/>
                  <a:pt x="302" y="233"/>
                  <a:pt x="302" y="233"/>
                </a:cubicBezTo>
                <a:cubicBezTo>
                  <a:pt x="301" y="234"/>
                  <a:pt x="301" y="234"/>
                  <a:pt x="301" y="234"/>
                </a:cubicBezTo>
                <a:cubicBezTo>
                  <a:pt x="281" y="259"/>
                  <a:pt x="259" y="282"/>
                  <a:pt x="234" y="301"/>
                </a:cubicBezTo>
                <a:cubicBezTo>
                  <a:pt x="233" y="302"/>
                  <a:pt x="233" y="302"/>
                  <a:pt x="233" y="302"/>
                </a:cubicBezTo>
                <a:cubicBezTo>
                  <a:pt x="233" y="304"/>
                  <a:pt x="233" y="304"/>
                  <a:pt x="233" y="304"/>
                </a:cubicBezTo>
                <a:cubicBezTo>
                  <a:pt x="259" y="392"/>
                  <a:pt x="259" y="392"/>
                  <a:pt x="259" y="392"/>
                </a:cubicBezTo>
                <a:cubicBezTo>
                  <a:pt x="212" y="419"/>
                  <a:pt x="212" y="419"/>
                  <a:pt x="212" y="419"/>
                </a:cubicBezTo>
                <a:cubicBezTo>
                  <a:pt x="148" y="353"/>
                  <a:pt x="148" y="353"/>
                  <a:pt x="148" y="353"/>
                </a:cubicBezTo>
                <a:cubicBezTo>
                  <a:pt x="146" y="352"/>
                  <a:pt x="146" y="352"/>
                  <a:pt x="146" y="352"/>
                </a:cubicBezTo>
                <a:cubicBezTo>
                  <a:pt x="145" y="353"/>
                  <a:pt x="145" y="353"/>
                  <a:pt x="145" y="353"/>
                </a:cubicBezTo>
                <a:cubicBezTo>
                  <a:pt x="116" y="364"/>
                  <a:pt x="85" y="373"/>
                  <a:pt x="54" y="377"/>
                </a:cubicBezTo>
                <a:cubicBezTo>
                  <a:pt x="52" y="377"/>
                  <a:pt x="52" y="377"/>
                  <a:pt x="52" y="377"/>
                </a:cubicBezTo>
                <a:cubicBezTo>
                  <a:pt x="52" y="379"/>
                  <a:pt x="52" y="379"/>
                  <a:pt x="52" y="379"/>
                </a:cubicBezTo>
                <a:cubicBezTo>
                  <a:pt x="29" y="468"/>
                  <a:pt x="29" y="468"/>
                  <a:pt x="29" y="468"/>
                </a:cubicBezTo>
                <a:cubicBezTo>
                  <a:pt x="0" y="468"/>
                  <a:pt x="0" y="468"/>
                  <a:pt x="0" y="468"/>
                </a:cubicBezTo>
                <a:cubicBezTo>
                  <a:pt x="0" y="1093"/>
                  <a:pt x="0" y="1093"/>
                  <a:pt x="0" y="1093"/>
                </a:cubicBezTo>
                <a:cubicBezTo>
                  <a:pt x="3" y="1093"/>
                  <a:pt x="3" y="1093"/>
                  <a:pt x="3" y="1093"/>
                </a:cubicBezTo>
                <a:cubicBezTo>
                  <a:pt x="41" y="1093"/>
                  <a:pt x="80" y="1091"/>
                  <a:pt x="118" y="1087"/>
                </a:cubicBezTo>
                <a:cubicBezTo>
                  <a:pt x="275" y="1370"/>
                  <a:pt x="275" y="1370"/>
                  <a:pt x="275" y="1370"/>
                </a:cubicBezTo>
                <a:cubicBezTo>
                  <a:pt x="277" y="1373"/>
                  <a:pt x="277" y="1373"/>
                  <a:pt x="277" y="1373"/>
                </a:cubicBezTo>
                <a:cubicBezTo>
                  <a:pt x="280" y="1372"/>
                  <a:pt x="280" y="1372"/>
                  <a:pt x="280" y="1372"/>
                </a:cubicBezTo>
                <a:cubicBezTo>
                  <a:pt x="448" y="1327"/>
                  <a:pt x="448" y="1327"/>
                  <a:pt x="448" y="1327"/>
                </a:cubicBezTo>
                <a:cubicBezTo>
                  <a:pt x="451" y="1326"/>
                  <a:pt x="451" y="1326"/>
                  <a:pt x="451" y="1326"/>
                </a:cubicBezTo>
                <a:cubicBezTo>
                  <a:pt x="451" y="1323"/>
                  <a:pt x="451" y="1323"/>
                  <a:pt x="451" y="1323"/>
                </a:cubicBezTo>
                <a:cubicBezTo>
                  <a:pt x="445" y="1000"/>
                  <a:pt x="445" y="1000"/>
                  <a:pt x="445" y="1000"/>
                </a:cubicBezTo>
                <a:cubicBezTo>
                  <a:pt x="516" y="968"/>
                  <a:pt x="583" y="930"/>
                  <a:pt x="645" y="884"/>
                </a:cubicBezTo>
                <a:cubicBezTo>
                  <a:pt x="923" y="1051"/>
                  <a:pt x="923" y="1051"/>
                  <a:pt x="923" y="1051"/>
                </a:cubicBezTo>
                <a:cubicBezTo>
                  <a:pt x="925" y="1053"/>
                  <a:pt x="925" y="1053"/>
                  <a:pt x="925" y="1053"/>
                </a:cubicBezTo>
                <a:cubicBezTo>
                  <a:pt x="927" y="1050"/>
                  <a:pt x="927" y="1050"/>
                  <a:pt x="927" y="1050"/>
                </a:cubicBezTo>
                <a:cubicBezTo>
                  <a:pt x="1050" y="927"/>
                  <a:pt x="1050" y="927"/>
                  <a:pt x="1050" y="927"/>
                </a:cubicBezTo>
                <a:cubicBezTo>
                  <a:pt x="1052" y="925"/>
                  <a:pt x="1052" y="925"/>
                  <a:pt x="1052" y="925"/>
                </a:cubicBezTo>
                <a:cubicBezTo>
                  <a:pt x="1051" y="923"/>
                  <a:pt x="1051" y="923"/>
                  <a:pt x="1051" y="923"/>
                </a:cubicBezTo>
                <a:cubicBezTo>
                  <a:pt x="884" y="645"/>
                  <a:pt x="884" y="645"/>
                  <a:pt x="884" y="645"/>
                </a:cubicBezTo>
                <a:cubicBezTo>
                  <a:pt x="930" y="583"/>
                  <a:pt x="968" y="516"/>
                  <a:pt x="1000" y="445"/>
                </a:cubicBezTo>
                <a:cubicBezTo>
                  <a:pt x="1323" y="451"/>
                  <a:pt x="1323" y="451"/>
                  <a:pt x="1323" y="451"/>
                </a:cubicBezTo>
                <a:cubicBezTo>
                  <a:pt x="1326" y="451"/>
                  <a:pt x="1326" y="451"/>
                  <a:pt x="1326" y="451"/>
                </a:cubicBezTo>
                <a:cubicBezTo>
                  <a:pt x="1327" y="448"/>
                  <a:pt x="1327" y="448"/>
                  <a:pt x="1327" y="448"/>
                </a:cubicBezTo>
                <a:cubicBezTo>
                  <a:pt x="1372" y="280"/>
                  <a:pt x="1372" y="280"/>
                  <a:pt x="1372" y="280"/>
                </a:cubicBezTo>
                <a:cubicBezTo>
                  <a:pt x="1373" y="277"/>
                  <a:pt x="1373" y="277"/>
                  <a:pt x="1373" y="277"/>
                </a:cubicBezTo>
                <a:cubicBezTo>
                  <a:pt x="1370" y="275"/>
                  <a:pt x="1370" y="275"/>
                  <a:pt x="1370" y="275"/>
                </a:cubicBezTo>
                <a:cubicBezTo>
                  <a:pt x="1087" y="118"/>
                  <a:pt x="1087" y="118"/>
                  <a:pt x="1087" y="118"/>
                </a:cubicBezTo>
              </a:path>
            </a:pathLst>
          </a:custGeom>
          <a:gradFill>
            <a:gsLst>
              <a:gs pos="0">
                <a:srgbClr val="C00000"/>
              </a:gs>
              <a:gs pos="82000">
                <a:srgbClr val="FF0000"/>
              </a:gs>
              <a:gs pos="100000">
                <a:schemeClr val="bg1"/>
              </a:gs>
            </a:gsLst>
            <a:lin ang="14400000" scaled="0"/>
          </a:gradFill>
          <a:ln w="19050">
            <a:noFill/>
          </a:ln>
          <a:effectLst/>
          <a:extLst/>
        </p:spPr>
        <p:txBody>
          <a:bodyPr vert="horz" wrap="square" lIns="82278" tIns="41139" rIns="82278" bIns="4113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7"/>
          <p:cNvSpPr>
            <a:spLocks/>
          </p:cNvSpPr>
          <p:nvPr/>
        </p:nvSpPr>
        <p:spPr bwMode="auto">
          <a:xfrm>
            <a:off x="3949013" y="1693338"/>
            <a:ext cx="2041655" cy="2040687"/>
          </a:xfrm>
          <a:custGeom>
            <a:avLst/>
            <a:gdLst>
              <a:gd name="T0" fmla="*/ 905 w 1373"/>
              <a:gd name="T1" fmla="*/ 1344 h 1373"/>
              <a:gd name="T2" fmla="*/ 994 w 1373"/>
              <a:gd name="T3" fmla="*/ 1321 h 1373"/>
              <a:gd name="T4" fmla="*/ 996 w 1373"/>
              <a:gd name="T5" fmla="*/ 1321 h 1373"/>
              <a:gd name="T6" fmla="*/ 996 w 1373"/>
              <a:gd name="T7" fmla="*/ 1319 h 1373"/>
              <a:gd name="T8" fmla="*/ 1020 w 1373"/>
              <a:gd name="T9" fmla="*/ 1228 h 1373"/>
              <a:gd name="T10" fmla="*/ 1021 w 1373"/>
              <a:gd name="T11" fmla="*/ 1227 h 1373"/>
              <a:gd name="T12" fmla="*/ 1020 w 1373"/>
              <a:gd name="T13" fmla="*/ 1225 h 1373"/>
              <a:gd name="T14" fmla="*/ 954 w 1373"/>
              <a:gd name="T15" fmla="*/ 1161 h 1373"/>
              <a:gd name="T16" fmla="*/ 981 w 1373"/>
              <a:gd name="T17" fmla="*/ 1114 h 1373"/>
              <a:gd name="T18" fmla="*/ 1069 w 1373"/>
              <a:gd name="T19" fmla="*/ 1140 h 1373"/>
              <a:gd name="T20" fmla="*/ 1071 w 1373"/>
              <a:gd name="T21" fmla="*/ 1140 h 1373"/>
              <a:gd name="T22" fmla="*/ 1072 w 1373"/>
              <a:gd name="T23" fmla="*/ 1139 h 1373"/>
              <a:gd name="T24" fmla="*/ 1139 w 1373"/>
              <a:gd name="T25" fmla="*/ 1072 h 1373"/>
              <a:gd name="T26" fmla="*/ 1140 w 1373"/>
              <a:gd name="T27" fmla="*/ 1071 h 1373"/>
              <a:gd name="T28" fmla="*/ 1140 w 1373"/>
              <a:gd name="T29" fmla="*/ 1069 h 1373"/>
              <a:gd name="T30" fmla="*/ 1114 w 1373"/>
              <a:gd name="T31" fmla="*/ 981 h 1373"/>
              <a:gd name="T32" fmla="*/ 1161 w 1373"/>
              <a:gd name="T33" fmla="*/ 954 h 1373"/>
              <a:gd name="T34" fmla="*/ 1225 w 1373"/>
              <a:gd name="T35" fmla="*/ 1020 h 1373"/>
              <a:gd name="T36" fmla="*/ 1227 w 1373"/>
              <a:gd name="T37" fmla="*/ 1021 h 1373"/>
              <a:gd name="T38" fmla="*/ 1228 w 1373"/>
              <a:gd name="T39" fmla="*/ 1020 h 1373"/>
              <a:gd name="T40" fmla="*/ 1319 w 1373"/>
              <a:gd name="T41" fmla="*/ 996 h 1373"/>
              <a:gd name="T42" fmla="*/ 1321 w 1373"/>
              <a:gd name="T43" fmla="*/ 996 h 1373"/>
              <a:gd name="T44" fmla="*/ 1321 w 1373"/>
              <a:gd name="T45" fmla="*/ 994 h 1373"/>
              <a:gd name="T46" fmla="*/ 1344 w 1373"/>
              <a:gd name="T47" fmla="*/ 905 h 1373"/>
              <a:gd name="T48" fmla="*/ 1372 w 1373"/>
              <a:gd name="T49" fmla="*/ 905 h 1373"/>
              <a:gd name="T50" fmla="*/ 1372 w 1373"/>
              <a:gd name="T51" fmla="*/ 905 h 1373"/>
              <a:gd name="T52" fmla="*/ 1373 w 1373"/>
              <a:gd name="T53" fmla="*/ 905 h 1373"/>
              <a:gd name="T54" fmla="*/ 1373 w 1373"/>
              <a:gd name="T55" fmla="*/ 280 h 1373"/>
              <a:gd name="T56" fmla="*/ 1370 w 1373"/>
              <a:gd name="T57" fmla="*/ 280 h 1373"/>
              <a:gd name="T58" fmla="*/ 1255 w 1373"/>
              <a:gd name="T59" fmla="*/ 286 h 1373"/>
              <a:gd name="T60" fmla="*/ 1098 w 1373"/>
              <a:gd name="T61" fmla="*/ 3 h 1373"/>
              <a:gd name="T62" fmla="*/ 1096 w 1373"/>
              <a:gd name="T63" fmla="*/ 0 h 1373"/>
              <a:gd name="T64" fmla="*/ 1093 w 1373"/>
              <a:gd name="T65" fmla="*/ 1 h 1373"/>
              <a:gd name="T66" fmla="*/ 925 w 1373"/>
              <a:gd name="T67" fmla="*/ 46 h 1373"/>
              <a:gd name="T68" fmla="*/ 922 w 1373"/>
              <a:gd name="T69" fmla="*/ 47 h 1373"/>
              <a:gd name="T70" fmla="*/ 922 w 1373"/>
              <a:gd name="T71" fmla="*/ 50 h 1373"/>
              <a:gd name="T72" fmla="*/ 928 w 1373"/>
              <a:gd name="T73" fmla="*/ 373 h 1373"/>
              <a:gd name="T74" fmla="*/ 728 w 1373"/>
              <a:gd name="T75" fmla="*/ 489 h 1373"/>
              <a:gd name="T76" fmla="*/ 450 w 1373"/>
              <a:gd name="T77" fmla="*/ 322 h 1373"/>
              <a:gd name="T78" fmla="*/ 448 w 1373"/>
              <a:gd name="T79" fmla="*/ 320 h 1373"/>
              <a:gd name="T80" fmla="*/ 446 w 1373"/>
              <a:gd name="T81" fmla="*/ 323 h 1373"/>
              <a:gd name="T82" fmla="*/ 323 w 1373"/>
              <a:gd name="T83" fmla="*/ 446 h 1373"/>
              <a:gd name="T84" fmla="*/ 320 w 1373"/>
              <a:gd name="T85" fmla="*/ 448 h 1373"/>
              <a:gd name="T86" fmla="*/ 322 w 1373"/>
              <a:gd name="T87" fmla="*/ 450 h 1373"/>
              <a:gd name="T88" fmla="*/ 489 w 1373"/>
              <a:gd name="T89" fmla="*/ 728 h 1373"/>
              <a:gd name="T90" fmla="*/ 373 w 1373"/>
              <a:gd name="T91" fmla="*/ 928 h 1373"/>
              <a:gd name="T92" fmla="*/ 50 w 1373"/>
              <a:gd name="T93" fmla="*/ 922 h 1373"/>
              <a:gd name="T94" fmla="*/ 47 w 1373"/>
              <a:gd name="T95" fmla="*/ 922 h 1373"/>
              <a:gd name="T96" fmla="*/ 46 w 1373"/>
              <a:gd name="T97" fmla="*/ 925 h 1373"/>
              <a:gd name="T98" fmla="*/ 1 w 1373"/>
              <a:gd name="T99" fmla="*/ 1093 h 1373"/>
              <a:gd name="T100" fmla="*/ 0 w 1373"/>
              <a:gd name="T101" fmla="*/ 1096 h 1373"/>
              <a:gd name="T102" fmla="*/ 3 w 1373"/>
              <a:gd name="T103" fmla="*/ 1098 h 1373"/>
              <a:gd name="T104" fmla="*/ 286 w 1373"/>
              <a:gd name="T105" fmla="*/ 1255 h 1373"/>
              <a:gd name="T106" fmla="*/ 280 w 1373"/>
              <a:gd name="T107" fmla="*/ 1370 h 1373"/>
              <a:gd name="T108" fmla="*/ 280 w 1373"/>
              <a:gd name="T109" fmla="*/ 1373 h 1373"/>
              <a:gd name="T110" fmla="*/ 905 w 1373"/>
              <a:gd name="T111" fmla="*/ 1373 h 1373"/>
              <a:gd name="T112" fmla="*/ 905 w 1373"/>
              <a:gd name="T113" fmla="*/ 1344 h 1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373" h="1373">
                <a:moveTo>
                  <a:pt x="905" y="1344"/>
                </a:moveTo>
                <a:cubicBezTo>
                  <a:pt x="994" y="1321"/>
                  <a:pt x="994" y="1321"/>
                  <a:pt x="994" y="1321"/>
                </a:cubicBezTo>
                <a:cubicBezTo>
                  <a:pt x="996" y="1321"/>
                  <a:pt x="996" y="1321"/>
                  <a:pt x="996" y="1321"/>
                </a:cubicBezTo>
                <a:cubicBezTo>
                  <a:pt x="996" y="1319"/>
                  <a:pt x="996" y="1319"/>
                  <a:pt x="996" y="1319"/>
                </a:cubicBezTo>
                <a:cubicBezTo>
                  <a:pt x="1000" y="1288"/>
                  <a:pt x="1009" y="1257"/>
                  <a:pt x="1020" y="1228"/>
                </a:cubicBezTo>
                <a:cubicBezTo>
                  <a:pt x="1021" y="1227"/>
                  <a:pt x="1021" y="1227"/>
                  <a:pt x="1021" y="1227"/>
                </a:cubicBezTo>
                <a:cubicBezTo>
                  <a:pt x="1020" y="1225"/>
                  <a:pt x="1020" y="1225"/>
                  <a:pt x="1020" y="1225"/>
                </a:cubicBezTo>
                <a:cubicBezTo>
                  <a:pt x="954" y="1161"/>
                  <a:pt x="954" y="1161"/>
                  <a:pt x="954" y="1161"/>
                </a:cubicBezTo>
                <a:cubicBezTo>
                  <a:pt x="981" y="1114"/>
                  <a:pt x="981" y="1114"/>
                  <a:pt x="981" y="1114"/>
                </a:cubicBezTo>
                <a:cubicBezTo>
                  <a:pt x="1069" y="1140"/>
                  <a:pt x="1069" y="1140"/>
                  <a:pt x="1069" y="1140"/>
                </a:cubicBezTo>
                <a:cubicBezTo>
                  <a:pt x="1071" y="1140"/>
                  <a:pt x="1071" y="1140"/>
                  <a:pt x="1071" y="1140"/>
                </a:cubicBezTo>
                <a:cubicBezTo>
                  <a:pt x="1072" y="1139"/>
                  <a:pt x="1072" y="1139"/>
                  <a:pt x="1072" y="1139"/>
                </a:cubicBezTo>
                <a:cubicBezTo>
                  <a:pt x="1092" y="1114"/>
                  <a:pt x="1114" y="1091"/>
                  <a:pt x="1139" y="1072"/>
                </a:cubicBezTo>
                <a:cubicBezTo>
                  <a:pt x="1140" y="1071"/>
                  <a:pt x="1140" y="1071"/>
                  <a:pt x="1140" y="1071"/>
                </a:cubicBezTo>
                <a:cubicBezTo>
                  <a:pt x="1140" y="1069"/>
                  <a:pt x="1140" y="1069"/>
                  <a:pt x="1140" y="1069"/>
                </a:cubicBezTo>
                <a:cubicBezTo>
                  <a:pt x="1114" y="981"/>
                  <a:pt x="1114" y="981"/>
                  <a:pt x="1114" y="981"/>
                </a:cubicBezTo>
                <a:cubicBezTo>
                  <a:pt x="1161" y="954"/>
                  <a:pt x="1161" y="954"/>
                  <a:pt x="1161" y="954"/>
                </a:cubicBezTo>
                <a:cubicBezTo>
                  <a:pt x="1225" y="1020"/>
                  <a:pt x="1225" y="1020"/>
                  <a:pt x="1225" y="1020"/>
                </a:cubicBezTo>
                <a:cubicBezTo>
                  <a:pt x="1227" y="1021"/>
                  <a:pt x="1227" y="1021"/>
                  <a:pt x="1227" y="1021"/>
                </a:cubicBezTo>
                <a:cubicBezTo>
                  <a:pt x="1228" y="1020"/>
                  <a:pt x="1228" y="1020"/>
                  <a:pt x="1228" y="1020"/>
                </a:cubicBezTo>
                <a:cubicBezTo>
                  <a:pt x="1257" y="1009"/>
                  <a:pt x="1288" y="1000"/>
                  <a:pt x="1319" y="996"/>
                </a:cubicBezTo>
                <a:cubicBezTo>
                  <a:pt x="1321" y="996"/>
                  <a:pt x="1321" y="996"/>
                  <a:pt x="1321" y="996"/>
                </a:cubicBezTo>
                <a:cubicBezTo>
                  <a:pt x="1321" y="994"/>
                  <a:pt x="1321" y="994"/>
                  <a:pt x="1321" y="994"/>
                </a:cubicBezTo>
                <a:cubicBezTo>
                  <a:pt x="1344" y="905"/>
                  <a:pt x="1344" y="905"/>
                  <a:pt x="1344" y="905"/>
                </a:cubicBezTo>
                <a:cubicBezTo>
                  <a:pt x="1372" y="905"/>
                  <a:pt x="1372" y="905"/>
                  <a:pt x="1372" y="905"/>
                </a:cubicBezTo>
                <a:cubicBezTo>
                  <a:pt x="1372" y="905"/>
                  <a:pt x="1372" y="905"/>
                  <a:pt x="1372" y="905"/>
                </a:cubicBezTo>
                <a:cubicBezTo>
                  <a:pt x="1373" y="905"/>
                  <a:pt x="1373" y="905"/>
                  <a:pt x="1373" y="905"/>
                </a:cubicBezTo>
                <a:cubicBezTo>
                  <a:pt x="1373" y="280"/>
                  <a:pt x="1373" y="280"/>
                  <a:pt x="1373" y="280"/>
                </a:cubicBezTo>
                <a:cubicBezTo>
                  <a:pt x="1370" y="280"/>
                  <a:pt x="1370" y="280"/>
                  <a:pt x="1370" y="280"/>
                </a:cubicBezTo>
                <a:cubicBezTo>
                  <a:pt x="1332" y="280"/>
                  <a:pt x="1293" y="282"/>
                  <a:pt x="1255" y="286"/>
                </a:cubicBezTo>
                <a:cubicBezTo>
                  <a:pt x="1098" y="3"/>
                  <a:pt x="1098" y="3"/>
                  <a:pt x="1098" y="3"/>
                </a:cubicBezTo>
                <a:cubicBezTo>
                  <a:pt x="1096" y="0"/>
                  <a:pt x="1096" y="0"/>
                  <a:pt x="1096" y="0"/>
                </a:cubicBezTo>
                <a:cubicBezTo>
                  <a:pt x="1093" y="1"/>
                  <a:pt x="1093" y="1"/>
                  <a:pt x="1093" y="1"/>
                </a:cubicBezTo>
                <a:cubicBezTo>
                  <a:pt x="925" y="46"/>
                  <a:pt x="925" y="46"/>
                  <a:pt x="925" y="46"/>
                </a:cubicBezTo>
                <a:cubicBezTo>
                  <a:pt x="922" y="47"/>
                  <a:pt x="922" y="47"/>
                  <a:pt x="922" y="47"/>
                </a:cubicBezTo>
                <a:cubicBezTo>
                  <a:pt x="922" y="50"/>
                  <a:pt x="922" y="50"/>
                  <a:pt x="922" y="50"/>
                </a:cubicBezTo>
                <a:cubicBezTo>
                  <a:pt x="928" y="373"/>
                  <a:pt x="928" y="373"/>
                  <a:pt x="928" y="373"/>
                </a:cubicBezTo>
                <a:cubicBezTo>
                  <a:pt x="857" y="405"/>
                  <a:pt x="790" y="443"/>
                  <a:pt x="728" y="489"/>
                </a:cubicBezTo>
                <a:cubicBezTo>
                  <a:pt x="450" y="322"/>
                  <a:pt x="450" y="322"/>
                  <a:pt x="450" y="322"/>
                </a:cubicBezTo>
                <a:cubicBezTo>
                  <a:pt x="448" y="320"/>
                  <a:pt x="448" y="320"/>
                  <a:pt x="448" y="320"/>
                </a:cubicBezTo>
                <a:cubicBezTo>
                  <a:pt x="446" y="323"/>
                  <a:pt x="446" y="323"/>
                  <a:pt x="446" y="323"/>
                </a:cubicBezTo>
                <a:cubicBezTo>
                  <a:pt x="323" y="446"/>
                  <a:pt x="323" y="446"/>
                  <a:pt x="323" y="446"/>
                </a:cubicBezTo>
                <a:cubicBezTo>
                  <a:pt x="320" y="448"/>
                  <a:pt x="320" y="448"/>
                  <a:pt x="320" y="448"/>
                </a:cubicBezTo>
                <a:cubicBezTo>
                  <a:pt x="322" y="450"/>
                  <a:pt x="322" y="450"/>
                  <a:pt x="322" y="450"/>
                </a:cubicBezTo>
                <a:cubicBezTo>
                  <a:pt x="489" y="728"/>
                  <a:pt x="489" y="728"/>
                  <a:pt x="489" y="728"/>
                </a:cubicBezTo>
                <a:cubicBezTo>
                  <a:pt x="443" y="790"/>
                  <a:pt x="405" y="857"/>
                  <a:pt x="373" y="928"/>
                </a:cubicBezTo>
                <a:cubicBezTo>
                  <a:pt x="50" y="922"/>
                  <a:pt x="50" y="922"/>
                  <a:pt x="50" y="922"/>
                </a:cubicBezTo>
                <a:cubicBezTo>
                  <a:pt x="47" y="922"/>
                  <a:pt x="47" y="922"/>
                  <a:pt x="47" y="922"/>
                </a:cubicBezTo>
                <a:cubicBezTo>
                  <a:pt x="46" y="925"/>
                  <a:pt x="46" y="925"/>
                  <a:pt x="46" y="925"/>
                </a:cubicBezTo>
                <a:cubicBezTo>
                  <a:pt x="1" y="1093"/>
                  <a:pt x="1" y="1093"/>
                  <a:pt x="1" y="1093"/>
                </a:cubicBezTo>
                <a:cubicBezTo>
                  <a:pt x="0" y="1096"/>
                  <a:pt x="0" y="1096"/>
                  <a:pt x="0" y="1096"/>
                </a:cubicBezTo>
                <a:cubicBezTo>
                  <a:pt x="3" y="1098"/>
                  <a:pt x="3" y="1098"/>
                  <a:pt x="3" y="1098"/>
                </a:cubicBezTo>
                <a:cubicBezTo>
                  <a:pt x="286" y="1255"/>
                  <a:pt x="286" y="1255"/>
                  <a:pt x="286" y="1255"/>
                </a:cubicBezTo>
                <a:cubicBezTo>
                  <a:pt x="282" y="1293"/>
                  <a:pt x="280" y="1332"/>
                  <a:pt x="280" y="1370"/>
                </a:cubicBezTo>
                <a:cubicBezTo>
                  <a:pt x="280" y="1373"/>
                  <a:pt x="280" y="1373"/>
                  <a:pt x="280" y="1373"/>
                </a:cubicBezTo>
                <a:cubicBezTo>
                  <a:pt x="905" y="1373"/>
                  <a:pt x="905" y="1373"/>
                  <a:pt x="905" y="1373"/>
                </a:cubicBezTo>
                <a:lnTo>
                  <a:pt x="905" y="1344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82000">
                <a:srgbClr val="FF0000"/>
              </a:gs>
              <a:gs pos="100000">
                <a:schemeClr val="bg1"/>
              </a:gs>
            </a:gsLst>
            <a:lin ang="14400000" scaled="0"/>
          </a:gradFill>
          <a:ln w="19050">
            <a:noFill/>
          </a:ln>
          <a:effectLst/>
          <a:extLst/>
        </p:spPr>
        <p:txBody>
          <a:bodyPr vert="horz" wrap="square" lIns="82278" tIns="41139" rIns="82278" bIns="4113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8"/>
          <p:cNvSpPr>
            <a:spLocks/>
          </p:cNvSpPr>
          <p:nvPr/>
        </p:nvSpPr>
        <p:spPr bwMode="auto">
          <a:xfrm>
            <a:off x="3949013" y="3825420"/>
            <a:ext cx="2041655" cy="2040687"/>
          </a:xfrm>
          <a:custGeom>
            <a:avLst/>
            <a:gdLst>
              <a:gd name="T0" fmla="*/ 1372 w 1373"/>
              <a:gd name="T1" fmla="*/ 468 h 1373"/>
              <a:gd name="T2" fmla="*/ 1372 w 1373"/>
              <a:gd name="T3" fmla="*/ 468 h 1373"/>
              <a:gd name="T4" fmla="*/ 1344 w 1373"/>
              <a:gd name="T5" fmla="*/ 468 h 1373"/>
              <a:gd name="T6" fmla="*/ 1321 w 1373"/>
              <a:gd name="T7" fmla="*/ 379 h 1373"/>
              <a:gd name="T8" fmla="*/ 1321 w 1373"/>
              <a:gd name="T9" fmla="*/ 377 h 1373"/>
              <a:gd name="T10" fmla="*/ 1319 w 1373"/>
              <a:gd name="T11" fmla="*/ 377 h 1373"/>
              <a:gd name="T12" fmla="*/ 1228 w 1373"/>
              <a:gd name="T13" fmla="*/ 353 h 1373"/>
              <a:gd name="T14" fmla="*/ 1227 w 1373"/>
              <a:gd name="T15" fmla="*/ 352 h 1373"/>
              <a:gd name="T16" fmla="*/ 1225 w 1373"/>
              <a:gd name="T17" fmla="*/ 353 h 1373"/>
              <a:gd name="T18" fmla="*/ 1161 w 1373"/>
              <a:gd name="T19" fmla="*/ 419 h 1373"/>
              <a:gd name="T20" fmla="*/ 1114 w 1373"/>
              <a:gd name="T21" fmla="*/ 392 h 1373"/>
              <a:gd name="T22" fmla="*/ 1140 w 1373"/>
              <a:gd name="T23" fmla="*/ 304 h 1373"/>
              <a:gd name="T24" fmla="*/ 1140 w 1373"/>
              <a:gd name="T25" fmla="*/ 302 h 1373"/>
              <a:gd name="T26" fmla="*/ 1139 w 1373"/>
              <a:gd name="T27" fmla="*/ 301 h 1373"/>
              <a:gd name="T28" fmla="*/ 1072 w 1373"/>
              <a:gd name="T29" fmla="*/ 234 h 1373"/>
              <a:gd name="T30" fmla="*/ 1071 w 1373"/>
              <a:gd name="T31" fmla="*/ 233 h 1373"/>
              <a:gd name="T32" fmla="*/ 1069 w 1373"/>
              <a:gd name="T33" fmla="*/ 233 h 1373"/>
              <a:gd name="T34" fmla="*/ 981 w 1373"/>
              <a:gd name="T35" fmla="*/ 259 h 1373"/>
              <a:gd name="T36" fmla="*/ 954 w 1373"/>
              <a:gd name="T37" fmla="*/ 212 h 1373"/>
              <a:gd name="T38" fmla="*/ 1020 w 1373"/>
              <a:gd name="T39" fmla="*/ 148 h 1373"/>
              <a:gd name="T40" fmla="*/ 1021 w 1373"/>
              <a:gd name="T41" fmla="*/ 146 h 1373"/>
              <a:gd name="T42" fmla="*/ 1020 w 1373"/>
              <a:gd name="T43" fmla="*/ 145 h 1373"/>
              <a:gd name="T44" fmla="*/ 996 w 1373"/>
              <a:gd name="T45" fmla="*/ 54 h 1373"/>
              <a:gd name="T46" fmla="*/ 996 w 1373"/>
              <a:gd name="T47" fmla="*/ 52 h 1373"/>
              <a:gd name="T48" fmla="*/ 994 w 1373"/>
              <a:gd name="T49" fmla="*/ 52 h 1373"/>
              <a:gd name="T50" fmla="*/ 905 w 1373"/>
              <a:gd name="T51" fmla="*/ 29 h 1373"/>
              <a:gd name="T52" fmla="*/ 905 w 1373"/>
              <a:gd name="T53" fmla="*/ 0 h 1373"/>
              <a:gd name="T54" fmla="*/ 280 w 1373"/>
              <a:gd name="T55" fmla="*/ 0 h 1373"/>
              <a:gd name="T56" fmla="*/ 280 w 1373"/>
              <a:gd name="T57" fmla="*/ 3 h 1373"/>
              <a:gd name="T58" fmla="*/ 286 w 1373"/>
              <a:gd name="T59" fmla="*/ 118 h 1373"/>
              <a:gd name="T60" fmla="*/ 3 w 1373"/>
              <a:gd name="T61" fmla="*/ 275 h 1373"/>
              <a:gd name="T62" fmla="*/ 0 w 1373"/>
              <a:gd name="T63" fmla="*/ 277 h 1373"/>
              <a:gd name="T64" fmla="*/ 1 w 1373"/>
              <a:gd name="T65" fmla="*/ 280 h 1373"/>
              <a:gd name="T66" fmla="*/ 46 w 1373"/>
              <a:gd name="T67" fmla="*/ 448 h 1373"/>
              <a:gd name="T68" fmla="*/ 47 w 1373"/>
              <a:gd name="T69" fmla="*/ 451 h 1373"/>
              <a:gd name="T70" fmla="*/ 50 w 1373"/>
              <a:gd name="T71" fmla="*/ 451 h 1373"/>
              <a:gd name="T72" fmla="*/ 373 w 1373"/>
              <a:gd name="T73" fmla="*/ 445 h 1373"/>
              <a:gd name="T74" fmla="*/ 489 w 1373"/>
              <a:gd name="T75" fmla="*/ 645 h 1373"/>
              <a:gd name="T76" fmla="*/ 322 w 1373"/>
              <a:gd name="T77" fmla="*/ 923 h 1373"/>
              <a:gd name="T78" fmla="*/ 321 w 1373"/>
              <a:gd name="T79" fmla="*/ 925 h 1373"/>
              <a:gd name="T80" fmla="*/ 323 w 1373"/>
              <a:gd name="T81" fmla="*/ 927 h 1373"/>
              <a:gd name="T82" fmla="*/ 446 w 1373"/>
              <a:gd name="T83" fmla="*/ 1050 h 1373"/>
              <a:gd name="T84" fmla="*/ 448 w 1373"/>
              <a:gd name="T85" fmla="*/ 1053 h 1373"/>
              <a:gd name="T86" fmla="*/ 450 w 1373"/>
              <a:gd name="T87" fmla="*/ 1051 h 1373"/>
              <a:gd name="T88" fmla="*/ 728 w 1373"/>
              <a:gd name="T89" fmla="*/ 884 h 1373"/>
              <a:gd name="T90" fmla="*/ 928 w 1373"/>
              <a:gd name="T91" fmla="*/ 1000 h 1373"/>
              <a:gd name="T92" fmla="*/ 922 w 1373"/>
              <a:gd name="T93" fmla="*/ 1323 h 1373"/>
              <a:gd name="T94" fmla="*/ 922 w 1373"/>
              <a:gd name="T95" fmla="*/ 1326 h 1373"/>
              <a:gd name="T96" fmla="*/ 925 w 1373"/>
              <a:gd name="T97" fmla="*/ 1327 h 1373"/>
              <a:gd name="T98" fmla="*/ 1093 w 1373"/>
              <a:gd name="T99" fmla="*/ 1372 h 1373"/>
              <a:gd name="T100" fmla="*/ 1096 w 1373"/>
              <a:gd name="T101" fmla="*/ 1373 h 1373"/>
              <a:gd name="T102" fmla="*/ 1098 w 1373"/>
              <a:gd name="T103" fmla="*/ 1370 h 1373"/>
              <a:gd name="T104" fmla="*/ 1255 w 1373"/>
              <a:gd name="T105" fmla="*/ 1087 h 1373"/>
              <a:gd name="T106" fmla="*/ 1370 w 1373"/>
              <a:gd name="T107" fmla="*/ 1093 h 1373"/>
              <a:gd name="T108" fmla="*/ 1373 w 1373"/>
              <a:gd name="T109" fmla="*/ 1093 h 1373"/>
              <a:gd name="T110" fmla="*/ 1373 w 1373"/>
              <a:gd name="T111" fmla="*/ 468 h 1373"/>
              <a:gd name="T112" fmla="*/ 1372 w 1373"/>
              <a:gd name="T113" fmla="*/ 468 h 1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373" h="1373">
                <a:moveTo>
                  <a:pt x="1372" y="468"/>
                </a:moveTo>
                <a:cubicBezTo>
                  <a:pt x="1372" y="468"/>
                  <a:pt x="1372" y="468"/>
                  <a:pt x="1372" y="468"/>
                </a:cubicBezTo>
                <a:cubicBezTo>
                  <a:pt x="1344" y="468"/>
                  <a:pt x="1344" y="468"/>
                  <a:pt x="1344" y="468"/>
                </a:cubicBezTo>
                <a:cubicBezTo>
                  <a:pt x="1321" y="379"/>
                  <a:pt x="1321" y="379"/>
                  <a:pt x="1321" y="379"/>
                </a:cubicBezTo>
                <a:cubicBezTo>
                  <a:pt x="1321" y="377"/>
                  <a:pt x="1321" y="377"/>
                  <a:pt x="1321" y="377"/>
                </a:cubicBezTo>
                <a:cubicBezTo>
                  <a:pt x="1319" y="377"/>
                  <a:pt x="1319" y="377"/>
                  <a:pt x="1319" y="377"/>
                </a:cubicBezTo>
                <a:cubicBezTo>
                  <a:pt x="1288" y="373"/>
                  <a:pt x="1257" y="364"/>
                  <a:pt x="1228" y="353"/>
                </a:cubicBezTo>
                <a:cubicBezTo>
                  <a:pt x="1227" y="352"/>
                  <a:pt x="1227" y="352"/>
                  <a:pt x="1227" y="352"/>
                </a:cubicBezTo>
                <a:cubicBezTo>
                  <a:pt x="1225" y="353"/>
                  <a:pt x="1225" y="353"/>
                  <a:pt x="1225" y="353"/>
                </a:cubicBezTo>
                <a:cubicBezTo>
                  <a:pt x="1161" y="419"/>
                  <a:pt x="1161" y="419"/>
                  <a:pt x="1161" y="419"/>
                </a:cubicBezTo>
                <a:cubicBezTo>
                  <a:pt x="1114" y="392"/>
                  <a:pt x="1114" y="392"/>
                  <a:pt x="1114" y="392"/>
                </a:cubicBezTo>
                <a:cubicBezTo>
                  <a:pt x="1140" y="304"/>
                  <a:pt x="1140" y="304"/>
                  <a:pt x="1140" y="304"/>
                </a:cubicBezTo>
                <a:cubicBezTo>
                  <a:pt x="1140" y="302"/>
                  <a:pt x="1140" y="302"/>
                  <a:pt x="1140" y="302"/>
                </a:cubicBezTo>
                <a:cubicBezTo>
                  <a:pt x="1139" y="301"/>
                  <a:pt x="1139" y="301"/>
                  <a:pt x="1139" y="301"/>
                </a:cubicBezTo>
                <a:cubicBezTo>
                  <a:pt x="1114" y="281"/>
                  <a:pt x="1091" y="259"/>
                  <a:pt x="1072" y="234"/>
                </a:cubicBezTo>
                <a:cubicBezTo>
                  <a:pt x="1071" y="233"/>
                  <a:pt x="1071" y="233"/>
                  <a:pt x="1071" y="233"/>
                </a:cubicBezTo>
                <a:cubicBezTo>
                  <a:pt x="1069" y="233"/>
                  <a:pt x="1069" y="233"/>
                  <a:pt x="1069" y="233"/>
                </a:cubicBezTo>
                <a:cubicBezTo>
                  <a:pt x="981" y="259"/>
                  <a:pt x="981" y="259"/>
                  <a:pt x="981" y="259"/>
                </a:cubicBezTo>
                <a:cubicBezTo>
                  <a:pt x="954" y="212"/>
                  <a:pt x="954" y="212"/>
                  <a:pt x="954" y="212"/>
                </a:cubicBezTo>
                <a:cubicBezTo>
                  <a:pt x="1020" y="148"/>
                  <a:pt x="1020" y="148"/>
                  <a:pt x="1020" y="148"/>
                </a:cubicBezTo>
                <a:cubicBezTo>
                  <a:pt x="1021" y="146"/>
                  <a:pt x="1021" y="146"/>
                  <a:pt x="1021" y="146"/>
                </a:cubicBezTo>
                <a:cubicBezTo>
                  <a:pt x="1020" y="145"/>
                  <a:pt x="1020" y="145"/>
                  <a:pt x="1020" y="145"/>
                </a:cubicBezTo>
                <a:cubicBezTo>
                  <a:pt x="1009" y="116"/>
                  <a:pt x="1000" y="85"/>
                  <a:pt x="996" y="54"/>
                </a:cubicBezTo>
                <a:cubicBezTo>
                  <a:pt x="996" y="52"/>
                  <a:pt x="996" y="52"/>
                  <a:pt x="996" y="52"/>
                </a:cubicBezTo>
                <a:cubicBezTo>
                  <a:pt x="994" y="52"/>
                  <a:pt x="994" y="52"/>
                  <a:pt x="994" y="52"/>
                </a:cubicBezTo>
                <a:cubicBezTo>
                  <a:pt x="905" y="29"/>
                  <a:pt x="905" y="29"/>
                  <a:pt x="905" y="29"/>
                </a:cubicBezTo>
                <a:cubicBezTo>
                  <a:pt x="905" y="0"/>
                  <a:pt x="905" y="0"/>
                  <a:pt x="905" y="0"/>
                </a:cubicBezTo>
                <a:cubicBezTo>
                  <a:pt x="280" y="0"/>
                  <a:pt x="280" y="0"/>
                  <a:pt x="280" y="0"/>
                </a:cubicBezTo>
                <a:cubicBezTo>
                  <a:pt x="280" y="3"/>
                  <a:pt x="280" y="3"/>
                  <a:pt x="280" y="3"/>
                </a:cubicBezTo>
                <a:cubicBezTo>
                  <a:pt x="280" y="41"/>
                  <a:pt x="282" y="80"/>
                  <a:pt x="286" y="118"/>
                </a:cubicBezTo>
                <a:cubicBezTo>
                  <a:pt x="3" y="275"/>
                  <a:pt x="3" y="275"/>
                  <a:pt x="3" y="275"/>
                </a:cubicBezTo>
                <a:cubicBezTo>
                  <a:pt x="0" y="277"/>
                  <a:pt x="0" y="277"/>
                  <a:pt x="0" y="277"/>
                </a:cubicBezTo>
                <a:cubicBezTo>
                  <a:pt x="1" y="280"/>
                  <a:pt x="1" y="280"/>
                  <a:pt x="1" y="280"/>
                </a:cubicBezTo>
                <a:cubicBezTo>
                  <a:pt x="46" y="448"/>
                  <a:pt x="46" y="448"/>
                  <a:pt x="46" y="448"/>
                </a:cubicBezTo>
                <a:cubicBezTo>
                  <a:pt x="47" y="451"/>
                  <a:pt x="47" y="451"/>
                  <a:pt x="47" y="451"/>
                </a:cubicBezTo>
                <a:cubicBezTo>
                  <a:pt x="50" y="451"/>
                  <a:pt x="50" y="451"/>
                  <a:pt x="50" y="451"/>
                </a:cubicBezTo>
                <a:cubicBezTo>
                  <a:pt x="373" y="445"/>
                  <a:pt x="373" y="445"/>
                  <a:pt x="373" y="445"/>
                </a:cubicBezTo>
                <a:cubicBezTo>
                  <a:pt x="405" y="516"/>
                  <a:pt x="443" y="583"/>
                  <a:pt x="489" y="645"/>
                </a:cubicBezTo>
                <a:cubicBezTo>
                  <a:pt x="322" y="923"/>
                  <a:pt x="322" y="923"/>
                  <a:pt x="322" y="923"/>
                </a:cubicBezTo>
                <a:cubicBezTo>
                  <a:pt x="321" y="925"/>
                  <a:pt x="321" y="925"/>
                  <a:pt x="321" y="925"/>
                </a:cubicBezTo>
                <a:cubicBezTo>
                  <a:pt x="323" y="927"/>
                  <a:pt x="323" y="927"/>
                  <a:pt x="323" y="927"/>
                </a:cubicBezTo>
                <a:cubicBezTo>
                  <a:pt x="446" y="1050"/>
                  <a:pt x="446" y="1050"/>
                  <a:pt x="446" y="1050"/>
                </a:cubicBezTo>
                <a:cubicBezTo>
                  <a:pt x="448" y="1053"/>
                  <a:pt x="448" y="1053"/>
                  <a:pt x="448" y="1053"/>
                </a:cubicBezTo>
                <a:cubicBezTo>
                  <a:pt x="450" y="1051"/>
                  <a:pt x="450" y="1051"/>
                  <a:pt x="450" y="1051"/>
                </a:cubicBezTo>
                <a:cubicBezTo>
                  <a:pt x="728" y="884"/>
                  <a:pt x="728" y="884"/>
                  <a:pt x="728" y="884"/>
                </a:cubicBezTo>
                <a:cubicBezTo>
                  <a:pt x="790" y="930"/>
                  <a:pt x="857" y="968"/>
                  <a:pt x="928" y="1000"/>
                </a:cubicBezTo>
                <a:cubicBezTo>
                  <a:pt x="922" y="1323"/>
                  <a:pt x="922" y="1323"/>
                  <a:pt x="922" y="1323"/>
                </a:cubicBezTo>
                <a:cubicBezTo>
                  <a:pt x="922" y="1326"/>
                  <a:pt x="922" y="1326"/>
                  <a:pt x="922" y="1326"/>
                </a:cubicBezTo>
                <a:cubicBezTo>
                  <a:pt x="925" y="1327"/>
                  <a:pt x="925" y="1327"/>
                  <a:pt x="925" y="1327"/>
                </a:cubicBezTo>
                <a:cubicBezTo>
                  <a:pt x="1093" y="1372"/>
                  <a:pt x="1093" y="1372"/>
                  <a:pt x="1093" y="1372"/>
                </a:cubicBezTo>
                <a:cubicBezTo>
                  <a:pt x="1096" y="1373"/>
                  <a:pt x="1096" y="1373"/>
                  <a:pt x="1096" y="1373"/>
                </a:cubicBezTo>
                <a:cubicBezTo>
                  <a:pt x="1098" y="1370"/>
                  <a:pt x="1098" y="1370"/>
                  <a:pt x="1098" y="1370"/>
                </a:cubicBezTo>
                <a:cubicBezTo>
                  <a:pt x="1255" y="1087"/>
                  <a:pt x="1255" y="1087"/>
                  <a:pt x="1255" y="1087"/>
                </a:cubicBezTo>
                <a:cubicBezTo>
                  <a:pt x="1293" y="1091"/>
                  <a:pt x="1332" y="1093"/>
                  <a:pt x="1370" y="1093"/>
                </a:cubicBezTo>
                <a:cubicBezTo>
                  <a:pt x="1373" y="1093"/>
                  <a:pt x="1373" y="1093"/>
                  <a:pt x="1373" y="1093"/>
                </a:cubicBezTo>
                <a:cubicBezTo>
                  <a:pt x="1373" y="468"/>
                  <a:pt x="1373" y="468"/>
                  <a:pt x="1373" y="468"/>
                </a:cubicBezTo>
                <a:lnTo>
                  <a:pt x="1372" y="468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82000">
                <a:srgbClr val="FF0000"/>
              </a:gs>
              <a:gs pos="100000">
                <a:schemeClr val="bg1"/>
              </a:gs>
            </a:gsLst>
            <a:lin ang="14400000" scaled="0"/>
          </a:gradFill>
          <a:ln w="19050">
            <a:noFill/>
          </a:ln>
          <a:effectLst/>
          <a:extLst/>
        </p:spPr>
        <p:txBody>
          <a:bodyPr vert="horz" wrap="square" lIns="82278" tIns="41139" rIns="82278" bIns="4113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622598" y="1902584"/>
            <a:ext cx="3189572" cy="1825953"/>
            <a:chOff x="366626" y="1462793"/>
            <a:chExt cx="2662870" cy="1522019"/>
          </a:xfrm>
        </p:grpSpPr>
        <p:sp>
          <p:nvSpPr>
            <p:cNvPr id="48" name="TextBox 47"/>
            <p:cNvSpPr txBox="1"/>
            <p:nvPr/>
          </p:nvSpPr>
          <p:spPr>
            <a:xfrm>
              <a:off x="366626" y="1753389"/>
              <a:ext cx="2662870" cy="12314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3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black"/>
                  </a:solidFill>
                  <a:cs typeface="方正兰亭纤黑简体"/>
                </a:rPr>
                <a:t>单击此处添加文字阐述，添加简短问题说明文字，具体说明文字在此处添加此处。单击此处添加文字阐述，添加简短问题说明文字，具体说明文字在此处添加此处。</a:t>
              </a:r>
            </a:p>
            <a:p>
              <a:pPr lvl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solidFill>
                  <a:prstClr val="black"/>
                </a:solidFill>
                <a:cs typeface="方正兰亭纤黑简体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1475656" y="1462793"/>
              <a:ext cx="1553840" cy="2192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sz="1700" b="1" dirty="0">
                  <a:latin typeface="微软雅黑" pitchFamily="34" charset="-122"/>
                  <a:ea typeface="微软雅黑" pitchFamily="34" charset="-122"/>
                </a:rPr>
                <a:t>此处添加文本标题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22598" y="4493532"/>
            <a:ext cx="3189572" cy="1820640"/>
            <a:chOff x="366627" y="3406497"/>
            <a:chExt cx="2662869" cy="1517591"/>
          </a:xfrm>
        </p:grpSpPr>
        <p:sp>
          <p:nvSpPr>
            <p:cNvPr id="51" name="TextBox 50"/>
            <p:cNvSpPr txBox="1"/>
            <p:nvPr/>
          </p:nvSpPr>
          <p:spPr>
            <a:xfrm>
              <a:off x="366627" y="3692664"/>
              <a:ext cx="2662869" cy="123142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3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black"/>
                  </a:solidFill>
                  <a:cs typeface="方正兰亭纤黑简体"/>
                </a:rPr>
                <a:t>单击此处添加文字阐述，添加简短问题说明文字，具体说明文字在此处添加此处。单击此处添加文字阐述，添加简短问题说明文字，具体说明文字在此处添加此处。</a:t>
              </a:r>
            </a:p>
            <a:p>
              <a:pPr lvl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solidFill>
                  <a:prstClr val="black"/>
                </a:solidFill>
                <a:cs typeface="方正兰亭纤黑简体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1187624" y="3406497"/>
              <a:ext cx="1819992" cy="2192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sz="1700" b="1" dirty="0">
                  <a:latin typeface="微软雅黑" pitchFamily="34" charset="-122"/>
                  <a:ea typeface="微软雅黑" pitchFamily="34" charset="-122"/>
                </a:rPr>
                <a:t>此处添加文本标题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8239087" y="1902584"/>
            <a:ext cx="3184712" cy="1825953"/>
            <a:chOff x="6084168" y="1462793"/>
            <a:chExt cx="2658812" cy="1522019"/>
          </a:xfrm>
        </p:grpSpPr>
        <p:sp>
          <p:nvSpPr>
            <p:cNvPr id="54" name="TextBox 53"/>
            <p:cNvSpPr txBox="1"/>
            <p:nvPr/>
          </p:nvSpPr>
          <p:spPr>
            <a:xfrm>
              <a:off x="6084168" y="1753389"/>
              <a:ext cx="2658812" cy="12314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3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black"/>
                  </a:solidFill>
                  <a:cs typeface="方正兰亭纤黑简体"/>
                </a:rPr>
                <a:t>单击此处添加文字阐述，添加简短问题说明文字，具体说明文字在此处添加此处。单击此处添加文字阐述，添加简短问题说明文字，具体说明文字在此处添加此处。</a:t>
              </a:r>
            </a:p>
            <a:p>
              <a:pPr lvl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solidFill>
                  <a:prstClr val="black"/>
                </a:solidFill>
                <a:cs typeface="方正兰亭纤黑简体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6084168" y="1462793"/>
              <a:ext cx="1728192" cy="2192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700" b="1" dirty="0">
                  <a:latin typeface="微软雅黑" pitchFamily="34" charset="-122"/>
                  <a:ea typeface="微软雅黑" pitchFamily="34" charset="-122"/>
                </a:rPr>
                <a:t>此处添加文本标题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8347255" y="4310194"/>
            <a:ext cx="3220561" cy="1809653"/>
            <a:chOff x="6084168" y="3415656"/>
            <a:chExt cx="2688741" cy="1508431"/>
          </a:xfrm>
        </p:grpSpPr>
        <p:sp>
          <p:nvSpPr>
            <p:cNvPr id="57" name="TextBox 56"/>
            <p:cNvSpPr txBox="1"/>
            <p:nvPr/>
          </p:nvSpPr>
          <p:spPr>
            <a:xfrm>
              <a:off x="6084168" y="3692664"/>
              <a:ext cx="2688741" cy="12314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3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black"/>
                  </a:solidFill>
                  <a:cs typeface="方正兰亭纤黑简体"/>
                </a:rPr>
                <a:t>单击此处添加文字阐述，添加简短问题说明文字，具体说明文字在此处添加此处。单击此处添加文字阐述，添加简短问题说明文字，具体说明文字在此处添加此处。</a:t>
              </a:r>
            </a:p>
            <a:p>
              <a:pPr lvl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solidFill>
                  <a:prstClr val="black"/>
                </a:solidFill>
                <a:cs typeface="方正兰亭纤黑简体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6084168" y="3415656"/>
              <a:ext cx="1728192" cy="2192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700" b="1" dirty="0">
                  <a:latin typeface="微软雅黑" pitchFamily="34" charset="-122"/>
                  <a:ea typeface="微软雅黑" pitchFamily="34" charset="-122"/>
                </a:rPr>
                <a:t>此处添加文本标题</a:t>
              </a: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5474093" y="3401439"/>
            <a:ext cx="1123162" cy="8925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添加</a:t>
            </a:r>
            <a:endParaRPr lang="en-US" altLang="zh-CN" sz="28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文本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4727054" y="2538232"/>
            <a:ext cx="796811" cy="675538"/>
            <a:chOff x="3857213" y="4201732"/>
            <a:chExt cx="1100927" cy="933369"/>
          </a:xfrm>
        </p:grpSpPr>
        <p:sp>
          <p:nvSpPr>
            <p:cNvPr id="61" name="椭圆 60"/>
            <p:cNvSpPr/>
            <p:nvPr/>
          </p:nvSpPr>
          <p:spPr>
            <a:xfrm>
              <a:off x="3920075" y="4201732"/>
              <a:ext cx="933369" cy="93336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651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3857213" y="4221562"/>
              <a:ext cx="1100927" cy="807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522531" y="2538232"/>
            <a:ext cx="796811" cy="675538"/>
            <a:chOff x="3857213" y="4201732"/>
            <a:chExt cx="1100927" cy="933369"/>
          </a:xfrm>
        </p:grpSpPr>
        <p:sp>
          <p:nvSpPr>
            <p:cNvPr id="64" name="椭圆 63"/>
            <p:cNvSpPr/>
            <p:nvPr/>
          </p:nvSpPr>
          <p:spPr>
            <a:xfrm>
              <a:off x="3920075" y="4201732"/>
              <a:ext cx="933369" cy="93336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651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3857213" y="4221562"/>
              <a:ext cx="1100927" cy="807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4799062" y="4293890"/>
            <a:ext cx="796811" cy="675538"/>
            <a:chOff x="3857213" y="4201732"/>
            <a:chExt cx="1100927" cy="933369"/>
          </a:xfrm>
        </p:grpSpPr>
        <p:sp>
          <p:nvSpPr>
            <p:cNvPr id="67" name="椭圆 66"/>
            <p:cNvSpPr/>
            <p:nvPr/>
          </p:nvSpPr>
          <p:spPr>
            <a:xfrm>
              <a:off x="3920075" y="4201732"/>
              <a:ext cx="933369" cy="93336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651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3857213" y="4221562"/>
              <a:ext cx="1100927" cy="807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450523" y="4293889"/>
            <a:ext cx="796811" cy="675538"/>
            <a:chOff x="3857213" y="4163782"/>
            <a:chExt cx="1100927" cy="933369"/>
          </a:xfrm>
        </p:grpSpPr>
        <p:sp>
          <p:nvSpPr>
            <p:cNvPr id="70" name="椭圆 69"/>
            <p:cNvSpPr/>
            <p:nvPr/>
          </p:nvSpPr>
          <p:spPr>
            <a:xfrm>
              <a:off x="3920075" y="4163782"/>
              <a:ext cx="933370" cy="93336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651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3857213" y="4251240"/>
              <a:ext cx="1100927" cy="807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8" name="Rectangle 2"/>
          <p:cNvSpPr>
            <a:spLocks noChangeArrowheads="1"/>
          </p:cNvSpPr>
          <p:nvPr/>
        </p:nvSpPr>
        <p:spPr bwMode="auto">
          <a:xfrm>
            <a:off x="1129159" y="213172"/>
            <a:ext cx="748632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 请输入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第三部分标题（文字可编辑） </a:t>
            </a:r>
            <a:endParaRPr lang="en-US" altLang="zh-CN" b="1" dirty="0"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9968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9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4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6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8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2" presetID="2" presetClass="entr" presetSubtype="2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7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9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1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3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35" presetID="2" presetClass="entr" presetSubtype="2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40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2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44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6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48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53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5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57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 animBg="1"/>
          <p:bldP spid="32" grpId="0" animBg="1"/>
          <p:bldP spid="33" grpId="0" animBg="1"/>
          <p:bldP spid="34" grpId="0" animBg="1"/>
          <p:bldP spid="59" grpId="0"/>
          <p:bldP spid="3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4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6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8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7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9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1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3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3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40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2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44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6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4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53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5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57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 animBg="1"/>
          <p:bldP spid="32" grpId="0" animBg="1"/>
          <p:bldP spid="33" grpId="0" animBg="1"/>
          <p:bldP spid="34" grpId="0" animBg="1"/>
          <p:bldP spid="59" grpId="0"/>
          <p:bldP spid="38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文本框 25"/>
          <p:cNvSpPr txBox="1"/>
          <p:nvPr/>
        </p:nvSpPr>
        <p:spPr>
          <a:xfrm>
            <a:off x="5130213" y="4995567"/>
            <a:ext cx="2056338" cy="46166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26"/>
          <p:cNvSpPr txBox="1"/>
          <p:nvPr/>
        </p:nvSpPr>
        <p:spPr>
          <a:xfrm>
            <a:off x="1092323" y="5407111"/>
            <a:ext cx="10475491" cy="83099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方正兰亭纤黑简体"/>
              </a:rPr>
              <a:t>单击此处添加文字阐述，添加简短问题说明文字，具体说明文字在此处添加此处。单击此处添加文字阐述，添加简短问题说明文字，具体说明文字在此处添加此处。单击此处添加文字阐述，添加简短问题说明文字，具体说明文字在此处添加此处。单击此处添加文字阐述，添加简短问题说明文字，具体说明文字在此处添加此处。</a:t>
            </a:r>
          </a:p>
        </p:txBody>
      </p:sp>
      <p:sp>
        <p:nvSpPr>
          <p:cNvPr id="56" name="弧形 55"/>
          <p:cNvSpPr/>
          <p:nvPr/>
        </p:nvSpPr>
        <p:spPr>
          <a:xfrm>
            <a:off x="972973" y="2699581"/>
            <a:ext cx="990471" cy="990829"/>
          </a:xfrm>
          <a:prstGeom prst="arc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弧形 56"/>
          <p:cNvSpPr/>
          <p:nvPr/>
        </p:nvSpPr>
        <p:spPr>
          <a:xfrm flipV="1">
            <a:off x="4368193" y="2699581"/>
            <a:ext cx="990471" cy="990829"/>
          </a:xfrm>
          <a:prstGeom prst="arc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弧形 57"/>
          <p:cNvSpPr/>
          <p:nvPr/>
        </p:nvSpPr>
        <p:spPr>
          <a:xfrm>
            <a:off x="7763414" y="2699581"/>
            <a:ext cx="990471" cy="990829"/>
          </a:xfrm>
          <a:prstGeom prst="arc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1949160" y="3194996"/>
            <a:ext cx="2331734" cy="0"/>
          </a:xfrm>
          <a:prstGeom prst="line">
            <a:avLst/>
          </a:prstGeom>
          <a:ln w="28575">
            <a:solidFill>
              <a:srgbClr val="C0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5344381" y="3194996"/>
            <a:ext cx="2331734" cy="0"/>
          </a:xfrm>
          <a:prstGeom prst="line">
            <a:avLst/>
          </a:prstGeom>
          <a:ln w="28575">
            <a:solidFill>
              <a:srgbClr val="C0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8739601" y="3194996"/>
            <a:ext cx="2331734" cy="0"/>
          </a:xfrm>
          <a:prstGeom prst="line">
            <a:avLst/>
          </a:prstGeom>
          <a:ln w="28575">
            <a:solidFill>
              <a:srgbClr val="C0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 rot="16200000">
            <a:off x="1072117" y="2323019"/>
            <a:ext cx="792183" cy="0"/>
          </a:xfrm>
          <a:prstGeom prst="line">
            <a:avLst/>
          </a:prstGeom>
          <a:ln w="28575">
            <a:solidFill>
              <a:srgbClr val="C0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 rot="16200000">
            <a:off x="7862558" y="2324925"/>
            <a:ext cx="792183" cy="0"/>
          </a:xfrm>
          <a:prstGeom prst="line">
            <a:avLst/>
          </a:prstGeom>
          <a:ln w="28575">
            <a:solidFill>
              <a:srgbClr val="C0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rot="5400000" flipV="1">
            <a:off x="4467336" y="4072212"/>
            <a:ext cx="792183" cy="0"/>
          </a:xfrm>
          <a:prstGeom prst="line">
            <a:avLst/>
          </a:prstGeom>
          <a:ln w="28575">
            <a:solidFill>
              <a:srgbClr val="C0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组合 64"/>
          <p:cNvGrpSpPr/>
          <p:nvPr/>
        </p:nvGrpSpPr>
        <p:grpSpPr>
          <a:xfrm>
            <a:off x="1949158" y="2616914"/>
            <a:ext cx="2331735" cy="2364273"/>
            <a:chOff x="1936749" y="2479576"/>
            <a:chExt cx="2332038" cy="2363725"/>
          </a:xfrm>
        </p:grpSpPr>
        <p:grpSp>
          <p:nvGrpSpPr>
            <p:cNvPr id="66" name="组合 65"/>
            <p:cNvGrpSpPr/>
            <p:nvPr/>
          </p:nvGrpSpPr>
          <p:grpSpPr>
            <a:xfrm>
              <a:off x="2164557" y="2479576"/>
              <a:ext cx="1876425" cy="498540"/>
              <a:chOff x="2164557" y="2479576"/>
              <a:chExt cx="1876425" cy="498540"/>
            </a:xfrm>
          </p:grpSpPr>
          <p:sp>
            <p:nvSpPr>
              <p:cNvPr id="70" name="任意多边形 69"/>
              <p:cNvSpPr/>
              <p:nvPr/>
            </p:nvSpPr>
            <p:spPr>
              <a:xfrm rot="10800000">
                <a:off x="2164557" y="2536554"/>
                <a:ext cx="1876425" cy="441562"/>
              </a:xfrm>
              <a:custGeom>
                <a:avLst/>
                <a:gdLst>
                  <a:gd name="connsiteX0" fmla="*/ 1876425 w 1876425"/>
                  <a:gd name="connsiteY0" fmla="*/ 441562 h 441562"/>
                  <a:gd name="connsiteX1" fmla="*/ 0 w 1876425"/>
                  <a:gd name="connsiteY1" fmla="*/ 441562 h 441562"/>
                  <a:gd name="connsiteX2" fmla="*/ 0 w 1876425"/>
                  <a:gd name="connsiteY2" fmla="*/ 81562 h 441562"/>
                  <a:gd name="connsiteX3" fmla="*/ 862947 w 1876425"/>
                  <a:gd name="connsiteY3" fmla="*/ 81562 h 441562"/>
                  <a:gd name="connsiteX4" fmla="*/ 939134 w 1876425"/>
                  <a:gd name="connsiteY4" fmla="*/ 0 h 441562"/>
                  <a:gd name="connsiteX5" fmla="*/ 1015321 w 1876425"/>
                  <a:gd name="connsiteY5" fmla="*/ 81562 h 441562"/>
                  <a:gd name="connsiteX6" fmla="*/ 1876425 w 1876425"/>
                  <a:gd name="connsiteY6" fmla="*/ 81562 h 441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76425" h="441562">
                    <a:moveTo>
                      <a:pt x="1876425" y="441562"/>
                    </a:moveTo>
                    <a:lnTo>
                      <a:pt x="0" y="441562"/>
                    </a:lnTo>
                    <a:lnTo>
                      <a:pt x="0" y="81562"/>
                    </a:lnTo>
                    <a:lnTo>
                      <a:pt x="862947" y="81562"/>
                    </a:lnTo>
                    <a:lnTo>
                      <a:pt x="939134" y="0"/>
                    </a:lnTo>
                    <a:lnTo>
                      <a:pt x="1015321" y="81562"/>
                    </a:lnTo>
                    <a:lnTo>
                      <a:pt x="1876425" y="81562"/>
                    </a:lnTo>
                    <a:close/>
                  </a:path>
                </a:pathLst>
              </a:custGeom>
              <a:gradFill>
                <a:gsLst>
                  <a:gs pos="0">
                    <a:srgbClr val="C00000"/>
                  </a:gs>
                  <a:gs pos="82000">
                    <a:srgbClr val="FF0000"/>
                  </a:gs>
                  <a:gs pos="100000">
                    <a:schemeClr val="bg1"/>
                  </a:gs>
                </a:gsLst>
                <a:lin ang="14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0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1" name="文本框 52"/>
              <p:cNvSpPr txBox="1"/>
              <p:nvPr/>
            </p:nvSpPr>
            <p:spPr>
              <a:xfrm>
                <a:off x="2503822" y="2479576"/>
                <a:ext cx="1210745" cy="40001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000" b="1" dirty="0" smtClean="0">
                    <a:solidFill>
                      <a:srgbClr val="E5F5F7"/>
                    </a:solidFill>
                    <a:latin typeface="微软雅黑" pitchFamily="34" charset="-122"/>
                    <a:ea typeface="微软雅黑" pitchFamily="34" charset="-122"/>
                  </a:rPr>
                  <a:t>添加标题</a:t>
                </a:r>
                <a:endParaRPr lang="zh-CN" altLang="en-US" sz="2000" b="1" dirty="0">
                  <a:solidFill>
                    <a:srgbClr val="E5F5F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1936749" y="3147133"/>
              <a:ext cx="2332038" cy="1696168"/>
              <a:chOff x="1936749" y="3147133"/>
              <a:chExt cx="2332038" cy="1696168"/>
            </a:xfrm>
          </p:grpSpPr>
          <p:sp>
            <p:nvSpPr>
              <p:cNvPr id="68" name="任意多边形 67"/>
              <p:cNvSpPr/>
              <p:nvPr/>
            </p:nvSpPr>
            <p:spPr>
              <a:xfrm rot="10800000">
                <a:off x="1936749" y="3147133"/>
                <a:ext cx="2332038" cy="1696168"/>
              </a:xfrm>
              <a:custGeom>
                <a:avLst/>
                <a:gdLst>
                  <a:gd name="connsiteX0" fmla="*/ 1165097 w 2332038"/>
                  <a:gd name="connsiteY0" fmla="*/ 1696168 h 1696168"/>
                  <a:gd name="connsiteX1" fmla="*/ 1088911 w 2332038"/>
                  <a:gd name="connsiteY1" fmla="*/ 1614607 h 1696168"/>
                  <a:gd name="connsiteX2" fmla="*/ 0 w 2332038"/>
                  <a:gd name="connsiteY2" fmla="*/ 1614607 h 1696168"/>
                  <a:gd name="connsiteX3" fmla="*/ 0 w 2332038"/>
                  <a:gd name="connsiteY3" fmla="*/ 0 h 1696168"/>
                  <a:gd name="connsiteX4" fmla="*/ 2332038 w 2332038"/>
                  <a:gd name="connsiteY4" fmla="*/ 0 h 1696168"/>
                  <a:gd name="connsiteX5" fmla="*/ 2332038 w 2332038"/>
                  <a:gd name="connsiteY5" fmla="*/ 1614607 h 1696168"/>
                  <a:gd name="connsiteX6" fmla="*/ 1241283 w 2332038"/>
                  <a:gd name="connsiteY6" fmla="*/ 1614607 h 1696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32038" h="1696168">
                    <a:moveTo>
                      <a:pt x="1165097" y="1696168"/>
                    </a:moveTo>
                    <a:lnTo>
                      <a:pt x="1088911" y="1614607"/>
                    </a:lnTo>
                    <a:lnTo>
                      <a:pt x="0" y="1614607"/>
                    </a:lnTo>
                    <a:lnTo>
                      <a:pt x="0" y="0"/>
                    </a:lnTo>
                    <a:lnTo>
                      <a:pt x="2332038" y="0"/>
                    </a:lnTo>
                    <a:lnTo>
                      <a:pt x="2332038" y="1614607"/>
                    </a:lnTo>
                    <a:lnTo>
                      <a:pt x="1241283" y="1614607"/>
                    </a:lnTo>
                    <a:close/>
                  </a:path>
                </a:pathLst>
              </a:custGeom>
              <a:gradFill>
                <a:gsLst>
                  <a:gs pos="0">
                    <a:srgbClr val="C00000"/>
                  </a:gs>
                  <a:gs pos="82000">
                    <a:srgbClr val="FF0000"/>
                  </a:gs>
                  <a:gs pos="100000">
                    <a:schemeClr val="bg1"/>
                  </a:gs>
                </a:gsLst>
                <a:lin ang="14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0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9" name="文本框 53"/>
              <p:cNvSpPr txBox="1"/>
              <p:nvPr/>
            </p:nvSpPr>
            <p:spPr>
              <a:xfrm>
                <a:off x="2042750" y="3320513"/>
                <a:ext cx="2120035" cy="14923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30000"/>
                  </a:lnSpc>
                  <a:spcBef>
                    <a:spcPts val="1000"/>
                  </a:spcBef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方正兰亭纤黑简体"/>
                  </a:rPr>
                  <a:t>单击此处添加文字阐述，添加简短问题说明文字，具体说明文字在此处添加此处。单击此处添加文字</a:t>
                </a:r>
                <a:r>
                  <a:rPr lang="zh-CN" altLang="en-US" sz="14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方正兰亭纤黑简体"/>
                  </a:rPr>
                  <a:t>阐述</a:t>
                </a:r>
                <a:endPara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2" name="组合 71"/>
          <p:cNvGrpSpPr/>
          <p:nvPr/>
        </p:nvGrpSpPr>
        <p:grpSpPr>
          <a:xfrm>
            <a:off x="5344380" y="1413570"/>
            <a:ext cx="2331735" cy="2348439"/>
            <a:chOff x="5332414" y="1276511"/>
            <a:chExt cx="2332038" cy="2347895"/>
          </a:xfrm>
        </p:grpSpPr>
        <p:grpSp>
          <p:nvGrpSpPr>
            <p:cNvPr id="73" name="组合 72"/>
            <p:cNvGrpSpPr/>
            <p:nvPr/>
          </p:nvGrpSpPr>
          <p:grpSpPr>
            <a:xfrm>
              <a:off x="5560221" y="3141696"/>
              <a:ext cx="1876425" cy="482710"/>
              <a:chOff x="5560221" y="3141696"/>
              <a:chExt cx="1876425" cy="482710"/>
            </a:xfrm>
          </p:grpSpPr>
          <p:sp>
            <p:nvSpPr>
              <p:cNvPr id="77" name="任意多边形 76"/>
              <p:cNvSpPr/>
              <p:nvPr/>
            </p:nvSpPr>
            <p:spPr>
              <a:xfrm rot="10800000">
                <a:off x="5560221" y="3141696"/>
                <a:ext cx="1876425" cy="441562"/>
              </a:xfrm>
              <a:custGeom>
                <a:avLst/>
                <a:gdLst>
                  <a:gd name="connsiteX0" fmla="*/ 937291 w 1876425"/>
                  <a:gd name="connsiteY0" fmla="*/ 441562 h 441562"/>
                  <a:gd name="connsiteX1" fmla="*/ 861105 w 1876425"/>
                  <a:gd name="connsiteY1" fmla="*/ 360000 h 441562"/>
                  <a:gd name="connsiteX2" fmla="*/ 0 w 1876425"/>
                  <a:gd name="connsiteY2" fmla="*/ 360000 h 441562"/>
                  <a:gd name="connsiteX3" fmla="*/ 0 w 1876425"/>
                  <a:gd name="connsiteY3" fmla="*/ 0 h 441562"/>
                  <a:gd name="connsiteX4" fmla="*/ 1876425 w 1876425"/>
                  <a:gd name="connsiteY4" fmla="*/ 0 h 441562"/>
                  <a:gd name="connsiteX5" fmla="*/ 1876425 w 1876425"/>
                  <a:gd name="connsiteY5" fmla="*/ 360000 h 441562"/>
                  <a:gd name="connsiteX6" fmla="*/ 1013478 w 1876425"/>
                  <a:gd name="connsiteY6" fmla="*/ 360000 h 441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76425" h="441562">
                    <a:moveTo>
                      <a:pt x="937291" y="441562"/>
                    </a:moveTo>
                    <a:lnTo>
                      <a:pt x="861105" y="360000"/>
                    </a:lnTo>
                    <a:lnTo>
                      <a:pt x="0" y="360000"/>
                    </a:lnTo>
                    <a:lnTo>
                      <a:pt x="0" y="0"/>
                    </a:lnTo>
                    <a:lnTo>
                      <a:pt x="1876425" y="0"/>
                    </a:lnTo>
                    <a:lnTo>
                      <a:pt x="1876425" y="360000"/>
                    </a:lnTo>
                    <a:lnTo>
                      <a:pt x="1013478" y="360000"/>
                    </a:lnTo>
                    <a:close/>
                  </a:path>
                </a:pathLst>
              </a:custGeom>
              <a:gradFill>
                <a:gsLst>
                  <a:gs pos="0">
                    <a:srgbClr val="C00000"/>
                  </a:gs>
                  <a:gs pos="82000">
                    <a:srgbClr val="FF0000"/>
                  </a:gs>
                  <a:gs pos="100000">
                    <a:schemeClr val="bg1"/>
                  </a:gs>
                </a:gsLst>
                <a:lin ang="14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8" name="文本框 56"/>
              <p:cNvSpPr txBox="1"/>
              <p:nvPr/>
            </p:nvSpPr>
            <p:spPr>
              <a:xfrm>
                <a:off x="5789532" y="3162848"/>
                <a:ext cx="1415956" cy="46155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rgbClr val="E5F5F7"/>
                    </a:solidFill>
                    <a:latin typeface="微软雅黑" pitchFamily="34" charset="-122"/>
                    <a:ea typeface="微软雅黑" pitchFamily="34" charset="-122"/>
                  </a:rPr>
                  <a:t>添加标题</a:t>
                </a:r>
                <a:endParaRPr lang="zh-CN" altLang="en-US" b="1" dirty="0">
                  <a:solidFill>
                    <a:srgbClr val="E5F5F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>
              <a:off x="5332414" y="1276511"/>
              <a:ext cx="2332038" cy="1696168"/>
              <a:chOff x="5332414" y="1276511"/>
              <a:chExt cx="2332038" cy="1696168"/>
            </a:xfrm>
          </p:grpSpPr>
          <p:sp>
            <p:nvSpPr>
              <p:cNvPr id="75" name="任意多边形 74"/>
              <p:cNvSpPr/>
              <p:nvPr/>
            </p:nvSpPr>
            <p:spPr>
              <a:xfrm rot="10800000">
                <a:off x="5332414" y="1276511"/>
                <a:ext cx="2332038" cy="1696168"/>
              </a:xfrm>
              <a:custGeom>
                <a:avLst/>
                <a:gdLst>
                  <a:gd name="connsiteX0" fmla="*/ 2332038 w 2332038"/>
                  <a:gd name="connsiteY0" fmla="*/ 1696168 h 1696168"/>
                  <a:gd name="connsiteX1" fmla="*/ 0 w 2332038"/>
                  <a:gd name="connsiteY1" fmla="*/ 1696168 h 1696168"/>
                  <a:gd name="connsiteX2" fmla="*/ 0 w 2332038"/>
                  <a:gd name="connsiteY2" fmla="*/ 81561 h 1696168"/>
                  <a:gd name="connsiteX3" fmla="*/ 1090755 w 2332038"/>
                  <a:gd name="connsiteY3" fmla="*/ 81561 h 1696168"/>
                  <a:gd name="connsiteX4" fmla="*/ 1166941 w 2332038"/>
                  <a:gd name="connsiteY4" fmla="*/ 0 h 1696168"/>
                  <a:gd name="connsiteX5" fmla="*/ 1243127 w 2332038"/>
                  <a:gd name="connsiteY5" fmla="*/ 81561 h 1696168"/>
                  <a:gd name="connsiteX6" fmla="*/ 2332038 w 2332038"/>
                  <a:gd name="connsiteY6" fmla="*/ 81561 h 1696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32038" h="1696168">
                    <a:moveTo>
                      <a:pt x="2332038" y="1696168"/>
                    </a:moveTo>
                    <a:lnTo>
                      <a:pt x="0" y="1696168"/>
                    </a:lnTo>
                    <a:lnTo>
                      <a:pt x="0" y="81561"/>
                    </a:lnTo>
                    <a:lnTo>
                      <a:pt x="1090755" y="81561"/>
                    </a:lnTo>
                    <a:lnTo>
                      <a:pt x="1166941" y="0"/>
                    </a:lnTo>
                    <a:lnTo>
                      <a:pt x="1243127" y="81561"/>
                    </a:lnTo>
                    <a:lnTo>
                      <a:pt x="2332038" y="81561"/>
                    </a:lnTo>
                    <a:close/>
                  </a:path>
                </a:pathLst>
              </a:custGeom>
              <a:gradFill>
                <a:gsLst>
                  <a:gs pos="0">
                    <a:srgbClr val="C00000"/>
                  </a:gs>
                  <a:gs pos="82000">
                    <a:srgbClr val="FF0000"/>
                  </a:gs>
                  <a:gs pos="100000">
                    <a:schemeClr val="bg1"/>
                  </a:gs>
                </a:gsLst>
                <a:lin ang="14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6" name="文本框 58"/>
              <p:cNvSpPr txBox="1"/>
              <p:nvPr/>
            </p:nvSpPr>
            <p:spPr>
              <a:xfrm>
                <a:off x="5434011" y="1362008"/>
                <a:ext cx="2120035" cy="15901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30000"/>
                  </a:lnSpc>
                  <a:spcBef>
                    <a:spcPts val="1000"/>
                  </a:spcBef>
                </a:pPr>
                <a:r>
                  <a:rPr lang="zh-CN" altLang="en-US" sz="1500" dirty="0">
                    <a:solidFill>
                      <a:srgbClr val="EBF8F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单击此处添加文字阐述，添加简短问题说明文字，具体说明文字在此处添加此处。单击此处添加文字阐述</a:t>
                </a:r>
              </a:p>
            </p:txBody>
          </p:sp>
        </p:grpSp>
      </p:grpSp>
      <p:grpSp>
        <p:nvGrpSpPr>
          <p:cNvPr id="79" name="组合 78"/>
          <p:cNvGrpSpPr/>
          <p:nvPr/>
        </p:nvGrpSpPr>
        <p:grpSpPr>
          <a:xfrm>
            <a:off x="8738958" y="2616915"/>
            <a:ext cx="2331735" cy="2364272"/>
            <a:chOff x="8727434" y="2479576"/>
            <a:chExt cx="2332038" cy="2363724"/>
          </a:xfrm>
        </p:grpSpPr>
        <p:grpSp>
          <p:nvGrpSpPr>
            <p:cNvPr id="80" name="组合 79"/>
            <p:cNvGrpSpPr/>
            <p:nvPr/>
          </p:nvGrpSpPr>
          <p:grpSpPr>
            <a:xfrm>
              <a:off x="8955242" y="2479576"/>
              <a:ext cx="1876425" cy="498540"/>
              <a:chOff x="8955242" y="2479576"/>
              <a:chExt cx="1876425" cy="498540"/>
            </a:xfrm>
          </p:grpSpPr>
          <p:sp>
            <p:nvSpPr>
              <p:cNvPr id="84" name="任意多边形 83"/>
              <p:cNvSpPr/>
              <p:nvPr/>
            </p:nvSpPr>
            <p:spPr>
              <a:xfrm rot="10800000">
                <a:off x="8955242" y="2536554"/>
                <a:ext cx="1876425" cy="441562"/>
              </a:xfrm>
              <a:custGeom>
                <a:avLst/>
                <a:gdLst>
                  <a:gd name="connsiteX0" fmla="*/ 1876425 w 1876425"/>
                  <a:gd name="connsiteY0" fmla="*/ 441562 h 441562"/>
                  <a:gd name="connsiteX1" fmla="*/ 0 w 1876425"/>
                  <a:gd name="connsiteY1" fmla="*/ 441562 h 441562"/>
                  <a:gd name="connsiteX2" fmla="*/ 0 w 1876425"/>
                  <a:gd name="connsiteY2" fmla="*/ 81562 h 441562"/>
                  <a:gd name="connsiteX3" fmla="*/ 862947 w 1876425"/>
                  <a:gd name="connsiteY3" fmla="*/ 81562 h 441562"/>
                  <a:gd name="connsiteX4" fmla="*/ 939134 w 1876425"/>
                  <a:gd name="connsiteY4" fmla="*/ 0 h 441562"/>
                  <a:gd name="connsiteX5" fmla="*/ 1015321 w 1876425"/>
                  <a:gd name="connsiteY5" fmla="*/ 81562 h 441562"/>
                  <a:gd name="connsiteX6" fmla="*/ 1876425 w 1876425"/>
                  <a:gd name="connsiteY6" fmla="*/ 81562 h 441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76425" h="441562">
                    <a:moveTo>
                      <a:pt x="1876425" y="441562"/>
                    </a:moveTo>
                    <a:lnTo>
                      <a:pt x="0" y="441562"/>
                    </a:lnTo>
                    <a:lnTo>
                      <a:pt x="0" y="81562"/>
                    </a:lnTo>
                    <a:lnTo>
                      <a:pt x="862947" y="81562"/>
                    </a:lnTo>
                    <a:lnTo>
                      <a:pt x="939134" y="0"/>
                    </a:lnTo>
                    <a:lnTo>
                      <a:pt x="1015321" y="81562"/>
                    </a:lnTo>
                    <a:lnTo>
                      <a:pt x="1876425" y="81562"/>
                    </a:lnTo>
                    <a:close/>
                  </a:path>
                </a:pathLst>
              </a:custGeom>
              <a:gradFill>
                <a:gsLst>
                  <a:gs pos="0">
                    <a:srgbClr val="C00000"/>
                  </a:gs>
                  <a:gs pos="82000">
                    <a:srgbClr val="FF0000"/>
                  </a:gs>
                  <a:gs pos="100000">
                    <a:schemeClr val="bg1"/>
                  </a:gs>
                </a:gsLst>
                <a:lin ang="14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0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5" name="文本框 65"/>
              <p:cNvSpPr txBox="1"/>
              <p:nvPr/>
            </p:nvSpPr>
            <p:spPr>
              <a:xfrm>
                <a:off x="9294507" y="2479576"/>
                <a:ext cx="1210745" cy="40001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000" b="1" dirty="0" smtClean="0">
                    <a:solidFill>
                      <a:srgbClr val="E5F5F7"/>
                    </a:solidFill>
                    <a:latin typeface="微软雅黑" pitchFamily="34" charset="-122"/>
                    <a:ea typeface="微软雅黑" pitchFamily="34" charset="-122"/>
                  </a:rPr>
                  <a:t>添加标题</a:t>
                </a:r>
                <a:endParaRPr lang="zh-CN" altLang="en-US" sz="2000" b="1" dirty="0">
                  <a:solidFill>
                    <a:srgbClr val="E5F5F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1" name="组合 80"/>
            <p:cNvGrpSpPr/>
            <p:nvPr/>
          </p:nvGrpSpPr>
          <p:grpSpPr>
            <a:xfrm>
              <a:off x="8727434" y="3147132"/>
              <a:ext cx="2332038" cy="1696168"/>
              <a:chOff x="8727434" y="3147132"/>
              <a:chExt cx="2332038" cy="1696168"/>
            </a:xfrm>
          </p:grpSpPr>
          <p:sp>
            <p:nvSpPr>
              <p:cNvPr id="82" name="任意多边形 81"/>
              <p:cNvSpPr/>
              <p:nvPr/>
            </p:nvSpPr>
            <p:spPr>
              <a:xfrm>
                <a:off x="8727434" y="3147132"/>
                <a:ext cx="2332038" cy="1696168"/>
              </a:xfrm>
              <a:custGeom>
                <a:avLst/>
                <a:gdLst>
                  <a:gd name="connsiteX0" fmla="*/ 1166941 w 2332038"/>
                  <a:gd name="connsiteY0" fmla="*/ 0 h 1696168"/>
                  <a:gd name="connsiteX1" fmla="*/ 1243127 w 2332038"/>
                  <a:gd name="connsiteY1" fmla="*/ 81561 h 1696168"/>
                  <a:gd name="connsiteX2" fmla="*/ 2332038 w 2332038"/>
                  <a:gd name="connsiteY2" fmla="*/ 81561 h 1696168"/>
                  <a:gd name="connsiteX3" fmla="*/ 2332038 w 2332038"/>
                  <a:gd name="connsiteY3" fmla="*/ 1696168 h 1696168"/>
                  <a:gd name="connsiteX4" fmla="*/ 0 w 2332038"/>
                  <a:gd name="connsiteY4" fmla="*/ 1696168 h 1696168"/>
                  <a:gd name="connsiteX5" fmla="*/ 0 w 2332038"/>
                  <a:gd name="connsiteY5" fmla="*/ 81561 h 1696168"/>
                  <a:gd name="connsiteX6" fmla="*/ 1090755 w 2332038"/>
                  <a:gd name="connsiteY6" fmla="*/ 81561 h 1696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32038" h="1696168">
                    <a:moveTo>
                      <a:pt x="1166941" y="0"/>
                    </a:moveTo>
                    <a:lnTo>
                      <a:pt x="1243127" y="81561"/>
                    </a:lnTo>
                    <a:lnTo>
                      <a:pt x="2332038" y="81561"/>
                    </a:lnTo>
                    <a:lnTo>
                      <a:pt x="2332038" y="1696168"/>
                    </a:lnTo>
                    <a:lnTo>
                      <a:pt x="0" y="1696168"/>
                    </a:lnTo>
                    <a:lnTo>
                      <a:pt x="0" y="81561"/>
                    </a:lnTo>
                    <a:lnTo>
                      <a:pt x="1090755" y="81561"/>
                    </a:lnTo>
                    <a:close/>
                  </a:path>
                </a:pathLst>
              </a:custGeom>
              <a:gradFill>
                <a:gsLst>
                  <a:gs pos="0">
                    <a:srgbClr val="C00000"/>
                  </a:gs>
                  <a:gs pos="82000">
                    <a:srgbClr val="FF0000"/>
                  </a:gs>
                  <a:gs pos="100000">
                    <a:schemeClr val="bg1"/>
                  </a:gs>
                </a:gsLst>
                <a:lin ang="14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0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3" name="文本框 66"/>
              <p:cNvSpPr txBox="1"/>
              <p:nvPr/>
            </p:nvSpPr>
            <p:spPr>
              <a:xfrm>
                <a:off x="8833435" y="3320513"/>
                <a:ext cx="2120035" cy="14650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30000"/>
                  </a:lnSpc>
                  <a:spcBef>
                    <a:spcPts val="1000"/>
                  </a:spcBef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方正兰亭纤黑简体"/>
                  </a:rPr>
                  <a:t>单击此处添加文字阐述，添加简短问题说明文字，具体说明文字在此处添加此处。单击此处添加文字阐述</a:t>
                </a:r>
                <a:endPara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86" name="组合 85"/>
          <p:cNvGrpSpPr/>
          <p:nvPr/>
        </p:nvGrpSpPr>
        <p:grpSpPr>
          <a:xfrm>
            <a:off x="1115829" y="2842489"/>
            <a:ext cx="704759" cy="705014"/>
            <a:chOff x="1103312" y="2705100"/>
            <a:chExt cx="704850" cy="704850"/>
          </a:xfrm>
        </p:grpSpPr>
        <p:sp>
          <p:nvSpPr>
            <p:cNvPr id="87" name="椭圆 86"/>
            <p:cNvSpPr/>
            <p:nvPr/>
          </p:nvSpPr>
          <p:spPr>
            <a:xfrm>
              <a:off x="1103312" y="2705100"/>
              <a:ext cx="704850" cy="704850"/>
            </a:xfrm>
            <a:prstGeom prst="ellipse">
              <a:avLst/>
            </a:prstGeom>
            <a:gradFill>
              <a:gsLst>
                <a:gs pos="0">
                  <a:srgbClr val="C00000"/>
                </a:gs>
                <a:gs pos="82000">
                  <a:srgbClr val="FF0000"/>
                </a:gs>
                <a:gs pos="100000">
                  <a:schemeClr val="bg1"/>
                </a:gs>
              </a:gsLst>
              <a:lin ang="14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8" name="文本框 68"/>
            <p:cNvSpPr txBox="1"/>
            <p:nvPr/>
          </p:nvSpPr>
          <p:spPr>
            <a:xfrm>
              <a:off x="1127950" y="2770115"/>
              <a:ext cx="627177" cy="523098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E5F5F7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2800" b="1" dirty="0">
                <a:solidFill>
                  <a:srgbClr val="E5F5F7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4511050" y="2842489"/>
            <a:ext cx="704759" cy="705014"/>
            <a:chOff x="4498975" y="2705100"/>
            <a:chExt cx="704850" cy="704850"/>
          </a:xfrm>
        </p:grpSpPr>
        <p:sp>
          <p:nvSpPr>
            <p:cNvPr id="90" name="椭圆 89"/>
            <p:cNvSpPr/>
            <p:nvPr/>
          </p:nvSpPr>
          <p:spPr>
            <a:xfrm>
              <a:off x="4498975" y="2705100"/>
              <a:ext cx="704850" cy="704850"/>
            </a:xfrm>
            <a:prstGeom prst="ellipse">
              <a:avLst/>
            </a:prstGeom>
            <a:gradFill>
              <a:gsLst>
                <a:gs pos="0">
                  <a:srgbClr val="C00000"/>
                </a:gs>
                <a:gs pos="82000">
                  <a:srgbClr val="FF0000"/>
                </a:gs>
                <a:gs pos="100000">
                  <a:schemeClr val="bg1"/>
                </a:gs>
              </a:gsLst>
              <a:lin ang="14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1" name="文本框 69"/>
            <p:cNvSpPr txBox="1"/>
            <p:nvPr/>
          </p:nvSpPr>
          <p:spPr>
            <a:xfrm>
              <a:off x="4520441" y="2762077"/>
              <a:ext cx="627177" cy="523098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E5F5F7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2800" b="1" dirty="0">
                <a:solidFill>
                  <a:srgbClr val="E5F5F7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7906265" y="2842489"/>
            <a:ext cx="704758" cy="705014"/>
            <a:chOff x="7894637" y="2705100"/>
            <a:chExt cx="704850" cy="704850"/>
          </a:xfrm>
        </p:grpSpPr>
        <p:sp>
          <p:nvSpPr>
            <p:cNvPr id="93" name="椭圆 92"/>
            <p:cNvSpPr/>
            <p:nvPr/>
          </p:nvSpPr>
          <p:spPr>
            <a:xfrm>
              <a:off x="7894637" y="2705100"/>
              <a:ext cx="704850" cy="704850"/>
            </a:xfrm>
            <a:prstGeom prst="ellipse">
              <a:avLst/>
            </a:prstGeom>
            <a:gradFill>
              <a:gsLst>
                <a:gs pos="0">
                  <a:srgbClr val="C00000"/>
                </a:gs>
                <a:gs pos="82000">
                  <a:srgbClr val="FF0000"/>
                </a:gs>
                <a:gs pos="100000">
                  <a:schemeClr val="bg1"/>
                </a:gs>
              </a:gsLst>
              <a:lin ang="14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4" name="文本框 70"/>
            <p:cNvSpPr txBox="1"/>
            <p:nvPr/>
          </p:nvSpPr>
          <p:spPr>
            <a:xfrm>
              <a:off x="7915160" y="2770116"/>
              <a:ext cx="627178" cy="523098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E5F5F7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2800" b="1" dirty="0">
                <a:solidFill>
                  <a:srgbClr val="E5F5F7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8066586" y="1423096"/>
            <a:ext cx="384126" cy="384265"/>
            <a:chOff x="8054974" y="1286036"/>
            <a:chExt cx="384176" cy="384176"/>
          </a:xfrm>
        </p:grpSpPr>
        <p:sp>
          <p:nvSpPr>
            <p:cNvPr id="96" name="椭圆 95"/>
            <p:cNvSpPr/>
            <p:nvPr/>
          </p:nvSpPr>
          <p:spPr>
            <a:xfrm>
              <a:off x="8054974" y="1286036"/>
              <a:ext cx="384176" cy="384176"/>
            </a:xfrm>
            <a:prstGeom prst="ellipse">
              <a:avLst/>
            </a:prstGeom>
            <a:gradFill>
              <a:gsLst>
                <a:gs pos="0">
                  <a:srgbClr val="C00000"/>
                </a:gs>
                <a:gs pos="82000">
                  <a:srgbClr val="FF0000"/>
                </a:gs>
                <a:gs pos="100000">
                  <a:schemeClr val="bg1"/>
                </a:gs>
              </a:gsLst>
              <a:lin ang="14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97" name="图片 9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06402" y="1335489"/>
              <a:ext cx="281320" cy="281320"/>
            </a:xfrm>
            <a:prstGeom prst="rect">
              <a:avLst/>
            </a:prstGeom>
          </p:spPr>
        </p:pic>
      </p:grpSp>
      <p:grpSp>
        <p:nvGrpSpPr>
          <p:cNvPr id="98" name="组合 97"/>
          <p:cNvGrpSpPr/>
          <p:nvPr/>
        </p:nvGrpSpPr>
        <p:grpSpPr>
          <a:xfrm>
            <a:off x="4671364" y="4596922"/>
            <a:ext cx="384126" cy="384265"/>
            <a:chOff x="4659311" y="4459126"/>
            <a:chExt cx="384176" cy="384176"/>
          </a:xfrm>
        </p:grpSpPr>
        <p:sp>
          <p:nvSpPr>
            <p:cNvPr id="99" name="椭圆 98"/>
            <p:cNvSpPr/>
            <p:nvPr/>
          </p:nvSpPr>
          <p:spPr>
            <a:xfrm>
              <a:off x="4659311" y="4459126"/>
              <a:ext cx="384176" cy="384176"/>
            </a:xfrm>
            <a:prstGeom prst="ellipse">
              <a:avLst/>
            </a:prstGeom>
            <a:gradFill>
              <a:gsLst>
                <a:gs pos="0">
                  <a:srgbClr val="C00000"/>
                </a:gs>
                <a:gs pos="82000">
                  <a:srgbClr val="FF0000"/>
                </a:gs>
                <a:gs pos="100000">
                  <a:schemeClr val="bg1"/>
                </a:gs>
              </a:gsLst>
              <a:lin ang="14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100" name="图片 9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46409" y="4546224"/>
              <a:ext cx="209979" cy="209979"/>
            </a:xfrm>
            <a:prstGeom prst="rect">
              <a:avLst/>
            </a:prstGeom>
          </p:spPr>
        </p:pic>
      </p:grpSp>
      <p:grpSp>
        <p:nvGrpSpPr>
          <p:cNvPr id="101" name="组合 100"/>
          <p:cNvGrpSpPr/>
          <p:nvPr/>
        </p:nvGrpSpPr>
        <p:grpSpPr>
          <a:xfrm>
            <a:off x="1276145" y="1423096"/>
            <a:ext cx="384126" cy="384265"/>
            <a:chOff x="1263649" y="1286036"/>
            <a:chExt cx="384176" cy="384176"/>
          </a:xfrm>
        </p:grpSpPr>
        <p:sp>
          <p:nvSpPr>
            <p:cNvPr id="102" name="椭圆 101"/>
            <p:cNvSpPr/>
            <p:nvPr/>
          </p:nvSpPr>
          <p:spPr>
            <a:xfrm>
              <a:off x="1263649" y="1286036"/>
              <a:ext cx="384176" cy="384176"/>
            </a:xfrm>
            <a:prstGeom prst="ellipse">
              <a:avLst/>
            </a:prstGeom>
            <a:gradFill>
              <a:gsLst>
                <a:gs pos="0">
                  <a:srgbClr val="C00000"/>
                </a:gs>
                <a:gs pos="82000">
                  <a:srgbClr val="FF0000"/>
                </a:gs>
                <a:gs pos="100000">
                  <a:schemeClr val="bg1"/>
                </a:gs>
              </a:gsLst>
              <a:lin ang="14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103" name="图片 10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4969" y="1334724"/>
              <a:ext cx="342856" cy="277323"/>
            </a:xfrm>
            <a:prstGeom prst="rect">
              <a:avLst/>
            </a:prstGeom>
            <a:noFill/>
          </p:spPr>
        </p:pic>
      </p:grpSp>
      <p:sp>
        <p:nvSpPr>
          <p:cNvPr id="105" name="Rectangle 2"/>
          <p:cNvSpPr>
            <a:spLocks noChangeArrowheads="1"/>
          </p:cNvSpPr>
          <p:nvPr/>
        </p:nvSpPr>
        <p:spPr bwMode="auto">
          <a:xfrm>
            <a:off x="1129159" y="213172"/>
            <a:ext cx="748632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 请输入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第三部分标题（文字可编辑） </a:t>
            </a:r>
            <a:endParaRPr lang="en-US" altLang="zh-CN" b="1" dirty="0"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0313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0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5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750"/>
                            </p:stCondLst>
                            <p:childTnLst>
                              <p:par>
                                <p:cTn id="9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  <p:bldP spid="56" grpId="0" animBg="1"/>
      <p:bldP spid="57" grpId="0" animBg="1"/>
      <p:bldP spid="58" grpId="0" animBg="1"/>
      <p:bldP spid="10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"/>
          <p:cNvSpPr/>
          <p:nvPr/>
        </p:nvSpPr>
        <p:spPr>
          <a:xfrm>
            <a:off x="-12194" y="3573810"/>
            <a:ext cx="12225187" cy="3285778"/>
          </a:xfrm>
          <a:prstGeom prst="rect">
            <a:avLst/>
          </a:prstGeom>
          <a:gradFill>
            <a:gsLst>
              <a:gs pos="0">
                <a:srgbClr val="C00000"/>
              </a:gs>
              <a:gs pos="82000">
                <a:srgbClr val="FF0000"/>
              </a:gs>
              <a:gs pos="100000">
                <a:schemeClr val="bg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216900" y="2385834"/>
            <a:ext cx="3023459" cy="2108128"/>
            <a:chOff x="1558702" y="1056765"/>
            <a:chExt cx="3229305" cy="2118463"/>
          </a:xfrm>
        </p:grpSpPr>
        <p:pic>
          <p:nvPicPr>
            <p:cNvPr id="37" name="Picture 40" descr="相片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68" t="1877" r="7607" b="7428"/>
            <a:stretch>
              <a:fillRect/>
            </a:stretch>
          </p:blipFill>
          <p:spPr bwMode="auto">
            <a:xfrm>
              <a:off x="1558702" y="1056765"/>
              <a:ext cx="3229305" cy="21184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880133" y="1316626"/>
              <a:ext cx="2607182" cy="1634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9" name="组合 38"/>
          <p:cNvGrpSpPr/>
          <p:nvPr/>
        </p:nvGrpSpPr>
        <p:grpSpPr>
          <a:xfrm>
            <a:off x="3136734" y="2385834"/>
            <a:ext cx="3023459" cy="2108128"/>
            <a:chOff x="1558702" y="1056765"/>
            <a:chExt cx="3229305" cy="2118463"/>
          </a:xfrm>
        </p:grpSpPr>
        <p:pic>
          <p:nvPicPr>
            <p:cNvPr id="40" name="Picture 40" descr="相片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68" t="1877" r="7607" b="7428"/>
            <a:stretch>
              <a:fillRect/>
            </a:stretch>
          </p:blipFill>
          <p:spPr bwMode="auto">
            <a:xfrm>
              <a:off x="1558702" y="1056765"/>
              <a:ext cx="3229305" cy="21184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872258" y="1315488"/>
              <a:ext cx="2602192" cy="16369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2" name="组合 41"/>
          <p:cNvGrpSpPr/>
          <p:nvPr/>
        </p:nvGrpSpPr>
        <p:grpSpPr>
          <a:xfrm>
            <a:off x="6056568" y="2385834"/>
            <a:ext cx="3023459" cy="2108128"/>
            <a:chOff x="1558702" y="1056765"/>
            <a:chExt cx="3229305" cy="2118463"/>
          </a:xfrm>
        </p:grpSpPr>
        <p:pic>
          <p:nvPicPr>
            <p:cNvPr id="43" name="Picture 40" descr="相片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68" t="1877" r="7607" b="7428"/>
            <a:stretch>
              <a:fillRect/>
            </a:stretch>
          </p:blipFill>
          <p:spPr bwMode="auto">
            <a:xfrm>
              <a:off x="1558702" y="1056765"/>
              <a:ext cx="3229305" cy="21184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4" name="Picture 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907613" y="1317027"/>
              <a:ext cx="2538047" cy="16338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5" name="组合 44"/>
          <p:cNvGrpSpPr/>
          <p:nvPr/>
        </p:nvGrpSpPr>
        <p:grpSpPr>
          <a:xfrm>
            <a:off x="8976403" y="2385834"/>
            <a:ext cx="3023459" cy="2108128"/>
            <a:chOff x="1558702" y="1056765"/>
            <a:chExt cx="3229305" cy="2118463"/>
          </a:xfrm>
        </p:grpSpPr>
        <p:pic>
          <p:nvPicPr>
            <p:cNvPr id="46" name="Picture 40" descr="相片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68" t="1877" r="7607" b="7428"/>
            <a:stretch>
              <a:fillRect/>
            </a:stretch>
          </p:blipFill>
          <p:spPr bwMode="auto">
            <a:xfrm>
              <a:off x="1558702" y="1056765"/>
              <a:ext cx="3229305" cy="21184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7" name="Picture 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881280" y="1317026"/>
              <a:ext cx="2604886" cy="16338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8" name="TextBox 59"/>
          <p:cNvSpPr>
            <a:spLocks noChangeArrowheads="1"/>
          </p:cNvSpPr>
          <p:nvPr/>
        </p:nvSpPr>
        <p:spPr bwMode="auto">
          <a:xfrm flipH="1">
            <a:off x="406574" y="4613826"/>
            <a:ext cx="2584493" cy="400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311" tIns="45655" rIns="91311" bIns="45655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此处添加文本标题</a:t>
            </a:r>
          </a:p>
        </p:txBody>
      </p:sp>
      <p:sp>
        <p:nvSpPr>
          <p:cNvPr id="49" name="矩形 17"/>
          <p:cNvSpPr>
            <a:spLocks noChangeArrowheads="1"/>
          </p:cNvSpPr>
          <p:nvPr/>
        </p:nvSpPr>
        <p:spPr bwMode="auto">
          <a:xfrm>
            <a:off x="269491" y="5013969"/>
            <a:ext cx="2872497" cy="1077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91311" tIns="45655" rIns="91311" bIns="4565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lvl="0" algn="just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方正兰亭纤黑简体"/>
              </a:rPr>
              <a:t>单击此处添加文字阐述，添加简短问题说明文字，具体说明文字在此处添加此处。单击此处添加文字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方正兰亭纤黑简体"/>
              </a:rPr>
              <a:t>阐述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方正兰亭纤黑简体"/>
            </a:endParaRPr>
          </a:p>
        </p:txBody>
      </p:sp>
      <p:sp>
        <p:nvSpPr>
          <p:cNvPr id="50" name="TextBox 59"/>
          <p:cNvSpPr>
            <a:spLocks noChangeArrowheads="1"/>
          </p:cNvSpPr>
          <p:nvPr/>
        </p:nvSpPr>
        <p:spPr bwMode="auto">
          <a:xfrm flipH="1">
            <a:off x="3257805" y="4597874"/>
            <a:ext cx="2584493" cy="400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311" tIns="45655" rIns="91311" bIns="45655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此处添加文本标题</a:t>
            </a:r>
          </a:p>
        </p:txBody>
      </p:sp>
      <p:sp>
        <p:nvSpPr>
          <p:cNvPr id="51" name="矩形 17"/>
          <p:cNvSpPr>
            <a:spLocks noChangeArrowheads="1"/>
          </p:cNvSpPr>
          <p:nvPr/>
        </p:nvSpPr>
        <p:spPr bwMode="auto">
          <a:xfrm>
            <a:off x="3120722" y="4998017"/>
            <a:ext cx="2872497" cy="1077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91311" tIns="45655" rIns="91311" bIns="4565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lvl="0" algn="just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方正兰亭纤黑简体"/>
              </a:rPr>
              <a:t>单击此处添加文字阐述，添加简短问题说明文字，具体说明文字在此处添加此处。单击此处添加文字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方正兰亭纤黑简体"/>
              </a:rPr>
              <a:t>阐述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方正兰亭纤黑简体"/>
            </a:endParaRPr>
          </a:p>
        </p:txBody>
      </p:sp>
      <p:sp>
        <p:nvSpPr>
          <p:cNvPr id="52" name="TextBox 59"/>
          <p:cNvSpPr>
            <a:spLocks noChangeArrowheads="1"/>
          </p:cNvSpPr>
          <p:nvPr/>
        </p:nvSpPr>
        <p:spPr bwMode="auto">
          <a:xfrm flipH="1">
            <a:off x="6232289" y="4525866"/>
            <a:ext cx="2584493" cy="400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311" tIns="45655" rIns="91311" bIns="45655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此处添加文本标题</a:t>
            </a:r>
          </a:p>
        </p:txBody>
      </p:sp>
      <p:sp>
        <p:nvSpPr>
          <p:cNvPr id="53" name="矩形 17"/>
          <p:cNvSpPr>
            <a:spLocks noChangeArrowheads="1"/>
          </p:cNvSpPr>
          <p:nvPr/>
        </p:nvSpPr>
        <p:spPr bwMode="auto">
          <a:xfrm>
            <a:off x="6095206" y="4926009"/>
            <a:ext cx="2872497" cy="1077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91311" tIns="45655" rIns="91311" bIns="4565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lvl="0" algn="just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方正兰亭纤黑简体"/>
              </a:rPr>
              <a:t>单击此处添加文字阐述，添加简短问题说明文字，具体说明文字在此处添加此处。单击此处添加文字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方正兰亭纤黑简体"/>
              </a:rPr>
              <a:t>阐述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方正兰亭纤黑简体"/>
            </a:endParaRPr>
          </a:p>
        </p:txBody>
      </p:sp>
      <p:sp>
        <p:nvSpPr>
          <p:cNvPr id="54" name="TextBox 59"/>
          <p:cNvSpPr>
            <a:spLocks noChangeArrowheads="1"/>
          </p:cNvSpPr>
          <p:nvPr/>
        </p:nvSpPr>
        <p:spPr bwMode="auto">
          <a:xfrm flipH="1">
            <a:off x="9083520" y="4509914"/>
            <a:ext cx="2584493" cy="400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311" tIns="45655" rIns="91311" bIns="45655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此处添加文本标题</a:t>
            </a:r>
          </a:p>
        </p:txBody>
      </p:sp>
      <p:sp>
        <p:nvSpPr>
          <p:cNvPr id="55" name="矩形 17"/>
          <p:cNvSpPr>
            <a:spLocks noChangeArrowheads="1"/>
          </p:cNvSpPr>
          <p:nvPr/>
        </p:nvSpPr>
        <p:spPr bwMode="auto">
          <a:xfrm>
            <a:off x="8946437" y="4910057"/>
            <a:ext cx="2872497" cy="1077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91311" tIns="45655" rIns="91311" bIns="4565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lvl="0" algn="just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方正兰亭纤黑简体"/>
              </a:rPr>
              <a:t>单击此处添加文字阐述，添加简短问题说明文字，具体说明文字在此处添加此处。单击此处添加文字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方正兰亭纤黑简体"/>
              </a:rPr>
              <a:t>阐述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方正兰亭纤黑简体"/>
            </a:endParaRPr>
          </a:p>
        </p:txBody>
      </p:sp>
      <p:sp>
        <p:nvSpPr>
          <p:cNvPr id="56" name="文本框 8"/>
          <p:cNvSpPr txBox="1"/>
          <p:nvPr/>
        </p:nvSpPr>
        <p:spPr>
          <a:xfrm>
            <a:off x="814780" y="1323563"/>
            <a:ext cx="10537010" cy="954103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方正兰亭纤黑简体"/>
              </a:rPr>
              <a:t>       单击</a:t>
            </a:r>
            <a:r>
              <a:rPr lang="zh-CN" altLang="en-US" sz="18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方正兰亭纤黑简体"/>
              </a:rPr>
              <a:t>此处添加文字阐述，添加简短问题说明文字，具体说明文字在此处添加此处。单击此处添加文字阐述，添加简短问题说明文字，具体说明文字在此处添加此处。单击此处添加文字阐述，添加简短问题说明文字，具体说明文字在此处添加此处</a:t>
            </a:r>
            <a:r>
              <a:rPr lang="zh-CN" altLang="en-US" sz="18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方正兰亭纤黑简体"/>
              </a:rPr>
              <a:t>。</a:t>
            </a:r>
            <a:endParaRPr lang="zh-CN" altLang="en-US" sz="18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方正兰亭纤黑简体"/>
            </a:endParaRPr>
          </a:p>
        </p:txBody>
      </p:sp>
      <p:sp>
        <p:nvSpPr>
          <p:cNvPr id="27" name="Rectangle 2"/>
          <p:cNvSpPr>
            <a:spLocks noChangeArrowheads="1"/>
          </p:cNvSpPr>
          <p:nvPr/>
        </p:nvSpPr>
        <p:spPr bwMode="auto">
          <a:xfrm>
            <a:off x="1129159" y="213172"/>
            <a:ext cx="748632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 请输入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第三部分标题（文字可编辑） </a:t>
            </a:r>
            <a:endParaRPr lang="en-US" altLang="zh-CN" b="1" dirty="0"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  <p:pic>
        <p:nvPicPr>
          <p:cNvPr id="28" name="Picture 2" descr="C:\Users\Administrator\Desktop\党政素材图片\底部7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40028"/>
            <a:ext cx="12190413" cy="946150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0690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3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1" dur="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2" dur="50" fill="hold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3" dur="5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4" dur="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5" dur="5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7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43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4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55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6" dur="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7" dur="50" fill="hold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8" dur="5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9" dur="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60" dur="5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2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8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0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81" dur="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82" dur="50" fill="hold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83" dur="5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84" dur="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85" dur="5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87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93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9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105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06" dur="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07" dur="50" fill="hold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08" dur="5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09" dur="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10" dur="5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112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118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48" grpId="0"/>
          <p:bldP spid="49" grpId="0"/>
          <p:bldP spid="50" grpId="0"/>
          <p:bldP spid="51" grpId="0"/>
          <p:bldP spid="52" grpId="0"/>
          <p:bldP spid="53" grpId="0"/>
          <p:bldP spid="54" grpId="0"/>
          <p:bldP spid="55" grpId="0"/>
          <p:bldP spid="56" grpId="0"/>
          <p:bldP spid="2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3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1" dur="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2" dur="50" fill="hold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3" dur="5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4" dur="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5" dur="5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7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43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4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55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6" dur="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7" dur="50" fill="hold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8" dur="5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9" dur="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60" dur="5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2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8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0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81" dur="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82" dur="50" fill="hold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83" dur="5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84" dur="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85" dur="5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87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93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9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105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06" dur="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07" dur="50" fill="hold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08" dur="5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09" dur="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10" dur="5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112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118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48" grpId="0"/>
          <p:bldP spid="49" grpId="0"/>
          <p:bldP spid="50" grpId="0"/>
          <p:bldP spid="51" grpId="0"/>
          <p:bldP spid="52" grpId="0"/>
          <p:bldP spid="53" grpId="0"/>
          <p:bldP spid="54" grpId="0"/>
          <p:bldP spid="55" grpId="0"/>
          <p:bldP spid="56" grpId="0"/>
          <p:bldP spid="27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val 4"/>
          <p:cNvSpPr>
            <a:spLocks noChangeArrowheads="1"/>
          </p:cNvSpPr>
          <p:nvPr/>
        </p:nvSpPr>
        <p:spPr bwMode="auto">
          <a:xfrm>
            <a:off x="4894067" y="1465066"/>
            <a:ext cx="1147968" cy="1164844"/>
          </a:xfrm>
          <a:prstGeom prst="ellipse">
            <a:avLst/>
          </a:prstGeom>
          <a:gradFill>
            <a:gsLst>
              <a:gs pos="0">
                <a:srgbClr val="C00000"/>
              </a:gs>
              <a:gs pos="82000">
                <a:srgbClr val="FF0000"/>
              </a:gs>
              <a:gs pos="100000">
                <a:schemeClr val="bg1"/>
              </a:gs>
            </a:gsLst>
            <a:lin ang="14400000" scaled="0"/>
          </a:gradFill>
          <a:ln w="19050">
            <a:solidFill>
              <a:schemeClr val="bg1"/>
            </a:solidFill>
            <a:round/>
            <a:headEnd/>
            <a:tailEnd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86556" tIns="43279" rIns="86556" bIns="43279" anchor="ctr"/>
          <a:lstStyle/>
          <a:p>
            <a:endParaRPr lang="ko-KR" altLang="en-US">
              <a:solidFill>
                <a:srgbClr val="B1A477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27" name="Oval 4"/>
          <p:cNvSpPr>
            <a:spLocks noChangeArrowheads="1"/>
          </p:cNvSpPr>
          <p:nvPr/>
        </p:nvSpPr>
        <p:spPr bwMode="auto">
          <a:xfrm>
            <a:off x="3788781" y="1829404"/>
            <a:ext cx="1570562" cy="1593651"/>
          </a:xfrm>
          <a:prstGeom prst="ellipse">
            <a:avLst/>
          </a:prstGeom>
          <a:gradFill>
            <a:gsLst>
              <a:gs pos="0">
                <a:srgbClr val="C00000"/>
              </a:gs>
              <a:gs pos="82000">
                <a:srgbClr val="FF0000"/>
              </a:gs>
              <a:gs pos="100000">
                <a:schemeClr val="bg1"/>
              </a:gs>
            </a:gsLst>
            <a:lin ang="14400000" scaled="0"/>
          </a:gradFill>
          <a:ln w="19050">
            <a:solidFill>
              <a:schemeClr val="bg1"/>
            </a:solidFill>
            <a:round/>
            <a:headEnd/>
            <a:tailEnd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86556" tIns="43279" rIns="86556" bIns="43279" anchor="ctr"/>
          <a:lstStyle/>
          <a:p>
            <a:endParaRPr lang="ko-KR" altLang="en-US">
              <a:solidFill>
                <a:srgbClr val="B1A477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28" name="Oval 4"/>
          <p:cNvSpPr>
            <a:spLocks noChangeArrowheads="1"/>
          </p:cNvSpPr>
          <p:nvPr/>
        </p:nvSpPr>
        <p:spPr bwMode="auto">
          <a:xfrm>
            <a:off x="2307282" y="2561354"/>
            <a:ext cx="1935691" cy="1964404"/>
          </a:xfrm>
          <a:prstGeom prst="ellipse">
            <a:avLst/>
          </a:prstGeom>
          <a:gradFill>
            <a:gsLst>
              <a:gs pos="0">
                <a:srgbClr val="C00000"/>
              </a:gs>
              <a:gs pos="82000">
                <a:srgbClr val="FF0000"/>
              </a:gs>
              <a:gs pos="100000">
                <a:schemeClr val="bg1"/>
              </a:gs>
            </a:gsLst>
            <a:lin ang="14400000" scaled="0"/>
          </a:gradFill>
          <a:ln w="19050">
            <a:solidFill>
              <a:schemeClr val="bg1"/>
            </a:solidFill>
            <a:round/>
            <a:headEnd/>
            <a:tailEnd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86556" tIns="43279" rIns="86556" bIns="43279" anchor="ctr"/>
          <a:lstStyle/>
          <a:p>
            <a:endParaRPr lang="ko-KR" altLang="en-US">
              <a:solidFill>
                <a:srgbClr val="B1A477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29" name="Oval 4"/>
          <p:cNvSpPr>
            <a:spLocks noChangeArrowheads="1"/>
          </p:cNvSpPr>
          <p:nvPr/>
        </p:nvSpPr>
        <p:spPr bwMode="auto">
          <a:xfrm>
            <a:off x="557942" y="3495757"/>
            <a:ext cx="2375850" cy="2411093"/>
          </a:xfrm>
          <a:prstGeom prst="ellipse">
            <a:avLst/>
          </a:prstGeom>
          <a:gradFill>
            <a:gsLst>
              <a:gs pos="0">
                <a:srgbClr val="C00000"/>
              </a:gs>
              <a:gs pos="82000">
                <a:srgbClr val="FF0000"/>
              </a:gs>
              <a:gs pos="100000">
                <a:schemeClr val="bg1"/>
              </a:gs>
            </a:gsLst>
            <a:lin ang="14400000" scaled="0"/>
          </a:gradFill>
          <a:ln w="19050">
            <a:solidFill>
              <a:schemeClr val="bg1"/>
            </a:solidFill>
            <a:round/>
            <a:headEnd/>
            <a:tailEnd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86556" tIns="43279" rIns="86556" bIns="43279" anchor="ctr"/>
          <a:lstStyle/>
          <a:p>
            <a:endParaRPr lang="ko-KR" altLang="en-US">
              <a:solidFill>
                <a:srgbClr val="B1A477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82638" y="4355608"/>
            <a:ext cx="1713685" cy="702956"/>
          </a:xfrm>
          <a:prstGeom prst="rect">
            <a:avLst/>
          </a:prstGeom>
          <a:noFill/>
        </p:spPr>
        <p:txBody>
          <a:bodyPr wrap="none" lIns="86556" tIns="43279" rIns="86556" bIns="43279" rtlCol="0" anchor="ctr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+mj-lt"/>
                <a:ea typeface="微软雅黑" pitchFamily="34" charset="-122"/>
              </a:rPr>
              <a:t>文本一</a:t>
            </a:r>
            <a:endParaRPr lang="zh-CN" altLang="en-US" sz="4000" b="1" dirty="0">
              <a:solidFill>
                <a:schemeClr val="bg1"/>
              </a:solidFill>
              <a:latin typeface="+mj-lt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594977" y="3122650"/>
            <a:ext cx="1508501" cy="641401"/>
          </a:xfrm>
          <a:prstGeom prst="rect">
            <a:avLst/>
          </a:prstGeom>
          <a:noFill/>
        </p:spPr>
        <p:txBody>
          <a:bodyPr wrap="none" lIns="86556" tIns="43279" rIns="86556" bIns="43279" rtlCol="0" anchor="ctr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ea typeface="微软雅黑" pitchFamily="34" charset="-122"/>
              </a:rPr>
              <a:t>文本</a:t>
            </a:r>
            <a:r>
              <a:rPr lang="zh-CN" altLang="en-US" sz="3200" b="1" dirty="0" smtClean="0">
                <a:solidFill>
                  <a:schemeClr val="bg1"/>
                </a:solidFill>
                <a:ea typeface="微软雅黑" pitchFamily="34" charset="-122"/>
              </a:rPr>
              <a:t>二</a:t>
            </a:r>
            <a:endParaRPr lang="zh-CN" altLang="en-US" sz="3200" b="1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117202" y="2317620"/>
            <a:ext cx="969892" cy="425958"/>
          </a:xfrm>
          <a:prstGeom prst="rect">
            <a:avLst/>
          </a:prstGeom>
          <a:noFill/>
        </p:spPr>
        <p:txBody>
          <a:bodyPr wrap="none" lIns="86556" tIns="43279" rIns="86556" bIns="43279" rtlCol="0" anchor="ctr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ea typeface="微软雅黑" pitchFamily="34" charset="-122"/>
              </a:rPr>
              <a:t>文本</a:t>
            </a:r>
            <a:r>
              <a:rPr lang="zh-CN" altLang="en-US" sz="2200" b="1" dirty="0" smtClean="0">
                <a:solidFill>
                  <a:schemeClr val="bg1"/>
                </a:solidFill>
                <a:ea typeface="微软雅黑" pitchFamily="34" charset="-122"/>
              </a:rPr>
              <a:t>三</a:t>
            </a:r>
            <a:endParaRPr lang="zh-CN" altLang="en-US" sz="2200" b="1" dirty="0">
              <a:solidFill>
                <a:schemeClr val="bg1"/>
              </a:solidFill>
              <a:ea typeface="微软雅黑" pitchFamily="34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5668514" y="2191238"/>
            <a:ext cx="981217" cy="0"/>
          </a:xfrm>
          <a:prstGeom prst="line">
            <a:avLst/>
          </a:prstGeom>
          <a:noFill/>
          <a:ln w="9525">
            <a:solidFill>
              <a:srgbClr val="5E0402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4563547" y="2968545"/>
            <a:ext cx="2086911" cy="0"/>
          </a:xfrm>
          <a:prstGeom prst="line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3230691" y="4069729"/>
            <a:ext cx="3419766" cy="0"/>
          </a:xfrm>
          <a:prstGeom prst="line">
            <a:avLst/>
          </a:prstGeom>
          <a:noFill/>
          <a:ln w="9525">
            <a:solidFill>
              <a:srgbClr val="5E0402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1789261" y="5365240"/>
            <a:ext cx="4904591" cy="0"/>
          </a:xfrm>
          <a:prstGeom prst="line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7" name="TextBox 36"/>
          <p:cNvSpPr txBox="1"/>
          <p:nvPr/>
        </p:nvSpPr>
        <p:spPr>
          <a:xfrm>
            <a:off x="5159102" y="1845618"/>
            <a:ext cx="713412" cy="302847"/>
          </a:xfrm>
          <a:prstGeom prst="rect">
            <a:avLst/>
          </a:prstGeom>
          <a:noFill/>
        </p:spPr>
        <p:txBody>
          <a:bodyPr wrap="none" lIns="86556" tIns="43279" rIns="86556" bIns="43279" rtlCol="0" anchor="ctr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ea typeface="微软雅黑" pitchFamily="34" charset="-122"/>
              </a:rPr>
              <a:t>文本</a:t>
            </a:r>
            <a:r>
              <a:rPr lang="zh-CN" altLang="en-US" sz="1400" b="1" dirty="0" smtClean="0">
                <a:solidFill>
                  <a:schemeClr val="bg1"/>
                </a:solidFill>
                <a:ea typeface="微软雅黑" pitchFamily="34" charset="-122"/>
              </a:rPr>
              <a:t>四</a:t>
            </a:r>
            <a:endParaRPr lang="zh-CN" altLang="en-US" sz="1400" b="1" dirty="0">
              <a:solidFill>
                <a:schemeClr val="bg1"/>
              </a:solidFill>
              <a:ea typeface="微软雅黑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6844149" y="1413570"/>
            <a:ext cx="4147601" cy="1080121"/>
            <a:chOff x="611560" y="1449087"/>
            <a:chExt cx="2417936" cy="900332"/>
          </a:xfrm>
        </p:grpSpPr>
        <p:sp>
          <p:nvSpPr>
            <p:cNvPr id="39" name="TextBox 38"/>
            <p:cNvSpPr txBox="1"/>
            <p:nvPr/>
          </p:nvSpPr>
          <p:spPr>
            <a:xfrm>
              <a:off x="611560" y="1733707"/>
              <a:ext cx="2417936" cy="61571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3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black"/>
                  </a:solidFill>
                  <a:cs typeface="方正兰亭纤黑简体"/>
                </a:rPr>
                <a:t>单击此处添加文字阐述，添加简短问题说明文字，具体说明文字在此处添加此处。单击此处添加文字阐述，添加简短问题说明文字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990292" y="1449087"/>
              <a:ext cx="1553840" cy="2192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700" b="1" dirty="0">
                  <a:latin typeface="微软雅黑" pitchFamily="34" charset="-122"/>
                  <a:ea typeface="微软雅黑" pitchFamily="34" charset="-122"/>
                </a:rPr>
                <a:t>添加文本标题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844149" y="2734923"/>
            <a:ext cx="4147601" cy="1054911"/>
            <a:chOff x="611560" y="1489782"/>
            <a:chExt cx="2417936" cy="879319"/>
          </a:xfrm>
        </p:grpSpPr>
        <p:sp>
          <p:nvSpPr>
            <p:cNvPr id="42" name="TextBox 41"/>
            <p:cNvSpPr txBox="1"/>
            <p:nvPr/>
          </p:nvSpPr>
          <p:spPr>
            <a:xfrm>
              <a:off x="611560" y="1753389"/>
              <a:ext cx="2417936" cy="61571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3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black"/>
                  </a:solidFill>
                  <a:cs typeface="方正兰亭纤黑简体"/>
                </a:rPr>
                <a:t>单击此处添加文字阐述，添加简短问题说明文字，具体说明文字在此处添加此处。单击此处添加文字阐述，添加简短问题说明文字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990292" y="1489782"/>
              <a:ext cx="1553840" cy="2192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700" b="1" dirty="0">
                  <a:latin typeface="微软雅黑" pitchFamily="34" charset="-122"/>
                  <a:ea typeface="微软雅黑" pitchFamily="34" charset="-122"/>
                </a:rPr>
                <a:t>添加文本标题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714537" y="3959059"/>
            <a:ext cx="4147601" cy="1054911"/>
            <a:chOff x="611560" y="1489782"/>
            <a:chExt cx="2417936" cy="879319"/>
          </a:xfrm>
        </p:grpSpPr>
        <p:sp>
          <p:nvSpPr>
            <p:cNvPr id="45" name="TextBox 44"/>
            <p:cNvSpPr txBox="1"/>
            <p:nvPr/>
          </p:nvSpPr>
          <p:spPr>
            <a:xfrm>
              <a:off x="611560" y="1753389"/>
              <a:ext cx="2417936" cy="61571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3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black"/>
                  </a:solidFill>
                  <a:cs typeface="方正兰亭纤黑简体"/>
                </a:rPr>
                <a:t>单击此处添加文字阐述，添加简短问题说明文字，具体说明文字在此处添加此处。单击此处添加文字阐述，添加简短问题说明文字</a:t>
              </a: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990292" y="1489782"/>
              <a:ext cx="1553840" cy="2192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700" b="1" dirty="0">
                  <a:latin typeface="微软雅黑" pitchFamily="34" charset="-122"/>
                  <a:ea typeface="微软雅黑" pitchFamily="34" charset="-122"/>
                </a:rPr>
                <a:t>添加文本标题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779343" y="5255203"/>
            <a:ext cx="4147601" cy="1054911"/>
            <a:chOff x="611560" y="1489782"/>
            <a:chExt cx="2417936" cy="879319"/>
          </a:xfrm>
        </p:grpSpPr>
        <p:sp>
          <p:nvSpPr>
            <p:cNvPr id="48" name="TextBox 47"/>
            <p:cNvSpPr txBox="1"/>
            <p:nvPr/>
          </p:nvSpPr>
          <p:spPr>
            <a:xfrm>
              <a:off x="611560" y="1753389"/>
              <a:ext cx="2417936" cy="61571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3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black"/>
                  </a:solidFill>
                  <a:cs typeface="方正兰亭纤黑简体"/>
                </a:rPr>
                <a:t>单击此处添加文字阐述，添加简短问题说明文字，具体说明文字在此处添加此处。单击此处添加文字阐述，添加简短问题说明文字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990292" y="1489782"/>
              <a:ext cx="1553840" cy="2192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700" b="1" dirty="0">
                  <a:latin typeface="微软雅黑" pitchFamily="34" charset="-122"/>
                  <a:ea typeface="微软雅黑" pitchFamily="34" charset="-122"/>
                </a:rPr>
                <a:t>添加文本标题</a:t>
              </a:r>
            </a:p>
          </p:txBody>
        </p:sp>
      </p:grpSp>
      <p:sp>
        <p:nvSpPr>
          <p:cNvPr id="53" name="Rectangle 2"/>
          <p:cNvSpPr>
            <a:spLocks noChangeArrowheads="1"/>
          </p:cNvSpPr>
          <p:nvPr/>
        </p:nvSpPr>
        <p:spPr bwMode="auto">
          <a:xfrm>
            <a:off x="1129159" y="213172"/>
            <a:ext cx="748632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 请输入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第三部分标题（文字可编辑） </a:t>
            </a:r>
            <a:endParaRPr lang="en-US" altLang="zh-CN" b="1" dirty="0"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9968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9" presetID="2" presetClass="entr" presetSubtype="8" fill="hold" grpId="0" nodeType="after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4" presetID="2" presetClass="entr" presetSubtype="8" fill="hold" grpId="0" nodeType="after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9" presetID="2" presetClass="entr" presetSubtype="8" fill="hold" grpId="0" nodeType="after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2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2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4" presetID="2" presetClass="entr" presetSubtype="8" fill="hold" grpId="0" nodeType="after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2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2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39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4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4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53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5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6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67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7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7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81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8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 animBg="1"/>
          <p:bldP spid="27" grpId="0" animBg="1"/>
          <p:bldP spid="28" grpId="0" animBg="1"/>
          <p:bldP spid="29" grpId="0" animBg="1"/>
          <p:bldP spid="30" grpId="0"/>
          <p:bldP spid="31" grpId="0"/>
          <p:bldP spid="32" grpId="0"/>
          <p:bldP spid="37" grpId="0"/>
          <p:bldP spid="5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39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4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4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53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5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6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67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7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7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81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8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 animBg="1"/>
          <p:bldP spid="27" grpId="0" animBg="1"/>
          <p:bldP spid="28" grpId="0" animBg="1"/>
          <p:bldP spid="29" grpId="0" animBg="1"/>
          <p:bldP spid="30" grpId="0"/>
          <p:bldP spid="31" grpId="0"/>
          <p:bldP spid="32" grpId="0"/>
          <p:bldP spid="37" grpId="0"/>
          <p:bldP spid="53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2"/>
          <p:cNvSpPr>
            <a:spLocks/>
          </p:cNvSpPr>
          <p:nvPr/>
        </p:nvSpPr>
        <p:spPr bwMode="auto">
          <a:xfrm>
            <a:off x="1789270" y="4194983"/>
            <a:ext cx="2889086" cy="1531614"/>
          </a:xfrm>
          <a:custGeom>
            <a:avLst/>
            <a:gdLst>
              <a:gd name="T0" fmla="*/ 336300909 w 21600"/>
              <a:gd name="T1" fmla="*/ 106417625 h 21593"/>
              <a:gd name="T2" fmla="*/ 336300909 w 21600"/>
              <a:gd name="T3" fmla="*/ 106417625 h 21593"/>
              <a:gd name="T4" fmla="*/ 336300909 w 21600"/>
              <a:gd name="T5" fmla="*/ 106417625 h 21593"/>
              <a:gd name="T6" fmla="*/ 336300909 w 21600"/>
              <a:gd name="T7" fmla="*/ 106417625 h 2159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593">
                <a:moveTo>
                  <a:pt x="5361" y="8702"/>
                </a:moveTo>
                <a:cubicBezTo>
                  <a:pt x="6154" y="3492"/>
                  <a:pt x="8338" y="-7"/>
                  <a:pt x="10793" y="-1"/>
                </a:cubicBezTo>
                <a:cubicBezTo>
                  <a:pt x="13249" y="6"/>
                  <a:pt x="15429" y="3518"/>
                  <a:pt x="16216" y="8733"/>
                </a:cubicBezTo>
                <a:cubicBezTo>
                  <a:pt x="16576" y="11187"/>
                  <a:pt x="17136" y="13469"/>
                  <a:pt x="17868" y="15463"/>
                </a:cubicBezTo>
                <a:cubicBezTo>
                  <a:pt x="18863" y="18173"/>
                  <a:pt x="20146" y="20278"/>
                  <a:pt x="21600" y="21585"/>
                </a:cubicBezTo>
                <a:cubicBezTo>
                  <a:pt x="17993" y="21586"/>
                  <a:pt x="14387" y="21588"/>
                  <a:pt x="10781" y="21589"/>
                </a:cubicBezTo>
                <a:cubicBezTo>
                  <a:pt x="7187" y="21590"/>
                  <a:pt x="3593" y="21591"/>
                  <a:pt x="0" y="21592"/>
                </a:cubicBezTo>
                <a:cubicBezTo>
                  <a:pt x="1455" y="20285"/>
                  <a:pt x="2739" y="18169"/>
                  <a:pt x="3730" y="15443"/>
                </a:cubicBezTo>
                <a:cubicBezTo>
                  <a:pt x="4457" y="13444"/>
                  <a:pt x="5010" y="11158"/>
                  <a:pt x="5361" y="8702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82000">
                <a:srgbClr val="FF0000"/>
              </a:gs>
              <a:gs pos="100000">
                <a:schemeClr val="bg1"/>
              </a:gs>
            </a:gsLst>
            <a:lin ang="14400000" scaled="0"/>
          </a:gradFill>
          <a:ln w="19050">
            <a:solidFill>
              <a:schemeClr val="bg1"/>
            </a:solidFill>
          </a:ln>
          <a:extLst/>
        </p:spPr>
        <p:txBody>
          <a:bodyPr vert="horz" wrap="square" lIns="82278" tIns="41139" rIns="82278" bIns="4113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AutoShape 13"/>
          <p:cNvSpPr>
            <a:spLocks/>
          </p:cNvSpPr>
          <p:nvPr/>
        </p:nvSpPr>
        <p:spPr bwMode="auto">
          <a:xfrm>
            <a:off x="3233211" y="3544898"/>
            <a:ext cx="2889086" cy="2181699"/>
          </a:xfrm>
          <a:custGeom>
            <a:avLst/>
            <a:gdLst>
              <a:gd name="T0" fmla="*/ 336300909 w 21600"/>
              <a:gd name="T1" fmla="*/ 215925760 h 21593"/>
              <a:gd name="T2" fmla="*/ 336300909 w 21600"/>
              <a:gd name="T3" fmla="*/ 215925760 h 21593"/>
              <a:gd name="T4" fmla="*/ 336300909 w 21600"/>
              <a:gd name="T5" fmla="*/ 215925760 h 21593"/>
              <a:gd name="T6" fmla="*/ 336300909 w 21600"/>
              <a:gd name="T7" fmla="*/ 215925760 h 2159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593">
                <a:moveTo>
                  <a:pt x="5361" y="8702"/>
                </a:moveTo>
                <a:cubicBezTo>
                  <a:pt x="6154" y="3492"/>
                  <a:pt x="8338" y="-7"/>
                  <a:pt x="10793" y="-1"/>
                </a:cubicBezTo>
                <a:cubicBezTo>
                  <a:pt x="13249" y="6"/>
                  <a:pt x="15429" y="3518"/>
                  <a:pt x="16216" y="8733"/>
                </a:cubicBezTo>
                <a:cubicBezTo>
                  <a:pt x="16576" y="11187"/>
                  <a:pt x="17136" y="13469"/>
                  <a:pt x="17868" y="15463"/>
                </a:cubicBezTo>
                <a:cubicBezTo>
                  <a:pt x="18863" y="18173"/>
                  <a:pt x="20146" y="20278"/>
                  <a:pt x="21600" y="21585"/>
                </a:cubicBezTo>
                <a:cubicBezTo>
                  <a:pt x="17993" y="21586"/>
                  <a:pt x="14387" y="21588"/>
                  <a:pt x="10781" y="21589"/>
                </a:cubicBezTo>
                <a:cubicBezTo>
                  <a:pt x="7187" y="21590"/>
                  <a:pt x="3593" y="21591"/>
                  <a:pt x="0" y="21592"/>
                </a:cubicBezTo>
                <a:cubicBezTo>
                  <a:pt x="1455" y="20285"/>
                  <a:pt x="2739" y="18169"/>
                  <a:pt x="3730" y="15443"/>
                </a:cubicBezTo>
                <a:cubicBezTo>
                  <a:pt x="4457" y="13444"/>
                  <a:pt x="5010" y="11158"/>
                  <a:pt x="5361" y="8702"/>
                </a:cubicBezTo>
                <a:close/>
              </a:path>
            </a:pathLst>
          </a:custGeom>
          <a:gradFill>
            <a:gsLst>
              <a:gs pos="0">
                <a:srgbClr val="C00000">
                  <a:alpha val="54000"/>
                </a:srgbClr>
              </a:gs>
              <a:gs pos="82000">
                <a:srgbClr val="FF0000"/>
              </a:gs>
              <a:gs pos="100000">
                <a:schemeClr val="bg1"/>
              </a:gs>
            </a:gsLst>
            <a:lin ang="14400000" scaled="0"/>
          </a:gradFill>
          <a:ln w="19050">
            <a:solidFill>
              <a:schemeClr val="bg1"/>
            </a:solidFill>
          </a:ln>
          <a:extLst/>
        </p:spPr>
        <p:txBody>
          <a:bodyPr vert="horz" wrap="square" lIns="82278" tIns="41139" rIns="82278" bIns="4113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AutoShape 14"/>
          <p:cNvSpPr>
            <a:spLocks/>
          </p:cNvSpPr>
          <p:nvPr/>
        </p:nvSpPr>
        <p:spPr bwMode="auto">
          <a:xfrm>
            <a:off x="4678356" y="3966942"/>
            <a:ext cx="2887883" cy="1759655"/>
          </a:xfrm>
          <a:custGeom>
            <a:avLst/>
            <a:gdLst>
              <a:gd name="T0" fmla="*/ 10800 w 21600"/>
              <a:gd name="T1" fmla="+- 0 10803 7"/>
              <a:gd name="T2" fmla="*/ 10803 h 21593"/>
              <a:gd name="T3" fmla="*/ 10800 w 21600"/>
              <a:gd name="T4" fmla="+- 0 10803 7"/>
              <a:gd name="T5" fmla="*/ 10803 h 21593"/>
              <a:gd name="T6" fmla="*/ 10800 w 21600"/>
              <a:gd name="T7" fmla="+- 0 10803 7"/>
              <a:gd name="T8" fmla="*/ 10803 h 21593"/>
              <a:gd name="T9" fmla="*/ 10800 w 21600"/>
              <a:gd name="T10" fmla="+- 0 10803 7"/>
              <a:gd name="T11" fmla="*/ 10803 h 21593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593">
                <a:moveTo>
                  <a:pt x="5361" y="8702"/>
                </a:moveTo>
                <a:cubicBezTo>
                  <a:pt x="6154" y="3492"/>
                  <a:pt x="8338" y="-7"/>
                  <a:pt x="10793" y="-1"/>
                </a:cubicBezTo>
                <a:cubicBezTo>
                  <a:pt x="13249" y="6"/>
                  <a:pt x="15429" y="3518"/>
                  <a:pt x="16216" y="8733"/>
                </a:cubicBezTo>
                <a:cubicBezTo>
                  <a:pt x="16576" y="11187"/>
                  <a:pt x="17136" y="13469"/>
                  <a:pt x="17868" y="15463"/>
                </a:cubicBezTo>
                <a:cubicBezTo>
                  <a:pt x="18863" y="18173"/>
                  <a:pt x="20146" y="20278"/>
                  <a:pt x="21600" y="21585"/>
                </a:cubicBezTo>
                <a:cubicBezTo>
                  <a:pt x="17993" y="21586"/>
                  <a:pt x="14387" y="21588"/>
                  <a:pt x="10781" y="21589"/>
                </a:cubicBezTo>
                <a:cubicBezTo>
                  <a:pt x="7187" y="21590"/>
                  <a:pt x="3593" y="21591"/>
                  <a:pt x="0" y="21592"/>
                </a:cubicBezTo>
                <a:cubicBezTo>
                  <a:pt x="1455" y="20285"/>
                  <a:pt x="2739" y="18169"/>
                  <a:pt x="3730" y="15443"/>
                </a:cubicBezTo>
                <a:cubicBezTo>
                  <a:pt x="4457" y="13444"/>
                  <a:pt x="5010" y="11158"/>
                  <a:pt x="5361" y="8702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82000">
                <a:srgbClr val="FF0000"/>
              </a:gs>
              <a:gs pos="100000">
                <a:schemeClr val="bg1"/>
              </a:gs>
            </a:gsLst>
            <a:lin ang="14400000" scaled="0"/>
          </a:gradFill>
          <a:ln w="19050">
            <a:solidFill>
              <a:schemeClr val="bg1"/>
            </a:solidFill>
          </a:ln>
          <a:extLst/>
        </p:spPr>
        <p:txBody>
          <a:bodyPr vert="horz" wrap="square" lIns="82278" tIns="41139" rIns="82278" bIns="41139" numCol="1" anchor="t" anchorCtr="0" compatLnSpc="1">
            <a:prstTxWarp prst="textNoShape">
              <a:avLst/>
            </a:prstTxWarp>
          </a:bodyPr>
          <a:lstStyle/>
          <a:p>
            <a:endParaRPr lang="es-ES">
              <a:sym typeface="Helvetica" charset="0"/>
            </a:endParaRPr>
          </a:p>
        </p:txBody>
      </p:sp>
      <p:sp>
        <p:nvSpPr>
          <p:cNvPr id="5" name="AutoShape 15"/>
          <p:cNvSpPr>
            <a:spLocks/>
          </p:cNvSpPr>
          <p:nvPr/>
        </p:nvSpPr>
        <p:spPr bwMode="auto">
          <a:xfrm>
            <a:off x="6122297" y="3135334"/>
            <a:ext cx="2889086" cy="2591263"/>
          </a:xfrm>
          <a:custGeom>
            <a:avLst/>
            <a:gdLst>
              <a:gd name="T0" fmla="*/ 10800 w 21600"/>
              <a:gd name="T1" fmla="+- 0 10803 7"/>
              <a:gd name="T2" fmla="*/ 10803 h 21593"/>
              <a:gd name="T3" fmla="*/ 10800 w 21600"/>
              <a:gd name="T4" fmla="+- 0 10803 7"/>
              <a:gd name="T5" fmla="*/ 10803 h 21593"/>
              <a:gd name="T6" fmla="*/ 10800 w 21600"/>
              <a:gd name="T7" fmla="+- 0 10803 7"/>
              <a:gd name="T8" fmla="*/ 10803 h 21593"/>
              <a:gd name="T9" fmla="*/ 10800 w 21600"/>
              <a:gd name="T10" fmla="+- 0 10803 7"/>
              <a:gd name="T11" fmla="*/ 10803 h 21593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593">
                <a:moveTo>
                  <a:pt x="5361" y="8702"/>
                </a:moveTo>
                <a:cubicBezTo>
                  <a:pt x="6154" y="3492"/>
                  <a:pt x="8338" y="-7"/>
                  <a:pt x="10793" y="-1"/>
                </a:cubicBezTo>
                <a:cubicBezTo>
                  <a:pt x="13249" y="6"/>
                  <a:pt x="15429" y="3518"/>
                  <a:pt x="16216" y="8733"/>
                </a:cubicBezTo>
                <a:cubicBezTo>
                  <a:pt x="16576" y="11187"/>
                  <a:pt x="17136" y="13469"/>
                  <a:pt x="17868" y="15463"/>
                </a:cubicBezTo>
                <a:cubicBezTo>
                  <a:pt x="18863" y="18173"/>
                  <a:pt x="20146" y="20278"/>
                  <a:pt x="21600" y="21585"/>
                </a:cubicBezTo>
                <a:cubicBezTo>
                  <a:pt x="17993" y="21586"/>
                  <a:pt x="14387" y="21588"/>
                  <a:pt x="10781" y="21589"/>
                </a:cubicBezTo>
                <a:cubicBezTo>
                  <a:pt x="7187" y="21590"/>
                  <a:pt x="3593" y="21591"/>
                  <a:pt x="0" y="21593"/>
                </a:cubicBezTo>
                <a:cubicBezTo>
                  <a:pt x="1455" y="20285"/>
                  <a:pt x="2739" y="18169"/>
                  <a:pt x="3730" y="15443"/>
                </a:cubicBezTo>
                <a:cubicBezTo>
                  <a:pt x="4457" y="13444"/>
                  <a:pt x="5010" y="11158"/>
                  <a:pt x="5361" y="8702"/>
                </a:cubicBezTo>
                <a:close/>
              </a:path>
            </a:pathLst>
          </a:custGeom>
          <a:gradFill>
            <a:gsLst>
              <a:gs pos="0">
                <a:srgbClr val="C00000">
                  <a:alpha val="54000"/>
                </a:srgbClr>
              </a:gs>
              <a:gs pos="82000">
                <a:srgbClr val="FF0000"/>
              </a:gs>
              <a:gs pos="100000">
                <a:schemeClr val="bg1"/>
              </a:gs>
            </a:gsLst>
            <a:lin ang="14400000" scaled="0"/>
          </a:gradFill>
          <a:ln w="19050">
            <a:solidFill>
              <a:schemeClr val="bg1"/>
            </a:solidFill>
          </a:ln>
          <a:extLst/>
        </p:spPr>
        <p:txBody>
          <a:bodyPr vert="horz" wrap="square" lIns="82278" tIns="41139" rIns="82278" bIns="41139" numCol="1" anchor="t" anchorCtr="0" compatLnSpc="1">
            <a:prstTxWarp prst="textNoShape">
              <a:avLst/>
            </a:prstTxWarp>
          </a:bodyPr>
          <a:lstStyle/>
          <a:p>
            <a:endParaRPr lang="es-ES">
              <a:sym typeface="Helvetica" charset="0"/>
            </a:endParaRPr>
          </a:p>
        </p:txBody>
      </p:sp>
      <p:sp>
        <p:nvSpPr>
          <p:cNvPr id="6" name="AutoShape 16"/>
          <p:cNvSpPr>
            <a:spLocks/>
          </p:cNvSpPr>
          <p:nvPr/>
        </p:nvSpPr>
        <p:spPr bwMode="auto">
          <a:xfrm>
            <a:off x="7566240" y="4065647"/>
            <a:ext cx="2889086" cy="1660950"/>
          </a:xfrm>
          <a:custGeom>
            <a:avLst/>
            <a:gdLst>
              <a:gd name="T0" fmla="*/ 10800 w 21600"/>
              <a:gd name="T1" fmla="+- 0 10803 7"/>
              <a:gd name="T2" fmla="*/ 10803 h 21593"/>
              <a:gd name="T3" fmla="*/ 10800 w 21600"/>
              <a:gd name="T4" fmla="+- 0 10803 7"/>
              <a:gd name="T5" fmla="*/ 10803 h 21593"/>
              <a:gd name="T6" fmla="*/ 10800 w 21600"/>
              <a:gd name="T7" fmla="+- 0 10803 7"/>
              <a:gd name="T8" fmla="*/ 10803 h 21593"/>
              <a:gd name="T9" fmla="*/ 10800 w 21600"/>
              <a:gd name="T10" fmla="+- 0 10803 7"/>
              <a:gd name="T11" fmla="*/ 10803 h 21593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593">
                <a:moveTo>
                  <a:pt x="5361" y="8702"/>
                </a:moveTo>
                <a:cubicBezTo>
                  <a:pt x="6154" y="3492"/>
                  <a:pt x="8338" y="-7"/>
                  <a:pt x="10793" y="-1"/>
                </a:cubicBezTo>
                <a:cubicBezTo>
                  <a:pt x="13249" y="6"/>
                  <a:pt x="15429" y="3518"/>
                  <a:pt x="16216" y="8733"/>
                </a:cubicBezTo>
                <a:cubicBezTo>
                  <a:pt x="16576" y="11187"/>
                  <a:pt x="17136" y="13469"/>
                  <a:pt x="17868" y="15463"/>
                </a:cubicBezTo>
                <a:cubicBezTo>
                  <a:pt x="18863" y="18173"/>
                  <a:pt x="20146" y="20278"/>
                  <a:pt x="21600" y="21585"/>
                </a:cubicBezTo>
                <a:cubicBezTo>
                  <a:pt x="17993" y="21586"/>
                  <a:pt x="14387" y="21588"/>
                  <a:pt x="10781" y="21589"/>
                </a:cubicBezTo>
                <a:cubicBezTo>
                  <a:pt x="7187" y="21590"/>
                  <a:pt x="3593" y="21591"/>
                  <a:pt x="0" y="21592"/>
                </a:cubicBezTo>
                <a:cubicBezTo>
                  <a:pt x="1455" y="20285"/>
                  <a:pt x="2739" y="18169"/>
                  <a:pt x="3730" y="15443"/>
                </a:cubicBezTo>
                <a:cubicBezTo>
                  <a:pt x="4457" y="13444"/>
                  <a:pt x="5010" y="11158"/>
                  <a:pt x="5361" y="8702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82000">
                <a:srgbClr val="FF0000"/>
              </a:gs>
              <a:gs pos="100000">
                <a:schemeClr val="bg1"/>
              </a:gs>
            </a:gsLst>
            <a:lin ang="14400000" scaled="0"/>
          </a:gradFill>
          <a:ln w="19050">
            <a:solidFill>
              <a:schemeClr val="bg1"/>
            </a:solidFill>
          </a:ln>
          <a:extLst/>
        </p:spPr>
        <p:txBody>
          <a:bodyPr vert="horz" wrap="square" lIns="82278" tIns="41139" rIns="82278" bIns="41139" numCol="1" anchor="t" anchorCtr="0" compatLnSpc="1">
            <a:prstTxWarp prst="textNoShape">
              <a:avLst/>
            </a:prstTxWarp>
          </a:bodyPr>
          <a:lstStyle/>
          <a:p>
            <a:endParaRPr lang="es-ES">
              <a:sym typeface="Helvetica" charset="0"/>
            </a:endParaRPr>
          </a:p>
        </p:txBody>
      </p:sp>
      <p:sp>
        <p:nvSpPr>
          <p:cNvPr id="7" name="AutoShape 22"/>
          <p:cNvSpPr>
            <a:spLocks/>
          </p:cNvSpPr>
          <p:nvPr/>
        </p:nvSpPr>
        <p:spPr bwMode="auto">
          <a:xfrm>
            <a:off x="2715799" y="3720751"/>
            <a:ext cx="1036027" cy="3709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 w="19050" cap="flat" cmpd="sng">
            <a:noFill/>
            <a:prstDash val="solid"/>
            <a:miter lim="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45710" tIns="45710" rIns="45710" bIns="45710" anchor="ctr"/>
          <a:lstStyle>
            <a:lvl1pPr defTabSz="825500" eaLnBrk="0">
              <a:defRPr sz="5000">
                <a:solidFill>
                  <a:srgbClr val="000000"/>
                </a:solidFill>
                <a:latin typeface="Helvetica Light" charset="0"/>
                <a:ea typeface="MS PGothic" panose="020B0600070205080204" pitchFamily="34" charset="-128"/>
                <a:sym typeface="Helvetica Light" charset="0"/>
              </a:defRPr>
            </a:lvl1pPr>
            <a:lvl2pPr marL="742950" indent="-285750" defTabSz="825500" eaLnBrk="0">
              <a:defRPr sz="5000">
                <a:solidFill>
                  <a:srgbClr val="000000"/>
                </a:solidFill>
                <a:latin typeface="Helvetica Light" charset="0"/>
                <a:ea typeface="MS PGothic" panose="020B0600070205080204" pitchFamily="34" charset="-128"/>
                <a:sym typeface="Helvetica Light" charset="0"/>
              </a:defRPr>
            </a:lvl2pPr>
            <a:lvl3pPr marL="1143000" indent="-228600" defTabSz="825500" eaLnBrk="0">
              <a:defRPr sz="5000">
                <a:solidFill>
                  <a:srgbClr val="000000"/>
                </a:solidFill>
                <a:latin typeface="Helvetica Light" charset="0"/>
                <a:ea typeface="MS PGothic" panose="020B0600070205080204" pitchFamily="34" charset="-128"/>
                <a:sym typeface="Helvetica Light" charset="0"/>
              </a:defRPr>
            </a:lvl3pPr>
            <a:lvl4pPr marL="1600200" indent="-228600" defTabSz="825500" eaLnBrk="0">
              <a:defRPr sz="5000">
                <a:solidFill>
                  <a:srgbClr val="000000"/>
                </a:solidFill>
                <a:latin typeface="Helvetica Light" charset="0"/>
                <a:ea typeface="MS PGothic" panose="020B0600070205080204" pitchFamily="34" charset="-128"/>
                <a:sym typeface="Helvetica Light" charset="0"/>
              </a:defRPr>
            </a:lvl4pPr>
            <a:lvl5pPr marL="2057400" indent="-228600" defTabSz="825500" eaLnBrk="0">
              <a:defRPr sz="5000">
                <a:solidFill>
                  <a:srgbClr val="000000"/>
                </a:solidFill>
                <a:latin typeface="Helvetica Light" charset="0"/>
                <a:ea typeface="MS PGothic" panose="020B0600070205080204" pitchFamily="34" charset="-128"/>
                <a:sym typeface="Helvetica Light" charset="0"/>
              </a:defRPr>
            </a:lvl5pPr>
            <a:lvl6pPr marL="25146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MS PGothic" panose="020B0600070205080204" pitchFamily="34" charset="-128"/>
                <a:sym typeface="Helvetica Light" charset="0"/>
              </a:defRPr>
            </a:lvl6pPr>
            <a:lvl7pPr marL="29718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MS PGothic" panose="020B0600070205080204" pitchFamily="34" charset="-128"/>
                <a:sym typeface="Helvetica Light" charset="0"/>
              </a:defRPr>
            </a:lvl7pPr>
            <a:lvl8pPr marL="34290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MS PGothic" panose="020B0600070205080204" pitchFamily="34" charset="-128"/>
                <a:sym typeface="Helvetica Light" charset="0"/>
              </a:defRPr>
            </a:lvl8pPr>
            <a:lvl9pPr marL="38862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MS PGothic" panose="020B0600070205080204" pitchFamily="34" charset="-128"/>
                <a:sym typeface="Helvetica Light" charset="0"/>
              </a:defRPr>
            </a:lvl9pPr>
          </a:lstStyle>
          <a:p>
            <a:pPr eaLnBrk="1">
              <a:lnSpc>
                <a:spcPct val="120000"/>
              </a:lnSpc>
            </a:pPr>
            <a:r>
              <a:rPr lang="es-E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" charset="0"/>
                <a:sym typeface="Lato" charset="0"/>
              </a:rPr>
              <a:t>48%</a:t>
            </a:r>
            <a:endParaRPr lang="es-E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AutoShape 23"/>
          <p:cNvSpPr>
            <a:spLocks/>
          </p:cNvSpPr>
          <p:nvPr/>
        </p:nvSpPr>
        <p:spPr bwMode="auto">
          <a:xfrm>
            <a:off x="4160943" y="3034359"/>
            <a:ext cx="1034825" cy="37099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 w="19050" cap="flat" cmpd="sng">
            <a:noFill/>
            <a:prstDash val="solid"/>
            <a:miter lim="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45710" tIns="45710" rIns="45710" bIns="45710" anchor="ctr"/>
          <a:lstStyle>
            <a:lvl1pPr defTabSz="825500" eaLnBrk="0">
              <a:defRPr sz="5000">
                <a:solidFill>
                  <a:srgbClr val="000000"/>
                </a:solidFill>
                <a:latin typeface="Helvetica Light" charset="0"/>
                <a:ea typeface="MS PGothic" panose="020B0600070205080204" pitchFamily="34" charset="-128"/>
                <a:sym typeface="Helvetica Light" charset="0"/>
              </a:defRPr>
            </a:lvl1pPr>
            <a:lvl2pPr marL="742950" indent="-285750" defTabSz="825500" eaLnBrk="0">
              <a:defRPr sz="5000">
                <a:solidFill>
                  <a:srgbClr val="000000"/>
                </a:solidFill>
                <a:latin typeface="Helvetica Light" charset="0"/>
                <a:ea typeface="MS PGothic" panose="020B0600070205080204" pitchFamily="34" charset="-128"/>
                <a:sym typeface="Helvetica Light" charset="0"/>
              </a:defRPr>
            </a:lvl2pPr>
            <a:lvl3pPr marL="1143000" indent="-228600" defTabSz="825500" eaLnBrk="0">
              <a:defRPr sz="5000">
                <a:solidFill>
                  <a:srgbClr val="000000"/>
                </a:solidFill>
                <a:latin typeface="Helvetica Light" charset="0"/>
                <a:ea typeface="MS PGothic" panose="020B0600070205080204" pitchFamily="34" charset="-128"/>
                <a:sym typeface="Helvetica Light" charset="0"/>
              </a:defRPr>
            </a:lvl3pPr>
            <a:lvl4pPr marL="1600200" indent="-228600" defTabSz="825500" eaLnBrk="0">
              <a:defRPr sz="5000">
                <a:solidFill>
                  <a:srgbClr val="000000"/>
                </a:solidFill>
                <a:latin typeface="Helvetica Light" charset="0"/>
                <a:ea typeface="MS PGothic" panose="020B0600070205080204" pitchFamily="34" charset="-128"/>
                <a:sym typeface="Helvetica Light" charset="0"/>
              </a:defRPr>
            </a:lvl4pPr>
            <a:lvl5pPr marL="2057400" indent="-228600" defTabSz="825500" eaLnBrk="0">
              <a:defRPr sz="5000">
                <a:solidFill>
                  <a:srgbClr val="000000"/>
                </a:solidFill>
                <a:latin typeface="Helvetica Light" charset="0"/>
                <a:ea typeface="MS PGothic" panose="020B0600070205080204" pitchFamily="34" charset="-128"/>
                <a:sym typeface="Helvetica Light" charset="0"/>
              </a:defRPr>
            </a:lvl5pPr>
            <a:lvl6pPr marL="25146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MS PGothic" panose="020B0600070205080204" pitchFamily="34" charset="-128"/>
                <a:sym typeface="Helvetica Light" charset="0"/>
              </a:defRPr>
            </a:lvl6pPr>
            <a:lvl7pPr marL="29718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MS PGothic" panose="020B0600070205080204" pitchFamily="34" charset="-128"/>
                <a:sym typeface="Helvetica Light" charset="0"/>
              </a:defRPr>
            </a:lvl7pPr>
            <a:lvl8pPr marL="34290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MS PGothic" panose="020B0600070205080204" pitchFamily="34" charset="-128"/>
                <a:sym typeface="Helvetica Light" charset="0"/>
              </a:defRPr>
            </a:lvl8pPr>
            <a:lvl9pPr marL="38862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MS PGothic" panose="020B0600070205080204" pitchFamily="34" charset="-128"/>
                <a:sym typeface="Helvetica Light" charset="0"/>
              </a:defRPr>
            </a:lvl9pPr>
          </a:lstStyle>
          <a:p>
            <a:pPr eaLnBrk="1">
              <a:lnSpc>
                <a:spcPct val="120000"/>
              </a:lnSpc>
            </a:pPr>
            <a:r>
              <a:rPr lang="es-E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" charset="0"/>
                <a:sym typeface="Lato" charset="0"/>
              </a:rPr>
              <a:t>76%</a:t>
            </a:r>
            <a:endParaRPr lang="es-E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AutoShape 24"/>
          <p:cNvSpPr>
            <a:spLocks/>
          </p:cNvSpPr>
          <p:nvPr/>
        </p:nvSpPr>
        <p:spPr bwMode="auto">
          <a:xfrm>
            <a:off x="5604885" y="3446195"/>
            <a:ext cx="1034825" cy="3709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 w="19050" cap="flat" cmpd="sng">
            <a:noFill/>
            <a:prstDash val="solid"/>
            <a:miter lim="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45710" tIns="45710" rIns="45710" bIns="45710" anchor="ctr"/>
          <a:lstStyle>
            <a:lvl1pPr defTabSz="825500" eaLnBrk="0">
              <a:defRPr sz="5000">
                <a:solidFill>
                  <a:srgbClr val="000000"/>
                </a:solidFill>
                <a:latin typeface="Helvetica Light" charset="0"/>
                <a:ea typeface="MS PGothic" panose="020B0600070205080204" pitchFamily="34" charset="-128"/>
                <a:sym typeface="Helvetica Light" charset="0"/>
              </a:defRPr>
            </a:lvl1pPr>
            <a:lvl2pPr marL="742950" indent="-285750" defTabSz="825500" eaLnBrk="0">
              <a:defRPr sz="5000">
                <a:solidFill>
                  <a:srgbClr val="000000"/>
                </a:solidFill>
                <a:latin typeface="Helvetica Light" charset="0"/>
                <a:ea typeface="MS PGothic" panose="020B0600070205080204" pitchFamily="34" charset="-128"/>
                <a:sym typeface="Helvetica Light" charset="0"/>
              </a:defRPr>
            </a:lvl2pPr>
            <a:lvl3pPr marL="1143000" indent="-228600" defTabSz="825500" eaLnBrk="0">
              <a:defRPr sz="5000">
                <a:solidFill>
                  <a:srgbClr val="000000"/>
                </a:solidFill>
                <a:latin typeface="Helvetica Light" charset="0"/>
                <a:ea typeface="MS PGothic" panose="020B0600070205080204" pitchFamily="34" charset="-128"/>
                <a:sym typeface="Helvetica Light" charset="0"/>
              </a:defRPr>
            </a:lvl3pPr>
            <a:lvl4pPr marL="1600200" indent="-228600" defTabSz="825500" eaLnBrk="0">
              <a:defRPr sz="5000">
                <a:solidFill>
                  <a:srgbClr val="000000"/>
                </a:solidFill>
                <a:latin typeface="Helvetica Light" charset="0"/>
                <a:ea typeface="MS PGothic" panose="020B0600070205080204" pitchFamily="34" charset="-128"/>
                <a:sym typeface="Helvetica Light" charset="0"/>
              </a:defRPr>
            </a:lvl4pPr>
            <a:lvl5pPr marL="2057400" indent="-228600" defTabSz="825500" eaLnBrk="0">
              <a:defRPr sz="5000">
                <a:solidFill>
                  <a:srgbClr val="000000"/>
                </a:solidFill>
                <a:latin typeface="Helvetica Light" charset="0"/>
                <a:ea typeface="MS PGothic" panose="020B0600070205080204" pitchFamily="34" charset="-128"/>
                <a:sym typeface="Helvetica Light" charset="0"/>
              </a:defRPr>
            </a:lvl5pPr>
            <a:lvl6pPr marL="25146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MS PGothic" panose="020B0600070205080204" pitchFamily="34" charset="-128"/>
                <a:sym typeface="Helvetica Light" charset="0"/>
              </a:defRPr>
            </a:lvl6pPr>
            <a:lvl7pPr marL="29718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MS PGothic" panose="020B0600070205080204" pitchFamily="34" charset="-128"/>
                <a:sym typeface="Helvetica Light" charset="0"/>
              </a:defRPr>
            </a:lvl7pPr>
            <a:lvl8pPr marL="34290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MS PGothic" panose="020B0600070205080204" pitchFamily="34" charset="-128"/>
                <a:sym typeface="Helvetica Light" charset="0"/>
              </a:defRPr>
            </a:lvl8pPr>
            <a:lvl9pPr marL="38862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MS PGothic" panose="020B0600070205080204" pitchFamily="34" charset="-128"/>
                <a:sym typeface="Helvetica Light" charset="0"/>
              </a:defRPr>
            </a:lvl9pPr>
          </a:lstStyle>
          <a:p>
            <a:pPr eaLnBrk="1">
              <a:lnSpc>
                <a:spcPct val="120000"/>
              </a:lnSpc>
            </a:pPr>
            <a:r>
              <a:rPr lang="es-ES" altLang="zh-CN" sz="2200" b="1">
                <a:solidFill>
                  <a:schemeClr val="tx1">
                    <a:lumMod val="75000"/>
                    <a:lumOff val="25000"/>
                  </a:schemeClr>
                </a:solidFill>
                <a:latin typeface="Lato" charset="0"/>
                <a:sym typeface="Lato" charset="0"/>
              </a:rPr>
              <a:t>63%</a:t>
            </a:r>
            <a:endParaRPr lang="es-ES" altLang="zh-CN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AutoShape 25"/>
          <p:cNvSpPr>
            <a:spLocks/>
          </p:cNvSpPr>
          <p:nvPr/>
        </p:nvSpPr>
        <p:spPr bwMode="auto">
          <a:xfrm>
            <a:off x="7048826" y="2667908"/>
            <a:ext cx="1034825" cy="3709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 w="19050" cap="flat" cmpd="sng">
            <a:noFill/>
            <a:prstDash val="solid"/>
            <a:miter lim="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45710" tIns="45710" rIns="45710" bIns="45710" anchor="ctr"/>
          <a:lstStyle>
            <a:lvl1pPr defTabSz="825500" eaLnBrk="0">
              <a:defRPr sz="5000">
                <a:solidFill>
                  <a:srgbClr val="000000"/>
                </a:solidFill>
                <a:latin typeface="Helvetica Light" charset="0"/>
                <a:ea typeface="MS PGothic" panose="020B0600070205080204" pitchFamily="34" charset="-128"/>
                <a:sym typeface="Helvetica Light" charset="0"/>
              </a:defRPr>
            </a:lvl1pPr>
            <a:lvl2pPr marL="742950" indent="-285750" defTabSz="825500" eaLnBrk="0">
              <a:defRPr sz="5000">
                <a:solidFill>
                  <a:srgbClr val="000000"/>
                </a:solidFill>
                <a:latin typeface="Helvetica Light" charset="0"/>
                <a:ea typeface="MS PGothic" panose="020B0600070205080204" pitchFamily="34" charset="-128"/>
                <a:sym typeface="Helvetica Light" charset="0"/>
              </a:defRPr>
            </a:lvl2pPr>
            <a:lvl3pPr marL="1143000" indent="-228600" defTabSz="825500" eaLnBrk="0">
              <a:defRPr sz="5000">
                <a:solidFill>
                  <a:srgbClr val="000000"/>
                </a:solidFill>
                <a:latin typeface="Helvetica Light" charset="0"/>
                <a:ea typeface="MS PGothic" panose="020B0600070205080204" pitchFamily="34" charset="-128"/>
                <a:sym typeface="Helvetica Light" charset="0"/>
              </a:defRPr>
            </a:lvl3pPr>
            <a:lvl4pPr marL="1600200" indent="-228600" defTabSz="825500" eaLnBrk="0">
              <a:defRPr sz="5000">
                <a:solidFill>
                  <a:srgbClr val="000000"/>
                </a:solidFill>
                <a:latin typeface="Helvetica Light" charset="0"/>
                <a:ea typeface="MS PGothic" panose="020B0600070205080204" pitchFamily="34" charset="-128"/>
                <a:sym typeface="Helvetica Light" charset="0"/>
              </a:defRPr>
            </a:lvl4pPr>
            <a:lvl5pPr marL="2057400" indent="-228600" defTabSz="825500" eaLnBrk="0">
              <a:defRPr sz="5000">
                <a:solidFill>
                  <a:srgbClr val="000000"/>
                </a:solidFill>
                <a:latin typeface="Helvetica Light" charset="0"/>
                <a:ea typeface="MS PGothic" panose="020B0600070205080204" pitchFamily="34" charset="-128"/>
                <a:sym typeface="Helvetica Light" charset="0"/>
              </a:defRPr>
            </a:lvl5pPr>
            <a:lvl6pPr marL="25146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MS PGothic" panose="020B0600070205080204" pitchFamily="34" charset="-128"/>
                <a:sym typeface="Helvetica Light" charset="0"/>
              </a:defRPr>
            </a:lvl6pPr>
            <a:lvl7pPr marL="29718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MS PGothic" panose="020B0600070205080204" pitchFamily="34" charset="-128"/>
                <a:sym typeface="Helvetica Light" charset="0"/>
              </a:defRPr>
            </a:lvl7pPr>
            <a:lvl8pPr marL="34290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MS PGothic" panose="020B0600070205080204" pitchFamily="34" charset="-128"/>
                <a:sym typeface="Helvetica Light" charset="0"/>
              </a:defRPr>
            </a:lvl8pPr>
            <a:lvl9pPr marL="38862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MS PGothic" panose="020B0600070205080204" pitchFamily="34" charset="-128"/>
                <a:sym typeface="Helvetica Light" charset="0"/>
              </a:defRPr>
            </a:lvl9pPr>
          </a:lstStyle>
          <a:p>
            <a:pPr eaLnBrk="1">
              <a:lnSpc>
                <a:spcPct val="120000"/>
              </a:lnSpc>
            </a:pPr>
            <a:r>
              <a:rPr lang="es-E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" charset="0"/>
                <a:sym typeface="Lato" charset="0"/>
              </a:rPr>
              <a:t>88%</a:t>
            </a:r>
            <a:endParaRPr lang="es-E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AutoShape 26"/>
          <p:cNvSpPr>
            <a:spLocks/>
          </p:cNvSpPr>
          <p:nvPr/>
        </p:nvSpPr>
        <p:spPr bwMode="auto">
          <a:xfrm>
            <a:off x="8492769" y="3617507"/>
            <a:ext cx="1036028" cy="36985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 w="19050" cap="flat" cmpd="sng">
            <a:noFill/>
            <a:prstDash val="solid"/>
            <a:miter lim="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45710" tIns="45710" rIns="45710" bIns="45710" anchor="ctr"/>
          <a:lstStyle>
            <a:lvl1pPr defTabSz="825500" eaLnBrk="0">
              <a:defRPr sz="5000">
                <a:solidFill>
                  <a:srgbClr val="000000"/>
                </a:solidFill>
                <a:latin typeface="Helvetica Light" charset="0"/>
                <a:ea typeface="MS PGothic" panose="020B0600070205080204" pitchFamily="34" charset="-128"/>
                <a:sym typeface="Helvetica Light" charset="0"/>
              </a:defRPr>
            </a:lvl1pPr>
            <a:lvl2pPr marL="742950" indent="-285750" defTabSz="825500" eaLnBrk="0">
              <a:defRPr sz="5000">
                <a:solidFill>
                  <a:srgbClr val="000000"/>
                </a:solidFill>
                <a:latin typeface="Helvetica Light" charset="0"/>
                <a:ea typeface="MS PGothic" panose="020B0600070205080204" pitchFamily="34" charset="-128"/>
                <a:sym typeface="Helvetica Light" charset="0"/>
              </a:defRPr>
            </a:lvl2pPr>
            <a:lvl3pPr marL="1143000" indent="-228600" defTabSz="825500" eaLnBrk="0">
              <a:defRPr sz="5000">
                <a:solidFill>
                  <a:srgbClr val="000000"/>
                </a:solidFill>
                <a:latin typeface="Helvetica Light" charset="0"/>
                <a:ea typeface="MS PGothic" panose="020B0600070205080204" pitchFamily="34" charset="-128"/>
                <a:sym typeface="Helvetica Light" charset="0"/>
              </a:defRPr>
            </a:lvl3pPr>
            <a:lvl4pPr marL="1600200" indent="-228600" defTabSz="825500" eaLnBrk="0">
              <a:defRPr sz="5000">
                <a:solidFill>
                  <a:srgbClr val="000000"/>
                </a:solidFill>
                <a:latin typeface="Helvetica Light" charset="0"/>
                <a:ea typeface="MS PGothic" panose="020B0600070205080204" pitchFamily="34" charset="-128"/>
                <a:sym typeface="Helvetica Light" charset="0"/>
              </a:defRPr>
            </a:lvl4pPr>
            <a:lvl5pPr marL="2057400" indent="-228600" defTabSz="825500" eaLnBrk="0">
              <a:defRPr sz="5000">
                <a:solidFill>
                  <a:srgbClr val="000000"/>
                </a:solidFill>
                <a:latin typeface="Helvetica Light" charset="0"/>
                <a:ea typeface="MS PGothic" panose="020B0600070205080204" pitchFamily="34" charset="-128"/>
                <a:sym typeface="Helvetica Light" charset="0"/>
              </a:defRPr>
            </a:lvl5pPr>
            <a:lvl6pPr marL="25146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MS PGothic" panose="020B0600070205080204" pitchFamily="34" charset="-128"/>
                <a:sym typeface="Helvetica Light" charset="0"/>
              </a:defRPr>
            </a:lvl6pPr>
            <a:lvl7pPr marL="29718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MS PGothic" panose="020B0600070205080204" pitchFamily="34" charset="-128"/>
                <a:sym typeface="Helvetica Light" charset="0"/>
              </a:defRPr>
            </a:lvl7pPr>
            <a:lvl8pPr marL="34290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MS PGothic" panose="020B0600070205080204" pitchFamily="34" charset="-128"/>
                <a:sym typeface="Helvetica Light" charset="0"/>
              </a:defRPr>
            </a:lvl8pPr>
            <a:lvl9pPr marL="38862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MS PGothic" panose="020B0600070205080204" pitchFamily="34" charset="-128"/>
                <a:sym typeface="Helvetica Light" charset="0"/>
              </a:defRPr>
            </a:lvl9pPr>
          </a:lstStyle>
          <a:p>
            <a:pPr eaLnBrk="1">
              <a:lnSpc>
                <a:spcPct val="120000"/>
              </a:lnSpc>
            </a:pPr>
            <a:r>
              <a:rPr lang="es-E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" charset="0"/>
                <a:sym typeface="Lato" charset="0"/>
              </a:rPr>
              <a:t>60%</a:t>
            </a:r>
            <a:endParaRPr lang="es-E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42956" y="5806175"/>
            <a:ext cx="1327148" cy="359923"/>
          </a:xfrm>
          <a:prstGeom prst="rect">
            <a:avLst/>
          </a:prstGeom>
          <a:noFill/>
        </p:spPr>
        <p:txBody>
          <a:bodyPr wrap="square" lIns="82278" tIns="41139" rIns="82278" bIns="41139" rtlCol="0">
            <a:spAutoFit/>
          </a:bodyPr>
          <a:lstStyle/>
          <a:p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600606" y="5806175"/>
            <a:ext cx="1327148" cy="359923"/>
          </a:xfrm>
          <a:prstGeom prst="rect">
            <a:avLst/>
          </a:prstGeom>
          <a:noFill/>
        </p:spPr>
        <p:txBody>
          <a:bodyPr wrap="square" lIns="82278" tIns="41139" rIns="82278" bIns="41139" rtlCol="0">
            <a:spAutoFit/>
          </a:bodyPr>
          <a:lstStyle/>
          <a:p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58257" y="5806175"/>
            <a:ext cx="1327148" cy="359923"/>
          </a:xfrm>
          <a:prstGeom prst="rect">
            <a:avLst/>
          </a:prstGeom>
          <a:noFill/>
        </p:spPr>
        <p:txBody>
          <a:bodyPr wrap="square" lIns="82278" tIns="41139" rIns="82278" bIns="41139" rtlCol="0">
            <a:spAutoFit/>
          </a:bodyPr>
          <a:lstStyle/>
          <a:p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515907" y="5806175"/>
            <a:ext cx="1327148" cy="359923"/>
          </a:xfrm>
          <a:prstGeom prst="rect">
            <a:avLst/>
          </a:prstGeom>
          <a:noFill/>
        </p:spPr>
        <p:txBody>
          <a:bodyPr wrap="square" lIns="82278" tIns="41139" rIns="82278" bIns="41139" rtlCol="0">
            <a:spAutoFit/>
          </a:bodyPr>
          <a:lstStyle/>
          <a:p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087714" y="5806175"/>
            <a:ext cx="1327148" cy="359923"/>
          </a:xfrm>
          <a:prstGeom prst="rect">
            <a:avLst/>
          </a:prstGeom>
          <a:noFill/>
        </p:spPr>
        <p:txBody>
          <a:bodyPr wrap="square" lIns="82278" tIns="41139" rIns="82278" bIns="41139" rtlCol="0">
            <a:spAutoFit/>
          </a:bodyPr>
          <a:lstStyle/>
          <a:p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53166" y="1485578"/>
            <a:ext cx="10426616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1000"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prstClr val="black"/>
                </a:solidFill>
                <a:cs typeface="方正兰亭纤黑简体"/>
              </a:rPr>
              <a:t>        单击此处添加文字阐述，添加简短问题说明文字，具体说明文字在此处添加此处。单击此处添加文字阐述，添加简短问题说明文字，具体说明文字在此处添加此处。单击此处添加文字阐述，添加简短问题说明文字，具体说明文字在此处添加此处。单击此处添加文字阐述，添加简短问题说明文字，具体说明文字在此处添加此处。</a:t>
            </a:r>
          </a:p>
          <a:p>
            <a:pPr lvl="0" algn="l" fontAlgn="base">
              <a:spcBef>
                <a:spcPct val="0"/>
              </a:spcBef>
              <a:spcAft>
                <a:spcPct val="0"/>
              </a:spcAft>
            </a:pPr>
            <a:endParaRPr lang="zh-CN" altLang="en-US" sz="1800" dirty="0">
              <a:solidFill>
                <a:prstClr val="black"/>
              </a:solidFill>
              <a:cs typeface="方正兰亭纤黑简体"/>
            </a:endParaRPr>
          </a:p>
        </p:txBody>
      </p:sp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1129159" y="213172"/>
            <a:ext cx="748632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 请输入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第三部分标题（文字可编辑） </a:t>
            </a:r>
            <a:endParaRPr lang="en-US" altLang="zh-CN" b="1" dirty="0"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04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6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8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1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7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1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1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4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1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3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" dur="2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7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1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6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8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/>
          <p:bldP spid="8" grpId="0"/>
          <p:bldP spid="9" grpId="0"/>
          <p:bldP spid="10" grpId="0"/>
          <p:bldP spid="11" grpId="0"/>
          <p:bldP spid="12" grpId="0"/>
          <p:bldP spid="13" grpId="0"/>
          <p:bldP spid="14" grpId="0"/>
          <p:bldP spid="15" grpId="0"/>
          <p:bldP spid="16" grpId="0"/>
          <p:bldP spid="17" grpId="0"/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6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8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7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4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3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" dur="2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7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6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8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/>
          <p:bldP spid="8" grpId="0"/>
          <p:bldP spid="9" grpId="0"/>
          <p:bldP spid="10" grpId="0"/>
          <p:bldP spid="11" grpId="0"/>
          <p:bldP spid="12" grpId="0"/>
          <p:bldP spid="13" grpId="0"/>
          <p:bldP spid="14" grpId="0"/>
          <p:bldP spid="15" grpId="0"/>
          <p:bldP spid="16" grpId="0"/>
          <p:bldP spid="17" grpId="0"/>
          <p:bldP spid="21" grpId="0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32850" y="2508372"/>
            <a:ext cx="8294802" cy="2591069"/>
            <a:chOff x="1941025" y="2658890"/>
            <a:chExt cx="8309951" cy="2590469"/>
          </a:xfrm>
          <a:gradFill>
            <a:gsLst>
              <a:gs pos="0">
                <a:srgbClr val="C00000"/>
              </a:gs>
              <a:gs pos="80000">
                <a:srgbClr val="FF0000"/>
              </a:gs>
              <a:gs pos="100000">
                <a:schemeClr val="bg1"/>
              </a:gs>
            </a:gsLst>
            <a:lin ang="14400000" scaled="0"/>
          </a:gradFill>
        </p:grpSpPr>
        <p:sp>
          <p:nvSpPr>
            <p:cNvPr id="3" name="空心弧 2"/>
            <p:cNvSpPr/>
            <p:nvPr/>
          </p:nvSpPr>
          <p:spPr>
            <a:xfrm>
              <a:off x="7687775" y="2686157"/>
              <a:ext cx="2563201" cy="2563202"/>
            </a:xfrm>
            <a:prstGeom prst="blockArc">
              <a:avLst>
                <a:gd name="adj1" fmla="val 10800000"/>
                <a:gd name="adj2" fmla="val 21532483"/>
                <a:gd name="adj3" fmla="val 2491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  <p:sp>
          <p:nvSpPr>
            <p:cNvPr id="4" name="空心弧 3"/>
            <p:cNvSpPr/>
            <p:nvPr/>
          </p:nvSpPr>
          <p:spPr>
            <a:xfrm rot="10800000">
              <a:off x="5772192" y="2658890"/>
              <a:ext cx="2563201" cy="2563202"/>
            </a:xfrm>
            <a:prstGeom prst="blockArc">
              <a:avLst>
                <a:gd name="adj1" fmla="val 10800000"/>
                <a:gd name="adj2" fmla="val 21532483"/>
                <a:gd name="adj3" fmla="val 2491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  <p:sp>
          <p:nvSpPr>
            <p:cNvPr id="5" name="空心弧 4"/>
            <p:cNvSpPr/>
            <p:nvPr/>
          </p:nvSpPr>
          <p:spPr>
            <a:xfrm rot="10800000">
              <a:off x="1941025" y="2658890"/>
              <a:ext cx="2563201" cy="2563202"/>
            </a:xfrm>
            <a:prstGeom prst="blockArc">
              <a:avLst>
                <a:gd name="adj1" fmla="val 10800000"/>
                <a:gd name="adj2" fmla="val 21532483"/>
                <a:gd name="adj3" fmla="val 2491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  <p:sp>
          <p:nvSpPr>
            <p:cNvPr id="6" name="空心弧 5"/>
            <p:cNvSpPr/>
            <p:nvPr/>
          </p:nvSpPr>
          <p:spPr>
            <a:xfrm>
              <a:off x="3856609" y="2686157"/>
              <a:ext cx="2563201" cy="2563202"/>
            </a:xfrm>
            <a:prstGeom prst="blockArc">
              <a:avLst>
                <a:gd name="adj1" fmla="val 10800000"/>
                <a:gd name="adj2" fmla="val 21532483"/>
                <a:gd name="adj3" fmla="val 2491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832850" y="2493999"/>
            <a:ext cx="8294802" cy="2605438"/>
            <a:chOff x="1941025" y="2644525"/>
            <a:chExt cx="8309951" cy="2604834"/>
          </a:xfrm>
          <a:gradFill>
            <a:gsLst>
              <a:gs pos="0">
                <a:srgbClr val="C00000"/>
              </a:gs>
              <a:gs pos="80000">
                <a:srgbClr val="FF0000"/>
              </a:gs>
              <a:gs pos="100000">
                <a:schemeClr val="bg1"/>
              </a:gs>
            </a:gsLst>
            <a:lin ang="14400000" scaled="0"/>
          </a:gradFill>
        </p:grpSpPr>
        <p:sp>
          <p:nvSpPr>
            <p:cNvPr id="8" name="空心弧 7"/>
            <p:cNvSpPr/>
            <p:nvPr/>
          </p:nvSpPr>
          <p:spPr>
            <a:xfrm>
              <a:off x="1941025" y="2686157"/>
              <a:ext cx="2563201" cy="2563202"/>
            </a:xfrm>
            <a:prstGeom prst="blockArc">
              <a:avLst>
                <a:gd name="adj1" fmla="val 10800000"/>
                <a:gd name="adj2" fmla="val 21532483"/>
                <a:gd name="adj3" fmla="val 2491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  <p:sp>
          <p:nvSpPr>
            <p:cNvPr id="9" name="空心弧 8"/>
            <p:cNvSpPr/>
            <p:nvPr/>
          </p:nvSpPr>
          <p:spPr>
            <a:xfrm>
              <a:off x="5772192" y="2686157"/>
              <a:ext cx="2563201" cy="2563202"/>
            </a:xfrm>
            <a:prstGeom prst="blockArc">
              <a:avLst>
                <a:gd name="adj1" fmla="val 10800000"/>
                <a:gd name="adj2" fmla="val 21532483"/>
                <a:gd name="adj3" fmla="val 2491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  <p:sp>
          <p:nvSpPr>
            <p:cNvPr id="10" name="空心弧 9"/>
            <p:cNvSpPr/>
            <p:nvPr/>
          </p:nvSpPr>
          <p:spPr>
            <a:xfrm rot="10800000">
              <a:off x="3856609" y="2644525"/>
              <a:ext cx="2563201" cy="2563202"/>
            </a:xfrm>
            <a:prstGeom prst="blockArc">
              <a:avLst>
                <a:gd name="adj1" fmla="val 10800000"/>
                <a:gd name="adj2" fmla="val 21532483"/>
                <a:gd name="adj3" fmla="val 2491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  <p:sp>
          <p:nvSpPr>
            <p:cNvPr id="11" name="空心弧 10"/>
            <p:cNvSpPr/>
            <p:nvPr/>
          </p:nvSpPr>
          <p:spPr>
            <a:xfrm rot="10800000">
              <a:off x="7687775" y="2644525"/>
              <a:ext cx="2563201" cy="2563202"/>
            </a:xfrm>
            <a:prstGeom prst="blockArc">
              <a:avLst>
                <a:gd name="adj1" fmla="val 10800000"/>
                <a:gd name="adj2" fmla="val 21532483"/>
                <a:gd name="adj3" fmla="val 2491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558703" y="2961151"/>
            <a:ext cx="2832674" cy="3348963"/>
            <a:chOff x="1666381" y="3111561"/>
            <a:chExt cx="2837846" cy="3348188"/>
          </a:xfrm>
        </p:grpSpPr>
        <p:sp>
          <p:nvSpPr>
            <p:cNvPr id="14" name="文本框 20"/>
            <p:cNvSpPr txBox="1"/>
            <p:nvPr/>
          </p:nvSpPr>
          <p:spPr>
            <a:xfrm rot="723832">
              <a:off x="2413719" y="3111561"/>
              <a:ext cx="1707868" cy="1155747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0683234"/>
                </a:avLst>
              </a:prstTxWarp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点击输入小标题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1666381" y="5628944"/>
              <a:ext cx="2837846" cy="8308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方正兰亭纤黑简体"/>
                </a:rPr>
                <a:t>单击此处添加文字阐述，添加简短问题说明文字，具体说明文字在此处添加此处。</a:t>
              </a:r>
            </a:p>
          </p:txBody>
        </p:sp>
        <p:sp>
          <p:nvSpPr>
            <p:cNvPr id="16" name="Freeform 5"/>
            <p:cNvSpPr>
              <a:spLocks noEditPoints="1"/>
            </p:cNvSpPr>
            <p:nvPr/>
          </p:nvSpPr>
          <p:spPr bwMode="auto">
            <a:xfrm>
              <a:off x="3093488" y="5310014"/>
              <a:ext cx="258274" cy="258274"/>
            </a:xfrm>
            <a:custGeom>
              <a:avLst/>
              <a:gdLst>
                <a:gd name="T0" fmla="*/ 76 w 152"/>
                <a:gd name="T1" fmla="*/ 0 h 152"/>
                <a:gd name="T2" fmla="*/ 0 w 152"/>
                <a:gd name="T3" fmla="*/ 76 h 152"/>
                <a:gd name="T4" fmla="*/ 76 w 152"/>
                <a:gd name="T5" fmla="*/ 152 h 152"/>
                <a:gd name="T6" fmla="*/ 152 w 152"/>
                <a:gd name="T7" fmla="*/ 76 h 152"/>
                <a:gd name="T8" fmla="*/ 76 w 152"/>
                <a:gd name="T9" fmla="*/ 0 h 152"/>
                <a:gd name="T10" fmla="*/ 90 w 152"/>
                <a:gd name="T11" fmla="*/ 90 h 152"/>
                <a:gd name="T12" fmla="*/ 90 w 152"/>
                <a:gd name="T13" fmla="*/ 131 h 152"/>
                <a:gd name="T14" fmla="*/ 62 w 152"/>
                <a:gd name="T15" fmla="*/ 131 h 152"/>
                <a:gd name="T16" fmla="*/ 62 w 152"/>
                <a:gd name="T17" fmla="*/ 90 h 152"/>
                <a:gd name="T18" fmla="*/ 21 w 152"/>
                <a:gd name="T19" fmla="*/ 90 h 152"/>
                <a:gd name="T20" fmla="*/ 21 w 152"/>
                <a:gd name="T21" fmla="*/ 62 h 152"/>
                <a:gd name="T22" fmla="*/ 62 w 152"/>
                <a:gd name="T23" fmla="*/ 62 h 152"/>
                <a:gd name="T24" fmla="*/ 62 w 152"/>
                <a:gd name="T25" fmla="*/ 21 h 152"/>
                <a:gd name="T26" fmla="*/ 90 w 152"/>
                <a:gd name="T27" fmla="*/ 21 h 152"/>
                <a:gd name="T28" fmla="*/ 90 w 152"/>
                <a:gd name="T29" fmla="*/ 62 h 152"/>
                <a:gd name="T30" fmla="*/ 131 w 152"/>
                <a:gd name="T31" fmla="*/ 62 h 152"/>
                <a:gd name="T32" fmla="*/ 131 w 152"/>
                <a:gd name="T33" fmla="*/ 90 h 152"/>
                <a:gd name="T34" fmla="*/ 90 w 152"/>
                <a:gd name="T35" fmla="*/ 9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2" h="152">
                  <a:moveTo>
                    <a:pt x="76" y="0"/>
                  </a:moveTo>
                  <a:cubicBezTo>
                    <a:pt x="34" y="0"/>
                    <a:pt x="0" y="34"/>
                    <a:pt x="0" y="76"/>
                  </a:cubicBezTo>
                  <a:cubicBezTo>
                    <a:pt x="0" y="118"/>
                    <a:pt x="34" y="152"/>
                    <a:pt x="76" y="152"/>
                  </a:cubicBezTo>
                  <a:cubicBezTo>
                    <a:pt x="118" y="152"/>
                    <a:pt x="152" y="11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lose/>
                  <a:moveTo>
                    <a:pt x="90" y="90"/>
                  </a:moveTo>
                  <a:cubicBezTo>
                    <a:pt x="90" y="131"/>
                    <a:pt x="90" y="131"/>
                    <a:pt x="90" y="131"/>
                  </a:cubicBezTo>
                  <a:cubicBezTo>
                    <a:pt x="62" y="131"/>
                    <a:pt x="62" y="131"/>
                    <a:pt x="62" y="131"/>
                  </a:cubicBezTo>
                  <a:cubicBezTo>
                    <a:pt x="62" y="90"/>
                    <a:pt x="62" y="90"/>
                    <a:pt x="62" y="90"/>
                  </a:cubicBezTo>
                  <a:cubicBezTo>
                    <a:pt x="21" y="90"/>
                    <a:pt x="21" y="90"/>
                    <a:pt x="21" y="9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90" y="21"/>
                    <a:pt x="90" y="21"/>
                    <a:pt x="90" y="21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131" y="62"/>
                    <a:pt x="131" y="62"/>
                    <a:pt x="131" y="62"/>
                  </a:cubicBezTo>
                  <a:cubicBezTo>
                    <a:pt x="131" y="90"/>
                    <a:pt x="131" y="90"/>
                    <a:pt x="131" y="90"/>
                  </a:cubicBezTo>
                  <a:lnTo>
                    <a:pt x="90" y="90"/>
                  </a:lnTo>
                  <a:close/>
                </a:path>
              </a:pathLst>
            </a:custGeom>
            <a:solidFill>
              <a:schemeClr val="accent2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903472" y="2944332"/>
            <a:ext cx="3006526" cy="3365782"/>
            <a:chOff x="6019083" y="3094749"/>
            <a:chExt cx="3012016" cy="3364999"/>
          </a:xfrm>
        </p:grpSpPr>
        <p:sp>
          <p:nvSpPr>
            <p:cNvPr id="19" name="文本框 28"/>
            <p:cNvSpPr txBox="1"/>
            <p:nvPr/>
          </p:nvSpPr>
          <p:spPr>
            <a:xfrm rot="893704">
              <a:off x="6273353" y="3094749"/>
              <a:ext cx="1707868" cy="1155748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0683234"/>
                </a:avLst>
              </a:prstTxWarp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点击输入小标题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6019083" y="5628944"/>
              <a:ext cx="3012016" cy="8308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方正兰亭纤黑简体"/>
                </a:rPr>
                <a:t>单击此处添加文字阐述，添加简短问题说明文字，具体说明文字在此处添加此处。</a:t>
              </a:r>
            </a:p>
          </p:txBody>
        </p:sp>
        <p:sp>
          <p:nvSpPr>
            <p:cNvPr id="21" name="Freeform 5"/>
            <p:cNvSpPr>
              <a:spLocks noEditPoints="1"/>
            </p:cNvSpPr>
            <p:nvPr/>
          </p:nvSpPr>
          <p:spPr bwMode="auto">
            <a:xfrm>
              <a:off x="7050647" y="5310014"/>
              <a:ext cx="258274" cy="258274"/>
            </a:xfrm>
            <a:custGeom>
              <a:avLst/>
              <a:gdLst>
                <a:gd name="T0" fmla="*/ 76 w 152"/>
                <a:gd name="T1" fmla="*/ 0 h 152"/>
                <a:gd name="T2" fmla="*/ 0 w 152"/>
                <a:gd name="T3" fmla="*/ 76 h 152"/>
                <a:gd name="T4" fmla="*/ 76 w 152"/>
                <a:gd name="T5" fmla="*/ 152 h 152"/>
                <a:gd name="T6" fmla="*/ 152 w 152"/>
                <a:gd name="T7" fmla="*/ 76 h 152"/>
                <a:gd name="T8" fmla="*/ 76 w 152"/>
                <a:gd name="T9" fmla="*/ 0 h 152"/>
                <a:gd name="T10" fmla="*/ 90 w 152"/>
                <a:gd name="T11" fmla="*/ 90 h 152"/>
                <a:gd name="T12" fmla="*/ 90 w 152"/>
                <a:gd name="T13" fmla="*/ 131 h 152"/>
                <a:gd name="T14" fmla="*/ 62 w 152"/>
                <a:gd name="T15" fmla="*/ 131 h 152"/>
                <a:gd name="T16" fmla="*/ 62 w 152"/>
                <a:gd name="T17" fmla="*/ 90 h 152"/>
                <a:gd name="T18" fmla="*/ 21 w 152"/>
                <a:gd name="T19" fmla="*/ 90 h 152"/>
                <a:gd name="T20" fmla="*/ 21 w 152"/>
                <a:gd name="T21" fmla="*/ 62 h 152"/>
                <a:gd name="T22" fmla="*/ 62 w 152"/>
                <a:gd name="T23" fmla="*/ 62 h 152"/>
                <a:gd name="T24" fmla="*/ 62 w 152"/>
                <a:gd name="T25" fmla="*/ 21 h 152"/>
                <a:gd name="T26" fmla="*/ 90 w 152"/>
                <a:gd name="T27" fmla="*/ 21 h 152"/>
                <a:gd name="T28" fmla="*/ 90 w 152"/>
                <a:gd name="T29" fmla="*/ 62 h 152"/>
                <a:gd name="T30" fmla="*/ 131 w 152"/>
                <a:gd name="T31" fmla="*/ 62 h 152"/>
                <a:gd name="T32" fmla="*/ 131 w 152"/>
                <a:gd name="T33" fmla="*/ 90 h 152"/>
                <a:gd name="T34" fmla="*/ 90 w 152"/>
                <a:gd name="T35" fmla="*/ 9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2" h="152">
                  <a:moveTo>
                    <a:pt x="76" y="0"/>
                  </a:moveTo>
                  <a:cubicBezTo>
                    <a:pt x="34" y="0"/>
                    <a:pt x="0" y="34"/>
                    <a:pt x="0" y="76"/>
                  </a:cubicBezTo>
                  <a:cubicBezTo>
                    <a:pt x="0" y="118"/>
                    <a:pt x="34" y="152"/>
                    <a:pt x="76" y="152"/>
                  </a:cubicBezTo>
                  <a:cubicBezTo>
                    <a:pt x="118" y="152"/>
                    <a:pt x="152" y="11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lose/>
                  <a:moveTo>
                    <a:pt x="90" y="90"/>
                  </a:moveTo>
                  <a:cubicBezTo>
                    <a:pt x="90" y="131"/>
                    <a:pt x="90" y="131"/>
                    <a:pt x="90" y="131"/>
                  </a:cubicBezTo>
                  <a:cubicBezTo>
                    <a:pt x="62" y="131"/>
                    <a:pt x="62" y="131"/>
                    <a:pt x="62" y="131"/>
                  </a:cubicBezTo>
                  <a:cubicBezTo>
                    <a:pt x="62" y="90"/>
                    <a:pt x="62" y="90"/>
                    <a:pt x="62" y="90"/>
                  </a:cubicBezTo>
                  <a:cubicBezTo>
                    <a:pt x="21" y="90"/>
                    <a:pt x="21" y="90"/>
                    <a:pt x="21" y="9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90" y="21"/>
                    <a:pt x="90" y="21"/>
                    <a:pt x="90" y="21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131" y="62"/>
                    <a:pt x="131" y="62"/>
                    <a:pt x="131" y="62"/>
                  </a:cubicBezTo>
                  <a:cubicBezTo>
                    <a:pt x="131" y="90"/>
                    <a:pt x="131" y="90"/>
                    <a:pt x="131" y="90"/>
                  </a:cubicBezTo>
                  <a:lnTo>
                    <a:pt x="90" y="90"/>
                  </a:lnTo>
                  <a:close/>
                </a:path>
              </a:pathLst>
            </a:custGeom>
            <a:solidFill>
              <a:schemeClr val="accent2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157057" y="1279668"/>
            <a:ext cx="3023195" cy="3440347"/>
            <a:chOff x="3267649" y="1430465"/>
            <a:chExt cx="3028714" cy="3439551"/>
          </a:xfrm>
        </p:grpSpPr>
        <p:sp>
          <p:nvSpPr>
            <p:cNvPr id="24" name="文本框 26"/>
            <p:cNvSpPr txBox="1"/>
            <p:nvPr/>
          </p:nvSpPr>
          <p:spPr>
            <a:xfrm rot="21215758">
              <a:off x="4372924" y="3714268"/>
              <a:ext cx="1707868" cy="1155748"/>
            </a:xfrm>
            <a:prstGeom prst="rect">
              <a:avLst/>
            </a:prstGeom>
            <a:noFill/>
          </p:spPr>
          <p:txBody>
            <a:bodyPr wrap="square" rtlCol="0">
              <a:prstTxWarp prst="textArchDown">
                <a:avLst/>
              </a:prstTxWarp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点击输入小标题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3267649" y="1430465"/>
              <a:ext cx="3028714" cy="8308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方正兰亭纤黑简体"/>
                </a:rPr>
                <a:t>单击此处添加文字阐述，添加简短问题说明文字，具体说明文字在此处添加此处。</a:t>
              </a:r>
            </a:p>
          </p:txBody>
        </p:sp>
        <p:sp>
          <p:nvSpPr>
            <p:cNvPr id="26" name="Freeform 5"/>
            <p:cNvSpPr>
              <a:spLocks noEditPoints="1"/>
            </p:cNvSpPr>
            <p:nvPr/>
          </p:nvSpPr>
          <p:spPr bwMode="auto">
            <a:xfrm>
              <a:off x="4968584" y="2329676"/>
              <a:ext cx="258274" cy="258274"/>
            </a:xfrm>
            <a:custGeom>
              <a:avLst/>
              <a:gdLst>
                <a:gd name="T0" fmla="*/ 76 w 152"/>
                <a:gd name="T1" fmla="*/ 0 h 152"/>
                <a:gd name="T2" fmla="*/ 0 w 152"/>
                <a:gd name="T3" fmla="*/ 76 h 152"/>
                <a:gd name="T4" fmla="*/ 76 w 152"/>
                <a:gd name="T5" fmla="*/ 152 h 152"/>
                <a:gd name="T6" fmla="*/ 152 w 152"/>
                <a:gd name="T7" fmla="*/ 76 h 152"/>
                <a:gd name="T8" fmla="*/ 76 w 152"/>
                <a:gd name="T9" fmla="*/ 0 h 152"/>
                <a:gd name="T10" fmla="*/ 90 w 152"/>
                <a:gd name="T11" fmla="*/ 90 h 152"/>
                <a:gd name="T12" fmla="*/ 90 w 152"/>
                <a:gd name="T13" fmla="*/ 131 h 152"/>
                <a:gd name="T14" fmla="*/ 62 w 152"/>
                <a:gd name="T15" fmla="*/ 131 h 152"/>
                <a:gd name="T16" fmla="*/ 62 w 152"/>
                <a:gd name="T17" fmla="*/ 90 h 152"/>
                <a:gd name="T18" fmla="*/ 21 w 152"/>
                <a:gd name="T19" fmla="*/ 90 h 152"/>
                <a:gd name="T20" fmla="*/ 21 w 152"/>
                <a:gd name="T21" fmla="*/ 62 h 152"/>
                <a:gd name="T22" fmla="*/ 62 w 152"/>
                <a:gd name="T23" fmla="*/ 62 h 152"/>
                <a:gd name="T24" fmla="*/ 62 w 152"/>
                <a:gd name="T25" fmla="*/ 21 h 152"/>
                <a:gd name="T26" fmla="*/ 90 w 152"/>
                <a:gd name="T27" fmla="*/ 21 h 152"/>
                <a:gd name="T28" fmla="*/ 90 w 152"/>
                <a:gd name="T29" fmla="*/ 62 h 152"/>
                <a:gd name="T30" fmla="*/ 131 w 152"/>
                <a:gd name="T31" fmla="*/ 62 h 152"/>
                <a:gd name="T32" fmla="*/ 131 w 152"/>
                <a:gd name="T33" fmla="*/ 90 h 152"/>
                <a:gd name="T34" fmla="*/ 90 w 152"/>
                <a:gd name="T35" fmla="*/ 9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2" h="152">
                  <a:moveTo>
                    <a:pt x="76" y="0"/>
                  </a:moveTo>
                  <a:cubicBezTo>
                    <a:pt x="34" y="0"/>
                    <a:pt x="0" y="34"/>
                    <a:pt x="0" y="76"/>
                  </a:cubicBezTo>
                  <a:cubicBezTo>
                    <a:pt x="0" y="118"/>
                    <a:pt x="34" y="152"/>
                    <a:pt x="76" y="152"/>
                  </a:cubicBezTo>
                  <a:cubicBezTo>
                    <a:pt x="118" y="152"/>
                    <a:pt x="152" y="11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lose/>
                  <a:moveTo>
                    <a:pt x="90" y="90"/>
                  </a:moveTo>
                  <a:cubicBezTo>
                    <a:pt x="90" y="131"/>
                    <a:pt x="90" y="131"/>
                    <a:pt x="90" y="131"/>
                  </a:cubicBezTo>
                  <a:cubicBezTo>
                    <a:pt x="62" y="131"/>
                    <a:pt x="62" y="131"/>
                    <a:pt x="62" y="131"/>
                  </a:cubicBezTo>
                  <a:cubicBezTo>
                    <a:pt x="62" y="90"/>
                    <a:pt x="62" y="90"/>
                    <a:pt x="62" y="90"/>
                  </a:cubicBezTo>
                  <a:cubicBezTo>
                    <a:pt x="21" y="90"/>
                    <a:pt x="21" y="90"/>
                    <a:pt x="21" y="9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90" y="21"/>
                    <a:pt x="90" y="21"/>
                    <a:pt x="90" y="21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131" y="62"/>
                    <a:pt x="131" y="62"/>
                    <a:pt x="131" y="62"/>
                  </a:cubicBezTo>
                  <a:cubicBezTo>
                    <a:pt x="131" y="90"/>
                    <a:pt x="131" y="90"/>
                    <a:pt x="131" y="90"/>
                  </a:cubicBezTo>
                  <a:lnTo>
                    <a:pt x="90" y="90"/>
                  </a:lnTo>
                  <a:close/>
                </a:path>
              </a:pathLst>
            </a:custGeom>
            <a:solidFill>
              <a:schemeClr val="accent2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190960" y="1243254"/>
            <a:ext cx="2936695" cy="3444265"/>
            <a:chOff x="7308919" y="1394063"/>
            <a:chExt cx="2942056" cy="3443468"/>
          </a:xfrm>
        </p:grpSpPr>
        <p:sp>
          <p:nvSpPr>
            <p:cNvPr id="29" name="文本框 29"/>
            <p:cNvSpPr txBox="1"/>
            <p:nvPr/>
          </p:nvSpPr>
          <p:spPr>
            <a:xfrm rot="20739839">
              <a:off x="8139873" y="3681783"/>
              <a:ext cx="1707868" cy="1155748"/>
            </a:xfrm>
            <a:prstGeom prst="rect">
              <a:avLst/>
            </a:prstGeom>
            <a:noFill/>
          </p:spPr>
          <p:txBody>
            <a:bodyPr wrap="square" rtlCol="0">
              <a:prstTxWarp prst="textArchDown">
                <a:avLst/>
              </a:prstTxWarp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点击输入小标题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7308919" y="1394063"/>
              <a:ext cx="2942056" cy="8308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方正兰亭纤黑简体"/>
                </a:rPr>
                <a:t>单击此处添加文字阐述，添加简短问题说明文字，具体说明文字在此处添加此处。</a:t>
              </a:r>
            </a:p>
          </p:txBody>
        </p:sp>
        <p:sp>
          <p:nvSpPr>
            <p:cNvPr id="31" name="Freeform 5"/>
            <p:cNvSpPr>
              <a:spLocks noEditPoints="1"/>
            </p:cNvSpPr>
            <p:nvPr/>
          </p:nvSpPr>
          <p:spPr bwMode="auto">
            <a:xfrm>
              <a:off x="8840238" y="2329676"/>
              <a:ext cx="258274" cy="258274"/>
            </a:xfrm>
            <a:custGeom>
              <a:avLst/>
              <a:gdLst>
                <a:gd name="T0" fmla="*/ 76 w 152"/>
                <a:gd name="T1" fmla="*/ 0 h 152"/>
                <a:gd name="T2" fmla="*/ 0 w 152"/>
                <a:gd name="T3" fmla="*/ 76 h 152"/>
                <a:gd name="T4" fmla="*/ 76 w 152"/>
                <a:gd name="T5" fmla="*/ 152 h 152"/>
                <a:gd name="T6" fmla="*/ 152 w 152"/>
                <a:gd name="T7" fmla="*/ 76 h 152"/>
                <a:gd name="T8" fmla="*/ 76 w 152"/>
                <a:gd name="T9" fmla="*/ 0 h 152"/>
                <a:gd name="T10" fmla="*/ 90 w 152"/>
                <a:gd name="T11" fmla="*/ 90 h 152"/>
                <a:gd name="T12" fmla="*/ 90 w 152"/>
                <a:gd name="T13" fmla="*/ 131 h 152"/>
                <a:gd name="T14" fmla="*/ 62 w 152"/>
                <a:gd name="T15" fmla="*/ 131 h 152"/>
                <a:gd name="T16" fmla="*/ 62 w 152"/>
                <a:gd name="T17" fmla="*/ 90 h 152"/>
                <a:gd name="T18" fmla="*/ 21 w 152"/>
                <a:gd name="T19" fmla="*/ 90 h 152"/>
                <a:gd name="T20" fmla="*/ 21 w 152"/>
                <a:gd name="T21" fmla="*/ 62 h 152"/>
                <a:gd name="T22" fmla="*/ 62 w 152"/>
                <a:gd name="T23" fmla="*/ 62 h 152"/>
                <a:gd name="T24" fmla="*/ 62 w 152"/>
                <a:gd name="T25" fmla="*/ 21 h 152"/>
                <a:gd name="T26" fmla="*/ 90 w 152"/>
                <a:gd name="T27" fmla="*/ 21 h 152"/>
                <a:gd name="T28" fmla="*/ 90 w 152"/>
                <a:gd name="T29" fmla="*/ 62 h 152"/>
                <a:gd name="T30" fmla="*/ 131 w 152"/>
                <a:gd name="T31" fmla="*/ 62 h 152"/>
                <a:gd name="T32" fmla="*/ 131 w 152"/>
                <a:gd name="T33" fmla="*/ 90 h 152"/>
                <a:gd name="T34" fmla="*/ 90 w 152"/>
                <a:gd name="T35" fmla="*/ 9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2" h="152">
                  <a:moveTo>
                    <a:pt x="76" y="0"/>
                  </a:moveTo>
                  <a:cubicBezTo>
                    <a:pt x="34" y="0"/>
                    <a:pt x="0" y="34"/>
                    <a:pt x="0" y="76"/>
                  </a:cubicBezTo>
                  <a:cubicBezTo>
                    <a:pt x="0" y="118"/>
                    <a:pt x="34" y="152"/>
                    <a:pt x="76" y="152"/>
                  </a:cubicBezTo>
                  <a:cubicBezTo>
                    <a:pt x="118" y="152"/>
                    <a:pt x="152" y="11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lose/>
                  <a:moveTo>
                    <a:pt x="90" y="90"/>
                  </a:moveTo>
                  <a:cubicBezTo>
                    <a:pt x="90" y="131"/>
                    <a:pt x="90" y="131"/>
                    <a:pt x="90" y="131"/>
                  </a:cubicBezTo>
                  <a:cubicBezTo>
                    <a:pt x="62" y="131"/>
                    <a:pt x="62" y="131"/>
                    <a:pt x="62" y="131"/>
                  </a:cubicBezTo>
                  <a:cubicBezTo>
                    <a:pt x="62" y="90"/>
                    <a:pt x="62" y="90"/>
                    <a:pt x="62" y="90"/>
                  </a:cubicBezTo>
                  <a:cubicBezTo>
                    <a:pt x="21" y="90"/>
                    <a:pt x="21" y="90"/>
                    <a:pt x="21" y="9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90" y="21"/>
                    <a:pt x="90" y="21"/>
                    <a:pt x="90" y="21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131" y="62"/>
                    <a:pt x="131" y="62"/>
                    <a:pt x="131" y="62"/>
                  </a:cubicBezTo>
                  <a:cubicBezTo>
                    <a:pt x="131" y="90"/>
                    <a:pt x="131" y="90"/>
                    <a:pt x="131" y="90"/>
                  </a:cubicBezTo>
                  <a:lnTo>
                    <a:pt x="90" y="90"/>
                  </a:lnTo>
                  <a:close/>
                </a:path>
              </a:pathLst>
            </a:custGeom>
            <a:solidFill>
              <a:schemeClr val="accent2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625387" y="3335085"/>
            <a:ext cx="1031238" cy="874287"/>
            <a:chOff x="3762929" y="4096156"/>
            <a:chExt cx="1100927" cy="933369"/>
          </a:xfrm>
        </p:grpSpPr>
        <p:sp>
          <p:nvSpPr>
            <p:cNvPr id="33" name="椭圆 32"/>
            <p:cNvSpPr/>
            <p:nvPr/>
          </p:nvSpPr>
          <p:spPr>
            <a:xfrm>
              <a:off x="3857213" y="4096156"/>
              <a:ext cx="933368" cy="93336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651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3762929" y="4105617"/>
              <a:ext cx="1100927" cy="8871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508586" y="3335085"/>
            <a:ext cx="1031238" cy="874287"/>
            <a:chOff x="3762929" y="4096156"/>
            <a:chExt cx="1100927" cy="933369"/>
          </a:xfrm>
        </p:grpSpPr>
        <p:sp>
          <p:nvSpPr>
            <p:cNvPr id="36" name="椭圆 35"/>
            <p:cNvSpPr/>
            <p:nvPr/>
          </p:nvSpPr>
          <p:spPr>
            <a:xfrm>
              <a:off x="3857213" y="4096156"/>
              <a:ext cx="933368" cy="93336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651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3762929" y="4105617"/>
              <a:ext cx="1100927" cy="8871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420678" y="3335085"/>
            <a:ext cx="1031238" cy="874287"/>
            <a:chOff x="3762929" y="4096156"/>
            <a:chExt cx="1100927" cy="933369"/>
          </a:xfrm>
        </p:grpSpPr>
        <p:sp>
          <p:nvSpPr>
            <p:cNvPr id="39" name="椭圆 38"/>
            <p:cNvSpPr/>
            <p:nvPr/>
          </p:nvSpPr>
          <p:spPr>
            <a:xfrm>
              <a:off x="3857213" y="4096156"/>
              <a:ext cx="933368" cy="93336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651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3762929" y="4105617"/>
              <a:ext cx="1100927" cy="8871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332769" y="3335085"/>
            <a:ext cx="1031238" cy="874287"/>
            <a:chOff x="3762929" y="4096156"/>
            <a:chExt cx="1100927" cy="933369"/>
          </a:xfrm>
        </p:grpSpPr>
        <p:sp>
          <p:nvSpPr>
            <p:cNvPr id="42" name="椭圆 41"/>
            <p:cNvSpPr/>
            <p:nvPr/>
          </p:nvSpPr>
          <p:spPr>
            <a:xfrm>
              <a:off x="3857213" y="4096156"/>
              <a:ext cx="933368" cy="93336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651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762929" y="4105617"/>
              <a:ext cx="1100927" cy="8871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7" name="Rectangle 2"/>
          <p:cNvSpPr>
            <a:spLocks noChangeArrowheads="1"/>
          </p:cNvSpPr>
          <p:nvPr/>
        </p:nvSpPr>
        <p:spPr bwMode="auto">
          <a:xfrm>
            <a:off x="1129159" y="213172"/>
            <a:ext cx="748632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 请输入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第三部分标题（文字可编辑） </a:t>
            </a:r>
            <a:endParaRPr lang="en-US" altLang="zh-CN" b="1" dirty="0"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3713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750"/>
                            </p:stCondLst>
                            <p:childTnLst>
                              <p:par>
                                <p:cTn id="2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25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250"/>
                            </p:stCondLst>
                            <p:childTnLst>
                              <p:par>
                                <p:cTn id="4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75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Freeform 5"/>
          <p:cNvSpPr>
            <a:spLocks/>
          </p:cNvSpPr>
          <p:nvPr/>
        </p:nvSpPr>
        <p:spPr bwMode="auto">
          <a:xfrm>
            <a:off x="2474244" y="2565996"/>
            <a:ext cx="9061366" cy="1967368"/>
          </a:xfrm>
          <a:custGeom>
            <a:avLst/>
            <a:gdLst>
              <a:gd name="T0" fmla="*/ 0 w 11585"/>
              <a:gd name="T1" fmla="*/ 0 h 2565"/>
              <a:gd name="T2" fmla="*/ 11585 w 11585"/>
              <a:gd name="T3" fmla="*/ 0 h 2565"/>
              <a:gd name="T4" fmla="*/ 11585 w 11585"/>
              <a:gd name="T5" fmla="*/ 2565 h 2565"/>
              <a:gd name="T6" fmla="*/ 0 w 11585"/>
              <a:gd name="T7" fmla="*/ 2565 h 2565"/>
              <a:gd name="T8" fmla="*/ 0 w 11585"/>
              <a:gd name="T9" fmla="*/ 856 h 2565"/>
              <a:gd name="T10" fmla="*/ 262 w 11585"/>
              <a:gd name="T11" fmla="*/ 588 h 2565"/>
              <a:gd name="T12" fmla="*/ 0 w 11585"/>
              <a:gd name="T13" fmla="*/ 331 h 2565"/>
              <a:gd name="T14" fmla="*/ 0 w 11585"/>
              <a:gd name="T15" fmla="*/ 0 h 2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585" h="2565">
                <a:moveTo>
                  <a:pt x="0" y="0"/>
                </a:moveTo>
                <a:lnTo>
                  <a:pt x="11585" y="0"/>
                </a:lnTo>
                <a:lnTo>
                  <a:pt x="11585" y="2565"/>
                </a:lnTo>
                <a:lnTo>
                  <a:pt x="0" y="2565"/>
                </a:lnTo>
                <a:lnTo>
                  <a:pt x="0" y="856"/>
                </a:lnTo>
                <a:lnTo>
                  <a:pt x="262" y="588"/>
                </a:lnTo>
                <a:lnTo>
                  <a:pt x="0" y="331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21000">
                <a:srgbClr val="C00000"/>
              </a:gs>
              <a:gs pos="81000">
                <a:srgbClr val="FF0000"/>
              </a:gs>
              <a:gs pos="100000">
                <a:schemeClr val="bg1"/>
              </a:gs>
            </a:gsLst>
            <a:lin ang="13200000" scaled="0"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lIns="92951" tIns="46476" rIns="92951" bIns="46476"/>
          <a:lstStyle/>
          <a:p>
            <a:pPr defTabSz="929579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0000"/>
              </a:solidFill>
              <a:ea typeface="华文细黑" pitchFamily="2" charset="-122"/>
            </a:endParaRPr>
          </a:p>
        </p:txBody>
      </p:sp>
      <p:sp>
        <p:nvSpPr>
          <p:cNvPr id="40" name="TextBox 31"/>
          <p:cNvSpPr txBox="1">
            <a:spLocks noChangeArrowheads="1"/>
          </p:cNvSpPr>
          <p:nvPr/>
        </p:nvSpPr>
        <p:spPr bwMode="auto">
          <a:xfrm>
            <a:off x="4511030" y="2763317"/>
            <a:ext cx="5381447" cy="786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951" tIns="46476" rIns="92951" bIns="46476">
            <a:spAutoFit/>
          </a:bodyPr>
          <a:lstStyle>
            <a:lvl1pPr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1pPr>
            <a:lvl2pPr marL="742950" indent="-28575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2pPr>
            <a:lvl3pPr marL="11430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3pPr>
            <a:lvl4pPr marL="16002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4pPr>
            <a:lvl5pPr marL="20574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9pPr>
          </a:lstStyle>
          <a:p>
            <a:pPr defTabSz="929579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500" b="1" i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sz="4500" b="1" i="0" dirty="0" smtClean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第四部分</a:t>
            </a:r>
            <a:r>
              <a:rPr lang="zh-CN" altLang="en-US" sz="4500" b="1" i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1" name="TextBox 32"/>
          <p:cNvSpPr txBox="1">
            <a:spLocks noChangeArrowheads="1"/>
          </p:cNvSpPr>
          <p:nvPr/>
        </p:nvSpPr>
        <p:spPr bwMode="auto">
          <a:xfrm>
            <a:off x="3770821" y="3607637"/>
            <a:ext cx="7429245" cy="709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951" tIns="46476" rIns="92951" bIns="46476">
            <a:spAutoFit/>
          </a:bodyPr>
          <a:lstStyle>
            <a:lvl1pPr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1pPr>
            <a:lvl2pPr marL="742950" indent="-28575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2pPr>
            <a:lvl3pPr marL="11430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3pPr>
            <a:lvl4pPr marL="16002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4pPr>
            <a:lvl5pPr marL="20574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9pPr>
          </a:lstStyle>
          <a:p>
            <a:pPr defTabSz="929579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i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章节导语。这里可以用几句话描述本章的主要内容，也能给观众思维一个缓冲的时间。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9230361" y="54224"/>
            <a:ext cx="2803526" cy="1008062"/>
            <a:chOff x="7602538" y="2935288"/>
            <a:chExt cx="2803526" cy="1008062"/>
          </a:xfrm>
          <a:solidFill>
            <a:srgbClr val="FF0000">
              <a:alpha val="25000"/>
            </a:srgbClr>
          </a:solidFill>
        </p:grpSpPr>
        <p:sp>
          <p:nvSpPr>
            <p:cNvPr id="43" name="Freeform 25"/>
            <p:cNvSpPr>
              <a:spLocks noEditPoints="1"/>
            </p:cNvSpPr>
            <p:nvPr/>
          </p:nvSpPr>
          <p:spPr bwMode="auto">
            <a:xfrm>
              <a:off x="9502776" y="2935288"/>
              <a:ext cx="903288" cy="835025"/>
            </a:xfrm>
            <a:custGeom>
              <a:avLst/>
              <a:gdLst>
                <a:gd name="T0" fmla="*/ 241 w 241"/>
                <a:gd name="T1" fmla="*/ 111 h 223"/>
                <a:gd name="T2" fmla="*/ 121 w 241"/>
                <a:gd name="T3" fmla="*/ 0 h 223"/>
                <a:gd name="T4" fmla="*/ 0 w 241"/>
                <a:gd name="T5" fmla="*/ 111 h 223"/>
                <a:gd name="T6" fmla="*/ 121 w 241"/>
                <a:gd name="T7" fmla="*/ 223 h 223"/>
                <a:gd name="T8" fmla="*/ 241 w 241"/>
                <a:gd name="T9" fmla="*/ 111 h 223"/>
                <a:gd name="T10" fmla="*/ 121 w 241"/>
                <a:gd name="T11" fmla="*/ 150 h 223"/>
                <a:gd name="T12" fmla="*/ 79 w 241"/>
                <a:gd name="T13" fmla="*/ 111 h 223"/>
                <a:gd name="T14" fmla="*/ 121 w 241"/>
                <a:gd name="T15" fmla="*/ 73 h 223"/>
                <a:gd name="T16" fmla="*/ 162 w 241"/>
                <a:gd name="T17" fmla="*/ 111 h 223"/>
                <a:gd name="T18" fmla="*/ 121 w 241"/>
                <a:gd name="T19" fmla="*/ 15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1" h="223">
                  <a:moveTo>
                    <a:pt x="241" y="111"/>
                  </a:moveTo>
                  <a:cubicBezTo>
                    <a:pt x="241" y="50"/>
                    <a:pt x="187" y="0"/>
                    <a:pt x="121" y="0"/>
                  </a:cubicBezTo>
                  <a:cubicBezTo>
                    <a:pt x="54" y="0"/>
                    <a:pt x="0" y="50"/>
                    <a:pt x="0" y="111"/>
                  </a:cubicBezTo>
                  <a:cubicBezTo>
                    <a:pt x="0" y="173"/>
                    <a:pt x="54" y="223"/>
                    <a:pt x="121" y="223"/>
                  </a:cubicBezTo>
                  <a:cubicBezTo>
                    <a:pt x="187" y="223"/>
                    <a:pt x="241" y="173"/>
                    <a:pt x="241" y="111"/>
                  </a:cubicBezTo>
                  <a:close/>
                  <a:moveTo>
                    <a:pt x="121" y="150"/>
                  </a:moveTo>
                  <a:cubicBezTo>
                    <a:pt x="98" y="150"/>
                    <a:pt x="79" y="132"/>
                    <a:pt x="79" y="111"/>
                  </a:cubicBezTo>
                  <a:cubicBezTo>
                    <a:pt x="79" y="90"/>
                    <a:pt x="98" y="73"/>
                    <a:pt x="121" y="73"/>
                  </a:cubicBezTo>
                  <a:cubicBezTo>
                    <a:pt x="143" y="73"/>
                    <a:pt x="162" y="90"/>
                    <a:pt x="162" y="111"/>
                  </a:cubicBezTo>
                  <a:cubicBezTo>
                    <a:pt x="162" y="132"/>
                    <a:pt x="143" y="150"/>
                    <a:pt x="121" y="1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6"/>
            <p:cNvSpPr>
              <a:spLocks/>
            </p:cNvSpPr>
            <p:nvPr/>
          </p:nvSpPr>
          <p:spPr bwMode="auto">
            <a:xfrm>
              <a:off x="7602538" y="3054350"/>
              <a:ext cx="2241550" cy="889000"/>
            </a:xfrm>
            <a:custGeom>
              <a:avLst/>
              <a:gdLst>
                <a:gd name="T0" fmla="*/ 1412 w 1412"/>
                <a:gd name="T1" fmla="*/ 123 h 560"/>
                <a:gd name="T2" fmla="*/ 1280 w 1412"/>
                <a:gd name="T3" fmla="*/ 0 h 560"/>
                <a:gd name="T4" fmla="*/ 942 w 1412"/>
                <a:gd name="T5" fmla="*/ 317 h 560"/>
                <a:gd name="T6" fmla="*/ 670 w 1412"/>
                <a:gd name="T7" fmla="*/ 64 h 560"/>
                <a:gd name="T8" fmla="*/ 540 w 1412"/>
                <a:gd name="T9" fmla="*/ 187 h 560"/>
                <a:gd name="T10" fmla="*/ 540 w 1412"/>
                <a:gd name="T11" fmla="*/ 187 h 560"/>
                <a:gd name="T12" fmla="*/ 401 w 1412"/>
                <a:gd name="T13" fmla="*/ 317 h 560"/>
                <a:gd name="T14" fmla="*/ 132 w 1412"/>
                <a:gd name="T15" fmla="*/ 64 h 560"/>
                <a:gd name="T16" fmla="*/ 0 w 1412"/>
                <a:gd name="T17" fmla="*/ 187 h 560"/>
                <a:gd name="T18" fmla="*/ 401 w 1412"/>
                <a:gd name="T19" fmla="*/ 560 h 560"/>
                <a:gd name="T20" fmla="*/ 458 w 1412"/>
                <a:gd name="T21" fmla="*/ 508 h 560"/>
                <a:gd name="T22" fmla="*/ 458 w 1412"/>
                <a:gd name="T23" fmla="*/ 508 h 560"/>
                <a:gd name="T24" fmla="*/ 670 w 1412"/>
                <a:gd name="T25" fmla="*/ 310 h 560"/>
                <a:gd name="T26" fmla="*/ 942 w 1412"/>
                <a:gd name="T27" fmla="*/ 560 h 560"/>
                <a:gd name="T28" fmla="*/ 1074 w 1412"/>
                <a:gd name="T29" fmla="*/ 437 h 560"/>
                <a:gd name="T30" fmla="*/ 1074 w 1412"/>
                <a:gd name="T31" fmla="*/ 437 h 560"/>
                <a:gd name="T32" fmla="*/ 1412 w 1412"/>
                <a:gd name="T33" fmla="*/ 123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12" h="560">
                  <a:moveTo>
                    <a:pt x="1412" y="123"/>
                  </a:moveTo>
                  <a:lnTo>
                    <a:pt x="1280" y="0"/>
                  </a:lnTo>
                  <a:lnTo>
                    <a:pt x="942" y="317"/>
                  </a:lnTo>
                  <a:lnTo>
                    <a:pt x="670" y="64"/>
                  </a:lnTo>
                  <a:lnTo>
                    <a:pt x="540" y="187"/>
                  </a:lnTo>
                  <a:lnTo>
                    <a:pt x="540" y="187"/>
                  </a:lnTo>
                  <a:lnTo>
                    <a:pt x="401" y="317"/>
                  </a:lnTo>
                  <a:lnTo>
                    <a:pt x="132" y="64"/>
                  </a:lnTo>
                  <a:lnTo>
                    <a:pt x="0" y="187"/>
                  </a:lnTo>
                  <a:lnTo>
                    <a:pt x="401" y="560"/>
                  </a:lnTo>
                  <a:lnTo>
                    <a:pt x="458" y="508"/>
                  </a:lnTo>
                  <a:lnTo>
                    <a:pt x="458" y="508"/>
                  </a:lnTo>
                  <a:lnTo>
                    <a:pt x="670" y="310"/>
                  </a:lnTo>
                  <a:lnTo>
                    <a:pt x="942" y="560"/>
                  </a:lnTo>
                  <a:lnTo>
                    <a:pt x="1074" y="437"/>
                  </a:lnTo>
                  <a:lnTo>
                    <a:pt x="1074" y="437"/>
                  </a:lnTo>
                  <a:lnTo>
                    <a:pt x="1412" y="1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717724" y="1287711"/>
            <a:ext cx="2009775" cy="269875"/>
            <a:chOff x="8089901" y="4168775"/>
            <a:chExt cx="2009775" cy="269875"/>
          </a:xfrm>
          <a:solidFill>
            <a:srgbClr val="FF0000">
              <a:alpha val="25000"/>
            </a:srgbClr>
          </a:solidFill>
        </p:grpSpPr>
        <p:sp>
          <p:nvSpPr>
            <p:cNvPr id="46" name="Freeform 27"/>
            <p:cNvSpPr>
              <a:spLocks/>
            </p:cNvSpPr>
            <p:nvPr/>
          </p:nvSpPr>
          <p:spPr bwMode="auto">
            <a:xfrm>
              <a:off x="9334501" y="4246563"/>
              <a:ext cx="187325" cy="180975"/>
            </a:xfrm>
            <a:custGeom>
              <a:avLst/>
              <a:gdLst>
                <a:gd name="T0" fmla="*/ 68 w 118"/>
                <a:gd name="T1" fmla="*/ 50 h 114"/>
                <a:gd name="T2" fmla="*/ 111 w 118"/>
                <a:gd name="T3" fmla="*/ 50 h 114"/>
                <a:gd name="T4" fmla="*/ 111 w 118"/>
                <a:gd name="T5" fmla="*/ 33 h 114"/>
                <a:gd name="T6" fmla="*/ 68 w 118"/>
                <a:gd name="T7" fmla="*/ 33 h 114"/>
                <a:gd name="T8" fmla="*/ 68 w 118"/>
                <a:gd name="T9" fmla="*/ 0 h 114"/>
                <a:gd name="T10" fmla="*/ 52 w 118"/>
                <a:gd name="T11" fmla="*/ 0 h 114"/>
                <a:gd name="T12" fmla="*/ 52 w 118"/>
                <a:gd name="T13" fmla="*/ 33 h 114"/>
                <a:gd name="T14" fmla="*/ 7 w 118"/>
                <a:gd name="T15" fmla="*/ 33 h 114"/>
                <a:gd name="T16" fmla="*/ 7 w 118"/>
                <a:gd name="T17" fmla="*/ 50 h 114"/>
                <a:gd name="T18" fmla="*/ 52 w 118"/>
                <a:gd name="T19" fmla="*/ 50 h 114"/>
                <a:gd name="T20" fmla="*/ 52 w 118"/>
                <a:gd name="T21" fmla="*/ 97 h 114"/>
                <a:gd name="T22" fmla="*/ 0 w 118"/>
                <a:gd name="T23" fmla="*/ 97 h 114"/>
                <a:gd name="T24" fmla="*/ 0 w 118"/>
                <a:gd name="T25" fmla="*/ 114 h 114"/>
                <a:gd name="T26" fmla="*/ 118 w 118"/>
                <a:gd name="T27" fmla="*/ 114 h 114"/>
                <a:gd name="T28" fmla="*/ 118 w 118"/>
                <a:gd name="T29" fmla="*/ 97 h 114"/>
                <a:gd name="T30" fmla="*/ 68 w 118"/>
                <a:gd name="T31" fmla="*/ 97 h 114"/>
                <a:gd name="T32" fmla="*/ 68 w 118"/>
                <a:gd name="T33" fmla="*/ 5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8" h="114">
                  <a:moveTo>
                    <a:pt x="68" y="50"/>
                  </a:moveTo>
                  <a:lnTo>
                    <a:pt x="111" y="50"/>
                  </a:lnTo>
                  <a:lnTo>
                    <a:pt x="111" y="33"/>
                  </a:lnTo>
                  <a:lnTo>
                    <a:pt x="68" y="33"/>
                  </a:lnTo>
                  <a:lnTo>
                    <a:pt x="68" y="0"/>
                  </a:lnTo>
                  <a:lnTo>
                    <a:pt x="52" y="0"/>
                  </a:lnTo>
                  <a:lnTo>
                    <a:pt x="52" y="33"/>
                  </a:lnTo>
                  <a:lnTo>
                    <a:pt x="7" y="33"/>
                  </a:lnTo>
                  <a:lnTo>
                    <a:pt x="7" y="50"/>
                  </a:lnTo>
                  <a:lnTo>
                    <a:pt x="52" y="50"/>
                  </a:lnTo>
                  <a:lnTo>
                    <a:pt x="52" y="97"/>
                  </a:lnTo>
                  <a:lnTo>
                    <a:pt x="0" y="97"/>
                  </a:lnTo>
                  <a:lnTo>
                    <a:pt x="0" y="114"/>
                  </a:lnTo>
                  <a:lnTo>
                    <a:pt x="118" y="114"/>
                  </a:lnTo>
                  <a:lnTo>
                    <a:pt x="118" y="97"/>
                  </a:lnTo>
                  <a:lnTo>
                    <a:pt x="68" y="97"/>
                  </a:lnTo>
                  <a:lnTo>
                    <a:pt x="68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8"/>
            <p:cNvSpPr>
              <a:spLocks/>
            </p:cNvSpPr>
            <p:nvPr/>
          </p:nvSpPr>
          <p:spPr bwMode="auto">
            <a:xfrm>
              <a:off x="9240838" y="4171950"/>
              <a:ext cx="280988" cy="266700"/>
            </a:xfrm>
            <a:custGeom>
              <a:avLst/>
              <a:gdLst>
                <a:gd name="T0" fmla="*/ 33 w 75"/>
                <a:gd name="T1" fmla="*/ 9 h 71"/>
                <a:gd name="T2" fmla="*/ 37 w 75"/>
                <a:gd name="T3" fmla="*/ 2 h 71"/>
                <a:gd name="T4" fmla="*/ 30 w 75"/>
                <a:gd name="T5" fmla="*/ 0 h 71"/>
                <a:gd name="T6" fmla="*/ 25 w 75"/>
                <a:gd name="T7" fmla="*/ 9 h 71"/>
                <a:gd name="T8" fmla="*/ 3 w 75"/>
                <a:gd name="T9" fmla="*/ 9 h 71"/>
                <a:gd name="T10" fmla="*/ 3 w 75"/>
                <a:gd name="T11" fmla="*/ 16 h 71"/>
                <a:gd name="T12" fmla="*/ 21 w 75"/>
                <a:gd name="T13" fmla="*/ 16 h 71"/>
                <a:gd name="T14" fmla="*/ 0 w 75"/>
                <a:gd name="T15" fmla="*/ 42 h 71"/>
                <a:gd name="T16" fmla="*/ 2 w 75"/>
                <a:gd name="T17" fmla="*/ 49 h 71"/>
                <a:gd name="T18" fmla="*/ 13 w 75"/>
                <a:gd name="T19" fmla="*/ 38 h 71"/>
                <a:gd name="T20" fmla="*/ 13 w 75"/>
                <a:gd name="T21" fmla="*/ 71 h 71"/>
                <a:gd name="T22" fmla="*/ 20 w 75"/>
                <a:gd name="T23" fmla="*/ 71 h 71"/>
                <a:gd name="T24" fmla="*/ 20 w 75"/>
                <a:gd name="T25" fmla="*/ 29 h 71"/>
                <a:gd name="T26" fmla="*/ 29 w 75"/>
                <a:gd name="T27" fmla="*/ 16 h 71"/>
                <a:gd name="T28" fmla="*/ 75 w 75"/>
                <a:gd name="T29" fmla="*/ 16 h 71"/>
                <a:gd name="T30" fmla="*/ 75 w 75"/>
                <a:gd name="T31" fmla="*/ 9 h 71"/>
                <a:gd name="T32" fmla="*/ 33 w 75"/>
                <a:gd name="T33" fmla="*/ 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71">
                  <a:moveTo>
                    <a:pt x="33" y="9"/>
                  </a:moveTo>
                  <a:cubicBezTo>
                    <a:pt x="34" y="7"/>
                    <a:pt x="36" y="4"/>
                    <a:pt x="37" y="2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3"/>
                    <a:pt x="27" y="6"/>
                    <a:pt x="25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15" y="25"/>
                    <a:pt x="8" y="34"/>
                    <a:pt x="0" y="42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6" y="45"/>
                    <a:pt x="10" y="42"/>
                    <a:pt x="13" y="38"/>
                  </a:cubicBezTo>
                  <a:cubicBezTo>
                    <a:pt x="13" y="71"/>
                    <a:pt x="13" y="71"/>
                    <a:pt x="13" y="71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3" y="25"/>
                    <a:pt x="26" y="20"/>
                    <a:pt x="29" y="16"/>
                  </a:cubicBezTo>
                  <a:cubicBezTo>
                    <a:pt x="75" y="16"/>
                    <a:pt x="75" y="16"/>
                    <a:pt x="75" y="16"/>
                  </a:cubicBezTo>
                  <a:cubicBezTo>
                    <a:pt x="75" y="9"/>
                    <a:pt x="75" y="9"/>
                    <a:pt x="75" y="9"/>
                  </a:cubicBezTo>
                  <a:lnTo>
                    <a:pt x="3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9"/>
            <p:cNvSpPr>
              <a:spLocks/>
            </p:cNvSpPr>
            <p:nvPr/>
          </p:nvSpPr>
          <p:spPr bwMode="auto">
            <a:xfrm>
              <a:off x="9810751" y="4246563"/>
              <a:ext cx="71438" cy="46037"/>
            </a:xfrm>
            <a:custGeom>
              <a:avLst/>
              <a:gdLst>
                <a:gd name="T0" fmla="*/ 19 w 19"/>
                <a:gd name="T1" fmla="*/ 7 h 12"/>
                <a:gd name="T2" fmla="*/ 2 w 19"/>
                <a:gd name="T3" fmla="*/ 0 h 12"/>
                <a:gd name="T4" fmla="*/ 0 w 19"/>
                <a:gd name="T5" fmla="*/ 6 h 12"/>
                <a:gd name="T6" fmla="*/ 16 w 19"/>
                <a:gd name="T7" fmla="*/ 12 h 12"/>
                <a:gd name="T8" fmla="*/ 19 w 19"/>
                <a:gd name="T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2">
                  <a:moveTo>
                    <a:pt x="19" y="7"/>
                  </a:moveTo>
                  <a:cubicBezTo>
                    <a:pt x="14" y="4"/>
                    <a:pt x="8" y="2"/>
                    <a:pt x="2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6" y="8"/>
                    <a:pt x="11" y="10"/>
                    <a:pt x="16" y="12"/>
                  </a:cubicBezTo>
                  <a:lnTo>
                    <a:pt x="19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0"/>
            <p:cNvSpPr>
              <a:spLocks/>
            </p:cNvSpPr>
            <p:nvPr/>
          </p:nvSpPr>
          <p:spPr bwMode="auto">
            <a:xfrm>
              <a:off x="9818688" y="4314825"/>
              <a:ext cx="63500" cy="123825"/>
            </a:xfrm>
            <a:custGeom>
              <a:avLst/>
              <a:gdLst>
                <a:gd name="T0" fmla="*/ 10 w 17"/>
                <a:gd name="T1" fmla="*/ 0 h 33"/>
                <a:gd name="T2" fmla="*/ 0 w 17"/>
                <a:gd name="T3" fmla="*/ 25 h 33"/>
                <a:gd name="T4" fmla="*/ 2 w 17"/>
                <a:gd name="T5" fmla="*/ 33 h 33"/>
                <a:gd name="T6" fmla="*/ 17 w 17"/>
                <a:gd name="T7" fmla="*/ 2 h 33"/>
                <a:gd name="T8" fmla="*/ 10 w 17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3">
                  <a:moveTo>
                    <a:pt x="10" y="0"/>
                  </a:moveTo>
                  <a:cubicBezTo>
                    <a:pt x="8" y="9"/>
                    <a:pt x="5" y="17"/>
                    <a:pt x="0" y="25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9" y="23"/>
                    <a:pt x="14" y="13"/>
                    <a:pt x="17" y="2"/>
                  </a:cubicBez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1"/>
            <p:cNvSpPr>
              <a:spLocks/>
            </p:cNvSpPr>
            <p:nvPr/>
          </p:nvSpPr>
          <p:spPr bwMode="auto">
            <a:xfrm>
              <a:off x="9882188" y="4179888"/>
              <a:ext cx="217488" cy="258762"/>
            </a:xfrm>
            <a:custGeom>
              <a:avLst/>
              <a:gdLst>
                <a:gd name="T0" fmla="*/ 33 w 58"/>
                <a:gd name="T1" fmla="*/ 32 h 69"/>
                <a:gd name="T2" fmla="*/ 54 w 58"/>
                <a:gd name="T3" fmla="*/ 32 h 69"/>
                <a:gd name="T4" fmla="*/ 54 w 58"/>
                <a:gd name="T5" fmla="*/ 26 h 69"/>
                <a:gd name="T6" fmla="*/ 32 w 58"/>
                <a:gd name="T7" fmla="*/ 26 h 69"/>
                <a:gd name="T8" fmla="*/ 32 w 58"/>
                <a:gd name="T9" fmla="*/ 8 h 69"/>
                <a:gd name="T10" fmla="*/ 52 w 58"/>
                <a:gd name="T11" fmla="*/ 5 h 69"/>
                <a:gd name="T12" fmla="*/ 52 w 58"/>
                <a:gd name="T13" fmla="*/ 5 h 69"/>
                <a:gd name="T14" fmla="*/ 46 w 58"/>
                <a:gd name="T15" fmla="*/ 0 h 69"/>
                <a:gd name="T16" fmla="*/ 5 w 58"/>
                <a:gd name="T17" fmla="*/ 4 h 69"/>
                <a:gd name="T18" fmla="*/ 5 w 58"/>
                <a:gd name="T19" fmla="*/ 10 h 69"/>
                <a:gd name="T20" fmla="*/ 25 w 58"/>
                <a:gd name="T21" fmla="*/ 9 h 69"/>
                <a:gd name="T22" fmla="*/ 25 w 58"/>
                <a:gd name="T23" fmla="*/ 26 h 69"/>
                <a:gd name="T24" fmla="*/ 2 w 58"/>
                <a:gd name="T25" fmla="*/ 26 h 69"/>
                <a:gd name="T26" fmla="*/ 2 w 58"/>
                <a:gd name="T27" fmla="*/ 32 h 69"/>
                <a:gd name="T28" fmla="*/ 24 w 58"/>
                <a:gd name="T29" fmla="*/ 32 h 69"/>
                <a:gd name="T30" fmla="*/ 0 w 58"/>
                <a:gd name="T31" fmla="*/ 64 h 69"/>
                <a:gd name="T32" fmla="*/ 4 w 58"/>
                <a:gd name="T33" fmla="*/ 69 h 69"/>
                <a:gd name="T34" fmla="*/ 28 w 58"/>
                <a:gd name="T35" fmla="*/ 40 h 69"/>
                <a:gd name="T36" fmla="*/ 54 w 58"/>
                <a:gd name="T37" fmla="*/ 69 h 69"/>
                <a:gd name="T38" fmla="*/ 58 w 58"/>
                <a:gd name="T39" fmla="*/ 63 h 69"/>
                <a:gd name="T40" fmla="*/ 58 w 58"/>
                <a:gd name="T41" fmla="*/ 63 h 69"/>
                <a:gd name="T42" fmla="*/ 33 w 58"/>
                <a:gd name="T43" fmla="*/ 3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8" h="69">
                  <a:moveTo>
                    <a:pt x="33" y="32"/>
                  </a:moveTo>
                  <a:cubicBezTo>
                    <a:pt x="54" y="32"/>
                    <a:pt x="54" y="32"/>
                    <a:pt x="54" y="32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8" y="7"/>
                    <a:pt x="45" y="6"/>
                    <a:pt x="52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3" y="2"/>
                    <a:pt x="19" y="3"/>
                    <a:pt x="5" y="4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11" y="10"/>
                    <a:pt x="18" y="9"/>
                    <a:pt x="25" y="9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0" y="45"/>
                    <a:pt x="11" y="57"/>
                    <a:pt x="0" y="64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15" y="62"/>
                    <a:pt x="24" y="52"/>
                    <a:pt x="28" y="40"/>
                  </a:cubicBezTo>
                  <a:cubicBezTo>
                    <a:pt x="34" y="52"/>
                    <a:pt x="43" y="62"/>
                    <a:pt x="54" y="69"/>
                  </a:cubicBezTo>
                  <a:cubicBezTo>
                    <a:pt x="58" y="63"/>
                    <a:pt x="58" y="63"/>
                    <a:pt x="58" y="63"/>
                  </a:cubicBezTo>
                  <a:cubicBezTo>
                    <a:pt x="58" y="63"/>
                    <a:pt x="58" y="63"/>
                    <a:pt x="58" y="63"/>
                  </a:cubicBezTo>
                  <a:cubicBezTo>
                    <a:pt x="46" y="56"/>
                    <a:pt x="37" y="45"/>
                    <a:pt x="3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2"/>
            <p:cNvSpPr>
              <a:spLocks/>
            </p:cNvSpPr>
            <p:nvPr/>
          </p:nvSpPr>
          <p:spPr bwMode="auto">
            <a:xfrm>
              <a:off x="9810751" y="4179888"/>
              <a:ext cx="71438" cy="44450"/>
            </a:xfrm>
            <a:custGeom>
              <a:avLst/>
              <a:gdLst>
                <a:gd name="T0" fmla="*/ 19 w 19"/>
                <a:gd name="T1" fmla="*/ 6 h 12"/>
                <a:gd name="T2" fmla="*/ 19 w 19"/>
                <a:gd name="T3" fmla="*/ 6 h 12"/>
                <a:gd name="T4" fmla="*/ 2 w 19"/>
                <a:gd name="T5" fmla="*/ 0 h 12"/>
                <a:gd name="T6" fmla="*/ 0 w 19"/>
                <a:gd name="T7" fmla="*/ 6 h 12"/>
                <a:gd name="T8" fmla="*/ 16 w 19"/>
                <a:gd name="T9" fmla="*/ 12 h 12"/>
                <a:gd name="T10" fmla="*/ 19 w 19"/>
                <a:gd name="T1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19" y="6"/>
                  </a:moveTo>
                  <a:cubicBezTo>
                    <a:pt x="19" y="6"/>
                    <a:pt x="19" y="6"/>
                    <a:pt x="19" y="6"/>
                  </a:cubicBezTo>
                  <a:cubicBezTo>
                    <a:pt x="14" y="4"/>
                    <a:pt x="8" y="2"/>
                    <a:pt x="2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6" y="7"/>
                    <a:pt x="11" y="9"/>
                    <a:pt x="16" y="12"/>
                  </a:cubicBezTo>
                  <a:lnTo>
                    <a:pt x="19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3"/>
            <p:cNvSpPr>
              <a:spLocks/>
            </p:cNvSpPr>
            <p:nvPr/>
          </p:nvSpPr>
          <p:spPr bwMode="auto">
            <a:xfrm>
              <a:off x="8836026" y="4176713"/>
              <a:ext cx="100013" cy="80962"/>
            </a:xfrm>
            <a:custGeom>
              <a:avLst/>
              <a:gdLst>
                <a:gd name="T0" fmla="*/ 4 w 27"/>
                <a:gd name="T1" fmla="*/ 22 h 22"/>
                <a:gd name="T2" fmla="*/ 27 w 27"/>
                <a:gd name="T3" fmla="*/ 2 h 22"/>
                <a:gd name="T4" fmla="*/ 20 w 27"/>
                <a:gd name="T5" fmla="*/ 0 h 22"/>
                <a:gd name="T6" fmla="*/ 0 w 27"/>
                <a:gd name="T7" fmla="*/ 17 h 22"/>
                <a:gd name="T8" fmla="*/ 4 w 27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2">
                  <a:moveTo>
                    <a:pt x="4" y="22"/>
                  </a:moveTo>
                  <a:cubicBezTo>
                    <a:pt x="12" y="16"/>
                    <a:pt x="20" y="9"/>
                    <a:pt x="27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4" y="6"/>
                    <a:pt x="7" y="12"/>
                    <a:pt x="0" y="17"/>
                  </a:cubicBezTo>
                  <a:lnTo>
                    <a:pt x="4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4"/>
            <p:cNvSpPr>
              <a:spLocks/>
            </p:cNvSpPr>
            <p:nvPr/>
          </p:nvSpPr>
          <p:spPr bwMode="auto">
            <a:xfrm>
              <a:off x="8772526" y="4213225"/>
              <a:ext cx="55563" cy="68262"/>
            </a:xfrm>
            <a:custGeom>
              <a:avLst/>
              <a:gdLst>
                <a:gd name="T0" fmla="*/ 8 w 15"/>
                <a:gd name="T1" fmla="*/ 0 h 18"/>
                <a:gd name="T2" fmla="*/ 0 w 15"/>
                <a:gd name="T3" fmla="*/ 14 h 18"/>
                <a:gd name="T4" fmla="*/ 6 w 15"/>
                <a:gd name="T5" fmla="*/ 18 h 18"/>
                <a:gd name="T6" fmla="*/ 15 w 15"/>
                <a:gd name="T7" fmla="*/ 2 h 18"/>
                <a:gd name="T8" fmla="*/ 8 w 1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8">
                  <a:moveTo>
                    <a:pt x="8" y="0"/>
                  </a:moveTo>
                  <a:cubicBezTo>
                    <a:pt x="6" y="5"/>
                    <a:pt x="3" y="10"/>
                    <a:pt x="0" y="14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9" y="13"/>
                    <a:pt x="12" y="8"/>
                    <a:pt x="15" y="2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5"/>
            <p:cNvSpPr>
              <a:spLocks/>
            </p:cNvSpPr>
            <p:nvPr/>
          </p:nvSpPr>
          <p:spPr bwMode="auto">
            <a:xfrm>
              <a:off x="8839201" y="4257675"/>
              <a:ext cx="101600" cy="79375"/>
            </a:xfrm>
            <a:custGeom>
              <a:avLst/>
              <a:gdLst>
                <a:gd name="T0" fmla="*/ 4 w 27"/>
                <a:gd name="T1" fmla="*/ 21 h 21"/>
                <a:gd name="T2" fmla="*/ 4 w 27"/>
                <a:gd name="T3" fmla="*/ 21 h 21"/>
                <a:gd name="T4" fmla="*/ 27 w 27"/>
                <a:gd name="T5" fmla="*/ 3 h 21"/>
                <a:gd name="T6" fmla="*/ 20 w 27"/>
                <a:gd name="T7" fmla="*/ 0 h 21"/>
                <a:gd name="T8" fmla="*/ 0 w 27"/>
                <a:gd name="T9" fmla="*/ 16 h 21"/>
                <a:gd name="T10" fmla="*/ 4 w 27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21">
                  <a:moveTo>
                    <a:pt x="4" y="21"/>
                  </a:moveTo>
                  <a:cubicBezTo>
                    <a:pt x="4" y="21"/>
                    <a:pt x="4" y="21"/>
                    <a:pt x="4" y="21"/>
                  </a:cubicBezTo>
                  <a:cubicBezTo>
                    <a:pt x="12" y="16"/>
                    <a:pt x="20" y="9"/>
                    <a:pt x="27" y="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4" y="6"/>
                    <a:pt x="7" y="11"/>
                    <a:pt x="0" y="16"/>
                  </a:cubicBezTo>
                  <a:lnTo>
                    <a:pt x="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6"/>
            <p:cNvSpPr>
              <a:spLocks/>
            </p:cNvSpPr>
            <p:nvPr/>
          </p:nvSpPr>
          <p:spPr bwMode="auto">
            <a:xfrm>
              <a:off x="8666163" y="4168775"/>
              <a:ext cx="153988" cy="44450"/>
            </a:xfrm>
            <a:custGeom>
              <a:avLst/>
              <a:gdLst>
                <a:gd name="T0" fmla="*/ 0 w 41"/>
                <a:gd name="T1" fmla="*/ 6 h 12"/>
                <a:gd name="T2" fmla="*/ 4 w 41"/>
                <a:gd name="T3" fmla="*/ 12 h 12"/>
                <a:gd name="T4" fmla="*/ 41 w 41"/>
                <a:gd name="T5" fmla="*/ 6 h 12"/>
                <a:gd name="T6" fmla="*/ 41 w 41"/>
                <a:gd name="T7" fmla="*/ 5 h 12"/>
                <a:gd name="T8" fmla="*/ 36 w 41"/>
                <a:gd name="T9" fmla="*/ 0 h 12"/>
                <a:gd name="T10" fmla="*/ 0 w 41"/>
                <a:gd name="T1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2">
                  <a:moveTo>
                    <a:pt x="0" y="6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17" y="11"/>
                    <a:pt x="29" y="9"/>
                    <a:pt x="41" y="6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4" y="3"/>
                    <a:pt x="12" y="5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7"/>
            <p:cNvSpPr>
              <a:spLocks/>
            </p:cNvSpPr>
            <p:nvPr/>
          </p:nvSpPr>
          <p:spPr bwMode="auto">
            <a:xfrm>
              <a:off x="8666163" y="4273550"/>
              <a:ext cx="173038" cy="165100"/>
            </a:xfrm>
            <a:custGeom>
              <a:avLst/>
              <a:gdLst>
                <a:gd name="T0" fmla="*/ 46 w 46"/>
                <a:gd name="T1" fmla="*/ 31 h 44"/>
                <a:gd name="T2" fmla="*/ 27 w 46"/>
                <a:gd name="T3" fmla="*/ 15 h 44"/>
                <a:gd name="T4" fmla="*/ 27 w 46"/>
                <a:gd name="T5" fmla="*/ 12 h 44"/>
                <a:gd name="T6" fmla="*/ 43 w 46"/>
                <a:gd name="T7" fmla="*/ 12 h 44"/>
                <a:gd name="T8" fmla="*/ 43 w 46"/>
                <a:gd name="T9" fmla="*/ 5 h 44"/>
                <a:gd name="T10" fmla="*/ 27 w 46"/>
                <a:gd name="T11" fmla="*/ 5 h 44"/>
                <a:gd name="T12" fmla="*/ 27 w 46"/>
                <a:gd name="T13" fmla="*/ 0 h 44"/>
                <a:gd name="T14" fmla="*/ 20 w 46"/>
                <a:gd name="T15" fmla="*/ 0 h 44"/>
                <a:gd name="T16" fmla="*/ 20 w 46"/>
                <a:gd name="T17" fmla="*/ 5 h 44"/>
                <a:gd name="T18" fmla="*/ 0 w 46"/>
                <a:gd name="T19" fmla="*/ 5 h 44"/>
                <a:gd name="T20" fmla="*/ 0 w 46"/>
                <a:gd name="T21" fmla="*/ 12 h 44"/>
                <a:gd name="T22" fmla="*/ 16 w 46"/>
                <a:gd name="T23" fmla="*/ 12 h 44"/>
                <a:gd name="T24" fmla="*/ 0 w 46"/>
                <a:gd name="T25" fmla="*/ 32 h 44"/>
                <a:gd name="T26" fmla="*/ 2 w 46"/>
                <a:gd name="T27" fmla="*/ 39 h 44"/>
                <a:gd name="T28" fmla="*/ 20 w 46"/>
                <a:gd name="T29" fmla="*/ 17 h 44"/>
                <a:gd name="T30" fmla="*/ 20 w 46"/>
                <a:gd name="T31" fmla="*/ 44 h 44"/>
                <a:gd name="T32" fmla="*/ 27 w 46"/>
                <a:gd name="T33" fmla="*/ 44 h 44"/>
                <a:gd name="T34" fmla="*/ 27 w 46"/>
                <a:gd name="T35" fmla="*/ 23 h 44"/>
                <a:gd name="T36" fmla="*/ 41 w 46"/>
                <a:gd name="T37" fmla="*/ 35 h 44"/>
                <a:gd name="T38" fmla="*/ 46 w 46"/>
                <a:gd name="T39" fmla="*/ 3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44">
                  <a:moveTo>
                    <a:pt x="46" y="31"/>
                  </a:moveTo>
                  <a:cubicBezTo>
                    <a:pt x="40" y="25"/>
                    <a:pt x="34" y="20"/>
                    <a:pt x="27" y="15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1" y="19"/>
                    <a:pt x="6" y="25"/>
                    <a:pt x="0" y="32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9" y="32"/>
                    <a:pt x="15" y="25"/>
                    <a:pt x="20" y="17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32" y="27"/>
                    <a:pt x="37" y="31"/>
                    <a:pt x="41" y="35"/>
                  </a:cubicBezTo>
                  <a:cubicBezTo>
                    <a:pt x="46" y="31"/>
                    <a:pt x="46" y="31"/>
                    <a:pt x="46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8"/>
            <p:cNvSpPr>
              <a:spLocks/>
            </p:cNvSpPr>
            <p:nvPr/>
          </p:nvSpPr>
          <p:spPr bwMode="auto">
            <a:xfrm>
              <a:off x="8666163" y="4224338"/>
              <a:ext cx="65088" cy="63500"/>
            </a:xfrm>
            <a:custGeom>
              <a:avLst/>
              <a:gdLst>
                <a:gd name="T0" fmla="*/ 17 w 17"/>
                <a:gd name="T1" fmla="*/ 13 h 17"/>
                <a:gd name="T2" fmla="*/ 17 w 17"/>
                <a:gd name="T3" fmla="*/ 13 h 17"/>
                <a:gd name="T4" fmla="*/ 4 w 17"/>
                <a:gd name="T5" fmla="*/ 0 h 17"/>
                <a:gd name="T6" fmla="*/ 0 w 17"/>
                <a:gd name="T7" fmla="*/ 5 h 17"/>
                <a:gd name="T8" fmla="*/ 12 w 17"/>
                <a:gd name="T9" fmla="*/ 17 h 17"/>
                <a:gd name="T10" fmla="*/ 17 w 17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7">
                  <a:moveTo>
                    <a:pt x="17" y="13"/>
                  </a:moveTo>
                  <a:cubicBezTo>
                    <a:pt x="17" y="13"/>
                    <a:pt x="17" y="13"/>
                    <a:pt x="17" y="13"/>
                  </a:cubicBezTo>
                  <a:cubicBezTo>
                    <a:pt x="13" y="9"/>
                    <a:pt x="9" y="4"/>
                    <a:pt x="4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4" y="8"/>
                    <a:pt x="8" y="13"/>
                    <a:pt x="12" y="17"/>
                  </a:cubicBezTo>
                  <a:lnTo>
                    <a:pt x="17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9"/>
            <p:cNvSpPr>
              <a:spLocks/>
            </p:cNvSpPr>
            <p:nvPr/>
          </p:nvSpPr>
          <p:spPr bwMode="auto">
            <a:xfrm>
              <a:off x="8836026" y="4340225"/>
              <a:ext cx="112713" cy="93662"/>
            </a:xfrm>
            <a:custGeom>
              <a:avLst/>
              <a:gdLst>
                <a:gd name="T0" fmla="*/ 23 w 30"/>
                <a:gd name="T1" fmla="*/ 0 h 25"/>
                <a:gd name="T2" fmla="*/ 0 w 30"/>
                <a:gd name="T3" fmla="*/ 20 h 25"/>
                <a:gd name="T4" fmla="*/ 4 w 30"/>
                <a:gd name="T5" fmla="*/ 25 h 25"/>
                <a:gd name="T6" fmla="*/ 4 w 30"/>
                <a:gd name="T7" fmla="*/ 25 h 25"/>
                <a:gd name="T8" fmla="*/ 30 w 30"/>
                <a:gd name="T9" fmla="*/ 3 h 25"/>
                <a:gd name="T10" fmla="*/ 23 w 30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5">
                  <a:moveTo>
                    <a:pt x="23" y="0"/>
                  </a:moveTo>
                  <a:cubicBezTo>
                    <a:pt x="16" y="7"/>
                    <a:pt x="9" y="14"/>
                    <a:pt x="0" y="20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14" y="18"/>
                    <a:pt x="22" y="11"/>
                    <a:pt x="30" y="3"/>
                  </a:cubicBezTo>
                  <a:lnTo>
                    <a:pt x="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0"/>
            <p:cNvSpPr>
              <a:spLocks/>
            </p:cNvSpPr>
            <p:nvPr/>
          </p:nvSpPr>
          <p:spPr bwMode="auto">
            <a:xfrm>
              <a:off x="8715376" y="4210050"/>
              <a:ext cx="49213" cy="60325"/>
            </a:xfrm>
            <a:custGeom>
              <a:avLst/>
              <a:gdLst>
                <a:gd name="T0" fmla="*/ 13 w 13"/>
                <a:gd name="T1" fmla="*/ 14 h 16"/>
                <a:gd name="T2" fmla="*/ 6 w 13"/>
                <a:gd name="T3" fmla="*/ 0 h 16"/>
                <a:gd name="T4" fmla="*/ 0 w 13"/>
                <a:gd name="T5" fmla="*/ 3 h 16"/>
                <a:gd name="T6" fmla="*/ 6 w 13"/>
                <a:gd name="T7" fmla="*/ 16 h 16"/>
                <a:gd name="T8" fmla="*/ 13 w 13"/>
                <a:gd name="T9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6">
                  <a:moveTo>
                    <a:pt x="13" y="14"/>
                  </a:moveTo>
                  <a:cubicBezTo>
                    <a:pt x="11" y="9"/>
                    <a:pt x="9" y="4"/>
                    <a:pt x="6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7"/>
                    <a:pt x="5" y="11"/>
                    <a:pt x="6" y="16"/>
                  </a:cubicBezTo>
                  <a:lnTo>
                    <a:pt x="13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1"/>
            <p:cNvSpPr>
              <a:spLocks/>
            </p:cNvSpPr>
            <p:nvPr/>
          </p:nvSpPr>
          <p:spPr bwMode="auto">
            <a:xfrm>
              <a:off x="8101013" y="4187825"/>
              <a:ext cx="36513" cy="66675"/>
            </a:xfrm>
            <a:custGeom>
              <a:avLst/>
              <a:gdLst>
                <a:gd name="T0" fmla="*/ 10 w 10"/>
                <a:gd name="T1" fmla="*/ 17 h 18"/>
                <a:gd name="T2" fmla="*/ 5 w 10"/>
                <a:gd name="T3" fmla="*/ 0 h 18"/>
                <a:gd name="T4" fmla="*/ 0 w 10"/>
                <a:gd name="T5" fmla="*/ 3 h 18"/>
                <a:gd name="T6" fmla="*/ 4 w 10"/>
                <a:gd name="T7" fmla="*/ 18 h 18"/>
                <a:gd name="T8" fmla="*/ 10 w 10"/>
                <a:gd name="T9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8">
                  <a:moveTo>
                    <a:pt x="10" y="17"/>
                  </a:moveTo>
                  <a:cubicBezTo>
                    <a:pt x="9" y="11"/>
                    <a:pt x="7" y="5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8"/>
                    <a:pt x="3" y="13"/>
                    <a:pt x="4" y="18"/>
                  </a:cubicBezTo>
                  <a:lnTo>
                    <a:pt x="1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2"/>
            <p:cNvSpPr>
              <a:spLocks/>
            </p:cNvSpPr>
            <p:nvPr/>
          </p:nvSpPr>
          <p:spPr bwMode="auto">
            <a:xfrm>
              <a:off x="8089901" y="4168775"/>
              <a:ext cx="127000" cy="269875"/>
            </a:xfrm>
            <a:custGeom>
              <a:avLst/>
              <a:gdLst>
                <a:gd name="T0" fmla="*/ 34 w 34"/>
                <a:gd name="T1" fmla="*/ 50 h 72"/>
                <a:gd name="T2" fmla="*/ 23 w 34"/>
                <a:gd name="T3" fmla="*/ 37 h 72"/>
                <a:gd name="T4" fmla="*/ 22 w 34"/>
                <a:gd name="T5" fmla="*/ 38 h 72"/>
                <a:gd name="T6" fmla="*/ 22 w 34"/>
                <a:gd name="T7" fmla="*/ 32 h 72"/>
                <a:gd name="T8" fmla="*/ 33 w 34"/>
                <a:gd name="T9" fmla="*/ 32 h 72"/>
                <a:gd name="T10" fmla="*/ 33 w 34"/>
                <a:gd name="T11" fmla="*/ 27 h 72"/>
                <a:gd name="T12" fmla="*/ 22 w 34"/>
                <a:gd name="T13" fmla="*/ 27 h 72"/>
                <a:gd name="T14" fmla="*/ 22 w 34"/>
                <a:gd name="T15" fmla="*/ 21 h 72"/>
                <a:gd name="T16" fmla="*/ 27 w 34"/>
                <a:gd name="T17" fmla="*/ 23 h 72"/>
                <a:gd name="T18" fmla="*/ 27 w 34"/>
                <a:gd name="T19" fmla="*/ 23 h 72"/>
                <a:gd name="T20" fmla="*/ 34 w 34"/>
                <a:gd name="T21" fmla="*/ 7 h 72"/>
                <a:gd name="T22" fmla="*/ 29 w 34"/>
                <a:gd name="T23" fmla="*/ 5 h 72"/>
                <a:gd name="T24" fmla="*/ 22 w 34"/>
                <a:gd name="T25" fmla="*/ 21 h 72"/>
                <a:gd name="T26" fmla="*/ 22 w 34"/>
                <a:gd name="T27" fmla="*/ 0 h 72"/>
                <a:gd name="T28" fmla="*/ 16 w 34"/>
                <a:gd name="T29" fmla="*/ 0 h 72"/>
                <a:gd name="T30" fmla="*/ 16 w 34"/>
                <a:gd name="T31" fmla="*/ 27 h 72"/>
                <a:gd name="T32" fmla="*/ 3 w 34"/>
                <a:gd name="T33" fmla="*/ 27 h 72"/>
                <a:gd name="T34" fmla="*/ 3 w 34"/>
                <a:gd name="T35" fmla="*/ 32 h 72"/>
                <a:gd name="T36" fmla="*/ 12 w 34"/>
                <a:gd name="T37" fmla="*/ 32 h 72"/>
                <a:gd name="T38" fmla="*/ 0 w 34"/>
                <a:gd name="T39" fmla="*/ 56 h 72"/>
                <a:gd name="T40" fmla="*/ 4 w 34"/>
                <a:gd name="T41" fmla="*/ 61 h 72"/>
                <a:gd name="T42" fmla="*/ 16 w 34"/>
                <a:gd name="T43" fmla="*/ 39 h 72"/>
                <a:gd name="T44" fmla="*/ 16 w 34"/>
                <a:gd name="T45" fmla="*/ 72 h 72"/>
                <a:gd name="T46" fmla="*/ 22 w 34"/>
                <a:gd name="T47" fmla="*/ 72 h 72"/>
                <a:gd name="T48" fmla="*/ 22 w 34"/>
                <a:gd name="T49" fmla="*/ 43 h 72"/>
                <a:gd name="T50" fmla="*/ 30 w 34"/>
                <a:gd name="T51" fmla="*/ 55 h 72"/>
                <a:gd name="T52" fmla="*/ 34 w 34"/>
                <a:gd name="T53" fmla="*/ 5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" h="72">
                  <a:moveTo>
                    <a:pt x="34" y="50"/>
                  </a:moveTo>
                  <a:cubicBezTo>
                    <a:pt x="31" y="45"/>
                    <a:pt x="28" y="41"/>
                    <a:pt x="23" y="37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30" y="18"/>
                    <a:pt x="32" y="13"/>
                    <a:pt x="34" y="7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7" y="10"/>
                    <a:pt x="25" y="16"/>
                    <a:pt x="22" y="2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9" y="40"/>
                    <a:pt x="5" y="48"/>
                    <a:pt x="0" y="56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8" y="54"/>
                    <a:pt x="12" y="47"/>
                    <a:pt x="16" y="39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5" y="47"/>
                    <a:pt x="28" y="51"/>
                    <a:pt x="30" y="55"/>
                  </a:cubicBezTo>
                  <a:lnTo>
                    <a:pt x="34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3"/>
            <p:cNvSpPr>
              <a:spLocks noEditPoints="1"/>
            </p:cNvSpPr>
            <p:nvPr/>
          </p:nvSpPr>
          <p:spPr bwMode="auto">
            <a:xfrm>
              <a:off x="8231188" y="4306888"/>
              <a:ext cx="131763" cy="131762"/>
            </a:xfrm>
            <a:custGeom>
              <a:avLst/>
              <a:gdLst>
                <a:gd name="T0" fmla="*/ 0 w 83"/>
                <a:gd name="T1" fmla="*/ 83 h 83"/>
                <a:gd name="T2" fmla="*/ 15 w 83"/>
                <a:gd name="T3" fmla="*/ 83 h 83"/>
                <a:gd name="T4" fmla="*/ 15 w 83"/>
                <a:gd name="T5" fmla="*/ 59 h 83"/>
                <a:gd name="T6" fmla="*/ 71 w 83"/>
                <a:gd name="T7" fmla="*/ 59 h 83"/>
                <a:gd name="T8" fmla="*/ 71 w 83"/>
                <a:gd name="T9" fmla="*/ 69 h 83"/>
                <a:gd name="T10" fmla="*/ 48 w 83"/>
                <a:gd name="T11" fmla="*/ 69 h 83"/>
                <a:gd name="T12" fmla="*/ 52 w 83"/>
                <a:gd name="T13" fmla="*/ 80 h 83"/>
                <a:gd name="T14" fmla="*/ 83 w 83"/>
                <a:gd name="T15" fmla="*/ 80 h 83"/>
                <a:gd name="T16" fmla="*/ 83 w 83"/>
                <a:gd name="T17" fmla="*/ 0 h 83"/>
                <a:gd name="T18" fmla="*/ 0 w 83"/>
                <a:gd name="T19" fmla="*/ 0 h 83"/>
                <a:gd name="T20" fmla="*/ 0 w 83"/>
                <a:gd name="T21" fmla="*/ 83 h 83"/>
                <a:gd name="T22" fmla="*/ 15 w 83"/>
                <a:gd name="T23" fmla="*/ 12 h 83"/>
                <a:gd name="T24" fmla="*/ 71 w 83"/>
                <a:gd name="T25" fmla="*/ 12 h 83"/>
                <a:gd name="T26" fmla="*/ 71 w 83"/>
                <a:gd name="T27" fmla="*/ 21 h 83"/>
                <a:gd name="T28" fmla="*/ 15 w 83"/>
                <a:gd name="T29" fmla="*/ 21 h 83"/>
                <a:gd name="T30" fmla="*/ 15 w 83"/>
                <a:gd name="T31" fmla="*/ 12 h 83"/>
                <a:gd name="T32" fmla="*/ 15 w 83"/>
                <a:gd name="T33" fmla="*/ 36 h 83"/>
                <a:gd name="T34" fmla="*/ 71 w 83"/>
                <a:gd name="T35" fmla="*/ 36 h 83"/>
                <a:gd name="T36" fmla="*/ 71 w 83"/>
                <a:gd name="T37" fmla="*/ 45 h 83"/>
                <a:gd name="T38" fmla="*/ 15 w 83"/>
                <a:gd name="T39" fmla="*/ 45 h 83"/>
                <a:gd name="T40" fmla="*/ 15 w 83"/>
                <a:gd name="T41" fmla="*/ 3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83">
                  <a:moveTo>
                    <a:pt x="0" y="83"/>
                  </a:moveTo>
                  <a:lnTo>
                    <a:pt x="15" y="83"/>
                  </a:lnTo>
                  <a:lnTo>
                    <a:pt x="15" y="59"/>
                  </a:lnTo>
                  <a:lnTo>
                    <a:pt x="71" y="59"/>
                  </a:lnTo>
                  <a:lnTo>
                    <a:pt x="71" y="69"/>
                  </a:lnTo>
                  <a:lnTo>
                    <a:pt x="48" y="69"/>
                  </a:lnTo>
                  <a:lnTo>
                    <a:pt x="52" y="80"/>
                  </a:lnTo>
                  <a:lnTo>
                    <a:pt x="83" y="80"/>
                  </a:lnTo>
                  <a:lnTo>
                    <a:pt x="83" y="0"/>
                  </a:lnTo>
                  <a:lnTo>
                    <a:pt x="0" y="0"/>
                  </a:lnTo>
                  <a:lnTo>
                    <a:pt x="0" y="83"/>
                  </a:lnTo>
                  <a:close/>
                  <a:moveTo>
                    <a:pt x="15" y="12"/>
                  </a:moveTo>
                  <a:lnTo>
                    <a:pt x="71" y="12"/>
                  </a:lnTo>
                  <a:lnTo>
                    <a:pt x="71" y="21"/>
                  </a:lnTo>
                  <a:lnTo>
                    <a:pt x="15" y="21"/>
                  </a:lnTo>
                  <a:lnTo>
                    <a:pt x="15" y="12"/>
                  </a:lnTo>
                  <a:close/>
                  <a:moveTo>
                    <a:pt x="15" y="36"/>
                  </a:moveTo>
                  <a:lnTo>
                    <a:pt x="71" y="36"/>
                  </a:lnTo>
                  <a:lnTo>
                    <a:pt x="71" y="45"/>
                  </a:lnTo>
                  <a:lnTo>
                    <a:pt x="15" y="45"/>
                  </a:lnTo>
                  <a:lnTo>
                    <a:pt x="15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4"/>
            <p:cNvSpPr>
              <a:spLocks/>
            </p:cNvSpPr>
            <p:nvPr/>
          </p:nvSpPr>
          <p:spPr bwMode="auto">
            <a:xfrm>
              <a:off x="8220076" y="4168775"/>
              <a:ext cx="153988" cy="119062"/>
            </a:xfrm>
            <a:custGeom>
              <a:avLst/>
              <a:gdLst>
                <a:gd name="T0" fmla="*/ 57 w 97"/>
                <a:gd name="T1" fmla="*/ 64 h 75"/>
                <a:gd name="T2" fmla="*/ 57 w 97"/>
                <a:gd name="T3" fmla="*/ 52 h 75"/>
                <a:gd name="T4" fmla="*/ 90 w 97"/>
                <a:gd name="T5" fmla="*/ 52 h 75"/>
                <a:gd name="T6" fmla="*/ 90 w 97"/>
                <a:gd name="T7" fmla="*/ 40 h 75"/>
                <a:gd name="T8" fmla="*/ 57 w 97"/>
                <a:gd name="T9" fmla="*/ 40 h 75"/>
                <a:gd name="T10" fmla="*/ 57 w 97"/>
                <a:gd name="T11" fmla="*/ 30 h 75"/>
                <a:gd name="T12" fmla="*/ 95 w 97"/>
                <a:gd name="T13" fmla="*/ 30 h 75"/>
                <a:gd name="T14" fmla="*/ 95 w 97"/>
                <a:gd name="T15" fmla="*/ 16 h 75"/>
                <a:gd name="T16" fmla="*/ 57 w 97"/>
                <a:gd name="T17" fmla="*/ 16 h 75"/>
                <a:gd name="T18" fmla="*/ 57 w 97"/>
                <a:gd name="T19" fmla="*/ 0 h 75"/>
                <a:gd name="T20" fmla="*/ 43 w 97"/>
                <a:gd name="T21" fmla="*/ 0 h 75"/>
                <a:gd name="T22" fmla="*/ 43 w 97"/>
                <a:gd name="T23" fmla="*/ 16 h 75"/>
                <a:gd name="T24" fmla="*/ 3 w 97"/>
                <a:gd name="T25" fmla="*/ 16 h 75"/>
                <a:gd name="T26" fmla="*/ 3 w 97"/>
                <a:gd name="T27" fmla="*/ 30 h 75"/>
                <a:gd name="T28" fmla="*/ 43 w 97"/>
                <a:gd name="T29" fmla="*/ 30 h 75"/>
                <a:gd name="T30" fmla="*/ 43 w 97"/>
                <a:gd name="T31" fmla="*/ 40 h 75"/>
                <a:gd name="T32" fmla="*/ 7 w 97"/>
                <a:gd name="T33" fmla="*/ 40 h 75"/>
                <a:gd name="T34" fmla="*/ 7 w 97"/>
                <a:gd name="T35" fmla="*/ 52 h 75"/>
                <a:gd name="T36" fmla="*/ 43 w 97"/>
                <a:gd name="T37" fmla="*/ 52 h 75"/>
                <a:gd name="T38" fmla="*/ 43 w 97"/>
                <a:gd name="T39" fmla="*/ 64 h 75"/>
                <a:gd name="T40" fmla="*/ 0 w 97"/>
                <a:gd name="T41" fmla="*/ 64 h 75"/>
                <a:gd name="T42" fmla="*/ 0 w 97"/>
                <a:gd name="T43" fmla="*/ 75 h 75"/>
                <a:gd name="T44" fmla="*/ 97 w 97"/>
                <a:gd name="T45" fmla="*/ 75 h 75"/>
                <a:gd name="T46" fmla="*/ 97 w 97"/>
                <a:gd name="T47" fmla="*/ 64 h 75"/>
                <a:gd name="T48" fmla="*/ 57 w 97"/>
                <a:gd name="T49" fmla="*/ 6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7" h="75">
                  <a:moveTo>
                    <a:pt x="57" y="64"/>
                  </a:moveTo>
                  <a:lnTo>
                    <a:pt x="57" y="52"/>
                  </a:lnTo>
                  <a:lnTo>
                    <a:pt x="90" y="52"/>
                  </a:lnTo>
                  <a:lnTo>
                    <a:pt x="90" y="40"/>
                  </a:lnTo>
                  <a:lnTo>
                    <a:pt x="57" y="40"/>
                  </a:lnTo>
                  <a:lnTo>
                    <a:pt x="57" y="30"/>
                  </a:lnTo>
                  <a:lnTo>
                    <a:pt x="95" y="30"/>
                  </a:lnTo>
                  <a:lnTo>
                    <a:pt x="95" y="16"/>
                  </a:lnTo>
                  <a:lnTo>
                    <a:pt x="57" y="16"/>
                  </a:lnTo>
                  <a:lnTo>
                    <a:pt x="57" y="0"/>
                  </a:lnTo>
                  <a:lnTo>
                    <a:pt x="43" y="0"/>
                  </a:lnTo>
                  <a:lnTo>
                    <a:pt x="43" y="16"/>
                  </a:lnTo>
                  <a:lnTo>
                    <a:pt x="3" y="16"/>
                  </a:lnTo>
                  <a:lnTo>
                    <a:pt x="3" y="30"/>
                  </a:lnTo>
                  <a:lnTo>
                    <a:pt x="43" y="30"/>
                  </a:lnTo>
                  <a:lnTo>
                    <a:pt x="43" y="40"/>
                  </a:lnTo>
                  <a:lnTo>
                    <a:pt x="7" y="40"/>
                  </a:lnTo>
                  <a:lnTo>
                    <a:pt x="7" y="52"/>
                  </a:lnTo>
                  <a:lnTo>
                    <a:pt x="43" y="52"/>
                  </a:lnTo>
                  <a:lnTo>
                    <a:pt x="43" y="64"/>
                  </a:lnTo>
                  <a:lnTo>
                    <a:pt x="0" y="64"/>
                  </a:lnTo>
                  <a:lnTo>
                    <a:pt x="0" y="75"/>
                  </a:lnTo>
                  <a:lnTo>
                    <a:pt x="97" y="75"/>
                  </a:lnTo>
                  <a:lnTo>
                    <a:pt x="97" y="64"/>
                  </a:lnTo>
                  <a:lnTo>
                    <a:pt x="57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 rot="2923886">
            <a:off x="1235452" y="2293654"/>
            <a:ext cx="2179315" cy="2179599"/>
            <a:chOff x="5734050" y="1828800"/>
            <a:chExt cx="1733550" cy="1733550"/>
          </a:xfrm>
        </p:grpSpPr>
        <p:sp>
          <p:nvSpPr>
            <p:cNvPr id="65" name="圆角矩形 64"/>
            <p:cNvSpPr/>
            <p:nvPr/>
          </p:nvSpPr>
          <p:spPr>
            <a:xfrm>
              <a:off x="5734050" y="1828800"/>
              <a:ext cx="1733550" cy="1733550"/>
            </a:xfrm>
            <a:prstGeom prst="roundRect">
              <a:avLst>
                <a:gd name="adj" fmla="val 18315"/>
              </a:avLst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905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6" name="圆角矩形 65"/>
            <p:cNvSpPr/>
            <p:nvPr/>
          </p:nvSpPr>
          <p:spPr>
            <a:xfrm>
              <a:off x="5734050" y="1828800"/>
              <a:ext cx="1733550" cy="1733550"/>
            </a:xfrm>
            <a:prstGeom prst="roundRect">
              <a:avLst>
                <a:gd name="adj" fmla="val 18315"/>
              </a:avLst>
            </a:prstGeom>
            <a:gradFill flip="none" rotWithShape="1">
              <a:gsLst>
                <a:gs pos="0">
                  <a:schemeClr val="bg1">
                    <a:lumMod val="87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softEdge rad="3048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67" name="Freeform 7"/>
          <p:cNvSpPr>
            <a:spLocks noEditPoints="1"/>
          </p:cNvSpPr>
          <p:nvPr/>
        </p:nvSpPr>
        <p:spPr bwMode="auto">
          <a:xfrm>
            <a:off x="1349050" y="2622733"/>
            <a:ext cx="2009852" cy="1455133"/>
          </a:xfrm>
          <a:custGeom>
            <a:avLst/>
            <a:gdLst>
              <a:gd name="T0" fmla="*/ 230 w 635"/>
              <a:gd name="T1" fmla="*/ 258 h 460"/>
              <a:gd name="T2" fmla="*/ 230 w 635"/>
              <a:gd name="T3" fmla="*/ 202 h 460"/>
              <a:gd name="T4" fmla="*/ 161 w 635"/>
              <a:gd name="T5" fmla="*/ 194 h 460"/>
              <a:gd name="T6" fmla="*/ 24 w 635"/>
              <a:gd name="T7" fmla="*/ 176 h 460"/>
              <a:gd name="T8" fmla="*/ 24 w 635"/>
              <a:gd name="T9" fmla="*/ 284 h 460"/>
              <a:gd name="T10" fmla="*/ 161 w 635"/>
              <a:gd name="T11" fmla="*/ 265 h 460"/>
              <a:gd name="T12" fmla="*/ 103 w 635"/>
              <a:gd name="T13" fmla="*/ 249 h 460"/>
              <a:gd name="T14" fmla="*/ 54 w 635"/>
              <a:gd name="T15" fmla="*/ 230 h 460"/>
              <a:gd name="T16" fmla="*/ 103 w 635"/>
              <a:gd name="T17" fmla="*/ 211 h 460"/>
              <a:gd name="T18" fmla="*/ 103 w 635"/>
              <a:gd name="T19" fmla="*/ 249 h 460"/>
              <a:gd name="T20" fmla="*/ 494 w 635"/>
              <a:gd name="T21" fmla="*/ 176 h 460"/>
              <a:gd name="T22" fmla="*/ 444 w 635"/>
              <a:gd name="T23" fmla="*/ 166 h 460"/>
              <a:gd name="T24" fmla="*/ 436 w 635"/>
              <a:gd name="T25" fmla="*/ 230 h 460"/>
              <a:gd name="T26" fmla="*/ 444 w 635"/>
              <a:gd name="T27" fmla="*/ 294 h 460"/>
              <a:gd name="T28" fmla="*/ 494 w 635"/>
              <a:gd name="T29" fmla="*/ 284 h 460"/>
              <a:gd name="T30" fmla="*/ 635 w 635"/>
              <a:gd name="T31" fmla="*/ 230 h 460"/>
              <a:gd name="T32" fmla="*/ 573 w 635"/>
              <a:gd name="T33" fmla="*/ 249 h 460"/>
              <a:gd name="T34" fmla="*/ 512 w 635"/>
              <a:gd name="T35" fmla="*/ 230 h 460"/>
              <a:gd name="T36" fmla="*/ 573 w 635"/>
              <a:gd name="T37" fmla="*/ 211 h 460"/>
              <a:gd name="T38" fmla="*/ 573 w 635"/>
              <a:gd name="T39" fmla="*/ 249 h 460"/>
              <a:gd name="T40" fmla="*/ 455 w 635"/>
              <a:gd name="T41" fmla="*/ 138 h 460"/>
              <a:gd name="T42" fmla="*/ 338 w 635"/>
              <a:gd name="T43" fmla="*/ 30 h 460"/>
              <a:gd name="T44" fmla="*/ 298 w 635"/>
              <a:gd name="T45" fmla="*/ 30 h 460"/>
              <a:gd name="T46" fmla="*/ 181 w 635"/>
              <a:gd name="T47" fmla="*/ 138 h 460"/>
              <a:gd name="T48" fmla="*/ 181 w 635"/>
              <a:gd name="T49" fmla="*/ 321 h 460"/>
              <a:gd name="T50" fmla="*/ 298 w 635"/>
              <a:gd name="T51" fmla="*/ 430 h 460"/>
              <a:gd name="T52" fmla="*/ 338 w 635"/>
              <a:gd name="T53" fmla="*/ 430 h 460"/>
              <a:gd name="T54" fmla="*/ 455 w 635"/>
              <a:gd name="T55" fmla="*/ 321 h 460"/>
              <a:gd name="T56" fmla="*/ 219 w 635"/>
              <a:gd name="T57" fmla="*/ 103 h 460"/>
              <a:gd name="T58" fmla="*/ 260 w 635"/>
              <a:gd name="T59" fmla="*/ 66 h 460"/>
              <a:gd name="T60" fmla="*/ 249 w 635"/>
              <a:gd name="T61" fmla="*/ 112 h 460"/>
              <a:gd name="T62" fmla="*/ 318 w 635"/>
              <a:gd name="T63" fmla="*/ 120 h 460"/>
              <a:gd name="T64" fmla="*/ 387 w 635"/>
              <a:gd name="T65" fmla="*/ 112 h 460"/>
              <a:gd name="T66" fmla="*/ 376 w 635"/>
              <a:gd name="T67" fmla="*/ 66 h 460"/>
              <a:gd name="T68" fmla="*/ 416 w 635"/>
              <a:gd name="T69" fmla="*/ 103 h 460"/>
              <a:gd name="T70" fmla="*/ 219 w 635"/>
              <a:gd name="T71" fmla="*/ 103 h 460"/>
              <a:gd name="T72" fmla="*/ 376 w 635"/>
              <a:gd name="T73" fmla="*/ 394 h 460"/>
              <a:gd name="T74" fmla="*/ 387 w 635"/>
              <a:gd name="T75" fmla="*/ 347 h 460"/>
              <a:gd name="T76" fmla="*/ 318 w 635"/>
              <a:gd name="T77" fmla="*/ 340 h 460"/>
              <a:gd name="T78" fmla="*/ 249 w 635"/>
              <a:gd name="T79" fmla="*/ 347 h 460"/>
              <a:gd name="T80" fmla="*/ 260 w 635"/>
              <a:gd name="T81" fmla="*/ 394 h 460"/>
              <a:gd name="T82" fmla="*/ 219 w 635"/>
              <a:gd name="T83" fmla="*/ 357 h 460"/>
              <a:gd name="T84" fmla="*/ 416 w 635"/>
              <a:gd name="T85" fmla="*/ 357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35" h="460">
                <a:moveTo>
                  <a:pt x="191" y="294"/>
                </a:moveTo>
                <a:cubicBezTo>
                  <a:pt x="230" y="258"/>
                  <a:pt x="230" y="258"/>
                  <a:pt x="230" y="258"/>
                </a:cubicBezTo>
                <a:cubicBezTo>
                  <a:pt x="199" y="230"/>
                  <a:pt x="199" y="230"/>
                  <a:pt x="199" y="230"/>
                </a:cubicBezTo>
                <a:cubicBezTo>
                  <a:pt x="230" y="202"/>
                  <a:pt x="230" y="202"/>
                  <a:pt x="230" y="202"/>
                </a:cubicBezTo>
                <a:cubicBezTo>
                  <a:pt x="191" y="166"/>
                  <a:pt x="191" y="166"/>
                  <a:pt x="191" y="166"/>
                </a:cubicBezTo>
                <a:cubicBezTo>
                  <a:pt x="161" y="194"/>
                  <a:pt x="161" y="194"/>
                  <a:pt x="161" y="194"/>
                </a:cubicBezTo>
                <a:cubicBezTo>
                  <a:pt x="161" y="194"/>
                  <a:pt x="150" y="184"/>
                  <a:pt x="141" y="176"/>
                </a:cubicBezTo>
                <a:cubicBezTo>
                  <a:pt x="109" y="146"/>
                  <a:pt x="56" y="146"/>
                  <a:pt x="24" y="176"/>
                </a:cubicBezTo>
                <a:cubicBezTo>
                  <a:pt x="8" y="191"/>
                  <a:pt x="0" y="210"/>
                  <a:pt x="0" y="230"/>
                </a:cubicBezTo>
                <a:cubicBezTo>
                  <a:pt x="0" y="249"/>
                  <a:pt x="8" y="269"/>
                  <a:pt x="24" y="284"/>
                </a:cubicBezTo>
                <a:cubicBezTo>
                  <a:pt x="56" y="314"/>
                  <a:pt x="109" y="314"/>
                  <a:pt x="141" y="284"/>
                </a:cubicBezTo>
                <a:cubicBezTo>
                  <a:pt x="150" y="276"/>
                  <a:pt x="161" y="265"/>
                  <a:pt x="161" y="265"/>
                </a:cubicBezTo>
                <a:lnTo>
                  <a:pt x="191" y="294"/>
                </a:lnTo>
                <a:close/>
                <a:moveTo>
                  <a:pt x="103" y="249"/>
                </a:moveTo>
                <a:cubicBezTo>
                  <a:pt x="91" y="259"/>
                  <a:pt x="73" y="259"/>
                  <a:pt x="62" y="249"/>
                </a:cubicBezTo>
                <a:cubicBezTo>
                  <a:pt x="57" y="243"/>
                  <a:pt x="54" y="237"/>
                  <a:pt x="54" y="230"/>
                </a:cubicBezTo>
                <a:cubicBezTo>
                  <a:pt x="54" y="223"/>
                  <a:pt x="57" y="216"/>
                  <a:pt x="62" y="211"/>
                </a:cubicBezTo>
                <a:cubicBezTo>
                  <a:pt x="73" y="201"/>
                  <a:pt x="91" y="201"/>
                  <a:pt x="103" y="211"/>
                </a:cubicBezTo>
                <a:cubicBezTo>
                  <a:pt x="112" y="220"/>
                  <a:pt x="123" y="230"/>
                  <a:pt x="123" y="230"/>
                </a:cubicBezTo>
                <a:cubicBezTo>
                  <a:pt x="123" y="230"/>
                  <a:pt x="112" y="240"/>
                  <a:pt x="103" y="249"/>
                </a:cubicBezTo>
                <a:close/>
                <a:moveTo>
                  <a:pt x="611" y="176"/>
                </a:moveTo>
                <a:cubicBezTo>
                  <a:pt x="579" y="146"/>
                  <a:pt x="527" y="146"/>
                  <a:pt x="494" y="176"/>
                </a:cubicBezTo>
                <a:cubicBezTo>
                  <a:pt x="485" y="184"/>
                  <a:pt x="474" y="194"/>
                  <a:pt x="474" y="194"/>
                </a:cubicBezTo>
                <a:cubicBezTo>
                  <a:pt x="444" y="166"/>
                  <a:pt x="444" y="166"/>
                  <a:pt x="444" y="166"/>
                </a:cubicBezTo>
                <a:cubicBezTo>
                  <a:pt x="406" y="202"/>
                  <a:pt x="406" y="202"/>
                  <a:pt x="406" y="202"/>
                </a:cubicBezTo>
                <a:cubicBezTo>
                  <a:pt x="436" y="230"/>
                  <a:pt x="436" y="230"/>
                  <a:pt x="436" y="230"/>
                </a:cubicBezTo>
                <a:cubicBezTo>
                  <a:pt x="406" y="258"/>
                  <a:pt x="406" y="258"/>
                  <a:pt x="406" y="258"/>
                </a:cubicBezTo>
                <a:cubicBezTo>
                  <a:pt x="444" y="294"/>
                  <a:pt x="444" y="294"/>
                  <a:pt x="444" y="294"/>
                </a:cubicBezTo>
                <a:cubicBezTo>
                  <a:pt x="474" y="265"/>
                  <a:pt x="474" y="265"/>
                  <a:pt x="474" y="265"/>
                </a:cubicBezTo>
                <a:cubicBezTo>
                  <a:pt x="474" y="265"/>
                  <a:pt x="485" y="276"/>
                  <a:pt x="494" y="284"/>
                </a:cubicBezTo>
                <a:cubicBezTo>
                  <a:pt x="527" y="314"/>
                  <a:pt x="579" y="314"/>
                  <a:pt x="611" y="284"/>
                </a:cubicBezTo>
                <a:cubicBezTo>
                  <a:pt x="627" y="269"/>
                  <a:pt x="635" y="249"/>
                  <a:pt x="635" y="230"/>
                </a:cubicBezTo>
                <a:cubicBezTo>
                  <a:pt x="635" y="210"/>
                  <a:pt x="627" y="191"/>
                  <a:pt x="611" y="176"/>
                </a:cubicBezTo>
                <a:close/>
                <a:moveTo>
                  <a:pt x="573" y="249"/>
                </a:moveTo>
                <a:cubicBezTo>
                  <a:pt x="562" y="259"/>
                  <a:pt x="544" y="259"/>
                  <a:pt x="533" y="249"/>
                </a:cubicBezTo>
                <a:cubicBezTo>
                  <a:pt x="523" y="240"/>
                  <a:pt x="512" y="230"/>
                  <a:pt x="512" y="230"/>
                </a:cubicBezTo>
                <a:cubicBezTo>
                  <a:pt x="512" y="230"/>
                  <a:pt x="523" y="220"/>
                  <a:pt x="533" y="211"/>
                </a:cubicBezTo>
                <a:cubicBezTo>
                  <a:pt x="544" y="201"/>
                  <a:pt x="562" y="201"/>
                  <a:pt x="573" y="211"/>
                </a:cubicBezTo>
                <a:cubicBezTo>
                  <a:pt x="578" y="216"/>
                  <a:pt x="581" y="223"/>
                  <a:pt x="581" y="230"/>
                </a:cubicBezTo>
                <a:cubicBezTo>
                  <a:pt x="581" y="237"/>
                  <a:pt x="578" y="243"/>
                  <a:pt x="573" y="249"/>
                </a:cubicBezTo>
                <a:close/>
                <a:moveTo>
                  <a:pt x="356" y="230"/>
                </a:moveTo>
                <a:cubicBezTo>
                  <a:pt x="356" y="230"/>
                  <a:pt x="446" y="147"/>
                  <a:pt x="455" y="138"/>
                </a:cubicBezTo>
                <a:cubicBezTo>
                  <a:pt x="487" y="109"/>
                  <a:pt x="487" y="60"/>
                  <a:pt x="455" y="30"/>
                </a:cubicBezTo>
                <a:cubicBezTo>
                  <a:pt x="423" y="0"/>
                  <a:pt x="370" y="0"/>
                  <a:pt x="338" y="30"/>
                </a:cubicBezTo>
                <a:cubicBezTo>
                  <a:pt x="325" y="42"/>
                  <a:pt x="318" y="49"/>
                  <a:pt x="318" y="49"/>
                </a:cubicBezTo>
                <a:cubicBezTo>
                  <a:pt x="318" y="49"/>
                  <a:pt x="311" y="42"/>
                  <a:pt x="298" y="30"/>
                </a:cubicBezTo>
                <a:cubicBezTo>
                  <a:pt x="266" y="0"/>
                  <a:pt x="213" y="0"/>
                  <a:pt x="181" y="30"/>
                </a:cubicBezTo>
                <a:cubicBezTo>
                  <a:pt x="149" y="60"/>
                  <a:pt x="149" y="109"/>
                  <a:pt x="181" y="138"/>
                </a:cubicBezTo>
                <a:cubicBezTo>
                  <a:pt x="190" y="147"/>
                  <a:pt x="280" y="230"/>
                  <a:pt x="280" y="230"/>
                </a:cubicBezTo>
                <a:cubicBezTo>
                  <a:pt x="280" y="230"/>
                  <a:pt x="190" y="313"/>
                  <a:pt x="181" y="321"/>
                </a:cubicBezTo>
                <a:cubicBezTo>
                  <a:pt x="149" y="351"/>
                  <a:pt x="149" y="400"/>
                  <a:pt x="181" y="430"/>
                </a:cubicBezTo>
                <a:cubicBezTo>
                  <a:pt x="213" y="460"/>
                  <a:pt x="266" y="460"/>
                  <a:pt x="298" y="430"/>
                </a:cubicBezTo>
                <a:cubicBezTo>
                  <a:pt x="311" y="418"/>
                  <a:pt x="318" y="411"/>
                  <a:pt x="318" y="411"/>
                </a:cubicBezTo>
                <a:cubicBezTo>
                  <a:pt x="318" y="411"/>
                  <a:pt x="325" y="418"/>
                  <a:pt x="338" y="430"/>
                </a:cubicBezTo>
                <a:cubicBezTo>
                  <a:pt x="370" y="460"/>
                  <a:pt x="423" y="460"/>
                  <a:pt x="455" y="430"/>
                </a:cubicBezTo>
                <a:cubicBezTo>
                  <a:pt x="487" y="400"/>
                  <a:pt x="487" y="351"/>
                  <a:pt x="455" y="321"/>
                </a:cubicBezTo>
                <a:cubicBezTo>
                  <a:pt x="446" y="313"/>
                  <a:pt x="356" y="230"/>
                  <a:pt x="356" y="230"/>
                </a:cubicBezTo>
                <a:close/>
                <a:moveTo>
                  <a:pt x="219" y="103"/>
                </a:moveTo>
                <a:cubicBezTo>
                  <a:pt x="208" y="92"/>
                  <a:pt x="208" y="76"/>
                  <a:pt x="219" y="66"/>
                </a:cubicBezTo>
                <a:cubicBezTo>
                  <a:pt x="230" y="55"/>
                  <a:pt x="249" y="55"/>
                  <a:pt x="260" y="66"/>
                </a:cubicBezTo>
                <a:cubicBezTo>
                  <a:pt x="270" y="76"/>
                  <a:pt x="280" y="84"/>
                  <a:pt x="280" y="84"/>
                </a:cubicBezTo>
                <a:cubicBezTo>
                  <a:pt x="249" y="112"/>
                  <a:pt x="249" y="112"/>
                  <a:pt x="249" y="112"/>
                </a:cubicBezTo>
                <a:cubicBezTo>
                  <a:pt x="287" y="148"/>
                  <a:pt x="287" y="148"/>
                  <a:pt x="287" y="148"/>
                </a:cubicBezTo>
                <a:cubicBezTo>
                  <a:pt x="318" y="120"/>
                  <a:pt x="318" y="120"/>
                  <a:pt x="318" y="120"/>
                </a:cubicBezTo>
                <a:cubicBezTo>
                  <a:pt x="348" y="148"/>
                  <a:pt x="348" y="148"/>
                  <a:pt x="348" y="148"/>
                </a:cubicBezTo>
                <a:cubicBezTo>
                  <a:pt x="387" y="112"/>
                  <a:pt x="387" y="112"/>
                  <a:pt x="387" y="112"/>
                </a:cubicBezTo>
                <a:cubicBezTo>
                  <a:pt x="356" y="84"/>
                  <a:pt x="356" y="84"/>
                  <a:pt x="356" y="84"/>
                </a:cubicBezTo>
                <a:cubicBezTo>
                  <a:pt x="356" y="84"/>
                  <a:pt x="366" y="76"/>
                  <a:pt x="376" y="66"/>
                </a:cubicBezTo>
                <a:cubicBezTo>
                  <a:pt x="387" y="55"/>
                  <a:pt x="406" y="55"/>
                  <a:pt x="416" y="66"/>
                </a:cubicBezTo>
                <a:cubicBezTo>
                  <a:pt x="428" y="76"/>
                  <a:pt x="428" y="92"/>
                  <a:pt x="416" y="103"/>
                </a:cubicBezTo>
                <a:cubicBezTo>
                  <a:pt x="405" y="114"/>
                  <a:pt x="318" y="195"/>
                  <a:pt x="318" y="195"/>
                </a:cubicBezTo>
                <a:cubicBezTo>
                  <a:pt x="318" y="195"/>
                  <a:pt x="231" y="114"/>
                  <a:pt x="219" y="103"/>
                </a:cubicBezTo>
                <a:close/>
                <a:moveTo>
                  <a:pt x="416" y="394"/>
                </a:moveTo>
                <a:cubicBezTo>
                  <a:pt x="406" y="405"/>
                  <a:pt x="387" y="405"/>
                  <a:pt x="376" y="394"/>
                </a:cubicBezTo>
                <a:cubicBezTo>
                  <a:pt x="366" y="384"/>
                  <a:pt x="356" y="376"/>
                  <a:pt x="356" y="376"/>
                </a:cubicBezTo>
                <a:cubicBezTo>
                  <a:pt x="387" y="347"/>
                  <a:pt x="387" y="347"/>
                  <a:pt x="387" y="347"/>
                </a:cubicBezTo>
                <a:cubicBezTo>
                  <a:pt x="348" y="312"/>
                  <a:pt x="348" y="312"/>
                  <a:pt x="348" y="312"/>
                </a:cubicBezTo>
                <a:cubicBezTo>
                  <a:pt x="318" y="340"/>
                  <a:pt x="318" y="340"/>
                  <a:pt x="318" y="340"/>
                </a:cubicBezTo>
                <a:cubicBezTo>
                  <a:pt x="287" y="312"/>
                  <a:pt x="287" y="312"/>
                  <a:pt x="287" y="312"/>
                </a:cubicBezTo>
                <a:cubicBezTo>
                  <a:pt x="249" y="347"/>
                  <a:pt x="249" y="347"/>
                  <a:pt x="249" y="347"/>
                </a:cubicBezTo>
                <a:cubicBezTo>
                  <a:pt x="280" y="376"/>
                  <a:pt x="280" y="376"/>
                  <a:pt x="280" y="376"/>
                </a:cubicBezTo>
                <a:cubicBezTo>
                  <a:pt x="280" y="376"/>
                  <a:pt x="270" y="384"/>
                  <a:pt x="260" y="394"/>
                </a:cubicBezTo>
                <a:cubicBezTo>
                  <a:pt x="249" y="405"/>
                  <a:pt x="230" y="405"/>
                  <a:pt x="219" y="394"/>
                </a:cubicBezTo>
                <a:cubicBezTo>
                  <a:pt x="208" y="384"/>
                  <a:pt x="208" y="367"/>
                  <a:pt x="219" y="357"/>
                </a:cubicBezTo>
                <a:cubicBezTo>
                  <a:pt x="231" y="346"/>
                  <a:pt x="318" y="265"/>
                  <a:pt x="318" y="265"/>
                </a:cubicBezTo>
                <a:cubicBezTo>
                  <a:pt x="318" y="265"/>
                  <a:pt x="405" y="346"/>
                  <a:pt x="416" y="357"/>
                </a:cubicBezTo>
                <a:cubicBezTo>
                  <a:pt x="428" y="367"/>
                  <a:pt x="428" y="384"/>
                  <a:pt x="416" y="394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8" name="组合 67"/>
          <p:cNvGrpSpPr/>
          <p:nvPr/>
        </p:nvGrpSpPr>
        <p:grpSpPr>
          <a:xfrm>
            <a:off x="910630" y="5805537"/>
            <a:ext cx="4157663" cy="936625"/>
            <a:chOff x="1782763" y="3609975"/>
            <a:chExt cx="4157663" cy="936625"/>
          </a:xfrm>
          <a:solidFill>
            <a:srgbClr val="FF0000">
              <a:alpha val="23000"/>
            </a:srgbClr>
          </a:solidFill>
        </p:grpSpPr>
        <p:sp>
          <p:nvSpPr>
            <p:cNvPr id="69" name="Freeform 8"/>
            <p:cNvSpPr>
              <a:spLocks noEditPoints="1"/>
            </p:cNvSpPr>
            <p:nvPr/>
          </p:nvSpPr>
          <p:spPr bwMode="auto">
            <a:xfrm>
              <a:off x="3094038" y="3744913"/>
              <a:ext cx="363538" cy="330200"/>
            </a:xfrm>
            <a:custGeom>
              <a:avLst/>
              <a:gdLst>
                <a:gd name="T0" fmla="*/ 75 w 97"/>
                <a:gd name="T1" fmla="*/ 2 h 88"/>
                <a:gd name="T2" fmla="*/ 75 w 97"/>
                <a:gd name="T3" fmla="*/ 12 h 88"/>
                <a:gd name="T4" fmla="*/ 45 w 97"/>
                <a:gd name="T5" fmla="*/ 0 h 88"/>
                <a:gd name="T6" fmla="*/ 13 w 97"/>
                <a:gd name="T7" fmla="*/ 12 h 88"/>
                <a:gd name="T8" fmla="*/ 0 w 97"/>
                <a:gd name="T9" fmla="*/ 44 h 88"/>
                <a:gd name="T10" fmla="*/ 13 w 97"/>
                <a:gd name="T11" fmla="*/ 76 h 88"/>
                <a:gd name="T12" fmla="*/ 46 w 97"/>
                <a:gd name="T13" fmla="*/ 88 h 88"/>
                <a:gd name="T14" fmla="*/ 75 w 97"/>
                <a:gd name="T15" fmla="*/ 77 h 88"/>
                <a:gd name="T16" fmla="*/ 75 w 97"/>
                <a:gd name="T17" fmla="*/ 86 h 88"/>
                <a:gd name="T18" fmla="*/ 97 w 97"/>
                <a:gd name="T19" fmla="*/ 86 h 88"/>
                <a:gd name="T20" fmla="*/ 97 w 97"/>
                <a:gd name="T21" fmla="*/ 2 h 88"/>
                <a:gd name="T22" fmla="*/ 75 w 97"/>
                <a:gd name="T23" fmla="*/ 2 h 88"/>
                <a:gd name="T24" fmla="*/ 69 w 97"/>
                <a:gd name="T25" fmla="*/ 63 h 88"/>
                <a:gd name="T26" fmla="*/ 49 w 97"/>
                <a:gd name="T27" fmla="*/ 71 h 88"/>
                <a:gd name="T28" fmla="*/ 30 w 97"/>
                <a:gd name="T29" fmla="*/ 63 h 88"/>
                <a:gd name="T30" fmla="*/ 23 w 97"/>
                <a:gd name="T31" fmla="*/ 44 h 88"/>
                <a:gd name="T32" fmla="*/ 30 w 97"/>
                <a:gd name="T33" fmla="*/ 25 h 88"/>
                <a:gd name="T34" fmla="*/ 49 w 97"/>
                <a:gd name="T35" fmla="*/ 17 h 88"/>
                <a:gd name="T36" fmla="*/ 69 w 97"/>
                <a:gd name="T37" fmla="*/ 25 h 88"/>
                <a:gd name="T38" fmla="*/ 76 w 97"/>
                <a:gd name="T39" fmla="*/ 44 h 88"/>
                <a:gd name="T40" fmla="*/ 69 w 97"/>
                <a:gd name="T41" fmla="*/ 6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7" h="88">
                  <a:moveTo>
                    <a:pt x="75" y="2"/>
                  </a:moveTo>
                  <a:cubicBezTo>
                    <a:pt x="75" y="12"/>
                    <a:pt x="75" y="12"/>
                    <a:pt x="75" y="12"/>
                  </a:cubicBezTo>
                  <a:cubicBezTo>
                    <a:pt x="66" y="3"/>
                    <a:pt x="56" y="0"/>
                    <a:pt x="45" y="0"/>
                  </a:cubicBezTo>
                  <a:cubicBezTo>
                    <a:pt x="32" y="0"/>
                    <a:pt x="21" y="4"/>
                    <a:pt x="13" y="12"/>
                  </a:cubicBezTo>
                  <a:cubicBezTo>
                    <a:pt x="4" y="21"/>
                    <a:pt x="0" y="31"/>
                    <a:pt x="0" y="44"/>
                  </a:cubicBezTo>
                  <a:cubicBezTo>
                    <a:pt x="0" y="56"/>
                    <a:pt x="4" y="67"/>
                    <a:pt x="13" y="76"/>
                  </a:cubicBezTo>
                  <a:cubicBezTo>
                    <a:pt x="22" y="84"/>
                    <a:pt x="32" y="88"/>
                    <a:pt x="46" y="88"/>
                  </a:cubicBezTo>
                  <a:cubicBezTo>
                    <a:pt x="56" y="88"/>
                    <a:pt x="66" y="85"/>
                    <a:pt x="75" y="77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97" y="86"/>
                    <a:pt x="97" y="86"/>
                    <a:pt x="97" y="86"/>
                  </a:cubicBezTo>
                  <a:cubicBezTo>
                    <a:pt x="97" y="2"/>
                    <a:pt x="97" y="2"/>
                    <a:pt x="97" y="2"/>
                  </a:cubicBezTo>
                  <a:lnTo>
                    <a:pt x="75" y="2"/>
                  </a:lnTo>
                  <a:close/>
                  <a:moveTo>
                    <a:pt x="69" y="63"/>
                  </a:moveTo>
                  <a:cubicBezTo>
                    <a:pt x="64" y="68"/>
                    <a:pt x="57" y="71"/>
                    <a:pt x="49" y="71"/>
                  </a:cubicBezTo>
                  <a:cubicBezTo>
                    <a:pt x="41" y="71"/>
                    <a:pt x="35" y="68"/>
                    <a:pt x="30" y="63"/>
                  </a:cubicBezTo>
                  <a:cubicBezTo>
                    <a:pt x="25" y="58"/>
                    <a:pt x="23" y="52"/>
                    <a:pt x="23" y="44"/>
                  </a:cubicBezTo>
                  <a:cubicBezTo>
                    <a:pt x="23" y="36"/>
                    <a:pt x="25" y="30"/>
                    <a:pt x="30" y="25"/>
                  </a:cubicBezTo>
                  <a:cubicBezTo>
                    <a:pt x="35" y="20"/>
                    <a:pt x="41" y="17"/>
                    <a:pt x="49" y="17"/>
                  </a:cubicBezTo>
                  <a:cubicBezTo>
                    <a:pt x="57" y="17"/>
                    <a:pt x="64" y="20"/>
                    <a:pt x="69" y="25"/>
                  </a:cubicBezTo>
                  <a:cubicBezTo>
                    <a:pt x="74" y="30"/>
                    <a:pt x="76" y="36"/>
                    <a:pt x="76" y="44"/>
                  </a:cubicBezTo>
                  <a:cubicBezTo>
                    <a:pt x="76" y="52"/>
                    <a:pt x="74" y="58"/>
                    <a:pt x="69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9"/>
            <p:cNvSpPr>
              <a:spLocks/>
            </p:cNvSpPr>
            <p:nvPr/>
          </p:nvSpPr>
          <p:spPr bwMode="auto">
            <a:xfrm>
              <a:off x="2224088" y="3609975"/>
              <a:ext cx="307975" cy="460375"/>
            </a:xfrm>
            <a:custGeom>
              <a:avLst/>
              <a:gdLst>
                <a:gd name="T0" fmla="*/ 0 w 82"/>
                <a:gd name="T1" fmla="*/ 0 h 123"/>
                <a:gd name="T2" fmla="*/ 24 w 82"/>
                <a:gd name="T3" fmla="*/ 0 h 123"/>
                <a:gd name="T4" fmla="*/ 24 w 82"/>
                <a:gd name="T5" fmla="*/ 47 h 123"/>
                <a:gd name="T6" fmla="*/ 50 w 82"/>
                <a:gd name="T7" fmla="*/ 36 h 123"/>
                <a:gd name="T8" fmla="*/ 82 w 82"/>
                <a:gd name="T9" fmla="*/ 72 h 123"/>
                <a:gd name="T10" fmla="*/ 82 w 82"/>
                <a:gd name="T11" fmla="*/ 123 h 123"/>
                <a:gd name="T12" fmla="*/ 61 w 82"/>
                <a:gd name="T13" fmla="*/ 123 h 123"/>
                <a:gd name="T14" fmla="*/ 61 w 82"/>
                <a:gd name="T15" fmla="*/ 71 h 123"/>
                <a:gd name="T16" fmla="*/ 43 w 82"/>
                <a:gd name="T17" fmla="*/ 51 h 123"/>
                <a:gd name="T18" fmla="*/ 24 w 82"/>
                <a:gd name="T19" fmla="*/ 71 h 123"/>
                <a:gd name="T20" fmla="*/ 24 w 82"/>
                <a:gd name="T21" fmla="*/ 123 h 123"/>
                <a:gd name="T22" fmla="*/ 0 w 82"/>
                <a:gd name="T23" fmla="*/ 123 h 123"/>
                <a:gd name="T24" fmla="*/ 0 w 82"/>
                <a:gd name="T2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123">
                  <a:moveTo>
                    <a:pt x="0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32" y="36"/>
                    <a:pt x="50" y="36"/>
                  </a:cubicBezTo>
                  <a:cubicBezTo>
                    <a:pt x="67" y="36"/>
                    <a:pt x="82" y="47"/>
                    <a:pt x="82" y="72"/>
                  </a:cubicBezTo>
                  <a:cubicBezTo>
                    <a:pt x="82" y="123"/>
                    <a:pt x="82" y="123"/>
                    <a:pt x="82" y="123"/>
                  </a:cubicBezTo>
                  <a:cubicBezTo>
                    <a:pt x="61" y="123"/>
                    <a:pt x="61" y="123"/>
                    <a:pt x="61" y="123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61" y="62"/>
                    <a:pt x="57" y="51"/>
                    <a:pt x="43" y="51"/>
                  </a:cubicBezTo>
                  <a:cubicBezTo>
                    <a:pt x="30" y="51"/>
                    <a:pt x="24" y="60"/>
                    <a:pt x="24" y="71"/>
                  </a:cubicBezTo>
                  <a:cubicBezTo>
                    <a:pt x="24" y="123"/>
                    <a:pt x="24" y="123"/>
                    <a:pt x="24" y="123"/>
                  </a:cubicBezTo>
                  <a:cubicBezTo>
                    <a:pt x="0" y="123"/>
                    <a:pt x="0" y="123"/>
                    <a:pt x="0" y="123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0"/>
            <p:cNvSpPr>
              <a:spLocks/>
            </p:cNvSpPr>
            <p:nvPr/>
          </p:nvSpPr>
          <p:spPr bwMode="auto">
            <a:xfrm>
              <a:off x="1782763" y="3659188"/>
              <a:ext cx="411163" cy="419100"/>
            </a:xfrm>
            <a:custGeom>
              <a:avLst/>
              <a:gdLst>
                <a:gd name="T0" fmla="*/ 110 w 110"/>
                <a:gd name="T1" fmla="*/ 89 h 112"/>
                <a:gd name="T2" fmla="*/ 91 w 110"/>
                <a:gd name="T3" fmla="*/ 105 h 112"/>
                <a:gd name="T4" fmla="*/ 60 w 110"/>
                <a:gd name="T5" fmla="*/ 112 h 112"/>
                <a:gd name="T6" fmla="*/ 17 w 110"/>
                <a:gd name="T7" fmla="*/ 96 h 112"/>
                <a:gd name="T8" fmla="*/ 0 w 110"/>
                <a:gd name="T9" fmla="*/ 56 h 112"/>
                <a:gd name="T10" fmla="*/ 20 w 110"/>
                <a:gd name="T11" fmla="*/ 15 h 112"/>
                <a:gd name="T12" fmla="*/ 60 w 110"/>
                <a:gd name="T13" fmla="*/ 0 h 112"/>
                <a:gd name="T14" fmla="*/ 91 w 110"/>
                <a:gd name="T15" fmla="*/ 8 h 112"/>
                <a:gd name="T16" fmla="*/ 110 w 110"/>
                <a:gd name="T17" fmla="*/ 24 h 112"/>
                <a:gd name="T18" fmla="*/ 90 w 110"/>
                <a:gd name="T19" fmla="*/ 37 h 112"/>
                <a:gd name="T20" fmla="*/ 85 w 110"/>
                <a:gd name="T21" fmla="*/ 29 h 112"/>
                <a:gd name="T22" fmla="*/ 60 w 110"/>
                <a:gd name="T23" fmla="*/ 18 h 112"/>
                <a:gd name="T24" fmla="*/ 35 w 110"/>
                <a:gd name="T25" fmla="*/ 29 h 112"/>
                <a:gd name="T26" fmla="*/ 25 w 110"/>
                <a:gd name="T27" fmla="*/ 56 h 112"/>
                <a:gd name="T28" fmla="*/ 35 w 110"/>
                <a:gd name="T29" fmla="*/ 84 h 112"/>
                <a:gd name="T30" fmla="*/ 60 w 110"/>
                <a:gd name="T31" fmla="*/ 95 h 112"/>
                <a:gd name="T32" fmla="*/ 85 w 110"/>
                <a:gd name="T33" fmla="*/ 84 h 112"/>
                <a:gd name="T34" fmla="*/ 90 w 110"/>
                <a:gd name="T35" fmla="*/ 75 h 112"/>
                <a:gd name="T36" fmla="*/ 110 w 110"/>
                <a:gd name="T37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0" h="112">
                  <a:moveTo>
                    <a:pt x="110" y="89"/>
                  </a:moveTo>
                  <a:cubicBezTo>
                    <a:pt x="105" y="95"/>
                    <a:pt x="99" y="101"/>
                    <a:pt x="91" y="105"/>
                  </a:cubicBezTo>
                  <a:cubicBezTo>
                    <a:pt x="82" y="110"/>
                    <a:pt x="71" y="112"/>
                    <a:pt x="60" y="112"/>
                  </a:cubicBezTo>
                  <a:cubicBezTo>
                    <a:pt x="43" y="112"/>
                    <a:pt x="29" y="107"/>
                    <a:pt x="17" y="96"/>
                  </a:cubicBezTo>
                  <a:cubicBezTo>
                    <a:pt x="6" y="85"/>
                    <a:pt x="0" y="72"/>
                    <a:pt x="0" y="56"/>
                  </a:cubicBezTo>
                  <a:cubicBezTo>
                    <a:pt x="0" y="40"/>
                    <a:pt x="6" y="26"/>
                    <a:pt x="20" y="15"/>
                  </a:cubicBezTo>
                  <a:cubicBezTo>
                    <a:pt x="31" y="5"/>
                    <a:pt x="45" y="0"/>
                    <a:pt x="60" y="0"/>
                  </a:cubicBezTo>
                  <a:cubicBezTo>
                    <a:pt x="71" y="0"/>
                    <a:pt x="81" y="3"/>
                    <a:pt x="91" y="8"/>
                  </a:cubicBezTo>
                  <a:cubicBezTo>
                    <a:pt x="99" y="12"/>
                    <a:pt x="105" y="17"/>
                    <a:pt x="110" y="24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9" y="34"/>
                    <a:pt x="87" y="31"/>
                    <a:pt x="85" y="29"/>
                  </a:cubicBezTo>
                  <a:cubicBezTo>
                    <a:pt x="78" y="22"/>
                    <a:pt x="70" y="18"/>
                    <a:pt x="60" y="18"/>
                  </a:cubicBezTo>
                  <a:cubicBezTo>
                    <a:pt x="50" y="18"/>
                    <a:pt x="41" y="22"/>
                    <a:pt x="35" y="29"/>
                  </a:cubicBezTo>
                  <a:cubicBezTo>
                    <a:pt x="28" y="36"/>
                    <a:pt x="25" y="45"/>
                    <a:pt x="25" y="56"/>
                  </a:cubicBezTo>
                  <a:cubicBezTo>
                    <a:pt x="25" y="68"/>
                    <a:pt x="28" y="77"/>
                    <a:pt x="35" y="84"/>
                  </a:cubicBezTo>
                  <a:cubicBezTo>
                    <a:pt x="41" y="91"/>
                    <a:pt x="49" y="95"/>
                    <a:pt x="60" y="95"/>
                  </a:cubicBezTo>
                  <a:cubicBezTo>
                    <a:pt x="69" y="95"/>
                    <a:pt x="78" y="91"/>
                    <a:pt x="85" y="84"/>
                  </a:cubicBezTo>
                  <a:cubicBezTo>
                    <a:pt x="87" y="81"/>
                    <a:pt x="89" y="79"/>
                    <a:pt x="90" y="75"/>
                  </a:cubicBezTo>
                  <a:cubicBezTo>
                    <a:pt x="90" y="75"/>
                    <a:pt x="105" y="85"/>
                    <a:pt x="110" y="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1"/>
            <p:cNvSpPr>
              <a:spLocks/>
            </p:cNvSpPr>
            <p:nvPr/>
          </p:nvSpPr>
          <p:spPr bwMode="auto">
            <a:xfrm>
              <a:off x="2749551" y="3744913"/>
              <a:ext cx="303213" cy="322262"/>
            </a:xfrm>
            <a:custGeom>
              <a:avLst/>
              <a:gdLst>
                <a:gd name="T0" fmla="*/ 49 w 81"/>
                <a:gd name="T1" fmla="*/ 0 h 86"/>
                <a:gd name="T2" fmla="*/ 20 w 81"/>
                <a:gd name="T3" fmla="*/ 11 h 86"/>
                <a:gd name="T4" fmla="*/ 19 w 81"/>
                <a:gd name="T5" fmla="*/ 2 h 86"/>
                <a:gd name="T6" fmla="*/ 0 w 81"/>
                <a:gd name="T7" fmla="*/ 2 h 86"/>
                <a:gd name="T8" fmla="*/ 0 w 81"/>
                <a:gd name="T9" fmla="*/ 86 h 86"/>
                <a:gd name="T10" fmla="*/ 22 w 81"/>
                <a:gd name="T11" fmla="*/ 86 h 86"/>
                <a:gd name="T12" fmla="*/ 22 w 81"/>
                <a:gd name="T13" fmla="*/ 35 h 86"/>
                <a:gd name="T14" fmla="*/ 42 w 81"/>
                <a:gd name="T15" fmla="*/ 15 h 86"/>
                <a:gd name="T16" fmla="*/ 60 w 81"/>
                <a:gd name="T17" fmla="*/ 35 h 86"/>
                <a:gd name="T18" fmla="*/ 60 w 81"/>
                <a:gd name="T19" fmla="*/ 86 h 86"/>
                <a:gd name="T20" fmla="*/ 81 w 81"/>
                <a:gd name="T21" fmla="*/ 86 h 86"/>
                <a:gd name="T22" fmla="*/ 81 w 81"/>
                <a:gd name="T23" fmla="*/ 36 h 86"/>
                <a:gd name="T24" fmla="*/ 49 w 81"/>
                <a:gd name="T25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1" h="86">
                  <a:moveTo>
                    <a:pt x="49" y="0"/>
                  </a:moveTo>
                  <a:cubicBezTo>
                    <a:pt x="27" y="0"/>
                    <a:pt x="20" y="11"/>
                    <a:pt x="20" y="1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24"/>
                    <a:pt x="29" y="15"/>
                    <a:pt x="42" y="15"/>
                  </a:cubicBezTo>
                  <a:cubicBezTo>
                    <a:pt x="56" y="15"/>
                    <a:pt x="60" y="26"/>
                    <a:pt x="60" y="35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81" y="86"/>
                    <a:pt x="81" y="86"/>
                    <a:pt x="81" y="86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81" y="10"/>
                    <a:pt x="66" y="0"/>
                    <a:pt x="4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Rectangle 12"/>
            <p:cNvSpPr>
              <a:spLocks noChangeArrowheads="1"/>
            </p:cNvSpPr>
            <p:nvPr/>
          </p:nvSpPr>
          <p:spPr bwMode="auto">
            <a:xfrm>
              <a:off x="2595563" y="3748088"/>
              <a:ext cx="82550" cy="3190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3"/>
            <p:cNvSpPr>
              <a:spLocks/>
            </p:cNvSpPr>
            <p:nvPr/>
          </p:nvSpPr>
          <p:spPr bwMode="auto">
            <a:xfrm>
              <a:off x="2587626" y="3632200"/>
              <a:ext cx="98425" cy="85725"/>
            </a:xfrm>
            <a:custGeom>
              <a:avLst/>
              <a:gdLst>
                <a:gd name="T0" fmla="*/ 13 w 26"/>
                <a:gd name="T1" fmla="*/ 23 h 23"/>
                <a:gd name="T2" fmla="*/ 0 w 26"/>
                <a:gd name="T3" fmla="*/ 11 h 23"/>
                <a:gd name="T4" fmla="*/ 13 w 26"/>
                <a:gd name="T5" fmla="*/ 0 h 23"/>
                <a:gd name="T6" fmla="*/ 26 w 26"/>
                <a:gd name="T7" fmla="*/ 11 h 23"/>
                <a:gd name="T8" fmla="*/ 13 w 26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3">
                  <a:moveTo>
                    <a:pt x="13" y="23"/>
                  </a:moveTo>
                  <a:cubicBezTo>
                    <a:pt x="5" y="23"/>
                    <a:pt x="0" y="17"/>
                    <a:pt x="0" y="11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21" y="0"/>
                    <a:pt x="26" y="5"/>
                    <a:pt x="26" y="11"/>
                  </a:cubicBezTo>
                  <a:cubicBezTo>
                    <a:pt x="26" y="17"/>
                    <a:pt x="21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4"/>
            <p:cNvSpPr>
              <a:spLocks/>
            </p:cNvSpPr>
            <p:nvPr/>
          </p:nvSpPr>
          <p:spPr bwMode="auto">
            <a:xfrm>
              <a:off x="2587626" y="4100513"/>
              <a:ext cx="98425" cy="87312"/>
            </a:xfrm>
            <a:custGeom>
              <a:avLst/>
              <a:gdLst>
                <a:gd name="T0" fmla="*/ 13 w 26"/>
                <a:gd name="T1" fmla="*/ 23 h 23"/>
                <a:gd name="T2" fmla="*/ 0 w 26"/>
                <a:gd name="T3" fmla="*/ 12 h 23"/>
                <a:gd name="T4" fmla="*/ 13 w 26"/>
                <a:gd name="T5" fmla="*/ 0 h 23"/>
                <a:gd name="T6" fmla="*/ 26 w 26"/>
                <a:gd name="T7" fmla="*/ 12 h 23"/>
                <a:gd name="T8" fmla="*/ 13 w 26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3">
                  <a:moveTo>
                    <a:pt x="13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21" y="0"/>
                    <a:pt x="26" y="5"/>
                    <a:pt x="26" y="12"/>
                  </a:cubicBezTo>
                  <a:cubicBezTo>
                    <a:pt x="26" y="18"/>
                    <a:pt x="21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5"/>
            <p:cNvSpPr>
              <a:spLocks/>
            </p:cNvSpPr>
            <p:nvPr/>
          </p:nvSpPr>
          <p:spPr bwMode="auto">
            <a:xfrm>
              <a:off x="3470276" y="4216400"/>
              <a:ext cx="498475" cy="323850"/>
            </a:xfrm>
            <a:custGeom>
              <a:avLst/>
              <a:gdLst>
                <a:gd name="T0" fmla="*/ 104 w 133"/>
                <a:gd name="T1" fmla="*/ 0 h 86"/>
                <a:gd name="T2" fmla="*/ 73 w 133"/>
                <a:gd name="T3" fmla="*/ 13 h 86"/>
                <a:gd name="T4" fmla="*/ 49 w 133"/>
                <a:gd name="T5" fmla="*/ 0 h 86"/>
                <a:gd name="T6" fmla="*/ 21 w 133"/>
                <a:gd name="T7" fmla="*/ 11 h 86"/>
                <a:gd name="T8" fmla="*/ 20 w 133"/>
                <a:gd name="T9" fmla="*/ 1 h 86"/>
                <a:gd name="T10" fmla="*/ 0 w 133"/>
                <a:gd name="T11" fmla="*/ 1 h 86"/>
                <a:gd name="T12" fmla="*/ 0 w 133"/>
                <a:gd name="T13" fmla="*/ 86 h 86"/>
                <a:gd name="T14" fmla="*/ 23 w 133"/>
                <a:gd name="T15" fmla="*/ 86 h 86"/>
                <a:gd name="T16" fmla="*/ 23 w 133"/>
                <a:gd name="T17" fmla="*/ 35 h 86"/>
                <a:gd name="T18" fmla="*/ 41 w 133"/>
                <a:gd name="T19" fmla="*/ 15 h 86"/>
                <a:gd name="T20" fmla="*/ 57 w 133"/>
                <a:gd name="T21" fmla="*/ 35 h 86"/>
                <a:gd name="T22" fmla="*/ 57 w 133"/>
                <a:gd name="T23" fmla="*/ 86 h 86"/>
                <a:gd name="T24" fmla="*/ 78 w 133"/>
                <a:gd name="T25" fmla="*/ 86 h 86"/>
                <a:gd name="T26" fmla="*/ 78 w 133"/>
                <a:gd name="T27" fmla="*/ 36 h 86"/>
                <a:gd name="T28" fmla="*/ 78 w 133"/>
                <a:gd name="T29" fmla="*/ 36 h 86"/>
                <a:gd name="T30" fmla="*/ 96 w 133"/>
                <a:gd name="T31" fmla="*/ 15 h 86"/>
                <a:gd name="T32" fmla="*/ 112 w 133"/>
                <a:gd name="T33" fmla="*/ 35 h 86"/>
                <a:gd name="T34" fmla="*/ 112 w 133"/>
                <a:gd name="T35" fmla="*/ 86 h 86"/>
                <a:gd name="T36" fmla="*/ 133 w 133"/>
                <a:gd name="T37" fmla="*/ 86 h 86"/>
                <a:gd name="T38" fmla="*/ 133 w 133"/>
                <a:gd name="T39" fmla="*/ 36 h 86"/>
                <a:gd name="T40" fmla="*/ 104 w 133"/>
                <a:gd name="T4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3" h="86">
                  <a:moveTo>
                    <a:pt x="104" y="0"/>
                  </a:moveTo>
                  <a:cubicBezTo>
                    <a:pt x="90" y="0"/>
                    <a:pt x="81" y="5"/>
                    <a:pt x="73" y="13"/>
                  </a:cubicBezTo>
                  <a:cubicBezTo>
                    <a:pt x="67" y="4"/>
                    <a:pt x="58" y="1"/>
                    <a:pt x="49" y="0"/>
                  </a:cubicBezTo>
                  <a:cubicBezTo>
                    <a:pt x="29" y="0"/>
                    <a:pt x="21" y="11"/>
                    <a:pt x="21" y="1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3" y="86"/>
                    <a:pt x="23" y="86"/>
                    <a:pt x="23" y="86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24"/>
                    <a:pt x="29" y="15"/>
                    <a:pt x="41" y="15"/>
                  </a:cubicBezTo>
                  <a:cubicBezTo>
                    <a:pt x="53" y="15"/>
                    <a:pt x="57" y="26"/>
                    <a:pt x="57" y="35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36"/>
                    <a:pt x="78" y="36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78" y="22"/>
                    <a:pt x="85" y="15"/>
                    <a:pt x="96" y="15"/>
                  </a:cubicBezTo>
                  <a:cubicBezTo>
                    <a:pt x="108" y="15"/>
                    <a:pt x="112" y="26"/>
                    <a:pt x="112" y="35"/>
                  </a:cubicBezTo>
                  <a:cubicBezTo>
                    <a:pt x="112" y="86"/>
                    <a:pt x="112" y="86"/>
                    <a:pt x="112" y="86"/>
                  </a:cubicBezTo>
                  <a:cubicBezTo>
                    <a:pt x="133" y="86"/>
                    <a:pt x="133" y="86"/>
                    <a:pt x="133" y="86"/>
                  </a:cubicBezTo>
                  <a:cubicBezTo>
                    <a:pt x="133" y="36"/>
                    <a:pt x="133" y="36"/>
                    <a:pt x="133" y="36"/>
                  </a:cubicBezTo>
                  <a:cubicBezTo>
                    <a:pt x="133" y="10"/>
                    <a:pt x="119" y="1"/>
                    <a:pt x="10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Rectangle 16"/>
            <p:cNvSpPr>
              <a:spLocks noChangeArrowheads="1"/>
            </p:cNvSpPr>
            <p:nvPr/>
          </p:nvSpPr>
          <p:spPr bwMode="auto">
            <a:xfrm>
              <a:off x="2595563" y="4221163"/>
              <a:ext cx="82550" cy="3190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7"/>
            <p:cNvSpPr>
              <a:spLocks noEditPoints="1"/>
            </p:cNvSpPr>
            <p:nvPr/>
          </p:nvSpPr>
          <p:spPr bwMode="auto">
            <a:xfrm>
              <a:off x="3071813" y="4213225"/>
              <a:ext cx="357188" cy="330200"/>
            </a:xfrm>
            <a:custGeom>
              <a:avLst/>
              <a:gdLst>
                <a:gd name="T0" fmla="*/ 47 w 95"/>
                <a:gd name="T1" fmla="*/ 0 h 88"/>
                <a:gd name="T2" fmla="*/ 71 w 95"/>
                <a:gd name="T3" fmla="*/ 6 h 88"/>
                <a:gd name="T4" fmla="*/ 89 w 95"/>
                <a:gd name="T5" fmla="*/ 22 h 88"/>
                <a:gd name="T6" fmla="*/ 95 w 95"/>
                <a:gd name="T7" fmla="*/ 44 h 88"/>
                <a:gd name="T8" fmla="*/ 89 w 95"/>
                <a:gd name="T9" fmla="*/ 67 h 88"/>
                <a:gd name="T10" fmla="*/ 71 w 95"/>
                <a:gd name="T11" fmla="*/ 83 h 88"/>
                <a:gd name="T12" fmla="*/ 47 w 95"/>
                <a:gd name="T13" fmla="*/ 88 h 88"/>
                <a:gd name="T14" fmla="*/ 14 w 95"/>
                <a:gd name="T15" fmla="*/ 76 h 88"/>
                <a:gd name="T16" fmla="*/ 0 w 95"/>
                <a:gd name="T17" fmla="*/ 44 h 88"/>
                <a:gd name="T18" fmla="*/ 15 w 95"/>
                <a:gd name="T19" fmla="*/ 12 h 88"/>
                <a:gd name="T20" fmla="*/ 47 w 95"/>
                <a:gd name="T21" fmla="*/ 0 h 88"/>
                <a:gd name="T22" fmla="*/ 48 w 95"/>
                <a:gd name="T23" fmla="*/ 15 h 88"/>
                <a:gd name="T24" fmla="*/ 30 w 95"/>
                <a:gd name="T25" fmla="*/ 23 h 88"/>
                <a:gd name="T26" fmla="*/ 23 w 95"/>
                <a:gd name="T27" fmla="*/ 44 h 88"/>
                <a:gd name="T28" fmla="*/ 30 w 95"/>
                <a:gd name="T29" fmla="*/ 66 h 88"/>
                <a:gd name="T30" fmla="*/ 48 w 95"/>
                <a:gd name="T31" fmla="*/ 74 h 88"/>
                <a:gd name="T32" fmla="*/ 67 w 95"/>
                <a:gd name="T33" fmla="*/ 66 h 88"/>
                <a:gd name="T34" fmla="*/ 74 w 95"/>
                <a:gd name="T35" fmla="*/ 44 h 88"/>
                <a:gd name="T36" fmla="*/ 67 w 95"/>
                <a:gd name="T37" fmla="*/ 23 h 88"/>
                <a:gd name="T38" fmla="*/ 48 w 95"/>
                <a:gd name="T39" fmla="*/ 1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5" h="88">
                  <a:moveTo>
                    <a:pt x="47" y="0"/>
                  </a:moveTo>
                  <a:cubicBezTo>
                    <a:pt x="56" y="0"/>
                    <a:pt x="63" y="2"/>
                    <a:pt x="71" y="6"/>
                  </a:cubicBezTo>
                  <a:cubicBezTo>
                    <a:pt x="79" y="10"/>
                    <a:pt x="85" y="15"/>
                    <a:pt x="89" y="22"/>
                  </a:cubicBezTo>
                  <a:cubicBezTo>
                    <a:pt x="93" y="29"/>
                    <a:pt x="95" y="36"/>
                    <a:pt x="95" y="44"/>
                  </a:cubicBezTo>
                  <a:cubicBezTo>
                    <a:pt x="95" y="52"/>
                    <a:pt x="93" y="60"/>
                    <a:pt x="89" y="67"/>
                  </a:cubicBezTo>
                  <a:cubicBezTo>
                    <a:pt x="84" y="73"/>
                    <a:pt x="79" y="79"/>
                    <a:pt x="71" y="83"/>
                  </a:cubicBezTo>
                  <a:cubicBezTo>
                    <a:pt x="64" y="87"/>
                    <a:pt x="56" y="88"/>
                    <a:pt x="47" y="88"/>
                  </a:cubicBezTo>
                  <a:cubicBezTo>
                    <a:pt x="34" y="88"/>
                    <a:pt x="23" y="84"/>
                    <a:pt x="14" y="76"/>
                  </a:cubicBezTo>
                  <a:cubicBezTo>
                    <a:pt x="4" y="67"/>
                    <a:pt x="0" y="57"/>
                    <a:pt x="0" y="44"/>
                  </a:cubicBezTo>
                  <a:cubicBezTo>
                    <a:pt x="0" y="31"/>
                    <a:pt x="5" y="20"/>
                    <a:pt x="15" y="12"/>
                  </a:cubicBezTo>
                  <a:cubicBezTo>
                    <a:pt x="25" y="4"/>
                    <a:pt x="35" y="0"/>
                    <a:pt x="47" y="0"/>
                  </a:cubicBezTo>
                  <a:close/>
                  <a:moveTo>
                    <a:pt x="48" y="15"/>
                  </a:moveTo>
                  <a:cubicBezTo>
                    <a:pt x="41" y="15"/>
                    <a:pt x="35" y="18"/>
                    <a:pt x="30" y="23"/>
                  </a:cubicBezTo>
                  <a:cubicBezTo>
                    <a:pt x="25" y="29"/>
                    <a:pt x="23" y="36"/>
                    <a:pt x="23" y="44"/>
                  </a:cubicBezTo>
                  <a:cubicBezTo>
                    <a:pt x="23" y="53"/>
                    <a:pt x="25" y="60"/>
                    <a:pt x="30" y="66"/>
                  </a:cubicBezTo>
                  <a:cubicBezTo>
                    <a:pt x="35" y="71"/>
                    <a:pt x="41" y="74"/>
                    <a:pt x="48" y="74"/>
                  </a:cubicBezTo>
                  <a:cubicBezTo>
                    <a:pt x="56" y="74"/>
                    <a:pt x="62" y="71"/>
                    <a:pt x="67" y="66"/>
                  </a:cubicBezTo>
                  <a:cubicBezTo>
                    <a:pt x="72" y="60"/>
                    <a:pt x="74" y="53"/>
                    <a:pt x="74" y="44"/>
                  </a:cubicBezTo>
                  <a:cubicBezTo>
                    <a:pt x="74" y="36"/>
                    <a:pt x="72" y="29"/>
                    <a:pt x="67" y="23"/>
                  </a:cubicBezTo>
                  <a:cubicBezTo>
                    <a:pt x="62" y="18"/>
                    <a:pt x="56" y="15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8"/>
            <p:cNvSpPr>
              <a:spLocks/>
            </p:cNvSpPr>
            <p:nvPr/>
          </p:nvSpPr>
          <p:spPr bwMode="auto">
            <a:xfrm>
              <a:off x="2224088" y="4213225"/>
              <a:ext cx="307975" cy="327025"/>
            </a:xfrm>
            <a:custGeom>
              <a:avLst/>
              <a:gdLst>
                <a:gd name="T0" fmla="*/ 50 w 82"/>
                <a:gd name="T1" fmla="*/ 1 h 87"/>
                <a:gd name="T2" fmla="*/ 21 w 82"/>
                <a:gd name="T3" fmla="*/ 12 h 87"/>
                <a:gd name="T4" fmla="*/ 20 w 82"/>
                <a:gd name="T5" fmla="*/ 2 h 87"/>
                <a:gd name="T6" fmla="*/ 0 w 82"/>
                <a:gd name="T7" fmla="*/ 2 h 87"/>
                <a:gd name="T8" fmla="*/ 0 w 82"/>
                <a:gd name="T9" fmla="*/ 87 h 87"/>
                <a:gd name="T10" fmla="*/ 23 w 82"/>
                <a:gd name="T11" fmla="*/ 87 h 87"/>
                <a:gd name="T12" fmla="*/ 23 w 82"/>
                <a:gd name="T13" fmla="*/ 35 h 87"/>
                <a:gd name="T14" fmla="*/ 43 w 82"/>
                <a:gd name="T15" fmla="*/ 15 h 87"/>
                <a:gd name="T16" fmla="*/ 60 w 82"/>
                <a:gd name="T17" fmla="*/ 35 h 87"/>
                <a:gd name="T18" fmla="*/ 60 w 82"/>
                <a:gd name="T19" fmla="*/ 87 h 87"/>
                <a:gd name="T20" fmla="*/ 82 w 82"/>
                <a:gd name="T21" fmla="*/ 87 h 87"/>
                <a:gd name="T22" fmla="*/ 82 w 82"/>
                <a:gd name="T23" fmla="*/ 37 h 87"/>
                <a:gd name="T24" fmla="*/ 50 w 82"/>
                <a:gd name="T25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87">
                  <a:moveTo>
                    <a:pt x="50" y="1"/>
                  </a:moveTo>
                  <a:cubicBezTo>
                    <a:pt x="28" y="0"/>
                    <a:pt x="21" y="12"/>
                    <a:pt x="21" y="1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23" y="87"/>
                    <a:pt x="23" y="87"/>
                    <a:pt x="23" y="87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24"/>
                    <a:pt x="30" y="15"/>
                    <a:pt x="43" y="15"/>
                  </a:cubicBezTo>
                  <a:cubicBezTo>
                    <a:pt x="57" y="15"/>
                    <a:pt x="60" y="26"/>
                    <a:pt x="60" y="35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2" y="11"/>
                    <a:pt x="67" y="1"/>
                    <a:pt x="5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9"/>
            <p:cNvSpPr>
              <a:spLocks/>
            </p:cNvSpPr>
            <p:nvPr/>
          </p:nvSpPr>
          <p:spPr bwMode="auto">
            <a:xfrm>
              <a:off x="1838326" y="4221163"/>
              <a:ext cx="319088" cy="322262"/>
            </a:xfrm>
            <a:custGeom>
              <a:avLst/>
              <a:gdLst>
                <a:gd name="T0" fmla="*/ 35 w 85"/>
                <a:gd name="T1" fmla="*/ 86 h 86"/>
                <a:gd name="T2" fmla="*/ 64 w 85"/>
                <a:gd name="T3" fmla="*/ 75 h 86"/>
                <a:gd name="T4" fmla="*/ 65 w 85"/>
                <a:gd name="T5" fmla="*/ 85 h 86"/>
                <a:gd name="T6" fmla="*/ 85 w 85"/>
                <a:gd name="T7" fmla="*/ 85 h 86"/>
                <a:gd name="T8" fmla="*/ 85 w 85"/>
                <a:gd name="T9" fmla="*/ 0 h 86"/>
                <a:gd name="T10" fmla="*/ 62 w 85"/>
                <a:gd name="T11" fmla="*/ 0 h 86"/>
                <a:gd name="T12" fmla="*/ 62 w 85"/>
                <a:gd name="T13" fmla="*/ 51 h 86"/>
                <a:gd name="T14" fmla="*/ 42 w 85"/>
                <a:gd name="T15" fmla="*/ 71 h 86"/>
                <a:gd name="T16" fmla="*/ 23 w 85"/>
                <a:gd name="T17" fmla="*/ 51 h 86"/>
                <a:gd name="T18" fmla="*/ 23 w 85"/>
                <a:gd name="T19" fmla="*/ 0 h 86"/>
                <a:gd name="T20" fmla="*/ 0 w 85"/>
                <a:gd name="T21" fmla="*/ 0 h 86"/>
                <a:gd name="T22" fmla="*/ 0 w 85"/>
                <a:gd name="T23" fmla="*/ 50 h 86"/>
                <a:gd name="T24" fmla="*/ 35 w 85"/>
                <a:gd name="T2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86">
                  <a:moveTo>
                    <a:pt x="35" y="86"/>
                  </a:moveTo>
                  <a:cubicBezTo>
                    <a:pt x="57" y="86"/>
                    <a:pt x="64" y="75"/>
                    <a:pt x="64" y="7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2" y="62"/>
                    <a:pt x="55" y="71"/>
                    <a:pt x="42" y="71"/>
                  </a:cubicBezTo>
                  <a:cubicBezTo>
                    <a:pt x="29" y="71"/>
                    <a:pt x="23" y="60"/>
                    <a:pt x="23" y="5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76"/>
                    <a:pt x="18" y="86"/>
                    <a:pt x="35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0"/>
            <p:cNvSpPr>
              <a:spLocks/>
            </p:cNvSpPr>
            <p:nvPr/>
          </p:nvSpPr>
          <p:spPr bwMode="auto">
            <a:xfrm>
              <a:off x="2735263" y="4213225"/>
              <a:ext cx="328613" cy="333375"/>
            </a:xfrm>
            <a:custGeom>
              <a:avLst/>
              <a:gdLst>
                <a:gd name="T0" fmla="*/ 88 w 88"/>
                <a:gd name="T1" fmla="*/ 70 h 89"/>
                <a:gd name="T2" fmla="*/ 73 w 88"/>
                <a:gd name="T3" fmla="*/ 83 h 89"/>
                <a:gd name="T4" fmla="*/ 48 w 88"/>
                <a:gd name="T5" fmla="*/ 89 h 89"/>
                <a:gd name="T6" fmla="*/ 14 w 88"/>
                <a:gd name="T7" fmla="*/ 76 h 89"/>
                <a:gd name="T8" fmla="*/ 0 w 88"/>
                <a:gd name="T9" fmla="*/ 45 h 89"/>
                <a:gd name="T10" fmla="*/ 16 w 88"/>
                <a:gd name="T11" fmla="*/ 12 h 89"/>
                <a:gd name="T12" fmla="*/ 48 w 88"/>
                <a:gd name="T13" fmla="*/ 0 h 89"/>
                <a:gd name="T14" fmla="*/ 72 w 88"/>
                <a:gd name="T15" fmla="*/ 6 h 89"/>
                <a:gd name="T16" fmla="*/ 88 w 88"/>
                <a:gd name="T17" fmla="*/ 19 h 89"/>
                <a:gd name="T18" fmla="*/ 71 w 88"/>
                <a:gd name="T19" fmla="*/ 30 h 89"/>
                <a:gd name="T20" fmla="*/ 67 w 88"/>
                <a:gd name="T21" fmla="*/ 24 h 89"/>
                <a:gd name="T22" fmla="*/ 48 w 88"/>
                <a:gd name="T23" fmla="*/ 16 h 89"/>
                <a:gd name="T24" fmla="*/ 31 w 88"/>
                <a:gd name="T25" fmla="*/ 24 h 89"/>
                <a:gd name="T26" fmla="*/ 23 w 88"/>
                <a:gd name="T27" fmla="*/ 45 h 89"/>
                <a:gd name="T28" fmla="*/ 31 w 88"/>
                <a:gd name="T29" fmla="*/ 65 h 89"/>
                <a:gd name="T30" fmla="*/ 48 w 88"/>
                <a:gd name="T31" fmla="*/ 73 h 89"/>
                <a:gd name="T32" fmla="*/ 66 w 88"/>
                <a:gd name="T33" fmla="*/ 65 h 89"/>
                <a:gd name="T34" fmla="*/ 71 w 88"/>
                <a:gd name="T35" fmla="*/ 59 h 89"/>
                <a:gd name="T36" fmla="*/ 88 w 88"/>
                <a:gd name="T37" fmla="*/ 7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" h="89">
                  <a:moveTo>
                    <a:pt x="88" y="70"/>
                  </a:moveTo>
                  <a:cubicBezTo>
                    <a:pt x="84" y="76"/>
                    <a:pt x="79" y="80"/>
                    <a:pt x="73" y="83"/>
                  </a:cubicBezTo>
                  <a:cubicBezTo>
                    <a:pt x="65" y="87"/>
                    <a:pt x="57" y="89"/>
                    <a:pt x="48" y="89"/>
                  </a:cubicBezTo>
                  <a:cubicBezTo>
                    <a:pt x="35" y="89"/>
                    <a:pt x="24" y="84"/>
                    <a:pt x="14" y="76"/>
                  </a:cubicBezTo>
                  <a:cubicBezTo>
                    <a:pt x="5" y="67"/>
                    <a:pt x="0" y="57"/>
                    <a:pt x="0" y="45"/>
                  </a:cubicBezTo>
                  <a:cubicBezTo>
                    <a:pt x="0" y="32"/>
                    <a:pt x="6" y="21"/>
                    <a:pt x="16" y="12"/>
                  </a:cubicBezTo>
                  <a:cubicBezTo>
                    <a:pt x="25" y="4"/>
                    <a:pt x="36" y="0"/>
                    <a:pt x="48" y="0"/>
                  </a:cubicBezTo>
                  <a:cubicBezTo>
                    <a:pt x="56" y="0"/>
                    <a:pt x="65" y="2"/>
                    <a:pt x="72" y="6"/>
                  </a:cubicBezTo>
                  <a:cubicBezTo>
                    <a:pt x="79" y="9"/>
                    <a:pt x="84" y="14"/>
                    <a:pt x="88" y="19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0" y="28"/>
                    <a:pt x="68" y="26"/>
                    <a:pt x="67" y="24"/>
                  </a:cubicBezTo>
                  <a:cubicBezTo>
                    <a:pt x="62" y="19"/>
                    <a:pt x="56" y="16"/>
                    <a:pt x="48" y="16"/>
                  </a:cubicBezTo>
                  <a:cubicBezTo>
                    <a:pt x="41" y="16"/>
                    <a:pt x="35" y="19"/>
                    <a:pt x="31" y="24"/>
                  </a:cubicBezTo>
                  <a:cubicBezTo>
                    <a:pt x="26" y="29"/>
                    <a:pt x="23" y="36"/>
                    <a:pt x="23" y="45"/>
                  </a:cubicBezTo>
                  <a:cubicBezTo>
                    <a:pt x="23" y="53"/>
                    <a:pt x="26" y="60"/>
                    <a:pt x="31" y="65"/>
                  </a:cubicBezTo>
                  <a:cubicBezTo>
                    <a:pt x="35" y="71"/>
                    <a:pt x="41" y="73"/>
                    <a:pt x="48" y="73"/>
                  </a:cubicBezTo>
                  <a:cubicBezTo>
                    <a:pt x="56" y="73"/>
                    <a:pt x="62" y="71"/>
                    <a:pt x="66" y="65"/>
                  </a:cubicBezTo>
                  <a:cubicBezTo>
                    <a:pt x="68" y="63"/>
                    <a:pt x="70" y="61"/>
                    <a:pt x="71" y="59"/>
                  </a:cubicBezTo>
                  <a:lnTo>
                    <a:pt x="88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1"/>
            <p:cNvSpPr>
              <a:spLocks noEditPoints="1"/>
            </p:cNvSpPr>
            <p:nvPr/>
          </p:nvSpPr>
          <p:spPr bwMode="auto">
            <a:xfrm>
              <a:off x="5505451" y="4157663"/>
              <a:ext cx="434975" cy="377825"/>
            </a:xfrm>
            <a:custGeom>
              <a:avLst/>
              <a:gdLst>
                <a:gd name="T0" fmla="*/ 25 w 116"/>
                <a:gd name="T1" fmla="*/ 84 h 101"/>
                <a:gd name="T2" fmla="*/ 0 w 116"/>
                <a:gd name="T3" fmla="*/ 31 h 101"/>
                <a:gd name="T4" fmla="*/ 9 w 116"/>
                <a:gd name="T5" fmla="*/ 41 h 101"/>
                <a:gd name="T6" fmla="*/ 22 w 116"/>
                <a:gd name="T7" fmla="*/ 101 h 101"/>
                <a:gd name="T8" fmla="*/ 116 w 116"/>
                <a:gd name="T9" fmla="*/ 91 h 101"/>
                <a:gd name="T10" fmla="*/ 71 w 116"/>
                <a:gd name="T11" fmla="*/ 21 h 101"/>
                <a:gd name="T12" fmla="*/ 50 w 116"/>
                <a:gd name="T13" fmla="*/ 20 h 101"/>
                <a:gd name="T14" fmla="*/ 34 w 116"/>
                <a:gd name="T15" fmla="*/ 25 h 101"/>
                <a:gd name="T16" fmla="*/ 38 w 116"/>
                <a:gd name="T17" fmla="*/ 86 h 101"/>
                <a:gd name="T18" fmla="*/ 49 w 116"/>
                <a:gd name="T19" fmla="*/ 68 h 101"/>
                <a:gd name="T20" fmla="*/ 66 w 116"/>
                <a:gd name="T21" fmla="*/ 86 h 101"/>
                <a:gd name="T22" fmla="*/ 81 w 116"/>
                <a:gd name="T23" fmla="*/ 77 h 101"/>
                <a:gd name="T24" fmla="*/ 99 w 116"/>
                <a:gd name="T25" fmla="*/ 68 h 101"/>
                <a:gd name="T26" fmla="*/ 94 w 116"/>
                <a:gd name="T27" fmla="*/ 75 h 101"/>
                <a:gd name="T28" fmla="*/ 90 w 116"/>
                <a:gd name="T29" fmla="*/ 86 h 101"/>
                <a:gd name="T30" fmla="*/ 114 w 116"/>
                <a:gd name="T31" fmla="*/ 74 h 101"/>
                <a:gd name="T32" fmla="*/ 105 w 116"/>
                <a:gd name="T33" fmla="*/ 25 h 101"/>
                <a:gd name="T34" fmla="*/ 111 w 116"/>
                <a:gd name="T35" fmla="*/ 12 h 101"/>
                <a:gd name="T36" fmla="*/ 33 w 116"/>
                <a:gd name="T37" fmla="*/ 0 h 101"/>
                <a:gd name="T38" fmla="*/ 90 w 116"/>
                <a:gd name="T39" fmla="*/ 10 h 101"/>
                <a:gd name="T40" fmla="*/ 66 w 116"/>
                <a:gd name="T41" fmla="*/ 58 h 101"/>
                <a:gd name="T42" fmla="*/ 49 w 116"/>
                <a:gd name="T43" fmla="*/ 52 h 101"/>
                <a:gd name="T44" fmla="*/ 66 w 116"/>
                <a:gd name="T45" fmla="*/ 58 h 101"/>
                <a:gd name="T46" fmla="*/ 49 w 116"/>
                <a:gd name="T47" fmla="*/ 42 h 101"/>
                <a:gd name="T48" fmla="*/ 66 w 116"/>
                <a:gd name="T49" fmla="*/ 35 h 101"/>
                <a:gd name="T50" fmla="*/ 99 w 116"/>
                <a:gd name="T51" fmla="*/ 58 h 101"/>
                <a:gd name="T52" fmla="*/ 81 w 116"/>
                <a:gd name="T53" fmla="*/ 52 h 101"/>
                <a:gd name="T54" fmla="*/ 99 w 116"/>
                <a:gd name="T55" fmla="*/ 58 h 101"/>
                <a:gd name="T56" fmla="*/ 99 w 116"/>
                <a:gd name="T57" fmla="*/ 42 h 101"/>
                <a:gd name="T58" fmla="*/ 81 w 116"/>
                <a:gd name="T59" fmla="*/ 35 h 101"/>
                <a:gd name="T60" fmla="*/ 27 w 116"/>
                <a:gd name="T61" fmla="*/ 19 h 101"/>
                <a:gd name="T62" fmla="*/ 1 w 116"/>
                <a:gd name="T63" fmla="*/ 8 h 101"/>
                <a:gd name="T64" fmla="*/ 27 w 116"/>
                <a:gd name="T65" fmla="*/ 1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6" h="101">
                  <a:moveTo>
                    <a:pt x="32" y="91"/>
                  </a:moveTo>
                  <a:cubicBezTo>
                    <a:pt x="28" y="91"/>
                    <a:pt x="25" y="88"/>
                    <a:pt x="25" y="84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88"/>
                    <a:pt x="9" y="88"/>
                    <a:pt x="9" y="88"/>
                  </a:cubicBezTo>
                  <a:cubicBezTo>
                    <a:pt x="9" y="96"/>
                    <a:pt x="16" y="101"/>
                    <a:pt x="22" y="101"/>
                  </a:cubicBezTo>
                  <a:cubicBezTo>
                    <a:pt x="116" y="101"/>
                    <a:pt x="116" y="101"/>
                    <a:pt x="116" y="101"/>
                  </a:cubicBezTo>
                  <a:cubicBezTo>
                    <a:pt x="116" y="91"/>
                    <a:pt x="116" y="91"/>
                    <a:pt x="116" y="91"/>
                  </a:cubicBezTo>
                  <a:lnTo>
                    <a:pt x="32" y="91"/>
                  </a:lnTo>
                  <a:close/>
                  <a:moveTo>
                    <a:pt x="71" y="21"/>
                  </a:moveTo>
                  <a:cubicBezTo>
                    <a:pt x="64" y="16"/>
                    <a:pt x="56" y="13"/>
                    <a:pt x="56" y="13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43" y="86"/>
                    <a:pt x="49" y="83"/>
                    <a:pt x="49" y="77"/>
                  </a:cubicBezTo>
                  <a:cubicBezTo>
                    <a:pt x="49" y="68"/>
                    <a:pt x="49" y="68"/>
                    <a:pt x="49" y="68"/>
                  </a:cubicBezTo>
                  <a:cubicBezTo>
                    <a:pt x="66" y="68"/>
                    <a:pt x="66" y="68"/>
                    <a:pt x="66" y="68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77" y="86"/>
                    <a:pt x="81" y="83"/>
                    <a:pt x="81" y="77"/>
                  </a:cubicBezTo>
                  <a:cubicBezTo>
                    <a:pt x="81" y="68"/>
                    <a:pt x="81" y="68"/>
                    <a:pt x="81" y="68"/>
                  </a:cubicBezTo>
                  <a:cubicBezTo>
                    <a:pt x="99" y="68"/>
                    <a:pt x="99" y="68"/>
                    <a:pt x="99" y="68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99" y="74"/>
                    <a:pt x="96" y="75"/>
                    <a:pt x="94" y="75"/>
                  </a:cubicBezTo>
                  <a:cubicBezTo>
                    <a:pt x="87" y="75"/>
                    <a:pt x="87" y="75"/>
                    <a:pt x="87" y="75"/>
                  </a:cubicBezTo>
                  <a:cubicBezTo>
                    <a:pt x="90" y="86"/>
                    <a:pt x="90" y="86"/>
                    <a:pt x="90" y="86"/>
                  </a:cubicBezTo>
                  <a:cubicBezTo>
                    <a:pt x="101" y="86"/>
                    <a:pt x="101" y="86"/>
                    <a:pt x="101" y="86"/>
                  </a:cubicBezTo>
                  <a:cubicBezTo>
                    <a:pt x="108" y="86"/>
                    <a:pt x="114" y="80"/>
                    <a:pt x="114" y="74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29"/>
                    <a:pt x="110" y="25"/>
                    <a:pt x="105" y="25"/>
                  </a:cubicBezTo>
                  <a:cubicBezTo>
                    <a:pt x="88" y="25"/>
                    <a:pt x="88" y="25"/>
                    <a:pt x="88" y="25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90" y="10"/>
                    <a:pt x="90" y="10"/>
                    <a:pt x="90" y="10"/>
                  </a:cubicBezTo>
                  <a:lnTo>
                    <a:pt x="71" y="21"/>
                  </a:lnTo>
                  <a:close/>
                  <a:moveTo>
                    <a:pt x="66" y="58"/>
                  </a:moveTo>
                  <a:cubicBezTo>
                    <a:pt x="49" y="58"/>
                    <a:pt x="49" y="58"/>
                    <a:pt x="49" y="58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66" y="52"/>
                    <a:pt x="66" y="52"/>
                    <a:pt x="66" y="52"/>
                  </a:cubicBezTo>
                  <a:lnTo>
                    <a:pt x="66" y="58"/>
                  </a:lnTo>
                  <a:close/>
                  <a:moveTo>
                    <a:pt x="66" y="42"/>
                  </a:moveTo>
                  <a:cubicBezTo>
                    <a:pt x="49" y="42"/>
                    <a:pt x="49" y="42"/>
                    <a:pt x="49" y="42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66" y="35"/>
                    <a:pt x="66" y="35"/>
                    <a:pt x="66" y="35"/>
                  </a:cubicBezTo>
                  <a:lnTo>
                    <a:pt x="66" y="42"/>
                  </a:lnTo>
                  <a:close/>
                  <a:moveTo>
                    <a:pt x="99" y="58"/>
                  </a:moveTo>
                  <a:cubicBezTo>
                    <a:pt x="81" y="58"/>
                    <a:pt x="81" y="58"/>
                    <a:pt x="81" y="58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99" y="52"/>
                    <a:pt x="99" y="52"/>
                    <a:pt x="99" y="52"/>
                  </a:cubicBezTo>
                  <a:lnTo>
                    <a:pt x="99" y="58"/>
                  </a:lnTo>
                  <a:close/>
                  <a:moveTo>
                    <a:pt x="99" y="35"/>
                  </a:moveTo>
                  <a:cubicBezTo>
                    <a:pt x="99" y="42"/>
                    <a:pt x="99" y="42"/>
                    <a:pt x="99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35"/>
                    <a:pt x="81" y="35"/>
                    <a:pt x="81" y="35"/>
                  </a:cubicBezTo>
                  <a:lnTo>
                    <a:pt x="99" y="35"/>
                  </a:lnTo>
                  <a:close/>
                  <a:moveTo>
                    <a:pt x="27" y="19"/>
                  </a:moveTo>
                  <a:cubicBezTo>
                    <a:pt x="19" y="8"/>
                    <a:pt x="10" y="3"/>
                    <a:pt x="10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6" y="27"/>
                    <a:pt x="16" y="27"/>
                    <a:pt x="16" y="27"/>
                  </a:cubicBezTo>
                  <a:lnTo>
                    <a:pt x="27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2"/>
            <p:cNvSpPr>
              <a:spLocks noEditPoints="1"/>
            </p:cNvSpPr>
            <p:nvPr/>
          </p:nvSpPr>
          <p:spPr bwMode="auto">
            <a:xfrm>
              <a:off x="5026026" y="4149725"/>
              <a:ext cx="438150" cy="396875"/>
            </a:xfrm>
            <a:custGeom>
              <a:avLst/>
              <a:gdLst>
                <a:gd name="T0" fmla="*/ 58 w 117"/>
                <a:gd name="T1" fmla="*/ 68 h 106"/>
                <a:gd name="T2" fmla="*/ 51 w 117"/>
                <a:gd name="T3" fmla="*/ 70 h 106"/>
                <a:gd name="T4" fmla="*/ 51 w 117"/>
                <a:gd name="T5" fmla="*/ 13 h 106"/>
                <a:gd name="T6" fmla="*/ 41 w 117"/>
                <a:gd name="T7" fmla="*/ 3 h 106"/>
                <a:gd name="T8" fmla="*/ 2 w 117"/>
                <a:gd name="T9" fmla="*/ 3 h 106"/>
                <a:gd name="T10" fmla="*/ 2 w 117"/>
                <a:gd name="T11" fmla="*/ 13 h 106"/>
                <a:gd name="T12" fmla="*/ 35 w 117"/>
                <a:gd name="T13" fmla="*/ 13 h 106"/>
                <a:gd name="T14" fmla="*/ 35 w 117"/>
                <a:gd name="T15" fmla="*/ 29 h 106"/>
                <a:gd name="T16" fmla="*/ 22 w 117"/>
                <a:gd name="T17" fmla="*/ 29 h 106"/>
                <a:gd name="T18" fmla="*/ 22 w 117"/>
                <a:gd name="T19" fmla="*/ 18 h 106"/>
                <a:gd name="T20" fmla="*/ 7 w 117"/>
                <a:gd name="T21" fmla="*/ 18 h 106"/>
                <a:gd name="T22" fmla="*/ 7 w 117"/>
                <a:gd name="T23" fmla="*/ 81 h 106"/>
                <a:gd name="T24" fmla="*/ 0 w 117"/>
                <a:gd name="T25" fmla="*/ 83 h 106"/>
                <a:gd name="T26" fmla="*/ 0 w 117"/>
                <a:gd name="T27" fmla="*/ 94 h 106"/>
                <a:gd name="T28" fmla="*/ 35 w 117"/>
                <a:gd name="T29" fmla="*/ 85 h 106"/>
                <a:gd name="T30" fmla="*/ 35 w 117"/>
                <a:gd name="T31" fmla="*/ 106 h 106"/>
                <a:gd name="T32" fmla="*/ 41 w 117"/>
                <a:gd name="T33" fmla="*/ 106 h 106"/>
                <a:gd name="T34" fmla="*/ 51 w 117"/>
                <a:gd name="T35" fmla="*/ 98 h 106"/>
                <a:gd name="T36" fmla="*/ 51 w 117"/>
                <a:gd name="T37" fmla="*/ 81 h 106"/>
                <a:gd name="T38" fmla="*/ 58 w 117"/>
                <a:gd name="T39" fmla="*/ 79 h 106"/>
                <a:gd name="T40" fmla="*/ 58 w 117"/>
                <a:gd name="T41" fmla="*/ 68 h 106"/>
                <a:gd name="T42" fmla="*/ 35 w 117"/>
                <a:gd name="T43" fmla="*/ 74 h 106"/>
                <a:gd name="T44" fmla="*/ 22 w 117"/>
                <a:gd name="T45" fmla="*/ 77 h 106"/>
                <a:gd name="T46" fmla="*/ 22 w 117"/>
                <a:gd name="T47" fmla="*/ 61 h 106"/>
                <a:gd name="T48" fmla="*/ 35 w 117"/>
                <a:gd name="T49" fmla="*/ 61 h 106"/>
                <a:gd name="T50" fmla="*/ 35 w 117"/>
                <a:gd name="T51" fmla="*/ 74 h 106"/>
                <a:gd name="T52" fmla="*/ 35 w 117"/>
                <a:gd name="T53" fmla="*/ 51 h 106"/>
                <a:gd name="T54" fmla="*/ 22 w 117"/>
                <a:gd name="T55" fmla="*/ 51 h 106"/>
                <a:gd name="T56" fmla="*/ 22 w 117"/>
                <a:gd name="T57" fmla="*/ 39 h 106"/>
                <a:gd name="T58" fmla="*/ 35 w 117"/>
                <a:gd name="T59" fmla="*/ 39 h 106"/>
                <a:gd name="T60" fmla="*/ 35 w 117"/>
                <a:gd name="T61" fmla="*/ 51 h 106"/>
                <a:gd name="T62" fmla="*/ 95 w 117"/>
                <a:gd name="T63" fmla="*/ 59 h 106"/>
                <a:gd name="T64" fmla="*/ 114 w 117"/>
                <a:gd name="T65" fmla="*/ 59 h 106"/>
                <a:gd name="T66" fmla="*/ 114 w 117"/>
                <a:gd name="T67" fmla="*/ 49 h 106"/>
                <a:gd name="T68" fmla="*/ 93 w 117"/>
                <a:gd name="T69" fmla="*/ 49 h 106"/>
                <a:gd name="T70" fmla="*/ 93 w 117"/>
                <a:gd name="T71" fmla="*/ 33 h 106"/>
                <a:gd name="T72" fmla="*/ 114 w 117"/>
                <a:gd name="T73" fmla="*/ 33 h 106"/>
                <a:gd name="T74" fmla="*/ 114 w 117"/>
                <a:gd name="T75" fmla="*/ 23 h 106"/>
                <a:gd name="T76" fmla="*/ 100 w 117"/>
                <a:gd name="T77" fmla="*/ 23 h 106"/>
                <a:gd name="T78" fmla="*/ 113 w 117"/>
                <a:gd name="T79" fmla="*/ 8 h 106"/>
                <a:gd name="T80" fmla="*/ 101 w 117"/>
                <a:gd name="T81" fmla="*/ 0 h 106"/>
                <a:gd name="T82" fmla="*/ 85 w 117"/>
                <a:gd name="T83" fmla="*/ 23 h 106"/>
                <a:gd name="T84" fmla="*/ 74 w 117"/>
                <a:gd name="T85" fmla="*/ 23 h 106"/>
                <a:gd name="T86" fmla="*/ 83 w 117"/>
                <a:gd name="T87" fmla="*/ 17 h 106"/>
                <a:gd name="T88" fmla="*/ 69 w 117"/>
                <a:gd name="T89" fmla="*/ 0 h 106"/>
                <a:gd name="T90" fmla="*/ 60 w 117"/>
                <a:gd name="T91" fmla="*/ 5 h 106"/>
                <a:gd name="T92" fmla="*/ 71 w 117"/>
                <a:gd name="T93" fmla="*/ 23 h 106"/>
                <a:gd name="T94" fmla="*/ 57 w 117"/>
                <a:gd name="T95" fmla="*/ 23 h 106"/>
                <a:gd name="T96" fmla="*/ 57 w 117"/>
                <a:gd name="T97" fmla="*/ 33 h 106"/>
                <a:gd name="T98" fmla="*/ 76 w 117"/>
                <a:gd name="T99" fmla="*/ 33 h 106"/>
                <a:gd name="T100" fmla="*/ 76 w 117"/>
                <a:gd name="T101" fmla="*/ 49 h 106"/>
                <a:gd name="T102" fmla="*/ 57 w 117"/>
                <a:gd name="T103" fmla="*/ 49 h 106"/>
                <a:gd name="T104" fmla="*/ 57 w 117"/>
                <a:gd name="T105" fmla="*/ 59 h 106"/>
                <a:gd name="T106" fmla="*/ 74 w 117"/>
                <a:gd name="T107" fmla="*/ 59 h 106"/>
                <a:gd name="T108" fmla="*/ 55 w 117"/>
                <a:gd name="T109" fmla="*/ 105 h 106"/>
                <a:gd name="T110" fmla="*/ 63 w 117"/>
                <a:gd name="T111" fmla="*/ 105 h 106"/>
                <a:gd name="T112" fmla="*/ 73 w 117"/>
                <a:gd name="T113" fmla="*/ 98 h 106"/>
                <a:gd name="T114" fmla="*/ 85 w 117"/>
                <a:gd name="T115" fmla="*/ 71 h 106"/>
                <a:gd name="T116" fmla="*/ 101 w 117"/>
                <a:gd name="T117" fmla="*/ 105 h 106"/>
                <a:gd name="T118" fmla="*/ 117 w 117"/>
                <a:gd name="T119" fmla="*/ 105 h 106"/>
                <a:gd name="T120" fmla="*/ 95 w 117"/>
                <a:gd name="T121" fmla="*/ 5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7" h="106">
                  <a:moveTo>
                    <a:pt x="58" y="68"/>
                  </a:moveTo>
                  <a:cubicBezTo>
                    <a:pt x="51" y="70"/>
                    <a:pt x="51" y="70"/>
                    <a:pt x="51" y="70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1" y="6"/>
                    <a:pt x="46" y="3"/>
                    <a:pt x="4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81"/>
                    <a:pt x="7" y="81"/>
                    <a:pt x="7" y="81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106"/>
                    <a:pt x="35" y="106"/>
                    <a:pt x="35" y="106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46" y="106"/>
                    <a:pt x="49" y="103"/>
                    <a:pt x="51" y="98"/>
                  </a:cubicBezTo>
                  <a:cubicBezTo>
                    <a:pt x="51" y="81"/>
                    <a:pt x="51" y="81"/>
                    <a:pt x="51" y="81"/>
                  </a:cubicBezTo>
                  <a:cubicBezTo>
                    <a:pt x="58" y="79"/>
                    <a:pt x="58" y="79"/>
                    <a:pt x="58" y="79"/>
                  </a:cubicBezTo>
                  <a:lnTo>
                    <a:pt x="58" y="68"/>
                  </a:lnTo>
                  <a:close/>
                  <a:moveTo>
                    <a:pt x="35" y="74"/>
                  </a:moveTo>
                  <a:cubicBezTo>
                    <a:pt x="22" y="77"/>
                    <a:pt x="22" y="77"/>
                    <a:pt x="22" y="77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35" y="61"/>
                    <a:pt x="35" y="61"/>
                    <a:pt x="35" y="61"/>
                  </a:cubicBezTo>
                  <a:lnTo>
                    <a:pt x="35" y="74"/>
                  </a:lnTo>
                  <a:close/>
                  <a:moveTo>
                    <a:pt x="35" y="51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35" y="39"/>
                    <a:pt x="35" y="39"/>
                    <a:pt x="35" y="39"/>
                  </a:cubicBezTo>
                  <a:lnTo>
                    <a:pt x="35" y="51"/>
                  </a:lnTo>
                  <a:close/>
                  <a:moveTo>
                    <a:pt x="95" y="59"/>
                  </a:moveTo>
                  <a:cubicBezTo>
                    <a:pt x="114" y="59"/>
                    <a:pt x="114" y="59"/>
                    <a:pt x="114" y="59"/>
                  </a:cubicBezTo>
                  <a:cubicBezTo>
                    <a:pt x="114" y="49"/>
                    <a:pt x="114" y="49"/>
                    <a:pt x="114" y="49"/>
                  </a:cubicBezTo>
                  <a:cubicBezTo>
                    <a:pt x="93" y="49"/>
                    <a:pt x="93" y="49"/>
                    <a:pt x="93" y="49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75" y="7"/>
                    <a:pt x="69" y="0"/>
                    <a:pt x="69" y="0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49"/>
                    <a:pt x="76" y="49"/>
                    <a:pt x="76" y="49"/>
                  </a:cubicBezTo>
                  <a:cubicBezTo>
                    <a:pt x="57" y="49"/>
                    <a:pt x="57" y="49"/>
                    <a:pt x="57" y="4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55" y="105"/>
                    <a:pt x="55" y="105"/>
                    <a:pt x="55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7" y="105"/>
                    <a:pt x="72" y="102"/>
                    <a:pt x="73" y="98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101" y="105"/>
                    <a:pt x="101" y="105"/>
                    <a:pt x="101" y="105"/>
                  </a:cubicBezTo>
                  <a:cubicBezTo>
                    <a:pt x="117" y="105"/>
                    <a:pt x="117" y="105"/>
                    <a:pt x="117" y="105"/>
                  </a:cubicBezTo>
                  <a:lnTo>
                    <a:pt x="95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3"/>
            <p:cNvSpPr>
              <a:spLocks noEditPoints="1"/>
            </p:cNvSpPr>
            <p:nvPr/>
          </p:nvSpPr>
          <p:spPr bwMode="auto">
            <a:xfrm>
              <a:off x="4046538" y="4149725"/>
              <a:ext cx="428625" cy="396875"/>
            </a:xfrm>
            <a:custGeom>
              <a:avLst/>
              <a:gdLst>
                <a:gd name="T0" fmla="*/ 102 w 114"/>
                <a:gd name="T1" fmla="*/ 15 h 106"/>
                <a:gd name="T2" fmla="*/ 66 w 114"/>
                <a:gd name="T3" fmla="*/ 15 h 106"/>
                <a:gd name="T4" fmla="*/ 66 w 114"/>
                <a:gd name="T5" fmla="*/ 0 h 106"/>
                <a:gd name="T6" fmla="*/ 48 w 114"/>
                <a:gd name="T7" fmla="*/ 0 h 106"/>
                <a:gd name="T8" fmla="*/ 48 w 114"/>
                <a:gd name="T9" fmla="*/ 15 h 106"/>
                <a:gd name="T10" fmla="*/ 24 w 114"/>
                <a:gd name="T11" fmla="*/ 15 h 106"/>
                <a:gd name="T12" fmla="*/ 24 w 114"/>
                <a:gd name="T13" fmla="*/ 25 h 106"/>
                <a:gd name="T14" fmla="*/ 48 w 114"/>
                <a:gd name="T15" fmla="*/ 25 h 106"/>
                <a:gd name="T16" fmla="*/ 48 w 114"/>
                <a:gd name="T17" fmla="*/ 67 h 106"/>
                <a:gd name="T18" fmla="*/ 18 w 114"/>
                <a:gd name="T19" fmla="*/ 67 h 106"/>
                <a:gd name="T20" fmla="*/ 18 w 114"/>
                <a:gd name="T21" fmla="*/ 15 h 106"/>
                <a:gd name="T22" fmla="*/ 0 w 114"/>
                <a:gd name="T23" fmla="*/ 15 h 106"/>
                <a:gd name="T24" fmla="*/ 0 w 114"/>
                <a:gd name="T25" fmla="*/ 76 h 106"/>
                <a:gd name="T26" fmla="*/ 48 w 114"/>
                <a:gd name="T27" fmla="*/ 76 h 106"/>
                <a:gd name="T28" fmla="*/ 48 w 114"/>
                <a:gd name="T29" fmla="*/ 106 h 106"/>
                <a:gd name="T30" fmla="*/ 50 w 114"/>
                <a:gd name="T31" fmla="*/ 106 h 106"/>
                <a:gd name="T32" fmla="*/ 66 w 114"/>
                <a:gd name="T33" fmla="*/ 94 h 106"/>
                <a:gd name="T34" fmla="*/ 66 w 114"/>
                <a:gd name="T35" fmla="*/ 76 h 106"/>
                <a:gd name="T36" fmla="*/ 98 w 114"/>
                <a:gd name="T37" fmla="*/ 76 h 106"/>
                <a:gd name="T38" fmla="*/ 114 w 114"/>
                <a:gd name="T39" fmla="*/ 62 h 106"/>
                <a:gd name="T40" fmla="*/ 114 w 114"/>
                <a:gd name="T41" fmla="*/ 25 h 106"/>
                <a:gd name="T42" fmla="*/ 102 w 114"/>
                <a:gd name="T43" fmla="*/ 15 h 106"/>
                <a:gd name="T44" fmla="*/ 95 w 114"/>
                <a:gd name="T45" fmla="*/ 60 h 106"/>
                <a:gd name="T46" fmla="*/ 88 w 114"/>
                <a:gd name="T47" fmla="*/ 67 h 106"/>
                <a:gd name="T48" fmla="*/ 66 w 114"/>
                <a:gd name="T49" fmla="*/ 67 h 106"/>
                <a:gd name="T50" fmla="*/ 66 w 114"/>
                <a:gd name="T51" fmla="*/ 25 h 106"/>
                <a:gd name="T52" fmla="*/ 95 w 114"/>
                <a:gd name="T53" fmla="*/ 25 h 106"/>
                <a:gd name="T54" fmla="*/ 95 w 114"/>
                <a:gd name="T55" fmla="*/ 6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4" h="106">
                  <a:moveTo>
                    <a:pt x="102" y="15"/>
                  </a:moveTo>
                  <a:cubicBezTo>
                    <a:pt x="66" y="15"/>
                    <a:pt x="66" y="15"/>
                    <a:pt x="66" y="15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8" y="106"/>
                    <a:pt x="48" y="106"/>
                    <a:pt x="48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61" y="105"/>
                    <a:pt x="66" y="101"/>
                    <a:pt x="66" y="94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98" y="76"/>
                    <a:pt x="98" y="76"/>
                    <a:pt x="98" y="76"/>
                  </a:cubicBezTo>
                  <a:cubicBezTo>
                    <a:pt x="107" y="76"/>
                    <a:pt x="114" y="70"/>
                    <a:pt x="114" y="62"/>
                  </a:cubicBezTo>
                  <a:cubicBezTo>
                    <a:pt x="114" y="25"/>
                    <a:pt x="114" y="25"/>
                    <a:pt x="114" y="25"/>
                  </a:cubicBezTo>
                  <a:cubicBezTo>
                    <a:pt x="114" y="19"/>
                    <a:pt x="109" y="15"/>
                    <a:pt x="102" y="15"/>
                  </a:cubicBezTo>
                  <a:close/>
                  <a:moveTo>
                    <a:pt x="95" y="60"/>
                  </a:moveTo>
                  <a:cubicBezTo>
                    <a:pt x="95" y="64"/>
                    <a:pt x="92" y="67"/>
                    <a:pt x="88" y="67"/>
                  </a:cubicBezTo>
                  <a:cubicBezTo>
                    <a:pt x="66" y="67"/>
                    <a:pt x="66" y="67"/>
                    <a:pt x="66" y="67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95" y="25"/>
                    <a:pt x="95" y="25"/>
                    <a:pt x="95" y="25"/>
                  </a:cubicBezTo>
                  <a:lnTo>
                    <a:pt x="95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4"/>
            <p:cNvSpPr>
              <a:spLocks noEditPoints="1"/>
            </p:cNvSpPr>
            <p:nvPr/>
          </p:nvSpPr>
          <p:spPr bwMode="auto">
            <a:xfrm>
              <a:off x="4538663" y="4157663"/>
              <a:ext cx="423863" cy="377825"/>
            </a:xfrm>
            <a:custGeom>
              <a:avLst/>
              <a:gdLst>
                <a:gd name="T0" fmla="*/ 101 w 113"/>
                <a:gd name="T1" fmla="*/ 0 h 101"/>
                <a:gd name="T2" fmla="*/ 23 w 113"/>
                <a:gd name="T3" fmla="*/ 0 h 101"/>
                <a:gd name="T4" fmla="*/ 23 w 113"/>
                <a:gd name="T5" fmla="*/ 10 h 101"/>
                <a:gd name="T6" fmla="*/ 96 w 113"/>
                <a:gd name="T7" fmla="*/ 10 h 101"/>
                <a:gd name="T8" fmla="*/ 96 w 113"/>
                <a:gd name="T9" fmla="*/ 84 h 101"/>
                <a:gd name="T10" fmla="*/ 88 w 113"/>
                <a:gd name="T11" fmla="*/ 91 h 101"/>
                <a:gd name="T12" fmla="*/ 17 w 113"/>
                <a:gd name="T13" fmla="*/ 91 h 101"/>
                <a:gd name="T14" fmla="*/ 17 w 113"/>
                <a:gd name="T15" fmla="*/ 0 h 101"/>
                <a:gd name="T16" fmla="*/ 0 w 113"/>
                <a:gd name="T17" fmla="*/ 0 h 101"/>
                <a:gd name="T18" fmla="*/ 0 w 113"/>
                <a:gd name="T19" fmla="*/ 101 h 101"/>
                <a:gd name="T20" fmla="*/ 97 w 113"/>
                <a:gd name="T21" fmla="*/ 101 h 101"/>
                <a:gd name="T22" fmla="*/ 113 w 113"/>
                <a:gd name="T23" fmla="*/ 86 h 101"/>
                <a:gd name="T24" fmla="*/ 113 w 113"/>
                <a:gd name="T25" fmla="*/ 11 h 101"/>
                <a:gd name="T26" fmla="*/ 101 w 113"/>
                <a:gd name="T27" fmla="*/ 0 h 101"/>
                <a:gd name="T28" fmla="*/ 90 w 113"/>
                <a:gd name="T29" fmla="*/ 71 h 101"/>
                <a:gd name="T30" fmla="*/ 81 w 113"/>
                <a:gd name="T31" fmla="*/ 71 h 101"/>
                <a:gd name="T32" fmla="*/ 87 w 113"/>
                <a:gd name="T33" fmla="*/ 64 h 101"/>
                <a:gd name="T34" fmla="*/ 74 w 113"/>
                <a:gd name="T35" fmla="*/ 55 h 101"/>
                <a:gd name="T36" fmla="*/ 67 w 113"/>
                <a:gd name="T37" fmla="*/ 61 h 101"/>
                <a:gd name="T38" fmla="*/ 77 w 113"/>
                <a:gd name="T39" fmla="*/ 71 h 101"/>
                <a:gd name="T40" fmla="*/ 64 w 113"/>
                <a:gd name="T41" fmla="*/ 71 h 101"/>
                <a:gd name="T42" fmla="*/ 64 w 113"/>
                <a:gd name="T43" fmla="*/ 54 h 101"/>
                <a:gd name="T44" fmla="*/ 89 w 113"/>
                <a:gd name="T45" fmla="*/ 54 h 101"/>
                <a:gd name="T46" fmla="*/ 89 w 113"/>
                <a:gd name="T47" fmla="*/ 43 h 101"/>
                <a:gd name="T48" fmla="*/ 64 w 113"/>
                <a:gd name="T49" fmla="*/ 43 h 101"/>
                <a:gd name="T50" fmla="*/ 64 w 113"/>
                <a:gd name="T51" fmla="*/ 31 h 101"/>
                <a:gd name="T52" fmla="*/ 89 w 113"/>
                <a:gd name="T53" fmla="*/ 31 h 101"/>
                <a:gd name="T54" fmla="*/ 89 w 113"/>
                <a:gd name="T55" fmla="*/ 21 h 101"/>
                <a:gd name="T56" fmla="*/ 24 w 113"/>
                <a:gd name="T57" fmla="*/ 21 h 101"/>
                <a:gd name="T58" fmla="*/ 24 w 113"/>
                <a:gd name="T59" fmla="*/ 31 h 101"/>
                <a:gd name="T60" fmla="*/ 46 w 113"/>
                <a:gd name="T61" fmla="*/ 31 h 101"/>
                <a:gd name="T62" fmla="*/ 46 w 113"/>
                <a:gd name="T63" fmla="*/ 43 h 101"/>
                <a:gd name="T64" fmla="*/ 24 w 113"/>
                <a:gd name="T65" fmla="*/ 43 h 101"/>
                <a:gd name="T66" fmla="*/ 24 w 113"/>
                <a:gd name="T67" fmla="*/ 54 h 101"/>
                <a:gd name="T68" fmla="*/ 46 w 113"/>
                <a:gd name="T69" fmla="*/ 54 h 101"/>
                <a:gd name="T70" fmla="*/ 46 w 113"/>
                <a:gd name="T71" fmla="*/ 71 h 101"/>
                <a:gd name="T72" fmla="*/ 23 w 113"/>
                <a:gd name="T73" fmla="*/ 71 h 101"/>
                <a:gd name="T74" fmla="*/ 23 w 113"/>
                <a:gd name="T75" fmla="*/ 81 h 101"/>
                <a:gd name="T76" fmla="*/ 90 w 113"/>
                <a:gd name="T77" fmla="*/ 81 h 101"/>
                <a:gd name="T78" fmla="*/ 90 w 113"/>
                <a:gd name="T79" fmla="*/ 7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3" h="101">
                  <a:moveTo>
                    <a:pt x="101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96" y="10"/>
                    <a:pt x="96" y="10"/>
                    <a:pt x="96" y="10"/>
                  </a:cubicBezTo>
                  <a:cubicBezTo>
                    <a:pt x="96" y="84"/>
                    <a:pt x="96" y="84"/>
                    <a:pt x="96" y="84"/>
                  </a:cubicBezTo>
                  <a:cubicBezTo>
                    <a:pt x="96" y="88"/>
                    <a:pt x="92" y="91"/>
                    <a:pt x="88" y="91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97" y="101"/>
                    <a:pt x="97" y="101"/>
                    <a:pt x="97" y="101"/>
                  </a:cubicBezTo>
                  <a:cubicBezTo>
                    <a:pt x="106" y="101"/>
                    <a:pt x="113" y="95"/>
                    <a:pt x="113" y="86"/>
                  </a:cubicBezTo>
                  <a:cubicBezTo>
                    <a:pt x="113" y="11"/>
                    <a:pt x="113" y="11"/>
                    <a:pt x="113" y="11"/>
                  </a:cubicBezTo>
                  <a:cubicBezTo>
                    <a:pt x="113" y="5"/>
                    <a:pt x="108" y="0"/>
                    <a:pt x="101" y="0"/>
                  </a:cubicBezTo>
                  <a:close/>
                  <a:moveTo>
                    <a:pt x="90" y="71"/>
                  </a:moveTo>
                  <a:cubicBezTo>
                    <a:pt x="81" y="71"/>
                    <a:pt x="81" y="71"/>
                    <a:pt x="81" y="71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0" y="58"/>
                    <a:pt x="74" y="55"/>
                    <a:pt x="74" y="55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77" y="71"/>
                    <a:pt x="77" y="71"/>
                    <a:pt x="77" y="71"/>
                  </a:cubicBezTo>
                  <a:cubicBezTo>
                    <a:pt x="64" y="71"/>
                    <a:pt x="64" y="71"/>
                    <a:pt x="64" y="71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89" y="54"/>
                    <a:pt x="89" y="54"/>
                    <a:pt x="89" y="54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89" y="31"/>
                    <a:pt x="89" y="31"/>
                    <a:pt x="89" y="31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23" y="71"/>
                    <a:pt x="23" y="71"/>
                    <a:pt x="23" y="7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90" y="81"/>
                    <a:pt x="90" y="81"/>
                    <a:pt x="90" y="81"/>
                  </a:cubicBezTo>
                  <a:lnTo>
                    <a:pt x="90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86" name="Picture 2" descr="C:\Users\Administrator\Desktop\党政素材图片\花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58" y="5374011"/>
            <a:ext cx="2319233" cy="148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8390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4" presetID="2" presetClass="entr" presetSubtype="2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2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2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2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2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9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9" grpId="0" animBg="1"/>
          <p:bldP spid="40" grpId="0" autoUpdateAnimBg="0"/>
          <p:bldP spid="41" grpId="0" autoUpdateAnimBg="0"/>
          <p:bldP spid="6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2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2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2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2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9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9" grpId="0" animBg="1"/>
          <p:bldP spid="40" grpId="0" autoUpdateAnimBg="0"/>
          <p:bldP spid="41" grpId="0" autoUpdateAnimBg="0"/>
          <p:bldP spid="67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Freeform 6"/>
          <p:cNvSpPr>
            <a:spLocks/>
          </p:cNvSpPr>
          <p:nvPr/>
        </p:nvSpPr>
        <p:spPr bwMode="auto">
          <a:xfrm>
            <a:off x="4821740" y="3122670"/>
            <a:ext cx="894246" cy="690723"/>
          </a:xfrm>
          <a:custGeom>
            <a:avLst/>
            <a:gdLst>
              <a:gd name="T0" fmla="*/ 2158 w 2158"/>
              <a:gd name="T1" fmla="*/ 531 h 1996"/>
              <a:gd name="T2" fmla="*/ 1996 w 2158"/>
              <a:gd name="T3" fmla="*/ 397 h 1996"/>
              <a:gd name="T4" fmla="*/ 1996 w 2158"/>
              <a:gd name="T5" fmla="*/ 0 h 1996"/>
              <a:gd name="T6" fmla="*/ 0 w 2158"/>
              <a:gd name="T7" fmla="*/ 0 h 1996"/>
              <a:gd name="T8" fmla="*/ 0 w 2158"/>
              <a:gd name="T9" fmla="*/ 1996 h 1996"/>
              <a:gd name="T10" fmla="*/ 1996 w 2158"/>
              <a:gd name="T11" fmla="*/ 1996 h 1996"/>
              <a:gd name="T12" fmla="*/ 1996 w 2158"/>
              <a:gd name="T13" fmla="*/ 666 h 1996"/>
              <a:gd name="T14" fmla="*/ 2158 w 2158"/>
              <a:gd name="T15" fmla="*/ 531 h 1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58" h="1996">
                <a:moveTo>
                  <a:pt x="2158" y="531"/>
                </a:moveTo>
                <a:lnTo>
                  <a:pt x="1996" y="397"/>
                </a:lnTo>
                <a:lnTo>
                  <a:pt x="1996" y="0"/>
                </a:lnTo>
                <a:lnTo>
                  <a:pt x="0" y="0"/>
                </a:lnTo>
                <a:lnTo>
                  <a:pt x="0" y="1996"/>
                </a:lnTo>
                <a:lnTo>
                  <a:pt x="1996" y="1996"/>
                </a:lnTo>
                <a:lnTo>
                  <a:pt x="1996" y="666"/>
                </a:lnTo>
                <a:lnTo>
                  <a:pt x="2158" y="531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77000">
                <a:srgbClr val="FF00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1400000" scaled="0"/>
          </a:gradFill>
          <a:ln w="19050" cmpd="sng">
            <a:solidFill>
              <a:srgbClr val="F8F8F8"/>
            </a:solidFill>
            <a:bevel/>
            <a:headEnd/>
            <a:tailEnd/>
          </a:ln>
        </p:spPr>
        <p:txBody>
          <a:bodyPr lIns="92951" tIns="46476" rIns="92951" bIns="46476"/>
          <a:lstStyle/>
          <a:p>
            <a:pPr defTabSz="929579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0000"/>
              </a:solidFill>
              <a:ea typeface="华文细黑" pitchFamily="2" charset="-122"/>
            </a:endParaRPr>
          </a:p>
        </p:txBody>
      </p:sp>
      <p:sp>
        <p:nvSpPr>
          <p:cNvPr id="66" name="Freeform 6"/>
          <p:cNvSpPr>
            <a:spLocks/>
          </p:cNvSpPr>
          <p:nvPr/>
        </p:nvSpPr>
        <p:spPr bwMode="auto">
          <a:xfrm>
            <a:off x="4821740" y="3929307"/>
            <a:ext cx="894246" cy="689135"/>
          </a:xfrm>
          <a:custGeom>
            <a:avLst/>
            <a:gdLst>
              <a:gd name="T0" fmla="*/ 2158 w 2158"/>
              <a:gd name="T1" fmla="*/ 531 h 1996"/>
              <a:gd name="T2" fmla="*/ 1996 w 2158"/>
              <a:gd name="T3" fmla="*/ 397 h 1996"/>
              <a:gd name="T4" fmla="*/ 1996 w 2158"/>
              <a:gd name="T5" fmla="*/ 0 h 1996"/>
              <a:gd name="T6" fmla="*/ 0 w 2158"/>
              <a:gd name="T7" fmla="*/ 0 h 1996"/>
              <a:gd name="T8" fmla="*/ 0 w 2158"/>
              <a:gd name="T9" fmla="*/ 1996 h 1996"/>
              <a:gd name="T10" fmla="*/ 1996 w 2158"/>
              <a:gd name="T11" fmla="*/ 1996 h 1996"/>
              <a:gd name="T12" fmla="*/ 1996 w 2158"/>
              <a:gd name="T13" fmla="*/ 666 h 1996"/>
              <a:gd name="T14" fmla="*/ 2158 w 2158"/>
              <a:gd name="T15" fmla="*/ 531 h 1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58" h="1996">
                <a:moveTo>
                  <a:pt x="2158" y="531"/>
                </a:moveTo>
                <a:lnTo>
                  <a:pt x="1996" y="397"/>
                </a:lnTo>
                <a:lnTo>
                  <a:pt x="1996" y="0"/>
                </a:lnTo>
                <a:lnTo>
                  <a:pt x="0" y="0"/>
                </a:lnTo>
                <a:lnTo>
                  <a:pt x="0" y="1996"/>
                </a:lnTo>
                <a:lnTo>
                  <a:pt x="1996" y="1996"/>
                </a:lnTo>
                <a:lnTo>
                  <a:pt x="1996" y="666"/>
                </a:lnTo>
                <a:lnTo>
                  <a:pt x="2158" y="531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77000">
                <a:srgbClr val="FF00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1400000" scaled="0"/>
          </a:gradFill>
          <a:ln w="19050" cmpd="sng">
            <a:solidFill>
              <a:srgbClr val="F8F8F8"/>
            </a:solidFill>
            <a:bevel/>
            <a:headEnd/>
            <a:tailEnd/>
          </a:ln>
        </p:spPr>
        <p:txBody>
          <a:bodyPr lIns="92951" tIns="46476" rIns="92951" bIns="46476"/>
          <a:lstStyle/>
          <a:p>
            <a:pPr defTabSz="929579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0000"/>
              </a:solidFill>
              <a:ea typeface="华文细黑" pitchFamily="2" charset="-122"/>
            </a:endParaRPr>
          </a:p>
        </p:txBody>
      </p:sp>
      <p:sp>
        <p:nvSpPr>
          <p:cNvPr id="67" name="Rectangle 5"/>
          <p:cNvSpPr>
            <a:spLocks noChangeArrowheads="1"/>
          </p:cNvSpPr>
          <p:nvPr/>
        </p:nvSpPr>
        <p:spPr bwMode="auto">
          <a:xfrm>
            <a:off x="5647576" y="1485578"/>
            <a:ext cx="5697764" cy="690722"/>
          </a:xfrm>
          <a:prstGeom prst="rect">
            <a:avLst/>
          </a:prstGeom>
          <a:gradFill>
            <a:gsLst>
              <a:gs pos="0">
                <a:srgbClr val="C00000"/>
              </a:gs>
              <a:gs pos="77000">
                <a:srgbClr val="FF00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800000" scaled="0"/>
          </a:gradFill>
          <a:ln w="12">
            <a:solidFill>
              <a:srgbClr val="F8F8F8"/>
            </a:solidFill>
            <a:miter lim="800000"/>
            <a:headEnd/>
            <a:tailEnd/>
          </a:ln>
        </p:spPr>
        <p:txBody>
          <a:bodyPr lIns="92951" tIns="46476" rIns="92951" bIns="46476"/>
          <a:lstStyle/>
          <a:p>
            <a:pPr defTabSz="929579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8" name="Freeform 6"/>
          <p:cNvSpPr>
            <a:spLocks/>
          </p:cNvSpPr>
          <p:nvPr/>
        </p:nvSpPr>
        <p:spPr bwMode="auto">
          <a:xfrm>
            <a:off x="4821740" y="1485578"/>
            <a:ext cx="894246" cy="690722"/>
          </a:xfrm>
          <a:custGeom>
            <a:avLst/>
            <a:gdLst>
              <a:gd name="T0" fmla="*/ 2158 w 2158"/>
              <a:gd name="T1" fmla="*/ 531 h 1996"/>
              <a:gd name="T2" fmla="*/ 1996 w 2158"/>
              <a:gd name="T3" fmla="*/ 397 h 1996"/>
              <a:gd name="T4" fmla="*/ 1996 w 2158"/>
              <a:gd name="T5" fmla="*/ 0 h 1996"/>
              <a:gd name="T6" fmla="*/ 0 w 2158"/>
              <a:gd name="T7" fmla="*/ 0 h 1996"/>
              <a:gd name="T8" fmla="*/ 0 w 2158"/>
              <a:gd name="T9" fmla="*/ 1996 h 1996"/>
              <a:gd name="T10" fmla="*/ 1996 w 2158"/>
              <a:gd name="T11" fmla="*/ 1996 h 1996"/>
              <a:gd name="T12" fmla="*/ 1996 w 2158"/>
              <a:gd name="T13" fmla="*/ 666 h 1996"/>
              <a:gd name="T14" fmla="*/ 2158 w 2158"/>
              <a:gd name="T15" fmla="*/ 531 h 1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58" h="1996">
                <a:moveTo>
                  <a:pt x="2158" y="531"/>
                </a:moveTo>
                <a:lnTo>
                  <a:pt x="1996" y="397"/>
                </a:lnTo>
                <a:lnTo>
                  <a:pt x="1996" y="0"/>
                </a:lnTo>
                <a:lnTo>
                  <a:pt x="0" y="0"/>
                </a:lnTo>
                <a:lnTo>
                  <a:pt x="0" y="1996"/>
                </a:lnTo>
                <a:lnTo>
                  <a:pt x="1996" y="1996"/>
                </a:lnTo>
                <a:lnTo>
                  <a:pt x="1996" y="666"/>
                </a:lnTo>
                <a:lnTo>
                  <a:pt x="2158" y="531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77000">
                <a:srgbClr val="FF00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1400000" scaled="0"/>
          </a:gradFill>
          <a:ln w="19050" cmpd="sng">
            <a:solidFill>
              <a:srgbClr val="F8F8F8"/>
            </a:solidFill>
            <a:bevel/>
            <a:headEnd/>
            <a:tailEnd/>
          </a:ln>
        </p:spPr>
        <p:txBody>
          <a:bodyPr lIns="92951" tIns="46476" rIns="92951" bIns="46476"/>
          <a:lstStyle/>
          <a:p>
            <a:pPr defTabSz="929579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0000"/>
              </a:solidFill>
              <a:ea typeface="华文细黑" pitchFamily="2" charset="-122"/>
            </a:endParaRPr>
          </a:p>
        </p:txBody>
      </p:sp>
      <p:sp>
        <p:nvSpPr>
          <p:cNvPr id="69" name="TextBox 6"/>
          <p:cNvSpPr txBox="1">
            <a:spLocks noChangeArrowheads="1"/>
          </p:cNvSpPr>
          <p:nvPr/>
        </p:nvSpPr>
        <p:spPr bwMode="auto">
          <a:xfrm>
            <a:off x="4914587" y="1537977"/>
            <a:ext cx="710311" cy="60169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92951" tIns="46476" rIns="92951" bIns="46476">
            <a:spAutoFit/>
          </a:bodyPr>
          <a:lstStyle>
            <a:lvl1pPr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1pPr>
            <a:lvl2pPr marL="742950" indent="-28575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2pPr>
            <a:lvl3pPr marL="11430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3pPr>
            <a:lvl4pPr marL="16002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4pPr>
            <a:lvl5pPr marL="20574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9pPr>
          </a:lstStyle>
          <a:p>
            <a:pPr defTabSz="929579" fontAlgn="base">
              <a:spcBef>
                <a:spcPct val="0"/>
              </a:spcBef>
              <a:spcAft>
                <a:spcPct val="0"/>
              </a:spcAft>
            </a:pPr>
            <a:r>
              <a:rPr lang="en-US" sz="3300" b="1" i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3300" b="1" i="0" dirty="0">
              <a:solidFill>
                <a:srgbClr val="F8F8F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TextBox 7"/>
          <p:cNvSpPr txBox="1">
            <a:spLocks noChangeArrowheads="1"/>
          </p:cNvSpPr>
          <p:nvPr/>
        </p:nvSpPr>
        <p:spPr bwMode="auto">
          <a:xfrm>
            <a:off x="5974975" y="1577674"/>
            <a:ext cx="3873748" cy="523335"/>
          </a:xfrm>
          <a:prstGeom prst="rect">
            <a:avLst/>
          </a:prstGeom>
          <a:noFill/>
          <a:ln>
            <a:noFill/>
          </a:ln>
        </p:spPr>
        <p:txBody>
          <a:bodyPr wrap="none" lIns="92951" tIns="46476" rIns="92951" bIns="46476">
            <a:spAutoFit/>
          </a:bodyPr>
          <a:lstStyle>
            <a:lvl1pPr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1pPr>
            <a:lvl2pPr marL="742950" indent="-28575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2pPr>
            <a:lvl3pPr marL="11430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3pPr>
            <a:lvl4pPr marL="16002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4pPr>
            <a:lvl5pPr marL="20574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9pPr>
          </a:lstStyle>
          <a:p>
            <a:pPr defTabSz="929579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i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这里输入第一部分标题</a:t>
            </a:r>
          </a:p>
        </p:txBody>
      </p:sp>
      <p:sp>
        <p:nvSpPr>
          <p:cNvPr id="71" name="Rectangle 5"/>
          <p:cNvSpPr>
            <a:spLocks noChangeArrowheads="1"/>
          </p:cNvSpPr>
          <p:nvPr/>
        </p:nvSpPr>
        <p:spPr bwMode="auto">
          <a:xfrm>
            <a:off x="5647576" y="2303331"/>
            <a:ext cx="5697764" cy="690723"/>
          </a:xfrm>
          <a:prstGeom prst="rect">
            <a:avLst/>
          </a:prstGeom>
          <a:gradFill>
            <a:gsLst>
              <a:gs pos="0">
                <a:srgbClr val="C00000"/>
              </a:gs>
              <a:gs pos="77000">
                <a:srgbClr val="FF00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800000" scaled="0"/>
          </a:gradFill>
          <a:ln w="12">
            <a:solidFill>
              <a:srgbClr val="F8F8F8"/>
            </a:solidFill>
            <a:miter lim="800000"/>
            <a:headEnd/>
            <a:tailEnd/>
          </a:ln>
        </p:spPr>
        <p:txBody>
          <a:bodyPr lIns="92951" tIns="46476" rIns="92951" bIns="46476"/>
          <a:lstStyle/>
          <a:p>
            <a:pPr defTabSz="929579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72" name="Freeform 6"/>
          <p:cNvSpPr>
            <a:spLocks/>
          </p:cNvSpPr>
          <p:nvPr/>
        </p:nvSpPr>
        <p:spPr bwMode="auto">
          <a:xfrm>
            <a:off x="4821740" y="2303331"/>
            <a:ext cx="894246" cy="690723"/>
          </a:xfrm>
          <a:custGeom>
            <a:avLst/>
            <a:gdLst>
              <a:gd name="T0" fmla="*/ 2158 w 2158"/>
              <a:gd name="T1" fmla="*/ 531 h 1996"/>
              <a:gd name="T2" fmla="*/ 1996 w 2158"/>
              <a:gd name="T3" fmla="*/ 397 h 1996"/>
              <a:gd name="T4" fmla="*/ 1996 w 2158"/>
              <a:gd name="T5" fmla="*/ 0 h 1996"/>
              <a:gd name="T6" fmla="*/ 0 w 2158"/>
              <a:gd name="T7" fmla="*/ 0 h 1996"/>
              <a:gd name="T8" fmla="*/ 0 w 2158"/>
              <a:gd name="T9" fmla="*/ 1996 h 1996"/>
              <a:gd name="T10" fmla="*/ 1996 w 2158"/>
              <a:gd name="T11" fmla="*/ 1996 h 1996"/>
              <a:gd name="T12" fmla="*/ 1996 w 2158"/>
              <a:gd name="T13" fmla="*/ 666 h 1996"/>
              <a:gd name="T14" fmla="*/ 2158 w 2158"/>
              <a:gd name="T15" fmla="*/ 531 h 1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58" h="1996">
                <a:moveTo>
                  <a:pt x="2158" y="531"/>
                </a:moveTo>
                <a:lnTo>
                  <a:pt x="1996" y="397"/>
                </a:lnTo>
                <a:lnTo>
                  <a:pt x="1996" y="0"/>
                </a:lnTo>
                <a:lnTo>
                  <a:pt x="0" y="0"/>
                </a:lnTo>
                <a:lnTo>
                  <a:pt x="0" y="1996"/>
                </a:lnTo>
                <a:lnTo>
                  <a:pt x="1996" y="1996"/>
                </a:lnTo>
                <a:lnTo>
                  <a:pt x="1996" y="666"/>
                </a:lnTo>
                <a:lnTo>
                  <a:pt x="2158" y="531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77000">
                <a:srgbClr val="FF00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1400000" scaled="0"/>
          </a:gradFill>
          <a:ln w="19050" cmpd="sng">
            <a:solidFill>
              <a:srgbClr val="F8F8F8"/>
            </a:solidFill>
            <a:bevel/>
            <a:headEnd/>
            <a:tailEnd/>
          </a:ln>
        </p:spPr>
        <p:txBody>
          <a:bodyPr lIns="92951" tIns="46476" rIns="92951" bIns="46476"/>
          <a:lstStyle/>
          <a:p>
            <a:pPr defTabSz="929579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0000"/>
              </a:solidFill>
              <a:ea typeface="华文细黑" pitchFamily="2" charset="-122"/>
            </a:endParaRPr>
          </a:p>
        </p:txBody>
      </p:sp>
      <p:sp>
        <p:nvSpPr>
          <p:cNvPr id="73" name="TextBox 56"/>
          <p:cNvSpPr txBox="1">
            <a:spLocks noChangeArrowheads="1"/>
          </p:cNvSpPr>
          <p:nvPr/>
        </p:nvSpPr>
        <p:spPr bwMode="auto">
          <a:xfrm>
            <a:off x="4914587" y="2357318"/>
            <a:ext cx="710311" cy="60169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92951" tIns="46476" rIns="92951" bIns="46476">
            <a:spAutoFit/>
          </a:bodyPr>
          <a:lstStyle>
            <a:lvl1pPr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1pPr>
            <a:lvl2pPr marL="742950" indent="-28575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2pPr>
            <a:lvl3pPr marL="11430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3pPr>
            <a:lvl4pPr marL="16002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4pPr>
            <a:lvl5pPr marL="20574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9pPr>
          </a:lstStyle>
          <a:p>
            <a:pPr defTabSz="929579" fontAlgn="base">
              <a:spcBef>
                <a:spcPct val="0"/>
              </a:spcBef>
              <a:spcAft>
                <a:spcPct val="0"/>
              </a:spcAft>
            </a:pPr>
            <a:r>
              <a:rPr lang="en-US" sz="3300" b="1" i="0" dirty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3300" b="1" i="0" dirty="0">
              <a:solidFill>
                <a:srgbClr val="F8F8F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TextBox 57"/>
          <p:cNvSpPr txBox="1">
            <a:spLocks noChangeArrowheads="1"/>
          </p:cNvSpPr>
          <p:nvPr/>
        </p:nvSpPr>
        <p:spPr bwMode="auto">
          <a:xfrm>
            <a:off x="5974975" y="2397014"/>
            <a:ext cx="3873748" cy="523335"/>
          </a:xfrm>
          <a:prstGeom prst="rect">
            <a:avLst/>
          </a:prstGeom>
          <a:noFill/>
          <a:ln>
            <a:noFill/>
          </a:ln>
        </p:spPr>
        <p:txBody>
          <a:bodyPr wrap="none" lIns="92951" tIns="46476" rIns="92951" bIns="46476">
            <a:spAutoFit/>
          </a:bodyPr>
          <a:lstStyle>
            <a:lvl1pPr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1pPr>
            <a:lvl2pPr marL="742950" indent="-28575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2pPr>
            <a:lvl3pPr marL="11430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3pPr>
            <a:lvl4pPr marL="16002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4pPr>
            <a:lvl5pPr marL="20574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9pPr>
          </a:lstStyle>
          <a:p>
            <a:pPr defTabSz="929579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i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这里输入第二部分标题</a:t>
            </a:r>
          </a:p>
        </p:txBody>
      </p:sp>
      <p:sp>
        <p:nvSpPr>
          <p:cNvPr id="75" name="Rectangle 5"/>
          <p:cNvSpPr>
            <a:spLocks noChangeArrowheads="1"/>
          </p:cNvSpPr>
          <p:nvPr/>
        </p:nvSpPr>
        <p:spPr bwMode="auto">
          <a:xfrm>
            <a:off x="5647576" y="3122670"/>
            <a:ext cx="5697764" cy="690723"/>
          </a:xfrm>
          <a:prstGeom prst="rect">
            <a:avLst/>
          </a:prstGeom>
          <a:gradFill>
            <a:gsLst>
              <a:gs pos="0">
                <a:srgbClr val="C00000"/>
              </a:gs>
              <a:gs pos="77000">
                <a:srgbClr val="FF00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800000" scaled="0"/>
          </a:gradFill>
          <a:ln w="12">
            <a:solidFill>
              <a:srgbClr val="F8F8F8"/>
            </a:solidFill>
            <a:miter lim="800000"/>
            <a:headEnd/>
            <a:tailEnd/>
          </a:ln>
        </p:spPr>
        <p:txBody>
          <a:bodyPr lIns="92951" tIns="46476" rIns="92951" bIns="46476"/>
          <a:lstStyle/>
          <a:p>
            <a:pPr defTabSz="929579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76" name="TextBox 60"/>
          <p:cNvSpPr txBox="1">
            <a:spLocks noChangeArrowheads="1"/>
          </p:cNvSpPr>
          <p:nvPr/>
        </p:nvSpPr>
        <p:spPr bwMode="auto">
          <a:xfrm>
            <a:off x="4914587" y="3176658"/>
            <a:ext cx="710311" cy="60169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92951" tIns="46476" rIns="92951" bIns="46476">
            <a:spAutoFit/>
          </a:bodyPr>
          <a:lstStyle>
            <a:lvl1pPr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1pPr>
            <a:lvl2pPr marL="742950" indent="-28575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2pPr>
            <a:lvl3pPr marL="11430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3pPr>
            <a:lvl4pPr marL="16002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4pPr>
            <a:lvl5pPr marL="20574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9pPr>
          </a:lstStyle>
          <a:p>
            <a:pPr defTabSz="929579" fontAlgn="base">
              <a:spcBef>
                <a:spcPct val="0"/>
              </a:spcBef>
              <a:spcAft>
                <a:spcPct val="0"/>
              </a:spcAft>
            </a:pPr>
            <a:r>
              <a:rPr lang="en-US" sz="3300" b="1" i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3300" b="1" i="0" dirty="0">
              <a:solidFill>
                <a:srgbClr val="F8F8F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TextBox 61"/>
          <p:cNvSpPr txBox="1">
            <a:spLocks noChangeArrowheads="1"/>
          </p:cNvSpPr>
          <p:nvPr/>
        </p:nvSpPr>
        <p:spPr bwMode="auto">
          <a:xfrm>
            <a:off x="5974975" y="3216355"/>
            <a:ext cx="3873748" cy="523335"/>
          </a:xfrm>
          <a:prstGeom prst="rect">
            <a:avLst/>
          </a:prstGeom>
          <a:noFill/>
          <a:ln>
            <a:noFill/>
          </a:ln>
        </p:spPr>
        <p:txBody>
          <a:bodyPr wrap="none" lIns="92951" tIns="46476" rIns="92951" bIns="46476">
            <a:spAutoFit/>
          </a:bodyPr>
          <a:lstStyle>
            <a:lvl1pPr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1pPr>
            <a:lvl2pPr marL="742950" indent="-28575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2pPr>
            <a:lvl3pPr marL="11430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3pPr>
            <a:lvl4pPr marL="16002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4pPr>
            <a:lvl5pPr marL="20574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9pPr>
          </a:lstStyle>
          <a:p>
            <a:pPr defTabSz="929579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i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这里输入第三部分标题</a:t>
            </a:r>
          </a:p>
        </p:txBody>
      </p:sp>
      <p:sp>
        <p:nvSpPr>
          <p:cNvPr id="78" name="Rectangle 5"/>
          <p:cNvSpPr>
            <a:spLocks noChangeArrowheads="1"/>
          </p:cNvSpPr>
          <p:nvPr/>
        </p:nvSpPr>
        <p:spPr bwMode="auto">
          <a:xfrm>
            <a:off x="5647576" y="3929307"/>
            <a:ext cx="5697764" cy="689135"/>
          </a:xfrm>
          <a:prstGeom prst="rect">
            <a:avLst/>
          </a:prstGeom>
          <a:gradFill>
            <a:gsLst>
              <a:gs pos="0">
                <a:srgbClr val="C00000"/>
              </a:gs>
              <a:gs pos="77000">
                <a:srgbClr val="FF00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800000" scaled="0"/>
          </a:gradFill>
          <a:ln w="12">
            <a:solidFill>
              <a:srgbClr val="F8F8F8"/>
            </a:solidFill>
            <a:miter lim="800000"/>
            <a:headEnd/>
            <a:tailEnd/>
          </a:ln>
        </p:spPr>
        <p:txBody>
          <a:bodyPr lIns="92951" tIns="46476" rIns="92951" bIns="46476"/>
          <a:lstStyle/>
          <a:p>
            <a:pPr defTabSz="929579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79" name="TextBox 64"/>
          <p:cNvSpPr txBox="1">
            <a:spLocks noChangeArrowheads="1"/>
          </p:cNvSpPr>
          <p:nvPr/>
        </p:nvSpPr>
        <p:spPr bwMode="auto">
          <a:xfrm>
            <a:off x="4914587" y="3981706"/>
            <a:ext cx="710311" cy="60169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92951" tIns="46476" rIns="92951" bIns="46476">
            <a:spAutoFit/>
          </a:bodyPr>
          <a:lstStyle>
            <a:lvl1pPr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1pPr>
            <a:lvl2pPr marL="742950" indent="-28575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2pPr>
            <a:lvl3pPr marL="11430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3pPr>
            <a:lvl4pPr marL="16002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4pPr>
            <a:lvl5pPr marL="20574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9pPr>
          </a:lstStyle>
          <a:p>
            <a:pPr defTabSz="929579" fontAlgn="base">
              <a:spcBef>
                <a:spcPct val="0"/>
              </a:spcBef>
              <a:spcAft>
                <a:spcPct val="0"/>
              </a:spcAft>
            </a:pPr>
            <a:r>
              <a:rPr lang="en-US" sz="3300" b="1" i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04</a:t>
            </a:r>
            <a:endParaRPr lang="zh-CN" altLang="en-US" sz="3300" b="1" i="0" dirty="0">
              <a:solidFill>
                <a:srgbClr val="F8F8F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TextBox 65"/>
          <p:cNvSpPr txBox="1">
            <a:spLocks noChangeArrowheads="1"/>
          </p:cNvSpPr>
          <p:nvPr/>
        </p:nvSpPr>
        <p:spPr bwMode="auto">
          <a:xfrm>
            <a:off x="5974975" y="4021403"/>
            <a:ext cx="3873748" cy="523335"/>
          </a:xfrm>
          <a:prstGeom prst="rect">
            <a:avLst/>
          </a:prstGeom>
          <a:noFill/>
          <a:ln>
            <a:noFill/>
          </a:ln>
        </p:spPr>
        <p:txBody>
          <a:bodyPr wrap="none" lIns="92951" tIns="46476" rIns="92951" bIns="46476">
            <a:spAutoFit/>
          </a:bodyPr>
          <a:lstStyle>
            <a:lvl1pPr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1pPr>
            <a:lvl2pPr marL="742950" indent="-28575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2pPr>
            <a:lvl3pPr marL="11430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3pPr>
            <a:lvl4pPr marL="16002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4pPr>
            <a:lvl5pPr marL="20574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9pPr>
          </a:lstStyle>
          <a:p>
            <a:pPr defTabSz="929579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i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这里输入第四部分标题</a:t>
            </a:r>
          </a:p>
        </p:txBody>
      </p:sp>
      <p:sp>
        <p:nvSpPr>
          <p:cNvPr id="81" name="Rectangle 5"/>
          <p:cNvSpPr>
            <a:spLocks noChangeArrowheads="1"/>
          </p:cNvSpPr>
          <p:nvPr/>
        </p:nvSpPr>
        <p:spPr bwMode="auto">
          <a:xfrm>
            <a:off x="5624898" y="4757634"/>
            <a:ext cx="5697764" cy="689135"/>
          </a:xfrm>
          <a:prstGeom prst="rect">
            <a:avLst/>
          </a:prstGeom>
          <a:gradFill>
            <a:gsLst>
              <a:gs pos="0">
                <a:srgbClr val="C00000"/>
              </a:gs>
              <a:gs pos="77000">
                <a:srgbClr val="FF00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800000" scaled="0"/>
          </a:gradFill>
          <a:ln w="12">
            <a:solidFill>
              <a:srgbClr val="F8F8F8"/>
            </a:solidFill>
            <a:miter lim="800000"/>
            <a:headEnd/>
            <a:tailEnd/>
          </a:ln>
        </p:spPr>
        <p:txBody>
          <a:bodyPr lIns="92951" tIns="46476" rIns="92951" bIns="46476"/>
          <a:lstStyle/>
          <a:p>
            <a:pPr defTabSz="929579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2" name="Freeform 6"/>
          <p:cNvSpPr>
            <a:spLocks/>
          </p:cNvSpPr>
          <p:nvPr/>
        </p:nvSpPr>
        <p:spPr bwMode="auto">
          <a:xfrm>
            <a:off x="4799062" y="4757634"/>
            <a:ext cx="894246" cy="689135"/>
          </a:xfrm>
          <a:custGeom>
            <a:avLst/>
            <a:gdLst>
              <a:gd name="T0" fmla="*/ 2158 w 2158"/>
              <a:gd name="T1" fmla="*/ 531 h 1996"/>
              <a:gd name="T2" fmla="*/ 1996 w 2158"/>
              <a:gd name="T3" fmla="*/ 397 h 1996"/>
              <a:gd name="T4" fmla="*/ 1996 w 2158"/>
              <a:gd name="T5" fmla="*/ 0 h 1996"/>
              <a:gd name="T6" fmla="*/ 0 w 2158"/>
              <a:gd name="T7" fmla="*/ 0 h 1996"/>
              <a:gd name="T8" fmla="*/ 0 w 2158"/>
              <a:gd name="T9" fmla="*/ 1996 h 1996"/>
              <a:gd name="T10" fmla="*/ 1996 w 2158"/>
              <a:gd name="T11" fmla="*/ 1996 h 1996"/>
              <a:gd name="T12" fmla="*/ 1996 w 2158"/>
              <a:gd name="T13" fmla="*/ 666 h 1996"/>
              <a:gd name="T14" fmla="*/ 2158 w 2158"/>
              <a:gd name="T15" fmla="*/ 531 h 1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58" h="1996">
                <a:moveTo>
                  <a:pt x="2158" y="531"/>
                </a:moveTo>
                <a:lnTo>
                  <a:pt x="1996" y="397"/>
                </a:lnTo>
                <a:lnTo>
                  <a:pt x="1996" y="0"/>
                </a:lnTo>
                <a:lnTo>
                  <a:pt x="0" y="0"/>
                </a:lnTo>
                <a:lnTo>
                  <a:pt x="0" y="1996"/>
                </a:lnTo>
                <a:lnTo>
                  <a:pt x="1996" y="1996"/>
                </a:lnTo>
                <a:lnTo>
                  <a:pt x="1996" y="666"/>
                </a:lnTo>
                <a:lnTo>
                  <a:pt x="2158" y="531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77000">
                <a:srgbClr val="FF00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1400000" scaled="0"/>
          </a:gradFill>
          <a:ln w="19050" cmpd="sng">
            <a:solidFill>
              <a:srgbClr val="F8F8F8"/>
            </a:solidFill>
            <a:bevel/>
            <a:headEnd/>
            <a:tailEnd/>
          </a:ln>
        </p:spPr>
        <p:txBody>
          <a:bodyPr lIns="92951" tIns="46476" rIns="92951" bIns="46476"/>
          <a:lstStyle/>
          <a:p>
            <a:pPr defTabSz="929579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0000"/>
              </a:solidFill>
              <a:ea typeface="华文细黑" pitchFamily="2" charset="-122"/>
            </a:endParaRPr>
          </a:p>
        </p:txBody>
      </p:sp>
      <p:sp>
        <p:nvSpPr>
          <p:cNvPr id="83" name="TextBox 64"/>
          <p:cNvSpPr txBox="1">
            <a:spLocks noChangeArrowheads="1"/>
          </p:cNvSpPr>
          <p:nvPr/>
        </p:nvSpPr>
        <p:spPr bwMode="auto">
          <a:xfrm>
            <a:off x="4891909" y="4810033"/>
            <a:ext cx="710311" cy="60169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92951" tIns="46476" rIns="92951" bIns="46476">
            <a:spAutoFit/>
          </a:bodyPr>
          <a:lstStyle>
            <a:lvl1pPr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1pPr>
            <a:lvl2pPr marL="742950" indent="-28575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2pPr>
            <a:lvl3pPr marL="11430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3pPr>
            <a:lvl4pPr marL="16002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4pPr>
            <a:lvl5pPr marL="20574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9pPr>
          </a:lstStyle>
          <a:p>
            <a:pPr defTabSz="929579" fontAlgn="base">
              <a:spcBef>
                <a:spcPct val="0"/>
              </a:spcBef>
              <a:spcAft>
                <a:spcPct val="0"/>
              </a:spcAft>
            </a:pPr>
            <a:r>
              <a:rPr lang="en-US" sz="3300" b="1" i="0" dirty="0" smtClean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05</a:t>
            </a:r>
            <a:endParaRPr lang="zh-CN" altLang="en-US" sz="3300" b="1" i="0" dirty="0">
              <a:solidFill>
                <a:srgbClr val="F8F8F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TextBox 65"/>
          <p:cNvSpPr txBox="1">
            <a:spLocks noChangeArrowheads="1"/>
          </p:cNvSpPr>
          <p:nvPr/>
        </p:nvSpPr>
        <p:spPr bwMode="auto">
          <a:xfrm>
            <a:off x="5952297" y="4849730"/>
            <a:ext cx="3778444" cy="524747"/>
          </a:xfrm>
          <a:prstGeom prst="rect">
            <a:avLst/>
          </a:prstGeom>
          <a:noFill/>
          <a:ln>
            <a:noFill/>
          </a:ln>
        </p:spPr>
        <p:txBody>
          <a:bodyPr wrap="none" lIns="92951" tIns="46476" rIns="92951" bIns="46476">
            <a:spAutoFit/>
          </a:bodyPr>
          <a:lstStyle>
            <a:lvl1pPr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1pPr>
            <a:lvl2pPr marL="742950" indent="-28575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2pPr>
            <a:lvl3pPr marL="11430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3pPr>
            <a:lvl4pPr marL="16002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4pPr>
            <a:lvl5pPr marL="20574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9pPr>
          </a:lstStyle>
          <a:p>
            <a:pPr defTabSz="929579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i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这里输入</a:t>
            </a:r>
            <a:r>
              <a:rPr lang="zh-CN" altLang="en-US" sz="2800" i="0" dirty="0" smtClean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第五部分</a:t>
            </a:r>
            <a:r>
              <a:rPr lang="zh-CN" altLang="en-US" sz="2800" i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cxnSp>
        <p:nvCxnSpPr>
          <p:cNvPr id="3" name="直接连接符 2"/>
          <p:cNvCxnSpPr/>
          <p:nvPr/>
        </p:nvCxnSpPr>
        <p:spPr bwMode="auto">
          <a:xfrm>
            <a:off x="4222998" y="477466"/>
            <a:ext cx="0" cy="5976664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bg2"/>
            </a:outerShdw>
          </a:effectLst>
          <a:extLst/>
        </p:spPr>
      </p:cxnSp>
      <p:sp>
        <p:nvSpPr>
          <p:cNvPr id="35" name="Rectangle 5"/>
          <p:cNvSpPr>
            <a:spLocks noChangeArrowheads="1"/>
          </p:cNvSpPr>
          <p:nvPr/>
        </p:nvSpPr>
        <p:spPr bwMode="auto">
          <a:xfrm>
            <a:off x="302423" y="467380"/>
            <a:ext cx="1178138" cy="1414003"/>
          </a:xfrm>
          <a:prstGeom prst="round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71" tIns="34285" rIns="68571" bIns="34285"/>
          <a:lstStyle/>
          <a:p>
            <a:endParaRPr lang="zh-CN" altLang="en-US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6" name="Freeform 6"/>
          <p:cNvSpPr>
            <a:spLocks/>
          </p:cNvSpPr>
          <p:nvPr/>
        </p:nvSpPr>
        <p:spPr bwMode="auto">
          <a:xfrm>
            <a:off x="407212" y="547827"/>
            <a:ext cx="900486" cy="1132703"/>
          </a:xfrm>
          <a:custGeom>
            <a:avLst/>
            <a:gdLst>
              <a:gd name="T0" fmla="*/ 734716 w 1173"/>
              <a:gd name="T1" fmla="*/ 348495 h 1472"/>
              <a:gd name="T2" fmla="*/ 711330 w 1173"/>
              <a:gd name="T3" fmla="*/ 30615 h 1472"/>
              <a:gd name="T4" fmla="*/ 693141 w 1173"/>
              <a:gd name="T5" fmla="*/ 35175 h 1472"/>
              <a:gd name="T6" fmla="*/ 651565 w 1173"/>
              <a:gd name="T7" fmla="*/ 44295 h 1472"/>
              <a:gd name="T8" fmla="*/ 596997 w 1173"/>
              <a:gd name="T9" fmla="*/ 35175 h 1472"/>
              <a:gd name="T10" fmla="*/ 408609 w 1173"/>
              <a:gd name="T11" fmla="*/ 3257 h 1472"/>
              <a:gd name="T12" fmla="*/ 0 w 1173"/>
              <a:gd name="T13" fmla="*/ 500270 h 1472"/>
              <a:gd name="T14" fmla="*/ 417703 w 1173"/>
              <a:gd name="T15" fmla="*/ 955593 h 1472"/>
              <a:gd name="T16" fmla="*/ 762000 w 1173"/>
              <a:gd name="T17" fmla="*/ 707412 h 1472"/>
              <a:gd name="T18" fmla="*/ 706783 w 1173"/>
              <a:gd name="T19" fmla="*/ 674843 h 1472"/>
              <a:gd name="T20" fmla="*/ 449535 w 1173"/>
              <a:gd name="T21" fmla="*/ 891757 h 1472"/>
              <a:gd name="T22" fmla="*/ 188389 w 1173"/>
              <a:gd name="T23" fmla="*/ 472260 h 1472"/>
              <a:gd name="T24" fmla="*/ 417703 w 1173"/>
              <a:gd name="T25" fmla="*/ 67745 h 1472"/>
              <a:gd name="T26" fmla="*/ 679499 w 1173"/>
              <a:gd name="T27" fmla="*/ 371294 h 1472"/>
              <a:gd name="T28" fmla="*/ 734716 w 1173"/>
              <a:gd name="T29" fmla="*/ 348495 h 14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173" h="1472">
                <a:moveTo>
                  <a:pt x="1131" y="535"/>
                </a:moveTo>
                <a:lnTo>
                  <a:pt x="1095" y="47"/>
                </a:lnTo>
                <a:cubicBezTo>
                  <a:pt x="1090" y="47"/>
                  <a:pt x="1081" y="49"/>
                  <a:pt x="1067" y="54"/>
                </a:cubicBezTo>
                <a:cubicBezTo>
                  <a:pt x="1043" y="64"/>
                  <a:pt x="1022" y="68"/>
                  <a:pt x="1003" y="68"/>
                </a:cubicBezTo>
                <a:cubicBezTo>
                  <a:pt x="975" y="68"/>
                  <a:pt x="947" y="64"/>
                  <a:pt x="919" y="54"/>
                </a:cubicBezTo>
                <a:cubicBezTo>
                  <a:pt x="810" y="17"/>
                  <a:pt x="714" y="0"/>
                  <a:pt x="629" y="5"/>
                </a:cubicBezTo>
                <a:cubicBezTo>
                  <a:pt x="214" y="24"/>
                  <a:pt x="5" y="278"/>
                  <a:pt x="0" y="768"/>
                </a:cubicBezTo>
                <a:cubicBezTo>
                  <a:pt x="5" y="1225"/>
                  <a:pt x="219" y="1458"/>
                  <a:pt x="643" y="1467"/>
                </a:cubicBezTo>
                <a:cubicBezTo>
                  <a:pt x="912" y="1472"/>
                  <a:pt x="1088" y="1345"/>
                  <a:pt x="1173" y="1086"/>
                </a:cubicBezTo>
                <a:lnTo>
                  <a:pt x="1088" y="1036"/>
                </a:lnTo>
                <a:cubicBezTo>
                  <a:pt x="999" y="1258"/>
                  <a:pt x="867" y="1369"/>
                  <a:pt x="692" y="1369"/>
                </a:cubicBezTo>
                <a:cubicBezTo>
                  <a:pt x="424" y="1359"/>
                  <a:pt x="290" y="1145"/>
                  <a:pt x="290" y="725"/>
                </a:cubicBezTo>
                <a:cubicBezTo>
                  <a:pt x="290" y="316"/>
                  <a:pt x="408" y="108"/>
                  <a:pt x="643" y="104"/>
                </a:cubicBezTo>
                <a:cubicBezTo>
                  <a:pt x="827" y="94"/>
                  <a:pt x="961" y="250"/>
                  <a:pt x="1046" y="570"/>
                </a:cubicBezTo>
                <a:lnTo>
                  <a:pt x="1131" y="5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lIns="68571" tIns="34285" rIns="68571" bIns="34285"/>
          <a:lstStyle/>
          <a:p>
            <a:endParaRPr lang="zh-CN" altLang="en-US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330528" y="333450"/>
            <a:ext cx="2783288" cy="1764769"/>
            <a:chOff x="957916" y="5643331"/>
            <a:chExt cx="1766661" cy="1120167"/>
          </a:xfrm>
        </p:grpSpPr>
        <p:sp>
          <p:nvSpPr>
            <p:cNvPr id="38" name="MH_Others_2"/>
            <p:cNvSpPr txBox="1"/>
            <p:nvPr>
              <p:custDataLst>
                <p:tags r:id="rId1"/>
              </p:custDataLst>
            </p:nvPr>
          </p:nvSpPr>
          <p:spPr>
            <a:xfrm>
              <a:off x="1170420" y="5643331"/>
              <a:ext cx="1252846" cy="785812"/>
            </a:xfrm>
            <a:prstGeom prst="rect">
              <a:avLst/>
            </a:prstGeom>
            <a:noFill/>
          </p:spPr>
          <p:txBody>
            <a:bodyPr wrap="none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6600" b="1" i="0" u="none" strike="noStrike" kern="0" cap="none" spc="30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</a:rPr>
                <a:t>目 录</a:t>
              </a:r>
              <a:endParaRPr kumimoji="0" lang="zh-CN" altLang="en-US" sz="6600" b="1" i="0" u="none" strike="noStrike" kern="0" cap="none" spc="30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MH_Others_3"/>
            <p:cNvSpPr txBox="1"/>
            <p:nvPr>
              <p:custDataLst>
                <p:tags r:id="rId2"/>
              </p:custDataLst>
            </p:nvPr>
          </p:nvSpPr>
          <p:spPr>
            <a:xfrm>
              <a:off x="957916" y="6229223"/>
              <a:ext cx="1766661" cy="534275"/>
            </a:xfrm>
            <a:prstGeom prst="rect">
              <a:avLst/>
            </a:prstGeom>
            <a:noFill/>
          </p:spPr>
          <p:txBody>
            <a:bodyPr wrap="none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30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</a:rPr>
                <a:t>ONTENTS</a:t>
              </a:r>
              <a:endParaRPr kumimoji="0" lang="zh-CN" altLang="en-US" sz="3200" b="0" i="0" u="none" strike="noStrike" kern="0" cap="none" spc="30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5" name="Freeform 7"/>
          <p:cNvSpPr>
            <a:spLocks noEditPoints="1"/>
          </p:cNvSpPr>
          <p:nvPr/>
        </p:nvSpPr>
        <p:spPr bwMode="auto">
          <a:xfrm>
            <a:off x="828669" y="2489364"/>
            <a:ext cx="2890273" cy="2092558"/>
          </a:xfrm>
          <a:custGeom>
            <a:avLst/>
            <a:gdLst>
              <a:gd name="T0" fmla="*/ 230 w 635"/>
              <a:gd name="T1" fmla="*/ 258 h 460"/>
              <a:gd name="T2" fmla="*/ 230 w 635"/>
              <a:gd name="T3" fmla="*/ 202 h 460"/>
              <a:gd name="T4" fmla="*/ 161 w 635"/>
              <a:gd name="T5" fmla="*/ 194 h 460"/>
              <a:gd name="T6" fmla="*/ 24 w 635"/>
              <a:gd name="T7" fmla="*/ 176 h 460"/>
              <a:gd name="T8" fmla="*/ 24 w 635"/>
              <a:gd name="T9" fmla="*/ 284 h 460"/>
              <a:gd name="T10" fmla="*/ 161 w 635"/>
              <a:gd name="T11" fmla="*/ 265 h 460"/>
              <a:gd name="T12" fmla="*/ 103 w 635"/>
              <a:gd name="T13" fmla="*/ 249 h 460"/>
              <a:gd name="T14" fmla="*/ 54 w 635"/>
              <a:gd name="T15" fmla="*/ 230 h 460"/>
              <a:gd name="T16" fmla="*/ 103 w 635"/>
              <a:gd name="T17" fmla="*/ 211 h 460"/>
              <a:gd name="T18" fmla="*/ 103 w 635"/>
              <a:gd name="T19" fmla="*/ 249 h 460"/>
              <a:gd name="T20" fmla="*/ 494 w 635"/>
              <a:gd name="T21" fmla="*/ 176 h 460"/>
              <a:gd name="T22" fmla="*/ 444 w 635"/>
              <a:gd name="T23" fmla="*/ 166 h 460"/>
              <a:gd name="T24" fmla="*/ 436 w 635"/>
              <a:gd name="T25" fmla="*/ 230 h 460"/>
              <a:gd name="T26" fmla="*/ 444 w 635"/>
              <a:gd name="T27" fmla="*/ 294 h 460"/>
              <a:gd name="T28" fmla="*/ 494 w 635"/>
              <a:gd name="T29" fmla="*/ 284 h 460"/>
              <a:gd name="T30" fmla="*/ 635 w 635"/>
              <a:gd name="T31" fmla="*/ 230 h 460"/>
              <a:gd name="T32" fmla="*/ 573 w 635"/>
              <a:gd name="T33" fmla="*/ 249 h 460"/>
              <a:gd name="T34" fmla="*/ 512 w 635"/>
              <a:gd name="T35" fmla="*/ 230 h 460"/>
              <a:gd name="T36" fmla="*/ 573 w 635"/>
              <a:gd name="T37" fmla="*/ 211 h 460"/>
              <a:gd name="T38" fmla="*/ 573 w 635"/>
              <a:gd name="T39" fmla="*/ 249 h 460"/>
              <a:gd name="T40" fmla="*/ 455 w 635"/>
              <a:gd name="T41" fmla="*/ 138 h 460"/>
              <a:gd name="T42" fmla="*/ 338 w 635"/>
              <a:gd name="T43" fmla="*/ 30 h 460"/>
              <a:gd name="T44" fmla="*/ 298 w 635"/>
              <a:gd name="T45" fmla="*/ 30 h 460"/>
              <a:gd name="T46" fmla="*/ 181 w 635"/>
              <a:gd name="T47" fmla="*/ 138 h 460"/>
              <a:gd name="T48" fmla="*/ 181 w 635"/>
              <a:gd name="T49" fmla="*/ 321 h 460"/>
              <a:gd name="T50" fmla="*/ 298 w 635"/>
              <a:gd name="T51" fmla="*/ 430 h 460"/>
              <a:gd name="T52" fmla="*/ 338 w 635"/>
              <a:gd name="T53" fmla="*/ 430 h 460"/>
              <a:gd name="T54" fmla="*/ 455 w 635"/>
              <a:gd name="T55" fmla="*/ 321 h 460"/>
              <a:gd name="T56" fmla="*/ 219 w 635"/>
              <a:gd name="T57" fmla="*/ 103 h 460"/>
              <a:gd name="T58" fmla="*/ 260 w 635"/>
              <a:gd name="T59" fmla="*/ 66 h 460"/>
              <a:gd name="T60" fmla="*/ 249 w 635"/>
              <a:gd name="T61" fmla="*/ 112 h 460"/>
              <a:gd name="T62" fmla="*/ 318 w 635"/>
              <a:gd name="T63" fmla="*/ 120 h 460"/>
              <a:gd name="T64" fmla="*/ 387 w 635"/>
              <a:gd name="T65" fmla="*/ 112 h 460"/>
              <a:gd name="T66" fmla="*/ 376 w 635"/>
              <a:gd name="T67" fmla="*/ 66 h 460"/>
              <a:gd name="T68" fmla="*/ 416 w 635"/>
              <a:gd name="T69" fmla="*/ 103 h 460"/>
              <a:gd name="T70" fmla="*/ 219 w 635"/>
              <a:gd name="T71" fmla="*/ 103 h 460"/>
              <a:gd name="T72" fmla="*/ 376 w 635"/>
              <a:gd name="T73" fmla="*/ 394 h 460"/>
              <a:gd name="T74" fmla="*/ 387 w 635"/>
              <a:gd name="T75" fmla="*/ 347 h 460"/>
              <a:gd name="T76" fmla="*/ 318 w 635"/>
              <a:gd name="T77" fmla="*/ 340 h 460"/>
              <a:gd name="T78" fmla="*/ 249 w 635"/>
              <a:gd name="T79" fmla="*/ 347 h 460"/>
              <a:gd name="T80" fmla="*/ 260 w 635"/>
              <a:gd name="T81" fmla="*/ 394 h 460"/>
              <a:gd name="T82" fmla="*/ 219 w 635"/>
              <a:gd name="T83" fmla="*/ 357 h 460"/>
              <a:gd name="T84" fmla="*/ 416 w 635"/>
              <a:gd name="T85" fmla="*/ 357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35" h="460">
                <a:moveTo>
                  <a:pt x="191" y="294"/>
                </a:moveTo>
                <a:cubicBezTo>
                  <a:pt x="230" y="258"/>
                  <a:pt x="230" y="258"/>
                  <a:pt x="230" y="258"/>
                </a:cubicBezTo>
                <a:cubicBezTo>
                  <a:pt x="199" y="230"/>
                  <a:pt x="199" y="230"/>
                  <a:pt x="199" y="230"/>
                </a:cubicBezTo>
                <a:cubicBezTo>
                  <a:pt x="230" y="202"/>
                  <a:pt x="230" y="202"/>
                  <a:pt x="230" y="202"/>
                </a:cubicBezTo>
                <a:cubicBezTo>
                  <a:pt x="191" y="166"/>
                  <a:pt x="191" y="166"/>
                  <a:pt x="191" y="166"/>
                </a:cubicBezTo>
                <a:cubicBezTo>
                  <a:pt x="161" y="194"/>
                  <a:pt x="161" y="194"/>
                  <a:pt x="161" y="194"/>
                </a:cubicBezTo>
                <a:cubicBezTo>
                  <a:pt x="161" y="194"/>
                  <a:pt x="150" y="184"/>
                  <a:pt x="141" y="176"/>
                </a:cubicBezTo>
                <a:cubicBezTo>
                  <a:pt x="109" y="146"/>
                  <a:pt x="56" y="146"/>
                  <a:pt x="24" y="176"/>
                </a:cubicBezTo>
                <a:cubicBezTo>
                  <a:pt x="8" y="191"/>
                  <a:pt x="0" y="210"/>
                  <a:pt x="0" y="230"/>
                </a:cubicBezTo>
                <a:cubicBezTo>
                  <a:pt x="0" y="249"/>
                  <a:pt x="8" y="269"/>
                  <a:pt x="24" y="284"/>
                </a:cubicBezTo>
                <a:cubicBezTo>
                  <a:pt x="56" y="314"/>
                  <a:pt x="109" y="314"/>
                  <a:pt x="141" y="284"/>
                </a:cubicBezTo>
                <a:cubicBezTo>
                  <a:pt x="150" y="276"/>
                  <a:pt x="161" y="265"/>
                  <a:pt x="161" y="265"/>
                </a:cubicBezTo>
                <a:lnTo>
                  <a:pt x="191" y="294"/>
                </a:lnTo>
                <a:close/>
                <a:moveTo>
                  <a:pt x="103" y="249"/>
                </a:moveTo>
                <a:cubicBezTo>
                  <a:pt x="91" y="259"/>
                  <a:pt x="73" y="259"/>
                  <a:pt x="62" y="249"/>
                </a:cubicBezTo>
                <a:cubicBezTo>
                  <a:pt x="57" y="243"/>
                  <a:pt x="54" y="237"/>
                  <a:pt x="54" y="230"/>
                </a:cubicBezTo>
                <a:cubicBezTo>
                  <a:pt x="54" y="223"/>
                  <a:pt x="57" y="216"/>
                  <a:pt x="62" y="211"/>
                </a:cubicBezTo>
                <a:cubicBezTo>
                  <a:pt x="73" y="201"/>
                  <a:pt x="91" y="201"/>
                  <a:pt x="103" y="211"/>
                </a:cubicBezTo>
                <a:cubicBezTo>
                  <a:pt x="112" y="220"/>
                  <a:pt x="123" y="230"/>
                  <a:pt x="123" y="230"/>
                </a:cubicBezTo>
                <a:cubicBezTo>
                  <a:pt x="123" y="230"/>
                  <a:pt x="112" y="240"/>
                  <a:pt x="103" y="249"/>
                </a:cubicBezTo>
                <a:close/>
                <a:moveTo>
                  <a:pt x="611" y="176"/>
                </a:moveTo>
                <a:cubicBezTo>
                  <a:pt x="579" y="146"/>
                  <a:pt x="527" y="146"/>
                  <a:pt x="494" y="176"/>
                </a:cubicBezTo>
                <a:cubicBezTo>
                  <a:pt x="485" y="184"/>
                  <a:pt x="474" y="194"/>
                  <a:pt x="474" y="194"/>
                </a:cubicBezTo>
                <a:cubicBezTo>
                  <a:pt x="444" y="166"/>
                  <a:pt x="444" y="166"/>
                  <a:pt x="444" y="166"/>
                </a:cubicBezTo>
                <a:cubicBezTo>
                  <a:pt x="406" y="202"/>
                  <a:pt x="406" y="202"/>
                  <a:pt x="406" y="202"/>
                </a:cubicBezTo>
                <a:cubicBezTo>
                  <a:pt x="436" y="230"/>
                  <a:pt x="436" y="230"/>
                  <a:pt x="436" y="230"/>
                </a:cubicBezTo>
                <a:cubicBezTo>
                  <a:pt x="406" y="258"/>
                  <a:pt x="406" y="258"/>
                  <a:pt x="406" y="258"/>
                </a:cubicBezTo>
                <a:cubicBezTo>
                  <a:pt x="444" y="294"/>
                  <a:pt x="444" y="294"/>
                  <a:pt x="444" y="294"/>
                </a:cubicBezTo>
                <a:cubicBezTo>
                  <a:pt x="474" y="265"/>
                  <a:pt x="474" y="265"/>
                  <a:pt x="474" y="265"/>
                </a:cubicBezTo>
                <a:cubicBezTo>
                  <a:pt x="474" y="265"/>
                  <a:pt x="485" y="276"/>
                  <a:pt x="494" y="284"/>
                </a:cubicBezTo>
                <a:cubicBezTo>
                  <a:pt x="527" y="314"/>
                  <a:pt x="579" y="314"/>
                  <a:pt x="611" y="284"/>
                </a:cubicBezTo>
                <a:cubicBezTo>
                  <a:pt x="627" y="269"/>
                  <a:pt x="635" y="249"/>
                  <a:pt x="635" y="230"/>
                </a:cubicBezTo>
                <a:cubicBezTo>
                  <a:pt x="635" y="210"/>
                  <a:pt x="627" y="191"/>
                  <a:pt x="611" y="176"/>
                </a:cubicBezTo>
                <a:close/>
                <a:moveTo>
                  <a:pt x="573" y="249"/>
                </a:moveTo>
                <a:cubicBezTo>
                  <a:pt x="562" y="259"/>
                  <a:pt x="544" y="259"/>
                  <a:pt x="533" y="249"/>
                </a:cubicBezTo>
                <a:cubicBezTo>
                  <a:pt x="523" y="240"/>
                  <a:pt x="512" y="230"/>
                  <a:pt x="512" y="230"/>
                </a:cubicBezTo>
                <a:cubicBezTo>
                  <a:pt x="512" y="230"/>
                  <a:pt x="523" y="220"/>
                  <a:pt x="533" y="211"/>
                </a:cubicBezTo>
                <a:cubicBezTo>
                  <a:pt x="544" y="201"/>
                  <a:pt x="562" y="201"/>
                  <a:pt x="573" y="211"/>
                </a:cubicBezTo>
                <a:cubicBezTo>
                  <a:pt x="578" y="216"/>
                  <a:pt x="581" y="223"/>
                  <a:pt x="581" y="230"/>
                </a:cubicBezTo>
                <a:cubicBezTo>
                  <a:pt x="581" y="237"/>
                  <a:pt x="578" y="243"/>
                  <a:pt x="573" y="249"/>
                </a:cubicBezTo>
                <a:close/>
                <a:moveTo>
                  <a:pt x="356" y="230"/>
                </a:moveTo>
                <a:cubicBezTo>
                  <a:pt x="356" y="230"/>
                  <a:pt x="446" y="147"/>
                  <a:pt x="455" y="138"/>
                </a:cubicBezTo>
                <a:cubicBezTo>
                  <a:pt x="487" y="109"/>
                  <a:pt x="487" y="60"/>
                  <a:pt x="455" y="30"/>
                </a:cubicBezTo>
                <a:cubicBezTo>
                  <a:pt x="423" y="0"/>
                  <a:pt x="370" y="0"/>
                  <a:pt x="338" y="30"/>
                </a:cubicBezTo>
                <a:cubicBezTo>
                  <a:pt x="325" y="42"/>
                  <a:pt x="318" y="49"/>
                  <a:pt x="318" y="49"/>
                </a:cubicBezTo>
                <a:cubicBezTo>
                  <a:pt x="318" y="49"/>
                  <a:pt x="311" y="42"/>
                  <a:pt x="298" y="30"/>
                </a:cubicBezTo>
                <a:cubicBezTo>
                  <a:pt x="266" y="0"/>
                  <a:pt x="213" y="0"/>
                  <a:pt x="181" y="30"/>
                </a:cubicBezTo>
                <a:cubicBezTo>
                  <a:pt x="149" y="60"/>
                  <a:pt x="149" y="109"/>
                  <a:pt x="181" y="138"/>
                </a:cubicBezTo>
                <a:cubicBezTo>
                  <a:pt x="190" y="147"/>
                  <a:pt x="280" y="230"/>
                  <a:pt x="280" y="230"/>
                </a:cubicBezTo>
                <a:cubicBezTo>
                  <a:pt x="280" y="230"/>
                  <a:pt x="190" y="313"/>
                  <a:pt x="181" y="321"/>
                </a:cubicBezTo>
                <a:cubicBezTo>
                  <a:pt x="149" y="351"/>
                  <a:pt x="149" y="400"/>
                  <a:pt x="181" y="430"/>
                </a:cubicBezTo>
                <a:cubicBezTo>
                  <a:pt x="213" y="460"/>
                  <a:pt x="266" y="460"/>
                  <a:pt x="298" y="430"/>
                </a:cubicBezTo>
                <a:cubicBezTo>
                  <a:pt x="311" y="418"/>
                  <a:pt x="318" y="411"/>
                  <a:pt x="318" y="411"/>
                </a:cubicBezTo>
                <a:cubicBezTo>
                  <a:pt x="318" y="411"/>
                  <a:pt x="325" y="418"/>
                  <a:pt x="338" y="430"/>
                </a:cubicBezTo>
                <a:cubicBezTo>
                  <a:pt x="370" y="460"/>
                  <a:pt x="423" y="460"/>
                  <a:pt x="455" y="430"/>
                </a:cubicBezTo>
                <a:cubicBezTo>
                  <a:pt x="487" y="400"/>
                  <a:pt x="487" y="351"/>
                  <a:pt x="455" y="321"/>
                </a:cubicBezTo>
                <a:cubicBezTo>
                  <a:pt x="446" y="313"/>
                  <a:pt x="356" y="230"/>
                  <a:pt x="356" y="230"/>
                </a:cubicBezTo>
                <a:close/>
                <a:moveTo>
                  <a:pt x="219" y="103"/>
                </a:moveTo>
                <a:cubicBezTo>
                  <a:pt x="208" y="92"/>
                  <a:pt x="208" y="76"/>
                  <a:pt x="219" y="66"/>
                </a:cubicBezTo>
                <a:cubicBezTo>
                  <a:pt x="230" y="55"/>
                  <a:pt x="249" y="55"/>
                  <a:pt x="260" y="66"/>
                </a:cubicBezTo>
                <a:cubicBezTo>
                  <a:pt x="270" y="76"/>
                  <a:pt x="280" y="84"/>
                  <a:pt x="280" y="84"/>
                </a:cubicBezTo>
                <a:cubicBezTo>
                  <a:pt x="249" y="112"/>
                  <a:pt x="249" y="112"/>
                  <a:pt x="249" y="112"/>
                </a:cubicBezTo>
                <a:cubicBezTo>
                  <a:pt x="287" y="148"/>
                  <a:pt x="287" y="148"/>
                  <a:pt x="287" y="148"/>
                </a:cubicBezTo>
                <a:cubicBezTo>
                  <a:pt x="318" y="120"/>
                  <a:pt x="318" y="120"/>
                  <a:pt x="318" y="120"/>
                </a:cubicBezTo>
                <a:cubicBezTo>
                  <a:pt x="348" y="148"/>
                  <a:pt x="348" y="148"/>
                  <a:pt x="348" y="148"/>
                </a:cubicBezTo>
                <a:cubicBezTo>
                  <a:pt x="387" y="112"/>
                  <a:pt x="387" y="112"/>
                  <a:pt x="387" y="112"/>
                </a:cubicBezTo>
                <a:cubicBezTo>
                  <a:pt x="356" y="84"/>
                  <a:pt x="356" y="84"/>
                  <a:pt x="356" y="84"/>
                </a:cubicBezTo>
                <a:cubicBezTo>
                  <a:pt x="356" y="84"/>
                  <a:pt x="366" y="76"/>
                  <a:pt x="376" y="66"/>
                </a:cubicBezTo>
                <a:cubicBezTo>
                  <a:pt x="387" y="55"/>
                  <a:pt x="406" y="55"/>
                  <a:pt x="416" y="66"/>
                </a:cubicBezTo>
                <a:cubicBezTo>
                  <a:pt x="428" y="76"/>
                  <a:pt x="428" y="92"/>
                  <a:pt x="416" y="103"/>
                </a:cubicBezTo>
                <a:cubicBezTo>
                  <a:pt x="405" y="114"/>
                  <a:pt x="318" y="195"/>
                  <a:pt x="318" y="195"/>
                </a:cubicBezTo>
                <a:cubicBezTo>
                  <a:pt x="318" y="195"/>
                  <a:pt x="231" y="114"/>
                  <a:pt x="219" y="103"/>
                </a:cubicBezTo>
                <a:close/>
                <a:moveTo>
                  <a:pt x="416" y="394"/>
                </a:moveTo>
                <a:cubicBezTo>
                  <a:pt x="406" y="405"/>
                  <a:pt x="387" y="405"/>
                  <a:pt x="376" y="394"/>
                </a:cubicBezTo>
                <a:cubicBezTo>
                  <a:pt x="366" y="384"/>
                  <a:pt x="356" y="376"/>
                  <a:pt x="356" y="376"/>
                </a:cubicBezTo>
                <a:cubicBezTo>
                  <a:pt x="387" y="347"/>
                  <a:pt x="387" y="347"/>
                  <a:pt x="387" y="347"/>
                </a:cubicBezTo>
                <a:cubicBezTo>
                  <a:pt x="348" y="312"/>
                  <a:pt x="348" y="312"/>
                  <a:pt x="348" y="312"/>
                </a:cubicBezTo>
                <a:cubicBezTo>
                  <a:pt x="318" y="340"/>
                  <a:pt x="318" y="340"/>
                  <a:pt x="318" y="340"/>
                </a:cubicBezTo>
                <a:cubicBezTo>
                  <a:pt x="287" y="312"/>
                  <a:pt x="287" y="312"/>
                  <a:pt x="287" y="312"/>
                </a:cubicBezTo>
                <a:cubicBezTo>
                  <a:pt x="249" y="347"/>
                  <a:pt x="249" y="347"/>
                  <a:pt x="249" y="347"/>
                </a:cubicBezTo>
                <a:cubicBezTo>
                  <a:pt x="280" y="376"/>
                  <a:pt x="280" y="376"/>
                  <a:pt x="280" y="376"/>
                </a:cubicBezTo>
                <a:cubicBezTo>
                  <a:pt x="280" y="376"/>
                  <a:pt x="270" y="384"/>
                  <a:pt x="260" y="394"/>
                </a:cubicBezTo>
                <a:cubicBezTo>
                  <a:pt x="249" y="405"/>
                  <a:pt x="230" y="405"/>
                  <a:pt x="219" y="394"/>
                </a:cubicBezTo>
                <a:cubicBezTo>
                  <a:pt x="208" y="384"/>
                  <a:pt x="208" y="367"/>
                  <a:pt x="219" y="357"/>
                </a:cubicBezTo>
                <a:cubicBezTo>
                  <a:pt x="231" y="346"/>
                  <a:pt x="318" y="265"/>
                  <a:pt x="318" y="265"/>
                </a:cubicBezTo>
                <a:cubicBezTo>
                  <a:pt x="318" y="265"/>
                  <a:pt x="405" y="346"/>
                  <a:pt x="416" y="357"/>
                </a:cubicBezTo>
                <a:cubicBezTo>
                  <a:pt x="428" y="367"/>
                  <a:pt x="428" y="384"/>
                  <a:pt x="416" y="394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9037428" y="6381799"/>
            <a:ext cx="3034442" cy="360363"/>
            <a:chOff x="6167214" y="6310114"/>
            <a:chExt cx="3943437" cy="468313"/>
          </a:xfrm>
        </p:grpSpPr>
        <p:grpSp>
          <p:nvGrpSpPr>
            <p:cNvPr id="5" name="组合 4"/>
            <p:cNvGrpSpPr/>
            <p:nvPr/>
          </p:nvGrpSpPr>
          <p:grpSpPr>
            <a:xfrm>
              <a:off x="6167214" y="6310114"/>
              <a:ext cx="1674813" cy="468313"/>
              <a:chOff x="7924663" y="5827762"/>
              <a:chExt cx="1674813" cy="468313"/>
            </a:xfrm>
          </p:grpSpPr>
          <p:sp>
            <p:nvSpPr>
              <p:cNvPr id="105" name="Freeform 8"/>
              <p:cNvSpPr>
                <a:spLocks noEditPoints="1"/>
              </p:cNvSpPr>
              <p:nvPr/>
            </p:nvSpPr>
            <p:spPr bwMode="auto">
              <a:xfrm>
                <a:off x="9235938" y="5962700"/>
                <a:ext cx="363538" cy="330200"/>
              </a:xfrm>
              <a:custGeom>
                <a:avLst/>
                <a:gdLst>
                  <a:gd name="T0" fmla="*/ 75 w 97"/>
                  <a:gd name="T1" fmla="*/ 2 h 88"/>
                  <a:gd name="T2" fmla="*/ 75 w 97"/>
                  <a:gd name="T3" fmla="*/ 12 h 88"/>
                  <a:gd name="T4" fmla="*/ 45 w 97"/>
                  <a:gd name="T5" fmla="*/ 0 h 88"/>
                  <a:gd name="T6" fmla="*/ 13 w 97"/>
                  <a:gd name="T7" fmla="*/ 12 h 88"/>
                  <a:gd name="T8" fmla="*/ 0 w 97"/>
                  <a:gd name="T9" fmla="*/ 44 h 88"/>
                  <a:gd name="T10" fmla="*/ 13 w 97"/>
                  <a:gd name="T11" fmla="*/ 76 h 88"/>
                  <a:gd name="T12" fmla="*/ 46 w 97"/>
                  <a:gd name="T13" fmla="*/ 88 h 88"/>
                  <a:gd name="T14" fmla="*/ 75 w 97"/>
                  <a:gd name="T15" fmla="*/ 77 h 88"/>
                  <a:gd name="T16" fmla="*/ 75 w 97"/>
                  <a:gd name="T17" fmla="*/ 86 h 88"/>
                  <a:gd name="T18" fmla="*/ 97 w 97"/>
                  <a:gd name="T19" fmla="*/ 86 h 88"/>
                  <a:gd name="T20" fmla="*/ 97 w 97"/>
                  <a:gd name="T21" fmla="*/ 2 h 88"/>
                  <a:gd name="T22" fmla="*/ 75 w 97"/>
                  <a:gd name="T23" fmla="*/ 2 h 88"/>
                  <a:gd name="T24" fmla="*/ 69 w 97"/>
                  <a:gd name="T25" fmla="*/ 63 h 88"/>
                  <a:gd name="T26" fmla="*/ 49 w 97"/>
                  <a:gd name="T27" fmla="*/ 71 h 88"/>
                  <a:gd name="T28" fmla="*/ 30 w 97"/>
                  <a:gd name="T29" fmla="*/ 63 h 88"/>
                  <a:gd name="T30" fmla="*/ 23 w 97"/>
                  <a:gd name="T31" fmla="*/ 44 h 88"/>
                  <a:gd name="T32" fmla="*/ 30 w 97"/>
                  <a:gd name="T33" fmla="*/ 25 h 88"/>
                  <a:gd name="T34" fmla="*/ 49 w 97"/>
                  <a:gd name="T35" fmla="*/ 17 h 88"/>
                  <a:gd name="T36" fmla="*/ 69 w 97"/>
                  <a:gd name="T37" fmla="*/ 25 h 88"/>
                  <a:gd name="T38" fmla="*/ 76 w 97"/>
                  <a:gd name="T39" fmla="*/ 44 h 88"/>
                  <a:gd name="T40" fmla="*/ 69 w 97"/>
                  <a:gd name="T41" fmla="*/ 63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7" h="88">
                    <a:moveTo>
                      <a:pt x="75" y="2"/>
                    </a:moveTo>
                    <a:cubicBezTo>
                      <a:pt x="75" y="12"/>
                      <a:pt x="75" y="12"/>
                      <a:pt x="75" y="12"/>
                    </a:cubicBezTo>
                    <a:cubicBezTo>
                      <a:pt x="66" y="3"/>
                      <a:pt x="56" y="0"/>
                      <a:pt x="45" y="0"/>
                    </a:cubicBezTo>
                    <a:cubicBezTo>
                      <a:pt x="32" y="0"/>
                      <a:pt x="21" y="4"/>
                      <a:pt x="13" y="12"/>
                    </a:cubicBezTo>
                    <a:cubicBezTo>
                      <a:pt x="4" y="21"/>
                      <a:pt x="0" y="31"/>
                      <a:pt x="0" y="44"/>
                    </a:cubicBezTo>
                    <a:cubicBezTo>
                      <a:pt x="0" y="56"/>
                      <a:pt x="4" y="67"/>
                      <a:pt x="13" y="76"/>
                    </a:cubicBezTo>
                    <a:cubicBezTo>
                      <a:pt x="22" y="84"/>
                      <a:pt x="32" y="88"/>
                      <a:pt x="46" y="88"/>
                    </a:cubicBezTo>
                    <a:cubicBezTo>
                      <a:pt x="56" y="88"/>
                      <a:pt x="66" y="85"/>
                      <a:pt x="75" y="77"/>
                    </a:cubicBezTo>
                    <a:cubicBezTo>
                      <a:pt x="75" y="86"/>
                      <a:pt x="75" y="86"/>
                      <a:pt x="75" y="86"/>
                    </a:cubicBezTo>
                    <a:cubicBezTo>
                      <a:pt x="97" y="86"/>
                      <a:pt x="97" y="86"/>
                      <a:pt x="97" y="86"/>
                    </a:cubicBezTo>
                    <a:cubicBezTo>
                      <a:pt x="97" y="2"/>
                      <a:pt x="97" y="2"/>
                      <a:pt x="97" y="2"/>
                    </a:cubicBezTo>
                    <a:lnTo>
                      <a:pt x="75" y="2"/>
                    </a:lnTo>
                    <a:close/>
                    <a:moveTo>
                      <a:pt x="69" y="63"/>
                    </a:moveTo>
                    <a:cubicBezTo>
                      <a:pt x="64" y="68"/>
                      <a:pt x="57" y="71"/>
                      <a:pt x="49" y="71"/>
                    </a:cubicBezTo>
                    <a:cubicBezTo>
                      <a:pt x="41" y="71"/>
                      <a:pt x="35" y="68"/>
                      <a:pt x="30" y="63"/>
                    </a:cubicBezTo>
                    <a:cubicBezTo>
                      <a:pt x="25" y="58"/>
                      <a:pt x="23" y="52"/>
                      <a:pt x="23" y="44"/>
                    </a:cubicBezTo>
                    <a:cubicBezTo>
                      <a:pt x="23" y="36"/>
                      <a:pt x="25" y="30"/>
                      <a:pt x="30" y="25"/>
                    </a:cubicBezTo>
                    <a:cubicBezTo>
                      <a:pt x="35" y="20"/>
                      <a:pt x="41" y="17"/>
                      <a:pt x="49" y="17"/>
                    </a:cubicBezTo>
                    <a:cubicBezTo>
                      <a:pt x="57" y="17"/>
                      <a:pt x="64" y="20"/>
                      <a:pt x="69" y="25"/>
                    </a:cubicBezTo>
                    <a:cubicBezTo>
                      <a:pt x="74" y="30"/>
                      <a:pt x="76" y="36"/>
                      <a:pt x="76" y="44"/>
                    </a:cubicBezTo>
                    <a:cubicBezTo>
                      <a:pt x="76" y="52"/>
                      <a:pt x="74" y="58"/>
                      <a:pt x="69" y="63"/>
                    </a:cubicBezTo>
                    <a:close/>
                  </a:path>
                </a:pathLst>
              </a:custGeom>
              <a:solidFill>
                <a:srgbClr val="FF0000">
                  <a:alpha val="23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9"/>
              <p:cNvSpPr>
                <a:spLocks/>
              </p:cNvSpPr>
              <p:nvPr/>
            </p:nvSpPr>
            <p:spPr bwMode="auto">
              <a:xfrm>
                <a:off x="8365988" y="5827762"/>
                <a:ext cx="307975" cy="460375"/>
              </a:xfrm>
              <a:custGeom>
                <a:avLst/>
                <a:gdLst>
                  <a:gd name="T0" fmla="*/ 0 w 82"/>
                  <a:gd name="T1" fmla="*/ 0 h 123"/>
                  <a:gd name="T2" fmla="*/ 24 w 82"/>
                  <a:gd name="T3" fmla="*/ 0 h 123"/>
                  <a:gd name="T4" fmla="*/ 24 w 82"/>
                  <a:gd name="T5" fmla="*/ 47 h 123"/>
                  <a:gd name="T6" fmla="*/ 50 w 82"/>
                  <a:gd name="T7" fmla="*/ 36 h 123"/>
                  <a:gd name="T8" fmla="*/ 82 w 82"/>
                  <a:gd name="T9" fmla="*/ 72 h 123"/>
                  <a:gd name="T10" fmla="*/ 82 w 82"/>
                  <a:gd name="T11" fmla="*/ 123 h 123"/>
                  <a:gd name="T12" fmla="*/ 61 w 82"/>
                  <a:gd name="T13" fmla="*/ 123 h 123"/>
                  <a:gd name="T14" fmla="*/ 61 w 82"/>
                  <a:gd name="T15" fmla="*/ 71 h 123"/>
                  <a:gd name="T16" fmla="*/ 43 w 82"/>
                  <a:gd name="T17" fmla="*/ 51 h 123"/>
                  <a:gd name="T18" fmla="*/ 24 w 82"/>
                  <a:gd name="T19" fmla="*/ 71 h 123"/>
                  <a:gd name="T20" fmla="*/ 24 w 82"/>
                  <a:gd name="T21" fmla="*/ 123 h 123"/>
                  <a:gd name="T22" fmla="*/ 0 w 82"/>
                  <a:gd name="T23" fmla="*/ 123 h 123"/>
                  <a:gd name="T24" fmla="*/ 0 w 82"/>
                  <a:gd name="T25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2" h="123">
                    <a:moveTo>
                      <a:pt x="0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24" y="47"/>
                      <a:pt x="32" y="36"/>
                      <a:pt x="50" y="36"/>
                    </a:cubicBezTo>
                    <a:cubicBezTo>
                      <a:pt x="67" y="36"/>
                      <a:pt x="82" y="47"/>
                      <a:pt x="82" y="72"/>
                    </a:cubicBezTo>
                    <a:cubicBezTo>
                      <a:pt x="82" y="123"/>
                      <a:pt x="82" y="123"/>
                      <a:pt x="82" y="123"/>
                    </a:cubicBezTo>
                    <a:cubicBezTo>
                      <a:pt x="61" y="123"/>
                      <a:pt x="61" y="123"/>
                      <a:pt x="61" y="123"/>
                    </a:cubicBezTo>
                    <a:cubicBezTo>
                      <a:pt x="61" y="71"/>
                      <a:pt x="61" y="71"/>
                      <a:pt x="61" y="71"/>
                    </a:cubicBezTo>
                    <a:cubicBezTo>
                      <a:pt x="61" y="62"/>
                      <a:pt x="57" y="51"/>
                      <a:pt x="43" y="51"/>
                    </a:cubicBezTo>
                    <a:cubicBezTo>
                      <a:pt x="30" y="51"/>
                      <a:pt x="24" y="60"/>
                      <a:pt x="24" y="71"/>
                    </a:cubicBezTo>
                    <a:cubicBezTo>
                      <a:pt x="24" y="123"/>
                      <a:pt x="24" y="123"/>
                      <a:pt x="24" y="123"/>
                    </a:cubicBezTo>
                    <a:cubicBezTo>
                      <a:pt x="0" y="123"/>
                      <a:pt x="0" y="123"/>
                      <a:pt x="0" y="12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>
                  <a:alpha val="23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10"/>
              <p:cNvSpPr>
                <a:spLocks/>
              </p:cNvSpPr>
              <p:nvPr/>
            </p:nvSpPr>
            <p:spPr bwMode="auto">
              <a:xfrm>
                <a:off x="7924663" y="5876975"/>
                <a:ext cx="411163" cy="419100"/>
              </a:xfrm>
              <a:custGeom>
                <a:avLst/>
                <a:gdLst>
                  <a:gd name="T0" fmla="*/ 110 w 110"/>
                  <a:gd name="T1" fmla="*/ 89 h 112"/>
                  <a:gd name="T2" fmla="*/ 91 w 110"/>
                  <a:gd name="T3" fmla="*/ 105 h 112"/>
                  <a:gd name="T4" fmla="*/ 60 w 110"/>
                  <a:gd name="T5" fmla="*/ 112 h 112"/>
                  <a:gd name="T6" fmla="*/ 17 w 110"/>
                  <a:gd name="T7" fmla="*/ 96 h 112"/>
                  <a:gd name="T8" fmla="*/ 0 w 110"/>
                  <a:gd name="T9" fmla="*/ 56 h 112"/>
                  <a:gd name="T10" fmla="*/ 20 w 110"/>
                  <a:gd name="T11" fmla="*/ 15 h 112"/>
                  <a:gd name="T12" fmla="*/ 60 w 110"/>
                  <a:gd name="T13" fmla="*/ 0 h 112"/>
                  <a:gd name="T14" fmla="*/ 91 w 110"/>
                  <a:gd name="T15" fmla="*/ 8 h 112"/>
                  <a:gd name="T16" fmla="*/ 110 w 110"/>
                  <a:gd name="T17" fmla="*/ 24 h 112"/>
                  <a:gd name="T18" fmla="*/ 90 w 110"/>
                  <a:gd name="T19" fmla="*/ 37 h 112"/>
                  <a:gd name="T20" fmla="*/ 85 w 110"/>
                  <a:gd name="T21" fmla="*/ 29 h 112"/>
                  <a:gd name="T22" fmla="*/ 60 w 110"/>
                  <a:gd name="T23" fmla="*/ 18 h 112"/>
                  <a:gd name="T24" fmla="*/ 35 w 110"/>
                  <a:gd name="T25" fmla="*/ 29 h 112"/>
                  <a:gd name="T26" fmla="*/ 25 w 110"/>
                  <a:gd name="T27" fmla="*/ 56 h 112"/>
                  <a:gd name="T28" fmla="*/ 35 w 110"/>
                  <a:gd name="T29" fmla="*/ 84 h 112"/>
                  <a:gd name="T30" fmla="*/ 60 w 110"/>
                  <a:gd name="T31" fmla="*/ 95 h 112"/>
                  <a:gd name="T32" fmla="*/ 85 w 110"/>
                  <a:gd name="T33" fmla="*/ 84 h 112"/>
                  <a:gd name="T34" fmla="*/ 90 w 110"/>
                  <a:gd name="T35" fmla="*/ 75 h 112"/>
                  <a:gd name="T36" fmla="*/ 110 w 110"/>
                  <a:gd name="T37" fmla="*/ 89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0" h="112">
                    <a:moveTo>
                      <a:pt x="110" y="89"/>
                    </a:moveTo>
                    <a:cubicBezTo>
                      <a:pt x="105" y="95"/>
                      <a:pt x="99" y="101"/>
                      <a:pt x="91" y="105"/>
                    </a:cubicBezTo>
                    <a:cubicBezTo>
                      <a:pt x="82" y="110"/>
                      <a:pt x="71" y="112"/>
                      <a:pt x="60" y="112"/>
                    </a:cubicBezTo>
                    <a:cubicBezTo>
                      <a:pt x="43" y="112"/>
                      <a:pt x="29" y="107"/>
                      <a:pt x="17" y="96"/>
                    </a:cubicBezTo>
                    <a:cubicBezTo>
                      <a:pt x="6" y="85"/>
                      <a:pt x="0" y="72"/>
                      <a:pt x="0" y="56"/>
                    </a:cubicBezTo>
                    <a:cubicBezTo>
                      <a:pt x="0" y="40"/>
                      <a:pt x="6" y="26"/>
                      <a:pt x="20" y="15"/>
                    </a:cubicBezTo>
                    <a:cubicBezTo>
                      <a:pt x="31" y="5"/>
                      <a:pt x="45" y="0"/>
                      <a:pt x="60" y="0"/>
                    </a:cubicBezTo>
                    <a:cubicBezTo>
                      <a:pt x="71" y="0"/>
                      <a:pt x="81" y="3"/>
                      <a:pt x="91" y="8"/>
                    </a:cubicBezTo>
                    <a:cubicBezTo>
                      <a:pt x="99" y="12"/>
                      <a:pt x="105" y="17"/>
                      <a:pt x="110" y="24"/>
                    </a:cubicBezTo>
                    <a:cubicBezTo>
                      <a:pt x="90" y="37"/>
                      <a:pt x="90" y="37"/>
                      <a:pt x="90" y="37"/>
                    </a:cubicBezTo>
                    <a:cubicBezTo>
                      <a:pt x="89" y="34"/>
                      <a:pt x="87" y="31"/>
                      <a:pt x="85" y="29"/>
                    </a:cubicBezTo>
                    <a:cubicBezTo>
                      <a:pt x="78" y="22"/>
                      <a:pt x="70" y="18"/>
                      <a:pt x="60" y="18"/>
                    </a:cubicBezTo>
                    <a:cubicBezTo>
                      <a:pt x="50" y="18"/>
                      <a:pt x="41" y="22"/>
                      <a:pt x="35" y="29"/>
                    </a:cubicBezTo>
                    <a:cubicBezTo>
                      <a:pt x="28" y="36"/>
                      <a:pt x="25" y="45"/>
                      <a:pt x="25" y="56"/>
                    </a:cubicBezTo>
                    <a:cubicBezTo>
                      <a:pt x="25" y="68"/>
                      <a:pt x="28" y="77"/>
                      <a:pt x="35" y="84"/>
                    </a:cubicBezTo>
                    <a:cubicBezTo>
                      <a:pt x="41" y="91"/>
                      <a:pt x="49" y="95"/>
                      <a:pt x="60" y="95"/>
                    </a:cubicBezTo>
                    <a:cubicBezTo>
                      <a:pt x="69" y="95"/>
                      <a:pt x="78" y="91"/>
                      <a:pt x="85" y="84"/>
                    </a:cubicBezTo>
                    <a:cubicBezTo>
                      <a:pt x="87" y="81"/>
                      <a:pt x="89" y="79"/>
                      <a:pt x="90" y="75"/>
                    </a:cubicBezTo>
                    <a:cubicBezTo>
                      <a:pt x="90" y="75"/>
                      <a:pt x="105" y="85"/>
                      <a:pt x="110" y="89"/>
                    </a:cubicBezTo>
                  </a:path>
                </a:pathLst>
              </a:custGeom>
              <a:solidFill>
                <a:srgbClr val="FF0000">
                  <a:alpha val="23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11"/>
              <p:cNvSpPr>
                <a:spLocks/>
              </p:cNvSpPr>
              <p:nvPr/>
            </p:nvSpPr>
            <p:spPr bwMode="auto">
              <a:xfrm>
                <a:off x="8891451" y="5962700"/>
                <a:ext cx="303213" cy="322262"/>
              </a:xfrm>
              <a:custGeom>
                <a:avLst/>
                <a:gdLst>
                  <a:gd name="T0" fmla="*/ 49 w 81"/>
                  <a:gd name="T1" fmla="*/ 0 h 86"/>
                  <a:gd name="T2" fmla="*/ 20 w 81"/>
                  <a:gd name="T3" fmla="*/ 11 h 86"/>
                  <a:gd name="T4" fmla="*/ 19 w 81"/>
                  <a:gd name="T5" fmla="*/ 2 h 86"/>
                  <a:gd name="T6" fmla="*/ 0 w 81"/>
                  <a:gd name="T7" fmla="*/ 2 h 86"/>
                  <a:gd name="T8" fmla="*/ 0 w 81"/>
                  <a:gd name="T9" fmla="*/ 86 h 86"/>
                  <a:gd name="T10" fmla="*/ 22 w 81"/>
                  <a:gd name="T11" fmla="*/ 86 h 86"/>
                  <a:gd name="T12" fmla="*/ 22 w 81"/>
                  <a:gd name="T13" fmla="*/ 35 h 86"/>
                  <a:gd name="T14" fmla="*/ 42 w 81"/>
                  <a:gd name="T15" fmla="*/ 15 h 86"/>
                  <a:gd name="T16" fmla="*/ 60 w 81"/>
                  <a:gd name="T17" fmla="*/ 35 h 86"/>
                  <a:gd name="T18" fmla="*/ 60 w 81"/>
                  <a:gd name="T19" fmla="*/ 86 h 86"/>
                  <a:gd name="T20" fmla="*/ 81 w 81"/>
                  <a:gd name="T21" fmla="*/ 86 h 86"/>
                  <a:gd name="T22" fmla="*/ 81 w 81"/>
                  <a:gd name="T23" fmla="*/ 36 h 86"/>
                  <a:gd name="T24" fmla="*/ 49 w 81"/>
                  <a:gd name="T25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1" h="86">
                    <a:moveTo>
                      <a:pt x="49" y="0"/>
                    </a:moveTo>
                    <a:cubicBezTo>
                      <a:pt x="27" y="0"/>
                      <a:pt x="20" y="11"/>
                      <a:pt x="20" y="11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22" y="86"/>
                      <a:pt x="22" y="86"/>
                      <a:pt x="22" y="86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24"/>
                      <a:pt x="29" y="15"/>
                      <a:pt x="42" y="15"/>
                    </a:cubicBezTo>
                    <a:cubicBezTo>
                      <a:pt x="56" y="15"/>
                      <a:pt x="60" y="26"/>
                      <a:pt x="60" y="35"/>
                    </a:cubicBezTo>
                    <a:cubicBezTo>
                      <a:pt x="60" y="86"/>
                      <a:pt x="60" y="86"/>
                      <a:pt x="60" y="86"/>
                    </a:cubicBezTo>
                    <a:cubicBezTo>
                      <a:pt x="81" y="86"/>
                      <a:pt x="81" y="86"/>
                      <a:pt x="81" y="86"/>
                    </a:cubicBezTo>
                    <a:cubicBezTo>
                      <a:pt x="81" y="36"/>
                      <a:pt x="81" y="36"/>
                      <a:pt x="81" y="36"/>
                    </a:cubicBezTo>
                    <a:cubicBezTo>
                      <a:pt x="81" y="10"/>
                      <a:pt x="66" y="0"/>
                      <a:pt x="49" y="0"/>
                    </a:cubicBezTo>
                    <a:close/>
                  </a:path>
                </a:pathLst>
              </a:custGeom>
              <a:solidFill>
                <a:srgbClr val="FF0000">
                  <a:alpha val="23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Rectangle 12"/>
              <p:cNvSpPr>
                <a:spLocks noChangeArrowheads="1"/>
              </p:cNvSpPr>
              <p:nvPr/>
            </p:nvSpPr>
            <p:spPr bwMode="auto">
              <a:xfrm>
                <a:off x="8737463" y="5965875"/>
                <a:ext cx="82550" cy="319087"/>
              </a:xfrm>
              <a:prstGeom prst="rect">
                <a:avLst/>
              </a:prstGeom>
              <a:solidFill>
                <a:srgbClr val="FF0000">
                  <a:alpha val="23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13"/>
              <p:cNvSpPr>
                <a:spLocks/>
              </p:cNvSpPr>
              <p:nvPr/>
            </p:nvSpPr>
            <p:spPr bwMode="auto">
              <a:xfrm>
                <a:off x="8729526" y="5849987"/>
                <a:ext cx="98425" cy="85725"/>
              </a:xfrm>
              <a:custGeom>
                <a:avLst/>
                <a:gdLst>
                  <a:gd name="T0" fmla="*/ 13 w 26"/>
                  <a:gd name="T1" fmla="*/ 23 h 23"/>
                  <a:gd name="T2" fmla="*/ 0 w 26"/>
                  <a:gd name="T3" fmla="*/ 11 h 23"/>
                  <a:gd name="T4" fmla="*/ 13 w 26"/>
                  <a:gd name="T5" fmla="*/ 0 h 23"/>
                  <a:gd name="T6" fmla="*/ 26 w 26"/>
                  <a:gd name="T7" fmla="*/ 11 h 23"/>
                  <a:gd name="T8" fmla="*/ 13 w 26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3">
                    <a:moveTo>
                      <a:pt x="13" y="23"/>
                    </a:moveTo>
                    <a:cubicBezTo>
                      <a:pt x="5" y="23"/>
                      <a:pt x="0" y="17"/>
                      <a:pt x="0" y="11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21" y="0"/>
                      <a:pt x="26" y="5"/>
                      <a:pt x="26" y="11"/>
                    </a:cubicBezTo>
                    <a:cubicBezTo>
                      <a:pt x="26" y="17"/>
                      <a:pt x="21" y="23"/>
                      <a:pt x="13" y="23"/>
                    </a:cubicBezTo>
                    <a:close/>
                  </a:path>
                </a:pathLst>
              </a:custGeom>
              <a:solidFill>
                <a:srgbClr val="FF0000">
                  <a:alpha val="23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1" name="Freeform 14"/>
            <p:cNvSpPr>
              <a:spLocks/>
            </p:cNvSpPr>
            <p:nvPr/>
          </p:nvSpPr>
          <p:spPr bwMode="auto">
            <a:xfrm>
              <a:off x="8729526" y="6318300"/>
              <a:ext cx="98425" cy="87312"/>
            </a:xfrm>
            <a:custGeom>
              <a:avLst/>
              <a:gdLst>
                <a:gd name="T0" fmla="*/ 13 w 26"/>
                <a:gd name="T1" fmla="*/ 23 h 23"/>
                <a:gd name="T2" fmla="*/ 0 w 26"/>
                <a:gd name="T3" fmla="*/ 12 h 23"/>
                <a:gd name="T4" fmla="*/ 13 w 26"/>
                <a:gd name="T5" fmla="*/ 0 h 23"/>
                <a:gd name="T6" fmla="*/ 26 w 26"/>
                <a:gd name="T7" fmla="*/ 12 h 23"/>
                <a:gd name="T8" fmla="*/ 13 w 26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3">
                  <a:moveTo>
                    <a:pt x="13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21" y="0"/>
                    <a:pt x="26" y="5"/>
                    <a:pt x="26" y="12"/>
                  </a:cubicBezTo>
                  <a:cubicBezTo>
                    <a:pt x="26" y="18"/>
                    <a:pt x="21" y="23"/>
                    <a:pt x="13" y="23"/>
                  </a:cubicBezTo>
                  <a:close/>
                </a:path>
              </a:pathLst>
            </a:custGeom>
            <a:solidFill>
              <a:srgbClr val="FF0000">
                <a:alpha val="2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5"/>
            <p:cNvSpPr>
              <a:spLocks/>
            </p:cNvSpPr>
            <p:nvPr/>
          </p:nvSpPr>
          <p:spPr bwMode="auto">
            <a:xfrm>
              <a:off x="9612176" y="6434187"/>
              <a:ext cx="498475" cy="323850"/>
            </a:xfrm>
            <a:custGeom>
              <a:avLst/>
              <a:gdLst>
                <a:gd name="T0" fmla="*/ 104 w 133"/>
                <a:gd name="T1" fmla="*/ 0 h 86"/>
                <a:gd name="T2" fmla="*/ 73 w 133"/>
                <a:gd name="T3" fmla="*/ 13 h 86"/>
                <a:gd name="T4" fmla="*/ 49 w 133"/>
                <a:gd name="T5" fmla="*/ 0 h 86"/>
                <a:gd name="T6" fmla="*/ 21 w 133"/>
                <a:gd name="T7" fmla="*/ 11 h 86"/>
                <a:gd name="T8" fmla="*/ 20 w 133"/>
                <a:gd name="T9" fmla="*/ 1 h 86"/>
                <a:gd name="T10" fmla="*/ 0 w 133"/>
                <a:gd name="T11" fmla="*/ 1 h 86"/>
                <a:gd name="T12" fmla="*/ 0 w 133"/>
                <a:gd name="T13" fmla="*/ 86 h 86"/>
                <a:gd name="T14" fmla="*/ 23 w 133"/>
                <a:gd name="T15" fmla="*/ 86 h 86"/>
                <a:gd name="T16" fmla="*/ 23 w 133"/>
                <a:gd name="T17" fmla="*/ 35 h 86"/>
                <a:gd name="T18" fmla="*/ 41 w 133"/>
                <a:gd name="T19" fmla="*/ 15 h 86"/>
                <a:gd name="T20" fmla="*/ 57 w 133"/>
                <a:gd name="T21" fmla="*/ 35 h 86"/>
                <a:gd name="T22" fmla="*/ 57 w 133"/>
                <a:gd name="T23" fmla="*/ 86 h 86"/>
                <a:gd name="T24" fmla="*/ 78 w 133"/>
                <a:gd name="T25" fmla="*/ 86 h 86"/>
                <a:gd name="T26" fmla="*/ 78 w 133"/>
                <a:gd name="T27" fmla="*/ 36 h 86"/>
                <a:gd name="T28" fmla="*/ 78 w 133"/>
                <a:gd name="T29" fmla="*/ 36 h 86"/>
                <a:gd name="T30" fmla="*/ 96 w 133"/>
                <a:gd name="T31" fmla="*/ 15 h 86"/>
                <a:gd name="T32" fmla="*/ 112 w 133"/>
                <a:gd name="T33" fmla="*/ 35 h 86"/>
                <a:gd name="T34" fmla="*/ 112 w 133"/>
                <a:gd name="T35" fmla="*/ 86 h 86"/>
                <a:gd name="T36" fmla="*/ 133 w 133"/>
                <a:gd name="T37" fmla="*/ 86 h 86"/>
                <a:gd name="T38" fmla="*/ 133 w 133"/>
                <a:gd name="T39" fmla="*/ 36 h 86"/>
                <a:gd name="T40" fmla="*/ 104 w 133"/>
                <a:gd name="T4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3" h="86">
                  <a:moveTo>
                    <a:pt x="104" y="0"/>
                  </a:moveTo>
                  <a:cubicBezTo>
                    <a:pt x="90" y="0"/>
                    <a:pt x="81" y="5"/>
                    <a:pt x="73" y="13"/>
                  </a:cubicBezTo>
                  <a:cubicBezTo>
                    <a:pt x="67" y="4"/>
                    <a:pt x="58" y="1"/>
                    <a:pt x="49" y="0"/>
                  </a:cubicBezTo>
                  <a:cubicBezTo>
                    <a:pt x="29" y="0"/>
                    <a:pt x="21" y="11"/>
                    <a:pt x="21" y="1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3" y="86"/>
                    <a:pt x="23" y="86"/>
                    <a:pt x="23" y="86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24"/>
                    <a:pt x="29" y="15"/>
                    <a:pt x="41" y="15"/>
                  </a:cubicBezTo>
                  <a:cubicBezTo>
                    <a:pt x="53" y="15"/>
                    <a:pt x="57" y="26"/>
                    <a:pt x="57" y="35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36"/>
                    <a:pt x="78" y="36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78" y="22"/>
                    <a:pt x="85" y="15"/>
                    <a:pt x="96" y="15"/>
                  </a:cubicBezTo>
                  <a:cubicBezTo>
                    <a:pt x="108" y="15"/>
                    <a:pt x="112" y="26"/>
                    <a:pt x="112" y="35"/>
                  </a:cubicBezTo>
                  <a:cubicBezTo>
                    <a:pt x="112" y="86"/>
                    <a:pt x="112" y="86"/>
                    <a:pt x="112" y="86"/>
                  </a:cubicBezTo>
                  <a:cubicBezTo>
                    <a:pt x="133" y="86"/>
                    <a:pt x="133" y="86"/>
                    <a:pt x="133" y="86"/>
                  </a:cubicBezTo>
                  <a:cubicBezTo>
                    <a:pt x="133" y="36"/>
                    <a:pt x="133" y="36"/>
                    <a:pt x="133" y="36"/>
                  </a:cubicBezTo>
                  <a:cubicBezTo>
                    <a:pt x="133" y="10"/>
                    <a:pt x="119" y="1"/>
                    <a:pt x="104" y="0"/>
                  </a:cubicBezTo>
                  <a:close/>
                </a:path>
              </a:pathLst>
            </a:custGeom>
            <a:solidFill>
              <a:srgbClr val="FF0000">
                <a:alpha val="2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Rectangle 16"/>
            <p:cNvSpPr>
              <a:spLocks noChangeArrowheads="1"/>
            </p:cNvSpPr>
            <p:nvPr/>
          </p:nvSpPr>
          <p:spPr bwMode="auto">
            <a:xfrm>
              <a:off x="8737463" y="6438950"/>
              <a:ext cx="82550" cy="319087"/>
            </a:xfrm>
            <a:prstGeom prst="rect">
              <a:avLst/>
            </a:prstGeom>
            <a:solidFill>
              <a:srgbClr val="FF0000">
                <a:alpha val="2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7"/>
            <p:cNvSpPr>
              <a:spLocks noEditPoints="1"/>
            </p:cNvSpPr>
            <p:nvPr/>
          </p:nvSpPr>
          <p:spPr bwMode="auto">
            <a:xfrm>
              <a:off x="9213713" y="6431012"/>
              <a:ext cx="357188" cy="330200"/>
            </a:xfrm>
            <a:custGeom>
              <a:avLst/>
              <a:gdLst>
                <a:gd name="T0" fmla="*/ 47 w 95"/>
                <a:gd name="T1" fmla="*/ 0 h 88"/>
                <a:gd name="T2" fmla="*/ 71 w 95"/>
                <a:gd name="T3" fmla="*/ 6 h 88"/>
                <a:gd name="T4" fmla="*/ 89 w 95"/>
                <a:gd name="T5" fmla="*/ 22 h 88"/>
                <a:gd name="T6" fmla="*/ 95 w 95"/>
                <a:gd name="T7" fmla="*/ 44 h 88"/>
                <a:gd name="T8" fmla="*/ 89 w 95"/>
                <a:gd name="T9" fmla="*/ 67 h 88"/>
                <a:gd name="T10" fmla="*/ 71 w 95"/>
                <a:gd name="T11" fmla="*/ 83 h 88"/>
                <a:gd name="T12" fmla="*/ 47 w 95"/>
                <a:gd name="T13" fmla="*/ 88 h 88"/>
                <a:gd name="T14" fmla="*/ 14 w 95"/>
                <a:gd name="T15" fmla="*/ 76 h 88"/>
                <a:gd name="T16" fmla="*/ 0 w 95"/>
                <a:gd name="T17" fmla="*/ 44 h 88"/>
                <a:gd name="T18" fmla="*/ 15 w 95"/>
                <a:gd name="T19" fmla="*/ 12 h 88"/>
                <a:gd name="T20" fmla="*/ 47 w 95"/>
                <a:gd name="T21" fmla="*/ 0 h 88"/>
                <a:gd name="T22" fmla="*/ 48 w 95"/>
                <a:gd name="T23" fmla="*/ 15 h 88"/>
                <a:gd name="T24" fmla="*/ 30 w 95"/>
                <a:gd name="T25" fmla="*/ 23 h 88"/>
                <a:gd name="T26" fmla="*/ 23 w 95"/>
                <a:gd name="T27" fmla="*/ 44 h 88"/>
                <a:gd name="T28" fmla="*/ 30 w 95"/>
                <a:gd name="T29" fmla="*/ 66 h 88"/>
                <a:gd name="T30" fmla="*/ 48 w 95"/>
                <a:gd name="T31" fmla="*/ 74 h 88"/>
                <a:gd name="T32" fmla="*/ 67 w 95"/>
                <a:gd name="T33" fmla="*/ 66 h 88"/>
                <a:gd name="T34" fmla="*/ 74 w 95"/>
                <a:gd name="T35" fmla="*/ 44 h 88"/>
                <a:gd name="T36" fmla="*/ 67 w 95"/>
                <a:gd name="T37" fmla="*/ 23 h 88"/>
                <a:gd name="T38" fmla="*/ 48 w 95"/>
                <a:gd name="T39" fmla="*/ 1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5" h="88">
                  <a:moveTo>
                    <a:pt x="47" y="0"/>
                  </a:moveTo>
                  <a:cubicBezTo>
                    <a:pt x="56" y="0"/>
                    <a:pt x="63" y="2"/>
                    <a:pt x="71" y="6"/>
                  </a:cubicBezTo>
                  <a:cubicBezTo>
                    <a:pt x="79" y="10"/>
                    <a:pt x="85" y="15"/>
                    <a:pt x="89" y="22"/>
                  </a:cubicBezTo>
                  <a:cubicBezTo>
                    <a:pt x="93" y="29"/>
                    <a:pt x="95" y="36"/>
                    <a:pt x="95" y="44"/>
                  </a:cubicBezTo>
                  <a:cubicBezTo>
                    <a:pt x="95" y="52"/>
                    <a:pt x="93" y="60"/>
                    <a:pt x="89" y="67"/>
                  </a:cubicBezTo>
                  <a:cubicBezTo>
                    <a:pt x="84" y="73"/>
                    <a:pt x="79" y="79"/>
                    <a:pt x="71" y="83"/>
                  </a:cubicBezTo>
                  <a:cubicBezTo>
                    <a:pt x="64" y="87"/>
                    <a:pt x="56" y="88"/>
                    <a:pt x="47" y="88"/>
                  </a:cubicBezTo>
                  <a:cubicBezTo>
                    <a:pt x="34" y="88"/>
                    <a:pt x="23" y="84"/>
                    <a:pt x="14" y="76"/>
                  </a:cubicBezTo>
                  <a:cubicBezTo>
                    <a:pt x="4" y="67"/>
                    <a:pt x="0" y="57"/>
                    <a:pt x="0" y="44"/>
                  </a:cubicBezTo>
                  <a:cubicBezTo>
                    <a:pt x="0" y="31"/>
                    <a:pt x="5" y="20"/>
                    <a:pt x="15" y="12"/>
                  </a:cubicBezTo>
                  <a:cubicBezTo>
                    <a:pt x="25" y="4"/>
                    <a:pt x="35" y="0"/>
                    <a:pt x="47" y="0"/>
                  </a:cubicBezTo>
                  <a:close/>
                  <a:moveTo>
                    <a:pt x="48" y="15"/>
                  </a:moveTo>
                  <a:cubicBezTo>
                    <a:pt x="41" y="15"/>
                    <a:pt x="35" y="18"/>
                    <a:pt x="30" y="23"/>
                  </a:cubicBezTo>
                  <a:cubicBezTo>
                    <a:pt x="25" y="29"/>
                    <a:pt x="23" y="36"/>
                    <a:pt x="23" y="44"/>
                  </a:cubicBezTo>
                  <a:cubicBezTo>
                    <a:pt x="23" y="53"/>
                    <a:pt x="25" y="60"/>
                    <a:pt x="30" y="66"/>
                  </a:cubicBezTo>
                  <a:cubicBezTo>
                    <a:pt x="35" y="71"/>
                    <a:pt x="41" y="74"/>
                    <a:pt x="48" y="74"/>
                  </a:cubicBezTo>
                  <a:cubicBezTo>
                    <a:pt x="56" y="74"/>
                    <a:pt x="62" y="71"/>
                    <a:pt x="67" y="66"/>
                  </a:cubicBezTo>
                  <a:cubicBezTo>
                    <a:pt x="72" y="60"/>
                    <a:pt x="74" y="53"/>
                    <a:pt x="74" y="44"/>
                  </a:cubicBezTo>
                  <a:cubicBezTo>
                    <a:pt x="74" y="36"/>
                    <a:pt x="72" y="29"/>
                    <a:pt x="67" y="23"/>
                  </a:cubicBezTo>
                  <a:cubicBezTo>
                    <a:pt x="62" y="18"/>
                    <a:pt x="56" y="15"/>
                    <a:pt x="48" y="15"/>
                  </a:cubicBezTo>
                  <a:close/>
                </a:path>
              </a:pathLst>
            </a:custGeom>
            <a:solidFill>
              <a:srgbClr val="FF0000">
                <a:alpha val="2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8"/>
            <p:cNvSpPr>
              <a:spLocks/>
            </p:cNvSpPr>
            <p:nvPr/>
          </p:nvSpPr>
          <p:spPr bwMode="auto">
            <a:xfrm>
              <a:off x="8365988" y="6431012"/>
              <a:ext cx="307975" cy="327025"/>
            </a:xfrm>
            <a:custGeom>
              <a:avLst/>
              <a:gdLst>
                <a:gd name="T0" fmla="*/ 50 w 82"/>
                <a:gd name="T1" fmla="*/ 1 h 87"/>
                <a:gd name="T2" fmla="*/ 21 w 82"/>
                <a:gd name="T3" fmla="*/ 12 h 87"/>
                <a:gd name="T4" fmla="*/ 20 w 82"/>
                <a:gd name="T5" fmla="*/ 2 h 87"/>
                <a:gd name="T6" fmla="*/ 0 w 82"/>
                <a:gd name="T7" fmla="*/ 2 h 87"/>
                <a:gd name="T8" fmla="*/ 0 w 82"/>
                <a:gd name="T9" fmla="*/ 87 h 87"/>
                <a:gd name="T10" fmla="*/ 23 w 82"/>
                <a:gd name="T11" fmla="*/ 87 h 87"/>
                <a:gd name="T12" fmla="*/ 23 w 82"/>
                <a:gd name="T13" fmla="*/ 35 h 87"/>
                <a:gd name="T14" fmla="*/ 43 w 82"/>
                <a:gd name="T15" fmla="*/ 15 h 87"/>
                <a:gd name="T16" fmla="*/ 60 w 82"/>
                <a:gd name="T17" fmla="*/ 35 h 87"/>
                <a:gd name="T18" fmla="*/ 60 w 82"/>
                <a:gd name="T19" fmla="*/ 87 h 87"/>
                <a:gd name="T20" fmla="*/ 82 w 82"/>
                <a:gd name="T21" fmla="*/ 87 h 87"/>
                <a:gd name="T22" fmla="*/ 82 w 82"/>
                <a:gd name="T23" fmla="*/ 37 h 87"/>
                <a:gd name="T24" fmla="*/ 50 w 82"/>
                <a:gd name="T25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87">
                  <a:moveTo>
                    <a:pt x="50" y="1"/>
                  </a:moveTo>
                  <a:cubicBezTo>
                    <a:pt x="28" y="0"/>
                    <a:pt x="21" y="12"/>
                    <a:pt x="21" y="1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23" y="87"/>
                    <a:pt x="23" y="87"/>
                    <a:pt x="23" y="87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24"/>
                    <a:pt x="30" y="15"/>
                    <a:pt x="43" y="15"/>
                  </a:cubicBezTo>
                  <a:cubicBezTo>
                    <a:pt x="57" y="15"/>
                    <a:pt x="60" y="26"/>
                    <a:pt x="60" y="35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2" y="11"/>
                    <a:pt x="67" y="1"/>
                    <a:pt x="50" y="1"/>
                  </a:cubicBezTo>
                  <a:close/>
                </a:path>
              </a:pathLst>
            </a:custGeom>
            <a:solidFill>
              <a:srgbClr val="FF0000">
                <a:alpha val="2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9"/>
            <p:cNvSpPr>
              <a:spLocks/>
            </p:cNvSpPr>
            <p:nvPr/>
          </p:nvSpPr>
          <p:spPr bwMode="auto">
            <a:xfrm>
              <a:off x="7980226" y="6438950"/>
              <a:ext cx="319088" cy="322262"/>
            </a:xfrm>
            <a:custGeom>
              <a:avLst/>
              <a:gdLst>
                <a:gd name="T0" fmla="*/ 35 w 85"/>
                <a:gd name="T1" fmla="*/ 86 h 86"/>
                <a:gd name="T2" fmla="*/ 64 w 85"/>
                <a:gd name="T3" fmla="*/ 75 h 86"/>
                <a:gd name="T4" fmla="*/ 65 w 85"/>
                <a:gd name="T5" fmla="*/ 85 h 86"/>
                <a:gd name="T6" fmla="*/ 85 w 85"/>
                <a:gd name="T7" fmla="*/ 85 h 86"/>
                <a:gd name="T8" fmla="*/ 85 w 85"/>
                <a:gd name="T9" fmla="*/ 0 h 86"/>
                <a:gd name="T10" fmla="*/ 62 w 85"/>
                <a:gd name="T11" fmla="*/ 0 h 86"/>
                <a:gd name="T12" fmla="*/ 62 w 85"/>
                <a:gd name="T13" fmla="*/ 51 h 86"/>
                <a:gd name="T14" fmla="*/ 42 w 85"/>
                <a:gd name="T15" fmla="*/ 71 h 86"/>
                <a:gd name="T16" fmla="*/ 23 w 85"/>
                <a:gd name="T17" fmla="*/ 51 h 86"/>
                <a:gd name="T18" fmla="*/ 23 w 85"/>
                <a:gd name="T19" fmla="*/ 0 h 86"/>
                <a:gd name="T20" fmla="*/ 0 w 85"/>
                <a:gd name="T21" fmla="*/ 0 h 86"/>
                <a:gd name="T22" fmla="*/ 0 w 85"/>
                <a:gd name="T23" fmla="*/ 50 h 86"/>
                <a:gd name="T24" fmla="*/ 35 w 85"/>
                <a:gd name="T2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86">
                  <a:moveTo>
                    <a:pt x="35" y="86"/>
                  </a:moveTo>
                  <a:cubicBezTo>
                    <a:pt x="57" y="86"/>
                    <a:pt x="64" y="75"/>
                    <a:pt x="64" y="7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2" y="62"/>
                    <a:pt x="55" y="71"/>
                    <a:pt x="42" y="71"/>
                  </a:cubicBezTo>
                  <a:cubicBezTo>
                    <a:pt x="29" y="71"/>
                    <a:pt x="23" y="60"/>
                    <a:pt x="23" y="5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76"/>
                    <a:pt x="18" y="86"/>
                    <a:pt x="35" y="86"/>
                  </a:cubicBezTo>
                  <a:close/>
                </a:path>
              </a:pathLst>
            </a:custGeom>
            <a:solidFill>
              <a:srgbClr val="FF0000">
                <a:alpha val="2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20"/>
            <p:cNvSpPr>
              <a:spLocks/>
            </p:cNvSpPr>
            <p:nvPr/>
          </p:nvSpPr>
          <p:spPr bwMode="auto">
            <a:xfrm>
              <a:off x="8877163" y="6431012"/>
              <a:ext cx="328613" cy="333375"/>
            </a:xfrm>
            <a:custGeom>
              <a:avLst/>
              <a:gdLst>
                <a:gd name="T0" fmla="*/ 88 w 88"/>
                <a:gd name="T1" fmla="*/ 70 h 89"/>
                <a:gd name="T2" fmla="*/ 73 w 88"/>
                <a:gd name="T3" fmla="*/ 83 h 89"/>
                <a:gd name="T4" fmla="*/ 48 w 88"/>
                <a:gd name="T5" fmla="*/ 89 h 89"/>
                <a:gd name="T6" fmla="*/ 14 w 88"/>
                <a:gd name="T7" fmla="*/ 76 h 89"/>
                <a:gd name="T8" fmla="*/ 0 w 88"/>
                <a:gd name="T9" fmla="*/ 45 h 89"/>
                <a:gd name="T10" fmla="*/ 16 w 88"/>
                <a:gd name="T11" fmla="*/ 12 h 89"/>
                <a:gd name="T12" fmla="*/ 48 w 88"/>
                <a:gd name="T13" fmla="*/ 0 h 89"/>
                <a:gd name="T14" fmla="*/ 72 w 88"/>
                <a:gd name="T15" fmla="*/ 6 h 89"/>
                <a:gd name="T16" fmla="*/ 88 w 88"/>
                <a:gd name="T17" fmla="*/ 19 h 89"/>
                <a:gd name="T18" fmla="*/ 71 w 88"/>
                <a:gd name="T19" fmla="*/ 30 h 89"/>
                <a:gd name="T20" fmla="*/ 67 w 88"/>
                <a:gd name="T21" fmla="*/ 24 h 89"/>
                <a:gd name="T22" fmla="*/ 48 w 88"/>
                <a:gd name="T23" fmla="*/ 16 h 89"/>
                <a:gd name="T24" fmla="*/ 31 w 88"/>
                <a:gd name="T25" fmla="*/ 24 h 89"/>
                <a:gd name="T26" fmla="*/ 23 w 88"/>
                <a:gd name="T27" fmla="*/ 45 h 89"/>
                <a:gd name="T28" fmla="*/ 31 w 88"/>
                <a:gd name="T29" fmla="*/ 65 h 89"/>
                <a:gd name="T30" fmla="*/ 48 w 88"/>
                <a:gd name="T31" fmla="*/ 73 h 89"/>
                <a:gd name="T32" fmla="*/ 66 w 88"/>
                <a:gd name="T33" fmla="*/ 65 h 89"/>
                <a:gd name="T34" fmla="*/ 71 w 88"/>
                <a:gd name="T35" fmla="*/ 59 h 89"/>
                <a:gd name="T36" fmla="*/ 88 w 88"/>
                <a:gd name="T37" fmla="*/ 7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" h="89">
                  <a:moveTo>
                    <a:pt x="88" y="70"/>
                  </a:moveTo>
                  <a:cubicBezTo>
                    <a:pt x="84" y="76"/>
                    <a:pt x="79" y="80"/>
                    <a:pt x="73" y="83"/>
                  </a:cubicBezTo>
                  <a:cubicBezTo>
                    <a:pt x="65" y="87"/>
                    <a:pt x="57" y="89"/>
                    <a:pt x="48" y="89"/>
                  </a:cubicBezTo>
                  <a:cubicBezTo>
                    <a:pt x="35" y="89"/>
                    <a:pt x="24" y="84"/>
                    <a:pt x="14" y="76"/>
                  </a:cubicBezTo>
                  <a:cubicBezTo>
                    <a:pt x="5" y="67"/>
                    <a:pt x="0" y="57"/>
                    <a:pt x="0" y="45"/>
                  </a:cubicBezTo>
                  <a:cubicBezTo>
                    <a:pt x="0" y="32"/>
                    <a:pt x="6" y="21"/>
                    <a:pt x="16" y="12"/>
                  </a:cubicBezTo>
                  <a:cubicBezTo>
                    <a:pt x="25" y="4"/>
                    <a:pt x="36" y="0"/>
                    <a:pt x="48" y="0"/>
                  </a:cubicBezTo>
                  <a:cubicBezTo>
                    <a:pt x="56" y="0"/>
                    <a:pt x="65" y="2"/>
                    <a:pt x="72" y="6"/>
                  </a:cubicBezTo>
                  <a:cubicBezTo>
                    <a:pt x="79" y="9"/>
                    <a:pt x="84" y="14"/>
                    <a:pt x="88" y="19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0" y="28"/>
                    <a:pt x="68" y="26"/>
                    <a:pt x="67" y="24"/>
                  </a:cubicBezTo>
                  <a:cubicBezTo>
                    <a:pt x="62" y="19"/>
                    <a:pt x="56" y="16"/>
                    <a:pt x="48" y="16"/>
                  </a:cubicBezTo>
                  <a:cubicBezTo>
                    <a:pt x="41" y="16"/>
                    <a:pt x="35" y="19"/>
                    <a:pt x="31" y="24"/>
                  </a:cubicBezTo>
                  <a:cubicBezTo>
                    <a:pt x="26" y="29"/>
                    <a:pt x="23" y="36"/>
                    <a:pt x="23" y="45"/>
                  </a:cubicBezTo>
                  <a:cubicBezTo>
                    <a:pt x="23" y="53"/>
                    <a:pt x="26" y="60"/>
                    <a:pt x="31" y="65"/>
                  </a:cubicBezTo>
                  <a:cubicBezTo>
                    <a:pt x="35" y="71"/>
                    <a:pt x="41" y="73"/>
                    <a:pt x="48" y="73"/>
                  </a:cubicBezTo>
                  <a:cubicBezTo>
                    <a:pt x="56" y="73"/>
                    <a:pt x="62" y="71"/>
                    <a:pt x="66" y="65"/>
                  </a:cubicBezTo>
                  <a:cubicBezTo>
                    <a:pt x="68" y="63"/>
                    <a:pt x="70" y="61"/>
                    <a:pt x="71" y="59"/>
                  </a:cubicBezTo>
                  <a:lnTo>
                    <a:pt x="88" y="70"/>
                  </a:lnTo>
                  <a:close/>
                </a:path>
              </a:pathLst>
            </a:custGeom>
            <a:solidFill>
              <a:srgbClr val="FF0000">
                <a:alpha val="2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0177982" y="6022082"/>
            <a:ext cx="1893888" cy="396875"/>
            <a:chOff x="10188438" y="6367512"/>
            <a:chExt cx="1893888" cy="396875"/>
          </a:xfrm>
        </p:grpSpPr>
        <p:sp>
          <p:nvSpPr>
            <p:cNvPr id="118" name="Freeform 21"/>
            <p:cNvSpPr>
              <a:spLocks noEditPoints="1"/>
            </p:cNvSpPr>
            <p:nvPr/>
          </p:nvSpPr>
          <p:spPr bwMode="auto">
            <a:xfrm>
              <a:off x="11647351" y="6375450"/>
              <a:ext cx="434975" cy="377825"/>
            </a:xfrm>
            <a:custGeom>
              <a:avLst/>
              <a:gdLst>
                <a:gd name="T0" fmla="*/ 25 w 116"/>
                <a:gd name="T1" fmla="*/ 84 h 101"/>
                <a:gd name="T2" fmla="*/ 0 w 116"/>
                <a:gd name="T3" fmla="*/ 31 h 101"/>
                <a:gd name="T4" fmla="*/ 9 w 116"/>
                <a:gd name="T5" fmla="*/ 41 h 101"/>
                <a:gd name="T6" fmla="*/ 22 w 116"/>
                <a:gd name="T7" fmla="*/ 101 h 101"/>
                <a:gd name="T8" fmla="*/ 116 w 116"/>
                <a:gd name="T9" fmla="*/ 91 h 101"/>
                <a:gd name="T10" fmla="*/ 71 w 116"/>
                <a:gd name="T11" fmla="*/ 21 h 101"/>
                <a:gd name="T12" fmla="*/ 50 w 116"/>
                <a:gd name="T13" fmla="*/ 20 h 101"/>
                <a:gd name="T14" fmla="*/ 34 w 116"/>
                <a:gd name="T15" fmla="*/ 25 h 101"/>
                <a:gd name="T16" fmla="*/ 38 w 116"/>
                <a:gd name="T17" fmla="*/ 86 h 101"/>
                <a:gd name="T18" fmla="*/ 49 w 116"/>
                <a:gd name="T19" fmla="*/ 68 h 101"/>
                <a:gd name="T20" fmla="*/ 66 w 116"/>
                <a:gd name="T21" fmla="*/ 86 h 101"/>
                <a:gd name="T22" fmla="*/ 81 w 116"/>
                <a:gd name="T23" fmla="*/ 77 h 101"/>
                <a:gd name="T24" fmla="*/ 99 w 116"/>
                <a:gd name="T25" fmla="*/ 68 h 101"/>
                <a:gd name="T26" fmla="*/ 94 w 116"/>
                <a:gd name="T27" fmla="*/ 75 h 101"/>
                <a:gd name="T28" fmla="*/ 90 w 116"/>
                <a:gd name="T29" fmla="*/ 86 h 101"/>
                <a:gd name="T30" fmla="*/ 114 w 116"/>
                <a:gd name="T31" fmla="*/ 74 h 101"/>
                <a:gd name="T32" fmla="*/ 105 w 116"/>
                <a:gd name="T33" fmla="*/ 25 h 101"/>
                <a:gd name="T34" fmla="*/ 111 w 116"/>
                <a:gd name="T35" fmla="*/ 12 h 101"/>
                <a:gd name="T36" fmla="*/ 33 w 116"/>
                <a:gd name="T37" fmla="*/ 0 h 101"/>
                <a:gd name="T38" fmla="*/ 90 w 116"/>
                <a:gd name="T39" fmla="*/ 10 h 101"/>
                <a:gd name="T40" fmla="*/ 66 w 116"/>
                <a:gd name="T41" fmla="*/ 58 h 101"/>
                <a:gd name="T42" fmla="*/ 49 w 116"/>
                <a:gd name="T43" fmla="*/ 52 h 101"/>
                <a:gd name="T44" fmla="*/ 66 w 116"/>
                <a:gd name="T45" fmla="*/ 58 h 101"/>
                <a:gd name="T46" fmla="*/ 49 w 116"/>
                <a:gd name="T47" fmla="*/ 42 h 101"/>
                <a:gd name="T48" fmla="*/ 66 w 116"/>
                <a:gd name="T49" fmla="*/ 35 h 101"/>
                <a:gd name="T50" fmla="*/ 99 w 116"/>
                <a:gd name="T51" fmla="*/ 58 h 101"/>
                <a:gd name="T52" fmla="*/ 81 w 116"/>
                <a:gd name="T53" fmla="*/ 52 h 101"/>
                <a:gd name="T54" fmla="*/ 99 w 116"/>
                <a:gd name="T55" fmla="*/ 58 h 101"/>
                <a:gd name="T56" fmla="*/ 99 w 116"/>
                <a:gd name="T57" fmla="*/ 42 h 101"/>
                <a:gd name="T58" fmla="*/ 81 w 116"/>
                <a:gd name="T59" fmla="*/ 35 h 101"/>
                <a:gd name="T60" fmla="*/ 27 w 116"/>
                <a:gd name="T61" fmla="*/ 19 h 101"/>
                <a:gd name="T62" fmla="*/ 1 w 116"/>
                <a:gd name="T63" fmla="*/ 8 h 101"/>
                <a:gd name="T64" fmla="*/ 27 w 116"/>
                <a:gd name="T65" fmla="*/ 1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6" h="101">
                  <a:moveTo>
                    <a:pt x="32" y="91"/>
                  </a:moveTo>
                  <a:cubicBezTo>
                    <a:pt x="28" y="91"/>
                    <a:pt x="25" y="88"/>
                    <a:pt x="25" y="84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88"/>
                    <a:pt x="9" y="88"/>
                    <a:pt x="9" y="88"/>
                  </a:cubicBezTo>
                  <a:cubicBezTo>
                    <a:pt x="9" y="96"/>
                    <a:pt x="16" y="101"/>
                    <a:pt x="22" y="101"/>
                  </a:cubicBezTo>
                  <a:cubicBezTo>
                    <a:pt x="116" y="101"/>
                    <a:pt x="116" y="101"/>
                    <a:pt x="116" y="101"/>
                  </a:cubicBezTo>
                  <a:cubicBezTo>
                    <a:pt x="116" y="91"/>
                    <a:pt x="116" y="91"/>
                    <a:pt x="116" y="91"/>
                  </a:cubicBezTo>
                  <a:lnTo>
                    <a:pt x="32" y="91"/>
                  </a:lnTo>
                  <a:close/>
                  <a:moveTo>
                    <a:pt x="71" y="21"/>
                  </a:moveTo>
                  <a:cubicBezTo>
                    <a:pt x="64" y="16"/>
                    <a:pt x="56" y="13"/>
                    <a:pt x="56" y="13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43" y="86"/>
                    <a:pt x="49" y="83"/>
                    <a:pt x="49" y="77"/>
                  </a:cubicBezTo>
                  <a:cubicBezTo>
                    <a:pt x="49" y="68"/>
                    <a:pt x="49" y="68"/>
                    <a:pt x="49" y="68"/>
                  </a:cubicBezTo>
                  <a:cubicBezTo>
                    <a:pt x="66" y="68"/>
                    <a:pt x="66" y="68"/>
                    <a:pt x="66" y="68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77" y="86"/>
                    <a:pt x="81" y="83"/>
                    <a:pt x="81" y="77"/>
                  </a:cubicBezTo>
                  <a:cubicBezTo>
                    <a:pt x="81" y="68"/>
                    <a:pt x="81" y="68"/>
                    <a:pt x="81" y="68"/>
                  </a:cubicBezTo>
                  <a:cubicBezTo>
                    <a:pt x="99" y="68"/>
                    <a:pt x="99" y="68"/>
                    <a:pt x="99" y="68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99" y="74"/>
                    <a:pt x="96" y="75"/>
                    <a:pt x="94" y="75"/>
                  </a:cubicBezTo>
                  <a:cubicBezTo>
                    <a:pt x="87" y="75"/>
                    <a:pt x="87" y="75"/>
                    <a:pt x="87" y="75"/>
                  </a:cubicBezTo>
                  <a:cubicBezTo>
                    <a:pt x="90" y="86"/>
                    <a:pt x="90" y="86"/>
                    <a:pt x="90" y="86"/>
                  </a:cubicBezTo>
                  <a:cubicBezTo>
                    <a:pt x="101" y="86"/>
                    <a:pt x="101" y="86"/>
                    <a:pt x="101" y="86"/>
                  </a:cubicBezTo>
                  <a:cubicBezTo>
                    <a:pt x="108" y="86"/>
                    <a:pt x="114" y="80"/>
                    <a:pt x="114" y="74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29"/>
                    <a:pt x="110" y="25"/>
                    <a:pt x="105" y="25"/>
                  </a:cubicBezTo>
                  <a:cubicBezTo>
                    <a:pt x="88" y="25"/>
                    <a:pt x="88" y="25"/>
                    <a:pt x="88" y="25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90" y="10"/>
                    <a:pt x="90" y="10"/>
                    <a:pt x="90" y="10"/>
                  </a:cubicBezTo>
                  <a:lnTo>
                    <a:pt x="71" y="21"/>
                  </a:lnTo>
                  <a:close/>
                  <a:moveTo>
                    <a:pt x="66" y="58"/>
                  </a:moveTo>
                  <a:cubicBezTo>
                    <a:pt x="49" y="58"/>
                    <a:pt x="49" y="58"/>
                    <a:pt x="49" y="58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66" y="52"/>
                    <a:pt x="66" y="52"/>
                    <a:pt x="66" y="52"/>
                  </a:cubicBezTo>
                  <a:lnTo>
                    <a:pt x="66" y="58"/>
                  </a:lnTo>
                  <a:close/>
                  <a:moveTo>
                    <a:pt x="66" y="42"/>
                  </a:moveTo>
                  <a:cubicBezTo>
                    <a:pt x="49" y="42"/>
                    <a:pt x="49" y="42"/>
                    <a:pt x="49" y="42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66" y="35"/>
                    <a:pt x="66" y="35"/>
                    <a:pt x="66" y="35"/>
                  </a:cubicBezTo>
                  <a:lnTo>
                    <a:pt x="66" y="42"/>
                  </a:lnTo>
                  <a:close/>
                  <a:moveTo>
                    <a:pt x="99" y="58"/>
                  </a:moveTo>
                  <a:cubicBezTo>
                    <a:pt x="81" y="58"/>
                    <a:pt x="81" y="58"/>
                    <a:pt x="81" y="58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99" y="52"/>
                    <a:pt x="99" y="52"/>
                    <a:pt x="99" y="52"/>
                  </a:cubicBezTo>
                  <a:lnTo>
                    <a:pt x="99" y="58"/>
                  </a:lnTo>
                  <a:close/>
                  <a:moveTo>
                    <a:pt x="99" y="35"/>
                  </a:moveTo>
                  <a:cubicBezTo>
                    <a:pt x="99" y="42"/>
                    <a:pt x="99" y="42"/>
                    <a:pt x="99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35"/>
                    <a:pt x="81" y="35"/>
                    <a:pt x="81" y="35"/>
                  </a:cubicBezTo>
                  <a:lnTo>
                    <a:pt x="99" y="35"/>
                  </a:lnTo>
                  <a:close/>
                  <a:moveTo>
                    <a:pt x="27" y="19"/>
                  </a:moveTo>
                  <a:cubicBezTo>
                    <a:pt x="19" y="8"/>
                    <a:pt x="10" y="3"/>
                    <a:pt x="10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6" y="27"/>
                    <a:pt x="16" y="27"/>
                    <a:pt x="16" y="27"/>
                  </a:cubicBezTo>
                  <a:lnTo>
                    <a:pt x="27" y="19"/>
                  </a:lnTo>
                  <a:close/>
                </a:path>
              </a:pathLst>
            </a:custGeom>
            <a:solidFill>
              <a:srgbClr val="FF0000">
                <a:alpha val="2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22"/>
            <p:cNvSpPr>
              <a:spLocks noEditPoints="1"/>
            </p:cNvSpPr>
            <p:nvPr/>
          </p:nvSpPr>
          <p:spPr bwMode="auto">
            <a:xfrm>
              <a:off x="11167926" y="6367512"/>
              <a:ext cx="438150" cy="396875"/>
            </a:xfrm>
            <a:custGeom>
              <a:avLst/>
              <a:gdLst>
                <a:gd name="T0" fmla="*/ 58 w 117"/>
                <a:gd name="T1" fmla="*/ 68 h 106"/>
                <a:gd name="T2" fmla="*/ 51 w 117"/>
                <a:gd name="T3" fmla="*/ 70 h 106"/>
                <a:gd name="T4" fmla="*/ 51 w 117"/>
                <a:gd name="T5" fmla="*/ 13 h 106"/>
                <a:gd name="T6" fmla="*/ 41 w 117"/>
                <a:gd name="T7" fmla="*/ 3 h 106"/>
                <a:gd name="T8" fmla="*/ 2 w 117"/>
                <a:gd name="T9" fmla="*/ 3 h 106"/>
                <a:gd name="T10" fmla="*/ 2 w 117"/>
                <a:gd name="T11" fmla="*/ 13 h 106"/>
                <a:gd name="T12" fmla="*/ 35 w 117"/>
                <a:gd name="T13" fmla="*/ 13 h 106"/>
                <a:gd name="T14" fmla="*/ 35 w 117"/>
                <a:gd name="T15" fmla="*/ 29 h 106"/>
                <a:gd name="T16" fmla="*/ 22 w 117"/>
                <a:gd name="T17" fmla="*/ 29 h 106"/>
                <a:gd name="T18" fmla="*/ 22 w 117"/>
                <a:gd name="T19" fmla="*/ 18 h 106"/>
                <a:gd name="T20" fmla="*/ 7 w 117"/>
                <a:gd name="T21" fmla="*/ 18 h 106"/>
                <a:gd name="T22" fmla="*/ 7 w 117"/>
                <a:gd name="T23" fmla="*/ 81 h 106"/>
                <a:gd name="T24" fmla="*/ 0 w 117"/>
                <a:gd name="T25" fmla="*/ 83 h 106"/>
                <a:gd name="T26" fmla="*/ 0 w 117"/>
                <a:gd name="T27" fmla="*/ 94 h 106"/>
                <a:gd name="T28" fmla="*/ 35 w 117"/>
                <a:gd name="T29" fmla="*/ 85 h 106"/>
                <a:gd name="T30" fmla="*/ 35 w 117"/>
                <a:gd name="T31" fmla="*/ 106 h 106"/>
                <a:gd name="T32" fmla="*/ 41 w 117"/>
                <a:gd name="T33" fmla="*/ 106 h 106"/>
                <a:gd name="T34" fmla="*/ 51 w 117"/>
                <a:gd name="T35" fmla="*/ 98 h 106"/>
                <a:gd name="T36" fmla="*/ 51 w 117"/>
                <a:gd name="T37" fmla="*/ 81 h 106"/>
                <a:gd name="T38" fmla="*/ 58 w 117"/>
                <a:gd name="T39" fmla="*/ 79 h 106"/>
                <a:gd name="T40" fmla="*/ 58 w 117"/>
                <a:gd name="T41" fmla="*/ 68 h 106"/>
                <a:gd name="T42" fmla="*/ 35 w 117"/>
                <a:gd name="T43" fmla="*/ 74 h 106"/>
                <a:gd name="T44" fmla="*/ 22 w 117"/>
                <a:gd name="T45" fmla="*/ 77 h 106"/>
                <a:gd name="T46" fmla="*/ 22 w 117"/>
                <a:gd name="T47" fmla="*/ 61 h 106"/>
                <a:gd name="T48" fmla="*/ 35 w 117"/>
                <a:gd name="T49" fmla="*/ 61 h 106"/>
                <a:gd name="T50" fmla="*/ 35 w 117"/>
                <a:gd name="T51" fmla="*/ 74 h 106"/>
                <a:gd name="T52" fmla="*/ 35 w 117"/>
                <a:gd name="T53" fmla="*/ 51 h 106"/>
                <a:gd name="T54" fmla="*/ 22 w 117"/>
                <a:gd name="T55" fmla="*/ 51 h 106"/>
                <a:gd name="T56" fmla="*/ 22 w 117"/>
                <a:gd name="T57" fmla="*/ 39 h 106"/>
                <a:gd name="T58" fmla="*/ 35 w 117"/>
                <a:gd name="T59" fmla="*/ 39 h 106"/>
                <a:gd name="T60" fmla="*/ 35 w 117"/>
                <a:gd name="T61" fmla="*/ 51 h 106"/>
                <a:gd name="T62" fmla="*/ 95 w 117"/>
                <a:gd name="T63" fmla="*/ 59 h 106"/>
                <a:gd name="T64" fmla="*/ 114 w 117"/>
                <a:gd name="T65" fmla="*/ 59 h 106"/>
                <a:gd name="T66" fmla="*/ 114 w 117"/>
                <a:gd name="T67" fmla="*/ 49 h 106"/>
                <a:gd name="T68" fmla="*/ 93 w 117"/>
                <a:gd name="T69" fmla="*/ 49 h 106"/>
                <a:gd name="T70" fmla="*/ 93 w 117"/>
                <a:gd name="T71" fmla="*/ 33 h 106"/>
                <a:gd name="T72" fmla="*/ 114 w 117"/>
                <a:gd name="T73" fmla="*/ 33 h 106"/>
                <a:gd name="T74" fmla="*/ 114 w 117"/>
                <a:gd name="T75" fmla="*/ 23 h 106"/>
                <a:gd name="T76" fmla="*/ 100 w 117"/>
                <a:gd name="T77" fmla="*/ 23 h 106"/>
                <a:gd name="T78" fmla="*/ 113 w 117"/>
                <a:gd name="T79" fmla="*/ 8 h 106"/>
                <a:gd name="T80" fmla="*/ 101 w 117"/>
                <a:gd name="T81" fmla="*/ 0 h 106"/>
                <a:gd name="T82" fmla="*/ 85 w 117"/>
                <a:gd name="T83" fmla="*/ 23 h 106"/>
                <a:gd name="T84" fmla="*/ 74 w 117"/>
                <a:gd name="T85" fmla="*/ 23 h 106"/>
                <a:gd name="T86" fmla="*/ 83 w 117"/>
                <a:gd name="T87" fmla="*/ 17 h 106"/>
                <a:gd name="T88" fmla="*/ 69 w 117"/>
                <a:gd name="T89" fmla="*/ 0 h 106"/>
                <a:gd name="T90" fmla="*/ 60 w 117"/>
                <a:gd name="T91" fmla="*/ 5 h 106"/>
                <a:gd name="T92" fmla="*/ 71 w 117"/>
                <a:gd name="T93" fmla="*/ 23 h 106"/>
                <a:gd name="T94" fmla="*/ 57 w 117"/>
                <a:gd name="T95" fmla="*/ 23 h 106"/>
                <a:gd name="T96" fmla="*/ 57 w 117"/>
                <a:gd name="T97" fmla="*/ 33 h 106"/>
                <a:gd name="T98" fmla="*/ 76 w 117"/>
                <a:gd name="T99" fmla="*/ 33 h 106"/>
                <a:gd name="T100" fmla="*/ 76 w 117"/>
                <a:gd name="T101" fmla="*/ 49 h 106"/>
                <a:gd name="T102" fmla="*/ 57 w 117"/>
                <a:gd name="T103" fmla="*/ 49 h 106"/>
                <a:gd name="T104" fmla="*/ 57 w 117"/>
                <a:gd name="T105" fmla="*/ 59 h 106"/>
                <a:gd name="T106" fmla="*/ 74 w 117"/>
                <a:gd name="T107" fmla="*/ 59 h 106"/>
                <a:gd name="T108" fmla="*/ 55 w 117"/>
                <a:gd name="T109" fmla="*/ 105 h 106"/>
                <a:gd name="T110" fmla="*/ 63 w 117"/>
                <a:gd name="T111" fmla="*/ 105 h 106"/>
                <a:gd name="T112" fmla="*/ 73 w 117"/>
                <a:gd name="T113" fmla="*/ 98 h 106"/>
                <a:gd name="T114" fmla="*/ 85 w 117"/>
                <a:gd name="T115" fmla="*/ 71 h 106"/>
                <a:gd name="T116" fmla="*/ 101 w 117"/>
                <a:gd name="T117" fmla="*/ 105 h 106"/>
                <a:gd name="T118" fmla="*/ 117 w 117"/>
                <a:gd name="T119" fmla="*/ 105 h 106"/>
                <a:gd name="T120" fmla="*/ 95 w 117"/>
                <a:gd name="T121" fmla="*/ 5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7" h="106">
                  <a:moveTo>
                    <a:pt x="58" y="68"/>
                  </a:moveTo>
                  <a:cubicBezTo>
                    <a:pt x="51" y="70"/>
                    <a:pt x="51" y="70"/>
                    <a:pt x="51" y="70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1" y="6"/>
                    <a:pt x="46" y="3"/>
                    <a:pt x="4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81"/>
                    <a:pt x="7" y="81"/>
                    <a:pt x="7" y="81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106"/>
                    <a:pt x="35" y="106"/>
                    <a:pt x="35" y="106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46" y="106"/>
                    <a:pt x="49" y="103"/>
                    <a:pt x="51" y="98"/>
                  </a:cubicBezTo>
                  <a:cubicBezTo>
                    <a:pt x="51" y="81"/>
                    <a:pt x="51" y="81"/>
                    <a:pt x="51" y="81"/>
                  </a:cubicBezTo>
                  <a:cubicBezTo>
                    <a:pt x="58" y="79"/>
                    <a:pt x="58" y="79"/>
                    <a:pt x="58" y="79"/>
                  </a:cubicBezTo>
                  <a:lnTo>
                    <a:pt x="58" y="68"/>
                  </a:lnTo>
                  <a:close/>
                  <a:moveTo>
                    <a:pt x="35" y="74"/>
                  </a:moveTo>
                  <a:cubicBezTo>
                    <a:pt x="22" y="77"/>
                    <a:pt x="22" y="77"/>
                    <a:pt x="22" y="77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35" y="61"/>
                    <a:pt x="35" y="61"/>
                    <a:pt x="35" y="61"/>
                  </a:cubicBezTo>
                  <a:lnTo>
                    <a:pt x="35" y="74"/>
                  </a:lnTo>
                  <a:close/>
                  <a:moveTo>
                    <a:pt x="35" y="51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35" y="39"/>
                    <a:pt x="35" y="39"/>
                    <a:pt x="35" y="39"/>
                  </a:cubicBezTo>
                  <a:lnTo>
                    <a:pt x="35" y="51"/>
                  </a:lnTo>
                  <a:close/>
                  <a:moveTo>
                    <a:pt x="95" y="59"/>
                  </a:moveTo>
                  <a:cubicBezTo>
                    <a:pt x="114" y="59"/>
                    <a:pt x="114" y="59"/>
                    <a:pt x="114" y="59"/>
                  </a:cubicBezTo>
                  <a:cubicBezTo>
                    <a:pt x="114" y="49"/>
                    <a:pt x="114" y="49"/>
                    <a:pt x="114" y="49"/>
                  </a:cubicBezTo>
                  <a:cubicBezTo>
                    <a:pt x="93" y="49"/>
                    <a:pt x="93" y="49"/>
                    <a:pt x="93" y="49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75" y="7"/>
                    <a:pt x="69" y="0"/>
                    <a:pt x="69" y="0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49"/>
                    <a:pt x="76" y="49"/>
                    <a:pt x="76" y="49"/>
                  </a:cubicBezTo>
                  <a:cubicBezTo>
                    <a:pt x="57" y="49"/>
                    <a:pt x="57" y="49"/>
                    <a:pt x="57" y="4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55" y="105"/>
                    <a:pt x="55" y="105"/>
                    <a:pt x="55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7" y="105"/>
                    <a:pt x="72" y="102"/>
                    <a:pt x="73" y="98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101" y="105"/>
                    <a:pt x="101" y="105"/>
                    <a:pt x="101" y="105"/>
                  </a:cubicBezTo>
                  <a:cubicBezTo>
                    <a:pt x="117" y="105"/>
                    <a:pt x="117" y="105"/>
                    <a:pt x="117" y="105"/>
                  </a:cubicBezTo>
                  <a:lnTo>
                    <a:pt x="95" y="59"/>
                  </a:lnTo>
                  <a:close/>
                </a:path>
              </a:pathLst>
            </a:custGeom>
            <a:solidFill>
              <a:srgbClr val="FF0000">
                <a:alpha val="2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23"/>
            <p:cNvSpPr>
              <a:spLocks noEditPoints="1"/>
            </p:cNvSpPr>
            <p:nvPr/>
          </p:nvSpPr>
          <p:spPr bwMode="auto">
            <a:xfrm>
              <a:off x="10188438" y="6367512"/>
              <a:ext cx="428625" cy="396875"/>
            </a:xfrm>
            <a:custGeom>
              <a:avLst/>
              <a:gdLst>
                <a:gd name="T0" fmla="*/ 102 w 114"/>
                <a:gd name="T1" fmla="*/ 15 h 106"/>
                <a:gd name="T2" fmla="*/ 66 w 114"/>
                <a:gd name="T3" fmla="*/ 15 h 106"/>
                <a:gd name="T4" fmla="*/ 66 w 114"/>
                <a:gd name="T5" fmla="*/ 0 h 106"/>
                <a:gd name="T6" fmla="*/ 48 w 114"/>
                <a:gd name="T7" fmla="*/ 0 h 106"/>
                <a:gd name="T8" fmla="*/ 48 w 114"/>
                <a:gd name="T9" fmla="*/ 15 h 106"/>
                <a:gd name="T10" fmla="*/ 24 w 114"/>
                <a:gd name="T11" fmla="*/ 15 h 106"/>
                <a:gd name="T12" fmla="*/ 24 w 114"/>
                <a:gd name="T13" fmla="*/ 25 h 106"/>
                <a:gd name="T14" fmla="*/ 48 w 114"/>
                <a:gd name="T15" fmla="*/ 25 h 106"/>
                <a:gd name="T16" fmla="*/ 48 w 114"/>
                <a:gd name="T17" fmla="*/ 67 h 106"/>
                <a:gd name="T18" fmla="*/ 18 w 114"/>
                <a:gd name="T19" fmla="*/ 67 h 106"/>
                <a:gd name="T20" fmla="*/ 18 w 114"/>
                <a:gd name="T21" fmla="*/ 15 h 106"/>
                <a:gd name="T22" fmla="*/ 0 w 114"/>
                <a:gd name="T23" fmla="*/ 15 h 106"/>
                <a:gd name="T24" fmla="*/ 0 w 114"/>
                <a:gd name="T25" fmla="*/ 76 h 106"/>
                <a:gd name="T26" fmla="*/ 48 w 114"/>
                <a:gd name="T27" fmla="*/ 76 h 106"/>
                <a:gd name="T28" fmla="*/ 48 w 114"/>
                <a:gd name="T29" fmla="*/ 106 h 106"/>
                <a:gd name="T30" fmla="*/ 50 w 114"/>
                <a:gd name="T31" fmla="*/ 106 h 106"/>
                <a:gd name="T32" fmla="*/ 66 w 114"/>
                <a:gd name="T33" fmla="*/ 94 h 106"/>
                <a:gd name="T34" fmla="*/ 66 w 114"/>
                <a:gd name="T35" fmla="*/ 76 h 106"/>
                <a:gd name="T36" fmla="*/ 98 w 114"/>
                <a:gd name="T37" fmla="*/ 76 h 106"/>
                <a:gd name="T38" fmla="*/ 114 w 114"/>
                <a:gd name="T39" fmla="*/ 62 h 106"/>
                <a:gd name="T40" fmla="*/ 114 w 114"/>
                <a:gd name="T41" fmla="*/ 25 h 106"/>
                <a:gd name="T42" fmla="*/ 102 w 114"/>
                <a:gd name="T43" fmla="*/ 15 h 106"/>
                <a:gd name="T44" fmla="*/ 95 w 114"/>
                <a:gd name="T45" fmla="*/ 60 h 106"/>
                <a:gd name="T46" fmla="*/ 88 w 114"/>
                <a:gd name="T47" fmla="*/ 67 h 106"/>
                <a:gd name="T48" fmla="*/ 66 w 114"/>
                <a:gd name="T49" fmla="*/ 67 h 106"/>
                <a:gd name="T50" fmla="*/ 66 w 114"/>
                <a:gd name="T51" fmla="*/ 25 h 106"/>
                <a:gd name="T52" fmla="*/ 95 w 114"/>
                <a:gd name="T53" fmla="*/ 25 h 106"/>
                <a:gd name="T54" fmla="*/ 95 w 114"/>
                <a:gd name="T55" fmla="*/ 6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4" h="106">
                  <a:moveTo>
                    <a:pt x="102" y="15"/>
                  </a:moveTo>
                  <a:cubicBezTo>
                    <a:pt x="66" y="15"/>
                    <a:pt x="66" y="15"/>
                    <a:pt x="66" y="15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8" y="106"/>
                    <a:pt x="48" y="106"/>
                    <a:pt x="48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61" y="105"/>
                    <a:pt x="66" y="101"/>
                    <a:pt x="66" y="94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98" y="76"/>
                    <a:pt x="98" y="76"/>
                    <a:pt x="98" y="76"/>
                  </a:cubicBezTo>
                  <a:cubicBezTo>
                    <a:pt x="107" y="76"/>
                    <a:pt x="114" y="70"/>
                    <a:pt x="114" y="62"/>
                  </a:cubicBezTo>
                  <a:cubicBezTo>
                    <a:pt x="114" y="25"/>
                    <a:pt x="114" y="25"/>
                    <a:pt x="114" y="25"/>
                  </a:cubicBezTo>
                  <a:cubicBezTo>
                    <a:pt x="114" y="19"/>
                    <a:pt x="109" y="15"/>
                    <a:pt x="102" y="15"/>
                  </a:cubicBezTo>
                  <a:close/>
                  <a:moveTo>
                    <a:pt x="95" y="60"/>
                  </a:moveTo>
                  <a:cubicBezTo>
                    <a:pt x="95" y="64"/>
                    <a:pt x="92" y="67"/>
                    <a:pt x="88" y="67"/>
                  </a:cubicBezTo>
                  <a:cubicBezTo>
                    <a:pt x="66" y="67"/>
                    <a:pt x="66" y="67"/>
                    <a:pt x="66" y="67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95" y="25"/>
                    <a:pt x="95" y="25"/>
                    <a:pt x="95" y="25"/>
                  </a:cubicBezTo>
                  <a:lnTo>
                    <a:pt x="95" y="60"/>
                  </a:lnTo>
                  <a:close/>
                </a:path>
              </a:pathLst>
            </a:custGeom>
            <a:solidFill>
              <a:srgbClr val="FF0000">
                <a:alpha val="2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24"/>
            <p:cNvSpPr>
              <a:spLocks noEditPoints="1"/>
            </p:cNvSpPr>
            <p:nvPr/>
          </p:nvSpPr>
          <p:spPr bwMode="auto">
            <a:xfrm>
              <a:off x="10680563" y="6375450"/>
              <a:ext cx="423863" cy="377825"/>
            </a:xfrm>
            <a:custGeom>
              <a:avLst/>
              <a:gdLst>
                <a:gd name="T0" fmla="*/ 101 w 113"/>
                <a:gd name="T1" fmla="*/ 0 h 101"/>
                <a:gd name="T2" fmla="*/ 23 w 113"/>
                <a:gd name="T3" fmla="*/ 0 h 101"/>
                <a:gd name="T4" fmla="*/ 23 w 113"/>
                <a:gd name="T5" fmla="*/ 10 h 101"/>
                <a:gd name="T6" fmla="*/ 96 w 113"/>
                <a:gd name="T7" fmla="*/ 10 h 101"/>
                <a:gd name="T8" fmla="*/ 96 w 113"/>
                <a:gd name="T9" fmla="*/ 84 h 101"/>
                <a:gd name="T10" fmla="*/ 88 w 113"/>
                <a:gd name="T11" fmla="*/ 91 h 101"/>
                <a:gd name="T12" fmla="*/ 17 w 113"/>
                <a:gd name="T13" fmla="*/ 91 h 101"/>
                <a:gd name="T14" fmla="*/ 17 w 113"/>
                <a:gd name="T15" fmla="*/ 0 h 101"/>
                <a:gd name="T16" fmla="*/ 0 w 113"/>
                <a:gd name="T17" fmla="*/ 0 h 101"/>
                <a:gd name="T18" fmla="*/ 0 w 113"/>
                <a:gd name="T19" fmla="*/ 101 h 101"/>
                <a:gd name="T20" fmla="*/ 97 w 113"/>
                <a:gd name="T21" fmla="*/ 101 h 101"/>
                <a:gd name="T22" fmla="*/ 113 w 113"/>
                <a:gd name="T23" fmla="*/ 86 h 101"/>
                <a:gd name="T24" fmla="*/ 113 w 113"/>
                <a:gd name="T25" fmla="*/ 11 h 101"/>
                <a:gd name="T26" fmla="*/ 101 w 113"/>
                <a:gd name="T27" fmla="*/ 0 h 101"/>
                <a:gd name="T28" fmla="*/ 90 w 113"/>
                <a:gd name="T29" fmla="*/ 71 h 101"/>
                <a:gd name="T30" fmla="*/ 81 w 113"/>
                <a:gd name="T31" fmla="*/ 71 h 101"/>
                <a:gd name="T32" fmla="*/ 87 w 113"/>
                <a:gd name="T33" fmla="*/ 64 h 101"/>
                <a:gd name="T34" fmla="*/ 74 w 113"/>
                <a:gd name="T35" fmla="*/ 55 h 101"/>
                <a:gd name="T36" fmla="*/ 67 w 113"/>
                <a:gd name="T37" fmla="*/ 61 h 101"/>
                <a:gd name="T38" fmla="*/ 77 w 113"/>
                <a:gd name="T39" fmla="*/ 71 h 101"/>
                <a:gd name="T40" fmla="*/ 64 w 113"/>
                <a:gd name="T41" fmla="*/ 71 h 101"/>
                <a:gd name="T42" fmla="*/ 64 w 113"/>
                <a:gd name="T43" fmla="*/ 54 h 101"/>
                <a:gd name="T44" fmla="*/ 89 w 113"/>
                <a:gd name="T45" fmla="*/ 54 h 101"/>
                <a:gd name="T46" fmla="*/ 89 w 113"/>
                <a:gd name="T47" fmla="*/ 43 h 101"/>
                <a:gd name="T48" fmla="*/ 64 w 113"/>
                <a:gd name="T49" fmla="*/ 43 h 101"/>
                <a:gd name="T50" fmla="*/ 64 w 113"/>
                <a:gd name="T51" fmla="*/ 31 h 101"/>
                <a:gd name="T52" fmla="*/ 89 w 113"/>
                <a:gd name="T53" fmla="*/ 31 h 101"/>
                <a:gd name="T54" fmla="*/ 89 w 113"/>
                <a:gd name="T55" fmla="*/ 21 h 101"/>
                <a:gd name="T56" fmla="*/ 24 w 113"/>
                <a:gd name="T57" fmla="*/ 21 h 101"/>
                <a:gd name="T58" fmla="*/ 24 w 113"/>
                <a:gd name="T59" fmla="*/ 31 h 101"/>
                <a:gd name="T60" fmla="*/ 46 w 113"/>
                <a:gd name="T61" fmla="*/ 31 h 101"/>
                <a:gd name="T62" fmla="*/ 46 w 113"/>
                <a:gd name="T63" fmla="*/ 43 h 101"/>
                <a:gd name="T64" fmla="*/ 24 w 113"/>
                <a:gd name="T65" fmla="*/ 43 h 101"/>
                <a:gd name="T66" fmla="*/ 24 w 113"/>
                <a:gd name="T67" fmla="*/ 54 h 101"/>
                <a:gd name="T68" fmla="*/ 46 w 113"/>
                <a:gd name="T69" fmla="*/ 54 h 101"/>
                <a:gd name="T70" fmla="*/ 46 w 113"/>
                <a:gd name="T71" fmla="*/ 71 h 101"/>
                <a:gd name="T72" fmla="*/ 23 w 113"/>
                <a:gd name="T73" fmla="*/ 71 h 101"/>
                <a:gd name="T74" fmla="*/ 23 w 113"/>
                <a:gd name="T75" fmla="*/ 81 h 101"/>
                <a:gd name="T76" fmla="*/ 90 w 113"/>
                <a:gd name="T77" fmla="*/ 81 h 101"/>
                <a:gd name="T78" fmla="*/ 90 w 113"/>
                <a:gd name="T79" fmla="*/ 7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3" h="101">
                  <a:moveTo>
                    <a:pt x="101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96" y="10"/>
                    <a:pt x="96" y="10"/>
                    <a:pt x="96" y="10"/>
                  </a:cubicBezTo>
                  <a:cubicBezTo>
                    <a:pt x="96" y="84"/>
                    <a:pt x="96" y="84"/>
                    <a:pt x="96" y="84"/>
                  </a:cubicBezTo>
                  <a:cubicBezTo>
                    <a:pt x="96" y="88"/>
                    <a:pt x="92" y="91"/>
                    <a:pt x="88" y="91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97" y="101"/>
                    <a:pt x="97" y="101"/>
                    <a:pt x="97" y="101"/>
                  </a:cubicBezTo>
                  <a:cubicBezTo>
                    <a:pt x="106" y="101"/>
                    <a:pt x="113" y="95"/>
                    <a:pt x="113" y="86"/>
                  </a:cubicBezTo>
                  <a:cubicBezTo>
                    <a:pt x="113" y="11"/>
                    <a:pt x="113" y="11"/>
                    <a:pt x="113" y="11"/>
                  </a:cubicBezTo>
                  <a:cubicBezTo>
                    <a:pt x="113" y="5"/>
                    <a:pt x="108" y="0"/>
                    <a:pt x="101" y="0"/>
                  </a:cubicBezTo>
                  <a:close/>
                  <a:moveTo>
                    <a:pt x="90" y="71"/>
                  </a:moveTo>
                  <a:cubicBezTo>
                    <a:pt x="81" y="71"/>
                    <a:pt x="81" y="71"/>
                    <a:pt x="81" y="71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0" y="58"/>
                    <a:pt x="74" y="55"/>
                    <a:pt x="74" y="55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77" y="71"/>
                    <a:pt x="77" y="71"/>
                    <a:pt x="77" y="71"/>
                  </a:cubicBezTo>
                  <a:cubicBezTo>
                    <a:pt x="64" y="71"/>
                    <a:pt x="64" y="71"/>
                    <a:pt x="64" y="71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89" y="54"/>
                    <a:pt x="89" y="54"/>
                    <a:pt x="89" y="54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89" y="31"/>
                    <a:pt x="89" y="31"/>
                    <a:pt x="89" y="31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23" y="71"/>
                    <a:pt x="23" y="71"/>
                    <a:pt x="23" y="7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90" y="81"/>
                    <a:pt x="90" y="81"/>
                    <a:pt x="90" y="81"/>
                  </a:cubicBezTo>
                  <a:lnTo>
                    <a:pt x="90" y="71"/>
                  </a:lnTo>
                  <a:close/>
                </a:path>
              </a:pathLst>
            </a:custGeom>
            <a:solidFill>
              <a:srgbClr val="FF0000">
                <a:alpha val="2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11777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 nodeType="clickPar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1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4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8" presetID="10" presetClass="entr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450"/>
                                </p:stCondLst>
                                <p:childTnLst>
                                  <p:par>
                                    <p:cTn id="2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29" presetID="2" presetClass="entr" presetSubtype="4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450"/>
                                </p:stCondLst>
                                <p:childTnLst>
                                  <p:par>
                                    <p:cTn id="34" presetID="2" presetClass="entr" presetSubtype="2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4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2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7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8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9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6700"/>
                                </p:stCondLst>
                                <p:childTnLst>
                                  <p:par>
                                    <p:cTn id="9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7200"/>
                                </p:stCondLst>
                                <p:childTnLst>
                                  <p:par>
                                    <p:cTn id="10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2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5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7700"/>
                                </p:stCondLst>
                                <p:childTnLst>
                                  <p:par>
                                    <p:cTn id="107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4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8200"/>
                                </p:stCondLst>
                                <p:childTnLst>
                                  <p:par>
                                    <p:cTn id="11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8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1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5" grpId="0" animBg="1"/>
          <p:bldP spid="66" grpId="0" animBg="1"/>
          <p:bldP spid="68" grpId="0" animBg="1"/>
          <p:bldP spid="69" grpId="0"/>
          <p:bldP spid="70" grpId="0"/>
          <p:bldP spid="71" grpId="0" animBg="1" autoUpdateAnimBg="0"/>
          <p:bldP spid="72" grpId="0" animBg="1"/>
          <p:bldP spid="73" grpId="0"/>
          <p:bldP spid="74" grpId="0"/>
          <p:bldP spid="75" grpId="0" animBg="1" autoUpdateAnimBg="0"/>
          <p:bldP spid="76" grpId="0"/>
          <p:bldP spid="77" grpId="0"/>
          <p:bldP spid="78" grpId="0" animBg="1" autoUpdateAnimBg="0"/>
          <p:bldP spid="79" grpId="0"/>
          <p:bldP spid="80" grpId="0"/>
          <p:bldP spid="81" grpId="0" animBg="1" autoUpdateAnimBg="0"/>
          <p:bldP spid="82" grpId="0" animBg="1"/>
          <p:bldP spid="83" grpId="0"/>
          <p:bldP spid="84" grpId="0"/>
          <p:bldP spid="35" grpId="0" animBg="1" autoUpdateAnimBg="0"/>
          <p:bldP spid="35" grpId="1" animBg="1"/>
          <p:bldP spid="36" grpId="0" animBg="1"/>
          <p:bldP spid="36" grpId="1" animBg="1"/>
          <p:bldP spid="8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 nodeType="clickPar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1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4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8" presetID="10" presetClass="entr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450"/>
                                </p:stCondLst>
                                <p:childTnLst>
                                  <p:par>
                                    <p:cTn id="2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2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450"/>
                                </p:stCondLst>
                                <p:childTnLst>
                                  <p:par>
                                    <p:cTn id="3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4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2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7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8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9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6700"/>
                                </p:stCondLst>
                                <p:childTnLst>
                                  <p:par>
                                    <p:cTn id="9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7200"/>
                                </p:stCondLst>
                                <p:childTnLst>
                                  <p:par>
                                    <p:cTn id="10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2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5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7700"/>
                                </p:stCondLst>
                                <p:childTnLst>
                                  <p:par>
                                    <p:cTn id="107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4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8200"/>
                                </p:stCondLst>
                                <p:childTnLst>
                                  <p:par>
                                    <p:cTn id="11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8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1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5" grpId="0" animBg="1"/>
          <p:bldP spid="66" grpId="0" animBg="1"/>
          <p:bldP spid="68" grpId="0" animBg="1"/>
          <p:bldP spid="69" grpId="0"/>
          <p:bldP spid="70" grpId="0"/>
          <p:bldP spid="71" grpId="0" animBg="1" autoUpdateAnimBg="0"/>
          <p:bldP spid="72" grpId="0" animBg="1"/>
          <p:bldP spid="73" grpId="0"/>
          <p:bldP spid="74" grpId="0"/>
          <p:bldP spid="75" grpId="0" animBg="1" autoUpdateAnimBg="0"/>
          <p:bldP spid="76" grpId="0"/>
          <p:bldP spid="77" grpId="0"/>
          <p:bldP spid="78" grpId="0" animBg="1" autoUpdateAnimBg="0"/>
          <p:bldP spid="79" grpId="0"/>
          <p:bldP spid="80" grpId="0"/>
          <p:bldP spid="81" grpId="0" animBg="1" autoUpdateAnimBg="0"/>
          <p:bldP spid="82" grpId="0" animBg="1"/>
          <p:bldP spid="83" grpId="0"/>
          <p:bldP spid="84" grpId="0"/>
          <p:bldP spid="35" grpId="0" animBg="1" autoUpdateAnimBg="0"/>
          <p:bldP spid="35" grpId="1" animBg="1"/>
          <p:bldP spid="36" grpId="0" animBg="1"/>
          <p:bldP spid="36" grpId="1" animBg="1"/>
          <p:bldP spid="85" grpId="0" animBg="1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90712" y="1693915"/>
            <a:ext cx="1045829" cy="933649"/>
            <a:chOff x="3342359" y="1161598"/>
            <a:chExt cx="2123116" cy="1895135"/>
          </a:xfrm>
        </p:grpSpPr>
        <p:sp>
          <p:nvSpPr>
            <p:cNvPr id="3" name="任意多边形 2"/>
            <p:cNvSpPr>
              <a:spLocks/>
            </p:cNvSpPr>
            <p:nvPr/>
          </p:nvSpPr>
          <p:spPr bwMode="auto">
            <a:xfrm rot="10800000">
              <a:off x="3342359" y="1161598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80000">
                  <a:srgbClr val="FF0000"/>
                </a:gs>
                <a:gs pos="100000">
                  <a:schemeClr val="bg1"/>
                </a:gs>
              </a:gsLst>
              <a:lin ang="14400000" scaled="0"/>
            </a:gra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" name="Freeform 5"/>
            <p:cNvSpPr>
              <a:spLocks/>
            </p:cNvSpPr>
            <p:nvPr/>
          </p:nvSpPr>
          <p:spPr bwMode="auto">
            <a:xfrm rot="10800000">
              <a:off x="3656172" y="1456205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6">
                <a:lumMod val="75000"/>
                <a:alpha val="0"/>
              </a:schemeClr>
            </a:solidFill>
            <a:ln w="38100"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66882" y="1693915"/>
            <a:ext cx="1045828" cy="933649"/>
            <a:chOff x="3342359" y="1161598"/>
            <a:chExt cx="2123116" cy="1895135"/>
          </a:xfrm>
        </p:grpSpPr>
        <p:sp>
          <p:nvSpPr>
            <p:cNvPr id="6" name="任意多边形 5"/>
            <p:cNvSpPr>
              <a:spLocks/>
            </p:cNvSpPr>
            <p:nvPr/>
          </p:nvSpPr>
          <p:spPr bwMode="auto">
            <a:xfrm rot="10800000">
              <a:off x="3342359" y="1161598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80000">
                  <a:srgbClr val="FF0000"/>
                </a:gs>
                <a:gs pos="100000">
                  <a:schemeClr val="bg1"/>
                </a:gs>
              </a:gsLst>
              <a:lin ang="14400000" scaled="0"/>
            </a:gra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 rot="10800000">
              <a:off x="3656172" y="1456205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190709" y="3854155"/>
            <a:ext cx="1045829" cy="933649"/>
            <a:chOff x="3342359" y="1161598"/>
            <a:chExt cx="2123116" cy="1895135"/>
          </a:xfrm>
        </p:grpSpPr>
        <p:sp>
          <p:nvSpPr>
            <p:cNvPr id="9" name="任意多边形 8"/>
            <p:cNvSpPr>
              <a:spLocks/>
            </p:cNvSpPr>
            <p:nvPr/>
          </p:nvSpPr>
          <p:spPr bwMode="auto">
            <a:xfrm rot="10800000">
              <a:off x="3342359" y="1161598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80000">
                  <a:srgbClr val="FF0000"/>
                </a:gs>
                <a:gs pos="100000">
                  <a:schemeClr val="bg1"/>
                </a:gs>
              </a:gsLst>
              <a:lin ang="14400000" scaled="0"/>
            </a:gra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5"/>
            <p:cNvSpPr>
              <a:spLocks/>
            </p:cNvSpPr>
            <p:nvPr/>
          </p:nvSpPr>
          <p:spPr bwMode="auto">
            <a:xfrm rot="10800000">
              <a:off x="3656172" y="1456205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0099CC">
                <a:alpha val="0"/>
              </a:srgbClr>
            </a:solidFill>
            <a:ln w="38100"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066887" y="3854155"/>
            <a:ext cx="1045829" cy="933649"/>
            <a:chOff x="3342359" y="1161598"/>
            <a:chExt cx="2123116" cy="1895135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10800000">
              <a:off x="3342359" y="1161598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80000">
                  <a:srgbClr val="FF0000"/>
                </a:gs>
                <a:gs pos="100000">
                  <a:schemeClr val="bg1"/>
                </a:gs>
              </a:gsLst>
              <a:lin ang="14400000" scaled="0"/>
            </a:gra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5"/>
            <p:cNvSpPr>
              <a:spLocks/>
            </p:cNvSpPr>
            <p:nvPr/>
          </p:nvSpPr>
          <p:spPr bwMode="auto">
            <a:xfrm rot="10800000">
              <a:off x="3656172" y="1456205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4" name="Group 8"/>
          <p:cNvGrpSpPr>
            <a:grpSpLocks noChangeAspect="1"/>
          </p:cNvGrpSpPr>
          <p:nvPr/>
        </p:nvGrpSpPr>
        <p:grpSpPr bwMode="auto">
          <a:xfrm>
            <a:off x="2548151" y="1966586"/>
            <a:ext cx="330940" cy="362665"/>
            <a:chOff x="3437" y="2282"/>
            <a:chExt cx="679" cy="744"/>
          </a:xfrm>
          <a:gradFill>
            <a:gsLst>
              <a:gs pos="0">
                <a:srgbClr val="C00000"/>
              </a:gs>
              <a:gs pos="80000">
                <a:srgbClr val="FF0000"/>
              </a:gs>
              <a:gs pos="100000">
                <a:schemeClr val="bg1"/>
              </a:gs>
            </a:gsLst>
            <a:lin ang="14400000" scaled="0"/>
          </a:gradFill>
        </p:grpSpPr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3595" y="2282"/>
              <a:ext cx="364" cy="379"/>
            </a:xfrm>
            <a:custGeom>
              <a:avLst/>
              <a:gdLst>
                <a:gd name="T0" fmla="*/ 50 w 152"/>
                <a:gd name="T1" fmla="*/ 147 h 159"/>
                <a:gd name="T2" fmla="*/ 39 w 152"/>
                <a:gd name="T3" fmla="*/ 147 h 159"/>
                <a:gd name="T4" fmla="*/ 76 w 152"/>
                <a:gd name="T5" fmla="*/ 159 h 159"/>
                <a:gd name="T6" fmla="*/ 114 w 152"/>
                <a:gd name="T7" fmla="*/ 147 h 159"/>
                <a:gd name="T8" fmla="*/ 103 w 152"/>
                <a:gd name="T9" fmla="*/ 147 h 159"/>
                <a:gd name="T10" fmla="*/ 152 w 152"/>
                <a:gd name="T11" fmla="*/ 76 h 159"/>
                <a:gd name="T12" fmla="*/ 76 w 152"/>
                <a:gd name="T13" fmla="*/ 0 h 159"/>
                <a:gd name="T14" fmla="*/ 0 w 152"/>
                <a:gd name="T15" fmla="*/ 76 h 159"/>
                <a:gd name="T16" fmla="*/ 50 w 152"/>
                <a:gd name="T17" fmla="*/ 14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59">
                  <a:moveTo>
                    <a:pt x="50" y="147"/>
                  </a:moveTo>
                  <a:cubicBezTo>
                    <a:pt x="39" y="147"/>
                    <a:pt x="39" y="147"/>
                    <a:pt x="39" y="147"/>
                  </a:cubicBezTo>
                  <a:cubicBezTo>
                    <a:pt x="39" y="152"/>
                    <a:pt x="53" y="159"/>
                    <a:pt x="76" y="159"/>
                  </a:cubicBezTo>
                  <a:cubicBezTo>
                    <a:pt x="99" y="159"/>
                    <a:pt x="113" y="152"/>
                    <a:pt x="114" y="147"/>
                  </a:cubicBezTo>
                  <a:cubicBezTo>
                    <a:pt x="103" y="147"/>
                    <a:pt x="103" y="147"/>
                    <a:pt x="103" y="147"/>
                  </a:cubicBezTo>
                  <a:cubicBezTo>
                    <a:pt x="131" y="136"/>
                    <a:pt x="152" y="10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108"/>
                    <a:pt x="21" y="136"/>
                    <a:pt x="5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3437" y="2633"/>
              <a:ext cx="679" cy="393"/>
            </a:xfrm>
            <a:custGeom>
              <a:avLst/>
              <a:gdLst>
                <a:gd name="T0" fmla="*/ 222 w 284"/>
                <a:gd name="T1" fmla="*/ 0 h 165"/>
                <a:gd name="T2" fmla="*/ 188 w 284"/>
                <a:gd name="T3" fmla="*/ 0 h 165"/>
                <a:gd name="T4" fmla="*/ 154 w 284"/>
                <a:gd name="T5" fmla="*/ 19 h 165"/>
                <a:gd name="T6" fmla="*/ 154 w 284"/>
                <a:gd name="T7" fmla="*/ 134 h 165"/>
                <a:gd name="T8" fmla="*/ 143 w 284"/>
                <a:gd name="T9" fmla="*/ 146 h 165"/>
                <a:gd name="T10" fmla="*/ 131 w 284"/>
                <a:gd name="T11" fmla="*/ 134 h 165"/>
                <a:gd name="T12" fmla="*/ 131 w 284"/>
                <a:gd name="T13" fmla="*/ 19 h 165"/>
                <a:gd name="T14" fmla="*/ 97 w 284"/>
                <a:gd name="T15" fmla="*/ 0 h 165"/>
                <a:gd name="T16" fmla="*/ 63 w 284"/>
                <a:gd name="T17" fmla="*/ 0 h 165"/>
                <a:gd name="T18" fmla="*/ 0 w 284"/>
                <a:gd name="T19" fmla="*/ 86 h 165"/>
                <a:gd name="T20" fmla="*/ 0 w 284"/>
                <a:gd name="T21" fmla="*/ 165 h 165"/>
                <a:gd name="T22" fmla="*/ 284 w 284"/>
                <a:gd name="T23" fmla="*/ 165 h 165"/>
                <a:gd name="T24" fmla="*/ 284 w 284"/>
                <a:gd name="T25" fmla="*/ 86 h 165"/>
                <a:gd name="T26" fmla="*/ 222 w 284"/>
                <a:gd name="T27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" h="165">
                  <a:moveTo>
                    <a:pt x="222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10"/>
                    <a:pt x="172" y="17"/>
                    <a:pt x="154" y="19"/>
                  </a:cubicBezTo>
                  <a:cubicBezTo>
                    <a:pt x="154" y="134"/>
                    <a:pt x="154" y="134"/>
                    <a:pt x="154" y="134"/>
                  </a:cubicBezTo>
                  <a:cubicBezTo>
                    <a:pt x="154" y="140"/>
                    <a:pt x="149" y="146"/>
                    <a:pt x="143" y="146"/>
                  </a:cubicBezTo>
                  <a:cubicBezTo>
                    <a:pt x="136" y="146"/>
                    <a:pt x="131" y="140"/>
                    <a:pt x="131" y="134"/>
                  </a:cubicBezTo>
                  <a:cubicBezTo>
                    <a:pt x="131" y="19"/>
                    <a:pt x="131" y="19"/>
                    <a:pt x="131" y="19"/>
                  </a:cubicBezTo>
                  <a:cubicBezTo>
                    <a:pt x="113" y="17"/>
                    <a:pt x="97" y="11"/>
                    <a:pt x="9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39"/>
                    <a:pt x="0" y="86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284" y="165"/>
                    <a:pt x="284" y="165"/>
                    <a:pt x="284" y="165"/>
                  </a:cubicBezTo>
                  <a:cubicBezTo>
                    <a:pt x="284" y="86"/>
                    <a:pt x="284" y="86"/>
                    <a:pt x="284" y="86"/>
                  </a:cubicBezTo>
                  <a:cubicBezTo>
                    <a:pt x="284" y="39"/>
                    <a:pt x="256" y="0"/>
                    <a:pt x="2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Group 13"/>
          <p:cNvGrpSpPr>
            <a:grpSpLocks noChangeAspect="1"/>
          </p:cNvGrpSpPr>
          <p:nvPr/>
        </p:nvGrpSpPr>
        <p:grpSpPr bwMode="auto">
          <a:xfrm>
            <a:off x="5408347" y="1998550"/>
            <a:ext cx="362898" cy="367230"/>
            <a:chOff x="2426" y="2781"/>
            <a:chExt cx="593" cy="600"/>
          </a:xfrm>
          <a:gradFill>
            <a:gsLst>
              <a:gs pos="0">
                <a:srgbClr val="C00000"/>
              </a:gs>
              <a:gs pos="80000">
                <a:srgbClr val="FF0000"/>
              </a:gs>
              <a:gs pos="100000">
                <a:schemeClr val="bg1"/>
              </a:gs>
            </a:gsLst>
            <a:lin ang="14400000" scaled="0"/>
          </a:gradFill>
        </p:grpSpPr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" name="Group 26"/>
          <p:cNvGrpSpPr>
            <a:grpSpLocks noChangeAspect="1"/>
          </p:cNvGrpSpPr>
          <p:nvPr/>
        </p:nvGrpSpPr>
        <p:grpSpPr bwMode="auto">
          <a:xfrm>
            <a:off x="2475449" y="4208593"/>
            <a:ext cx="487828" cy="241877"/>
            <a:chOff x="5676" y="2597"/>
            <a:chExt cx="1061" cy="526"/>
          </a:xfrm>
          <a:gradFill>
            <a:gsLst>
              <a:gs pos="0">
                <a:srgbClr val="C00000"/>
              </a:gs>
              <a:gs pos="80000">
                <a:srgbClr val="FF0000"/>
              </a:gs>
              <a:gs pos="100000">
                <a:schemeClr val="bg1"/>
              </a:gs>
            </a:gsLst>
            <a:lin ang="14400000" scaled="0"/>
          </a:gradFill>
        </p:grpSpPr>
        <p:sp>
          <p:nvSpPr>
            <p:cNvPr id="21" name="Freeform 27"/>
            <p:cNvSpPr>
              <a:spLocks/>
            </p:cNvSpPr>
            <p:nvPr/>
          </p:nvSpPr>
          <p:spPr bwMode="auto">
            <a:xfrm>
              <a:off x="5747" y="2597"/>
              <a:ext cx="181" cy="115"/>
            </a:xfrm>
            <a:custGeom>
              <a:avLst/>
              <a:gdLst>
                <a:gd name="T0" fmla="*/ 25 w 76"/>
                <a:gd name="T1" fmla="*/ 48 h 48"/>
                <a:gd name="T2" fmla="*/ 64 w 76"/>
                <a:gd name="T3" fmla="*/ 44 h 48"/>
                <a:gd name="T4" fmla="*/ 76 w 76"/>
                <a:gd name="T5" fmla="*/ 13 h 48"/>
                <a:gd name="T6" fmla="*/ 39 w 76"/>
                <a:gd name="T7" fmla="*/ 15 h 48"/>
                <a:gd name="T8" fmla="*/ 23 w 76"/>
                <a:gd name="T9" fmla="*/ 10 h 48"/>
                <a:gd name="T10" fmla="*/ 7 w 76"/>
                <a:gd name="T11" fmla="*/ 20 h 48"/>
                <a:gd name="T12" fmla="*/ 25 w 76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48">
                  <a:moveTo>
                    <a:pt x="25" y="48"/>
                  </a:moveTo>
                  <a:cubicBezTo>
                    <a:pt x="64" y="44"/>
                    <a:pt x="64" y="44"/>
                    <a:pt x="64" y="44"/>
                  </a:cubicBezTo>
                  <a:cubicBezTo>
                    <a:pt x="66" y="36"/>
                    <a:pt x="69" y="26"/>
                    <a:pt x="76" y="13"/>
                  </a:cubicBezTo>
                  <a:cubicBezTo>
                    <a:pt x="76" y="13"/>
                    <a:pt x="70" y="0"/>
                    <a:pt x="39" y="15"/>
                  </a:cubicBezTo>
                  <a:cubicBezTo>
                    <a:pt x="39" y="15"/>
                    <a:pt x="32" y="14"/>
                    <a:pt x="23" y="10"/>
                  </a:cubicBezTo>
                  <a:cubicBezTo>
                    <a:pt x="23" y="10"/>
                    <a:pt x="0" y="4"/>
                    <a:pt x="7" y="20"/>
                  </a:cubicBezTo>
                  <a:lnTo>
                    <a:pt x="25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8"/>
            <p:cNvSpPr>
              <a:spLocks noEditPoints="1"/>
            </p:cNvSpPr>
            <p:nvPr/>
          </p:nvSpPr>
          <p:spPr bwMode="auto">
            <a:xfrm>
              <a:off x="5759" y="2613"/>
              <a:ext cx="169" cy="101"/>
            </a:xfrm>
            <a:custGeom>
              <a:avLst/>
              <a:gdLst>
                <a:gd name="T0" fmla="*/ 20 w 71"/>
                <a:gd name="T1" fmla="*/ 42 h 42"/>
                <a:gd name="T2" fmla="*/ 2 w 71"/>
                <a:gd name="T3" fmla="*/ 13 h 42"/>
                <a:gd name="T4" fmla="*/ 1 w 71"/>
                <a:gd name="T5" fmla="*/ 4 h 42"/>
                <a:gd name="T6" fmla="*/ 10 w 71"/>
                <a:gd name="T7" fmla="*/ 1 h 42"/>
                <a:gd name="T8" fmla="*/ 18 w 71"/>
                <a:gd name="T9" fmla="*/ 2 h 42"/>
                <a:gd name="T10" fmla="*/ 18 w 71"/>
                <a:gd name="T11" fmla="*/ 2 h 42"/>
                <a:gd name="T12" fmla="*/ 34 w 71"/>
                <a:gd name="T13" fmla="*/ 8 h 42"/>
                <a:gd name="T14" fmla="*/ 59 w 71"/>
                <a:gd name="T15" fmla="*/ 0 h 42"/>
                <a:gd name="T16" fmla="*/ 71 w 71"/>
                <a:gd name="T17" fmla="*/ 6 h 42"/>
                <a:gd name="T18" fmla="*/ 71 w 71"/>
                <a:gd name="T19" fmla="*/ 6 h 42"/>
                <a:gd name="T20" fmla="*/ 71 w 71"/>
                <a:gd name="T21" fmla="*/ 6 h 42"/>
                <a:gd name="T22" fmla="*/ 60 w 71"/>
                <a:gd name="T23" fmla="*/ 37 h 42"/>
                <a:gd name="T24" fmla="*/ 60 w 71"/>
                <a:gd name="T25" fmla="*/ 37 h 42"/>
                <a:gd name="T26" fmla="*/ 20 w 71"/>
                <a:gd name="T27" fmla="*/ 42 h 42"/>
                <a:gd name="T28" fmla="*/ 10 w 71"/>
                <a:gd name="T29" fmla="*/ 2 h 42"/>
                <a:gd name="T30" fmla="*/ 2 w 71"/>
                <a:gd name="T31" fmla="*/ 5 h 42"/>
                <a:gd name="T32" fmla="*/ 3 w 71"/>
                <a:gd name="T33" fmla="*/ 13 h 42"/>
                <a:gd name="T34" fmla="*/ 20 w 71"/>
                <a:gd name="T35" fmla="*/ 40 h 42"/>
                <a:gd name="T36" fmla="*/ 59 w 71"/>
                <a:gd name="T37" fmla="*/ 36 h 42"/>
                <a:gd name="T38" fmla="*/ 70 w 71"/>
                <a:gd name="T39" fmla="*/ 6 h 42"/>
                <a:gd name="T40" fmla="*/ 59 w 71"/>
                <a:gd name="T41" fmla="*/ 1 h 42"/>
                <a:gd name="T42" fmla="*/ 34 w 71"/>
                <a:gd name="T43" fmla="*/ 9 h 42"/>
                <a:gd name="T44" fmla="*/ 34 w 71"/>
                <a:gd name="T45" fmla="*/ 9 h 42"/>
                <a:gd name="T46" fmla="*/ 34 w 71"/>
                <a:gd name="T47" fmla="*/ 9 h 42"/>
                <a:gd name="T48" fmla="*/ 18 w 71"/>
                <a:gd name="T49" fmla="*/ 3 h 42"/>
                <a:gd name="T50" fmla="*/ 10 w 71"/>
                <a:gd name="T51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1" h="42">
                  <a:moveTo>
                    <a:pt x="20" y="42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9"/>
                    <a:pt x="0" y="6"/>
                    <a:pt x="1" y="4"/>
                  </a:cubicBezTo>
                  <a:cubicBezTo>
                    <a:pt x="3" y="2"/>
                    <a:pt x="6" y="1"/>
                    <a:pt x="10" y="1"/>
                  </a:cubicBezTo>
                  <a:cubicBezTo>
                    <a:pt x="14" y="1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6" y="6"/>
                    <a:pt x="33" y="7"/>
                    <a:pt x="34" y="8"/>
                  </a:cubicBezTo>
                  <a:cubicBezTo>
                    <a:pt x="44" y="3"/>
                    <a:pt x="52" y="0"/>
                    <a:pt x="59" y="0"/>
                  </a:cubicBezTo>
                  <a:cubicBezTo>
                    <a:pt x="69" y="0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66" y="17"/>
                    <a:pt x="62" y="28"/>
                    <a:pt x="60" y="37"/>
                  </a:cubicBezTo>
                  <a:cubicBezTo>
                    <a:pt x="60" y="37"/>
                    <a:pt x="60" y="37"/>
                    <a:pt x="60" y="37"/>
                  </a:cubicBezTo>
                  <a:lnTo>
                    <a:pt x="20" y="42"/>
                  </a:lnTo>
                  <a:close/>
                  <a:moveTo>
                    <a:pt x="10" y="2"/>
                  </a:moveTo>
                  <a:cubicBezTo>
                    <a:pt x="7" y="2"/>
                    <a:pt x="4" y="3"/>
                    <a:pt x="2" y="5"/>
                  </a:cubicBezTo>
                  <a:cubicBezTo>
                    <a:pt x="1" y="7"/>
                    <a:pt x="1" y="9"/>
                    <a:pt x="3" y="13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61" y="27"/>
                    <a:pt x="64" y="17"/>
                    <a:pt x="70" y="6"/>
                  </a:cubicBezTo>
                  <a:cubicBezTo>
                    <a:pt x="70" y="5"/>
                    <a:pt x="67" y="1"/>
                    <a:pt x="59" y="1"/>
                  </a:cubicBezTo>
                  <a:cubicBezTo>
                    <a:pt x="52" y="1"/>
                    <a:pt x="44" y="4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27" y="8"/>
                    <a:pt x="18" y="3"/>
                  </a:cubicBezTo>
                  <a:cubicBezTo>
                    <a:pt x="17" y="3"/>
                    <a:pt x="14" y="2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9"/>
            <p:cNvSpPr>
              <a:spLocks/>
            </p:cNvSpPr>
            <p:nvPr/>
          </p:nvSpPr>
          <p:spPr bwMode="auto">
            <a:xfrm>
              <a:off x="5795" y="2709"/>
              <a:ext cx="119" cy="43"/>
            </a:xfrm>
            <a:custGeom>
              <a:avLst/>
              <a:gdLst>
                <a:gd name="T0" fmla="*/ 41 w 50"/>
                <a:gd name="T1" fmla="*/ 0 h 18"/>
                <a:gd name="T2" fmla="*/ 7 w 50"/>
                <a:gd name="T3" fmla="*/ 4 h 18"/>
                <a:gd name="T4" fmla="*/ 1 w 50"/>
                <a:gd name="T5" fmla="*/ 12 h 18"/>
                <a:gd name="T6" fmla="*/ 8 w 50"/>
                <a:gd name="T7" fmla="*/ 17 h 18"/>
                <a:gd name="T8" fmla="*/ 43 w 50"/>
                <a:gd name="T9" fmla="*/ 14 h 18"/>
                <a:gd name="T10" fmla="*/ 49 w 50"/>
                <a:gd name="T11" fmla="*/ 6 h 18"/>
                <a:gd name="T12" fmla="*/ 41 w 50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18">
                  <a:moveTo>
                    <a:pt x="41" y="0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3" y="5"/>
                    <a:pt x="0" y="8"/>
                    <a:pt x="1" y="12"/>
                  </a:cubicBezTo>
                  <a:cubicBezTo>
                    <a:pt x="1" y="15"/>
                    <a:pt x="5" y="18"/>
                    <a:pt x="8" y="17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7" y="13"/>
                    <a:pt x="50" y="10"/>
                    <a:pt x="49" y="6"/>
                  </a:cubicBezTo>
                  <a:cubicBezTo>
                    <a:pt x="49" y="3"/>
                    <a:pt x="45" y="0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0"/>
            <p:cNvSpPr>
              <a:spLocks noEditPoints="1"/>
            </p:cNvSpPr>
            <p:nvPr/>
          </p:nvSpPr>
          <p:spPr bwMode="auto">
            <a:xfrm>
              <a:off x="5795" y="2707"/>
              <a:ext cx="119" cy="45"/>
            </a:xfrm>
            <a:custGeom>
              <a:avLst/>
              <a:gdLst>
                <a:gd name="T0" fmla="*/ 8 w 50"/>
                <a:gd name="T1" fmla="*/ 19 h 19"/>
                <a:gd name="T2" fmla="*/ 0 w 50"/>
                <a:gd name="T3" fmla="*/ 13 h 19"/>
                <a:gd name="T4" fmla="*/ 2 w 50"/>
                <a:gd name="T5" fmla="*/ 7 h 19"/>
                <a:gd name="T6" fmla="*/ 7 w 50"/>
                <a:gd name="T7" fmla="*/ 5 h 19"/>
                <a:gd name="T8" fmla="*/ 41 w 50"/>
                <a:gd name="T9" fmla="*/ 1 h 19"/>
                <a:gd name="T10" fmla="*/ 50 w 50"/>
                <a:gd name="T11" fmla="*/ 7 h 19"/>
                <a:gd name="T12" fmla="*/ 48 w 50"/>
                <a:gd name="T13" fmla="*/ 12 h 19"/>
                <a:gd name="T14" fmla="*/ 43 w 50"/>
                <a:gd name="T15" fmla="*/ 15 h 19"/>
                <a:gd name="T16" fmla="*/ 9 w 50"/>
                <a:gd name="T17" fmla="*/ 19 h 19"/>
                <a:gd name="T18" fmla="*/ 8 w 50"/>
                <a:gd name="T19" fmla="*/ 19 h 19"/>
                <a:gd name="T20" fmla="*/ 42 w 50"/>
                <a:gd name="T21" fmla="*/ 2 h 19"/>
                <a:gd name="T22" fmla="*/ 41 w 50"/>
                <a:gd name="T23" fmla="*/ 2 h 19"/>
                <a:gd name="T24" fmla="*/ 7 w 50"/>
                <a:gd name="T25" fmla="*/ 6 h 19"/>
                <a:gd name="T26" fmla="*/ 3 w 50"/>
                <a:gd name="T27" fmla="*/ 8 h 19"/>
                <a:gd name="T28" fmla="*/ 1 w 50"/>
                <a:gd name="T29" fmla="*/ 12 h 19"/>
                <a:gd name="T30" fmla="*/ 8 w 50"/>
                <a:gd name="T31" fmla="*/ 18 h 19"/>
                <a:gd name="T32" fmla="*/ 43 w 50"/>
                <a:gd name="T33" fmla="*/ 14 h 19"/>
                <a:gd name="T34" fmla="*/ 47 w 50"/>
                <a:gd name="T35" fmla="*/ 12 h 19"/>
                <a:gd name="T36" fmla="*/ 49 w 50"/>
                <a:gd name="T37" fmla="*/ 7 h 19"/>
                <a:gd name="T38" fmla="*/ 42 w 50"/>
                <a:gd name="T3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" h="19">
                  <a:moveTo>
                    <a:pt x="8" y="19"/>
                  </a:moveTo>
                  <a:cubicBezTo>
                    <a:pt x="4" y="19"/>
                    <a:pt x="0" y="16"/>
                    <a:pt x="0" y="13"/>
                  </a:cubicBezTo>
                  <a:cubicBezTo>
                    <a:pt x="0" y="11"/>
                    <a:pt x="0" y="9"/>
                    <a:pt x="2" y="7"/>
                  </a:cubicBezTo>
                  <a:cubicBezTo>
                    <a:pt x="3" y="6"/>
                    <a:pt x="5" y="5"/>
                    <a:pt x="7" y="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5" y="0"/>
                    <a:pt x="49" y="3"/>
                    <a:pt x="50" y="7"/>
                  </a:cubicBezTo>
                  <a:cubicBezTo>
                    <a:pt x="50" y="9"/>
                    <a:pt x="49" y="11"/>
                    <a:pt x="48" y="12"/>
                  </a:cubicBezTo>
                  <a:cubicBezTo>
                    <a:pt x="47" y="14"/>
                    <a:pt x="45" y="15"/>
                    <a:pt x="43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lose/>
                  <a:moveTo>
                    <a:pt x="42" y="2"/>
                  </a:moveTo>
                  <a:cubicBezTo>
                    <a:pt x="42" y="2"/>
                    <a:pt x="42" y="2"/>
                    <a:pt x="41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5" y="6"/>
                    <a:pt x="4" y="7"/>
                    <a:pt x="3" y="8"/>
                  </a:cubicBezTo>
                  <a:cubicBezTo>
                    <a:pt x="1" y="9"/>
                    <a:pt x="1" y="11"/>
                    <a:pt x="1" y="12"/>
                  </a:cubicBezTo>
                  <a:cubicBezTo>
                    <a:pt x="2" y="16"/>
                    <a:pt x="5" y="18"/>
                    <a:pt x="8" y="18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5" y="14"/>
                    <a:pt x="46" y="13"/>
                    <a:pt x="47" y="12"/>
                  </a:cubicBezTo>
                  <a:cubicBezTo>
                    <a:pt x="48" y="10"/>
                    <a:pt x="49" y="9"/>
                    <a:pt x="49" y="7"/>
                  </a:cubicBezTo>
                  <a:cubicBezTo>
                    <a:pt x="48" y="4"/>
                    <a:pt x="45" y="2"/>
                    <a:pt x="4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1"/>
            <p:cNvSpPr>
              <a:spLocks noEditPoints="1"/>
            </p:cNvSpPr>
            <p:nvPr/>
          </p:nvSpPr>
          <p:spPr bwMode="auto">
            <a:xfrm>
              <a:off x="5676" y="2752"/>
              <a:ext cx="424" cy="371"/>
            </a:xfrm>
            <a:custGeom>
              <a:avLst/>
              <a:gdLst>
                <a:gd name="T0" fmla="*/ 153 w 178"/>
                <a:gd name="T1" fmla="*/ 137 h 155"/>
                <a:gd name="T2" fmla="*/ 157 w 178"/>
                <a:gd name="T3" fmla="*/ 137 h 155"/>
                <a:gd name="T4" fmla="*/ 165 w 178"/>
                <a:gd name="T5" fmla="*/ 138 h 155"/>
                <a:gd name="T6" fmla="*/ 168 w 178"/>
                <a:gd name="T7" fmla="*/ 139 h 155"/>
                <a:gd name="T8" fmla="*/ 176 w 178"/>
                <a:gd name="T9" fmla="*/ 135 h 155"/>
                <a:gd name="T10" fmla="*/ 172 w 178"/>
                <a:gd name="T11" fmla="*/ 128 h 155"/>
                <a:gd name="T12" fmla="*/ 166 w 178"/>
                <a:gd name="T13" fmla="*/ 105 h 155"/>
                <a:gd name="T14" fmla="*/ 134 w 178"/>
                <a:gd name="T15" fmla="*/ 34 h 155"/>
                <a:gd name="T16" fmla="*/ 95 w 178"/>
                <a:gd name="T17" fmla="*/ 2 h 155"/>
                <a:gd name="T18" fmla="*/ 94 w 178"/>
                <a:gd name="T19" fmla="*/ 0 h 155"/>
                <a:gd name="T20" fmla="*/ 58 w 178"/>
                <a:gd name="T21" fmla="*/ 4 h 155"/>
                <a:gd name="T22" fmla="*/ 35 w 178"/>
                <a:gd name="T23" fmla="*/ 37 h 155"/>
                <a:gd name="T24" fmla="*/ 21 w 178"/>
                <a:gd name="T25" fmla="*/ 133 h 155"/>
                <a:gd name="T26" fmla="*/ 15 w 178"/>
                <a:gd name="T27" fmla="*/ 148 h 155"/>
                <a:gd name="T28" fmla="*/ 15 w 178"/>
                <a:gd name="T29" fmla="*/ 153 h 155"/>
                <a:gd name="T30" fmla="*/ 24 w 178"/>
                <a:gd name="T31" fmla="*/ 153 h 155"/>
                <a:gd name="T32" fmla="*/ 36 w 178"/>
                <a:gd name="T33" fmla="*/ 150 h 155"/>
                <a:gd name="T34" fmla="*/ 36 w 178"/>
                <a:gd name="T35" fmla="*/ 150 h 155"/>
                <a:gd name="T36" fmla="*/ 36 w 178"/>
                <a:gd name="T37" fmla="*/ 150 h 155"/>
                <a:gd name="T38" fmla="*/ 68 w 178"/>
                <a:gd name="T39" fmla="*/ 153 h 155"/>
                <a:gd name="T40" fmla="*/ 153 w 178"/>
                <a:gd name="T41" fmla="*/ 137 h 155"/>
                <a:gd name="T42" fmla="*/ 67 w 178"/>
                <a:gd name="T43" fmla="*/ 57 h 155"/>
                <a:gd name="T44" fmla="*/ 81 w 178"/>
                <a:gd name="T45" fmla="*/ 50 h 155"/>
                <a:gd name="T46" fmla="*/ 80 w 178"/>
                <a:gd name="T47" fmla="*/ 42 h 155"/>
                <a:gd name="T48" fmla="*/ 86 w 178"/>
                <a:gd name="T49" fmla="*/ 41 h 155"/>
                <a:gd name="T50" fmla="*/ 88 w 178"/>
                <a:gd name="T51" fmla="*/ 49 h 155"/>
                <a:gd name="T52" fmla="*/ 102 w 178"/>
                <a:gd name="T53" fmla="*/ 50 h 155"/>
                <a:gd name="T54" fmla="*/ 100 w 178"/>
                <a:gd name="T55" fmla="*/ 55 h 155"/>
                <a:gd name="T56" fmla="*/ 75 w 178"/>
                <a:gd name="T57" fmla="*/ 62 h 155"/>
                <a:gd name="T58" fmla="*/ 92 w 178"/>
                <a:gd name="T59" fmla="*/ 70 h 155"/>
                <a:gd name="T60" fmla="*/ 106 w 178"/>
                <a:gd name="T61" fmla="*/ 92 h 155"/>
                <a:gd name="T62" fmla="*/ 93 w 178"/>
                <a:gd name="T63" fmla="*/ 98 h 155"/>
                <a:gd name="T64" fmla="*/ 94 w 178"/>
                <a:gd name="T65" fmla="*/ 106 h 155"/>
                <a:gd name="T66" fmla="*/ 87 w 178"/>
                <a:gd name="T67" fmla="*/ 107 h 155"/>
                <a:gd name="T68" fmla="*/ 86 w 178"/>
                <a:gd name="T69" fmla="*/ 99 h 155"/>
                <a:gd name="T70" fmla="*/ 69 w 178"/>
                <a:gd name="T71" fmla="*/ 97 h 155"/>
                <a:gd name="T72" fmla="*/ 70 w 178"/>
                <a:gd name="T73" fmla="*/ 92 h 155"/>
                <a:gd name="T74" fmla="*/ 97 w 178"/>
                <a:gd name="T75" fmla="*/ 90 h 155"/>
                <a:gd name="T76" fmla="*/ 93 w 178"/>
                <a:gd name="T77" fmla="*/ 78 h 155"/>
                <a:gd name="T78" fmla="*/ 78 w 178"/>
                <a:gd name="T79" fmla="*/ 74 h 155"/>
                <a:gd name="T80" fmla="*/ 67 w 178"/>
                <a:gd name="T81" fmla="*/ 57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8" h="155">
                  <a:moveTo>
                    <a:pt x="153" y="137"/>
                  </a:moveTo>
                  <a:cubicBezTo>
                    <a:pt x="153" y="137"/>
                    <a:pt x="154" y="137"/>
                    <a:pt x="157" y="137"/>
                  </a:cubicBezTo>
                  <a:cubicBezTo>
                    <a:pt x="160" y="137"/>
                    <a:pt x="162" y="137"/>
                    <a:pt x="165" y="138"/>
                  </a:cubicBezTo>
                  <a:cubicBezTo>
                    <a:pt x="165" y="138"/>
                    <a:pt x="166" y="139"/>
                    <a:pt x="168" y="139"/>
                  </a:cubicBezTo>
                  <a:cubicBezTo>
                    <a:pt x="172" y="139"/>
                    <a:pt x="174" y="137"/>
                    <a:pt x="176" y="135"/>
                  </a:cubicBezTo>
                  <a:cubicBezTo>
                    <a:pt x="176" y="135"/>
                    <a:pt x="178" y="132"/>
                    <a:pt x="172" y="128"/>
                  </a:cubicBezTo>
                  <a:cubicBezTo>
                    <a:pt x="172" y="128"/>
                    <a:pt x="162" y="123"/>
                    <a:pt x="166" y="105"/>
                  </a:cubicBezTo>
                  <a:cubicBezTo>
                    <a:pt x="166" y="105"/>
                    <a:pt x="171" y="57"/>
                    <a:pt x="134" y="34"/>
                  </a:cubicBezTo>
                  <a:cubicBezTo>
                    <a:pt x="133" y="33"/>
                    <a:pt x="96" y="10"/>
                    <a:pt x="95" y="2"/>
                  </a:cubicBezTo>
                  <a:cubicBezTo>
                    <a:pt x="95" y="2"/>
                    <a:pt x="95" y="1"/>
                    <a:pt x="94" y="0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4" y="12"/>
                    <a:pt x="46" y="24"/>
                    <a:pt x="35" y="37"/>
                  </a:cubicBezTo>
                  <a:cubicBezTo>
                    <a:pt x="35" y="37"/>
                    <a:pt x="0" y="78"/>
                    <a:pt x="21" y="133"/>
                  </a:cubicBezTo>
                  <a:cubicBezTo>
                    <a:pt x="21" y="134"/>
                    <a:pt x="22" y="137"/>
                    <a:pt x="15" y="148"/>
                  </a:cubicBezTo>
                  <a:cubicBezTo>
                    <a:pt x="15" y="148"/>
                    <a:pt x="14" y="151"/>
                    <a:pt x="15" y="153"/>
                  </a:cubicBezTo>
                  <a:cubicBezTo>
                    <a:pt x="16" y="155"/>
                    <a:pt x="19" y="155"/>
                    <a:pt x="24" y="153"/>
                  </a:cubicBezTo>
                  <a:cubicBezTo>
                    <a:pt x="24" y="153"/>
                    <a:pt x="28" y="151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49" y="153"/>
                    <a:pt x="68" y="153"/>
                  </a:cubicBezTo>
                  <a:cubicBezTo>
                    <a:pt x="88" y="153"/>
                    <a:pt x="119" y="150"/>
                    <a:pt x="153" y="137"/>
                  </a:cubicBezTo>
                  <a:close/>
                  <a:moveTo>
                    <a:pt x="67" y="57"/>
                  </a:moveTo>
                  <a:cubicBezTo>
                    <a:pt x="67" y="57"/>
                    <a:pt x="69" y="52"/>
                    <a:pt x="81" y="50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8" y="49"/>
                    <a:pt x="96" y="48"/>
                    <a:pt x="102" y="50"/>
                  </a:cubicBezTo>
                  <a:cubicBezTo>
                    <a:pt x="100" y="55"/>
                    <a:pt x="100" y="55"/>
                    <a:pt x="100" y="55"/>
                  </a:cubicBezTo>
                  <a:cubicBezTo>
                    <a:pt x="100" y="55"/>
                    <a:pt x="78" y="52"/>
                    <a:pt x="75" y="62"/>
                  </a:cubicBezTo>
                  <a:cubicBezTo>
                    <a:pt x="75" y="62"/>
                    <a:pt x="73" y="69"/>
                    <a:pt x="92" y="70"/>
                  </a:cubicBezTo>
                  <a:cubicBezTo>
                    <a:pt x="92" y="70"/>
                    <a:pt x="119" y="73"/>
                    <a:pt x="106" y="92"/>
                  </a:cubicBezTo>
                  <a:cubicBezTo>
                    <a:pt x="106" y="92"/>
                    <a:pt x="102" y="97"/>
                    <a:pt x="93" y="98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99"/>
                    <a:pt x="75" y="100"/>
                    <a:pt x="69" y="97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0" y="92"/>
                    <a:pt x="84" y="98"/>
                    <a:pt x="97" y="90"/>
                  </a:cubicBezTo>
                  <a:cubicBezTo>
                    <a:pt x="97" y="90"/>
                    <a:pt x="108" y="82"/>
                    <a:pt x="93" y="78"/>
                  </a:cubicBezTo>
                  <a:cubicBezTo>
                    <a:pt x="93" y="78"/>
                    <a:pt x="85" y="76"/>
                    <a:pt x="78" y="74"/>
                  </a:cubicBezTo>
                  <a:cubicBezTo>
                    <a:pt x="78" y="74"/>
                    <a:pt x="60" y="70"/>
                    <a:pt x="6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2"/>
            <p:cNvSpPr>
              <a:spLocks/>
            </p:cNvSpPr>
            <p:nvPr/>
          </p:nvSpPr>
          <p:spPr bwMode="auto">
            <a:xfrm>
              <a:off x="6433" y="2606"/>
              <a:ext cx="176" cy="108"/>
            </a:xfrm>
            <a:custGeom>
              <a:avLst/>
              <a:gdLst>
                <a:gd name="T0" fmla="*/ 21 w 74"/>
                <a:gd name="T1" fmla="*/ 45 h 45"/>
                <a:gd name="T2" fmla="*/ 60 w 74"/>
                <a:gd name="T3" fmla="*/ 44 h 45"/>
                <a:gd name="T4" fmla="*/ 74 w 74"/>
                <a:gd name="T5" fmla="*/ 15 h 45"/>
                <a:gd name="T6" fmla="*/ 38 w 74"/>
                <a:gd name="T7" fmla="*/ 14 h 45"/>
                <a:gd name="T8" fmla="*/ 23 w 74"/>
                <a:gd name="T9" fmla="*/ 8 h 45"/>
                <a:gd name="T10" fmla="*/ 6 w 74"/>
                <a:gd name="T11" fmla="*/ 17 h 45"/>
                <a:gd name="T12" fmla="*/ 21 w 74"/>
                <a:gd name="T1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5">
                  <a:moveTo>
                    <a:pt x="21" y="45"/>
                  </a:moveTo>
                  <a:cubicBezTo>
                    <a:pt x="60" y="44"/>
                    <a:pt x="60" y="44"/>
                    <a:pt x="60" y="44"/>
                  </a:cubicBezTo>
                  <a:cubicBezTo>
                    <a:pt x="62" y="37"/>
                    <a:pt x="66" y="27"/>
                    <a:pt x="74" y="15"/>
                  </a:cubicBezTo>
                  <a:cubicBezTo>
                    <a:pt x="74" y="15"/>
                    <a:pt x="69" y="2"/>
                    <a:pt x="38" y="14"/>
                  </a:cubicBezTo>
                  <a:cubicBezTo>
                    <a:pt x="38" y="14"/>
                    <a:pt x="31" y="13"/>
                    <a:pt x="23" y="8"/>
                  </a:cubicBezTo>
                  <a:cubicBezTo>
                    <a:pt x="23" y="8"/>
                    <a:pt x="0" y="0"/>
                    <a:pt x="6" y="17"/>
                  </a:cubicBezTo>
                  <a:lnTo>
                    <a:pt x="21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3"/>
            <p:cNvSpPr>
              <a:spLocks noEditPoints="1"/>
            </p:cNvSpPr>
            <p:nvPr/>
          </p:nvSpPr>
          <p:spPr bwMode="auto">
            <a:xfrm>
              <a:off x="6442" y="2621"/>
              <a:ext cx="167" cy="95"/>
            </a:xfrm>
            <a:custGeom>
              <a:avLst/>
              <a:gdLst>
                <a:gd name="T0" fmla="*/ 17 w 70"/>
                <a:gd name="T1" fmla="*/ 40 h 40"/>
                <a:gd name="T2" fmla="*/ 2 w 70"/>
                <a:gd name="T3" fmla="*/ 11 h 40"/>
                <a:gd name="T4" fmla="*/ 2 w 70"/>
                <a:gd name="T5" fmla="*/ 2 h 40"/>
                <a:gd name="T6" fmla="*/ 9 w 70"/>
                <a:gd name="T7" fmla="*/ 0 h 40"/>
                <a:gd name="T8" fmla="*/ 19 w 70"/>
                <a:gd name="T9" fmla="*/ 1 h 40"/>
                <a:gd name="T10" fmla="*/ 19 w 70"/>
                <a:gd name="T11" fmla="*/ 1 h 40"/>
                <a:gd name="T12" fmla="*/ 34 w 70"/>
                <a:gd name="T13" fmla="*/ 8 h 40"/>
                <a:gd name="T14" fmla="*/ 56 w 70"/>
                <a:gd name="T15" fmla="*/ 2 h 40"/>
                <a:gd name="T16" fmla="*/ 70 w 70"/>
                <a:gd name="T17" fmla="*/ 9 h 40"/>
                <a:gd name="T18" fmla="*/ 70 w 70"/>
                <a:gd name="T19" fmla="*/ 9 h 40"/>
                <a:gd name="T20" fmla="*/ 70 w 70"/>
                <a:gd name="T21" fmla="*/ 10 h 40"/>
                <a:gd name="T22" fmla="*/ 56 w 70"/>
                <a:gd name="T23" fmla="*/ 39 h 40"/>
                <a:gd name="T24" fmla="*/ 56 w 70"/>
                <a:gd name="T25" fmla="*/ 39 h 40"/>
                <a:gd name="T26" fmla="*/ 17 w 70"/>
                <a:gd name="T27" fmla="*/ 40 h 40"/>
                <a:gd name="T28" fmla="*/ 9 w 70"/>
                <a:gd name="T29" fmla="*/ 1 h 40"/>
                <a:gd name="T30" fmla="*/ 3 w 70"/>
                <a:gd name="T31" fmla="*/ 3 h 40"/>
                <a:gd name="T32" fmla="*/ 3 w 70"/>
                <a:gd name="T33" fmla="*/ 11 h 40"/>
                <a:gd name="T34" fmla="*/ 17 w 70"/>
                <a:gd name="T35" fmla="*/ 39 h 40"/>
                <a:gd name="T36" fmla="*/ 55 w 70"/>
                <a:gd name="T37" fmla="*/ 38 h 40"/>
                <a:gd name="T38" fmla="*/ 69 w 70"/>
                <a:gd name="T39" fmla="*/ 9 h 40"/>
                <a:gd name="T40" fmla="*/ 56 w 70"/>
                <a:gd name="T41" fmla="*/ 4 h 40"/>
                <a:gd name="T42" fmla="*/ 34 w 70"/>
                <a:gd name="T43" fmla="*/ 9 h 40"/>
                <a:gd name="T44" fmla="*/ 34 w 70"/>
                <a:gd name="T45" fmla="*/ 9 h 40"/>
                <a:gd name="T46" fmla="*/ 34 w 70"/>
                <a:gd name="T47" fmla="*/ 9 h 40"/>
                <a:gd name="T48" fmla="*/ 18 w 70"/>
                <a:gd name="T49" fmla="*/ 2 h 40"/>
                <a:gd name="T50" fmla="*/ 9 w 70"/>
                <a:gd name="T51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40">
                  <a:moveTo>
                    <a:pt x="17" y="40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3" y="0"/>
                    <a:pt x="5" y="0"/>
                    <a:pt x="9" y="0"/>
                  </a:cubicBezTo>
                  <a:cubicBezTo>
                    <a:pt x="14" y="0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6" y="6"/>
                    <a:pt x="33" y="8"/>
                    <a:pt x="34" y="8"/>
                  </a:cubicBezTo>
                  <a:cubicBezTo>
                    <a:pt x="43" y="4"/>
                    <a:pt x="50" y="2"/>
                    <a:pt x="56" y="2"/>
                  </a:cubicBezTo>
                  <a:cubicBezTo>
                    <a:pt x="68" y="2"/>
                    <a:pt x="70" y="9"/>
                    <a:pt x="70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64" y="20"/>
                    <a:pt x="59" y="30"/>
                    <a:pt x="56" y="39"/>
                  </a:cubicBezTo>
                  <a:cubicBezTo>
                    <a:pt x="56" y="39"/>
                    <a:pt x="56" y="39"/>
                    <a:pt x="56" y="39"/>
                  </a:cubicBezTo>
                  <a:lnTo>
                    <a:pt x="17" y="40"/>
                  </a:lnTo>
                  <a:close/>
                  <a:moveTo>
                    <a:pt x="9" y="1"/>
                  </a:moveTo>
                  <a:cubicBezTo>
                    <a:pt x="6" y="1"/>
                    <a:pt x="4" y="1"/>
                    <a:pt x="3" y="3"/>
                  </a:cubicBezTo>
                  <a:cubicBezTo>
                    <a:pt x="1" y="4"/>
                    <a:pt x="1" y="7"/>
                    <a:pt x="3" y="11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8" y="29"/>
                    <a:pt x="63" y="19"/>
                    <a:pt x="69" y="9"/>
                  </a:cubicBezTo>
                  <a:cubicBezTo>
                    <a:pt x="69" y="8"/>
                    <a:pt x="66" y="4"/>
                    <a:pt x="56" y="4"/>
                  </a:cubicBezTo>
                  <a:cubicBezTo>
                    <a:pt x="50" y="4"/>
                    <a:pt x="43" y="5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27" y="8"/>
                    <a:pt x="18" y="2"/>
                  </a:cubicBezTo>
                  <a:cubicBezTo>
                    <a:pt x="18" y="2"/>
                    <a:pt x="13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4"/>
            <p:cNvSpPr>
              <a:spLocks/>
            </p:cNvSpPr>
            <p:nvPr/>
          </p:nvSpPr>
          <p:spPr bwMode="auto">
            <a:xfrm>
              <a:off x="6471" y="2721"/>
              <a:ext cx="114" cy="34"/>
            </a:xfrm>
            <a:custGeom>
              <a:avLst/>
              <a:gdLst>
                <a:gd name="T0" fmla="*/ 40 w 48"/>
                <a:gd name="T1" fmla="*/ 0 h 14"/>
                <a:gd name="T2" fmla="*/ 6 w 48"/>
                <a:gd name="T3" fmla="*/ 1 h 14"/>
                <a:gd name="T4" fmla="*/ 0 w 48"/>
                <a:gd name="T5" fmla="*/ 7 h 14"/>
                <a:gd name="T6" fmla="*/ 7 w 48"/>
                <a:gd name="T7" fmla="*/ 14 h 14"/>
                <a:gd name="T8" fmla="*/ 41 w 48"/>
                <a:gd name="T9" fmla="*/ 13 h 14"/>
                <a:gd name="T10" fmla="*/ 48 w 48"/>
                <a:gd name="T11" fmla="*/ 6 h 14"/>
                <a:gd name="T12" fmla="*/ 40 w 48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0" y="0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3" y="1"/>
                    <a:pt x="0" y="4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5" y="12"/>
                    <a:pt x="48" y="10"/>
                    <a:pt x="48" y="6"/>
                  </a:cubicBezTo>
                  <a:cubicBezTo>
                    <a:pt x="47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5"/>
            <p:cNvSpPr>
              <a:spLocks noEditPoints="1"/>
            </p:cNvSpPr>
            <p:nvPr/>
          </p:nvSpPr>
          <p:spPr bwMode="auto">
            <a:xfrm>
              <a:off x="6468" y="2719"/>
              <a:ext cx="117" cy="36"/>
            </a:xfrm>
            <a:custGeom>
              <a:avLst/>
              <a:gdLst>
                <a:gd name="T0" fmla="*/ 8 w 49"/>
                <a:gd name="T1" fmla="*/ 15 h 15"/>
                <a:gd name="T2" fmla="*/ 0 w 49"/>
                <a:gd name="T3" fmla="*/ 8 h 15"/>
                <a:gd name="T4" fmla="*/ 2 w 49"/>
                <a:gd name="T5" fmla="*/ 3 h 15"/>
                <a:gd name="T6" fmla="*/ 7 w 49"/>
                <a:gd name="T7" fmla="*/ 1 h 15"/>
                <a:gd name="T8" fmla="*/ 42 w 49"/>
                <a:gd name="T9" fmla="*/ 0 h 15"/>
                <a:gd name="T10" fmla="*/ 49 w 49"/>
                <a:gd name="T11" fmla="*/ 7 h 15"/>
                <a:gd name="T12" fmla="*/ 42 w 49"/>
                <a:gd name="T13" fmla="*/ 14 h 15"/>
                <a:gd name="T14" fmla="*/ 8 w 49"/>
                <a:gd name="T15" fmla="*/ 15 h 15"/>
                <a:gd name="T16" fmla="*/ 42 w 49"/>
                <a:gd name="T17" fmla="*/ 1 h 15"/>
                <a:gd name="T18" fmla="*/ 41 w 49"/>
                <a:gd name="T19" fmla="*/ 1 h 15"/>
                <a:gd name="T20" fmla="*/ 7 w 49"/>
                <a:gd name="T21" fmla="*/ 2 h 15"/>
                <a:gd name="T22" fmla="*/ 3 w 49"/>
                <a:gd name="T23" fmla="*/ 4 h 15"/>
                <a:gd name="T24" fmla="*/ 1 w 49"/>
                <a:gd name="T25" fmla="*/ 8 h 15"/>
                <a:gd name="T26" fmla="*/ 8 w 49"/>
                <a:gd name="T27" fmla="*/ 14 h 15"/>
                <a:gd name="T28" fmla="*/ 8 w 49"/>
                <a:gd name="T29" fmla="*/ 14 h 15"/>
                <a:gd name="T30" fmla="*/ 42 w 49"/>
                <a:gd name="T31" fmla="*/ 13 h 15"/>
                <a:gd name="T32" fmla="*/ 48 w 49"/>
                <a:gd name="T33" fmla="*/ 7 h 15"/>
                <a:gd name="T34" fmla="*/ 42 w 49"/>
                <a:gd name="T3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15">
                  <a:moveTo>
                    <a:pt x="8" y="15"/>
                  </a:moveTo>
                  <a:cubicBezTo>
                    <a:pt x="4" y="15"/>
                    <a:pt x="0" y="12"/>
                    <a:pt x="0" y="8"/>
                  </a:cubicBezTo>
                  <a:cubicBezTo>
                    <a:pt x="0" y="6"/>
                    <a:pt x="1" y="5"/>
                    <a:pt x="2" y="3"/>
                  </a:cubicBezTo>
                  <a:cubicBezTo>
                    <a:pt x="4" y="2"/>
                    <a:pt x="5" y="1"/>
                    <a:pt x="7" y="1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6" y="0"/>
                    <a:pt x="49" y="3"/>
                    <a:pt x="49" y="7"/>
                  </a:cubicBezTo>
                  <a:cubicBezTo>
                    <a:pt x="49" y="11"/>
                    <a:pt x="46" y="14"/>
                    <a:pt x="42" y="14"/>
                  </a:cubicBezTo>
                  <a:lnTo>
                    <a:pt x="8" y="15"/>
                  </a:lnTo>
                  <a:close/>
                  <a:moveTo>
                    <a:pt x="42" y="1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4" y="3"/>
                    <a:pt x="3" y="4"/>
                  </a:cubicBezTo>
                  <a:cubicBezTo>
                    <a:pt x="2" y="5"/>
                    <a:pt x="1" y="7"/>
                    <a:pt x="1" y="8"/>
                  </a:cubicBezTo>
                  <a:cubicBezTo>
                    <a:pt x="1" y="12"/>
                    <a:pt x="4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5" y="13"/>
                    <a:pt x="48" y="10"/>
                    <a:pt x="48" y="7"/>
                  </a:cubicBezTo>
                  <a:cubicBezTo>
                    <a:pt x="48" y="4"/>
                    <a:pt x="45" y="1"/>
                    <a:pt x="4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6"/>
            <p:cNvSpPr>
              <a:spLocks noEditPoints="1"/>
            </p:cNvSpPr>
            <p:nvPr/>
          </p:nvSpPr>
          <p:spPr bwMode="auto">
            <a:xfrm>
              <a:off x="6335" y="2762"/>
              <a:ext cx="402" cy="354"/>
            </a:xfrm>
            <a:custGeom>
              <a:avLst/>
              <a:gdLst>
                <a:gd name="T0" fmla="*/ 163 w 169"/>
                <a:gd name="T1" fmla="*/ 131 h 148"/>
                <a:gd name="T2" fmla="*/ 159 w 169"/>
                <a:gd name="T3" fmla="*/ 108 h 148"/>
                <a:gd name="T4" fmla="*/ 135 w 169"/>
                <a:gd name="T5" fmla="*/ 36 h 148"/>
                <a:gd name="T6" fmla="*/ 99 w 169"/>
                <a:gd name="T7" fmla="*/ 2 h 148"/>
                <a:gd name="T8" fmla="*/ 99 w 169"/>
                <a:gd name="T9" fmla="*/ 0 h 148"/>
                <a:gd name="T10" fmla="*/ 63 w 169"/>
                <a:gd name="T11" fmla="*/ 1 h 148"/>
                <a:gd name="T12" fmla="*/ 38 w 169"/>
                <a:gd name="T13" fmla="*/ 31 h 148"/>
                <a:gd name="T14" fmla="*/ 15 w 169"/>
                <a:gd name="T15" fmla="*/ 124 h 148"/>
                <a:gd name="T16" fmla="*/ 8 w 169"/>
                <a:gd name="T17" fmla="*/ 139 h 148"/>
                <a:gd name="T18" fmla="*/ 8 w 169"/>
                <a:gd name="T19" fmla="*/ 139 h 148"/>
                <a:gd name="T20" fmla="*/ 7 w 169"/>
                <a:gd name="T21" fmla="*/ 143 h 148"/>
                <a:gd name="T22" fmla="*/ 16 w 169"/>
                <a:gd name="T23" fmla="*/ 144 h 148"/>
                <a:gd name="T24" fmla="*/ 28 w 169"/>
                <a:gd name="T25" fmla="*/ 142 h 148"/>
                <a:gd name="T26" fmla="*/ 28 w 169"/>
                <a:gd name="T27" fmla="*/ 142 h 148"/>
                <a:gd name="T28" fmla="*/ 29 w 169"/>
                <a:gd name="T29" fmla="*/ 142 h 148"/>
                <a:gd name="T30" fmla="*/ 78 w 169"/>
                <a:gd name="T31" fmla="*/ 148 h 148"/>
                <a:gd name="T32" fmla="*/ 143 w 169"/>
                <a:gd name="T33" fmla="*/ 139 h 148"/>
                <a:gd name="T34" fmla="*/ 155 w 169"/>
                <a:gd name="T35" fmla="*/ 141 h 148"/>
                <a:gd name="T36" fmla="*/ 159 w 169"/>
                <a:gd name="T37" fmla="*/ 142 h 148"/>
                <a:gd name="T38" fmla="*/ 167 w 169"/>
                <a:gd name="T39" fmla="*/ 138 h 148"/>
                <a:gd name="T40" fmla="*/ 163 w 169"/>
                <a:gd name="T41" fmla="*/ 131 h 148"/>
                <a:gd name="T42" fmla="*/ 107 w 169"/>
                <a:gd name="T43" fmla="*/ 101 h 148"/>
                <a:gd name="T44" fmla="*/ 56 w 169"/>
                <a:gd name="T45" fmla="*/ 100 h 148"/>
                <a:gd name="T46" fmla="*/ 56 w 169"/>
                <a:gd name="T47" fmla="*/ 96 h 148"/>
                <a:gd name="T48" fmla="*/ 70 w 169"/>
                <a:gd name="T49" fmla="*/ 79 h 148"/>
                <a:gd name="T50" fmla="*/ 70 w 169"/>
                <a:gd name="T51" fmla="*/ 73 h 148"/>
                <a:gd name="T52" fmla="*/ 57 w 169"/>
                <a:gd name="T53" fmla="*/ 73 h 148"/>
                <a:gd name="T54" fmla="*/ 57 w 169"/>
                <a:gd name="T55" fmla="*/ 67 h 148"/>
                <a:gd name="T56" fmla="*/ 68 w 169"/>
                <a:gd name="T57" fmla="*/ 67 h 148"/>
                <a:gd name="T58" fmla="*/ 67 w 169"/>
                <a:gd name="T59" fmla="*/ 57 h 148"/>
                <a:gd name="T60" fmla="*/ 91 w 169"/>
                <a:gd name="T61" fmla="*/ 39 h 148"/>
                <a:gd name="T62" fmla="*/ 104 w 169"/>
                <a:gd name="T63" fmla="*/ 41 h 148"/>
                <a:gd name="T64" fmla="*/ 102 w 169"/>
                <a:gd name="T65" fmla="*/ 47 h 148"/>
                <a:gd name="T66" fmla="*/ 91 w 169"/>
                <a:gd name="T67" fmla="*/ 45 h 148"/>
                <a:gd name="T68" fmla="*/ 77 w 169"/>
                <a:gd name="T69" fmla="*/ 57 h 148"/>
                <a:gd name="T70" fmla="*/ 79 w 169"/>
                <a:gd name="T71" fmla="*/ 67 h 148"/>
                <a:gd name="T72" fmla="*/ 97 w 169"/>
                <a:gd name="T73" fmla="*/ 67 h 148"/>
                <a:gd name="T74" fmla="*/ 96 w 169"/>
                <a:gd name="T75" fmla="*/ 73 h 148"/>
                <a:gd name="T76" fmla="*/ 80 w 169"/>
                <a:gd name="T77" fmla="*/ 73 h 148"/>
                <a:gd name="T78" fmla="*/ 79 w 169"/>
                <a:gd name="T79" fmla="*/ 83 h 148"/>
                <a:gd name="T80" fmla="*/ 71 w 169"/>
                <a:gd name="T81" fmla="*/ 93 h 148"/>
                <a:gd name="T82" fmla="*/ 71 w 169"/>
                <a:gd name="T83" fmla="*/ 94 h 148"/>
                <a:gd name="T84" fmla="*/ 107 w 169"/>
                <a:gd name="T85" fmla="*/ 94 h 148"/>
                <a:gd name="T86" fmla="*/ 107 w 169"/>
                <a:gd name="T87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9" h="148">
                  <a:moveTo>
                    <a:pt x="163" y="131"/>
                  </a:moveTo>
                  <a:cubicBezTo>
                    <a:pt x="163" y="131"/>
                    <a:pt x="154" y="125"/>
                    <a:pt x="159" y="108"/>
                  </a:cubicBezTo>
                  <a:cubicBezTo>
                    <a:pt x="159" y="108"/>
                    <a:pt x="168" y="62"/>
                    <a:pt x="135" y="36"/>
                  </a:cubicBezTo>
                  <a:cubicBezTo>
                    <a:pt x="133" y="35"/>
                    <a:pt x="100" y="10"/>
                    <a:pt x="99" y="2"/>
                  </a:cubicBezTo>
                  <a:cubicBezTo>
                    <a:pt x="99" y="2"/>
                    <a:pt x="99" y="1"/>
                    <a:pt x="99" y="0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58" y="9"/>
                    <a:pt x="50" y="19"/>
                    <a:pt x="38" y="31"/>
                  </a:cubicBezTo>
                  <a:cubicBezTo>
                    <a:pt x="37" y="32"/>
                    <a:pt x="0" y="69"/>
                    <a:pt x="15" y="124"/>
                  </a:cubicBezTo>
                  <a:cubicBezTo>
                    <a:pt x="15" y="125"/>
                    <a:pt x="16" y="128"/>
                    <a:pt x="8" y="139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9"/>
                    <a:pt x="6" y="142"/>
                    <a:pt x="7" y="143"/>
                  </a:cubicBezTo>
                  <a:cubicBezTo>
                    <a:pt x="9" y="145"/>
                    <a:pt x="12" y="145"/>
                    <a:pt x="16" y="144"/>
                  </a:cubicBezTo>
                  <a:cubicBezTo>
                    <a:pt x="16" y="144"/>
                    <a:pt x="21" y="143"/>
                    <a:pt x="28" y="142"/>
                  </a:cubicBezTo>
                  <a:cubicBezTo>
                    <a:pt x="28" y="142"/>
                    <a:pt x="28" y="142"/>
                    <a:pt x="28" y="142"/>
                  </a:cubicBezTo>
                  <a:cubicBezTo>
                    <a:pt x="29" y="142"/>
                    <a:pt x="29" y="142"/>
                    <a:pt x="29" y="142"/>
                  </a:cubicBezTo>
                  <a:cubicBezTo>
                    <a:pt x="29" y="142"/>
                    <a:pt x="48" y="148"/>
                    <a:pt x="78" y="148"/>
                  </a:cubicBezTo>
                  <a:cubicBezTo>
                    <a:pt x="100" y="148"/>
                    <a:pt x="122" y="145"/>
                    <a:pt x="143" y="139"/>
                  </a:cubicBezTo>
                  <a:cubicBezTo>
                    <a:pt x="143" y="139"/>
                    <a:pt x="149" y="138"/>
                    <a:pt x="155" y="141"/>
                  </a:cubicBezTo>
                  <a:cubicBezTo>
                    <a:pt x="155" y="141"/>
                    <a:pt x="157" y="142"/>
                    <a:pt x="159" y="142"/>
                  </a:cubicBezTo>
                  <a:cubicBezTo>
                    <a:pt x="162" y="142"/>
                    <a:pt x="165" y="140"/>
                    <a:pt x="167" y="138"/>
                  </a:cubicBezTo>
                  <a:cubicBezTo>
                    <a:pt x="167" y="138"/>
                    <a:pt x="169" y="135"/>
                    <a:pt x="163" y="131"/>
                  </a:cubicBezTo>
                  <a:close/>
                  <a:moveTo>
                    <a:pt x="107" y="101"/>
                  </a:moveTo>
                  <a:cubicBezTo>
                    <a:pt x="56" y="100"/>
                    <a:pt x="56" y="100"/>
                    <a:pt x="56" y="100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64" y="93"/>
                    <a:pt x="70" y="86"/>
                    <a:pt x="70" y="79"/>
                  </a:cubicBezTo>
                  <a:cubicBezTo>
                    <a:pt x="70" y="77"/>
                    <a:pt x="70" y="75"/>
                    <a:pt x="70" y="7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68" y="64"/>
                    <a:pt x="67" y="61"/>
                    <a:pt x="67" y="57"/>
                  </a:cubicBezTo>
                  <a:cubicBezTo>
                    <a:pt x="67" y="46"/>
                    <a:pt x="77" y="39"/>
                    <a:pt x="91" y="39"/>
                  </a:cubicBezTo>
                  <a:cubicBezTo>
                    <a:pt x="97" y="39"/>
                    <a:pt x="102" y="40"/>
                    <a:pt x="104" y="41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0" y="46"/>
                    <a:pt x="96" y="45"/>
                    <a:pt x="91" y="45"/>
                  </a:cubicBezTo>
                  <a:cubicBezTo>
                    <a:pt x="81" y="45"/>
                    <a:pt x="77" y="50"/>
                    <a:pt x="77" y="57"/>
                  </a:cubicBezTo>
                  <a:cubicBezTo>
                    <a:pt x="77" y="61"/>
                    <a:pt x="78" y="64"/>
                    <a:pt x="79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73"/>
                    <a:pt x="96" y="73"/>
                    <a:pt x="96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6"/>
                    <a:pt x="80" y="80"/>
                    <a:pt x="79" y="83"/>
                  </a:cubicBezTo>
                  <a:cubicBezTo>
                    <a:pt x="78" y="87"/>
                    <a:pt x="75" y="91"/>
                    <a:pt x="71" y="93"/>
                  </a:cubicBezTo>
                  <a:cubicBezTo>
                    <a:pt x="71" y="94"/>
                    <a:pt x="71" y="94"/>
                    <a:pt x="71" y="94"/>
                  </a:cubicBezTo>
                  <a:cubicBezTo>
                    <a:pt x="107" y="94"/>
                    <a:pt x="107" y="94"/>
                    <a:pt x="107" y="94"/>
                  </a:cubicBezTo>
                  <a:lnTo>
                    <a:pt x="107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7"/>
            <p:cNvSpPr>
              <a:spLocks/>
            </p:cNvSpPr>
            <p:nvPr/>
          </p:nvSpPr>
          <p:spPr bwMode="auto">
            <a:xfrm>
              <a:off x="6147" y="2633"/>
              <a:ext cx="129" cy="81"/>
            </a:xfrm>
            <a:custGeom>
              <a:avLst/>
              <a:gdLst>
                <a:gd name="T0" fmla="*/ 14 w 54"/>
                <a:gd name="T1" fmla="*/ 34 h 34"/>
                <a:gd name="T2" fmla="*/ 43 w 54"/>
                <a:gd name="T3" fmla="*/ 34 h 34"/>
                <a:gd name="T4" fmla="*/ 54 w 54"/>
                <a:gd name="T5" fmla="*/ 13 h 34"/>
                <a:gd name="T6" fmla="*/ 28 w 54"/>
                <a:gd name="T7" fmla="*/ 12 h 34"/>
                <a:gd name="T8" fmla="*/ 16 w 54"/>
                <a:gd name="T9" fmla="*/ 6 h 34"/>
                <a:gd name="T10" fmla="*/ 4 w 54"/>
                <a:gd name="T11" fmla="*/ 13 h 34"/>
                <a:gd name="T12" fmla="*/ 14 w 54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34">
                  <a:moveTo>
                    <a:pt x="14" y="34"/>
                  </a:moveTo>
                  <a:cubicBezTo>
                    <a:pt x="43" y="34"/>
                    <a:pt x="43" y="34"/>
                    <a:pt x="43" y="34"/>
                  </a:cubicBezTo>
                  <a:cubicBezTo>
                    <a:pt x="45" y="29"/>
                    <a:pt x="48" y="22"/>
                    <a:pt x="54" y="13"/>
                  </a:cubicBezTo>
                  <a:cubicBezTo>
                    <a:pt x="54" y="13"/>
                    <a:pt x="51" y="3"/>
                    <a:pt x="28" y="12"/>
                  </a:cubicBezTo>
                  <a:cubicBezTo>
                    <a:pt x="28" y="12"/>
                    <a:pt x="22" y="11"/>
                    <a:pt x="16" y="6"/>
                  </a:cubicBezTo>
                  <a:cubicBezTo>
                    <a:pt x="16" y="6"/>
                    <a:pt x="0" y="0"/>
                    <a:pt x="4" y="13"/>
                  </a:cubicBezTo>
                  <a:lnTo>
                    <a:pt x="14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8"/>
            <p:cNvSpPr>
              <a:spLocks noEditPoints="1"/>
            </p:cNvSpPr>
            <p:nvPr/>
          </p:nvSpPr>
          <p:spPr bwMode="auto">
            <a:xfrm>
              <a:off x="6152" y="2642"/>
              <a:ext cx="126" cy="74"/>
            </a:xfrm>
            <a:custGeom>
              <a:avLst/>
              <a:gdLst>
                <a:gd name="T0" fmla="*/ 12 w 53"/>
                <a:gd name="T1" fmla="*/ 31 h 31"/>
                <a:gd name="T2" fmla="*/ 1 w 53"/>
                <a:gd name="T3" fmla="*/ 9 h 31"/>
                <a:gd name="T4" fmla="*/ 2 w 53"/>
                <a:gd name="T5" fmla="*/ 2 h 31"/>
                <a:gd name="T6" fmla="*/ 7 w 53"/>
                <a:gd name="T7" fmla="*/ 0 h 31"/>
                <a:gd name="T8" fmla="*/ 15 w 53"/>
                <a:gd name="T9" fmla="*/ 2 h 31"/>
                <a:gd name="T10" fmla="*/ 15 w 53"/>
                <a:gd name="T11" fmla="*/ 2 h 31"/>
                <a:gd name="T12" fmla="*/ 25 w 53"/>
                <a:gd name="T13" fmla="*/ 7 h 31"/>
                <a:gd name="T14" fmla="*/ 42 w 53"/>
                <a:gd name="T15" fmla="*/ 3 h 31"/>
                <a:gd name="T16" fmla="*/ 53 w 53"/>
                <a:gd name="T17" fmla="*/ 9 h 31"/>
                <a:gd name="T18" fmla="*/ 53 w 53"/>
                <a:gd name="T19" fmla="*/ 9 h 31"/>
                <a:gd name="T20" fmla="*/ 53 w 53"/>
                <a:gd name="T21" fmla="*/ 9 h 31"/>
                <a:gd name="T22" fmla="*/ 42 w 53"/>
                <a:gd name="T23" fmla="*/ 31 h 31"/>
                <a:gd name="T24" fmla="*/ 42 w 53"/>
                <a:gd name="T25" fmla="*/ 31 h 31"/>
                <a:gd name="T26" fmla="*/ 12 w 53"/>
                <a:gd name="T27" fmla="*/ 31 h 31"/>
                <a:gd name="T28" fmla="*/ 7 w 53"/>
                <a:gd name="T29" fmla="*/ 1 h 31"/>
                <a:gd name="T30" fmla="*/ 2 w 53"/>
                <a:gd name="T31" fmla="*/ 3 h 31"/>
                <a:gd name="T32" fmla="*/ 2 w 53"/>
                <a:gd name="T33" fmla="*/ 9 h 31"/>
                <a:gd name="T34" fmla="*/ 13 w 53"/>
                <a:gd name="T35" fmla="*/ 30 h 31"/>
                <a:gd name="T36" fmla="*/ 41 w 53"/>
                <a:gd name="T37" fmla="*/ 30 h 31"/>
                <a:gd name="T38" fmla="*/ 52 w 53"/>
                <a:gd name="T39" fmla="*/ 9 h 31"/>
                <a:gd name="T40" fmla="*/ 42 w 53"/>
                <a:gd name="T41" fmla="*/ 4 h 31"/>
                <a:gd name="T42" fmla="*/ 26 w 53"/>
                <a:gd name="T43" fmla="*/ 8 h 31"/>
                <a:gd name="T44" fmla="*/ 26 w 53"/>
                <a:gd name="T45" fmla="*/ 8 h 31"/>
                <a:gd name="T46" fmla="*/ 25 w 53"/>
                <a:gd name="T47" fmla="*/ 8 h 31"/>
                <a:gd name="T48" fmla="*/ 14 w 53"/>
                <a:gd name="T49" fmla="*/ 3 h 31"/>
                <a:gd name="T50" fmla="*/ 7 w 53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3" h="31">
                  <a:moveTo>
                    <a:pt x="12" y="31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3" y="1"/>
                    <a:pt x="4" y="0"/>
                    <a:pt x="7" y="0"/>
                  </a:cubicBezTo>
                  <a:cubicBezTo>
                    <a:pt x="10" y="0"/>
                    <a:pt x="14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20" y="6"/>
                    <a:pt x="25" y="7"/>
                    <a:pt x="25" y="7"/>
                  </a:cubicBezTo>
                  <a:cubicBezTo>
                    <a:pt x="32" y="5"/>
                    <a:pt x="37" y="3"/>
                    <a:pt x="42" y="3"/>
                  </a:cubicBezTo>
                  <a:cubicBezTo>
                    <a:pt x="51" y="3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8" y="17"/>
                    <a:pt x="44" y="24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lnTo>
                    <a:pt x="12" y="31"/>
                  </a:lnTo>
                  <a:close/>
                  <a:moveTo>
                    <a:pt x="7" y="1"/>
                  </a:moveTo>
                  <a:cubicBezTo>
                    <a:pt x="5" y="1"/>
                    <a:pt x="3" y="2"/>
                    <a:pt x="2" y="3"/>
                  </a:cubicBezTo>
                  <a:cubicBezTo>
                    <a:pt x="1" y="4"/>
                    <a:pt x="1" y="6"/>
                    <a:pt x="2" y="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3" y="23"/>
                    <a:pt x="47" y="16"/>
                    <a:pt x="52" y="9"/>
                  </a:cubicBezTo>
                  <a:cubicBezTo>
                    <a:pt x="51" y="8"/>
                    <a:pt x="49" y="4"/>
                    <a:pt x="42" y="4"/>
                  </a:cubicBezTo>
                  <a:cubicBezTo>
                    <a:pt x="37" y="4"/>
                    <a:pt x="32" y="6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0" y="7"/>
                    <a:pt x="14" y="3"/>
                  </a:cubicBezTo>
                  <a:cubicBezTo>
                    <a:pt x="14" y="3"/>
                    <a:pt x="10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9"/>
            <p:cNvSpPr>
              <a:spLocks/>
            </p:cNvSpPr>
            <p:nvPr/>
          </p:nvSpPr>
          <p:spPr bwMode="auto">
            <a:xfrm>
              <a:off x="6171" y="2721"/>
              <a:ext cx="86" cy="24"/>
            </a:xfrm>
            <a:custGeom>
              <a:avLst/>
              <a:gdLst>
                <a:gd name="T0" fmla="*/ 31 w 36"/>
                <a:gd name="T1" fmla="*/ 0 h 10"/>
                <a:gd name="T2" fmla="*/ 5 w 36"/>
                <a:gd name="T3" fmla="*/ 0 h 10"/>
                <a:gd name="T4" fmla="*/ 0 w 36"/>
                <a:gd name="T5" fmla="*/ 5 h 10"/>
                <a:gd name="T6" fmla="*/ 5 w 36"/>
                <a:gd name="T7" fmla="*/ 10 h 10"/>
                <a:gd name="T8" fmla="*/ 31 w 36"/>
                <a:gd name="T9" fmla="*/ 10 h 10"/>
                <a:gd name="T10" fmla="*/ 36 w 36"/>
                <a:gd name="T11" fmla="*/ 5 h 10"/>
                <a:gd name="T12" fmla="*/ 31 w 36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0">
                  <a:moveTo>
                    <a:pt x="3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4" y="10"/>
                    <a:pt x="36" y="7"/>
                    <a:pt x="36" y="5"/>
                  </a:cubicBezTo>
                  <a:cubicBezTo>
                    <a:pt x="36" y="2"/>
                    <a:pt x="34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40"/>
            <p:cNvSpPr>
              <a:spLocks noEditPoints="1"/>
            </p:cNvSpPr>
            <p:nvPr/>
          </p:nvSpPr>
          <p:spPr bwMode="auto">
            <a:xfrm>
              <a:off x="6171" y="2719"/>
              <a:ext cx="86" cy="26"/>
            </a:xfrm>
            <a:custGeom>
              <a:avLst/>
              <a:gdLst>
                <a:gd name="T0" fmla="*/ 5 w 36"/>
                <a:gd name="T1" fmla="*/ 11 h 11"/>
                <a:gd name="T2" fmla="*/ 0 w 36"/>
                <a:gd name="T3" fmla="*/ 6 h 11"/>
                <a:gd name="T4" fmla="*/ 1 w 36"/>
                <a:gd name="T5" fmla="*/ 2 h 11"/>
                <a:gd name="T6" fmla="*/ 5 w 36"/>
                <a:gd name="T7" fmla="*/ 0 h 11"/>
                <a:gd name="T8" fmla="*/ 31 w 36"/>
                <a:gd name="T9" fmla="*/ 0 h 11"/>
                <a:gd name="T10" fmla="*/ 36 w 36"/>
                <a:gd name="T11" fmla="*/ 6 h 11"/>
                <a:gd name="T12" fmla="*/ 31 w 36"/>
                <a:gd name="T13" fmla="*/ 11 h 11"/>
                <a:gd name="T14" fmla="*/ 5 w 36"/>
                <a:gd name="T15" fmla="*/ 11 h 11"/>
                <a:gd name="T16" fmla="*/ 31 w 36"/>
                <a:gd name="T17" fmla="*/ 1 h 11"/>
                <a:gd name="T18" fmla="*/ 5 w 36"/>
                <a:gd name="T19" fmla="*/ 1 h 11"/>
                <a:gd name="T20" fmla="*/ 2 w 36"/>
                <a:gd name="T21" fmla="*/ 3 h 11"/>
                <a:gd name="T22" fmla="*/ 1 w 36"/>
                <a:gd name="T23" fmla="*/ 6 h 11"/>
                <a:gd name="T24" fmla="*/ 5 w 36"/>
                <a:gd name="T25" fmla="*/ 10 h 11"/>
                <a:gd name="T26" fmla="*/ 5 w 36"/>
                <a:gd name="T27" fmla="*/ 11 h 11"/>
                <a:gd name="T28" fmla="*/ 5 w 36"/>
                <a:gd name="T29" fmla="*/ 10 h 11"/>
                <a:gd name="T30" fmla="*/ 31 w 36"/>
                <a:gd name="T31" fmla="*/ 10 h 11"/>
                <a:gd name="T32" fmla="*/ 35 w 36"/>
                <a:gd name="T33" fmla="*/ 6 h 11"/>
                <a:gd name="T34" fmla="*/ 31 w 36"/>
                <a:gd name="T3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11">
                  <a:moveTo>
                    <a:pt x="5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4" y="0"/>
                    <a:pt x="36" y="3"/>
                    <a:pt x="36" y="6"/>
                  </a:cubicBezTo>
                  <a:cubicBezTo>
                    <a:pt x="36" y="9"/>
                    <a:pt x="34" y="11"/>
                    <a:pt x="31" y="11"/>
                  </a:cubicBezTo>
                  <a:lnTo>
                    <a:pt x="5" y="11"/>
                  </a:lnTo>
                  <a:close/>
                  <a:moveTo>
                    <a:pt x="31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2"/>
                    <a:pt x="2" y="3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1" y="8"/>
                    <a:pt x="3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3" y="10"/>
                    <a:pt x="35" y="8"/>
                    <a:pt x="35" y="6"/>
                  </a:cubicBezTo>
                  <a:cubicBezTo>
                    <a:pt x="35" y="3"/>
                    <a:pt x="33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41"/>
            <p:cNvSpPr>
              <a:spLocks noEditPoints="1"/>
            </p:cNvSpPr>
            <p:nvPr/>
          </p:nvSpPr>
          <p:spPr bwMode="auto">
            <a:xfrm>
              <a:off x="6066" y="2752"/>
              <a:ext cx="300" cy="264"/>
            </a:xfrm>
            <a:custGeom>
              <a:avLst/>
              <a:gdLst>
                <a:gd name="T0" fmla="*/ 120 w 126"/>
                <a:gd name="T1" fmla="*/ 99 h 110"/>
                <a:gd name="T2" fmla="*/ 118 w 126"/>
                <a:gd name="T3" fmla="*/ 82 h 110"/>
                <a:gd name="T4" fmla="*/ 101 w 126"/>
                <a:gd name="T5" fmla="*/ 28 h 110"/>
                <a:gd name="T6" fmla="*/ 76 w 126"/>
                <a:gd name="T7" fmla="*/ 2 h 110"/>
                <a:gd name="T8" fmla="*/ 75 w 126"/>
                <a:gd name="T9" fmla="*/ 0 h 110"/>
                <a:gd name="T10" fmla="*/ 48 w 126"/>
                <a:gd name="T11" fmla="*/ 0 h 110"/>
                <a:gd name="T12" fmla="*/ 29 w 126"/>
                <a:gd name="T13" fmla="*/ 22 h 110"/>
                <a:gd name="T14" fmla="*/ 10 w 126"/>
                <a:gd name="T15" fmla="*/ 91 h 110"/>
                <a:gd name="T16" fmla="*/ 4 w 126"/>
                <a:gd name="T17" fmla="*/ 102 h 110"/>
                <a:gd name="T18" fmla="*/ 4 w 126"/>
                <a:gd name="T19" fmla="*/ 105 h 110"/>
                <a:gd name="T20" fmla="*/ 10 w 126"/>
                <a:gd name="T21" fmla="*/ 106 h 110"/>
                <a:gd name="T22" fmla="*/ 19 w 126"/>
                <a:gd name="T23" fmla="*/ 105 h 110"/>
                <a:gd name="T24" fmla="*/ 19 w 126"/>
                <a:gd name="T25" fmla="*/ 105 h 110"/>
                <a:gd name="T26" fmla="*/ 20 w 126"/>
                <a:gd name="T27" fmla="*/ 105 h 110"/>
                <a:gd name="T28" fmla="*/ 61 w 126"/>
                <a:gd name="T29" fmla="*/ 110 h 110"/>
                <a:gd name="T30" fmla="*/ 105 w 126"/>
                <a:gd name="T31" fmla="*/ 104 h 110"/>
                <a:gd name="T32" fmla="*/ 107 w 126"/>
                <a:gd name="T33" fmla="*/ 104 h 110"/>
                <a:gd name="T34" fmla="*/ 114 w 126"/>
                <a:gd name="T35" fmla="*/ 106 h 110"/>
                <a:gd name="T36" fmla="*/ 118 w 126"/>
                <a:gd name="T37" fmla="*/ 107 h 110"/>
                <a:gd name="T38" fmla="*/ 123 w 126"/>
                <a:gd name="T39" fmla="*/ 104 h 110"/>
                <a:gd name="T40" fmla="*/ 120 w 126"/>
                <a:gd name="T41" fmla="*/ 99 h 110"/>
                <a:gd name="T42" fmla="*/ 81 w 126"/>
                <a:gd name="T43" fmla="*/ 55 h 110"/>
                <a:gd name="T44" fmla="*/ 81 w 126"/>
                <a:gd name="T45" fmla="*/ 58 h 110"/>
                <a:gd name="T46" fmla="*/ 53 w 126"/>
                <a:gd name="T47" fmla="*/ 57 h 110"/>
                <a:gd name="T48" fmla="*/ 53 w 126"/>
                <a:gd name="T49" fmla="*/ 62 h 110"/>
                <a:gd name="T50" fmla="*/ 81 w 126"/>
                <a:gd name="T51" fmla="*/ 62 h 110"/>
                <a:gd name="T52" fmla="*/ 81 w 126"/>
                <a:gd name="T53" fmla="*/ 66 h 110"/>
                <a:gd name="T54" fmla="*/ 53 w 126"/>
                <a:gd name="T55" fmla="*/ 65 h 110"/>
                <a:gd name="T56" fmla="*/ 67 w 126"/>
                <a:gd name="T57" fmla="*/ 80 h 110"/>
                <a:gd name="T58" fmla="*/ 83 w 126"/>
                <a:gd name="T59" fmla="*/ 78 h 110"/>
                <a:gd name="T60" fmla="*/ 85 w 126"/>
                <a:gd name="T61" fmla="*/ 83 h 110"/>
                <a:gd name="T62" fmla="*/ 54 w 126"/>
                <a:gd name="T63" fmla="*/ 81 h 110"/>
                <a:gd name="T64" fmla="*/ 45 w 126"/>
                <a:gd name="T65" fmla="*/ 65 h 110"/>
                <a:gd name="T66" fmla="*/ 38 w 126"/>
                <a:gd name="T67" fmla="*/ 65 h 110"/>
                <a:gd name="T68" fmla="*/ 39 w 126"/>
                <a:gd name="T69" fmla="*/ 61 h 110"/>
                <a:gd name="T70" fmla="*/ 44 w 126"/>
                <a:gd name="T71" fmla="*/ 61 h 110"/>
                <a:gd name="T72" fmla="*/ 45 w 126"/>
                <a:gd name="T73" fmla="*/ 58 h 110"/>
                <a:gd name="T74" fmla="*/ 39 w 126"/>
                <a:gd name="T75" fmla="*/ 57 h 110"/>
                <a:gd name="T76" fmla="*/ 39 w 126"/>
                <a:gd name="T77" fmla="*/ 53 h 110"/>
                <a:gd name="T78" fmla="*/ 45 w 126"/>
                <a:gd name="T79" fmla="*/ 53 h 110"/>
                <a:gd name="T80" fmla="*/ 67 w 126"/>
                <a:gd name="T81" fmla="*/ 35 h 110"/>
                <a:gd name="T82" fmla="*/ 86 w 126"/>
                <a:gd name="T83" fmla="*/ 38 h 110"/>
                <a:gd name="T84" fmla="*/ 83 w 126"/>
                <a:gd name="T85" fmla="*/ 43 h 110"/>
                <a:gd name="T86" fmla="*/ 54 w 126"/>
                <a:gd name="T87" fmla="*/ 54 h 110"/>
                <a:gd name="T88" fmla="*/ 81 w 126"/>
                <a:gd name="T89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6" h="110">
                  <a:moveTo>
                    <a:pt x="120" y="99"/>
                  </a:moveTo>
                  <a:cubicBezTo>
                    <a:pt x="120" y="99"/>
                    <a:pt x="114" y="94"/>
                    <a:pt x="118" y="82"/>
                  </a:cubicBezTo>
                  <a:cubicBezTo>
                    <a:pt x="118" y="82"/>
                    <a:pt x="126" y="48"/>
                    <a:pt x="101" y="28"/>
                  </a:cubicBezTo>
                  <a:cubicBezTo>
                    <a:pt x="99" y="26"/>
                    <a:pt x="76" y="7"/>
                    <a:pt x="76" y="2"/>
                  </a:cubicBezTo>
                  <a:cubicBezTo>
                    <a:pt x="76" y="1"/>
                    <a:pt x="75" y="1"/>
                    <a:pt x="75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5" y="6"/>
                    <a:pt x="38" y="13"/>
                    <a:pt x="29" y="22"/>
                  </a:cubicBezTo>
                  <a:cubicBezTo>
                    <a:pt x="29" y="22"/>
                    <a:pt x="0" y="49"/>
                    <a:pt x="10" y="91"/>
                  </a:cubicBezTo>
                  <a:cubicBezTo>
                    <a:pt x="10" y="92"/>
                    <a:pt x="10" y="94"/>
                    <a:pt x="4" y="102"/>
                  </a:cubicBezTo>
                  <a:cubicBezTo>
                    <a:pt x="4" y="102"/>
                    <a:pt x="3" y="104"/>
                    <a:pt x="4" y="105"/>
                  </a:cubicBezTo>
                  <a:cubicBezTo>
                    <a:pt x="5" y="106"/>
                    <a:pt x="7" y="107"/>
                    <a:pt x="10" y="106"/>
                  </a:cubicBezTo>
                  <a:cubicBezTo>
                    <a:pt x="10" y="106"/>
                    <a:pt x="14" y="105"/>
                    <a:pt x="19" y="105"/>
                  </a:cubicBezTo>
                  <a:cubicBezTo>
                    <a:pt x="19" y="105"/>
                    <a:pt x="19" y="105"/>
                    <a:pt x="19" y="105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0" y="105"/>
                    <a:pt x="36" y="110"/>
                    <a:pt x="61" y="110"/>
                  </a:cubicBezTo>
                  <a:cubicBezTo>
                    <a:pt x="76" y="110"/>
                    <a:pt x="91" y="108"/>
                    <a:pt x="105" y="104"/>
                  </a:cubicBezTo>
                  <a:cubicBezTo>
                    <a:pt x="105" y="104"/>
                    <a:pt x="106" y="104"/>
                    <a:pt x="107" y="104"/>
                  </a:cubicBezTo>
                  <a:cubicBezTo>
                    <a:pt x="109" y="104"/>
                    <a:pt x="112" y="105"/>
                    <a:pt x="114" y="106"/>
                  </a:cubicBezTo>
                  <a:cubicBezTo>
                    <a:pt x="114" y="106"/>
                    <a:pt x="116" y="107"/>
                    <a:pt x="118" y="107"/>
                  </a:cubicBezTo>
                  <a:cubicBezTo>
                    <a:pt x="119" y="107"/>
                    <a:pt x="121" y="106"/>
                    <a:pt x="123" y="104"/>
                  </a:cubicBezTo>
                  <a:cubicBezTo>
                    <a:pt x="123" y="104"/>
                    <a:pt x="125" y="102"/>
                    <a:pt x="120" y="99"/>
                  </a:cubicBezTo>
                  <a:close/>
                  <a:moveTo>
                    <a:pt x="81" y="55"/>
                  </a:moveTo>
                  <a:cubicBezTo>
                    <a:pt x="81" y="58"/>
                    <a:pt x="81" y="58"/>
                    <a:pt x="81" y="58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3" y="57"/>
                    <a:pt x="52" y="61"/>
                    <a:pt x="53" y="62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4" y="78"/>
                    <a:pt x="67" y="80"/>
                  </a:cubicBezTo>
                  <a:cubicBezTo>
                    <a:pt x="67" y="80"/>
                    <a:pt x="76" y="82"/>
                    <a:pt x="83" y="78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3"/>
                    <a:pt x="71" y="91"/>
                    <a:pt x="54" y="81"/>
                  </a:cubicBezTo>
                  <a:cubicBezTo>
                    <a:pt x="54" y="81"/>
                    <a:pt x="46" y="76"/>
                    <a:pt x="45" y="65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0"/>
                    <a:pt x="45" y="58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3"/>
                    <a:pt x="48" y="37"/>
                    <a:pt x="67" y="35"/>
                  </a:cubicBezTo>
                  <a:cubicBezTo>
                    <a:pt x="67" y="35"/>
                    <a:pt x="81" y="33"/>
                    <a:pt x="86" y="38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61" y="33"/>
                    <a:pt x="54" y="54"/>
                  </a:cubicBezTo>
                  <a:lnTo>
                    <a:pt x="81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420013" y="4176248"/>
            <a:ext cx="313255" cy="340939"/>
            <a:chOff x="4873626" y="1965325"/>
            <a:chExt cx="269876" cy="293688"/>
          </a:xfrm>
          <a:gradFill>
            <a:gsLst>
              <a:gs pos="0">
                <a:srgbClr val="C00000"/>
              </a:gs>
              <a:gs pos="80000">
                <a:srgbClr val="FF0000"/>
              </a:gs>
              <a:gs pos="100000">
                <a:schemeClr val="bg1"/>
              </a:gs>
            </a:gsLst>
            <a:lin ang="14400000" scaled="0"/>
          </a:gradFill>
        </p:grpSpPr>
        <p:sp>
          <p:nvSpPr>
            <p:cNvPr id="37" name="Freeform 502"/>
            <p:cNvSpPr>
              <a:spLocks/>
            </p:cNvSpPr>
            <p:nvPr/>
          </p:nvSpPr>
          <p:spPr bwMode="auto">
            <a:xfrm>
              <a:off x="4873626" y="2127250"/>
              <a:ext cx="112713" cy="131763"/>
            </a:xfrm>
            <a:custGeom>
              <a:avLst/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503"/>
            <p:cNvSpPr>
              <a:spLocks/>
            </p:cNvSpPr>
            <p:nvPr/>
          </p:nvSpPr>
          <p:spPr bwMode="auto">
            <a:xfrm>
              <a:off x="4884739" y="1973263"/>
              <a:ext cx="41275" cy="146050"/>
            </a:xfrm>
            <a:custGeom>
              <a:avLst/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504"/>
            <p:cNvSpPr>
              <a:spLocks/>
            </p:cNvSpPr>
            <p:nvPr/>
          </p:nvSpPr>
          <p:spPr bwMode="auto">
            <a:xfrm>
              <a:off x="4940301" y="1965325"/>
              <a:ext cx="177800" cy="293688"/>
            </a:xfrm>
            <a:custGeom>
              <a:avLst/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505"/>
            <p:cNvSpPr>
              <a:spLocks/>
            </p:cNvSpPr>
            <p:nvPr/>
          </p:nvSpPr>
          <p:spPr bwMode="auto">
            <a:xfrm>
              <a:off x="5046664" y="2093913"/>
              <a:ext cx="96838" cy="112713"/>
            </a:xfrm>
            <a:custGeom>
              <a:avLst/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171030" y="2629124"/>
            <a:ext cx="2763936" cy="1153020"/>
            <a:chOff x="2288549" y="3730337"/>
            <a:chExt cx="2764297" cy="1153020"/>
          </a:xfrm>
        </p:grpSpPr>
        <p:sp>
          <p:nvSpPr>
            <p:cNvPr id="42" name="文本框 145"/>
            <p:cNvSpPr txBox="1"/>
            <p:nvPr/>
          </p:nvSpPr>
          <p:spPr>
            <a:xfrm>
              <a:off x="2882495" y="3730337"/>
              <a:ext cx="188228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43" name="文本框 146"/>
            <p:cNvSpPr txBox="1"/>
            <p:nvPr/>
          </p:nvSpPr>
          <p:spPr>
            <a:xfrm>
              <a:off x="2288549" y="4098527"/>
              <a:ext cx="2764297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50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方正兰亭纤黑简体"/>
                </a:rPr>
                <a:t>单击</a:t>
              </a:r>
              <a:r>
                <a:rPr lang="zh-CN" altLang="en-US" sz="150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方正兰亭纤黑简体"/>
                </a:rPr>
                <a:t>此处添加文字阐述，添加简短问题说明文字，具体说明文字在此处添加此处</a:t>
              </a:r>
              <a:endPara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126764" y="2629124"/>
            <a:ext cx="2763936" cy="1153020"/>
            <a:chOff x="2288549" y="3730337"/>
            <a:chExt cx="2764297" cy="1153020"/>
          </a:xfrm>
        </p:grpSpPr>
        <p:sp>
          <p:nvSpPr>
            <p:cNvPr id="45" name="文本框 145"/>
            <p:cNvSpPr txBox="1"/>
            <p:nvPr/>
          </p:nvSpPr>
          <p:spPr>
            <a:xfrm>
              <a:off x="2882495" y="3730337"/>
              <a:ext cx="188228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46" name="文本框 146"/>
            <p:cNvSpPr txBox="1"/>
            <p:nvPr/>
          </p:nvSpPr>
          <p:spPr>
            <a:xfrm>
              <a:off x="2288549" y="4098527"/>
              <a:ext cx="2764297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50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方正兰亭纤黑简体"/>
                </a:rPr>
                <a:t>单击</a:t>
              </a:r>
              <a:r>
                <a:rPr lang="zh-CN" altLang="en-US" sz="150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方正兰亭纤黑简体"/>
                </a:rPr>
                <a:t>此处添加文字阐述，添加简短问题说明文字，具体说明文字在此处添加此处</a:t>
              </a:r>
              <a:endPara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126654" y="4790254"/>
            <a:ext cx="2763936" cy="1153020"/>
            <a:chOff x="2288549" y="3730337"/>
            <a:chExt cx="2764297" cy="1153020"/>
          </a:xfrm>
        </p:grpSpPr>
        <p:sp>
          <p:nvSpPr>
            <p:cNvPr id="48" name="文本框 145"/>
            <p:cNvSpPr txBox="1"/>
            <p:nvPr/>
          </p:nvSpPr>
          <p:spPr>
            <a:xfrm>
              <a:off x="2882495" y="3730337"/>
              <a:ext cx="188228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49" name="文本框 146"/>
            <p:cNvSpPr txBox="1"/>
            <p:nvPr/>
          </p:nvSpPr>
          <p:spPr>
            <a:xfrm>
              <a:off x="2288549" y="4098527"/>
              <a:ext cx="2764297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50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方正兰亭纤黑简体"/>
                </a:rPr>
                <a:t>单击</a:t>
              </a:r>
              <a:r>
                <a:rPr lang="zh-CN" altLang="en-US" sz="150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方正兰亭纤黑简体"/>
                </a:rPr>
                <a:t>此处添加文字阐述，添加简短问题说明文字，具体说明文字在此处添加此处</a:t>
              </a:r>
              <a:endPara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082388" y="4790254"/>
            <a:ext cx="2763936" cy="1153020"/>
            <a:chOff x="2288549" y="3730337"/>
            <a:chExt cx="2764297" cy="1153020"/>
          </a:xfrm>
        </p:grpSpPr>
        <p:sp>
          <p:nvSpPr>
            <p:cNvPr id="51" name="文本框 145"/>
            <p:cNvSpPr txBox="1"/>
            <p:nvPr/>
          </p:nvSpPr>
          <p:spPr>
            <a:xfrm>
              <a:off x="2882495" y="3730337"/>
              <a:ext cx="188228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52" name="文本框 146"/>
            <p:cNvSpPr txBox="1"/>
            <p:nvPr/>
          </p:nvSpPr>
          <p:spPr>
            <a:xfrm>
              <a:off x="2288549" y="4098527"/>
              <a:ext cx="2764297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50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方正兰亭纤黑简体"/>
                </a:rPr>
                <a:t>单击</a:t>
              </a:r>
              <a:r>
                <a:rPr lang="zh-CN" altLang="en-US" sz="150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方正兰亭纤黑简体"/>
                </a:rPr>
                <a:t>此处添加文字阐述，添加简短问题说明文字，具体说明文字在此处添加此处</a:t>
              </a:r>
              <a:endPara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7607374" y="1235280"/>
            <a:ext cx="3528392" cy="2260515"/>
            <a:chOff x="1558702" y="1056765"/>
            <a:chExt cx="3229305" cy="2118463"/>
          </a:xfrm>
        </p:grpSpPr>
        <p:pic>
          <p:nvPicPr>
            <p:cNvPr id="70" name="Picture 40" descr="相片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68" t="1877" r="7607" b="7428"/>
            <a:stretch>
              <a:fillRect/>
            </a:stretch>
          </p:blipFill>
          <p:spPr bwMode="auto">
            <a:xfrm>
              <a:off x="1558702" y="1056765"/>
              <a:ext cx="3229305" cy="21184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1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945906" y="1291334"/>
              <a:ext cx="2475637" cy="16870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2" name="组合 71"/>
          <p:cNvGrpSpPr/>
          <p:nvPr/>
        </p:nvGrpSpPr>
        <p:grpSpPr>
          <a:xfrm>
            <a:off x="7679382" y="3833575"/>
            <a:ext cx="3528392" cy="2260515"/>
            <a:chOff x="1558702" y="1056765"/>
            <a:chExt cx="3229305" cy="2118463"/>
          </a:xfrm>
        </p:grpSpPr>
        <p:pic>
          <p:nvPicPr>
            <p:cNvPr id="73" name="Picture 40" descr="相片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68" t="1877" r="7607" b="7428"/>
            <a:stretch>
              <a:fillRect/>
            </a:stretch>
          </p:blipFill>
          <p:spPr bwMode="auto">
            <a:xfrm>
              <a:off x="1558702" y="1056765"/>
              <a:ext cx="3229305" cy="21184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4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929517" y="1264031"/>
              <a:ext cx="2426121" cy="1739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2" name="Rectangle 2"/>
          <p:cNvSpPr>
            <a:spLocks noChangeArrowheads="1"/>
          </p:cNvSpPr>
          <p:nvPr/>
        </p:nvSpPr>
        <p:spPr bwMode="auto">
          <a:xfrm>
            <a:off x="1129159" y="213172"/>
            <a:ext cx="748632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 请输入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第四部分标题（文字可编辑） </a:t>
            </a:r>
            <a:endParaRPr lang="en-US" altLang="zh-CN" b="1" dirty="0"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9670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9" presetID="2" presetClass="entr" presetSubtype="2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4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" dur="250" tmFilter="0, 0; .2, .5; .8, .5; 1, 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6" dur="125" autoRev="1" fill="hold"/>
                                            <p:tgtEl>
                                              <p:spTgt spid="6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" presetClass="entr" presetSubtype="2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0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1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3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" dur="250" tmFilter="0, 0; .2, .5; .8, .5; 1, 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5" dur="125" autoRev="1" fill="hold"/>
                                            <p:tgtEl>
                                              <p:spTgt spid="7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7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2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7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2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2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7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8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4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87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2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0" dur="2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2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9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4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" dur="250" tmFilter="0, 0; .2, .5; .8, .5; 1, 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6" dur="125" autoRev="1" fill="hold"/>
                                            <p:tgtEl>
                                              <p:spTgt spid="6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3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" dur="250" tmFilter="0, 0; .2, .5; .8, .5; 1, 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5" dur="125" autoRev="1" fill="hold"/>
                                            <p:tgtEl>
                                              <p:spTgt spid="7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7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2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7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2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2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7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8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4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87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2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0" dur="2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2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9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2" grpId="0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右箭头 6"/>
          <p:cNvSpPr>
            <a:spLocks noChangeArrowheads="1"/>
          </p:cNvSpPr>
          <p:nvPr/>
        </p:nvSpPr>
        <p:spPr bwMode="auto">
          <a:xfrm rot="-5400000">
            <a:off x="-172958" y="3594390"/>
            <a:ext cx="3447261" cy="244029"/>
          </a:xfrm>
          <a:prstGeom prst="rightArrow">
            <a:avLst>
              <a:gd name="adj1" fmla="val 28481"/>
              <a:gd name="adj2" fmla="val 87195"/>
            </a:avLst>
          </a:prstGeom>
          <a:gradFill>
            <a:gsLst>
              <a:gs pos="0">
                <a:srgbClr val="C00000"/>
              </a:gs>
              <a:gs pos="80000">
                <a:srgbClr val="FF0000"/>
              </a:gs>
              <a:gs pos="100000">
                <a:schemeClr val="bg1"/>
              </a:gs>
            </a:gsLst>
            <a:lin ang="14400000" scaled="0"/>
          </a:gradFill>
          <a:ln>
            <a:noFill/>
          </a:ln>
          <a:extLst/>
        </p:spPr>
        <p:txBody>
          <a:bodyPr lIns="91319" tIns="45659" rIns="91319" bIns="45659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 sz="1300"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" name="矩形 8"/>
          <p:cNvSpPr>
            <a:spLocks noChangeArrowheads="1"/>
          </p:cNvSpPr>
          <p:nvPr/>
        </p:nvSpPr>
        <p:spPr bwMode="auto">
          <a:xfrm>
            <a:off x="1891358" y="4838234"/>
            <a:ext cx="598981" cy="601802"/>
          </a:xfrm>
          <a:prstGeom prst="rect">
            <a:avLst/>
          </a:prstGeom>
          <a:gradFill>
            <a:gsLst>
              <a:gs pos="0">
                <a:srgbClr val="C00000"/>
              </a:gs>
              <a:gs pos="80000">
                <a:srgbClr val="FF0000"/>
              </a:gs>
              <a:gs pos="100000">
                <a:schemeClr val="bg1"/>
              </a:gs>
            </a:gsLst>
            <a:lin ang="14400000" scaled="0"/>
          </a:gradFill>
          <a:ln>
            <a:noFill/>
          </a:ln>
          <a:extLst/>
        </p:spPr>
        <p:txBody>
          <a:bodyPr lIns="91319" tIns="45659" rIns="91319" bIns="45659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 sz="1300"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4" name="矩形 9"/>
          <p:cNvSpPr>
            <a:spLocks noChangeArrowheads="1"/>
          </p:cNvSpPr>
          <p:nvPr/>
        </p:nvSpPr>
        <p:spPr bwMode="auto">
          <a:xfrm>
            <a:off x="2884908" y="4328527"/>
            <a:ext cx="597396" cy="1111508"/>
          </a:xfrm>
          <a:prstGeom prst="rect">
            <a:avLst/>
          </a:prstGeom>
          <a:gradFill>
            <a:gsLst>
              <a:gs pos="0">
                <a:srgbClr val="C00000"/>
              </a:gs>
              <a:gs pos="80000">
                <a:srgbClr val="FF0000"/>
              </a:gs>
              <a:gs pos="100000">
                <a:schemeClr val="bg1"/>
              </a:gs>
            </a:gsLst>
            <a:lin ang="14400000" scaled="0"/>
          </a:gradFill>
          <a:ln>
            <a:noFill/>
          </a:ln>
          <a:extLst/>
        </p:spPr>
        <p:txBody>
          <a:bodyPr lIns="91319" tIns="45659" rIns="91319" bIns="45659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 sz="1300"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5" name="矩形 10"/>
          <p:cNvSpPr>
            <a:spLocks noChangeArrowheads="1"/>
          </p:cNvSpPr>
          <p:nvPr/>
        </p:nvSpPr>
        <p:spPr bwMode="auto">
          <a:xfrm>
            <a:off x="3876871" y="3898216"/>
            <a:ext cx="597396" cy="1541820"/>
          </a:xfrm>
          <a:prstGeom prst="rect">
            <a:avLst/>
          </a:prstGeom>
          <a:gradFill>
            <a:gsLst>
              <a:gs pos="0">
                <a:srgbClr val="C00000"/>
              </a:gs>
              <a:gs pos="80000">
                <a:srgbClr val="FF0000"/>
              </a:gs>
              <a:gs pos="100000">
                <a:schemeClr val="bg1"/>
              </a:gs>
            </a:gsLst>
            <a:lin ang="14400000" scaled="0"/>
          </a:gradFill>
          <a:ln>
            <a:noFill/>
          </a:ln>
          <a:extLst/>
        </p:spPr>
        <p:txBody>
          <a:bodyPr lIns="91319" tIns="45659" rIns="91319" bIns="45659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 sz="1300"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6" name="矩形 11"/>
          <p:cNvSpPr>
            <a:spLocks noChangeArrowheads="1"/>
          </p:cNvSpPr>
          <p:nvPr/>
        </p:nvSpPr>
        <p:spPr bwMode="auto">
          <a:xfrm>
            <a:off x="4870419" y="3768011"/>
            <a:ext cx="597397" cy="1672024"/>
          </a:xfrm>
          <a:prstGeom prst="rect">
            <a:avLst/>
          </a:prstGeom>
          <a:gradFill>
            <a:gsLst>
              <a:gs pos="0">
                <a:srgbClr val="C00000"/>
              </a:gs>
              <a:gs pos="80000">
                <a:srgbClr val="FF0000"/>
              </a:gs>
              <a:gs pos="100000">
                <a:schemeClr val="bg1"/>
              </a:gs>
            </a:gsLst>
            <a:lin ang="14400000" scaled="0"/>
          </a:gradFill>
          <a:ln>
            <a:noFill/>
          </a:ln>
          <a:extLst/>
        </p:spPr>
        <p:txBody>
          <a:bodyPr lIns="91319" tIns="45659" rIns="91319" bIns="45659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 sz="1300"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7" name="矩形 12"/>
          <p:cNvSpPr>
            <a:spLocks noChangeArrowheads="1"/>
          </p:cNvSpPr>
          <p:nvPr/>
        </p:nvSpPr>
        <p:spPr bwMode="auto">
          <a:xfrm>
            <a:off x="5862382" y="3526657"/>
            <a:ext cx="598981" cy="1913380"/>
          </a:xfrm>
          <a:prstGeom prst="rect">
            <a:avLst/>
          </a:prstGeom>
          <a:gradFill>
            <a:gsLst>
              <a:gs pos="0">
                <a:srgbClr val="C00000"/>
              </a:gs>
              <a:gs pos="80000">
                <a:srgbClr val="FF0000"/>
              </a:gs>
              <a:gs pos="100000">
                <a:schemeClr val="bg1"/>
              </a:gs>
            </a:gsLst>
            <a:lin ang="14400000" scaled="0"/>
          </a:gradFill>
          <a:ln>
            <a:noFill/>
          </a:ln>
          <a:extLst/>
        </p:spPr>
        <p:txBody>
          <a:bodyPr lIns="91319" tIns="45659" rIns="91319" bIns="45659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 sz="1300"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6920108" y="3141695"/>
            <a:ext cx="597396" cy="2235718"/>
          </a:xfrm>
          <a:prstGeom prst="rect">
            <a:avLst/>
          </a:prstGeom>
          <a:gradFill>
            <a:gsLst>
              <a:gs pos="0">
                <a:srgbClr val="C00000"/>
              </a:gs>
              <a:gs pos="80000">
                <a:srgbClr val="FF0000"/>
              </a:gs>
              <a:gs pos="100000">
                <a:schemeClr val="bg1"/>
              </a:gs>
            </a:gsLst>
            <a:lin ang="14400000" scaled="0"/>
          </a:gradFill>
          <a:ln>
            <a:noFill/>
          </a:ln>
          <a:extLst/>
        </p:spPr>
        <p:txBody>
          <a:bodyPr lIns="91319" tIns="45659" rIns="91319" bIns="45659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 sz="1300"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9" name="右箭头 15"/>
          <p:cNvSpPr>
            <a:spLocks noChangeArrowheads="1"/>
          </p:cNvSpPr>
          <p:nvPr/>
        </p:nvSpPr>
        <p:spPr bwMode="auto">
          <a:xfrm rot="-1109557">
            <a:off x="1758256" y="3072525"/>
            <a:ext cx="5874135" cy="473184"/>
          </a:xfrm>
          <a:prstGeom prst="rightArrow">
            <a:avLst>
              <a:gd name="adj1" fmla="val 52352"/>
              <a:gd name="adj2" fmla="val 115297"/>
            </a:avLst>
          </a:prstGeom>
          <a:gradFill>
            <a:gsLst>
              <a:gs pos="0">
                <a:srgbClr val="C00000"/>
              </a:gs>
              <a:gs pos="80000">
                <a:srgbClr val="FF0000"/>
              </a:gs>
              <a:gs pos="100000">
                <a:schemeClr val="bg1"/>
              </a:gs>
            </a:gsLst>
            <a:lin ang="14400000" scaled="0"/>
          </a:gradFill>
          <a:ln>
            <a:noFill/>
          </a:ln>
          <a:extLst/>
        </p:spPr>
        <p:txBody>
          <a:bodyPr lIns="91319" tIns="45659" rIns="91319" bIns="45659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 sz="130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10" name="文本框 16"/>
          <p:cNvSpPr>
            <a:spLocks noChangeArrowheads="1"/>
          </p:cNvSpPr>
          <p:nvPr/>
        </p:nvSpPr>
        <p:spPr bwMode="auto">
          <a:xfrm>
            <a:off x="1702718" y="5586122"/>
            <a:ext cx="5955232" cy="32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19" tIns="45659" rIns="91319" bIns="4565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500" dirty="0" smtClean="0"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文本</a:t>
            </a:r>
            <a:r>
              <a:rPr lang="zh-CN" altLang="en-US" sz="1500" dirty="0"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一        </a:t>
            </a:r>
            <a:r>
              <a:rPr lang="zh-CN" altLang="en-US" sz="1500" dirty="0" smtClean="0"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文本</a:t>
            </a:r>
            <a:r>
              <a:rPr lang="zh-CN" altLang="en-US" sz="1500" dirty="0"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二         </a:t>
            </a:r>
            <a:r>
              <a:rPr lang="zh-CN" altLang="en-US" sz="1500" dirty="0" smtClean="0"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文本</a:t>
            </a:r>
            <a:r>
              <a:rPr lang="zh-CN" altLang="en-US" sz="1500" dirty="0"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三          </a:t>
            </a:r>
            <a:r>
              <a:rPr lang="zh-CN" altLang="en-US" sz="1500" dirty="0" smtClean="0"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文本</a:t>
            </a:r>
            <a:r>
              <a:rPr lang="zh-CN" altLang="en-US" sz="1500" dirty="0"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四      </a:t>
            </a:r>
            <a:r>
              <a:rPr lang="zh-CN" altLang="en-US" sz="1500" dirty="0" smtClean="0"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文本五      文本</a:t>
            </a:r>
            <a:r>
              <a:rPr lang="zh-CN" altLang="en-US" sz="1500" dirty="0"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六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文本框 17"/>
          <p:cNvSpPr>
            <a:spLocks noChangeArrowheads="1"/>
          </p:cNvSpPr>
          <p:nvPr/>
        </p:nvSpPr>
        <p:spPr bwMode="auto">
          <a:xfrm>
            <a:off x="88591" y="4258399"/>
            <a:ext cx="1338615" cy="323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19" tIns="45659" rIns="91319" bIns="4565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500" dirty="0"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点击输入文字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文本框 18"/>
          <p:cNvSpPr>
            <a:spLocks noChangeArrowheads="1"/>
          </p:cNvSpPr>
          <p:nvPr/>
        </p:nvSpPr>
        <p:spPr bwMode="auto">
          <a:xfrm>
            <a:off x="3346143" y="2487833"/>
            <a:ext cx="1338615" cy="323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19" tIns="45659" rIns="91319" bIns="45659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500" dirty="0"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点击输入文字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85"/>
          <p:cNvSpPr>
            <a:spLocks noChangeArrowheads="1"/>
          </p:cNvSpPr>
          <p:nvPr/>
        </p:nvSpPr>
        <p:spPr bwMode="auto">
          <a:xfrm>
            <a:off x="8480779" y="2295076"/>
            <a:ext cx="2875069" cy="448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115057" tIns="57526" rIns="115057" bIns="5752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r">
              <a:buNone/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此处添加文本标题</a:t>
            </a:r>
          </a:p>
        </p:txBody>
      </p:sp>
      <p:sp>
        <p:nvSpPr>
          <p:cNvPr id="14" name="文本框 13"/>
          <p:cNvSpPr>
            <a:spLocks noChangeArrowheads="1"/>
          </p:cNvSpPr>
          <p:nvPr/>
        </p:nvSpPr>
        <p:spPr bwMode="auto">
          <a:xfrm>
            <a:off x="7989226" y="2849539"/>
            <a:ext cx="4019012" cy="2308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15" tIns="45655" rIns="91315" bIns="4565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方正兰亭纤黑简体"/>
              </a:rPr>
              <a:t>     单击此处添加文字阐述，添加简短问题说明文字，具体说明文字在此处添加此处。单击此处添加文字阐述，添加简短问题说明文字，具体说明文字在此处添加此处。单击此处添加文字阐述，添加简短问题说明文字，具体说明文字在此处添加此处。单击此处添加文字阐述，添加简短问题说明文字，具体说明文字在此处添加此处。</a:t>
            </a:r>
          </a:p>
          <a:p>
            <a:pPr lvl="0" algn="just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6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方正兰亭纤黑简体"/>
            </a:endParaRPr>
          </a:p>
        </p:txBody>
      </p:sp>
      <p:sp>
        <p:nvSpPr>
          <p:cNvPr id="15" name="右箭头 7"/>
          <p:cNvSpPr>
            <a:spLocks noChangeArrowheads="1"/>
          </p:cNvSpPr>
          <p:nvPr/>
        </p:nvSpPr>
        <p:spPr bwMode="auto">
          <a:xfrm>
            <a:off x="1533239" y="5287600"/>
            <a:ext cx="6468362" cy="244531"/>
          </a:xfrm>
          <a:prstGeom prst="rightArrow">
            <a:avLst>
              <a:gd name="adj1" fmla="val 28481"/>
              <a:gd name="adj2" fmla="val 87128"/>
            </a:avLst>
          </a:prstGeom>
          <a:gradFill>
            <a:gsLst>
              <a:gs pos="0">
                <a:srgbClr val="C00000"/>
              </a:gs>
              <a:gs pos="80000">
                <a:srgbClr val="FF0000"/>
              </a:gs>
              <a:gs pos="100000">
                <a:schemeClr val="bg1"/>
              </a:gs>
            </a:gsLst>
            <a:lin ang="14400000" scaled="0"/>
          </a:gradFill>
          <a:ln>
            <a:noFill/>
          </a:ln>
          <a:extLst/>
        </p:spPr>
        <p:txBody>
          <a:bodyPr lIns="91319" tIns="45659" rIns="91319" bIns="45659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 sz="1300"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1129159" y="213172"/>
            <a:ext cx="748632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 请输入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第四部分标题（文字可编辑） </a:t>
            </a:r>
            <a:endParaRPr lang="en-US" altLang="zh-CN" b="1" dirty="0"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571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5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25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75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25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 animBg="1"/>
      <p:bldP spid="1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06478" y="3380349"/>
            <a:ext cx="1102110" cy="9851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完成情况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368702" y="2278385"/>
            <a:ext cx="1588832" cy="1596336"/>
            <a:chOff x="3325813" y="1949271"/>
            <a:chExt cx="1193800" cy="1196975"/>
          </a:xfrm>
        </p:grpSpPr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3325813" y="1949271"/>
              <a:ext cx="1193800" cy="1196975"/>
            </a:xfrm>
            <a:custGeom>
              <a:avLst/>
              <a:gdLst>
                <a:gd name="T0" fmla="*/ 986 w 4497"/>
                <a:gd name="T1" fmla="*/ 1809 h 4497"/>
                <a:gd name="T2" fmla="*/ 986 w 4497"/>
                <a:gd name="T3" fmla="*/ 986 h 4497"/>
                <a:gd name="T4" fmla="*/ 1809 w 4497"/>
                <a:gd name="T5" fmla="*/ 986 h 4497"/>
                <a:gd name="T6" fmla="*/ 4497 w 4497"/>
                <a:gd name="T7" fmla="*/ 0 h 4497"/>
                <a:gd name="T8" fmla="*/ 4497 w 4497"/>
                <a:gd name="T9" fmla="*/ 1861 h 4497"/>
                <a:gd name="T10" fmla="*/ 2659 w 4497"/>
                <a:gd name="T11" fmla="*/ 2659 h 4497"/>
                <a:gd name="T12" fmla="*/ 1861 w 4497"/>
                <a:gd name="T13" fmla="*/ 4497 h 4497"/>
                <a:gd name="T14" fmla="*/ 0 w 4497"/>
                <a:gd name="T15" fmla="*/ 4497 h 4497"/>
                <a:gd name="T16" fmla="*/ 986 w 4497"/>
                <a:gd name="T17" fmla="*/ 1809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986" y="1809"/>
                  </a:moveTo>
                  <a:lnTo>
                    <a:pt x="986" y="986"/>
                  </a:lnTo>
                  <a:lnTo>
                    <a:pt x="1809" y="986"/>
                  </a:lnTo>
                  <a:cubicBezTo>
                    <a:pt x="2601" y="369"/>
                    <a:pt x="3544" y="40"/>
                    <a:pt x="4497" y="0"/>
                  </a:cubicBezTo>
                  <a:lnTo>
                    <a:pt x="4497" y="1861"/>
                  </a:lnTo>
                  <a:cubicBezTo>
                    <a:pt x="3824" y="1887"/>
                    <a:pt x="3165" y="2152"/>
                    <a:pt x="2659" y="2659"/>
                  </a:cubicBezTo>
                  <a:cubicBezTo>
                    <a:pt x="2152" y="3165"/>
                    <a:pt x="1887" y="3824"/>
                    <a:pt x="1861" y="4497"/>
                  </a:cubicBezTo>
                  <a:lnTo>
                    <a:pt x="0" y="4497"/>
                  </a:lnTo>
                  <a:cubicBezTo>
                    <a:pt x="40" y="3544"/>
                    <a:pt x="369" y="2601"/>
                    <a:pt x="986" y="1809"/>
                  </a:cubicBez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80000">
                  <a:srgbClr val="FF0000"/>
                </a:gs>
                <a:gs pos="100000">
                  <a:schemeClr val="bg1"/>
                </a:gs>
              </a:gsLst>
              <a:lin ang="14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3683368" y="2318392"/>
              <a:ext cx="351046" cy="351046"/>
              <a:chOff x="3683368" y="2342383"/>
              <a:chExt cx="351046" cy="351046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3683368" y="2342383"/>
                <a:ext cx="351046" cy="35104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3786883" y="2348629"/>
                <a:ext cx="144016" cy="33855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altLang="zh-CN" sz="2900" b="1" dirty="0">
                    <a:solidFill>
                      <a:srgbClr val="C00000"/>
                    </a:solidFill>
                    <a:latin typeface="微软雅黑" pitchFamily="34" charset="-122"/>
                    <a:ea typeface="微软雅黑" pitchFamily="34" charset="-122"/>
                  </a:rPr>
                  <a:t>1</a:t>
                </a:r>
                <a:endParaRPr lang="zh-CN" altLang="en-US" sz="29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096979" y="2278385"/>
            <a:ext cx="1588832" cy="1596336"/>
            <a:chOff x="4624388" y="1949271"/>
            <a:chExt cx="1193800" cy="1196975"/>
          </a:xfrm>
          <a:solidFill>
            <a:srgbClr val="C00000"/>
          </a:solidFill>
        </p:grpSpPr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4624388" y="1949271"/>
              <a:ext cx="1193800" cy="1196975"/>
            </a:xfrm>
            <a:custGeom>
              <a:avLst/>
              <a:gdLst>
                <a:gd name="T0" fmla="*/ 3511 w 4497"/>
                <a:gd name="T1" fmla="*/ 1809 h 4497"/>
                <a:gd name="T2" fmla="*/ 4497 w 4497"/>
                <a:gd name="T3" fmla="*/ 4497 h 4497"/>
                <a:gd name="T4" fmla="*/ 2624 w 4497"/>
                <a:gd name="T5" fmla="*/ 4497 h 4497"/>
                <a:gd name="T6" fmla="*/ 1776 w 4497"/>
                <a:gd name="T7" fmla="*/ 2721 h 4497"/>
                <a:gd name="T8" fmla="*/ 0 w 4497"/>
                <a:gd name="T9" fmla="*/ 1873 h 4497"/>
                <a:gd name="T10" fmla="*/ 0 w 4497"/>
                <a:gd name="T11" fmla="*/ 0 h 4497"/>
                <a:gd name="T12" fmla="*/ 2687 w 4497"/>
                <a:gd name="T13" fmla="*/ 986 h 4497"/>
                <a:gd name="T14" fmla="*/ 3511 w 4497"/>
                <a:gd name="T15" fmla="*/ 986 h 4497"/>
                <a:gd name="T16" fmla="*/ 3511 w 4497"/>
                <a:gd name="T17" fmla="*/ 1809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3511" y="1809"/>
                  </a:moveTo>
                  <a:cubicBezTo>
                    <a:pt x="4128" y="2601"/>
                    <a:pt x="4457" y="3544"/>
                    <a:pt x="4497" y="4497"/>
                  </a:cubicBezTo>
                  <a:lnTo>
                    <a:pt x="2624" y="4497"/>
                  </a:lnTo>
                  <a:cubicBezTo>
                    <a:pt x="2558" y="3853"/>
                    <a:pt x="2275" y="3221"/>
                    <a:pt x="1776" y="2721"/>
                  </a:cubicBezTo>
                  <a:cubicBezTo>
                    <a:pt x="1276" y="2222"/>
                    <a:pt x="644" y="1938"/>
                    <a:pt x="0" y="1873"/>
                  </a:cubicBezTo>
                  <a:lnTo>
                    <a:pt x="0" y="0"/>
                  </a:lnTo>
                  <a:cubicBezTo>
                    <a:pt x="953" y="40"/>
                    <a:pt x="1896" y="369"/>
                    <a:pt x="2687" y="986"/>
                  </a:cubicBezTo>
                  <a:lnTo>
                    <a:pt x="3511" y="986"/>
                  </a:lnTo>
                  <a:lnTo>
                    <a:pt x="3511" y="1809"/>
                  </a:ln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80000">
                  <a:srgbClr val="FF0000"/>
                </a:gs>
                <a:gs pos="100000">
                  <a:schemeClr val="bg1"/>
                </a:gs>
              </a:gsLst>
              <a:lin ang="14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5148064" y="2318392"/>
              <a:ext cx="351046" cy="351046"/>
              <a:chOff x="3683368" y="2342383"/>
              <a:chExt cx="351046" cy="351046"/>
            </a:xfrm>
            <a:grpFill/>
          </p:grpSpPr>
          <p:sp>
            <p:nvSpPr>
              <p:cNvPr id="11" name="椭圆 10"/>
              <p:cNvSpPr/>
              <p:nvPr/>
            </p:nvSpPr>
            <p:spPr>
              <a:xfrm>
                <a:off x="3683368" y="2342383"/>
                <a:ext cx="351046" cy="35104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3786883" y="2348629"/>
                <a:ext cx="144016" cy="33855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altLang="zh-CN" sz="2900" b="1" dirty="0">
                    <a:solidFill>
                      <a:srgbClr val="C00000"/>
                    </a:solidFill>
                    <a:latin typeface="微软雅黑" pitchFamily="34" charset="-122"/>
                    <a:ea typeface="微软雅黑" pitchFamily="34" charset="-122"/>
                  </a:rPr>
                  <a:t>2</a:t>
                </a:r>
                <a:endParaRPr lang="zh-CN" altLang="en-US" sz="29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4368702" y="4016570"/>
            <a:ext cx="1588832" cy="1598454"/>
            <a:chOff x="3325813" y="3252609"/>
            <a:chExt cx="1193800" cy="1198563"/>
          </a:xfrm>
          <a:solidFill>
            <a:srgbClr val="C00000"/>
          </a:solidFill>
        </p:grpSpPr>
        <p:sp>
          <p:nvSpPr>
            <p:cNvPr id="14" name="Freeform 5"/>
            <p:cNvSpPr>
              <a:spLocks/>
            </p:cNvSpPr>
            <p:nvPr/>
          </p:nvSpPr>
          <p:spPr bwMode="auto">
            <a:xfrm>
              <a:off x="3325813" y="3252609"/>
              <a:ext cx="1193800" cy="1198563"/>
            </a:xfrm>
            <a:custGeom>
              <a:avLst/>
              <a:gdLst>
                <a:gd name="T0" fmla="*/ 1809 w 4497"/>
                <a:gd name="T1" fmla="*/ 3511 h 4497"/>
                <a:gd name="T2" fmla="*/ 986 w 4497"/>
                <a:gd name="T3" fmla="*/ 3511 h 4497"/>
                <a:gd name="T4" fmla="*/ 986 w 4497"/>
                <a:gd name="T5" fmla="*/ 2687 h 4497"/>
                <a:gd name="T6" fmla="*/ 0 w 4497"/>
                <a:gd name="T7" fmla="*/ 0 h 4497"/>
                <a:gd name="T8" fmla="*/ 1873 w 4497"/>
                <a:gd name="T9" fmla="*/ 0 h 4497"/>
                <a:gd name="T10" fmla="*/ 2721 w 4497"/>
                <a:gd name="T11" fmla="*/ 1776 h 4497"/>
                <a:gd name="T12" fmla="*/ 4497 w 4497"/>
                <a:gd name="T13" fmla="*/ 2624 h 4497"/>
                <a:gd name="T14" fmla="*/ 4497 w 4497"/>
                <a:gd name="T15" fmla="*/ 4497 h 4497"/>
                <a:gd name="T16" fmla="*/ 1809 w 4497"/>
                <a:gd name="T17" fmla="*/ 3511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1809" y="3511"/>
                  </a:moveTo>
                  <a:lnTo>
                    <a:pt x="986" y="3511"/>
                  </a:lnTo>
                  <a:lnTo>
                    <a:pt x="986" y="2687"/>
                  </a:lnTo>
                  <a:cubicBezTo>
                    <a:pt x="369" y="1896"/>
                    <a:pt x="40" y="953"/>
                    <a:pt x="0" y="0"/>
                  </a:cubicBezTo>
                  <a:lnTo>
                    <a:pt x="1873" y="0"/>
                  </a:lnTo>
                  <a:cubicBezTo>
                    <a:pt x="1938" y="644"/>
                    <a:pt x="2222" y="1276"/>
                    <a:pt x="2721" y="1776"/>
                  </a:cubicBezTo>
                  <a:cubicBezTo>
                    <a:pt x="3221" y="2275"/>
                    <a:pt x="3853" y="2558"/>
                    <a:pt x="4497" y="2624"/>
                  </a:cubicBezTo>
                  <a:lnTo>
                    <a:pt x="4497" y="4497"/>
                  </a:lnTo>
                  <a:cubicBezTo>
                    <a:pt x="3544" y="4457"/>
                    <a:pt x="2601" y="4128"/>
                    <a:pt x="1809" y="3511"/>
                  </a:cubicBez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80000">
                  <a:srgbClr val="FF0000"/>
                </a:gs>
                <a:gs pos="100000">
                  <a:schemeClr val="bg1"/>
                </a:gs>
              </a:gsLst>
              <a:lin ang="14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3683368" y="3737557"/>
              <a:ext cx="351046" cy="351046"/>
              <a:chOff x="3683368" y="2342383"/>
              <a:chExt cx="351046" cy="351046"/>
            </a:xfrm>
            <a:grpFill/>
          </p:grpSpPr>
          <p:sp>
            <p:nvSpPr>
              <p:cNvPr id="16" name="椭圆 15"/>
              <p:cNvSpPr/>
              <p:nvPr/>
            </p:nvSpPr>
            <p:spPr>
              <a:xfrm>
                <a:off x="3683368" y="2342383"/>
                <a:ext cx="351046" cy="35104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3786883" y="2348629"/>
                <a:ext cx="144016" cy="33855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altLang="zh-CN" sz="2900" b="1" dirty="0">
                    <a:solidFill>
                      <a:srgbClr val="C00000"/>
                    </a:solidFill>
                    <a:latin typeface="微软雅黑" pitchFamily="34" charset="-122"/>
                    <a:ea typeface="微软雅黑" pitchFamily="34" charset="-122"/>
                  </a:rPr>
                  <a:t>4</a:t>
                </a:r>
                <a:endParaRPr lang="zh-CN" altLang="en-US" sz="29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6096979" y="4016570"/>
            <a:ext cx="1588832" cy="1598454"/>
            <a:chOff x="4624388" y="3252609"/>
            <a:chExt cx="1193800" cy="1198563"/>
          </a:xfrm>
        </p:grpSpPr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4624388" y="3252609"/>
              <a:ext cx="1193800" cy="1198563"/>
            </a:xfrm>
            <a:custGeom>
              <a:avLst/>
              <a:gdLst>
                <a:gd name="T0" fmla="*/ 3511 w 4497"/>
                <a:gd name="T1" fmla="*/ 3511 h 4497"/>
                <a:gd name="T2" fmla="*/ 2687 w 4497"/>
                <a:gd name="T3" fmla="*/ 3511 h 4497"/>
                <a:gd name="T4" fmla="*/ 0 w 4497"/>
                <a:gd name="T5" fmla="*/ 4497 h 4497"/>
                <a:gd name="T6" fmla="*/ 0 w 4497"/>
                <a:gd name="T7" fmla="*/ 2636 h 4497"/>
                <a:gd name="T8" fmla="*/ 1838 w 4497"/>
                <a:gd name="T9" fmla="*/ 1838 h 4497"/>
                <a:gd name="T10" fmla="*/ 2636 w 4497"/>
                <a:gd name="T11" fmla="*/ 0 h 4497"/>
                <a:gd name="T12" fmla="*/ 4497 w 4497"/>
                <a:gd name="T13" fmla="*/ 0 h 4497"/>
                <a:gd name="T14" fmla="*/ 3511 w 4497"/>
                <a:gd name="T15" fmla="*/ 2687 h 4497"/>
                <a:gd name="T16" fmla="*/ 3511 w 4497"/>
                <a:gd name="T17" fmla="*/ 3511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3511" y="3511"/>
                  </a:moveTo>
                  <a:lnTo>
                    <a:pt x="2687" y="3511"/>
                  </a:lnTo>
                  <a:cubicBezTo>
                    <a:pt x="1896" y="4128"/>
                    <a:pt x="953" y="4457"/>
                    <a:pt x="0" y="4497"/>
                  </a:cubicBezTo>
                  <a:lnTo>
                    <a:pt x="0" y="2636"/>
                  </a:lnTo>
                  <a:cubicBezTo>
                    <a:pt x="673" y="2610"/>
                    <a:pt x="1332" y="2345"/>
                    <a:pt x="1838" y="1838"/>
                  </a:cubicBezTo>
                  <a:cubicBezTo>
                    <a:pt x="2345" y="1332"/>
                    <a:pt x="2610" y="673"/>
                    <a:pt x="2636" y="0"/>
                  </a:cubicBezTo>
                  <a:lnTo>
                    <a:pt x="4497" y="0"/>
                  </a:lnTo>
                  <a:cubicBezTo>
                    <a:pt x="4457" y="953"/>
                    <a:pt x="4128" y="1896"/>
                    <a:pt x="3511" y="2687"/>
                  </a:cubicBezTo>
                  <a:lnTo>
                    <a:pt x="3511" y="3511"/>
                  </a:ln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80000">
                  <a:srgbClr val="FF0000"/>
                </a:gs>
                <a:gs pos="100000">
                  <a:schemeClr val="bg1"/>
                </a:gs>
              </a:gsLst>
              <a:lin ang="14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5148064" y="3737557"/>
              <a:ext cx="351046" cy="351046"/>
              <a:chOff x="3683368" y="2342383"/>
              <a:chExt cx="351046" cy="351046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3683368" y="2342383"/>
                <a:ext cx="351046" cy="35104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3786883" y="2348629"/>
                <a:ext cx="144016" cy="33855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altLang="zh-CN" sz="2900" b="1" dirty="0">
                    <a:solidFill>
                      <a:srgbClr val="C00000"/>
                    </a:solidFill>
                    <a:latin typeface="微软雅黑" pitchFamily="34" charset="-122"/>
                    <a:ea typeface="微软雅黑" pitchFamily="34" charset="-122"/>
                  </a:rPr>
                  <a:t>3</a:t>
                </a:r>
                <a:endParaRPr lang="zh-CN" altLang="en-US" sz="29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756295" y="1629594"/>
            <a:ext cx="3218038" cy="1865221"/>
            <a:chOff x="611560" y="1462793"/>
            <a:chExt cx="2417936" cy="1398592"/>
          </a:xfrm>
        </p:grpSpPr>
        <p:sp>
          <p:nvSpPr>
            <p:cNvPr id="24" name="TextBox 23"/>
            <p:cNvSpPr txBox="1"/>
            <p:nvPr/>
          </p:nvSpPr>
          <p:spPr>
            <a:xfrm>
              <a:off x="611560" y="1753389"/>
              <a:ext cx="2417936" cy="110799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3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black"/>
                  </a:solidFill>
                  <a:cs typeface="方正兰亭纤黑简体"/>
                </a:rPr>
                <a:t>单击此处添加文字阐述，添加简短问题说明文字，具体说明文字在此处添加此处。单击此处添加文字阐述，添加简短问题说明文字，具体说明文字在此处添加此处。</a:t>
              </a:r>
            </a:p>
            <a:p>
              <a:pPr lvl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solidFill>
                  <a:prstClr val="black"/>
                </a:solidFill>
                <a:cs typeface="方正兰亭纤黑简体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475656" y="1462793"/>
              <a:ext cx="1553840" cy="2192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sz="1900" b="1" dirty="0">
                  <a:latin typeface="微软雅黑" pitchFamily="34" charset="-122"/>
                  <a:ea typeface="微软雅黑" pitchFamily="34" charset="-122"/>
                </a:rPr>
                <a:t>此处添加文本标题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56295" y="4221803"/>
            <a:ext cx="3218038" cy="1859314"/>
            <a:chOff x="611560" y="3406497"/>
            <a:chExt cx="2417936" cy="1394163"/>
          </a:xfrm>
        </p:grpSpPr>
        <p:sp>
          <p:nvSpPr>
            <p:cNvPr id="27" name="TextBox 26"/>
            <p:cNvSpPr txBox="1"/>
            <p:nvPr/>
          </p:nvSpPr>
          <p:spPr>
            <a:xfrm>
              <a:off x="611560" y="3692664"/>
              <a:ext cx="2417936" cy="110799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3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black"/>
                  </a:solidFill>
                  <a:cs typeface="方正兰亭纤黑简体"/>
                </a:rPr>
                <a:t>单击此处添加文字阐述，添加简短问题说明文字，具体说明文字在此处添加此处。单击此处添加文字阐述，添加简短问题说明文字，具体说明文字在此处添加此处。</a:t>
              </a:r>
            </a:p>
            <a:p>
              <a:pPr lvl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solidFill>
                  <a:prstClr val="black"/>
                </a:solidFill>
                <a:cs typeface="方正兰亭纤黑简体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187624" y="3406497"/>
              <a:ext cx="1819992" cy="2192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sz="1900" b="1" dirty="0">
                  <a:latin typeface="微软雅黑" pitchFamily="34" charset="-122"/>
                  <a:ea typeface="微软雅黑" pitchFamily="34" charset="-122"/>
                </a:rPr>
                <a:t>此处添加文本标题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039804" y="1629594"/>
            <a:ext cx="3162576" cy="1865221"/>
            <a:chOff x="6084168" y="1462793"/>
            <a:chExt cx="2376264" cy="1398592"/>
          </a:xfrm>
        </p:grpSpPr>
        <p:sp>
          <p:nvSpPr>
            <p:cNvPr id="30" name="TextBox 29"/>
            <p:cNvSpPr txBox="1"/>
            <p:nvPr/>
          </p:nvSpPr>
          <p:spPr>
            <a:xfrm>
              <a:off x="6084168" y="1753389"/>
              <a:ext cx="2376264" cy="110799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3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black"/>
                  </a:solidFill>
                  <a:cs typeface="方正兰亭纤黑简体"/>
                </a:rPr>
                <a:t>单击此处添加文字阐述，添加简短问题说明文字，具体说明文字在此处添加此处。单击此处添加文字阐述，添加简短问题说明文字，具体说明文字在此处添加此处。</a:t>
              </a:r>
            </a:p>
            <a:p>
              <a:pPr lvl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solidFill>
                  <a:prstClr val="black"/>
                </a:solidFill>
                <a:cs typeface="方正兰亭纤黑简体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084168" y="1462793"/>
              <a:ext cx="1728192" cy="2192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900" b="1" dirty="0">
                  <a:latin typeface="微软雅黑" pitchFamily="34" charset="-122"/>
                  <a:ea typeface="微软雅黑" pitchFamily="34" charset="-122"/>
                </a:rPr>
                <a:t>此处添加文本标题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039804" y="4234014"/>
            <a:ext cx="3258412" cy="1847100"/>
            <a:chOff x="6084168" y="3415656"/>
            <a:chExt cx="2448272" cy="1385004"/>
          </a:xfrm>
        </p:grpSpPr>
        <p:sp>
          <p:nvSpPr>
            <p:cNvPr id="33" name="TextBox 32"/>
            <p:cNvSpPr txBox="1"/>
            <p:nvPr/>
          </p:nvSpPr>
          <p:spPr>
            <a:xfrm>
              <a:off x="6084168" y="3692664"/>
              <a:ext cx="2448272" cy="110799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3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black"/>
                  </a:solidFill>
                  <a:cs typeface="方正兰亭纤黑简体"/>
                </a:rPr>
                <a:t>单击此处添加文字阐述，添加简短问题说明文字，具体说明文字在此处添加此处。单击此处添加文字阐述，添加简短问题说明文字，具体说明文字在此处添加此处。</a:t>
              </a:r>
            </a:p>
            <a:p>
              <a:pPr lvl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solidFill>
                  <a:prstClr val="black"/>
                </a:solidFill>
                <a:cs typeface="方正兰亭纤黑简体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6084168" y="3415656"/>
              <a:ext cx="1728192" cy="2192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900" b="1" dirty="0">
                  <a:latin typeface="微软雅黑" pitchFamily="34" charset="-122"/>
                  <a:ea typeface="微软雅黑" pitchFamily="34" charset="-122"/>
                </a:rPr>
                <a:t>此处添加文本标题</a:t>
              </a:r>
            </a:p>
          </p:txBody>
        </p:sp>
      </p:grpSp>
      <p:sp>
        <p:nvSpPr>
          <p:cNvPr id="38" name="Rectangle 2"/>
          <p:cNvSpPr>
            <a:spLocks noChangeArrowheads="1"/>
          </p:cNvSpPr>
          <p:nvPr/>
        </p:nvSpPr>
        <p:spPr bwMode="auto">
          <a:xfrm>
            <a:off x="1129159" y="213172"/>
            <a:ext cx="748632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 请输入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第四部分标题（文字可编辑） </a:t>
            </a:r>
            <a:endParaRPr lang="en-US" altLang="zh-CN" b="1" dirty="0"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1732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50"/>
                            </p:stCondLst>
                            <p:childTnLst>
                              <p:par>
                                <p:cTn id="3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50"/>
                            </p:stCondLst>
                            <p:childTnLst>
                              <p:par>
                                <p:cTn id="4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50"/>
                            </p:stCondLst>
                            <p:childTnLst>
                              <p:par>
                                <p:cTn id="4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/>
          </p:cNvSpPr>
          <p:nvPr/>
        </p:nvSpPr>
        <p:spPr bwMode="auto">
          <a:xfrm>
            <a:off x="1065201" y="5518026"/>
            <a:ext cx="10290647" cy="87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方正兰亭纤黑简体"/>
              </a:rPr>
              <a:t>单击此处添加文字阐述，添加简短问题说明文字，具体说明文字在此处添加此处。单击此处添加文字阐述，添加简短问题说明文字，具体说明文字在此处添加此处。单击此处添加文字</a:t>
            </a:r>
            <a:r>
              <a:rPr lang="zh-CN" altLang="en-US" sz="19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方正兰亭纤黑简体"/>
              </a:rPr>
              <a:t>阐述</a:t>
            </a:r>
            <a:endParaRPr lang="zh-CN" altLang="en-US" sz="19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方正兰亭纤黑简体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zh-CN" altLang="en-US" sz="19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方正兰亭纤黑简体"/>
            </a:endParaRPr>
          </a:p>
        </p:txBody>
      </p: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1811135" y="4028055"/>
            <a:ext cx="2561996" cy="1289349"/>
            <a:chOff x="0" y="0"/>
            <a:chExt cx="3194" cy="1624"/>
          </a:xfrm>
        </p:grpSpPr>
        <p:sp>
          <p:nvSpPr>
            <p:cNvPr id="4" name="Rectangle 11"/>
            <p:cNvSpPr>
              <a:spLocks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defTabSz="96622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700" dirty="0">
                  <a:solidFill>
                    <a:srgbClr val="000000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单击此处添加标题</a:t>
              </a:r>
              <a:endParaRPr lang="en-US" sz="17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  <p:sp>
          <p:nvSpPr>
            <p:cNvPr id="5" name="Rectangle 12"/>
            <p:cNvSpPr>
              <a:spLocks/>
            </p:cNvSpPr>
            <p:nvPr/>
          </p:nvSpPr>
          <p:spPr bwMode="auto">
            <a:xfrm>
              <a:off x="0" y="416"/>
              <a:ext cx="3194" cy="1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1600" dirty="0">
                  <a:latin typeface="微软雅黑" pitchFamily="34" charset="-122"/>
                  <a:ea typeface="微软雅黑" pitchFamily="34" charset="-122"/>
                  <a:sym typeface="方正兰亭黑_GBK" pitchFamily="2" charset="-122"/>
                </a:rPr>
                <a:t>单击此处添加文字阐述，添加简短问题说明文字，具体说明文字在此处添加此处。</a:t>
              </a:r>
            </a:p>
          </p:txBody>
        </p:sp>
      </p:grpSp>
      <p:grpSp>
        <p:nvGrpSpPr>
          <p:cNvPr id="6" name="Group 13"/>
          <p:cNvGrpSpPr>
            <a:grpSpLocks/>
          </p:cNvGrpSpPr>
          <p:nvPr/>
        </p:nvGrpSpPr>
        <p:grpSpPr bwMode="auto">
          <a:xfrm>
            <a:off x="1133336" y="4011053"/>
            <a:ext cx="469246" cy="463658"/>
            <a:chOff x="0" y="0"/>
            <a:chExt cx="584" cy="584"/>
          </a:xfrm>
        </p:grpSpPr>
        <p:sp>
          <p:nvSpPr>
            <p:cNvPr id="7" name="Oval 14"/>
            <p:cNvSpPr>
              <a:spLocks/>
            </p:cNvSpPr>
            <p:nvPr/>
          </p:nvSpPr>
          <p:spPr bwMode="auto">
            <a:xfrm>
              <a:off x="0" y="0"/>
              <a:ext cx="584" cy="584"/>
            </a:xfrm>
            <a:prstGeom prst="ellipse">
              <a:avLst/>
            </a:prstGeom>
            <a:gradFill>
              <a:gsLst>
                <a:gs pos="0">
                  <a:srgbClr val="C00000"/>
                </a:gs>
                <a:gs pos="80000">
                  <a:srgbClr val="FF0000"/>
                </a:gs>
                <a:gs pos="100000">
                  <a:schemeClr val="bg1"/>
                </a:gs>
              </a:gsLst>
              <a:lin ang="144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defTabSz="96622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00" ker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8" name="Rectangle 15"/>
            <p:cNvSpPr>
              <a:spLocks/>
            </p:cNvSpPr>
            <p:nvPr/>
          </p:nvSpPr>
          <p:spPr bwMode="auto">
            <a:xfrm>
              <a:off x="0" y="8"/>
              <a:ext cx="584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defTabSz="96622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300" kern="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/>
                  <a:ea typeface="微软雅黑"/>
                  <a:cs typeface="Lato Light" charset="0"/>
                  <a:sym typeface="Lato Light" charset="0"/>
                </a:rPr>
                <a:t>1</a:t>
              </a:r>
            </a:p>
          </p:txBody>
        </p:sp>
      </p:grpSp>
      <p:grpSp>
        <p:nvGrpSpPr>
          <p:cNvPr id="9" name="Group 4"/>
          <p:cNvGrpSpPr/>
          <p:nvPr/>
        </p:nvGrpSpPr>
        <p:grpSpPr>
          <a:xfrm>
            <a:off x="982638" y="3457386"/>
            <a:ext cx="9896449" cy="284581"/>
            <a:chOff x="899592" y="2852807"/>
            <a:chExt cx="7344815" cy="213386"/>
          </a:xfrm>
          <a:solidFill>
            <a:srgbClr val="C00000"/>
          </a:solidFill>
        </p:grpSpPr>
        <p:sp>
          <p:nvSpPr>
            <p:cNvPr id="10" name="Rectangle 61"/>
            <p:cNvSpPr/>
            <p:nvPr/>
          </p:nvSpPr>
          <p:spPr bwMode="auto">
            <a:xfrm>
              <a:off x="899592" y="2852807"/>
              <a:ext cx="7344815" cy="32031"/>
            </a:xfrm>
            <a:prstGeom prst="rect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30729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80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1" name="Flowchart: Merge 3"/>
            <p:cNvSpPr/>
            <p:nvPr/>
          </p:nvSpPr>
          <p:spPr bwMode="auto">
            <a:xfrm>
              <a:off x="1099027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30729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80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2" name="Flowchart: Merge 64"/>
            <p:cNvSpPr/>
            <p:nvPr/>
          </p:nvSpPr>
          <p:spPr bwMode="auto">
            <a:xfrm>
              <a:off x="3708663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30729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80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3" name="Flowchart: Merge 65"/>
            <p:cNvSpPr/>
            <p:nvPr/>
          </p:nvSpPr>
          <p:spPr bwMode="auto">
            <a:xfrm>
              <a:off x="6174461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30729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80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4" name="Group 10"/>
          <p:cNvGrpSpPr>
            <a:grpSpLocks/>
          </p:cNvGrpSpPr>
          <p:nvPr/>
        </p:nvGrpSpPr>
        <p:grpSpPr bwMode="auto">
          <a:xfrm>
            <a:off x="5352619" y="4028055"/>
            <a:ext cx="2470553" cy="1289349"/>
            <a:chOff x="0" y="0"/>
            <a:chExt cx="3080" cy="1624"/>
          </a:xfrm>
        </p:grpSpPr>
        <p:sp>
          <p:nvSpPr>
            <p:cNvPr id="15" name="Rectangle 11"/>
            <p:cNvSpPr>
              <a:spLocks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defTabSz="96622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700" dirty="0">
                  <a:solidFill>
                    <a:srgbClr val="000000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单击此处添加标题</a:t>
              </a:r>
              <a:endParaRPr lang="en-US" sz="17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  <p:sp>
          <p:nvSpPr>
            <p:cNvPr id="16" name="Rectangle 12"/>
            <p:cNvSpPr>
              <a:spLocks/>
            </p:cNvSpPr>
            <p:nvPr/>
          </p:nvSpPr>
          <p:spPr bwMode="auto">
            <a:xfrm>
              <a:off x="0" y="416"/>
              <a:ext cx="3080" cy="1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lvl="0"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16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rPr>
                <a:t>单击此处添加文字阐述，添加简短问题说明文字，具体说明文字在此处添加此处。</a:t>
              </a:r>
            </a:p>
          </p:txBody>
        </p:sp>
      </p:grpSp>
      <p:grpSp>
        <p:nvGrpSpPr>
          <p:cNvPr id="17" name="Group 13"/>
          <p:cNvGrpSpPr>
            <a:grpSpLocks/>
          </p:cNvGrpSpPr>
          <p:nvPr/>
        </p:nvGrpSpPr>
        <p:grpSpPr bwMode="auto">
          <a:xfrm>
            <a:off x="4625804" y="4017404"/>
            <a:ext cx="476476" cy="473979"/>
            <a:chOff x="-61" y="8"/>
            <a:chExt cx="593" cy="597"/>
          </a:xfrm>
        </p:grpSpPr>
        <p:sp>
          <p:nvSpPr>
            <p:cNvPr id="18" name="Oval 14"/>
            <p:cNvSpPr>
              <a:spLocks/>
            </p:cNvSpPr>
            <p:nvPr/>
          </p:nvSpPr>
          <p:spPr bwMode="auto">
            <a:xfrm>
              <a:off x="-61" y="21"/>
              <a:ext cx="584" cy="584"/>
            </a:xfrm>
            <a:prstGeom prst="ellipse">
              <a:avLst/>
            </a:prstGeom>
            <a:gradFill>
              <a:gsLst>
                <a:gs pos="0">
                  <a:srgbClr val="C00000"/>
                </a:gs>
                <a:gs pos="80000">
                  <a:srgbClr val="FF0000"/>
                </a:gs>
                <a:gs pos="100000">
                  <a:schemeClr val="bg1"/>
                </a:gs>
              </a:gsLst>
              <a:lin ang="144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defTabSz="96622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00" ker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9" name="Rectangle 15"/>
            <p:cNvSpPr>
              <a:spLocks/>
            </p:cNvSpPr>
            <p:nvPr/>
          </p:nvSpPr>
          <p:spPr bwMode="auto">
            <a:xfrm>
              <a:off x="-52" y="8"/>
              <a:ext cx="584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defTabSz="96622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300" kern="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/>
                  <a:ea typeface="微软雅黑"/>
                  <a:cs typeface="Lato Light" charset="0"/>
                  <a:sym typeface="Lato Light" charset="0"/>
                </a:rPr>
                <a:t>2</a:t>
              </a:r>
            </a:p>
          </p:txBody>
        </p:sp>
      </p:grpSp>
      <p:grpSp>
        <p:nvGrpSpPr>
          <p:cNvPr id="20" name="Group 10"/>
          <p:cNvGrpSpPr>
            <a:grpSpLocks/>
          </p:cNvGrpSpPr>
          <p:nvPr/>
        </p:nvGrpSpPr>
        <p:grpSpPr bwMode="auto">
          <a:xfrm>
            <a:off x="8704569" y="4028055"/>
            <a:ext cx="2568413" cy="1289349"/>
            <a:chOff x="0" y="0"/>
            <a:chExt cx="3202" cy="1624"/>
          </a:xfrm>
        </p:grpSpPr>
        <p:sp>
          <p:nvSpPr>
            <p:cNvPr id="21" name="Rectangle 11"/>
            <p:cNvSpPr>
              <a:spLocks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defTabSz="96622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700" dirty="0">
                  <a:solidFill>
                    <a:srgbClr val="000000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单击此处添加标题</a:t>
              </a:r>
              <a:endParaRPr lang="en-US" sz="17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  <p:sp>
          <p:nvSpPr>
            <p:cNvPr id="22" name="Rectangle 12"/>
            <p:cNvSpPr>
              <a:spLocks/>
            </p:cNvSpPr>
            <p:nvPr/>
          </p:nvSpPr>
          <p:spPr bwMode="auto">
            <a:xfrm>
              <a:off x="0" y="416"/>
              <a:ext cx="3202" cy="1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lvl="0"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16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rPr>
                <a:t>单击此处添加文字阐述，添加简短问题说明文字，具体说明文字在此处添加此处。</a:t>
              </a:r>
            </a:p>
          </p:txBody>
        </p:sp>
      </p:grpSp>
      <p:grpSp>
        <p:nvGrpSpPr>
          <p:cNvPr id="23" name="Group 13"/>
          <p:cNvGrpSpPr>
            <a:grpSpLocks/>
          </p:cNvGrpSpPr>
          <p:nvPr/>
        </p:nvGrpSpPr>
        <p:grpSpPr bwMode="auto">
          <a:xfrm>
            <a:off x="8026771" y="4011053"/>
            <a:ext cx="469246" cy="463658"/>
            <a:chOff x="0" y="0"/>
            <a:chExt cx="584" cy="584"/>
          </a:xfrm>
          <a:noFill/>
        </p:grpSpPr>
        <p:sp>
          <p:nvSpPr>
            <p:cNvPr id="24" name="Oval 14"/>
            <p:cNvSpPr>
              <a:spLocks/>
            </p:cNvSpPr>
            <p:nvPr/>
          </p:nvSpPr>
          <p:spPr bwMode="auto">
            <a:xfrm>
              <a:off x="0" y="0"/>
              <a:ext cx="584" cy="584"/>
            </a:xfrm>
            <a:prstGeom prst="ellipse">
              <a:avLst/>
            </a:prstGeom>
            <a:gradFill>
              <a:gsLst>
                <a:gs pos="0">
                  <a:srgbClr val="C00000"/>
                </a:gs>
                <a:gs pos="80000">
                  <a:srgbClr val="FF0000"/>
                </a:gs>
                <a:gs pos="100000">
                  <a:schemeClr val="bg1"/>
                </a:gs>
              </a:gsLst>
              <a:lin ang="144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defTabSz="96622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00" ker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5" name="Rectangle 15"/>
            <p:cNvSpPr>
              <a:spLocks/>
            </p:cNvSpPr>
            <p:nvPr/>
          </p:nvSpPr>
          <p:spPr bwMode="auto">
            <a:xfrm>
              <a:off x="0" y="8"/>
              <a:ext cx="584" cy="54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defTabSz="96622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300" kern="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/>
                  <a:ea typeface="微软雅黑"/>
                  <a:cs typeface="Lato Light" charset="0"/>
                  <a:sym typeface="Lato Light" charset="0"/>
                </a:rPr>
                <a:t>3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270670" y="1231012"/>
            <a:ext cx="3229305" cy="2118463"/>
            <a:chOff x="1558702" y="1056765"/>
            <a:chExt cx="3229305" cy="2118463"/>
          </a:xfrm>
        </p:grpSpPr>
        <p:pic>
          <p:nvPicPr>
            <p:cNvPr id="35" name="Picture 40" descr="相片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68" t="1877" r="7607" b="7428"/>
            <a:stretch>
              <a:fillRect/>
            </a:stretch>
          </p:blipFill>
          <p:spPr bwMode="auto">
            <a:xfrm>
              <a:off x="1558702" y="1056765"/>
              <a:ext cx="3229305" cy="21184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578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878828" y="1332536"/>
              <a:ext cx="2609792" cy="16028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3" name="组合 32"/>
          <p:cNvGrpSpPr/>
          <p:nvPr/>
        </p:nvGrpSpPr>
        <p:grpSpPr>
          <a:xfrm>
            <a:off x="4655046" y="1202607"/>
            <a:ext cx="3229305" cy="2118463"/>
            <a:chOff x="4943078" y="1028360"/>
            <a:chExt cx="3229305" cy="2118463"/>
          </a:xfrm>
        </p:grpSpPr>
        <p:pic>
          <p:nvPicPr>
            <p:cNvPr id="37" name="Picture 40" descr="相片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68" t="1877" r="7607" b="7428"/>
            <a:stretch>
              <a:fillRect/>
            </a:stretch>
          </p:blipFill>
          <p:spPr bwMode="auto">
            <a:xfrm>
              <a:off x="4943078" y="1028360"/>
              <a:ext cx="3229305" cy="21184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580" name="Picture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362163" y="1319262"/>
              <a:ext cx="2391134" cy="15934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4" name="组合 33"/>
          <p:cNvGrpSpPr/>
          <p:nvPr/>
        </p:nvGrpSpPr>
        <p:grpSpPr>
          <a:xfrm>
            <a:off x="8039422" y="1197546"/>
            <a:ext cx="3229305" cy="2118463"/>
            <a:chOff x="8314436" y="1023299"/>
            <a:chExt cx="3229305" cy="2118463"/>
          </a:xfrm>
        </p:grpSpPr>
        <p:pic>
          <p:nvPicPr>
            <p:cNvPr id="38" name="Picture 40" descr="相片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68" t="1877" r="7607" b="7428"/>
            <a:stretch>
              <a:fillRect/>
            </a:stretch>
          </p:blipFill>
          <p:spPr bwMode="auto">
            <a:xfrm>
              <a:off x="8314436" y="1023299"/>
              <a:ext cx="3229305" cy="21184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588" name="Picture 1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742611" y="1264848"/>
              <a:ext cx="2431136" cy="1702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2" name="Rectangle 2"/>
          <p:cNvSpPr>
            <a:spLocks noChangeArrowheads="1"/>
          </p:cNvSpPr>
          <p:nvPr/>
        </p:nvSpPr>
        <p:spPr bwMode="auto">
          <a:xfrm>
            <a:off x="1129159" y="213172"/>
            <a:ext cx="748632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 请输入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第四部分标题（文字可编辑） </a:t>
            </a:r>
            <a:endParaRPr lang="en-US" altLang="zh-CN" b="1" dirty="0"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8741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5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125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5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125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50"/>
                            </p:stCondLst>
                            <p:childTnLst>
                              <p:par>
                                <p:cTn id="3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5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125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871070" y="1452008"/>
            <a:ext cx="1013866" cy="2542082"/>
            <a:chOff x="4849719" y="1172465"/>
            <a:chExt cx="1126534" cy="2825916"/>
          </a:xfrm>
          <a:effectLst/>
        </p:grpSpPr>
        <p:sp>
          <p:nvSpPr>
            <p:cNvPr id="3" name="Freeform 222"/>
            <p:cNvSpPr>
              <a:spLocks/>
            </p:cNvSpPr>
            <p:nvPr/>
          </p:nvSpPr>
          <p:spPr bwMode="auto">
            <a:xfrm>
              <a:off x="4849719" y="1458168"/>
              <a:ext cx="1126534" cy="2245985"/>
            </a:xfrm>
            <a:custGeom>
              <a:avLst/>
              <a:gdLst>
                <a:gd name="T0" fmla="*/ 0 w 334"/>
                <a:gd name="T1" fmla="*/ 0 h 668"/>
                <a:gd name="T2" fmla="*/ 0 w 334"/>
                <a:gd name="T3" fmla="*/ 204 h 668"/>
                <a:gd name="T4" fmla="*/ 129 w 334"/>
                <a:gd name="T5" fmla="*/ 334 h 668"/>
                <a:gd name="T6" fmla="*/ 129 w 334"/>
                <a:gd name="T7" fmla="*/ 334 h 668"/>
                <a:gd name="T8" fmla="*/ 0 w 334"/>
                <a:gd name="T9" fmla="*/ 463 h 668"/>
                <a:gd name="T10" fmla="*/ 0 w 334"/>
                <a:gd name="T11" fmla="*/ 668 h 668"/>
                <a:gd name="T12" fmla="*/ 334 w 334"/>
                <a:gd name="T13" fmla="*/ 334 h 668"/>
                <a:gd name="T14" fmla="*/ 0 w 334"/>
                <a:gd name="T15" fmla="*/ 0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4" h="668">
                  <a:moveTo>
                    <a:pt x="0" y="0"/>
                  </a:moveTo>
                  <a:cubicBezTo>
                    <a:pt x="0" y="204"/>
                    <a:pt x="0" y="204"/>
                    <a:pt x="0" y="204"/>
                  </a:cubicBezTo>
                  <a:cubicBezTo>
                    <a:pt x="71" y="204"/>
                    <a:pt x="129" y="262"/>
                    <a:pt x="129" y="334"/>
                  </a:cubicBezTo>
                  <a:cubicBezTo>
                    <a:pt x="129" y="334"/>
                    <a:pt x="129" y="334"/>
                    <a:pt x="129" y="334"/>
                  </a:cubicBezTo>
                  <a:cubicBezTo>
                    <a:pt x="129" y="405"/>
                    <a:pt x="71" y="463"/>
                    <a:pt x="0" y="463"/>
                  </a:cubicBezTo>
                  <a:cubicBezTo>
                    <a:pt x="0" y="668"/>
                    <a:pt x="0" y="668"/>
                    <a:pt x="0" y="668"/>
                  </a:cubicBezTo>
                  <a:cubicBezTo>
                    <a:pt x="184" y="668"/>
                    <a:pt x="334" y="518"/>
                    <a:pt x="334" y="334"/>
                  </a:cubicBezTo>
                  <a:cubicBezTo>
                    <a:pt x="334" y="149"/>
                    <a:pt x="184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80000">
                  <a:srgbClr val="FF0000"/>
                </a:gs>
                <a:gs pos="100000">
                  <a:schemeClr val="bg1"/>
                </a:gs>
              </a:gsLst>
              <a:lin ang="14400000" scaled="0"/>
            </a:gradFill>
            <a:ln w="19050">
              <a:solidFill>
                <a:schemeClr val="bg1"/>
              </a:solidFill>
            </a:ln>
            <a:effectLst>
              <a:outerShdw blurRad="1270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l="971" t="9608" r="58068" b="11113"/>
            <a:stretch/>
          </p:blipFill>
          <p:spPr>
            <a:xfrm rot="10800000" flipV="1">
              <a:off x="4849719" y="1172465"/>
              <a:ext cx="96402" cy="1357201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/>
            <a:srcRect l="971" t="9608" r="58068" b="11113"/>
            <a:stretch/>
          </p:blipFill>
          <p:spPr>
            <a:xfrm rot="10800000" flipV="1">
              <a:off x="4849719" y="2641180"/>
              <a:ext cx="96402" cy="1357201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4871070" y="3785434"/>
            <a:ext cx="1013866" cy="2596687"/>
            <a:chOff x="4849719" y="3766428"/>
            <a:chExt cx="1126534" cy="2886618"/>
          </a:xfrm>
          <a:effectLst/>
        </p:grpSpPr>
        <p:sp>
          <p:nvSpPr>
            <p:cNvPr id="7" name="Freeform 222"/>
            <p:cNvSpPr>
              <a:spLocks/>
            </p:cNvSpPr>
            <p:nvPr/>
          </p:nvSpPr>
          <p:spPr bwMode="auto">
            <a:xfrm>
              <a:off x="4849719" y="4061762"/>
              <a:ext cx="1126534" cy="2245985"/>
            </a:xfrm>
            <a:custGeom>
              <a:avLst/>
              <a:gdLst>
                <a:gd name="T0" fmla="*/ 0 w 334"/>
                <a:gd name="T1" fmla="*/ 0 h 668"/>
                <a:gd name="T2" fmla="*/ 0 w 334"/>
                <a:gd name="T3" fmla="*/ 204 h 668"/>
                <a:gd name="T4" fmla="*/ 129 w 334"/>
                <a:gd name="T5" fmla="*/ 334 h 668"/>
                <a:gd name="T6" fmla="*/ 129 w 334"/>
                <a:gd name="T7" fmla="*/ 334 h 668"/>
                <a:gd name="T8" fmla="*/ 0 w 334"/>
                <a:gd name="T9" fmla="*/ 463 h 668"/>
                <a:gd name="T10" fmla="*/ 0 w 334"/>
                <a:gd name="T11" fmla="*/ 668 h 668"/>
                <a:gd name="T12" fmla="*/ 334 w 334"/>
                <a:gd name="T13" fmla="*/ 334 h 668"/>
                <a:gd name="T14" fmla="*/ 0 w 334"/>
                <a:gd name="T15" fmla="*/ 0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4" h="668">
                  <a:moveTo>
                    <a:pt x="0" y="0"/>
                  </a:moveTo>
                  <a:cubicBezTo>
                    <a:pt x="0" y="204"/>
                    <a:pt x="0" y="204"/>
                    <a:pt x="0" y="204"/>
                  </a:cubicBezTo>
                  <a:cubicBezTo>
                    <a:pt x="71" y="204"/>
                    <a:pt x="129" y="262"/>
                    <a:pt x="129" y="334"/>
                  </a:cubicBezTo>
                  <a:cubicBezTo>
                    <a:pt x="129" y="334"/>
                    <a:pt x="129" y="334"/>
                    <a:pt x="129" y="334"/>
                  </a:cubicBezTo>
                  <a:cubicBezTo>
                    <a:pt x="129" y="405"/>
                    <a:pt x="71" y="463"/>
                    <a:pt x="0" y="463"/>
                  </a:cubicBezTo>
                  <a:cubicBezTo>
                    <a:pt x="0" y="668"/>
                    <a:pt x="0" y="668"/>
                    <a:pt x="0" y="668"/>
                  </a:cubicBezTo>
                  <a:cubicBezTo>
                    <a:pt x="184" y="668"/>
                    <a:pt x="334" y="518"/>
                    <a:pt x="334" y="334"/>
                  </a:cubicBezTo>
                  <a:cubicBezTo>
                    <a:pt x="334" y="149"/>
                    <a:pt x="184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80000">
                  <a:srgbClr val="FF0000"/>
                </a:gs>
                <a:gs pos="100000">
                  <a:schemeClr val="bg1"/>
                </a:gs>
              </a:gsLst>
              <a:lin ang="14400000" scaled="0"/>
            </a:gradFill>
            <a:ln w="19050">
              <a:solidFill>
                <a:schemeClr val="bg1"/>
              </a:solidFill>
            </a:ln>
            <a:effectLst>
              <a:outerShdw blurRad="1270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/>
            <a:srcRect l="971" t="9608" r="58068" b="11113"/>
            <a:stretch/>
          </p:blipFill>
          <p:spPr>
            <a:xfrm rot="10800000" flipV="1">
              <a:off x="4849719" y="3766428"/>
              <a:ext cx="96402" cy="135720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/>
            <a:srcRect l="971" t="9608" r="58068" b="11113"/>
            <a:stretch/>
          </p:blipFill>
          <p:spPr>
            <a:xfrm rot="10800000" flipV="1">
              <a:off x="4849719" y="5295845"/>
              <a:ext cx="96402" cy="1357201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6088974" y="1452009"/>
            <a:ext cx="1014344" cy="2542082"/>
            <a:chOff x="5976253" y="1172466"/>
            <a:chExt cx="1127065" cy="2825916"/>
          </a:xfrm>
          <a:effectLst/>
        </p:grpSpPr>
        <p:sp>
          <p:nvSpPr>
            <p:cNvPr id="11" name="Freeform 222"/>
            <p:cNvSpPr>
              <a:spLocks/>
            </p:cNvSpPr>
            <p:nvPr/>
          </p:nvSpPr>
          <p:spPr bwMode="auto">
            <a:xfrm flipH="1">
              <a:off x="5976253" y="1458168"/>
              <a:ext cx="1126534" cy="2245985"/>
            </a:xfrm>
            <a:custGeom>
              <a:avLst/>
              <a:gdLst>
                <a:gd name="T0" fmla="*/ 0 w 334"/>
                <a:gd name="T1" fmla="*/ 0 h 668"/>
                <a:gd name="T2" fmla="*/ 0 w 334"/>
                <a:gd name="T3" fmla="*/ 204 h 668"/>
                <a:gd name="T4" fmla="*/ 129 w 334"/>
                <a:gd name="T5" fmla="*/ 334 h 668"/>
                <a:gd name="T6" fmla="*/ 129 w 334"/>
                <a:gd name="T7" fmla="*/ 334 h 668"/>
                <a:gd name="T8" fmla="*/ 0 w 334"/>
                <a:gd name="T9" fmla="*/ 463 h 668"/>
                <a:gd name="T10" fmla="*/ 0 w 334"/>
                <a:gd name="T11" fmla="*/ 668 h 668"/>
                <a:gd name="T12" fmla="*/ 334 w 334"/>
                <a:gd name="T13" fmla="*/ 334 h 668"/>
                <a:gd name="T14" fmla="*/ 0 w 334"/>
                <a:gd name="T15" fmla="*/ 0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4" h="668">
                  <a:moveTo>
                    <a:pt x="0" y="0"/>
                  </a:moveTo>
                  <a:cubicBezTo>
                    <a:pt x="0" y="204"/>
                    <a:pt x="0" y="204"/>
                    <a:pt x="0" y="204"/>
                  </a:cubicBezTo>
                  <a:cubicBezTo>
                    <a:pt x="71" y="204"/>
                    <a:pt x="129" y="262"/>
                    <a:pt x="129" y="334"/>
                  </a:cubicBezTo>
                  <a:cubicBezTo>
                    <a:pt x="129" y="334"/>
                    <a:pt x="129" y="334"/>
                    <a:pt x="129" y="334"/>
                  </a:cubicBezTo>
                  <a:cubicBezTo>
                    <a:pt x="129" y="405"/>
                    <a:pt x="71" y="463"/>
                    <a:pt x="0" y="463"/>
                  </a:cubicBezTo>
                  <a:cubicBezTo>
                    <a:pt x="0" y="668"/>
                    <a:pt x="0" y="668"/>
                    <a:pt x="0" y="668"/>
                  </a:cubicBezTo>
                  <a:cubicBezTo>
                    <a:pt x="184" y="668"/>
                    <a:pt x="334" y="518"/>
                    <a:pt x="334" y="334"/>
                  </a:cubicBezTo>
                  <a:cubicBezTo>
                    <a:pt x="334" y="149"/>
                    <a:pt x="184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80000">
                  <a:srgbClr val="FF0000"/>
                </a:gs>
                <a:gs pos="100000">
                  <a:schemeClr val="bg1"/>
                </a:gs>
              </a:gsLst>
              <a:lin ang="14400000" scaled="0"/>
            </a:gradFill>
            <a:ln w="19050">
              <a:solidFill>
                <a:schemeClr val="bg1"/>
              </a:solidFill>
            </a:ln>
            <a:effectLst>
              <a:outerShdw blurRad="1270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3"/>
            <a:srcRect l="971" t="9608" r="58068" b="11113"/>
            <a:stretch/>
          </p:blipFill>
          <p:spPr>
            <a:xfrm rot="10800000" flipH="1" flipV="1">
              <a:off x="7006916" y="1172466"/>
              <a:ext cx="96402" cy="1357201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3"/>
            <a:srcRect l="971" t="9608" r="58068" b="11113"/>
            <a:stretch/>
          </p:blipFill>
          <p:spPr>
            <a:xfrm rot="10800000" flipH="1" flipV="1">
              <a:off x="7006916" y="2641181"/>
              <a:ext cx="96402" cy="1357201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6088974" y="3785435"/>
            <a:ext cx="1014344" cy="2596687"/>
            <a:chOff x="5976253" y="3766429"/>
            <a:chExt cx="1127065" cy="2886618"/>
          </a:xfrm>
          <a:effectLst/>
        </p:grpSpPr>
        <p:sp>
          <p:nvSpPr>
            <p:cNvPr id="15" name="Freeform 222"/>
            <p:cNvSpPr>
              <a:spLocks/>
            </p:cNvSpPr>
            <p:nvPr/>
          </p:nvSpPr>
          <p:spPr bwMode="auto">
            <a:xfrm flipH="1">
              <a:off x="5976253" y="4061762"/>
              <a:ext cx="1126534" cy="2245985"/>
            </a:xfrm>
            <a:custGeom>
              <a:avLst/>
              <a:gdLst>
                <a:gd name="T0" fmla="*/ 0 w 334"/>
                <a:gd name="T1" fmla="*/ 0 h 668"/>
                <a:gd name="T2" fmla="*/ 0 w 334"/>
                <a:gd name="T3" fmla="*/ 204 h 668"/>
                <a:gd name="T4" fmla="*/ 129 w 334"/>
                <a:gd name="T5" fmla="*/ 334 h 668"/>
                <a:gd name="T6" fmla="*/ 129 w 334"/>
                <a:gd name="T7" fmla="*/ 334 h 668"/>
                <a:gd name="T8" fmla="*/ 0 w 334"/>
                <a:gd name="T9" fmla="*/ 463 h 668"/>
                <a:gd name="T10" fmla="*/ 0 w 334"/>
                <a:gd name="T11" fmla="*/ 668 h 668"/>
                <a:gd name="T12" fmla="*/ 334 w 334"/>
                <a:gd name="T13" fmla="*/ 334 h 668"/>
                <a:gd name="T14" fmla="*/ 0 w 334"/>
                <a:gd name="T15" fmla="*/ 0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4" h="668">
                  <a:moveTo>
                    <a:pt x="0" y="0"/>
                  </a:moveTo>
                  <a:cubicBezTo>
                    <a:pt x="0" y="204"/>
                    <a:pt x="0" y="204"/>
                    <a:pt x="0" y="204"/>
                  </a:cubicBezTo>
                  <a:cubicBezTo>
                    <a:pt x="71" y="204"/>
                    <a:pt x="129" y="262"/>
                    <a:pt x="129" y="334"/>
                  </a:cubicBezTo>
                  <a:cubicBezTo>
                    <a:pt x="129" y="334"/>
                    <a:pt x="129" y="334"/>
                    <a:pt x="129" y="334"/>
                  </a:cubicBezTo>
                  <a:cubicBezTo>
                    <a:pt x="129" y="405"/>
                    <a:pt x="71" y="463"/>
                    <a:pt x="0" y="463"/>
                  </a:cubicBezTo>
                  <a:cubicBezTo>
                    <a:pt x="0" y="668"/>
                    <a:pt x="0" y="668"/>
                    <a:pt x="0" y="668"/>
                  </a:cubicBezTo>
                  <a:cubicBezTo>
                    <a:pt x="184" y="668"/>
                    <a:pt x="334" y="518"/>
                    <a:pt x="334" y="334"/>
                  </a:cubicBezTo>
                  <a:cubicBezTo>
                    <a:pt x="334" y="149"/>
                    <a:pt x="184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80000">
                  <a:srgbClr val="FF0000"/>
                </a:gs>
                <a:gs pos="100000">
                  <a:schemeClr val="bg1"/>
                </a:gs>
              </a:gsLst>
              <a:lin ang="14400000" scaled="0"/>
            </a:gradFill>
            <a:ln w="19050">
              <a:solidFill>
                <a:schemeClr val="bg1"/>
              </a:solidFill>
            </a:ln>
            <a:effectLst>
              <a:outerShdw blurRad="1270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3"/>
            <a:srcRect l="971" t="9608" r="58068" b="11113"/>
            <a:stretch/>
          </p:blipFill>
          <p:spPr>
            <a:xfrm rot="10800000" flipH="1" flipV="1">
              <a:off x="7006916" y="3766429"/>
              <a:ext cx="96402" cy="1357201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3"/>
            <a:srcRect l="971" t="9608" r="58068" b="11113"/>
            <a:stretch/>
          </p:blipFill>
          <p:spPr>
            <a:xfrm rot="10800000" flipH="1" flipV="1">
              <a:off x="7006916" y="5295846"/>
              <a:ext cx="96402" cy="1357201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7391350" y="4375901"/>
            <a:ext cx="4179546" cy="1395779"/>
            <a:chOff x="7063225" y="4422823"/>
            <a:chExt cx="4644007" cy="1551624"/>
          </a:xfrm>
        </p:grpSpPr>
        <p:sp>
          <p:nvSpPr>
            <p:cNvPr id="19" name="文本框 23"/>
            <p:cNvSpPr>
              <a:spLocks noChangeArrowheads="1"/>
            </p:cNvSpPr>
            <p:nvPr/>
          </p:nvSpPr>
          <p:spPr bwMode="auto">
            <a:xfrm>
              <a:off x="7063225" y="4896980"/>
              <a:ext cx="4644007" cy="1077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319" tIns="45659" rIns="91319" bIns="45659">
              <a:spAutoFit/>
            </a:bodyPr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方正兰亭纤黑简体"/>
                </a:rPr>
                <a:t>      单击此处添加文字阐述，添加简短问题说明文字，具体说明文字在此处添加此处。单击此处添加文字阐述，添加简短问题说明文字，具体说明文字在此处添加此处。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8052421" y="4422823"/>
              <a:ext cx="2363265" cy="4154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文本</a:t>
              </a:r>
              <a:r>
                <a:rPr lang="zh-CN" alt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标题四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391350" y="1967361"/>
            <a:ext cx="4179546" cy="1395779"/>
            <a:chOff x="7063225" y="4422823"/>
            <a:chExt cx="4644007" cy="1551624"/>
          </a:xfrm>
        </p:grpSpPr>
        <p:sp>
          <p:nvSpPr>
            <p:cNvPr id="22" name="文本框 23"/>
            <p:cNvSpPr>
              <a:spLocks noChangeArrowheads="1"/>
            </p:cNvSpPr>
            <p:nvPr/>
          </p:nvSpPr>
          <p:spPr bwMode="auto">
            <a:xfrm>
              <a:off x="7063225" y="4896980"/>
              <a:ext cx="4644007" cy="1077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319" tIns="45659" rIns="91319" bIns="45659">
              <a:spAutoFit/>
            </a:bodyPr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方正兰亭纤黑简体"/>
                </a:rPr>
                <a:t>      单击此处添加文字阐述，添加简短问题说明文字，具体说明文字在此处添加此处。单击此处添加文字阐述，添加简短问题说明文字，具体说明文字在此处添加此处。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8052421" y="4422823"/>
              <a:ext cx="2363265" cy="4154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文本</a:t>
              </a:r>
              <a:r>
                <a:rPr lang="zh-CN" alt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标题三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78582" y="4332077"/>
            <a:ext cx="4179546" cy="1395779"/>
            <a:chOff x="7063225" y="4422823"/>
            <a:chExt cx="4644007" cy="1551624"/>
          </a:xfrm>
        </p:grpSpPr>
        <p:sp>
          <p:nvSpPr>
            <p:cNvPr id="25" name="文本框 23"/>
            <p:cNvSpPr>
              <a:spLocks noChangeArrowheads="1"/>
            </p:cNvSpPr>
            <p:nvPr/>
          </p:nvSpPr>
          <p:spPr bwMode="auto">
            <a:xfrm>
              <a:off x="7063225" y="4896980"/>
              <a:ext cx="4644007" cy="1077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319" tIns="45659" rIns="91319" bIns="45659">
              <a:spAutoFit/>
            </a:bodyPr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方正兰亭纤黑简体"/>
                </a:rPr>
                <a:t>      单击此处添加文字阐述，添加简短问题说明文字，具体说明文字在此处添加此处。单击此处添加文字阐述，添加简短问题说明文字，具体说明文字在此处添加此处。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8052421" y="4422823"/>
              <a:ext cx="2363265" cy="4154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文本标题</a:t>
              </a:r>
              <a:r>
                <a:rPr lang="zh-CN" alt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二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43388" y="1923537"/>
            <a:ext cx="4179546" cy="1395779"/>
            <a:chOff x="7063225" y="4422823"/>
            <a:chExt cx="4644007" cy="1551624"/>
          </a:xfrm>
        </p:grpSpPr>
        <p:sp>
          <p:nvSpPr>
            <p:cNvPr id="28" name="文本框 23"/>
            <p:cNvSpPr>
              <a:spLocks noChangeArrowheads="1"/>
            </p:cNvSpPr>
            <p:nvPr/>
          </p:nvSpPr>
          <p:spPr bwMode="auto">
            <a:xfrm>
              <a:off x="7063225" y="4896980"/>
              <a:ext cx="4644007" cy="1077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319" tIns="45659" rIns="91319" bIns="45659">
              <a:spAutoFit/>
            </a:bodyPr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方正兰亭纤黑简体"/>
                </a:rPr>
                <a:t>      单击此处添加文字阐述，添加简短问题说明文字，具体说明文字在此处添加此处。单击此处添加文字阐述，添加简短问题说明文字，具体说明文字在此处添加此处。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8052421" y="4422823"/>
              <a:ext cx="2363265" cy="4154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/>
              <a:r>
                <a:rPr lang="zh-CN" alt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文本标题一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33" name="Rectangle 2"/>
          <p:cNvSpPr>
            <a:spLocks noChangeArrowheads="1"/>
          </p:cNvSpPr>
          <p:nvPr/>
        </p:nvSpPr>
        <p:spPr bwMode="auto">
          <a:xfrm>
            <a:off x="1129159" y="213172"/>
            <a:ext cx="748632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 请输入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第四部分标题（文字可编辑） </a:t>
            </a:r>
            <a:endParaRPr lang="en-US" altLang="zh-CN" b="1" dirty="0"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571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9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4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9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4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9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4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39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44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4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4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3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4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/>
        </p:bldLst>
      </p:timing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4"/>
          <p:cNvSpPr>
            <a:spLocks noChangeArrowheads="1"/>
          </p:cNvSpPr>
          <p:nvPr/>
        </p:nvSpPr>
        <p:spPr bwMode="auto">
          <a:xfrm>
            <a:off x="5153209" y="2801983"/>
            <a:ext cx="1936677" cy="1938315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19050" cap="flat" cmpd="sng">
            <a:solidFill>
              <a:schemeClr val="bg1"/>
            </a:solidFill>
            <a:bevel/>
            <a:headEnd/>
            <a:tailEnd/>
          </a:ln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lIns="82169" tIns="41084" rIns="82169" bIns="41084"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" name="任意多边形 15"/>
          <p:cNvSpPr>
            <a:spLocks noChangeArrowheads="1"/>
          </p:cNvSpPr>
          <p:nvPr/>
        </p:nvSpPr>
        <p:spPr bwMode="auto">
          <a:xfrm>
            <a:off x="1603581" y="2206351"/>
            <a:ext cx="4459492" cy="1509801"/>
          </a:xfrm>
          <a:custGeom>
            <a:avLst/>
            <a:gdLst>
              <a:gd name="T0" fmla="*/ 4963098 w 4963098"/>
              <a:gd name="T1" fmla="*/ 0 h 1676733"/>
              <a:gd name="T2" fmla="*/ 4963098 w 4963098"/>
              <a:gd name="T3" fmla="*/ 529569 h 1676733"/>
              <a:gd name="T4" fmla="*/ 4904851 w 4963098"/>
              <a:gd name="T5" fmla="*/ 532510 h 1676733"/>
              <a:gd name="T6" fmla="*/ 3822718 w 4963098"/>
              <a:gd name="T7" fmla="*/ 1614644 h 1676733"/>
              <a:gd name="T8" fmla="*/ 3819744 w 4963098"/>
              <a:gd name="T9" fmla="*/ 1673539 h 1676733"/>
              <a:gd name="T10" fmla="*/ 3461656 w 4963098"/>
              <a:gd name="T11" fmla="*/ 1673539 h 1676733"/>
              <a:gd name="T12" fmla="*/ 3461656 w 4963098"/>
              <a:gd name="T13" fmla="*/ 1676733 h 1676733"/>
              <a:gd name="T14" fmla="*/ 0 w 4963098"/>
              <a:gd name="T15" fmla="*/ 1676733 h 1676733"/>
              <a:gd name="T16" fmla="*/ 0 w 4963098"/>
              <a:gd name="T17" fmla="*/ 1210789 h 1676733"/>
              <a:gd name="T18" fmla="*/ 3317336 w 4963098"/>
              <a:gd name="T19" fmla="*/ 1210789 h 1676733"/>
              <a:gd name="T20" fmla="*/ 3397184 w 4963098"/>
              <a:gd name="T21" fmla="*/ 997304 h 1676733"/>
              <a:gd name="T22" fmla="*/ 4798481 w 4963098"/>
              <a:gd name="T23" fmla="*/ 8312 h 167673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963098"/>
              <a:gd name="T37" fmla="*/ 0 h 1676733"/>
              <a:gd name="T38" fmla="*/ 4963098 w 4963098"/>
              <a:gd name="T39" fmla="*/ 1676733 h 1676733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963098" h="1676733">
                <a:moveTo>
                  <a:pt x="4963098" y="0"/>
                </a:moveTo>
                <a:lnTo>
                  <a:pt x="4963098" y="529569"/>
                </a:lnTo>
                <a:lnTo>
                  <a:pt x="4904851" y="532510"/>
                </a:lnTo>
                <a:cubicBezTo>
                  <a:pt x="4334273" y="590456"/>
                  <a:pt x="3880663" y="1044066"/>
                  <a:pt x="3822718" y="1614644"/>
                </a:cubicBezTo>
                <a:lnTo>
                  <a:pt x="3819744" y="1673539"/>
                </a:lnTo>
                <a:lnTo>
                  <a:pt x="3461656" y="1673539"/>
                </a:lnTo>
                <a:lnTo>
                  <a:pt x="3461656" y="1676733"/>
                </a:lnTo>
                <a:lnTo>
                  <a:pt x="0" y="1676733"/>
                </a:lnTo>
                <a:lnTo>
                  <a:pt x="0" y="1210789"/>
                </a:lnTo>
                <a:lnTo>
                  <a:pt x="3317336" y="1210789"/>
                </a:lnTo>
                <a:lnTo>
                  <a:pt x="3397184" y="997304"/>
                </a:lnTo>
                <a:cubicBezTo>
                  <a:pt x="3653890" y="458266"/>
                  <a:pt x="4178296" y="71296"/>
                  <a:pt x="4798481" y="8312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80000">
                <a:srgbClr val="FF0000"/>
              </a:gs>
              <a:gs pos="100000">
                <a:schemeClr val="bg1"/>
              </a:gs>
            </a:gsLst>
            <a:lin ang="14400000" scaled="0"/>
          </a:gradFill>
          <a:ln w="19050">
            <a:noFill/>
          </a:ln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txBody>
          <a:bodyPr lIns="82169" tIns="41084" rIns="82169" bIns="41084" anchor="ctr"/>
          <a:lstStyle/>
          <a:p>
            <a:pPr algn="ctr"/>
            <a:endParaRPr lang="zh-CN" altLang="zh-CN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" name="任意多边形 16"/>
          <p:cNvSpPr>
            <a:spLocks noChangeArrowheads="1"/>
          </p:cNvSpPr>
          <p:nvPr/>
        </p:nvSpPr>
        <p:spPr bwMode="auto">
          <a:xfrm rot="10800000" flipV="1">
            <a:off x="6194278" y="2209208"/>
            <a:ext cx="4443805" cy="1505516"/>
          </a:xfrm>
          <a:custGeom>
            <a:avLst/>
            <a:gdLst>
              <a:gd name="T0" fmla="*/ 4946769 w 4946769"/>
              <a:gd name="T1" fmla="*/ 0 h 1673539"/>
              <a:gd name="T2" fmla="*/ 4782152 w 4946769"/>
              <a:gd name="T3" fmla="*/ 8312 h 1673539"/>
              <a:gd name="T4" fmla="*/ 3380855 w 4946769"/>
              <a:gd name="T5" fmla="*/ 997304 h 1673539"/>
              <a:gd name="T6" fmla="*/ 3303396 w 4946769"/>
              <a:gd name="T7" fmla="*/ 1204401 h 1673539"/>
              <a:gd name="T8" fmla="*/ 0 w 4946769"/>
              <a:gd name="T9" fmla="*/ 1204401 h 1673539"/>
              <a:gd name="T10" fmla="*/ 0 w 4946769"/>
              <a:gd name="T11" fmla="*/ 1670345 h 1673539"/>
              <a:gd name="T12" fmla="*/ 3215503 w 4946769"/>
              <a:gd name="T13" fmla="*/ 1670345 h 1673539"/>
              <a:gd name="T14" fmla="*/ 3215352 w 4946769"/>
              <a:gd name="T15" fmla="*/ 1673539 h 1673539"/>
              <a:gd name="T16" fmla="*/ 3803415 w 4946769"/>
              <a:gd name="T17" fmla="*/ 1673539 h 1673539"/>
              <a:gd name="T18" fmla="*/ 3806389 w 4946769"/>
              <a:gd name="T19" fmla="*/ 1614644 h 1673539"/>
              <a:gd name="T20" fmla="*/ 4888522 w 4946769"/>
              <a:gd name="T21" fmla="*/ 532510 h 1673539"/>
              <a:gd name="T22" fmla="*/ 4946769 w 4946769"/>
              <a:gd name="T23" fmla="*/ 529569 h 167353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946769"/>
              <a:gd name="T37" fmla="*/ 0 h 1673539"/>
              <a:gd name="T38" fmla="*/ 4946769 w 4946769"/>
              <a:gd name="T39" fmla="*/ 1673539 h 1673539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946769" h="1673539">
                <a:moveTo>
                  <a:pt x="4946769" y="0"/>
                </a:moveTo>
                <a:lnTo>
                  <a:pt x="4782152" y="8312"/>
                </a:lnTo>
                <a:cubicBezTo>
                  <a:pt x="4161967" y="71296"/>
                  <a:pt x="3637561" y="458266"/>
                  <a:pt x="3380855" y="997304"/>
                </a:cubicBezTo>
                <a:lnTo>
                  <a:pt x="3303396" y="1204401"/>
                </a:lnTo>
                <a:lnTo>
                  <a:pt x="0" y="1204401"/>
                </a:lnTo>
                <a:lnTo>
                  <a:pt x="0" y="1670345"/>
                </a:lnTo>
                <a:lnTo>
                  <a:pt x="3215503" y="1670345"/>
                </a:lnTo>
                <a:lnTo>
                  <a:pt x="3215352" y="1673539"/>
                </a:lnTo>
                <a:lnTo>
                  <a:pt x="3803415" y="1673539"/>
                </a:lnTo>
                <a:lnTo>
                  <a:pt x="3806389" y="1614644"/>
                </a:lnTo>
                <a:cubicBezTo>
                  <a:pt x="3864334" y="1044066"/>
                  <a:pt x="4317944" y="590456"/>
                  <a:pt x="4888522" y="532510"/>
                </a:cubicBezTo>
                <a:lnTo>
                  <a:pt x="4946769" y="529569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80000">
                <a:srgbClr val="FF0000"/>
              </a:gs>
              <a:gs pos="100000">
                <a:schemeClr val="bg1"/>
              </a:gs>
            </a:gsLst>
            <a:lin ang="14400000" scaled="0"/>
          </a:gradFill>
          <a:ln w="19050">
            <a:noFill/>
          </a:ln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txBody>
          <a:bodyPr lIns="82169" tIns="41084" rIns="82169" bIns="41084" anchor="ctr"/>
          <a:lstStyle/>
          <a:p>
            <a:pPr algn="ctr"/>
            <a:endParaRPr lang="zh-CN" altLang="zh-CN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" name="任意多边形 17"/>
          <p:cNvSpPr>
            <a:spLocks noChangeArrowheads="1"/>
          </p:cNvSpPr>
          <p:nvPr/>
        </p:nvSpPr>
        <p:spPr bwMode="auto">
          <a:xfrm rot="10800000">
            <a:off x="6194278" y="3838990"/>
            <a:ext cx="4443805" cy="1508372"/>
          </a:xfrm>
          <a:custGeom>
            <a:avLst/>
            <a:gdLst>
              <a:gd name="T0" fmla="*/ 3461656 w 4946769"/>
              <a:gd name="T1" fmla="*/ 1676733 h 1676733"/>
              <a:gd name="T2" fmla="*/ 0 w 4946769"/>
              <a:gd name="T3" fmla="*/ 1676733 h 1676733"/>
              <a:gd name="T4" fmla="*/ 0 w 4946769"/>
              <a:gd name="T5" fmla="*/ 1210789 h 1676733"/>
              <a:gd name="T6" fmla="*/ 3301007 w 4946769"/>
              <a:gd name="T7" fmla="*/ 1210789 h 1676733"/>
              <a:gd name="T8" fmla="*/ 3380855 w 4946769"/>
              <a:gd name="T9" fmla="*/ 997304 h 1676733"/>
              <a:gd name="T10" fmla="*/ 4782152 w 4946769"/>
              <a:gd name="T11" fmla="*/ 8312 h 1676733"/>
              <a:gd name="T12" fmla="*/ 4946769 w 4946769"/>
              <a:gd name="T13" fmla="*/ 0 h 1676733"/>
              <a:gd name="T14" fmla="*/ 4946769 w 4946769"/>
              <a:gd name="T15" fmla="*/ 529569 h 1676733"/>
              <a:gd name="T16" fmla="*/ 4888522 w 4946769"/>
              <a:gd name="T17" fmla="*/ 532510 h 1676733"/>
              <a:gd name="T18" fmla="*/ 3806389 w 4946769"/>
              <a:gd name="T19" fmla="*/ 1614644 h 1676733"/>
              <a:gd name="T20" fmla="*/ 3803415 w 4946769"/>
              <a:gd name="T21" fmla="*/ 1673539 h 1676733"/>
              <a:gd name="T22" fmla="*/ 3461656 w 4946769"/>
              <a:gd name="T23" fmla="*/ 1673539 h 167673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946769"/>
              <a:gd name="T37" fmla="*/ 0 h 1676733"/>
              <a:gd name="T38" fmla="*/ 4946769 w 4946769"/>
              <a:gd name="T39" fmla="*/ 1676733 h 1676733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946769" h="1676733">
                <a:moveTo>
                  <a:pt x="3461656" y="1676733"/>
                </a:moveTo>
                <a:lnTo>
                  <a:pt x="0" y="1676733"/>
                </a:lnTo>
                <a:lnTo>
                  <a:pt x="0" y="1210789"/>
                </a:lnTo>
                <a:lnTo>
                  <a:pt x="3301007" y="1210789"/>
                </a:lnTo>
                <a:lnTo>
                  <a:pt x="3380855" y="997304"/>
                </a:lnTo>
                <a:cubicBezTo>
                  <a:pt x="3637561" y="458266"/>
                  <a:pt x="4161967" y="71296"/>
                  <a:pt x="4782152" y="8312"/>
                </a:cubicBezTo>
                <a:lnTo>
                  <a:pt x="4946769" y="0"/>
                </a:lnTo>
                <a:lnTo>
                  <a:pt x="4946769" y="529569"/>
                </a:lnTo>
                <a:lnTo>
                  <a:pt x="4888522" y="532510"/>
                </a:lnTo>
                <a:cubicBezTo>
                  <a:pt x="4317944" y="590456"/>
                  <a:pt x="3864334" y="1044066"/>
                  <a:pt x="3806389" y="1614644"/>
                </a:cubicBezTo>
                <a:lnTo>
                  <a:pt x="3803415" y="1673539"/>
                </a:lnTo>
                <a:lnTo>
                  <a:pt x="3461656" y="1673539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80000">
                <a:srgbClr val="FF0000"/>
              </a:gs>
              <a:gs pos="100000">
                <a:schemeClr val="bg1"/>
              </a:gs>
            </a:gsLst>
            <a:lin ang="14400000" scaled="0"/>
          </a:gradFill>
          <a:ln w="19050">
            <a:noFill/>
          </a:ln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txBody>
          <a:bodyPr lIns="82169" tIns="41084" rIns="82169" bIns="41084" anchor="ctr"/>
          <a:lstStyle/>
          <a:p>
            <a:pPr algn="ctr"/>
            <a:endParaRPr lang="zh-CN" altLang="zh-CN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" name="任意多边形 18"/>
          <p:cNvSpPr>
            <a:spLocks noChangeArrowheads="1"/>
          </p:cNvSpPr>
          <p:nvPr/>
        </p:nvSpPr>
        <p:spPr bwMode="auto">
          <a:xfrm flipV="1">
            <a:off x="1603581" y="3841849"/>
            <a:ext cx="4459492" cy="1505516"/>
          </a:xfrm>
          <a:custGeom>
            <a:avLst/>
            <a:gdLst>
              <a:gd name="T0" fmla="*/ 3231680 w 4963097"/>
              <a:gd name="T1" fmla="*/ 1673539 h 1673539"/>
              <a:gd name="T2" fmla="*/ 3819743 w 4963097"/>
              <a:gd name="T3" fmla="*/ 1673539 h 1673539"/>
              <a:gd name="T4" fmla="*/ 3822717 w 4963097"/>
              <a:gd name="T5" fmla="*/ 1614644 h 1673539"/>
              <a:gd name="T6" fmla="*/ 4904850 w 4963097"/>
              <a:gd name="T7" fmla="*/ 532510 h 1673539"/>
              <a:gd name="T8" fmla="*/ 4963097 w 4963097"/>
              <a:gd name="T9" fmla="*/ 529569 h 1673539"/>
              <a:gd name="T10" fmla="*/ 4963097 w 4963097"/>
              <a:gd name="T11" fmla="*/ 0 h 1673539"/>
              <a:gd name="T12" fmla="*/ 4798480 w 4963097"/>
              <a:gd name="T13" fmla="*/ 8312 h 1673539"/>
              <a:gd name="T14" fmla="*/ 3397183 w 4963097"/>
              <a:gd name="T15" fmla="*/ 997304 h 1673539"/>
              <a:gd name="T16" fmla="*/ 3319938 w 4963097"/>
              <a:gd name="T17" fmla="*/ 1203828 h 1673539"/>
              <a:gd name="T18" fmla="*/ 0 w 4963097"/>
              <a:gd name="T19" fmla="*/ 1203828 h 1673539"/>
              <a:gd name="T20" fmla="*/ 0 w 4963097"/>
              <a:gd name="T21" fmla="*/ 1669772 h 1673539"/>
              <a:gd name="T22" fmla="*/ 3231859 w 4963097"/>
              <a:gd name="T23" fmla="*/ 1669772 h 167353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963097"/>
              <a:gd name="T37" fmla="*/ 0 h 1673539"/>
              <a:gd name="T38" fmla="*/ 4963097 w 4963097"/>
              <a:gd name="T39" fmla="*/ 1673539 h 1673539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963097" h="1673539">
                <a:moveTo>
                  <a:pt x="3231680" y="1673539"/>
                </a:moveTo>
                <a:lnTo>
                  <a:pt x="3819743" y="1673539"/>
                </a:lnTo>
                <a:lnTo>
                  <a:pt x="3822717" y="1614644"/>
                </a:lnTo>
                <a:cubicBezTo>
                  <a:pt x="3880662" y="1044066"/>
                  <a:pt x="4334272" y="590456"/>
                  <a:pt x="4904850" y="532510"/>
                </a:cubicBezTo>
                <a:lnTo>
                  <a:pt x="4963097" y="529569"/>
                </a:lnTo>
                <a:lnTo>
                  <a:pt x="4963097" y="0"/>
                </a:lnTo>
                <a:lnTo>
                  <a:pt x="4798480" y="8312"/>
                </a:lnTo>
                <a:cubicBezTo>
                  <a:pt x="4178295" y="71296"/>
                  <a:pt x="3653889" y="458266"/>
                  <a:pt x="3397183" y="997304"/>
                </a:cubicBezTo>
                <a:lnTo>
                  <a:pt x="3319938" y="1203828"/>
                </a:lnTo>
                <a:lnTo>
                  <a:pt x="0" y="1203828"/>
                </a:lnTo>
                <a:lnTo>
                  <a:pt x="0" y="1669772"/>
                </a:lnTo>
                <a:lnTo>
                  <a:pt x="3231859" y="1669772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80000">
                <a:srgbClr val="FF0000"/>
              </a:gs>
              <a:gs pos="100000">
                <a:schemeClr val="bg1"/>
              </a:gs>
            </a:gsLst>
            <a:lin ang="14400000" scaled="0"/>
          </a:gradFill>
          <a:ln w="19050">
            <a:noFill/>
          </a:ln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txBody>
          <a:bodyPr lIns="82169" tIns="41084" rIns="82169" bIns="41084" anchor="ctr"/>
          <a:lstStyle/>
          <a:p>
            <a:pPr algn="ctr"/>
            <a:endParaRPr lang="zh-CN" altLang="zh-CN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" name="文本框 19"/>
          <p:cNvSpPr>
            <a:spLocks noChangeArrowheads="1"/>
          </p:cNvSpPr>
          <p:nvPr/>
        </p:nvSpPr>
        <p:spPr bwMode="auto">
          <a:xfrm>
            <a:off x="2286958" y="3304714"/>
            <a:ext cx="1384226" cy="667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169" tIns="41084" rIns="82169" bIns="41084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文字标题一</a:t>
            </a:r>
            <a:endParaRPr lang="zh-CN" altLang="en-US" sz="19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9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" name="文本框 20"/>
          <p:cNvSpPr>
            <a:spLocks noChangeArrowheads="1"/>
          </p:cNvSpPr>
          <p:nvPr/>
        </p:nvSpPr>
        <p:spPr bwMode="auto">
          <a:xfrm>
            <a:off x="8405034" y="3883205"/>
            <a:ext cx="1384225" cy="375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169" tIns="41084" rIns="82169" bIns="41084">
            <a:spAutoFit/>
          </a:bodyPr>
          <a:lstStyle/>
          <a:p>
            <a:pPr algn="ctr"/>
            <a:r>
              <a:rPr lang="zh-CN" altLang="en-US" sz="1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文字标题四</a:t>
            </a:r>
          </a:p>
        </p:txBody>
      </p:sp>
      <p:sp>
        <p:nvSpPr>
          <p:cNvPr id="9" name="文本框 21"/>
          <p:cNvSpPr>
            <a:spLocks noChangeArrowheads="1"/>
          </p:cNvSpPr>
          <p:nvPr/>
        </p:nvSpPr>
        <p:spPr bwMode="auto">
          <a:xfrm>
            <a:off x="2292662" y="3883205"/>
            <a:ext cx="1384225" cy="375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169" tIns="41084" rIns="82169" bIns="41084">
            <a:spAutoFit/>
          </a:bodyPr>
          <a:lstStyle/>
          <a:p>
            <a:pPr algn="ctr"/>
            <a:r>
              <a:rPr lang="zh-CN" altLang="en-US" sz="1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文字标题三</a:t>
            </a:r>
          </a:p>
        </p:txBody>
      </p:sp>
      <p:sp>
        <p:nvSpPr>
          <p:cNvPr id="10" name="文本框 22"/>
          <p:cNvSpPr>
            <a:spLocks noChangeArrowheads="1"/>
          </p:cNvSpPr>
          <p:nvPr/>
        </p:nvSpPr>
        <p:spPr bwMode="auto">
          <a:xfrm>
            <a:off x="8308373" y="3304715"/>
            <a:ext cx="1577548" cy="667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169" tIns="41084" rIns="82169" bIns="41084">
            <a:spAutoFit/>
          </a:bodyPr>
          <a:lstStyle/>
          <a:p>
            <a:pPr algn="ctr"/>
            <a:r>
              <a:rPr lang="zh-CN" altLang="en-US" sz="1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文字标题二</a:t>
            </a:r>
          </a:p>
          <a:p>
            <a:endParaRPr lang="zh-CN" altLang="en-US" sz="19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69576" y="1629594"/>
            <a:ext cx="4157478" cy="1729070"/>
            <a:chOff x="526420" y="1613174"/>
            <a:chExt cx="3968747" cy="1922128"/>
          </a:xfrm>
        </p:grpSpPr>
        <p:sp>
          <p:nvSpPr>
            <p:cNvPr id="12" name="文本框 23"/>
            <p:cNvSpPr>
              <a:spLocks noChangeArrowheads="1"/>
            </p:cNvSpPr>
            <p:nvPr/>
          </p:nvSpPr>
          <p:spPr bwMode="auto">
            <a:xfrm>
              <a:off x="526420" y="2064232"/>
              <a:ext cx="3968747" cy="1471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319" tIns="45659" rIns="91319" bIns="45659">
              <a:spAutoFit/>
            </a:bodyPr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方正兰亭纤黑简体"/>
                </a:rPr>
                <a:t>单击此处添加文字阐述，添加简短问题说明文字，具体说明文字在此处添加此处。单击此处添加文字阐述，添加简短问题说明文字，具体说明文字在此处添加此处。</a:t>
              </a:r>
            </a:p>
          </p:txBody>
        </p:sp>
        <p:sp>
          <p:nvSpPr>
            <p:cNvPr id="13" name="TextBox 59"/>
            <p:cNvSpPr>
              <a:spLocks noChangeArrowheads="1"/>
            </p:cNvSpPr>
            <p:nvPr/>
          </p:nvSpPr>
          <p:spPr bwMode="auto">
            <a:xfrm flipH="1">
              <a:off x="1104791" y="1613174"/>
              <a:ext cx="2584492" cy="444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91311" tIns="45655" rIns="91311" bIns="45655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9pPr>
            </a:lstStyle>
            <a:p>
              <a:pPr algn="r">
                <a:lnSpc>
                  <a:spcPct val="100000"/>
                </a:lnSpc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2000" dirty="0">
                  <a:latin typeface="微软雅黑" pitchFamily="34" charset="-122"/>
                  <a:ea typeface="微软雅黑" pitchFamily="34" charset="-122"/>
                  <a:sym typeface="方正兰亭黑_GBK" pitchFamily="2" charset="-122"/>
                </a:rPr>
                <a:t>此处添加文本标题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626360" y="1629594"/>
            <a:ext cx="4157478" cy="1696122"/>
            <a:chOff x="7738485" y="1649801"/>
            <a:chExt cx="3968747" cy="1885501"/>
          </a:xfrm>
        </p:grpSpPr>
        <p:sp>
          <p:nvSpPr>
            <p:cNvPr id="15" name="文本框 23"/>
            <p:cNvSpPr>
              <a:spLocks noChangeArrowheads="1"/>
            </p:cNvSpPr>
            <p:nvPr/>
          </p:nvSpPr>
          <p:spPr bwMode="auto">
            <a:xfrm>
              <a:off x="7738485" y="2064232"/>
              <a:ext cx="3968747" cy="1471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319" tIns="45659" rIns="91319" bIns="45659">
              <a:spAutoFit/>
            </a:bodyPr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方正兰亭纤黑简体"/>
                </a:rPr>
                <a:t>单击此处添加文字阐述，添加简短问题说明文字，具体说明文字在此处添加此处。单击此处添加文字阐述，添加简短问题说明文字，具体说明文字在此处添加此处。</a:t>
              </a:r>
            </a:p>
          </p:txBody>
        </p:sp>
        <p:sp>
          <p:nvSpPr>
            <p:cNvPr id="16" name="TextBox 59"/>
            <p:cNvSpPr>
              <a:spLocks noChangeArrowheads="1"/>
            </p:cNvSpPr>
            <p:nvPr/>
          </p:nvSpPr>
          <p:spPr bwMode="auto">
            <a:xfrm flipH="1">
              <a:off x="8022913" y="1649801"/>
              <a:ext cx="2584492" cy="444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91311" tIns="45655" rIns="91311" bIns="45655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9pPr>
            </a:lstStyle>
            <a:p>
              <a:pPr algn="r">
                <a:lnSpc>
                  <a:spcPct val="100000"/>
                </a:lnSpc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2000" dirty="0">
                  <a:latin typeface="微软雅黑" pitchFamily="34" charset="-122"/>
                  <a:ea typeface="微软雅黑" pitchFamily="34" charset="-122"/>
                  <a:sym typeface="方正兰亭黑_GBK" pitchFamily="2" charset="-122"/>
                </a:rPr>
                <a:t>此处添加文本标题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29673" y="4397345"/>
            <a:ext cx="4157478" cy="1696745"/>
            <a:chOff x="614291" y="4529491"/>
            <a:chExt cx="3968747" cy="1886193"/>
          </a:xfrm>
        </p:grpSpPr>
        <p:sp>
          <p:nvSpPr>
            <p:cNvPr id="18" name="文本框 23"/>
            <p:cNvSpPr>
              <a:spLocks noChangeArrowheads="1"/>
            </p:cNvSpPr>
            <p:nvPr/>
          </p:nvSpPr>
          <p:spPr bwMode="auto">
            <a:xfrm>
              <a:off x="614291" y="4944615"/>
              <a:ext cx="3968747" cy="14710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319" tIns="45659" rIns="91319" bIns="45659">
              <a:spAutoFit/>
            </a:bodyPr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方正兰亭纤黑简体"/>
                </a:rPr>
                <a:t>单击此处添加文字阐述，添加简短问题说明文字，具体说明文字在此处添加此处。单击此处添加文字阐述，添加简短问题说明文字，具体说明文字在此处添加此处。</a:t>
              </a:r>
            </a:p>
          </p:txBody>
        </p:sp>
        <p:sp>
          <p:nvSpPr>
            <p:cNvPr id="19" name="TextBox 59"/>
            <p:cNvSpPr>
              <a:spLocks noChangeArrowheads="1"/>
            </p:cNvSpPr>
            <p:nvPr/>
          </p:nvSpPr>
          <p:spPr bwMode="auto">
            <a:xfrm flipH="1">
              <a:off x="1141649" y="4529491"/>
              <a:ext cx="2584492" cy="444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91311" tIns="45655" rIns="91311" bIns="45655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9pPr>
            </a:lstStyle>
            <a:p>
              <a:pPr algn="r">
                <a:lnSpc>
                  <a:spcPct val="100000"/>
                </a:lnSpc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2000" dirty="0">
                  <a:latin typeface="微软雅黑" pitchFamily="34" charset="-122"/>
                  <a:ea typeface="微软雅黑" pitchFamily="34" charset="-122"/>
                  <a:sym typeface="方正兰亭黑_GBK" pitchFamily="2" charset="-122"/>
                </a:rPr>
                <a:t>此处添加文本标题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400291" y="4420598"/>
            <a:ext cx="4157478" cy="1673492"/>
            <a:chOff x="7748420" y="4567603"/>
            <a:chExt cx="3968747" cy="1860344"/>
          </a:xfrm>
        </p:grpSpPr>
        <p:sp>
          <p:nvSpPr>
            <p:cNvPr id="21" name="文本框 23"/>
            <p:cNvSpPr>
              <a:spLocks noChangeArrowheads="1"/>
            </p:cNvSpPr>
            <p:nvPr/>
          </p:nvSpPr>
          <p:spPr bwMode="auto">
            <a:xfrm>
              <a:off x="7748420" y="4956877"/>
              <a:ext cx="3968747" cy="1471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319" tIns="45659" rIns="91319" bIns="45659">
              <a:spAutoFit/>
            </a:bodyPr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方正兰亭纤黑简体"/>
                </a:rPr>
                <a:t>单击此处添加文字阐述，添加简短问题说明文字，具体说明文字在此处添加此处。单击此处添加文字阐述，添加简短问题说明文字，具体说明文字在此处添加此处。</a:t>
              </a:r>
            </a:p>
          </p:txBody>
        </p:sp>
        <p:sp>
          <p:nvSpPr>
            <p:cNvPr id="22" name="TextBox 59"/>
            <p:cNvSpPr>
              <a:spLocks noChangeArrowheads="1"/>
            </p:cNvSpPr>
            <p:nvPr/>
          </p:nvSpPr>
          <p:spPr bwMode="auto">
            <a:xfrm flipH="1">
              <a:off x="8317394" y="4567603"/>
              <a:ext cx="2584492" cy="444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91311" tIns="45655" rIns="91311" bIns="45655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9pPr>
            </a:lstStyle>
            <a:p>
              <a:pPr algn="r">
                <a:lnSpc>
                  <a:spcPct val="100000"/>
                </a:lnSpc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2000" dirty="0">
                  <a:latin typeface="微软雅黑" pitchFamily="34" charset="-122"/>
                  <a:ea typeface="微软雅黑" pitchFamily="34" charset="-122"/>
                  <a:sym typeface="方正兰亭黑_GBK" pitchFamily="2" charset="-122"/>
                </a:rPr>
                <a:t>此处添加文本标题</a:t>
              </a:r>
            </a:p>
          </p:txBody>
        </p:sp>
      </p:grpSp>
      <p:sp>
        <p:nvSpPr>
          <p:cNvPr id="26" name="Rectangle 2"/>
          <p:cNvSpPr>
            <a:spLocks noChangeArrowheads="1"/>
          </p:cNvSpPr>
          <p:nvPr/>
        </p:nvSpPr>
        <p:spPr bwMode="auto">
          <a:xfrm>
            <a:off x="1129159" y="213172"/>
            <a:ext cx="748632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 请输入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第四部分标题（文字可编辑） </a:t>
            </a:r>
            <a:endParaRPr lang="en-US" altLang="zh-CN" b="1" dirty="0"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6222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5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0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2" dur="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8" presetID="2" presetClass="entr" presetSubtype="2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3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5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7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41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4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8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0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4" presetID="2" presetClass="entr" presetSubtype="2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9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1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63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/>
          <p:bldP spid="8" grpId="0"/>
          <p:bldP spid="9" grpId="0"/>
          <p:bldP spid="10" grpId="0"/>
          <p:bldP spid="2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0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2" dur="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3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5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7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4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4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8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0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9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1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63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/>
          <p:bldP spid="8" grpId="0"/>
          <p:bldP spid="9" grpId="0"/>
          <p:bldP spid="10" grpId="0"/>
          <p:bldP spid="26" grpId="0"/>
        </p:bldLst>
      </p:timing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292048" y="1485578"/>
            <a:ext cx="6107002" cy="1035880"/>
            <a:chOff x="3224915" y="1122758"/>
            <a:chExt cx="4588616" cy="776730"/>
          </a:xfrm>
        </p:grpSpPr>
        <p:sp>
          <p:nvSpPr>
            <p:cNvPr id="3" name="Freeform 14"/>
            <p:cNvSpPr>
              <a:spLocks/>
            </p:cNvSpPr>
            <p:nvPr/>
          </p:nvSpPr>
          <p:spPr bwMode="auto">
            <a:xfrm>
              <a:off x="3224915" y="1317540"/>
              <a:ext cx="4390340" cy="581948"/>
            </a:xfrm>
            <a:custGeom>
              <a:avLst/>
              <a:gdLst>
                <a:gd name="T0" fmla="*/ 1666 w 3327"/>
                <a:gd name="T1" fmla="*/ 441 h 441"/>
                <a:gd name="T2" fmla="*/ 219 w 3327"/>
                <a:gd name="T3" fmla="*/ 441 h 441"/>
                <a:gd name="T4" fmla="*/ 219 w 3327"/>
                <a:gd name="T5" fmla="*/ 441 h 441"/>
                <a:gd name="T6" fmla="*/ 198 w 3327"/>
                <a:gd name="T7" fmla="*/ 439 h 441"/>
                <a:gd name="T8" fmla="*/ 176 w 3327"/>
                <a:gd name="T9" fmla="*/ 435 h 441"/>
                <a:gd name="T10" fmla="*/ 154 w 3327"/>
                <a:gd name="T11" fmla="*/ 431 h 441"/>
                <a:gd name="T12" fmla="*/ 134 w 3327"/>
                <a:gd name="T13" fmla="*/ 423 h 441"/>
                <a:gd name="T14" fmla="*/ 116 w 3327"/>
                <a:gd name="T15" fmla="*/ 413 h 441"/>
                <a:gd name="T16" fmla="*/ 96 w 3327"/>
                <a:gd name="T17" fmla="*/ 403 h 441"/>
                <a:gd name="T18" fmla="*/ 80 w 3327"/>
                <a:gd name="T19" fmla="*/ 389 h 441"/>
                <a:gd name="T20" fmla="*/ 64 w 3327"/>
                <a:gd name="T21" fmla="*/ 375 h 441"/>
                <a:gd name="T22" fmla="*/ 50 w 3327"/>
                <a:gd name="T23" fmla="*/ 359 h 441"/>
                <a:gd name="T24" fmla="*/ 38 w 3327"/>
                <a:gd name="T25" fmla="*/ 343 h 441"/>
                <a:gd name="T26" fmla="*/ 26 w 3327"/>
                <a:gd name="T27" fmla="*/ 325 h 441"/>
                <a:gd name="T28" fmla="*/ 16 w 3327"/>
                <a:gd name="T29" fmla="*/ 305 h 441"/>
                <a:gd name="T30" fmla="*/ 10 w 3327"/>
                <a:gd name="T31" fmla="*/ 285 h 441"/>
                <a:gd name="T32" fmla="*/ 4 w 3327"/>
                <a:gd name="T33" fmla="*/ 263 h 441"/>
                <a:gd name="T34" fmla="*/ 0 w 3327"/>
                <a:gd name="T35" fmla="*/ 241 h 441"/>
                <a:gd name="T36" fmla="*/ 0 w 3327"/>
                <a:gd name="T37" fmla="*/ 219 h 441"/>
                <a:gd name="T38" fmla="*/ 0 w 3327"/>
                <a:gd name="T39" fmla="*/ 219 h 441"/>
                <a:gd name="T40" fmla="*/ 0 w 3327"/>
                <a:gd name="T41" fmla="*/ 219 h 441"/>
                <a:gd name="T42" fmla="*/ 0 w 3327"/>
                <a:gd name="T43" fmla="*/ 198 h 441"/>
                <a:gd name="T44" fmla="*/ 4 w 3327"/>
                <a:gd name="T45" fmla="*/ 176 h 441"/>
                <a:gd name="T46" fmla="*/ 10 w 3327"/>
                <a:gd name="T47" fmla="*/ 154 h 441"/>
                <a:gd name="T48" fmla="*/ 16 w 3327"/>
                <a:gd name="T49" fmla="*/ 134 h 441"/>
                <a:gd name="T50" fmla="*/ 26 w 3327"/>
                <a:gd name="T51" fmla="*/ 114 h 441"/>
                <a:gd name="T52" fmla="*/ 38 w 3327"/>
                <a:gd name="T53" fmla="*/ 96 h 441"/>
                <a:gd name="T54" fmla="*/ 50 w 3327"/>
                <a:gd name="T55" fmla="*/ 80 h 441"/>
                <a:gd name="T56" fmla="*/ 64 w 3327"/>
                <a:gd name="T57" fmla="*/ 64 h 441"/>
                <a:gd name="T58" fmla="*/ 80 w 3327"/>
                <a:gd name="T59" fmla="*/ 50 h 441"/>
                <a:gd name="T60" fmla="*/ 96 w 3327"/>
                <a:gd name="T61" fmla="*/ 38 h 441"/>
                <a:gd name="T62" fmla="*/ 116 w 3327"/>
                <a:gd name="T63" fmla="*/ 26 h 441"/>
                <a:gd name="T64" fmla="*/ 134 w 3327"/>
                <a:gd name="T65" fmla="*/ 16 h 441"/>
                <a:gd name="T66" fmla="*/ 154 w 3327"/>
                <a:gd name="T67" fmla="*/ 10 h 441"/>
                <a:gd name="T68" fmla="*/ 176 w 3327"/>
                <a:gd name="T69" fmla="*/ 4 h 441"/>
                <a:gd name="T70" fmla="*/ 198 w 3327"/>
                <a:gd name="T71" fmla="*/ 0 h 441"/>
                <a:gd name="T72" fmla="*/ 219 w 3327"/>
                <a:gd name="T73" fmla="*/ 0 h 441"/>
                <a:gd name="T74" fmla="*/ 3327 w 3327"/>
                <a:gd name="T75" fmla="*/ 0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327" h="441">
                  <a:moveTo>
                    <a:pt x="1666" y="441"/>
                  </a:moveTo>
                  <a:lnTo>
                    <a:pt x="219" y="441"/>
                  </a:lnTo>
                  <a:lnTo>
                    <a:pt x="219" y="441"/>
                  </a:lnTo>
                  <a:lnTo>
                    <a:pt x="198" y="439"/>
                  </a:lnTo>
                  <a:lnTo>
                    <a:pt x="176" y="435"/>
                  </a:lnTo>
                  <a:lnTo>
                    <a:pt x="154" y="431"/>
                  </a:lnTo>
                  <a:lnTo>
                    <a:pt x="134" y="423"/>
                  </a:lnTo>
                  <a:lnTo>
                    <a:pt x="116" y="413"/>
                  </a:lnTo>
                  <a:lnTo>
                    <a:pt x="96" y="403"/>
                  </a:lnTo>
                  <a:lnTo>
                    <a:pt x="80" y="389"/>
                  </a:lnTo>
                  <a:lnTo>
                    <a:pt x="64" y="375"/>
                  </a:lnTo>
                  <a:lnTo>
                    <a:pt x="50" y="359"/>
                  </a:lnTo>
                  <a:lnTo>
                    <a:pt x="38" y="343"/>
                  </a:lnTo>
                  <a:lnTo>
                    <a:pt x="26" y="325"/>
                  </a:lnTo>
                  <a:lnTo>
                    <a:pt x="16" y="305"/>
                  </a:lnTo>
                  <a:lnTo>
                    <a:pt x="10" y="285"/>
                  </a:lnTo>
                  <a:lnTo>
                    <a:pt x="4" y="263"/>
                  </a:lnTo>
                  <a:lnTo>
                    <a:pt x="0" y="241"/>
                  </a:lnTo>
                  <a:lnTo>
                    <a:pt x="0" y="219"/>
                  </a:lnTo>
                  <a:lnTo>
                    <a:pt x="0" y="219"/>
                  </a:lnTo>
                  <a:lnTo>
                    <a:pt x="0" y="219"/>
                  </a:lnTo>
                  <a:lnTo>
                    <a:pt x="0" y="198"/>
                  </a:lnTo>
                  <a:lnTo>
                    <a:pt x="4" y="176"/>
                  </a:lnTo>
                  <a:lnTo>
                    <a:pt x="10" y="154"/>
                  </a:lnTo>
                  <a:lnTo>
                    <a:pt x="16" y="134"/>
                  </a:lnTo>
                  <a:lnTo>
                    <a:pt x="26" y="114"/>
                  </a:lnTo>
                  <a:lnTo>
                    <a:pt x="38" y="96"/>
                  </a:lnTo>
                  <a:lnTo>
                    <a:pt x="50" y="80"/>
                  </a:lnTo>
                  <a:lnTo>
                    <a:pt x="64" y="64"/>
                  </a:lnTo>
                  <a:lnTo>
                    <a:pt x="80" y="50"/>
                  </a:lnTo>
                  <a:lnTo>
                    <a:pt x="96" y="38"/>
                  </a:lnTo>
                  <a:lnTo>
                    <a:pt x="116" y="26"/>
                  </a:lnTo>
                  <a:lnTo>
                    <a:pt x="134" y="16"/>
                  </a:lnTo>
                  <a:lnTo>
                    <a:pt x="154" y="10"/>
                  </a:lnTo>
                  <a:lnTo>
                    <a:pt x="176" y="4"/>
                  </a:lnTo>
                  <a:lnTo>
                    <a:pt x="198" y="0"/>
                  </a:lnTo>
                  <a:lnTo>
                    <a:pt x="219" y="0"/>
                  </a:lnTo>
                  <a:lnTo>
                    <a:pt x="3327" y="0"/>
                  </a:lnTo>
                </a:path>
              </a:pathLst>
            </a:custGeom>
            <a:noFill/>
            <a:ln w="190500">
              <a:gradFill>
                <a:gsLst>
                  <a:gs pos="0">
                    <a:srgbClr val="C00000"/>
                  </a:gs>
                  <a:gs pos="80000">
                    <a:srgbClr val="FF0000"/>
                  </a:gs>
                  <a:gs pos="100000">
                    <a:schemeClr val="bg1"/>
                  </a:gs>
                </a:gsLst>
                <a:lin ang="14400000" scaled="0"/>
              </a:gra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7466715" y="1196033"/>
              <a:ext cx="420091" cy="273541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074946" y="2258168"/>
            <a:ext cx="2918924" cy="1056238"/>
            <a:chOff x="4564530" y="1702066"/>
            <a:chExt cx="2193191" cy="791995"/>
          </a:xfrm>
        </p:grpSpPr>
        <p:sp>
          <p:nvSpPr>
            <p:cNvPr id="6" name="Freeform 15"/>
            <p:cNvSpPr>
              <a:spLocks/>
            </p:cNvSpPr>
            <p:nvPr/>
          </p:nvSpPr>
          <p:spPr bwMode="auto">
            <a:xfrm>
              <a:off x="4564530" y="1914752"/>
              <a:ext cx="2193191" cy="579309"/>
            </a:xfrm>
            <a:custGeom>
              <a:avLst/>
              <a:gdLst>
                <a:gd name="T0" fmla="*/ 640 w 1662"/>
                <a:gd name="T1" fmla="*/ 0 h 439"/>
                <a:gd name="T2" fmla="*/ 1441 w 1662"/>
                <a:gd name="T3" fmla="*/ 0 h 439"/>
                <a:gd name="T4" fmla="*/ 1441 w 1662"/>
                <a:gd name="T5" fmla="*/ 0 h 439"/>
                <a:gd name="T6" fmla="*/ 1465 w 1662"/>
                <a:gd name="T7" fmla="*/ 0 h 439"/>
                <a:gd name="T8" fmla="*/ 1487 w 1662"/>
                <a:gd name="T9" fmla="*/ 4 h 439"/>
                <a:gd name="T10" fmla="*/ 1507 w 1662"/>
                <a:gd name="T11" fmla="*/ 8 h 439"/>
                <a:gd name="T12" fmla="*/ 1527 w 1662"/>
                <a:gd name="T13" fmla="*/ 16 h 439"/>
                <a:gd name="T14" fmla="*/ 1547 w 1662"/>
                <a:gd name="T15" fmla="*/ 26 h 439"/>
                <a:gd name="T16" fmla="*/ 1565 w 1662"/>
                <a:gd name="T17" fmla="*/ 36 h 439"/>
                <a:gd name="T18" fmla="*/ 1581 w 1662"/>
                <a:gd name="T19" fmla="*/ 50 h 439"/>
                <a:gd name="T20" fmla="*/ 1596 w 1662"/>
                <a:gd name="T21" fmla="*/ 64 h 439"/>
                <a:gd name="T22" fmla="*/ 1610 w 1662"/>
                <a:gd name="T23" fmla="*/ 80 h 439"/>
                <a:gd name="T24" fmla="*/ 1624 w 1662"/>
                <a:gd name="T25" fmla="*/ 96 h 439"/>
                <a:gd name="T26" fmla="*/ 1634 w 1662"/>
                <a:gd name="T27" fmla="*/ 114 h 439"/>
                <a:gd name="T28" fmla="*/ 1644 w 1662"/>
                <a:gd name="T29" fmla="*/ 134 h 439"/>
                <a:gd name="T30" fmla="*/ 1652 w 1662"/>
                <a:gd name="T31" fmla="*/ 154 h 439"/>
                <a:gd name="T32" fmla="*/ 1656 w 1662"/>
                <a:gd name="T33" fmla="*/ 176 h 439"/>
                <a:gd name="T34" fmla="*/ 1660 w 1662"/>
                <a:gd name="T35" fmla="*/ 198 h 439"/>
                <a:gd name="T36" fmla="*/ 1662 w 1662"/>
                <a:gd name="T37" fmla="*/ 219 h 439"/>
                <a:gd name="T38" fmla="*/ 1662 w 1662"/>
                <a:gd name="T39" fmla="*/ 219 h 439"/>
                <a:gd name="T40" fmla="*/ 1662 w 1662"/>
                <a:gd name="T41" fmla="*/ 219 h 439"/>
                <a:gd name="T42" fmla="*/ 1660 w 1662"/>
                <a:gd name="T43" fmla="*/ 241 h 439"/>
                <a:gd name="T44" fmla="*/ 1656 w 1662"/>
                <a:gd name="T45" fmla="*/ 263 h 439"/>
                <a:gd name="T46" fmla="*/ 1652 w 1662"/>
                <a:gd name="T47" fmla="*/ 285 h 439"/>
                <a:gd name="T48" fmla="*/ 1644 w 1662"/>
                <a:gd name="T49" fmla="*/ 305 h 439"/>
                <a:gd name="T50" fmla="*/ 1634 w 1662"/>
                <a:gd name="T51" fmla="*/ 325 h 439"/>
                <a:gd name="T52" fmla="*/ 1624 w 1662"/>
                <a:gd name="T53" fmla="*/ 343 h 439"/>
                <a:gd name="T54" fmla="*/ 1610 w 1662"/>
                <a:gd name="T55" fmla="*/ 359 h 439"/>
                <a:gd name="T56" fmla="*/ 1596 w 1662"/>
                <a:gd name="T57" fmla="*/ 375 h 439"/>
                <a:gd name="T58" fmla="*/ 1581 w 1662"/>
                <a:gd name="T59" fmla="*/ 389 h 439"/>
                <a:gd name="T60" fmla="*/ 1565 w 1662"/>
                <a:gd name="T61" fmla="*/ 401 h 439"/>
                <a:gd name="T62" fmla="*/ 1547 w 1662"/>
                <a:gd name="T63" fmla="*/ 413 h 439"/>
                <a:gd name="T64" fmla="*/ 1527 w 1662"/>
                <a:gd name="T65" fmla="*/ 423 h 439"/>
                <a:gd name="T66" fmla="*/ 1507 w 1662"/>
                <a:gd name="T67" fmla="*/ 429 h 439"/>
                <a:gd name="T68" fmla="*/ 1487 w 1662"/>
                <a:gd name="T69" fmla="*/ 435 h 439"/>
                <a:gd name="T70" fmla="*/ 1465 w 1662"/>
                <a:gd name="T71" fmla="*/ 439 h 439"/>
                <a:gd name="T72" fmla="*/ 1441 w 1662"/>
                <a:gd name="T73" fmla="*/ 439 h 439"/>
                <a:gd name="T74" fmla="*/ 0 w 1662"/>
                <a:gd name="T75" fmla="*/ 439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62" h="439">
                  <a:moveTo>
                    <a:pt x="640" y="0"/>
                  </a:moveTo>
                  <a:lnTo>
                    <a:pt x="1441" y="0"/>
                  </a:lnTo>
                  <a:lnTo>
                    <a:pt x="1441" y="0"/>
                  </a:lnTo>
                  <a:lnTo>
                    <a:pt x="1465" y="0"/>
                  </a:lnTo>
                  <a:lnTo>
                    <a:pt x="1487" y="4"/>
                  </a:lnTo>
                  <a:lnTo>
                    <a:pt x="1507" y="8"/>
                  </a:lnTo>
                  <a:lnTo>
                    <a:pt x="1527" y="16"/>
                  </a:lnTo>
                  <a:lnTo>
                    <a:pt x="1547" y="26"/>
                  </a:lnTo>
                  <a:lnTo>
                    <a:pt x="1565" y="36"/>
                  </a:lnTo>
                  <a:lnTo>
                    <a:pt x="1581" y="50"/>
                  </a:lnTo>
                  <a:lnTo>
                    <a:pt x="1596" y="64"/>
                  </a:lnTo>
                  <a:lnTo>
                    <a:pt x="1610" y="80"/>
                  </a:lnTo>
                  <a:lnTo>
                    <a:pt x="1624" y="96"/>
                  </a:lnTo>
                  <a:lnTo>
                    <a:pt x="1634" y="114"/>
                  </a:lnTo>
                  <a:lnTo>
                    <a:pt x="1644" y="134"/>
                  </a:lnTo>
                  <a:lnTo>
                    <a:pt x="1652" y="154"/>
                  </a:lnTo>
                  <a:lnTo>
                    <a:pt x="1656" y="176"/>
                  </a:lnTo>
                  <a:lnTo>
                    <a:pt x="1660" y="198"/>
                  </a:lnTo>
                  <a:lnTo>
                    <a:pt x="1662" y="219"/>
                  </a:lnTo>
                  <a:lnTo>
                    <a:pt x="1662" y="219"/>
                  </a:lnTo>
                  <a:lnTo>
                    <a:pt x="1662" y="219"/>
                  </a:lnTo>
                  <a:lnTo>
                    <a:pt x="1660" y="241"/>
                  </a:lnTo>
                  <a:lnTo>
                    <a:pt x="1656" y="263"/>
                  </a:lnTo>
                  <a:lnTo>
                    <a:pt x="1652" y="285"/>
                  </a:lnTo>
                  <a:lnTo>
                    <a:pt x="1644" y="305"/>
                  </a:lnTo>
                  <a:lnTo>
                    <a:pt x="1634" y="325"/>
                  </a:lnTo>
                  <a:lnTo>
                    <a:pt x="1624" y="343"/>
                  </a:lnTo>
                  <a:lnTo>
                    <a:pt x="1610" y="359"/>
                  </a:lnTo>
                  <a:lnTo>
                    <a:pt x="1596" y="375"/>
                  </a:lnTo>
                  <a:lnTo>
                    <a:pt x="1581" y="389"/>
                  </a:lnTo>
                  <a:lnTo>
                    <a:pt x="1565" y="401"/>
                  </a:lnTo>
                  <a:lnTo>
                    <a:pt x="1547" y="413"/>
                  </a:lnTo>
                  <a:lnTo>
                    <a:pt x="1527" y="423"/>
                  </a:lnTo>
                  <a:lnTo>
                    <a:pt x="1507" y="429"/>
                  </a:lnTo>
                  <a:lnTo>
                    <a:pt x="1487" y="435"/>
                  </a:lnTo>
                  <a:lnTo>
                    <a:pt x="1465" y="439"/>
                  </a:lnTo>
                  <a:lnTo>
                    <a:pt x="1441" y="439"/>
                  </a:lnTo>
                  <a:lnTo>
                    <a:pt x="0" y="439"/>
                  </a:lnTo>
                </a:path>
              </a:pathLst>
            </a:custGeom>
            <a:noFill/>
            <a:ln w="190500">
              <a:gradFill>
                <a:gsLst>
                  <a:gs pos="0">
                    <a:srgbClr val="C00000"/>
                  </a:gs>
                  <a:gs pos="80000">
                    <a:srgbClr val="FF0000"/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1200000" scaled="0"/>
              </a:gra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16200000">
              <a:off x="5172875" y="1775341"/>
              <a:ext cx="420091" cy="273541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273012" y="3037803"/>
            <a:ext cx="2925948" cy="1052713"/>
            <a:chOff x="3210611" y="2286656"/>
            <a:chExt cx="2198469" cy="789352"/>
          </a:xfrm>
        </p:grpSpPr>
        <p:sp>
          <p:nvSpPr>
            <p:cNvPr id="9" name="Freeform 16"/>
            <p:cNvSpPr>
              <a:spLocks/>
            </p:cNvSpPr>
            <p:nvPr/>
          </p:nvSpPr>
          <p:spPr bwMode="auto">
            <a:xfrm>
              <a:off x="3210611" y="2494060"/>
              <a:ext cx="2198469" cy="581948"/>
            </a:xfrm>
            <a:custGeom>
              <a:avLst/>
              <a:gdLst>
                <a:gd name="T0" fmla="*/ 1666 w 1666"/>
                <a:gd name="T1" fmla="*/ 441 h 441"/>
                <a:gd name="T2" fmla="*/ 219 w 1666"/>
                <a:gd name="T3" fmla="*/ 441 h 441"/>
                <a:gd name="T4" fmla="*/ 219 w 1666"/>
                <a:gd name="T5" fmla="*/ 441 h 441"/>
                <a:gd name="T6" fmla="*/ 198 w 1666"/>
                <a:gd name="T7" fmla="*/ 441 h 441"/>
                <a:gd name="T8" fmla="*/ 176 w 1666"/>
                <a:gd name="T9" fmla="*/ 437 h 441"/>
                <a:gd name="T10" fmla="*/ 154 w 1666"/>
                <a:gd name="T11" fmla="*/ 431 h 441"/>
                <a:gd name="T12" fmla="*/ 134 w 1666"/>
                <a:gd name="T13" fmla="*/ 425 h 441"/>
                <a:gd name="T14" fmla="*/ 116 w 1666"/>
                <a:gd name="T15" fmla="*/ 415 h 441"/>
                <a:gd name="T16" fmla="*/ 96 w 1666"/>
                <a:gd name="T17" fmla="*/ 403 h 441"/>
                <a:gd name="T18" fmla="*/ 80 w 1666"/>
                <a:gd name="T19" fmla="*/ 391 h 441"/>
                <a:gd name="T20" fmla="*/ 64 w 1666"/>
                <a:gd name="T21" fmla="*/ 377 h 441"/>
                <a:gd name="T22" fmla="*/ 50 w 1666"/>
                <a:gd name="T23" fmla="*/ 361 h 441"/>
                <a:gd name="T24" fmla="*/ 38 w 1666"/>
                <a:gd name="T25" fmla="*/ 345 h 441"/>
                <a:gd name="T26" fmla="*/ 26 w 1666"/>
                <a:gd name="T27" fmla="*/ 325 h 441"/>
                <a:gd name="T28" fmla="*/ 16 w 1666"/>
                <a:gd name="T29" fmla="*/ 307 h 441"/>
                <a:gd name="T30" fmla="*/ 10 w 1666"/>
                <a:gd name="T31" fmla="*/ 287 h 441"/>
                <a:gd name="T32" fmla="*/ 4 w 1666"/>
                <a:gd name="T33" fmla="*/ 265 h 441"/>
                <a:gd name="T34" fmla="*/ 0 w 1666"/>
                <a:gd name="T35" fmla="*/ 243 h 441"/>
                <a:gd name="T36" fmla="*/ 0 w 1666"/>
                <a:gd name="T37" fmla="*/ 222 h 441"/>
                <a:gd name="T38" fmla="*/ 0 w 1666"/>
                <a:gd name="T39" fmla="*/ 222 h 441"/>
                <a:gd name="T40" fmla="*/ 0 w 1666"/>
                <a:gd name="T41" fmla="*/ 222 h 441"/>
                <a:gd name="T42" fmla="*/ 0 w 1666"/>
                <a:gd name="T43" fmla="*/ 198 h 441"/>
                <a:gd name="T44" fmla="*/ 4 w 1666"/>
                <a:gd name="T45" fmla="*/ 178 h 441"/>
                <a:gd name="T46" fmla="*/ 10 w 1666"/>
                <a:gd name="T47" fmla="*/ 156 h 441"/>
                <a:gd name="T48" fmla="*/ 16 w 1666"/>
                <a:gd name="T49" fmla="*/ 136 h 441"/>
                <a:gd name="T50" fmla="*/ 26 w 1666"/>
                <a:gd name="T51" fmla="*/ 116 h 441"/>
                <a:gd name="T52" fmla="*/ 38 w 1666"/>
                <a:gd name="T53" fmla="*/ 98 h 441"/>
                <a:gd name="T54" fmla="*/ 50 w 1666"/>
                <a:gd name="T55" fmla="*/ 82 h 441"/>
                <a:gd name="T56" fmla="*/ 64 w 1666"/>
                <a:gd name="T57" fmla="*/ 66 h 441"/>
                <a:gd name="T58" fmla="*/ 80 w 1666"/>
                <a:gd name="T59" fmla="*/ 52 h 441"/>
                <a:gd name="T60" fmla="*/ 96 w 1666"/>
                <a:gd name="T61" fmla="*/ 38 h 441"/>
                <a:gd name="T62" fmla="*/ 116 w 1666"/>
                <a:gd name="T63" fmla="*/ 28 h 441"/>
                <a:gd name="T64" fmla="*/ 134 w 1666"/>
                <a:gd name="T65" fmla="*/ 18 h 441"/>
                <a:gd name="T66" fmla="*/ 154 w 1666"/>
                <a:gd name="T67" fmla="*/ 10 h 441"/>
                <a:gd name="T68" fmla="*/ 176 w 1666"/>
                <a:gd name="T69" fmla="*/ 6 h 441"/>
                <a:gd name="T70" fmla="*/ 198 w 1666"/>
                <a:gd name="T71" fmla="*/ 2 h 441"/>
                <a:gd name="T72" fmla="*/ 219 w 1666"/>
                <a:gd name="T73" fmla="*/ 0 h 441"/>
                <a:gd name="T74" fmla="*/ 1026 w 1666"/>
                <a:gd name="T75" fmla="*/ 0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66" h="441">
                  <a:moveTo>
                    <a:pt x="1666" y="441"/>
                  </a:moveTo>
                  <a:lnTo>
                    <a:pt x="219" y="441"/>
                  </a:lnTo>
                  <a:lnTo>
                    <a:pt x="219" y="441"/>
                  </a:lnTo>
                  <a:lnTo>
                    <a:pt x="198" y="441"/>
                  </a:lnTo>
                  <a:lnTo>
                    <a:pt x="176" y="437"/>
                  </a:lnTo>
                  <a:lnTo>
                    <a:pt x="154" y="431"/>
                  </a:lnTo>
                  <a:lnTo>
                    <a:pt x="134" y="425"/>
                  </a:lnTo>
                  <a:lnTo>
                    <a:pt x="116" y="415"/>
                  </a:lnTo>
                  <a:lnTo>
                    <a:pt x="96" y="403"/>
                  </a:lnTo>
                  <a:lnTo>
                    <a:pt x="80" y="391"/>
                  </a:lnTo>
                  <a:lnTo>
                    <a:pt x="64" y="377"/>
                  </a:lnTo>
                  <a:lnTo>
                    <a:pt x="50" y="361"/>
                  </a:lnTo>
                  <a:lnTo>
                    <a:pt x="38" y="345"/>
                  </a:lnTo>
                  <a:lnTo>
                    <a:pt x="26" y="325"/>
                  </a:lnTo>
                  <a:lnTo>
                    <a:pt x="16" y="307"/>
                  </a:lnTo>
                  <a:lnTo>
                    <a:pt x="10" y="287"/>
                  </a:lnTo>
                  <a:lnTo>
                    <a:pt x="4" y="265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22"/>
                  </a:lnTo>
                  <a:lnTo>
                    <a:pt x="0" y="222"/>
                  </a:lnTo>
                  <a:lnTo>
                    <a:pt x="0" y="198"/>
                  </a:lnTo>
                  <a:lnTo>
                    <a:pt x="4" y="178"/>
                  </a:lnTo>
                  <a:lnTo>
                    <a:pt x="10" y="156"/>
                  </a:lnTo>
                  <a:lnTo>
                    <a:pt x="16" y="136"/>
                  </a:lnTo>
                  <a:lnTo>
                    <a:pt x="26" y="116"/>
                  </a:lnTo>
                  <a:lnTo>
                    <a:pt x="38" y="98"/>
                  </a:lnTo>
                  <a:lnTo>
                    <a:pt x="50" y="82"/>
                  </a:lnTo>
                  <a:lnTo>
                    <a:pt x="64" y="66"/>
                  </a:lnTo>
                  <a:lnTo>
                    <a:pt x="80" y="52"/>
                  </a:lnTo>
                  <a:lnTo>
                    <a:pt x="96" y="38"/>
                  </a:lnTo>
                  <a:lnTo>
                    <a:pt x="116" y="28"/>
                  </a:lnTo>
                  <a:lnTo>
                    <a:pt x="134" y="18"/>
                  </a:lnTo>
                  <a:lnTo>
                    <a:pt x="154" y="10"/>
                  </a:lnTo>
                  <a:lnTo>
                    <a:pt x="176" y="6"/>
                  </a:lnTo>
                  <a:lnTo>
                    <a:pt x="198" y="2"/>
                  </a:lnTo>
                  <a:lnTo>
                    <a:pt x="219" y="0"/>
                  </a:lnTo>
                  <a:lnTo>
                    <a:pt x="1026" y="0"/>
                  </a:lnTo>
                </a:path>
              </a:pathLst>
            </a:custGeom>
            <a:noFill/>
            <a:ln w="190500">
              <a:gradFill>
                <a:gsLst>
                  <a:gs pos="0">
                    <a:srgbClr val="C00000"/>
                  </a:gs>
                  <a:gs pos="76000">
                    <a:srgbClr val="FF0000"/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14400000" scaled="0"/>
              </a:gra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 rot="5400000">
              <a:off x="4407824" y="2359931"/>
              <a:ext cx="420091" cy="273541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074946" y="3806869"/>
            <a:ext cx="2918924" cy="1059759"/>
            <a:chOff x="4564530" y="2863321"/>
            <a:chExt cx="2193191" cy="794635"/>
          </a:xfrm>
        </p:grpSpPr>
        <p:sp>
          <p:nvSpPr>
            <p:cNvPr id="12" name="Freeform 17"/>
            <p:cNvSpPr>
              <a:spLocks/>
            </p:cNvSpPr>
            <p:nvPr/>
          </p:nvSpPr>
          <p:spPr bwMode="auto">
            <a:xfrm>
              <a:off x="4564530" y="3076008"/>
              <a:ext cx="2193191" cy="581948"/>
            </a:xfrm>
            <a:custGeom>
              <a:avLst/>
              <a:gdLst>
                <a:gd name="T0" fmla="*/ 640 w 1662"/>
                <a:gd name="T1" fmla="*/ 0 h 441"/>
                <a:gd name="T2" fmla="*/ 1441 w 1662"/>
                <a:gd name="T3" fmla="*/ 0 h 441"/>
                <a:gd name="T4" fmla="*/ 1441 w 1662"/>
                <a:gd name="T5" fmla="*/ 0 h 441"/>
                <a:gd name="T6" fmla="*/ 1465 w 1662"/>
                <a:gd name="T7" fmla="*/ 2 h 441"/>
                <a:gd name="T8" fmla="*/ 1487 w 1662"/>
                <a:gd name="T9" fmla="*/ 4 h 441"/>
                <a:gd name="T10" fmla="*/ 1507 w 1662"/>
                <a:gd name="T11" fmla="*/ 10 h 441"/>
                <a:gd name="T12" fmla="*/ 1527 w 1662"/>
                <a:gd name="T13" fmla="*/ 18 h 441"/>
                <a:gd name="T14" fmla="*/ 1547 w 1662"/>
                <a:gd name="T15" fmla="*/ 28 h 441"/>
                <a:gd name="T16" fmla="*/ 1565 w 1662"/>
                <a:gd name="T17" fmla="*/ 38 h 441"/>
                <a:gd name="T18" fmla="*/ 1581 w 1662"/>
                <a:gd name="T19" fmla="*/ 50 h 441"/>
                <a:gd name="T20" fmla="*/ 1596 w 1662"/>
                <a:gd name="T21" fmla="*/ 66 h 441"/>
                <a:gd name="T22" fmla="*/ 1610 w 1662"/>
                <a:gd name="T23" fmla="*/ 80 h 441"/>
                <a:gd name="T24" fmla="*/ 1624 w 1662"/>
                <a:gd name="T25" fmla="*/ 98 h 441"/>
                <a:gd name="T26" fmla="*/ 1634 w 1662"/>
                <a:gd name="T27" fmla="*/ 116 h 441"/>
                <a:gd name="T28" fmla="*/ 1644 w 1662"/>
                <a:gd name="T29" fmla="*/ 136 h 441"/>
                <a:gd name="T30" fmla="*/ 1652 w 1662"/>
                <a:gd name="T31" fmla="*/ 156 h 441"/>
                <a:gd name="T32" fmla="*/ 1656 w 1662"/>
                <a:gd name="T33" fmla="*/ 176 h 441"/>
                <a:gd name="T34" fmla="*/ 1660 w 1662"/>
                <a:gd name="T35" fmla="*/ 198 h 441"/>
                <a:gd name="T36" fmla="*/ 1662 w 1662"/>
                <a:gd name="T37" fmla="*/ 222 h 441"/>
                <a:gd name="T38" fmla="*/ 1662 w 1662"/>
                <a:gd name="T39" fmla="*/ 222 h 441"/>
                <a:gd name="T40" fmla="*/ 1662 w 1662"/>
                <a:gd name="T41" fmla="*/ 222 h 441"/>
                <a:gd name="T42" fmla="*/ 1660 w 1662"/>
                <a:gd name="T43" fmla="*/ 243 h 441"/>
                <a:gd name="T44" fmla="*/ 1656 w 1662"/>
                <a:gd name="T45" fmla="*/ 265 h 441"/>
                <a:gd name="T46" fmla="*/ 1652 w 1662"/>
                <a:gd name="T47" fmla="*/ 285 h 441"/>
                <a:gd name="T48" fmla="*/ 1644 w 1662"/>
                <a:gd name="T49" fmla="*/ 307 h 441"/>
                <a:gd name="T50" fmla="*/ 1634 w 1662"/>
                <a:gd name="T51" fmla="*/ 325 h 441"/>
                <a:gd name="T52" fmla="*/ 1624 w 1662"/>
                <a:gd name="T53" fmla="*/ 343 h 441"/>
                <a:gd name="T54" fmla="*/ 1610 w 1662"/>
                <a:gd name="T55" fmla="*/ 361 h 441"/>
                <a:gd name="T56" fmla="*/ 1596 w 1662"/>
                <a:gd name="T57" fmla="*/ 377 h 441"/>
                <a:gd name="T58" fmla="*/ 1581 w 1662"/>
                <a:gd name="T59" fmla="*/ 391 h 441"/>
                <a:gd name="T60" fmla="*/ 1565 w 1662"/>
                <a:gd name="T61" fmla="*/ 403 h 441"/>
                <a:gd name="T62" fmla="*/ 1547 w 1662"/>
                <a:gd name="T63" fmla="*/ 415 h 441"/>
                <a:gd name="T64" fmla="*/ 1527 w 1662"/>
                <a:gd name="T65" fmla="*/ 423 h 441"/>
                <a:gd name="T66" fmla="*/ 1507 w 1662"/>
                <a:gd name="T67" fmla="*/ 431 h 441"/>
                <a:gd name="T68" fmla="*/ 1487 w 1662"/>
                <a:gd name="T69" fmla="*/ 437 h 441"/>
                <a:gd name="T70" fmla="*/ 1465 w 1662"/>
                <a:gd name="T71" fmla="*/ 439 h 441"/>
                <a:gd name="T72" fmla="*/ 1441 w 1662"/>
                <a:gd name="T73" fmla="*/ 441 h 441"/>
                <a:gd name="T74" fmla="*/ 0 w 1662"/>
                <a:gd name="T75" fmla="*/ 441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62" h="441">
                  <a:moveTo>
                    <a:pt x="640" y="0"/>
                  </a:moveTo>
                  <a:lnTo>
                    <a:pt x="1441" y="0"/>
                  </a:lnTo>
                  <a:lnTo>
                    <a:pt x="1441" y="0"/>
                  </a:lnTo>
                  <a:lnTo>
                    <a:pt x="1465" y="2"/>
                  </a:lnTo>
                  <a:lnTo>
                    <a:pt x="1487" y="4"/>
                  </a:lnTo>
                  <a:lnTo>
                    <a:pt x="1507" y="10"/>
                  </a:lnTo>
                  <a:lnTo>
                    <a:pt x="1527" y="18"/>
                  </a:lnTo>
                  <a:lnTo>
                    <a:pt x="1547" y="28"/>
                  </a:lnTo>
                  <a:lnTo>
                    <a:pt x="1565" y="38"/>
                  </a:lnTo>
                  <a:lnTo>
                    <a:pt x="1581" y="50"/>
                  </a:lnTo>
                  <a:lnTo>
                    <a:pt x="1596" y="66"/>
                  </a:lnTo>
                  <a:lnTo>
                    <a:pt x="1610" y="80"/>
                  </a:lnTo>
                  <a:lnTo>
                    <a:pt x="1624" y="98"/>
                  </a:lnTo>
                  <a:lnTo>
                    <a:pt x="1634" y="116"/>
                  </a:lnTo>
                  <a:lnTo>
                    <a:pt x="1644" y="136"/>
                  </a:lnTo>
                  <a:lnTo>
                    <a:pt x="1652" y="156"/>
                  </a:lnTo>
                  <a:lnTo>
                    <a:pt x="1656" y="176"/>
                  </a:lnTo>
                  <a:lnTo>
                    <a:pt x="1660" y="198"/>
                  </a:lnTo>
                  <a:lnTo>
                    <a:pt x="1662" y="222"/>
                  </a:lnTo>
                  <a:lnTo>
                    <a:pt x="1662" y="222"/>
                  </a:lnTo>
                  <a:lnTo>
                    <a:pt x="1662" y="222"/>
                  </a:lnTo>
                  <a:lnTo>
                    <a:pt x="1660" y="243"/>
                  </a:lnTo>
                  <a:lnTo>
                    <a:pt x="1656" y="265"/>
                  </a:lnTo>
                  <a:lnTo>
                    <a:pt x="1652" y="285"/>
                  </a:lnTo>
                  <a:lnTo>
                    <a:pt x="1644" y="307"/>
                  </a:lnTo>
                  <a:lnTo>
                    <a:pt x="1634" y="325"/>
                  </a:lnTo>
                  <a:lnTo>
                    <a:pt x="1624" y="343"/>
                  </a:lnTo>
                  <a:lnTo>
                    <a:pt x="1610" y="361"/>
                  </a:lnTo>
                  <a:lnTo>
                    <a:pt x="1596" y="377"/>
                  </a:lnTo>
                  <a:lnTo>
                    <a:pt x="1581" y="391"/>
                  </a:lnTo>
                  <a:lnTo>
                    <a:pt x="1565" y="403"/>
                  </a:lnTo>
                  <a:lnTo>
                    <a:pt x="1547" y="415"/>
                  </a:lnTo>
                  <a:lnTo>
                    <a:pt x="1527" y="423"/>
                  </a:lnTo>
                  <a:lnTo>
                    <a:pt x="1507" y="431"/>
                  </a:lnTo>
                  <a:lnTo>
                    <a:pt x="1487" y="437"/>
                  </a:lnTo>
                  <a:lnTo>
                    <a:pt x="1465" y="439"/>
                  </a:lnTo>
                  <a:lnTo>
                    <a:pt x="1441" y="441"/>
                  </a:lnTo>
                  <a:lnTo>
                    <a:pt x="0" y="441"/>
                  </a:lnTo>
                </a:path>
              </a:pathLst>
            </a:custGeom>
            <a:noFill/>
            <a:ln w="190500">
              <a:gradFill>
                <a:gsLst>
                  <a:gs pos="0">
                    <a:srgbClr val="C00000"/>
                  </a:gs>
                  <a:gs pos="77000">
                    <a:srgbClr val="FF0000"/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0" scaled="0"/>
              </a:gra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等腰三角形 12"/>
            <p:cNvSpPr/>
            <p:nvPr/>
          </p:nvSpPr>
          <p:spPr>
            <a:xfrm rot="16200000">
              <a:off x="5172875" y="2936596"/>
              <a:ext cx="420091" cy="273541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" y="4582980"/>
            <a:ext cx="6327962" cy="560251"/>
            <a:chOff x="1" y="3445269"/>
            <a:chExt cx="4754639" cy="420091"/>
          </a:xfrm>
        </p:grpSpPr>
        <p:sp>
          <p:nvSpPr>
            <p:cNvPr id="15" name="Line 18"/>
            <p:cNvSpPr>
              <a:spLocks noChangeShapeType="1"/>
            </p:cNvSpPr>
            <p:nvPr/>
          </p:nvSpPr>
          <p:spPr bwMode="auto">
            <a:xfrm flipH="1">
              <a:off x="1" y="3657955"/>
              <a:ext cx="4564529" cy="0"/>
            </a:xfrm>
            <a:prstGeom prst="line">
              <a:avLst/>
            </a:prstGeom>
            <a:noFill/>
            <a:ln w="190500">
              <a:gradFill>
                <a:gsLst>
                  <a:gs pos="0">
                    <a:srgbClr val="C00000"/>
                  </a:gs>
                  <a:gs pos="80000">
                    <a:srgbClr val="FF0000"/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rot="5400000">
              <a:off x="4407824" y="3518544"/>
              <a:ext cx="420091" cy="273541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685289" y="1696919"/>
            <a:ext cx="3238512" cy="1169821"/>
          </a:xfrm>
          <a:prstGeom prst="rect">
            <a:avLst/>
          </a:prstGeom>
        </p:spPr>
        <p:txBody>
          <a:bodyPr wrap="square" lIns="121758" tIns="60879" rIns="121758" bIns="60879">
            <a:spAutoFit/>
          </a:bodyPr>
          <a:lstStyle/>
          <a:p>
            <a:pPr defTabSz="1217421"/>
            <a:r>
              <a:rPr lang="zh-CN" altLang="en-US" sz="20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此处添加文本标题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方正兰亭纤黑简体"/>
              </a:rPr>
              <a:t>单击此处添加文字阐述，添加简短问题说明文字，具体说明文字在此处添加此处。</a:t>
            </a:r>
          </a:p>
        </p:txBody>
      </p:sp>
      <p:sp>
        <p:nvSpPr>
          <p:cNvPr id="18" name="矩形 17"/>
          <p:cNvSpPr/>
          <p:nvPr/>
        </p:nvSpPr>
        <p:spPr>
          <a:xfrm>
            <a:off x="685289" y="3295812"/>
            <a:ext cx="3238512" cy="1169821"/>
          </a:xfrm>
          <a:prstGeom prst="rect">
            <a:avLst/>
          </a:prstGeom>
        </p:spPr>
        <p:txBody>
          <a:bodyPr wrap="square" lIns="121758" tIns="60879" rIns="121758" bIns="60879">
            <a:spAutoFit/>
          </a:bodyPr>
          <a:lstStyle/>
          <a:p>
            <a:pPr defTabSz="1217421"/>
            <a:r>
              <a:rPr lang="zh-CN" altLang="en-US" sz="20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此处添加文本标题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方正兰亭纤黑简体"/>
              </a:rPr>
              <a:t>单击此处添加文字阐述，添加简短问题说明文字，具体说明文字在此处添加此处。</a:t>
            </a:r>
          </a:p>
        </p:txBody>
      </p:sp>
      <p:sp>
        <p:nvSpPr>
          <p:cNvPr id="19" name="矩形 18"/>
          <p:cNvSpPr/>
          <p:nvPr/>
        </p:nvSpPr>
        <p:spPr>
          <a:xfrm>
            <a:off x="9468820" y="2318757"/>
            <a:ext cx="2366208" cy="1416100"/>
          </a:xfrm>
          <a:prstGeom prst="rect">
            <a:avLst/>
          </a:prstGeom>
        </p:spPr>
        <p:txBody>
          <a:bodyPr wrap="square" lIns="121758" tIns="60879" rIns="121758" bIns="60879">
            <a:spAutoFit/>
          </a:bodyPr>
          <a:lstStyle/>
          <a:p>
            <a:pPr defTabSz="1217421"/>
            <a:r>
              <a:rPr lang="zh-CN" altLang="en-US" sz="20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此处添加文本标题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方正兰亭纤黑简体"/>
              </a:rPr>
              <a:t>单击此处添加文字阐述，添加简短问题说明文字，具体说明文字在此处添加此处。</a:t>
            </a:r>
          </a:p>
        </p:txBody>
      </p:sp>
      <p:sp>
        <p:nvSpPr>
          <p:cNvPr id="20" name="矩形 19"/>
          <p:cNvSpPr/>
          <p:nvPr/>
        </p:nvSpPr>
        <p:spPr>
          <a:xfrm>
            <a:off x="9468818" y="3890083"/>
            <a:ext cx="2557881" cy="1416100"/>
          </a:xfrm>
          <a:prstGeom prst="rect">
            <a:avLst/>
          </a:prstGeom>
        </p:spPr>
        <p:txBody>
          <a:bodyPr wrap="square" lIns="121758" tIns="60879" rIns="121758" bIns="60879">
            <a:spAutoFit/>
          </a:bodyPr>
          <a:lstStyle/>
          <a:p>
            <a:pPr defTabSz="1217421"/>
            <a:r>
              <a:rPr lang="zh-CN" altLang="en-US" sz="20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此处添加文本标题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方正兰亭纤黑简体"/>
              </a:rPr>
              <a:t>单击此处添加文字阐述，添加简短问题说明文字，具体说明文字在此处添加此处。</a:t>
            </a:r>
          </a:p>
        </p:txBody>
      </p:sp>
      <p:sp>
        <p:nvSpPr>
          <p:cNvPr id="21" name="矩形 20"/>
          <p:cNvSpPr/>
          <p:nvPr/>
        </p:nvSpPr>
        <p:spPr>
          <a:xfrm>
            <a:off x="321232" y="5252842"/>
            <a:ext cx="7488697" cy="677265"/>
          </a:xfrm>
          <a:prstGeom prst="rect">
            <a:avLst/>
          </a:prstGeom>
        </p:spPr>
        <p:txBody>
          <a:bodyPr wrap="square" lIns="121758" tIns="60879" rIns="121758" bIns="60879">
            <a:spAutoFit/>
          </a:bodyPr>
          <a:lstStyle/>
          <a:p>
            <a:pPr algn="ctr" defTabSz="1217421"/>
            <a:r>
              <a:rPr lang="zh-CN" alt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此处添加文本标题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方正兰亭纤黑简体"/>
              </a:rPr>
              <a:t>单击此处添加文字阐述，添加简短问题说明文字，具体说明文字在此处添加此处。</a:t>
            </a:r>
          </a:p>
        </p:txBody>
      </p:sp>
      <p:sp>
        <p:nvSpPr>
          <p:cNvPr id="22" name="等腰三角形 21"/>
          <p:cNvSpPr/>
          <p:nvPr/>
        </p:nvSpPr>
        <p:spPr>
          <a:xfrm rot="16200000">
            <a:off x="3832831" y="2051250"/>
            <a:ext cx="318580" cy="164308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58" tIns="60879" rIns="121758" bIns="60879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等腰三角形 22"/>
          <p:cNvSpPr/>
          <p:nvPr/>
        </p:nvSpPr>
        <p:spPr>
          <a:xfrm rot="16200000">
            <a:off x="3832831" y="3609478"/>
            <a:ext cx="318580" cy="164308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58" tIns="60879" rIns="121758" bIns="60879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等腰三角形 23"/>
          <p:cNvSpPr/>
          <p:nvPr/>
        </p:nvSpPr>
        <p:spPr>
          <a:xfrm rot="5400000">
            <a:off x="9114652" y="4396416"/>
            <a:ext cx="318580" cy="164308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58" tIns="60879" rIns="121758" bIns="60879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等腰三角形 24"/>
          <p:cNvSpPr/>
          <p:nvPr/>
        </p:nvSpPr>
        <p:spPr>
          <a:xfrm rot="5400000">
            <a:off x="9114652" y="2845956"/>
            <a:ext cx="318580" cy="164308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58" tIns="60879" rIns="121758" bIns="60879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等腰三角形 25"/>
          <p:cNvSpPr/>
          <p:nvPr/>
        </p:nvSpPr>
        <p:spPr>
          <a:xfrm rot="10800000">
            <a:off x="2983607" y="5084443"/>
            <a:ext cx="317926" cy="164646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58" tIns="60879" rIns="121758" bIns="60879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Rectangle 2"/>
          <p:cNvSpPr>
            <a:spLocks noChangeArrowheads="1"/>
          </p:cNvSpPr>
          <p:nvPr/>
        </p:nvSpPr>
        <p:spPr bwMode="auto">
          <a:xfrm>
            <a:off x="1129159" y="213172"/>
            <a:ext cx="748632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 请输入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第四部分标题（文字可编辑） </a:t>
            </a:r>
            <a:endParaRPr lang="en-US" altLang="zh-CN" b="1" dirty="0"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2901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5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5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15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5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35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6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95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25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50"/>
                            </p:stCondLst>
                            <p:childTnLst>
                              <p:par>
                                <p:cTn id="5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85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15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45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 animBg="1"/>
      <p:bldP spid="23" grpId="0" animBg="1"/>
      <p:bldP spid="24" grpId="0" animBg="1"/>
      <p:bldP spid="25" grpId="0" animBg="1"/>
      <p:bldP spid="26" grpId="0" animBg="1"/>
      <p:bldP spid="3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Freeform 5"/>
          <p:cNvSpPr>
            <a:spLocks/>
          </p:cNvSpPr>
          <p:nvPr/>
        </p:nvSpPr>
        <p:spPr bwMode="auto">
          <a:xfrm>
            <a:off x="2474244" y="2565996"/>
            <a:ext cx="9061366" cy="1967368"/>
          </a:xfrm>
          <a:custGeom>
            <a:avLst/>
            <a:gdLst>
              <a:gd name="T0" fmla="*/ 0 w 11585"/>
              <a:gd name="T1" fmla="*/ 0 h 2565"/>
              <a:gd name="T2" fmla="*/ 11585 w 11585"/>
              <a:gd name="T3" fmla="*/ 0 h 2565"/>
              <a:gd name="T4" fmla="*/ 11585 w 11585"/>
              <a:gd name="T5" fmla="*/ 2565 h 2565"/>
              <a:gd name="T6" fmla="*/ 0 w 11585"/>
              <a:gd name="T7" fmla="*/ 2565 h 2565"/>
              <a:gd name="T8" fmla="*/ 0 w 11585"/>
              <a:gd name="T9" fmla="*/ 856 h 2565"/>
              <a:gd name="T10" fmla="*/ 262 w 11585"/>
              <a:gd name="T11" fmla="*/ 588 h 2565"/>
              <a:gd name="T12" fmla="*/ 0 w 11585"/>
              <a:gd name="T13" fmla="*/ 331 h 2565"/>
              <a:gd name="T14" fmla="*/ 0 w 11585"/>
              <a:gd name="T15" fmla="*/ 0 h 2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585" h="2565">
                <a:moveTo>
                  <a:pt x="0" y="0"/>
                </a:moveTo>
                <a:lnTo>
                  <a:pt x="11585" y="0"/>
                </a:lnTo>
                <a:lnTo>
                  <a:pt x="11585" y="2565"/>
                </a:lnTo>
                <a:lnTo>
                  <a:pt x="0" y="2565"/>
                </a:lnTo>
                <a:lnTo>
                  <a:pt x="0" y="856"/>
                </a:lnTo>
                <a:lnTo>
                  <a:pt x="262" y="588"/>
                </a:lnTo>
                <a:lnTo>
                  <a:pt x="0" y="331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21000">
                <a:srgbClr val="C00000"/>
              </a:gs>
              <a:gs pos="81000">
                <a:srgbClr val="FF0000"/>
              </a:gs>
              <a:gs pos="100000">
                <a:schemeClr val="bg1"/>
              </a:gs>
            </a:gsLst>
            <a:lin ang="13200000" scaled="0"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lIns="92951" tIns="46476" rIns="92951" bIns="46476"/>
          <a:lstStyle/>
          <a:p>
            <a:pPr defTabSz="929579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0000"/>
              </a:solidFill>
              <a:ea typeface="华文细黑" pitchFamily="2" charset="-122"/>
            </a:endParaRPr>
          </a:p>
        </p:txBody>
      </p:sp>
      <p:sp>
        <p:nvSpPr>
          <p:cNvPr id="40" name="TextBox 31"/>
          <p:cNvSpPr txBox="1">
            <a:spLocks noChangeArrowheads="1"/>
          </p:cNvSpPr>
          <p:nvPr/>
        </p:nvSpPr>
        <p:spPr bwMode="auto">
          <a:xfrm>
            <a:off x="4511030" y="2763317"/>
            <a:ext cx="5381447" cy="786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951" tIns="46476" rIns="92951" bIns="46476">
            <a:spAutoFit/>
          </a:bodyPr>
          <a:lstStyle>
            <a:lvl1pPr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1pPr>
            <a:lvl2pPr marL="742950" indent="-28575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2pPr>
            <a:lvl3pPr marL="11430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3pPr>
            <a:lvl4pPr marL="16002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4pPr>
            <a:lvl5pPr marL="20574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9pPr>
          </a:lstStyle>
          <a:p>
            <a:pPr defTabSz="929579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500" b="1" i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sz="4500" b="1" i="0" dirty="0" smtClean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第五部分</a:t>
            </a:r>
            <a:r>
              <a:rPr lang="zh-CN" altLang="en-US" sz="4500" b="1" i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1" name="TextBox 32"/>
          <p:cNvSpPr txBox="1">
            <a:spLocks noChangeArrowheads="1"/>
          </p:cNvSpPr>
          <p:nvPr/>
        </p:nvSpPr>
        <p:spPr bwMode="auto">
          <a:xfrm>
            <a:off x="3770821" y="3607637"/>
            <a:ext cx="7429245" cy="709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951" tIns="46476" rIns="92951" bIns="46476">
            <a:spAutoFit/>
          </a:bodyPr>
          <a:lstStyle>
            <a:lvl1pPr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1pPr>
            <a:lvl2pPr marL="742950" indent="-28575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2pPr>
            <a:lvl3pPr marL="11430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3pPr>
            <a:lvl4pPr marL="16002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4pPr>
            <a:lvl5pPr marL="20574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9pPr>
          </a:lstStyle>
          <a:p>
            <a:pPr defTabSz="929579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i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章节导语。这里可以用几句话描述本章的主要内容，也能给观众思维一个缓冲的时间。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9230361" y="54224"/>
            <a:ext cx="2803526" cy="1008062"/>
            <a:chOff x="7602538" y="2935288"/>
            <a:chExt cx="2803526" cy="1008062"/>
          </a:xfrm>
          <a:solidFill>
            <a:srgbClr val="FF0000">
              <a:alpha val="25000"/>
            </a:srgbClr>
          </a:solidFill>
        </p:grpSpPr>
        <p:sp>
          <p:nvSpPr>
            <p:cNvPr id="43" name="Freeform 25"/>
            <p:cNvSpPr>
              <a:spLocks noEditPoints="1"/>
            </p:cNvSpPr>
            <p:nvPr/>
          </p:nvSpPr>
          <p:spPr bwMode="auto">
            <a:xfrm>
              <a:off x="9502776" y="2935288"/>
              <a:ext cx="903288" cy="835025"/>
            </a:xfrm>
            <a:custGeom>
              <a:avLst/>
              <a:gdLst>
                <a:gd name="T0" fmla="*/ 241 w 241"/>
                <a:gd name="T1" fmla="*/ 111 h 223"/>
                <a:gd name="T2" fmla="*/ 121 w 241"/>
                <a:gd name="T3" fmla="*/ 0 h 223"/>
                <a:gd name="T4" fmla="*/ 0 w 241"/>
                <a:gd name="T5" fmla="*/ 111 h 223"/>
                <a:gd name="T6" fmla="*/ 121 w 241"/>
                <a:gd name="T7" fmla="*/ 223 h 223"/>
                <a:gd name="T8" fmla="*/ 241 w 241"/>
                <a:gd name="T9" fmla="*/ 111 h 223"/>
                <a:gd name="T10" fmla="*/ 121 w 241"/>
                <a:gd name="T11" fmla="*/ 150 h 223"/>
                <a:gd name="T12" fmla="*/ 79 w 241"/>
                <a:gd name="T13" fmla="*/ 111 h 223"/>
                <a:gd name="T14" fmla="*/ 121 w 241"/>
                <a:gd name="T15" fmla="*/ 73 h 223"/>
                <a:gd name="T16" fmla="*/ 162 w 241"/>
                <a:gd name="T17" fmla="*/ 111 h 223"/>
                <a:gd name="T18" fmla="*/ 121 w 241"/>
                <a:gd name="T19" fmla="*/ 15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1" h="223">
                  <a:moveTo>
                    <a:pt x="241" y="111"/>
                  </a:moveTo>
                  <a:cubicBezTo>
                    <a:pt x="241" y="50"/>
                    <a:pt x="187" y="0"/>
                    <a:pt x="121" y="0"/>
                  </a:cubicBezTo>
                  <a:cubicBezTo>
                    <a:pt x="54" y="0"/>
                    <a:pt x="0" y="50"/>
                    <a:pt x="0" y="111"/>
                  </a:cubicBezTo>
                  <a:cubicBezTo>
                    <a:pt x="0" y="173"/>
                    <a:pt x="54" y="223"/>
                    <a:pt x="121" y="223"/>
                  </a:cubicBezTo>
                  <a:cubicBezTo>
                    <a:pt x="187" y="223"/>
                    <a:pt x="241" y="173"/>
                    <a:pt x="241" y="111"/>
                  </a:cubicBezTo>
                  <a:close/>
                  <a:moveTo>
                    <a:pt x="121" y="150"/>
                  </a:moveTo>
                  <a:cubicBezTo>
                    <a:pt x="98" y="150"/>
                    <a:pt x="79" y="132"/>
                    <a:pt x="79" y="111"/>
                  </a:cubicBezTo>
                  <a:cubicBezTo>
                    <a:pt x="79" y="90"/>
                    <a:pt x="98" y="73"/>
                    <a:pt x="121" y="73"/>
                  </a:cubicBezTo>
                  <a:cubicBezTo>
                    <a:pt x="143" y="73"/>
                    <a:pt x="162" y="90"/>
                    <a:pt x="162" y="111"/>
                  </a:cubicBezTo>
                  <a:cubicBezTo>
                    <a:pt x="162" y="132"/>
                    <a:pt x="143" y="150"/>
                    <a:pt x="121" y="1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6"/>
            <p:cNvSpPr>
              <a:spLocks/>
            </p:cNvSpPr>
            <p:nvPr/>
          </p:nvSpPr>
          <p:spPr bwMode="auto">
            <a:xfrm>
              <a:off x="7602538" y="3054350"/>
              <a:ext cx="2241550" cy="889000"/>
            </a:xfrm>
            <a:custGeom>
              <a:avLst/>
              <a:gdLst>
                <a:gd name="T0" fmla="*/ 1412 w 1412"/>
                <a:gd name="T1" fmla="*/ 123 h 560"/>
                <a:gd name="T2" fmla="*/ 1280 w 1412"/>
                <a:gd name="T3" fmla="*/ 0 h 560"/>
                <a:gd name="T4" fmla="*/ 942 w 1412"/>
                <a:gd name="T5" fmla="*/ 317 h 560"/>
                <a:gd name="T6" fmla="*/ 670 w 1412"/>
                <a:gd name="T7" fmla="*/ 64 h 560"/>
                <a:gd name="T8" fmla="*/ 540 w 1412"/>
                <a:gd name="T9" fmla="*/ 187 h 560"/>
                <a:gd name="T10" fmla="*/ 540 w 1412"/>
                <a:gd name="T11" fmla="*/ 187 h 560"/>
                <a:gd name="T12" fmla="*/ 401 w 1412"/>
                <a:gd name="T13" fmla="*/ 317 h 560"/>
                <a:gd name="T14" fmla="*/ 132 w 1412"/>
                <a:gd name="T15" fmla="*/ 64 h 560"/>
                <a:gd name="T16" fmla="*/ 0 w 1412"/>
                <a:gd name="T17" fmla="*/ 187 h 560"/>
                <a:gd name="T18" fmla="*/ 401 w 1412"/>
                <a:gd name="T19" fmla="*/ 560 h 560"/>
                <a:gd name="T20" fmla="*/ 458 w 1412"/>
                <a:gd name="T21" fmla="*/ 508 h 560"/>
                <a:gd name="T22" fmla="*/ 458 w 1412"/>
                <a:gd name="T23" fmla="*/ 508 h 560"/>
                <a:gd name="T24" fmla="*/ 670 w 1412"/>
                <a:gd name="T25" fmla="*/ 310 h 560"/>
                <a:gd name="T26" fmla="*/ 942 w 1412"/>
                <a:gd name="T27" fmla="*/ 560 h 560"/>
                <a:gd name="T28" fmla="*/ 1074 w 1412"/>
                <a:gd name="T29" fmla="*/ 437 h 560"/>
                <a:gd name="T30" fmla="*/ 1074 w 1412"/>
                <a:gd name="T31" fmla="*/ 437 h 560"/>
                <a:gd name="T32" fmla="*/ 1412 w 1412"/>
                <a:gd name="T33" fmla="*/ 123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12" h="560">
                  <a:moveTo>
                    <a:pt x="1412" y="123"/>
                  </a:moveTo>
                  <a:lnTo>
                    <a:pt x="1280" y="0"/>
                  </a:lnTo>
                  <a:lnTo>
                    <a:pt x="942" y="317"/>
                  </a:lnTo>
                  <a:lnTo>
                    <a:pt x="670" y="64"/>
                  </a:lnTo>
                  <a:lnTo>
                    <a:pt x="540" y="187"/>
                  </a:lnTo>
                  <a:lnTo>
                    <a:pt x="540" y="187"/>
                  </a:lnTo>
                  <a:lnTo>
                    <a:pt x="401" y="317"/>
                  </a:lnTo>
                  <a:lnTo>
                    <a:pt x="132" y="64"/>
                  </a:lnTo>
                  <a:lnTo>
                    <a:pt x="0" y="187"/>
                  </a:lnTo>
                  <a:lnTo>
                    <a:pt x="401" y="560"/>
                  </a:lnTo>
                  <a:lnTo>
                    <a:pt x="458" y="508"/>
                  </a:lnTo>
                  <a:lnTo>
                    <a:pt x="458" y="508"/>
                  </a:lnTo>
                  <a:lnTo>
                    <a:pt x="670" y="310"/>
                  </a:lnTo>
                  <a:lnTo>
                    <a:pt x="942" y="560"/>
                  </a:lnTo>
                  <a:lnTo>
                    <a:pt x="1074" y="437"/>
                  </a:lnTo>
                  <a:lnTo>
                    <a:pt x="1074" y="437"/>
                  </a:lnTo>
                  <a:lnTo>
                    <a:pt x="1412" y="1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717724" y="1287711"/>
            <a:ext cx="2009775" cy="269875"/>
            <a:chOff x="8089901" y="4168775"/>
            <a:chExt cx="2009775" cy="269875"/>
          </a:xfrm>
          <a:solidFill>
            <a:srgbClr val="FF0000">
              <a:alpha val="25000"/>
            </a:srgbClr>
          </a:solidFill>
        </p:grpSpPr>
        <p:sp>
          <p:nvSpPr>
            <p:cNvPr id="46" name="Freeform 27"/>
            <p:cNvSpPr>
              <a:spLocks/>
            </p:cNvSpPr>
            <p:nvPr/>
          </p:nvSpPr>
          <p:spPr bwMode="auto">
            <a:xfrm>
              <a:off x="9334501" y="4246563"/>
              <a:ext cx="187325" cy="180975"/>
            </a:xfrm>
            <a:custGeom>
              <a:avLst/>
              <a:gdLst>
                <a:gd name="T0" fmla="*/ 68 w 118"/>
                <a:gd name="T1" fmla="*/ 50 h 114"/>
                <a:gd name="T2" fmla="*/ 111 w 118"/>
                <a:gd name="T3" fmla="*/ 50 h 114"/>
                <a:gd name="T4" fmla="*/ 111 w 118"/>
                <a:gd name="T5" fmla="*/ 33 h 114"/>
                <a:gd name="T6" fmla="*/ 68 w 118"/>
                <a:gd name="T7" fmla="*/ 33 h 114"/>
                <a:gd name="T8" fmla="*/ 68 w 118"/>
                <a:gd name="T9" fmla="*/ 0 h 114"/>
                <a:gd name="T10" fmla="*/ 52 w 118"/>
                <a:gd name="T11" fmla="*/ 0 h 114"/>
                <a:gd name="T12" fmla="*/ 52 w 118"/>
                <a:gd name="T13" fmla="*/ 33 h 114"/>
                <a:gd name="T14" fmla="*/ 7 w 118"/>
                <a:gd name="T15" fmla="*/ 33 h 114"/>
                <a:gd name="T16" fmla="*/ 7 w 118"/>
                <a:gd name="T17" fmla="*/ 50 h 114"/>
                <a:gd name="T18" fmla="*/ 52 w 118"/>
                <a:gd name="T19" fmla="*/ 50 h 114"/>
                <a:gd name="T20" fmla="*/ 52 w 118"/>
                <a:gd name="T21" fmla="*/ 97 h 114"/>
                <a:gd name="T22" fmla="*/ 0 w 118"/>
                <a:gd name="T23" fmla="*/ 97 h 114"/>
                <a:gd name="T24" fmla="*/ 0 w 118"/>
                <a:gd name="T25" fmla="*/ 114 h 114"/>
                <a:gd name="T26" fmla="*/ 118 w 118"/>
                <a:gd name="T27" fmla="*/ 114 h 114"/>
                <a:gd name="T28" fmla="*/ 118 w 118"/>
                <a:gd name="T29" fmla="*/ 97 h 114"/>
                <a:gd name="T30" fmla="*/ 68 w 118"/>
                <a:gd name="T31" fmla="*/ 97 h 114"/>
                <a:gd name="T32" fmla="*/ 68 w 118"/>
                <a:gd name="T33" fmla="*/ 5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8" h="114">
                  <a:moveTo>
                    <a:pt x="68" y="50"/>
                  </a:moveTo>
                  <a:lnTo>
                    <a:pt x="111" y="50"/>
                  </a:lnTo>
                  <a:lnTo>
                    <a:pt x="111" y="33"/>
                  </a:lnTo>
                  <a:lnTo>
                    <a:pt x="68" y="33"/>
                  </a:lnTo>
                  <a:lnTo>
                    <a:pt x="68" y="0"/>
                  </a:lnTo>
                  <a:lnTo>
                    <a:pt x="52" y="0"/>
                  </a:lnTo>
                  <a:lnTo>
                    <a:pt x="52" y="33"/>
                  </a:lnTo>
                  <a:lnTo>
                    <a:pt x="7" y="33"/>
                  </a:lnTo>
                  <a:lnTo>
                    <a:pt x="7" y="50"/>
                  </a:lnTo>
                  <a:lnTo>
                    <a:pt x="52" y="50"/>
                  </a:lnTo>
                  <a:lnTo>
                    <a:pt x="52" y="97"/>
                  </a:lnTo>
                  <a:lnTo>
                    <a:pt x="0" y="97"/>
                  </a:lnTo>
                  <a:lnTo>
                    <a:pt x="0" y="114"/>
                  </a:lnTo>
                  <a:lnTo>
                    <a:pt x="118" y="114"/>
                  </a:lnTo>
                  <a:lnTo>
                    <a:pt x="118" y="97"/>
                  </a:lnTo>
                  <a:lnTo>
                    <a:pt x="68" y="97"/>
                  </a:lnTo>
                  <a:lnTo>
                    <a:pt x="68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8"/>
            <p:cNvSpPr>
              <a:spLocks/>
            </p:cNvSpPr>
            <p:nvPr/>
          </p:nvSpPr>
          <p:spPr bwMode="auto">
            <a:xfrm>
              <a:off x="9240838" y="4171950"/>
              <a:ext cx="280988" cy="266700"/>
            </a:xfrm>
            <a:custGeom>
              <a:avLst/>
              <a:gdLst>
                <a:gd name="T0" fmla="*/ 33 w 75"/>
                <a:gd name="T1" fmla="*/ 9 h 71"/>
                <a:gd name="T2" fmla="*/ 37 w 75"/>
                <a:gd name="T3" fmla="*/ 2 h 71"/>
                <a:gd name="T4" fmla="*/ 30 w 75"/>
                <a:gd name="T5" fmla="*/ 0 h 71"/>
                <a:gd name="T6" fmla="*/ 25 w 75"/>
                <a:gd name="T7" fmla="*/ 9 h 71"/>
                <a:gd name="T8" fmla="*/ 3 w 75"/>
                <a:gd name="T9" fmla="*/ 9 h 71"/>
                <a:gd name="T10" fmla="*/ 3 w 75"/>
                <a:gd name="T11" fmla="*/ 16 h 71"/>
                <a:gd name="T12" fmla="*/ 21 w 75"/>
                <a:gd name="T13" fmla="*/ 16 h 71"/>
                <a:gd name="T14" fmla="*/ 0 w 75"/>
                <a:gd name="T15" fmla="*/ 42 h 71"/>
                <a:gd name="T16" fmla="*/ 2 w 75"/>
                <a:gd name="T17" fmla="*/ 49 h 71"/>
                <a:gd name="T18" fmla="*/ 13 w 75"/>
                <a:gd name="T19" fmla="*/ 38 h 71"/>
                <a:gd name="T20" fmla="*/ 13 w 75"/>
                <a:gd name="T21" fmla="*/ 71 h 71"/>
                <a:gd name="T22" fmla="*/ 20 w 75"/>
                <a:gd name="T23" fmla="*/ 71 h 71"/>
                <a:gd name="T24" fmla="*/ 20 w 75"/>
                <a:gd name="T25" fmla="*/ 29 h 71"/>
                <a:gd name="T26" fmla="*/ 29 w 75"/>
                <a:gd name="T27" fmla="*/ 16 h 71"/>
                <a:gd name="T28" fmla="*/ 75 w 75"/>
                <a:gd name="T29" fmla="*/ 16 h 71"/>
                <a:gd name="T30" fmla="*/ 75 w 75"/>
                <a:gd name="T31" fmla="*/ 9 h 71"/>
                <a:gd name="T32" fmla="*/ 33 w 75"/>
                <a:gd name="T33" fmla="*/ 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71">
                  <a:moveTo>
                    <a:pt x="33" y="9"/>
                  </a:moveTo>
                  <a:cubicBezTo>
                    <a:pt x="34" y="7"/>
                    <a:pt x="36" y="4"/>
                    <a:pt x="37" y="2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3"/>
                    <a:pt x="27" y="6"/>
                    <a:pt x="25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15" y="25"/>
                    <a:pt x="8" y="34"/>
                    <a:pt x="0" y="42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6" y="45"/>
                    <a:pt x="10" y="42"/>
                    <a:pt x="13" y="38"/>
                  </a:cubicBezTo>
                  <a:cubicBezTo>
                    <a:pt x="13" y="71"/>
                    <a:pt x="13" y="71"/>
                    <a:pt x="13" y="71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3" y="25"/>
                    <a:pt x="26" y="20"/>
                    <a:pt x="29" y="16"/>
                  </a:cubicBezTo>
                  <a:cubicBezTo>
                    <a:pt x="75" y="16"/>
                    <a:pt x="75" y="16"/>
                    <a:pt x="75" y="16"/>
                  </a:cubicBezTo>
                  <a:cubicBezTo>
                    <a:pt x="75" y="9"/>
                    <a:pt x="75" y="9"/>
                    <a:pt x="75" y="9"/>
                  </a:cubicBezTo>
                  <a:lnTo>
                    <a:pt x="3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9"/>
            <p:cNvSpPr>
              <a:spLocks/>
            </p:cNvSpPr>
            <p:nvPr/>
          </p:nvSpPr>
          <p:spPr bwMode="auto">
            <a:xfrm>
              <a:off x="9810751" y="4246563"/>
              <a:ext cx="71438" cy="46037"/>
            </a:xfrm>
            <a:custGeom>
              <a:avLst/>
              <a:gdLst>
                <a:gd name="T0" fmla="*/ 19 w 19"/>
                <a:gd name="T1" fmla="*/ 7 h 12"/>
                <a:gd name="T2" fmla="*/ 2 w 19"/>
                <a:gd name="T3" fmla="*/ 0 h 12"/>
                <a:gd name="T4" fmla="*/ 0 w 19"/>
                <a:gd name="T5" fmla="*/ 6 h 12"/>
                <a:gd name="T6" fmla="*/ 16 w 19"/>
                <a:gd name="T7" fmla="*/ 12 h 12"/>
                <a:gd name="T8" fmla="*/ 19 w 19"/>
                <a:gd name="T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2">
                  <a:moveTo>
                    <a:pt x="19" y="7"/>
                  </a:moveTo>
                  <a:cubicBezTo>
                    <a:pt x="14" y="4"/>
                    <a:pt x="8" y="2"/>
                    <a:pt x="2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6" y="8"/>
                    <a:pt x="11" y="10"/>
                    <a:pt x="16" y="12"/>
                  </a:cubicBezTo>
                  <a:lnTo>
                    <a:pt x="19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0"/>
            <p:cNvSpPr>
              <a:spLocks/>
            </p:cNvSpPr>
            <p:nvPr/>
          </p:nvSpPr>
          <p:spPr bwMode="auto">
            <a:xfrm>
              <a:off x="9818688" y="4314825"/>
              <a:ext cx="63500" cy="123825"/>
            </a:xfrm>
            <a:custGeom>
              <a:avLst/>
              <a:gdLst>
                <a:gd name="T0" fmla="*/ 10 w 17"/>
                <a:gd name="T1" fmla="*/ 0 h 33"/>
                <a:gd name="T2" fmla="*/ 0 w 17"/>
                <a:gd name="T3" fmla="*/ 25 h 33"/>
                <a:gd name="T4" fmla="*/ 2 w 17"/>
                <a:gd name="T5" fmla="*/ 33 h 33"/>
                <a:gd name="T6" fmla="*/ 17 w 17"/>
                <a:gd name="T7" fmla="*/ 2 h 33"/>
                <a:gd name="T8" fmla="*/ 10 w 17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3">
                  <a:moveTo>
                    <a:pt x="10" y="0"/>
                  </a:moveTo>
                  <a:cubicBezTo>
                    <a:pt x="8" y="9"/>
                    <a:pt x="5" y="17"/>
                    <a:pt x="0" y="25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9" y="23"/>
                    <a:pt x="14" y="13"/>
                    <a:pt x="17" y="2"/>
                  </a:cubicBez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1"/>
            <p:cNvSpPr>
              <a:spLocks/>
            </p:cNvSpPr>
            <p:nvPr/>
          </p:nvSpPr>
          <p:spPr bwMode="auto">
            <a:xfrm>
              <a:off x="9882188" y="4179888"/>
              <a:ext cx="217488" cy="258762"/>
            </a:xfrm>
            <a:custGeom>
              <a:avLst/>
              <a:gdLst>
                <a:gd name="T0" fmla="*/ 33 w 58"/>
                <a:gd name="T1" fmla="*/ 32 h 69"/>
                <a:gd name="T2" fmla="*/ 54 w 58"/>
                <a:gd name="T3" fmla="*/ 32 h 69"/>
                <a:gd name="T4" fmla="*/ 54 w 58"/>
                <a:gd name="T5" fmla="*/ 26 h 69"/>
                <a:gd name="T6" fmla="*/ 32 w 58"/>
                <a:gd name="T7" fmla="*/ 26 h 69"/>
                <a:gd name="T8" fmla="*/ 32 w 58"/>
                <a:gd name="T9" fmla="*/ 8 h 69"/>
                <a:gd name="T10" fmla="*/ 52 w 58"/>
                <a:gd name="T11" fmla="*/ 5 h 69"/>
                <a:gd name="T12" fmla="*/ 52 w 58"/>
                <a:gd name="T13" fmla="*/ 5 h 69"/>
                <a:gd name="T14" fmla="*/ 46 w 58"/>
                <a:gd name="T15" fmla="*/ 0 h 69"/>
                <a:gd name="T16" fmla="*/ 5 w 58"/>
                <a:gd name="T17" fmla="*/ 4 h 69"/>
                <a:gd name="T18" fmla="*/ 5 w 58"/>
                <a:gd name="T19" fmla="*/ 10 h 69"/>
                <a:gd name="T20" fmla="*/ 25 w 58"/>
                <a:gd name="T21" fmla="*/ 9 h 69"/>
                <a:gd name="T22" fmla="*/ 25 w 58"/>
                <a:gd name="T23" fmla="*/ 26 h 69"/>
                <a:gd name="T24" fmla="*/ 2 w 58"/>
                <a:gd name="T25" fmla="*/ 26 h 69"/>
                <a:gd name="T26" fmla="*/ 2 w 58"/>
                <a:gd name="T27" fmla="*/ 32 h 69"/>
                <a:gd name="T28" fmla="*/ 24 w 58"/>
                <a:gd name="T29" fmla="*/ 32 h 69"/>
                <a:gd name="T30" fmla="*/ 0 w 58"/>
                <a:gd name="T31" fmla="*/ 64 h 69"/>
                <a:gd name="T32" fmla="*/ 4 w 58"/>
                <a:gd name="T33" fmla="*/ 69 h 69"/>
                <a:gd name="T34" fmla="*/ 28 w 58"/>
                <a:gd name="T35" fmla="*/ 40 h 69"/>
                <a:gd name="T36" fmla="*/ 54 w 58"/>
                <a:gd name="T37" fmla="*/ 69 h 69"/>
                <a:gd name="T38" fmla="*/ 58 w 58"/>
                <a:gd name="T39" fmla="*/ 63 h 69"/>
                <a:gd name="T40" fmla="*/ 58 w 58"/>
                <a:gd name="T41" fmla="*/ 63 h 69"/>
                <a:gd name="T42" fmla="*/ 33 w 58"/>
                <a:gd name="T43" fmla="*/ 3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8" h="69">
                  <a:moveTo>
                    <a:pt x="33" y="32"/>
                  </a:moveTo>
                  <a:cubicBezTo>
                    <a:pt x="54" y="32"/>
                    <a:pt x="54" y="32"/>
                    <a:pt x="54" y="32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8" y="7"/>
                    <a:pt x="45" y="6"/>
                    <a:pt x="52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3" y="2"/>
                    <a:pt x="19" y="3"/>
                    <a:pt x="5" y="4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11" y="10"/>
                    <a:pt x="18" y="9"/>
                    <a:pt x="25" y="9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0" y="45"/>
                    <a:pt x="11" y="57"/>
                    <a:pt x="0" y="64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15" y="62"/>
                    <a:pt x="24" y="52"/>
                    <a:pt x="28" y="40"/>
                  </a:cubicBezTo>
                  <a:cubicBezTo>
                    <a:pt x="34" y="52"/>
                    <a:pt x="43" y="62"/>
                    <a:pt x="54" y="69"/>
                  </a:cubicBezTo>
                  <a:cubicBezTo>
                    <a:pt x="58" y="63"/>
                    <a:pt x="58" y="63"/>
                    <a:pt x="58" y="63"/>
                  </a:cubicBezTo>
                  <a:cubicBezTo>
                    <a:pt x="58" y="63"/>
                    <a:pt x="58" y="63"/>
                    <a:pt x="58" y="63"/>
                  </a:cubicBezTo>
                  <a:cubicBezTo>
                    <a:pt x="46" y="56"/>
                    <a:pt x="37" y="45"/>
                    <a:pt x="3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2"/>
            <p:cNvSpPr>
              <a:spLocks/>
            </p:cNvSpPr>
            <p:nvPr/>
          </p:nvSpPr>
          <p:spPr bwMode="auto">
            <a:xfrm>
              <a:off x="9810751" y="4179888"/>
              <a:ext cx="71438" cy="44450"/>
            </a:xfrm>
            <a:custGeom>
              <a:avLst/>
              <a:gdLst>
                <a:gd name="T0" fmla="*/ 19 w 19"/>
                <a:gd name="T1" fmla="*/ 6 h 12"/>
                <a:gd name="T2" fmla="*/ 19 w 19"/>
                <a:gd name="T3" fmla="*/ 6 h 12"/>
                <a:gd name="T4" fmla="*/ 2 w 19"/>
                <a:gd name="T5" fmla="*/ 0 h 12"/>
                <a:gd name="T6" fmla="*/ 0 w 19"/>
                <a:gd name="T7" fmla="*/ 6 h 12"/>
                <a:gd name="T8" fmla="*/ 16 w 19"/>
                <a:gd name="T9" fmla="*/ 12 h 12"/>
                <a:gd name="T10" fmla="*/ 19 w 19"/>
                <a:gd name="T1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19" y="6"/>
                  </a:moveTo>
                  <a:cubicBezTo>
                    <a:pt x="19" y="6"/>
                    <a:pt x="19" y="6"/>
                    <a:pt x="19" y="6"/>
                  </a:cubicBezTo>
                  <a:cubicBezTo>
                    <a:pt x="14" y="4"/>
                    <a:pt x="8" y="2"/>
                    <a:pt x="2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6" y="7"/>
                    <a:pt x="11" y="9"/>
                    <a:pt x="16" y="12"/>
                  </a:cubicBezTo>
                  <a:lnTo>
                    <a:pt x="19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3"/>
            <p:cNvSpPr>
              <a:spLocks/>
            </p:cNvSpPr>
            <p:nvPr/>
          </p:nvSpPr>
          <p:spPr bwMode="auto">
            <a:xfrm>
              <a:off x="8836026" y="4176713"/>
              <a:ext cx="100013" cy="80962"/>
            </a:xfrm>
            <a:custGeom>
              <a:avLst/>
              <a:gdLst>
                <a:gd name="T0" fmla="*/ 4 w 27"/>
                <a:gd name="T1" fmla="*/ 22 h 22"/>
                <a:gd name="T2" fmla="*/ 27 w 27"/>
                <a:gd name="T3" fmla="*/ 2 h 22"/>
                <a:gd name="T4" fmla="*/ 20 w 27"/>
                <a:gd name="T5" fmla="*/ 0 h 22"/>
                <a:gd name="T6" fmla="*/ 0 w 27"/>
                <a:gd name="T7" fmla="*/ 17 h 22"/>
                <a:gd name="T8" fmla="*/ 4 w 27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2">
                  <a:moveTo>
                    <a:pt x="4" y="22"/>
                  </a:moveTo>
                  <a:cubicBezTo>
                    <a:pt x="12" y="16"/>
                    <a:pt x="20" y="9"/>
                    <a:pt x="27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4" y="6"/>
                    <a:pt x="7" y="12"/>
                    <a:pt x="0" y="17"/>
                  </a:cubicBezTo>
                  <a:lnTo>
                    <a:pt x="4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4"/>
            <p:cNvSpPr>
              <a:spLocks/>
            </p:cNvSpPr>
            <p:nvPr/>
          </p:nvSpPr>
          <p:spPr bwMode="auto">
            <a:xfrm>
              <a:off x="8772526" y="4213225"/>
              <a:ext cx="55563" cy="68262"/>
            </a:xfrm>
            <a:custGeom>
              <a:avLst/>
              <a:gdLst>
                <a:gd name="T0" fmla="*/ 8 w 15"/>
                <a:gd name="T1" fmla="*/ 0 h 18"/>
                <a:gd name="T2" fmla="*/ 0 w 15"/>
                <a:gd name="T3" fmla="*/ 14 h 18"/>
                <a:gd name="T4" fmla="*/ 6 w 15"/>
                <a:gd name="T5" fmla="*/ 18 h 18"/>
                <a:gd name="T6" fmla="*/ 15 w 15"/>
                <a:gd name="T7" fmla="*/ 2 h 18"/>
                <a:gd name="T8" fmla="*/ 8 w 1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8">
                  <a:moveTo>
                    <a:pt x="8" y="0"/>
                  </a:moveTo>
                  <a:cubicBezTo>
                    <a:pt x="6" y="5"/>
                    <a:pt x="3" y="10"/>
                    <a:pt x="0" y="14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9" y="13"/>
                    <a:pt x="12" y="8"/>
                    <a:pt x="15" y="2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5"/>
            <p:cNvSpPr>
              <a:spLocks/>
            </p:cNvSpPr>
            <p:nvPr/>
          </p:nvSpPr>
          <p:spPr bwMode="auto">
            <a:xfrm>
              <a:off x="8839201" y="4257675"/>
              <a:ext cx="101600" cy="79375"/>
            </a:xfrm>
            <a:custGeom>
              <a:avLst/>
              <a:gdLst>
                <a:gd name="T0" fmla="*/ 4 w 27"/>
                <a:gd name="T1" fmla="*/ 21 h 21"/>
                <a:gd name="T2" fmla="*/ 4 w 27"/>
                <a:gd name="T3" fmla="*/ 21 h 21"/>
                <a:gd name="T4" fmla="*/ 27 w 27"/>
                <a:gd name="T5" fmla="*/ 3 h 21"/>
                <a:gd name="T6" fmla="*/ 20 w 27"/>
                <a:gd name="T7" fmla="*/ 0 h 21"/>
                <a:gd name="T8" fmla="*/ 0 w 27"/>
                <a:gd name="T9" fmla="*/ 16 h 21"/>
                <a:gd name="T10" fmla="*/ 4 w 27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21">
                  <a:moveTo>
                    <a:pt x="4" y="21"/>
                  </a:moveTo>
                  <a:cubicBezTo>
                    <a:pt x="4" y="21"/>
                    <a:pt x="4" y="21"/>
                    <a:pt x="4" y="21"/>
                  </a:cubicBezTo>
                  <a:cubicBezTo>
                    <a:pt x="12" y="16"/>
                    <a:pt x="20" y="9"/>
                    <a:pt x="27" y="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4" y="6"/>
                    <a:pt x="7" y="11"/>
                    <a:pt x="0" y="16"/>
                  </a:cubicBezTo>
                  <a:lnTo>
                    <a:pt x="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6"/>
            <p:cNvSpPr>
              <a:spLocks/>
            </p:cNvSpPr>
            <p:nvPr/>
          </p:nvSpPr>
          <p:spPr bwMode="auto">
            <a:xfrm>
              <a:off x="8666163" y="4168775"/>
              <a:ext cx="153988" cy="44450"/>
            </a:xfrm>
            <a:custGeom>
              <a:avLst/>
              <a:gdLst>
                <a:gd name="T0" fmla="*/ 0 w 41"/>
                <a:gd name="T1" fmla="*/ 6 h 12"/>
                <a:gd name="T2" fmla="*/ 4 w 41"/>
                <a:gd name="T3" fmla="*/ 12 h 12"/>
                <a:gd name="T4" fmla="*/ 41 w 41"/>
                <a:gd name="T5" fmla="*/ 6 h 12"/>
                <a:gd name="T6" fmla="*/ 41 w 41"/>
                <a:gd name="T7" fmla="*/ 5 h 12"/>
                <a:gd name="T8" fmla="*/ 36 w 41"/>
                <a:gd name="T9" fmla="*/ 0 h 12"/>
                <a:gd name="T10" fmla="*/ 0 w 41"/>
                <a:gd name="T1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2">
                  <a:moveTo>
                    <a:pt x="0" y="6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17" y="11"/>
                    <a:pt x="29" y="9"/>
                    <a:pt x="41" y="6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4" y="3"/>
                    <a:pt x="12" y="5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7"/>
            <p:cNvSpPr>
              <a:spLocks/>
            </p:cNvSpPr>
            <p:nvPr/>
          </p:nvSpPr>
          <p:spPr bwMode="auto">
            <a:xfrm>
              <a:off x="8666163" y="4273550"/>
              <a:ext cx="173038" cy="165100"/>
            </a:xfrm>
            <a:custGeom>
              <a:avLst/>
              <a:gdLst>
                <a:gd name="T0" fmla="*/ 46 w 46"/>
                <a:gd name="T1" fmla="*/ 31 h 44"/>
                <a:gd name="T2" fmla="*/ 27 w 46"/>
                <a:gd name="T3" fmla="*/ 15 h 44"/>
                <a:gd name="T4" fmla="*/ 27 w 46"/>
                <a:gd name="T5" fmla="*/ 12 h 44"/>
                <a:gd name="T6" fmla="*/ 43 w 46"/>
                <a:gd name="T7" fmla="*/ 12 h 44"/>
                <a:gd name="T8" fmla="*/ 43 w 46"/>
                <a:gd name="T9" fmla="*/ 5 h 44"/>
                <a:gd name="T10" fmla="*/ 27 w 46"/>
                <a:gd name="T11" fmla="*/ 5 h 44"/>
                <a:gd name="T12" fmla="*/ 27 w 46"/>
                <a:gd name="T13" fmla="*/ 0 h 44"/>
                <a:gd name="T14" fmla="*/ 20 w 46"/>
                <a:gd name="T15" fmla="*/ 0 h 44"/>
                <a:gd name="T16" fmla="*/ 20 w 46"/>
                <a:gd name="T17" fmla="*/ 5 h 44"/>
                <a:gd name="T18" fmla="*/ 0 w 46"/>
                <a:gd name="T19" fmla="*/ 5 h 44"/>
                <a:gd name="T20" fmla="*/ 0 w 46"/>
                <a:gd name="T21" fmla="*/ 12 h 44"/>
                <a:gd name="T22" fmla="*/ 16 w 46"/>
                <a:gd name="T23" fmla="*/ 12 h 44"/>
                <a:gd name="T24" fmla="*/ 0 w 46"/>
                <a:gd name="T25" fmla="*/ 32 h 44"/>
                <a:gd name="T26" fmla="*/ 2 w 46"/>
                <a:gd name="T27" fmla="*/ 39 h 44"/>
                <a:gd name="T28" fmla="*/ 20 w 46"/>
                <a:gd name="T29" fmla="*/ 17 h 44"/>
                <a:gd name="T30" fmla="*/ 20 w 46"/>
                <a:gd name="T31" fmla="*/ 44 h 44"/>
                <a:gd name="T32" fmla="*/ 27 w 46"/>
                <a:gd name="T33" fmla="*/ 44 h 44"/>
                <a:gd name="T34" fmla="*/ 27 w 46"/>
                <a:gd name="T35" fmla="*/ 23 h 44"/>
                <a:gd name="T36" fmla="*/ 41 w 46"/>
                <a:gd name="T37" fmla="*/ 35 h 44"/>
                <a:gd name="T38" fmla="*/ 46 w 46"/>
                <a:gd name="T39" fmla="*/ 3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44">
                  <a:moveTo>
                    <a:pt x="46" y="31"/>
                  </a:moveTo>
                  <a:cubicBezTo>
                    <a:pt x="40" y="25"/>
                    <a:pt x="34" y="20"/>
                    <a:pt x="27" y="15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1" y="19"/>
                    <a:pt x="6" y="25"/>
                    <a:pt x="0" y="32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9" y="32"/>
                    <a:pt x="15" y="25"/>
                    <a:pt x="20" y="17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32" y="27"/>
                    <a:pt x="37" y="31"/>
                    <a:pt x="41" y="35"/>
                  </a:cubicBezTo>
                  <a:cubicBezTo>
                    <a:pt x="46" y="31"/>
                    <a:pt x="46" y="31"/>
                    <a:pt x="46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8"/>
            <p:cNvSpPr>
              <a:spLocks/>
            </p:cNvSpPr>
            <p:nvPr/>
          </p:nvSpPr>
          <p:spPr bwMode="auto">
            <a:xfrm>
              <a:off x="8666163" y="4224338"/>
              <a:ext cx="65088" cy="63500"/>
            </a:xfrm>
            <a:custGeom>
              <a:avLst/>
              <a:gdLst>
                <a:gd name="T0" fmla="*/ 17 w 17"/>
                <a:gd name="T1" fmla="*/ 13 h 17"/>
                <a:gd name="T2" fmla="*/ 17 w 17"/>
                <a:gd name="T3" fmla="*/ 13 h 17"/>
                <a:gd name="T4" fmla="*/ 4 w 17"/>
                <a:gd name="T5" fmla="*/ 0 h 17"/>
                <a:gd name="T6" fmla="*/ 0 w 17"/>
                <a:gd name="T7" fmla="*/ 5 h 17"/>
                <a:gd name="T8" fmla="*/ 12 w 17"/>
                <a:gd name="T9" fmla="*/ 17 h 17"/>
                <a:gd name="T10" fmla="*/ 17 w 17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7">
                  <a:moveTo>
                    <a:pt x="17" y="13"/>
                  </a:moveTo>
                  <a:cubicBezTo>
                    <a:pt x="17" y="13"/>
                    <a:pt x="17" y="13"/>
                    <a:pt x="17" y="13"/>
                  </a:cubicBezTo>
                  <a:cubicBezTo>
                    <a:pt x="13" y="9"/>
                    <a:pt x="9" y="4"/>
                    <a:pt x="4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4" y="8"/>
                    <a:pt x="8" y="13"/>
                    <a:pt x="12" y="17"/>
                  </a:cubicBezTo>
                  <a:lnTo>
                    <a:pt x="17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9"/>
            <p:cNvSpPr>
              <a:spLocks/>
            </p:cNvSpPr>
            <p:nvPr/>
          </p:nvSpPr>
          <p:spPr bwMode="auto">
            <a:xfrm>
              <a:off x="8836026" y="4340225"/>
              <a:ext cx="112713" cy="93662"/>
            </a:xfrm>
            <a:custGeom>
              <a:avLst/>
              <a:gdLst>
                <a:gd name="T0" fmla="*/ 23 w 30"/>
                <a:gd name="T1" fmla="*/ 0 h 25"/>
                <a:gd name="T2" fmla="*/ 0 w 30"/>
                <a:gd name="T3" fmla="*/ 20 h 25"/>
                <a:gd name="T4" fmla="*/ 4 w 30"/>
                <a:gd name="T5" fmla="*/ 25 h 25"/>
                <a:gd name="T6" fmla="*/ 4 w 30"/>
                <a:gd name="T7" fmla="*/ 25 h 25"/>
                <a:gd name="T8" fmla="*/ 30 w 30"/>
                <a:gd name="T9" fmla="*/ 3 h 25"/>
                <a:gd name="T10" fmla="*/ 23 w 30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5">
                  <a:moveTo>
                    <a:pt x="23" y="0"/>
                  </a:moveTo>
                  <a:cubicBezTo>
                    <a:pt x="16" y="7"/>
                    <a:pt x="9" y="14"/>
                    <a:pt x="0" y="20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14" y="18"/>
                    <a:pt x="22" y="11"/>
                    <a:pt x="30" y="3"/>
                  </a:cubicBezTo>
                  <a:lnTo>
                    <a:pt x="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0"/>
            <p:cNvSpPr>
              <a:spLocks/>
            </p:cNvSpPr>
            <p:nvPr/>
          </p:nvSpPr>
          <p:spPr bwMode="auto">
            <a:xfrm>
              <a:off x="8715376" y="4210050"/>
              <a:ext cx="49213" cy="60325"/>
            </a:xfrm>
            <a:custGeom>
              <a:avLst/>
              <a:gdLst>
                <a:gd name="T0" fmla="*/ 13 w 13"/>
                <a:gd name="T1" fmla="*/ 14 h 16"/>
                <a:gd name="T2" fmla="*/ 6 w 13"/>
                <a:gd name="T3" fmla="*/ 0 h 16"/>
                <a:gd name="T4" fmla="*/ 0 w 13"/>
                <a:gd name="T5" fmla="*/ 3 h 16"/>
                <a:gd name="T6" fmla="*/ 6 w 13"/>
                <a:gd name="T7" fmla="*/ 16 h 16"/>
                <a:gd name="T8" fmla="*/ 13 w 13"/>
                <a:gd name="T9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6">
                  <a:moveTo>
                    <a:pt x="13" y="14"/>
                  </a:moveTo>
                  <a:cubicBezTo>
                    <a:pt x="11" y="9"/>
                    <a:pt x="9" y="4"/>
                    <a:pt x="6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7"/>
                    <a:pt x="5" y="11"/>
                    <a:pt x="6" y="16"/>
                  </a:cubicBezTo>
                  <a:lnTo>
                    <a:pt x="13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1"/>
            <p:cNvSpPr>
              <a:spLocks/>
            </p:cNvSpPr>
            <p:nvPr/>
          </p:nvSpPr>
          <p:spPr bwMode="auto">
            <a:xfrm>
              <a:off x="8101013" y="4187825"/>
              <a:ext cx="36513" cy="66675"/>
            </a:xfrm>
            <a:custGeom>
              <a:avLst/>
              <a:gdLst>
                <a:gd name="T0" fmla="*/ 10 w 10"/>
                <a:gd name="T1" fmla="*/ 17 h 18"/>
                <a:gd name="T2" fmla="*/ 5 w 10"/>
                <a:gd name="T3" fmla="*/ 0 h 18"/>
                <a:gd name="T4" fmla="*/ 0 w 10"/>
                <a:gd name="T5" fmla="*/ 3 h 18"/>
                <a:gd name="T6" fmla="*/ 4 w 10"/>
                <a:gd name="T7" fmla="*/ 18 h 18"/>
                <a:gd name="T8" fmla="*/ 10 w 10"/>
                <a:gd name="T9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8">
                  <a:moveTo>
                    <a:pt x="10" y="17"/>
                  </a:moveTo>
                  <a:cubicBezTo>
                    <a:pt x="9" y="11"/>
                    <a:pt x="7" y="5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8"/>
                    <a:pt x="3" y="13"/>
                    <a:pt x="4" y="18"/>
                  </a:cubicBezTo>
                  <a:lnTo>
                    <a:pt x="1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2"/>
            <p:cNvSpPr>
              <a:spLocks/>
            </p:cNvSpPr>
            <p:nvPr/>
          </p:nvSpPr>
          <p:spPr bwMode="auto">
            <a:xfrm>
              <a:off x="8089901" y="4168775"/>
              <a:ext cx="127000" cy="269875"/>
            </a:xfrm>
            <a:custGeom>
              <a:avLst/>
              <a:gdLst>
                <a:gd name="T0" fmla="*/ 34 w 34"/>
                <a:gd name="T1" fmla="*/ 50 h 72"/>
                <a:gd name="T2" fmla="*/ 23 w 34"/>
                <a:gd name="T3" fmla="*/ 37 h 72"/>
                <a:gd name="T4" fmla="*/ 22 w 34"/>
                <a:gd name="T5" fmla="*/ 38 h 72"/>
                <a:gd name="T6" fmla="*/ 22 w 34"/>
                <a:gd name="T7" fmla="*/ 32 h 72"/>
                <a:gd name="T8" fmla="*/ 33 w 34"/>
                <a:gd name="T9" fmla="*/ 32 h 72"/>
                <a:gd name="T10" fmla="*/ 33 w 34"/>
                <a:gd name="T11" fmla="*/ 27 h 72"/>
                <a:gd name="T12" fmla="*/ 22 w 34"/>
                <a:gd name="T13" fmla="*/ 27 h 72"/>
                <a:gd name="T14" fmla="*/ 22 w 34"/>
                <a:gd name="T15" fmla="*/ 21 h 72"/>
                <a:gd name="T16" fmla="*/ 27 w 34"/>
                <a:gd name="T17" fmla="*/ 23 h 72"/>
                <a:gd name="T18" fmla="*/ 27 w 34"/>
                <a:gd name="T19" fmla="*/ 23 h 72"/>
                <a:gd name="T20" fmla="*/ 34 w 34"/>
                <a:gd name="T21" fmla="*/ 7 h 72"/>
                <a:gd name="T22" fmla="*/ 29 w 34"/>
                <a:gd name="T23" fmla="*/ 5 h 72"/>
                <a:gd name="T24" fmla="*/ 22 w 34"/>
                <a:gd name="T25" fmla="*/ 21 h 72"/>
                <a:gd name="T26" fmla="*/ 22 w 34"/>
                <a:gd name="T27" fmla="*/ 0 h 72"/>
                <a:gd name="T28" fmla="*/ 16 w 34"/>
                <a:gd name="T29" fmla="*/ 0 h 72"/>
                <a:gd name="T30" fmla="*/ 16 w 34"/>
                <a:gd name="T31" fmla="*/ 27 h 72"/>
                <a:gd name="T32" fmla="*/ 3 w 34"/>
                <a:gd name="T33" fmla="*/ 27 h 72"/>
                <a:gd name="T34" fmla="*/ 3 w 34"/>
                <a:gd name="T35" fmla="*/ 32 h 72"/>
                <a:gd name="T36" fmla="*/ 12 w 34"/>
                <a:gd name="T37" fmla="*/ 32 h 72"/>
                <a:gd name="T38" fmla="*/ 0 w 34"/>
                <a:gd name="T39" fmla="*/ 56 h 72"/>
                <a:gd name="T40" fmla="*/ 4 w 34"/>
                <a:gd name="T41" fmla="*/ 61 h 72"/>
                <a:gd name="T42" fmla="*/ 16 w 34"/>
                <a:gd name="T43" fmla="*/ 39 h 72"/>
                <a:gd name="T44" fmla="*/ 16 w 34"/>
                <a:gd name="T45" fmla="*/ 72 h 72"/>
                <a:gd name="T46" fmla="*/ 22 w 34"/>
                <a:gd name="T47" fmla="*/ 72 h 72"/>
                <a:gd name="T48" fmla="*/ 22 w 34"/>
                <a:gd name="T49" fmla="*/ 43 h 72"/>
                <a:gd name="T50" fmla="*/ 30 w 34"/>
                <a:gd name="T51" fmla="*/ 55 h 72"/>
                <a:gd name="T52" fmla="*/ 34 w 34"/>
                <a:gd name="T53" fmla="*/ 5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" h="72">
                  <a:moveTo>
                    <a:pt x="34" y="50"/>
                  </a:moveTo>
                  <a:cubicBezTo>
                    <a:pt x="31" y="45"/>
                    <a:pt x="28" y="41"/>
                    <a:pt x="23" y="37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30" y="18"/>
                    <a:pt x="32" y="13"/>
                    <a:pt x="34" y="7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7" y="10"/>
                    <a:pt x="25" y="16"/>
                    <a:pt x="22" y="2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9" y="40"/>
                    <a:pt x="5" y="48"/>
                    <a:pt x="0" y="56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8" y="54"/>
                    <a:pt x="12" y="47"/>
                    <a:pt x="16" y="39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5" y="47"/>
                    <a:pt x="28" y="51"/>
                    <a:pt x="30" y="55"/>
                  </a:cubicBezTo>
                  <a:lnTo>
                    <a:pt x="34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3"/>
            <p:cNvSpPr>
              <a:spLocks noEditPoints="1"/>
            </p:cNvSpPr>
            <p:nvPr/>
          </p:nvSpPr>
          <p:spPr bwMode="auto">
            <a:xfrm>
              <a:off x="8231188" y="4306888"/>
              <a:ext cx="131763" cy="131762"/>
            </a:xfrm>
            <a:custGeom>
              <a:avLst/>
              <a:gdLst>
                <a:gd name="T0" fmla="*/ 0 w 83"/>
                <a:gd name="T1" fmla="*/ 83 h 83"/>
                <a:gd name="T2" fmla="*/ 15 w 83"/>
                <a:gd name="T3" fmla="*/ 83 h 83"/>
                <a:gd name="T4" fmla="*/ 15 w 83"/>
                <a:gd name="T5" fmla="*/ 59 h 83"/>
                <a:gd name="T6" fmla="*/ 71 w 83"/>
                <a:gd name="T7" fmla="*/ 59 h 83"/>
                <a:gd name="T8" fmla="*/ 71 w 83"/>
                <a:gd name="T9" fmla="*/ 69 h 83"/>
                <a:gd name="T10" fmla="*/ 48 w 83"/>
                <a:gd name="T11" fmla="*/ 69 h 83"/>
                <a:gd name="T12" fmla="*/ 52 w 83"/>
                <a:gd name="T13" fmla="*/ 80 h 83"/>
                <a:gd name="T14" fmla="*/ 83 w 83"/>
                <a:gd name="T15" fmla="*/ 80 h 83"/>
                <a:gd name="T16" fmla="*/ 83 w 83"/>
                <a:gd name="T17" fmla="*/ 0 h 83"/>
                <a:gd name="T18" fmla="*/ 0 w 83"/>
                <a:gd name="T19" fmla="*/ 0 h 83"/>
                <a:gd name="T20" fmla="*/ 0 w 83"/>
                <a:gd name="T21" fmla="*/ 83 h 83"/>
                <a:gd name="T22" fmla="*/ 15 w 83"/>
                <a:gd name="T23" fmla="*/ 12 h 83"/>
                <a:gd name="T24" fmla="*/ 71 w 83"/>
                <a:gd name="T25" fmla="*/ 12 h 83"/>
                <a:gd name="T26" fmla="*/ 71 w 83"/>
                <a:gd name="T27" fmla="*/ 21 h 83"/>
                <a:gd name="T28" fmla="*/ 15 w 83"/>
                <a:gd name="T29" fmla="*/ 21 h 83"/>
                <a:gd name="T30" fmla="*/ 15 w 83"/>
                <a:gd name="T31" fmla="*/ 12 h 83"/>
                <a:gd name="T32" fmla="*/ 15 w 83"/>
                <a:gd name="T33" fmla="*/ 36 h 83"/>
                <a:gd name="T34" fmla="*/ 71 w 83"/>
                <a:gd name="T35" fmla="*/ 36 h 83"/>
                <a:gd name="T36" fmla="*/ 71 w 83"/>
                <a:gd name="T37" fmla="*/ 45 h 83"/>
                <a:gd name="T38" fmla="*/ 15 w 83"/>
                <a:gd name="T39" fmla="*/ 45 h 83"/>
                <a:gd name="T40" fmla="*/ 15 w 83"/>
                <a:gd name="T41" fmla="*/ 3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83">
                  <a:moveTo>
                    <a:pt x="0" y="83"/>
                  </a:moveTo>
                  <a:lnTo>
                    <a:pt x="15" y="83"/>
                  </a:lnTo>
                  <a:lnTo>
                    <a:pt x="15" y="59"/>
                  </a:lnTo>
                  <a:lnTo>
                    <a:pt x="71" y="59"/>
                  </a:lnTo>
                  <a:lnTo>
                    <a:pt x="71" y="69"/>
                  </a:lnTo>
                  <a:lnTo>
                    <a:pt x="48" y="69"/>
                  </a:lnTo>
                  <a:lnTo>
                    <a:pt x="52" y="80"/>
                  </a:lnTo>
                  <a:lnTo>
                    <a:pt x="83" y="80"/>
                  </a:lnTo>
                  <a:lnTo>
                    <a:pt x="83" y="0"/>
                  </a:lnTo>
                  <a:lnTo>
                    <a:pt x="0" y="0"/>
                  </a:lnTo>
                  <a:lnTo>
                    <a:pt x="0" y="83"/>
                  </a:lnTo>
                  <a:close/>
                  <a:moveTo>
                    <a:pt x="15" y="12"/>
                  </a:moveTo>
                  <a:lnTo>
                    <a:pt x="71" y="12"/>
                  </a:lnTo>
                  <a:lnTo>
                    <a:pt x="71" y="21"/>
                  </a:lnTo>
                  <a:lnTo>
                    <a:pt x="15" y="21"/>
                  </a:lnTo>
                  <a:lnTo>
                    <a:pt x="15" y="12"/>
                  </a:lnTo>
                  <a:close/>
                  <a:moveTo>
                    <a:pt x="15" y="36"/>
                  </a:moveTo>
                  <a:lnTo>
                    <a:pt x="71" y="36"/>
                  </a:lnTo>
                  <a:lnTo>
                    <a:pt x="71" y="45"/>
                  </a:lnTo>
                  <a:lnTo>
                    <a:pt x="15" y="45"/>
                  </a:lnTo>
                  <a:lnTo>
                    <a:pt x="15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4"/>
            <p:cNvSpPr>
              <a:spLocks/>
            </p:cNvSpPr>
            <p:nvPr/>
          </p:nvSpPr>
          <p:spPr bwMode="auto">
            <a:xfrm>
              <a:off x="8220076" y="4168775"/>
              <a:ext cx="153988" cy="119062"/>
            </a:xfrm>
            <a:custGeom>
              <a:avLst/>
              <a:gdLst>
                <a:gd name="T0" fmla="*/ 57 w 97"/>
                <a:gd name="T1" fmla="*/ 64 h 75"/>
                <a:gd name="T2" fmla="*/ 57 w 97"/>
                <a:gd name="T3" fmla="*/ 52 h 75"/>
                <a:gd name="T4" fmla="*/ 90 w 97"/>
                <a:gd name="T5" fmla="*/ 52 h 75"/>
                <a:gd name="T6" fmla="*/ 90 w 97"/>
                <a:gd name="T7" fmla="*/ 40 h 75"/>
                <a:gd name="T8" fmla="*/ 57 w 97"/>
                <a:gd name="T9" fmla="*/ 40 h 75"/>
                <a:gd name="T10" fmla="*/ 57 w 97"/>
                <a:gd name="T11" fmla="*/ 30 h 75"/>
                <a:gd name="T12" fmla="*/ 95 w 97"/>
                <a:gd name="T13" fmla="*/ 30 h 75"/>
                <a:gd name="T14" fmla="*/ 95 w 97"/>
                <a:gd name="T15" fmla="*/ 16 h 75"/>
                <a:gd name="T16" fmla="*/ 57 w 97"/>
                <a:gd name="T17" fmla="*/ 16 h 75"/>
                <a:gd name="T18" fmla="*/ 57 w 97"/>
                <a:gd name="T19" fmla="*/ 0 h 75"/>
                <a:gd name="T20" fmla="*/ 43 w 97"/>
                <a:gd name="T21" fmla="*/ 0 h 75"/>
                <a:gd name="T22" fmla="*/ 43 w 97"/>
                <a:gd name="T23" fmla="*/ 16 h 75"/>
                <a:gd name="T24" fmla="*/ 3 w 97"/>
                <a:gd name="T25" fmla="*/ 16 h 75"/>
                <a:gd name="T26" fmla="*/ 3 w 97"/>
                <a:gd name="T27" fmla="*/ 30 h 75"/>
                <a:gd name="T28" fmla="*/ 43 w 97"/>
                <a:gd name="T29" fmla="*/ 30 h 75"/>
                <a:gd name="T30" fmla="*/ 43 w 97"/>
                <a:gd name="T31" fmla="*/ 40 h 75"/>
                <a:gd name="T32" fmla="*/ 7 w 97"/>
                <a:gd name="T33" fmla="*/ 40 h 75"/>
                <a:gd name="T34" fmla="*/ 7 w 97"/>
                <a:gd name="T35" fmla="*/ 52 h 75"/>
                <a:gd name="T36" fmla="*/ 43 w 97"/>
                <a:gd name="T37" fmla="*/ 52 h 75"/>
                <a:gd name="T38" fmla="*/ 43 w 97"/>
                <a:gd name="T39" fmla="*/ 64 h 75"/>
                <a:gd name="T40" fmla="*/ 0 w 97"/>
                <a:gd name="T41" fmla="*/ 64 h 75"/>
                <a:gd name="T42" fmla="*/ 0 w 97"/>
                <a:gd name="T43" fmla="*/ 75 h 75"/>
                <a:gd name="T44" fmla="*/ 97 w 97"/>
                <a:gd name="T45" fmla="*/ 75 h 75"/>
                <a:gd name="T46" fmla="*/ 97 w 97"/>
                <a:gd name="T47" fmla="*/ 64 h 75"/>
                <a:gd name="T48" fmla="*/ 57 w 97"/>
                <a:gd name="T49" fmla="*/ 6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7" h="75">
                  <a:moveTo>
                    <a:pt x="57" y="64"/>
                  </a:moveTo>
                  <a:lnTo>
                    <a:pt x="57" y="52"/>
                  </a:lnTo>
                  <a:lnTo>
                    <a:pt x="90" y="52"/>
                  </a:lnTo>
                  <a:lnTo>
                    <a:pt x="90" y="40"/>
                  </a:lnTo>
                  <a:lnTo>
                    <a:pt x="57" y="40"/>
                  </a:lnTo>
                  <a:lnTo>
                    <a:pt x="57" y="30"/>
                  </a:lnTo>
                  <a:lnTo>
                    <a:pt x="95" y="30"/>
                  </a:lnTo>
                  <a:lnTo>
                    <a:pt x="95" y="16"/>
                  </a:lnTo>
                  <a:lnTo>
                    <a:pt x="57" y="16"/>
                  </a:lnTo>
                  <a:lnTo>
                    <a:pt x="57" y="0"/>
                  </a:lnTo>
                  <a:lnTo>
                    <a:pt x="43" y="0"/>
                  </a:lnTo>
                  <a:lnTo>
                    <a:pt x="43" y="16"/>
                  </a:lnTo>
                  <a:lnTo>
                    <a:pt x="3" y="16"/>
                  </a:lnTo>
                  <a:lnTo>
                    <a:pt x="3" y="30"/>
                  </a:lnTo>
                  <a:lnTo>
                    <a:pt x="43" y="30"/>
                  </a:lnTo>
                  <a:lnTo>
                    <a:pt x="43" y="40"/>
                  </a:lnTo>
                  <a:lnTo>
                    <a:pt x="7" y="40"/>
                  </a:lnTo>
                  <a:lnTo>
                    <a:pt x="7" y="52"/>
                  </a:lnTo>
                  <a:lnTo>
                    <a:pt x="43" y="52"/>
                  </a:lnTo>
                  <a:lnTo>
                    <a:pt x="43" y="64"/>
                  </a:lnTo>
                  <a:lnTo>
                    <a:pt x="0" y="64"/>
                  </a:lnTo>
                  <a:lnTo>
                    <a:pt x="0" y="75"/>
                  </a:lnTo>
                  <a:lnTo>
                    <a:pt x="97" y="75"/>
                  </a:lnTo>
                  <a:lnTo>
                    <a:pt x="97" y="64"/>
                  </a:lnTo>
                  <a:lnTo>
                    <a:pt x="57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 rot="2923886">
            <a:off x="1235452" y="2293654"/>
            <a:ext cx="2179315" cy="2179599"/>
            <a:chOff x="5734050" y="1828800"/>
            <a:chExt cx="1733550" cy="1733550"/>
          </a:xfrm>
        </p:grpSpPr>
        <p:sp>
          <p:nvSpPr>
            <p:cNvPr id="65" name="圆角矩形 64"/>
            <p:cNvSpPr/>
            <p:nvPr/>
          </p:nvSpPr>
          <p:spPr>
            <a:xfrm>
              <a:off x="5734050" y="1828800"/>
              <a:ext cx="1733550" cy="1733550"/>
            </a:xfrm>
            <a:prstGeom prst="roundRect">
              <a:avLst>
                <a:gd name="adj" fmla="val 18315"/>
              </a:avLst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905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6" name="圆角矩形 65"/>
            <p:cNvSpPr/>
            <p:nvPr/>
          </p:nvSpPr>
          <p:spPr>
            <a:xfrm>
              <a:off x="5734050" y="1828800"/>
              <a:ext cx="1733550" cy="1733550"/>
            </a:xfrm>
            <a:prstGeom prst="roundRect">
              <a:avLst>
                <a:gd name="adj" fmla="val 18315"/>
              </a:avLst>
            </a:prstGeom>
            <a:gradFill flip="none" rotWithShape="1">
              <a:gsLst>
                <a:gs pos="0">
                  <a:schemeClr val="bg1">
                    <a:lumMod val="87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softEdge rad="3048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67" name="Freeform 7"/>
          <p:cNvSpPr>
            <a:spLocks noEditPoints="1"/>
          </p:cNvSpPr>
          <p:nvPr/>
        </p:nvSpPr>
        <p:spPr bwMode="auto">
          <a:xfrm>
            <a:off x="1349050" y="2622733"/>
            <a:ext cx="2009852" cy="1455133"/>
          </a:xfrm>
          <a:custGeom>
            <a:avLst/>
            <a:gdLst>
              <a:gd name="T0" fmla="*/ 230 w 635"/>
              <a:gd name="T1" fmla="*/ 258 h 460"/>
              <a:gd name="T2" fmla="*/ 230 w 635"/>
              <a:gd name="T3" fmla="*/ 202 h 460"/>
              <a:gd name="T4" fmla="*/ 161 w 635"/>
              <a:gd name="T5" fmla="*/ 194 h 460"/>
              <a:gd name="T6" fmla="*/ 24 w 635"/>
              <a:gd name="T7" fmla="*/ 176 h 460"/>
              <a:gd name="T8" fmla="*/ 24 w 635"/>
              <a:gd name="T9" fmla="*/ 284 h 460"/>
              <a:gd name="T10" fmla="*/ 161 w 635"/>
              <a:gd name="T11" fmla="*/ 265 h 460"/>
              <a:gd name="T12" fmla="*/ 103 w 635"/>
              <a:gd name="T13" fmla="*/ 249 h 460"/>
              <a:gd name="T14" fmla="*/ 54 w 635"/>
              <a:gd name="T15" fmla="*/ 230 h 460"/>
              <a:gd name="T16" fmla="*/ 103 w 635"/>
              <a:gd name="T17" fmla="*/ 211 h 460"/>
              <a:gd name="T18" fmla="*/ 103 w 635"/>
              <a:gd name="T19" fmla="*/ 249 h 460"/>
              <a:gd name="T20" fmla="*/ 494 w 635"/>
              <a:gd name="T21" fmla="*/ 176 h 460"/>
              <a:gd name="T22" fmla="*/ 444 w 635"/>
              <a:gd name="T23" fmla="*/ 166 h 460"/>
              <a:gd name="T24" fmla="*/ 436 w 635"/>
              <a:gd name="T25" fmla="*/ 230 h 460"/>
              <a:gd name="T26" fmla="*/ 444 w 635"/>
              <a:gd name="T27" fmla="*/ 294 h 460"/>
              <a:gd name="T28" fmla="*/ 494 w 635"/>
              <a:gd name="T29" fmla="*/ 284 h 460"/>
              <a:gd name="T30" fmla="*/ 635 w 635"/>
              <a:gd name="T31" fmla="*/ 230 h 460"/>
              <a:gd name="T32" fmla="*/ 573 w 635"/>
              <a:gd name="T33" fmla="*/ 249 h 460"/>
              <a:gd name="T34" fmla="*/ 512 w 635"/>
              <a:gd name="T35" fmla="*/ 230 h 460"/>
              <a:gd name="T36" fmla="*/ 573 w 635"/>
              <a:gd name="T37" fmla="*/ 211 h 460"/>
              <a:gd name="T38" fmla="*/ 573 w 635"/>
              <a:gd name="T39" fmla="*/ 249 h 460"/>
              <a:gd name="T40" fmla="*/ 455 w 635"/>
              <a:gd name="T41" fmla="*/ 138 h 460"/>
              <a:gd name="T42" fmla="*/ 338 w 635"/>
              <a:gd name="T43" fmla="*/ 30 h 460"/>
              <a:gd name="T44" fmla="*/ 298 w 635"/>
              <a:gd name="T45" fmla="*/ 30 h 460"/>
              <a:gd name="T46" fmla="*/ 181 w 635"/>
              <a:gd name="T47" fmla="*/ 138 h 460"/>
              <a:gd name="T48" fmla="*/ 181 w 635"/>
              <a:gd name="T49" fmla="*/ 321 h 460"/>
              <a:gd name="T50" fmla="*/ 298 w 635"/>
              <a:gd name="T51" fmla="*/ 430 h 460"/>
              <a:gd name="T52" fmla="*/ 338 w 635"/>
              <a:gd name="T53" fmla="*/ 430 h 460"/>
              <a:gd name="T54" fmla="*/ 455 w 635"/>
              <a:gd name="T55" fmla="*/ 321 h 460"/>
              <a:gd name="T56" fmla="*/ 219 w 635"/>
              <a:gd name="T57" fmla="*/ 103 h 460"/>
              <a:gd name="T58" fmla="*/ 260 w 635"/>
              <a:gd name="T59" fmla="*/ 66 h 460"/>
              <a:gd name="T60" fmla="*/ 249 w 635"/>
              <a:gd name="T61" fmla="*/ 112 h 460"/>
              <a:gd name="T62" fmla="*/ 318 w 635"/>
              <a:gd name="T63" fmla="*/ 120 h 460"/>
              <a:gd name="T64" fmla="*/ 387 w 635"/>
              <a:gd name="T65" fmla="*/ 112 h 460"/>
              <a:gd name="T66" fmla="*/ 376 w 635"/>
              <a:gd name="T67" fmla="*/ 66 h 460"/>
              <a:gd name="T68" fmla="*/ 416 w 635"/>
              <a:gd name="T69" fmla="*/ 103 h 460"/>
              <a:gd name="T70" fmla="*/ 219 w 635"/>
              <a:gd name="T71" fmla="*/ 103 h 460"/>
              <a:gd name="T72" fmla="*/ 376 w 635"/>
              <a:gd name="T73" fmla="*/ 394 h 460"/>
              <a:gd name="T74" fmla="*/ 387 w 635"/>
              <a:gd name="T75" fmla="*/ 347 h 460"/>
              <a:gd name="T76" fmla="*/ 318 w 635"/>
              <a:gd name="T77" fmla="*/ 340 h 460"/>
              <a:gd name="T78" fmla="*/ 249 w 635"/>
              <a:gd name="T79" fmla="*/ 347 h 460"/>
              <a:gd name="T80" fmla="*/ 260 w 635"/>
              <a:gd name="T81" fmla="*/ 394 h 460"/>
              <a:gd name="T82" fmla="*/ 219 w 635"/>
              <a:gd name="T83" fmla="*/ 357 h 460"/>
              <a:gd name="T84" fmla="*/ 416 w 635"/>
              <a:gd name="T85" fmla="*/ 357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35" h="460">
                <a:moveTo>
                  <a:pt x="191" y="294"/>
                </a:moveTo>
                <a:cubicBezTo>
                  <a:pt x="230" y="258"/>
                  <a:pt x="230" y="258"/>
                  <a:pt x="230" y="258"/>
                </a:cubicBezTo>
                <a:cubicBezTo>
                  <a:pt x="199" y="230"/>
                  <a:pt x="199" y="230"/>
                  <a:pt x="199" y="230"/>
                </a:cubicBezTo>
                <a:cubicBezTo>
                  <a:pt x="230" y="202"/>
                  <a:pt x="230" y="202"/>
                  <a:pt x="230" y="202"/>
                </a:cubicBezTo>
                <a:cubicBezTo>
                  <a:pt x="191" y="166"/>
                  <a:pt x="191" y="166"/>
                  <a:pt x="191" y="166"/>
                </a:cubicBezTo>
                <a:cubicBezTo>
                  <a:pt x="161" y="194"/>
                  <a:pt x="161" y="194"/>
                  <a:pt x="161" y="194"/>
                </a:cubicBezTo>
                <a:cubicBezTo>
                  <a:pt x="161" y="194"/>
                  <a:pt x="150" y="184"/>
                  <a:pt x="141" y="176"/>
                </a:cubicBezTo>
                <a:cubicBezTo>
                  <a:pt x="109" y="146"/>
                  <a:pt x="56" y="146"/>
                  <a:pt x="24" y="176"/>
                </a:cubicBezTo>
                <a:cubicBezTo>
                  <a:pt x="8" y="191"/>
                  <a:pt x="0" y="210"/>
                  <a:pt x="0" y="230"/>
                </a:cubicBezTo>
                <a:cubicBezTo>
                  <a:pt x="0" y="249"/>
                  <a:pt x="8" y="269"/>
                  <a:pt x="24" y="284"/>
                </a:cubicBezTo>
                <a:cubicBezTo>
                  <a:pt x="56" y="314"/>
                  <a:pt x="109" y="314"/>
                  <a:pt x="141" y="284"/>
                </a:cubicBezTo>
                <a:cubicBezTo>
                  <a:pt x="150" y="276"/>
                  <a:pt x="161" y="265"/>
                  <a:pt x="161" y="265"/>
                </a:cubicBezTo>
                <a:lnTo>
                  <a:pt x="191" y="294"/>
                </a:lnTo>
                <a:close/>
                <a:moveTo>
                  <a:pt x="103" y="249"/>
                </a:moveTo>
                <a:cubicBezTo>
                  <a:pt x="91" y="259"/>
                  <a:pt x="73" y="259"/>
                  <a:pt x="62" y="249"/>
                </a:cubicBezTo>
                <a:cubicBezTo>
                  <a:pt x="57" y="243"/>
                  <a:pt x="54" y="237"/>
                  <a:pt x="54" y="230"/>
                </a:cubicBezTo>
                <a:cubicBezTo>
                  <a:pt x="54" y="223"/>
                  <a:pt x="57" y="216"/>
                  <a:pt x="62" y="211"/>
                </a:cubicBezTo>
                <a:cubicBezTo>
                  <a:pt x="73" y="201"/>
                  <a:pt x="91" y="201"/>
                  <a:pt x="103" y="211"/>
                </a:cubicBezTo>
                <a:cubicBezTo>
                  <a:pt x="112" y="220"/>
                  <a:pt x="123" y="230"/>
                  <a:pt x="123" y="230"/>
                </a:cubicBezTo>
                <a:cubicBezTo>
                  <a:pt x="123" y="230"/>
                  <a:pt x="112" y="240"/>
                  <a:pt x="103" y="249"/>
                </a:cubicBezTo>
                <a:close/>
                <a:moveTo>
                  <a:pt x="611" y="176"/>
                </a:moveTo>
                <a:cubicBezTo>
                  <a:pt x="579" y="146"/>
                  <a:pt x="527" y="146"/>
                  <a:pt x="494" y="176"/>
                </a:cubicBezTo>
                <a:cubicBezTo>
                  <a:pt x="485" y="184"/>
                  <a:pt x="474" y="194"/>
                  <a:pt x="474" y="194"/>
                </a:cubicBezTo>
                <a:cubicBezTo>
                  <a:pt x="444" y="166"/>
                  <a:pt x="444" y="166"/>
                  <a:pt x="444" y="166"/>
                </a:cubicBezTo>
                <a:cubicBezTo>
                  <a:pt x="406" y="202"/>
                  <a:pt x="406" y="202"/>
                  <a:pt x="406" y="202"/>
                </a:cubicBezTo>
                <a:cubicBezTo>
                  <a:pt x="436" y="230"/>
                  <a:pt x="436" y="230"/>
                  <a:pt x="436" y="230"/>
                </a:cubicBezTo>
                <a:cubicBezTo>
                  <a:pt x="406" y="258"/>
                  <a:pt x="406" y="258"/>
                  <a:pt x="406" y="258"/>
                </a:cubicBezTo>
                <a:cubicBezTo>
                  <a:pt x="444" y="294"/>
                  <a:pt x="444" y="294"/>
                  <a:pt x="444" y="294"/>
                </a:cubicBezTo>
                <a:cubicBezTo>
                  <a:pt x="474" y="265"/>
                  <a:pt x="474" y="265"/>
                  <a:pt x="474" y="265"/>
                </a:cubicBezTo>
                <a:cubicBezTo>
                  <a:pt x="474" y="265"/>
                  <a:pt x="485" y="276"/>
                  <a:pt x="494" y="284"/>
                </a:cubicBezTo>
                <a:cubicBezTo>
                  <a:pt x="527" y="314"/>
                  <a:pt x="579" y="314"/>
                  <a:pt x="611" y="284"/>
                </a:cubicBezTo>
                <a:cubicBezTo>
                  <a:pt x="627" y="269"/>
                  <a:pt x="635" y="249"/>
                  <a:pt x="635" y="230"/>
                </a:cubicBezTo>
                <a:cubicBezTo>
                  <a:pt x="635" y="210"/>
                  <a:pt x="627" y="191"/>
                  <a:pt x="611" y="176"/>
                </a:cubicBezTo>
                <a:close/>
                <a:moveTo>
                  <a:pt x="573" y="249"/>
                </a:moveTo>
                <a:cubicBezTo>
                  <a:pt x="562" y="259"/>
                  <a:pt x="544" y="259"/>
                  <a:pt x="533" y="249"/>
                </a:cubicBezTo>
                <a:cubicBezTo>
                  <a:pt x="523" y="240"/>
                  <a:pt x="512" y="230"/>
                  <a:pt x="512" y="230"/>
                </a:cubicBezTo>
                <a:cubicBezTo>
                  <a:pt x="512" y="230"/>
                  <a:pt x="523" y="220"/>
                  <a:pt x="533" y="211"/>
                </a:cubicBezTo>
                <a:cubicBezTo>
                  <a:pt x="544" y="201"/>
                  <a:pt x="562" y="201"/>
                  <a:pt x="573" y="211"/>
                </a:cubicBezTo>
                <a:cubicBezTo>
                  <a:pt x="578" y="216"/>
                  <a:pt x="581" y="223"/>
                  <a:pt x="581" y="230"/>
                </a:cubicBezTo>
                <a:cubicBezTo>
                  <a:pt x="581" y="237"/>
                  <a:pt x="578" y="243"/>
                  <a:pt x="573" y="249"/>
                </a:cubicBezTo>
                <a:close/>
                <a:moveTo>
                  <a:pt x="356" y="230"/>
                </a:moveTo>
                <a:cubicBezTo>
                  <a:pt x="356" y="230"/>
                  <a:pt x="446" y="147"/>
                  <a:pt x="455" y="138"/>
                </a:cubicBezTo>
                <a:cubicBezTo>
                  <a:pt x="487" y="109"/>
                  <a:pt x="487" y="60"/>
                  <a:pt x="455" y="30"/>
                </a:cubicBezTo>
                <a:cubicBezTo>
                  <a:pt x="423" y="0"/>
                  <a:pt x="370" y="0"/>
                  <a:pt x="338" y="30"/>
                </a:cubicBezTo>
                <a:cubicBezTo>
                  <a:pt x="325" y="42"/>
                  <a:pt x="318" y="49"/>
                  <a:pt x="318" y="49"/>
                </a:cubicBezTo>
                <a:cubicBezTo>
                  <a:pt x="318" y="49"/>
                  <a:pt x="311" y="42"/>
                  <a:pt x="298" y="30"/>
                </a:cubicBezTo>
                <a:cubicBezTo>
                  <a:pt x="266" y="0"/>
                  <a:pt x="213" y="0"/>
                  <a:pt x="181" y="30"/>
                </a:cubicBezTo>
                <a:cubicBezTo>
                  <a:pt x="149" y="60"/>
                  <a:pt x="149" y="109"/>
                  <a:pt x="181" y="138"/>
                </a:cubicBezTo>
                <a:cubicBezTo>
                  <a:pt x="190" y="147"/>
                  <a:pt x="280" y="230"/>
                  <a:pt x="280" y="230"/>
                </a:cubicBezTo>
                <a:cubicBezTo>
                  <a:pt x="280" y="230"/>
                  <a:pt x="190" y="313"/>
                  <a:pt x="181" y="321"/>
                </a:cubicBezTo>
                <a:cubicBezTo>
                  <a:pt x="149" y="351"/>
                  <a:pt x="149" y="400"/>
                  <a:pt x="181" y="430"/>
                </a:cubicBezTo>
                <a:cubicBezTo>
                  <a:pt x="213" y="460"/>
                  <a:pt x="266" y="460"/>
                  <a:pt x="298" y="430"/>
                </a:cubicBezTo>
                <a:cubicBezTo>
                  <a:pt x="311" y="418"/>
                  <a:pt x="318" y="411"/>
                  <a:pt x="318" y="411"/>
                </a:cubicBezTo>
                <a:cubicBezTo>
                  <a:pt x="318" y="411"/>
                  <a:pt x="325" y="418"/>
                  <a:pt x="338" y="430"/>
                </a:cubicBezTo>
                <a:cubicBezTo>
                  <a:pt x="370" y="460"/>
                  <a:pt x="423" y="460"/>
                  <a:pt x="455" y="430"/>
                </a:cubicBezTo>
                <a:cubicBezTo>
                  <a:pt x="487" y="400"/>
                  <a:pt x="487" y="351"/>
                  <a:pt x="455" y="321"/>
                </a:cubicBezTo>
                <a:cubicBezTo>
                  <a:pt x="446" y="313"/>
                  <a:pt x="356" y="230"/>
                  <a:pt x="356" y="230"/>
                </a:cubicBezTo>
                <a:close/>
                <a:moveTo>
                  <a:pt x="219" y="103"/>
                </a:moveTo>
                <a:cubicBezTo>
                  <a:pt x="208" y="92"/>
                  <a:pt x="208" y="76"/>
                  <a:pt x="219" y="66"/>
                </a:cubicBezTo>
                <a:cubicBezTo>
                  <a:pt x="230" y="55"/>
                  <a:pt x="249" y="55"/>
                  <a:pt x="260" y="66"/>
                </a:cubicBezTo>
                <a:cubicBezTo>
                  <a:pt x="270" y="76"/>
                  <a:pt x="280" y="84"/>
                  <a:pt x="280" y="84"/>
                </a:cubicBezTo>
                <a:cubicBezTo>
                  <a:pt x="249" y="112"/>
                  <a:pt x="249" y="112"/>
                  <a:pt x="249" y="112"/>
                </a:cubicBezTo>
                <a:cubicBezTo>
                  <a:pt x="287" y="148"/>
                  <a:pt x="287" y="148"/>
                  <a:pt x="287" y="148"/>
                </a:cubicBezTo>
                <a:cubicBezTo>
                  <a:pt x="318" y="120"/>
                  <a:pt x="318" y="120"/>
                  <a:pt x="318" y="120"/>
                </a:cubicBezTo>
                <a:cubicBezTo>
                  <a:pt x="348" y="148"/>
                  <a:pt x="348" y="148"/>
                  <a:pt x="348" y="148"/>
                </a:cubicBezTo>
                <a:cubicBezTo>
                  <a:pt x="387" y="112"/>
                  <a:pt x="387" y="112"/>
                  <a:pt x="387" y="112"/>
                </a:cubicBezTo>
                <a:cubicBezTo>
                  <a:pt x="356" y="84"/>
                  <a:pt x="356" y="84"/>
                  <a:pt x="356" y="84"/>
                </a:cubicBezTo>
                <a:cubicBezTo>
                  <a:pt x="356" y="84"/>
                  <a:pt x="366" y="76"/>
                  <a:pt x="376" y="66"/>
                </a:cubicBezTo>
                <a:cubicBezTo>
                  <a:pt x="387" y="55"/>
                  <a:pt x="406" y="55"/>
                  <a:pt x="416" y="66"/>
                </a:cubicBezTo>
                <a:cubicBezTo>
                  <a:pt x="428" y="76"/>
                  <a:pt x="428" y="92"/>
                  <a:pt x="416" y="103"/>
                </a:cubicBezTo>
                <a:cubicBezTo>
                  <a:pt x="405" y="114"/>
                  <a:pt x="318" y="195"/>
                  <a:pt x="318" y="195"/>
                </a:cubicBezTo>
                <a:cubicBezTo>
                  <a:pt x="318" y="195"/>
                  <a:pt x="231" y="114"/>
                  <a:pt x="219" y="103"/>
                </a:cubicBezTo>
                <a:close/>
                <a:moveTo>
                  <a:pt x="416" y="394"/>
                </a:moveTo>
                <a:cubicBezTo>
                  <a:pt x="406" y="405"/>
                  <a:pt x="387" y="405"/>
                  <a:pt x="376" y="394"/>
                </a:cubicBezTo>
                <a:cubicBezTo>
                  <a:pt x="366" y="384"/>
                  <a:pt x="356" y="376"/>
                  <a:pt x="356" y="376"/>
                </a:cubicBezTo>
                <a:cubicBezTo>
                  <a:pt x="387" y="347"/>
                  <a:pt x="387" y="347"/>
                  <a:pt x="387" y="347"/>
                </a:cubicBezTo>
                <a:cubicBezTo>
                  <a:pt x="348" y="312"/>
                  <a:pt x="348" y="312"/>
                  <a:pt x="348" y="312"/>
                </a:cubicBezTo>
                <a:cubicBezTo>
                  <a:pt x="318" y="340"/>
                  <a:pt x="318" y="340"/>
                  <a:pt x="318" y="340"/>
                </a:cubicBezTo>
                <a:cubicBezTo>
                  <a:pt x="287" y="312"/>
                  <a:pt x="287" y="312"/>
                  <a:pt x="287" y="312"/>
                </a:cubicBezTo>
                <a:cubicBezTo>
                  <a:pt x="249" y="347"/>
                  <a:pt x="249" y="347"/>
                  <a:pt x="249" y="347"/>
                </a:cubicBezTo>
                <a:cubicBezTo>
                  <a:pt x="280" y="376"/>
                  <a:pt x="280" y="376"/>
                  <a:pt x="280" y="376"/>
                </a:cubicBezTo>
                <a:cubicBezTo>
                  <a:pt x="280" y="376"/>
                  <a:pt x="270" y="384"/>
                  <a:pt x="260" y="394"/>
                </a:cubicBezTo>
                <a:cubicBezTo>
                  <a:pt x="249" y="405"/>
                  <a:pt x="230" y="405"/>
                  <a:pt x="219" y="394"/>
                </a:cubicBezTo>
                <a:cubicBezTo>
                  <a:pt x="208" y="384"/>
                  <a:pt x="208" y="367"/>
                  <a:pt x="219" y="357"/>
                </a:cubicBezTo>
                <a:cubicBezTo>
                  <a:pt x="231" y="346"/>
                  <a:pt x="318" y="265"/>
                  <a:pt x="318" y="265"/>
                </a:cubicBezTo>
                <a:cubicBezTo>
                  <a:pt x="318" y="265"/>
                  <a:pt x="405" y="346"/>
                  <a:pt x="416" y="357"/>
                </a:cubicBezTo>
                <a:cubicBezTo>
                  <a:pt x="428" y="367"/>
                  <a:pt x="428" y="384"/>
                  <a:pt x="416" y="394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8" name="组合 67"/>
          <p:cNvGrpSpPr/>
          <p:nvPr/>
        </p:nvGrpSpPr>
        <p:grpSpPr>
          <a:xfrm>
            <a:off x="910630" y="5805537"/>
            <a:ext cx="4157663" cy="936625"/>
            <a:chOff x="1782763" y="3609975"/>
            <a:chExt cx="4157663" cy="936625"/>
          </a:xfrm>
          <a:solidFill>
            <a:srgbClr val="FF0000">
              <a:alpha val="23000"/>
            </a:srgbClr>
          </a:solidFill>
        </p:grpSpPr>
        <p:sp>
          <p:nvSpPr>
            <p:cNvPr id="69" name="Freeform 8"/>
            <p:cNvSpPr>
              <a:spLocks noEditPoints="1"/>
            </p:cNvSpPr>
            <p:nvPr/>
          </p:nvSpPr>
          <p:spPr bwMode="auto">
            <a:xfrm>
              <a:off x="3094038" y="3744913"/>
              <a:ext cx="363538" cy="330200"/>
            </a:xfrm>
            <a:custGeom>
              <a:avLst/>
              <a:gdLst>
                <a:gd name="T0" fmla="*/ 75 w 97"/>
                <a:gd name="T1" fmla="*/ 2 h 88"/>
                <a:gd name="T2" fmla="*/ 75 w 97"/>
                <a:gd name="T3" fmla="*/ 12 h 88"/>
                <a:gd name="T4" fmla="*/ 45 w 97"/>
                <a:gd name="T5" fmla="*/ 0 h 88"/>
                <a:gd name="T6" fmla="*/ 13 w 97"/>
                <a:gd name="T7" fmla="*/ 12 h 88"/>
                <a:gd name="T8" fmla="*/ 0 w 97"/>
                <a:gd name="T9" fmla="*/ 44 h 88"/>
                <a:gd name="T10" fmla="*/ 13 w 97"/>
                <a:gd name="T11" fmla="*/ 76 h 88"/>
                <a:gd name="T12" fmla="*/ 46 w 97"/>
                <a:gd name="T13" fmla="*/ 88 h 88"/>
                <a:gd name="T14" fmla="*/ 75 w 97"/>
                <a:gd name="T15" fmla="*/ 77 h 88"/>
                <a:gd name="T16" fmla="*/ 75 w 97"/>
                <a:gd name="T17" fmla="*/ 86 h 88"/>
                <a:gd name="T18" fmla="*/ 97 w 97"/>
                <a:gd name="T19" fmla="*/ 86 h 88"/>
                <a:gd name="T20" fmla="*/ 97 w 97"/>
                <a:gd name="T21" fmla="*/ 2 h 88"/>
                <a:gd name="T22" fmla="*/ 75 w 97"/>
                <a:gd name="T23" fmla="*/ 2 h 88"/>
                <a:gd name="T24" fmla="*/ 69 w 97"/>
                <a:gd name="T25" fmla="*/ 63 h 88"/>
                <a:gd name="T26" fmla="*/ 49 w 97"/>
                <a:gd name="T27" fmla="*/ 71 h 88"/>
                <a:gd name="T28" fmla="*/ 30 w 97"/>
                <a:gd name="T29" fmla="*/ 63 h 88"/>
                <a:gd name="T30" fmla="*/ 23 w 97"/>
                <a:gd name="T31" fmla="*/ 44 h 88"/>
                <a:gd name="T32" fmla="*/ 30 w 97"/>
                <a:gd name="T33" fmla="*/ 25 h 88"/>
                <a:gd name="T34" fmla="*/ 49 w 97"/>
                <a:gd name="T35" fmla="*/ 17 h 88"/>
                <a:gd name="T36" fmla="*/ 69 w 97"/>
                <a:gd name="T37" fmla="*/ 25 h 88"/>
                <a:gd name="T38" fmla="*/ 76 w 97"/>
                <a:gd name="T39" fmla="*/ 44 h 88"/>
                <a:gd name="T40" fmla="*/ 69 w 97"/>
                <a:gd name="T41" fmla="*/ 6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7" h="88">
                  <a:moveTo>
                    <a:pt x="75" y="2"/>
                  </a:moveTo>
                  <a:cubicBezTo>
                    <a:pt x="75" y="12"/>
                    <a:pt x="75" y="12"/>
                    <a:pt x="75" y="12"/>
                  </a:cubicBezTo>
                  <a:cubicBezTo>
                    <a:pt x="66" y="3"/>
                    <a:pt x="56" y="0"/>
                    <a:pt x="45" y="0"/>
                  </a:cubicBezTo>
                  <a:cubicBezTo>
                    <a:pt x="32" y="0"/>
                    <a:pt x="21" y="4"/>
                    <a:pt x="13" y="12"/>
                  </a:cubicBezTo>
                  <a:cubicBezTo>
                    <a:pt x="4" y="21"/>
                    <a:pt x="0" y="31"/>
                    <a:pt x="0" y="44"/>
                  </a:cubicBezTo>
                  <a:cubicBezTo>
                    <a:pt x="0" y="56"/>
                    <a:pt x="4" y="67"/>
                    <a:pt x="13" y="76"/>
                  </a:cubicBezTo>
                  <a:cubicBezTo>
                    <a:pt x="22" y="84"/>
                    <a:pt x="32" y="88"/>
                    <a:pt x="46" y="88"/>
                  </a:cubicBezTo>
                  <a:cubicBezTo>
                    <a:pt x="56" y="88"/>
                    <a:pt x="66" y="85"/>
                    <a:pt x="75" y="77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97" y="86"/>
                    <a:pt x="97" y="86"/>
                    <a:pt x="97" y="86"/>
                  </a:cubicBezTo>
                  <a:cubicBezTo>
                    <a:pt x="97" y="2"/>
                    <a:pt x="97" y="2"/>
                    <a:pt x="97" y="2"/>
                  </a:cubicBezTo>
                  <a:lnTo>
                    <a:pt x="75" y="2"/>
                  </a:lnTo>
                  <a:close/>
                  <a:moveTo>
                    <a:pt x="69" y="63"/>
                  </a:moveTo>
                  <a:cubicBezTo>
                    <a:pt x="64" y="68"/>
                    <a:pt x="57" y="71"/>
                    <a:pt x="49" y="71"/>
                  </a:cubicBezTo>
                  <a:cubicBezTo>
                    <a:pt x="41" y="71"/>
                    <a:pt x="35" y="68"/>
                    <a:pt x="30" y="63"/>
                  </a:cubicBezTo>
                  <a:cubicBezTo>
                    <a:pt x="25" y="58"/>
                    <a:pt x="23" y="52"/>
                    <a:pt x="23" y="44"/>
                  </a:cubicBezTo>
                  <a:cubicBezTo>
                    <a:pt x="23" y="36"/>
                    <a:pt x="25" y="30"/>
                    <a:pt x="30" y="25"/>
                  </a:cubicBezTo>
                  <a:cubicBezTo>
                    <a:pt x="35" y="20"/>
                    <a:pt x="41" y="17"/>
                    <a:pt x="49" y="17"/>
                  </a:cubicBezTo>
                  <a:cubicBezTo>
                    <a:pt x="57" y="17"/>
                    <a:pt x="64" y="20"/>
                    <a:pt x="69" y="25"/>
                  </a:cubicBezTo>
                  <a:cubicBezTo>
                    <a:pt x="74" y="30"/>
                    <a:pt x="76" y="36"/>
                    <a:pt x="76" y="44"/>
                  </a:cubicBezTo>
                  <a:cubicBezTo>
                    <a:pt x="76" y="52"/>
                    <a:pt x="74" y="58"/>
                    <a:pt x="69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9"/>
            <p:cNvSpPr>
              <a:spLocks/>
            </p:cNvSpPr>
            <p:nvPr/>
          </p:nvSpPr>
          <p:spPr bwMode="auto">
            <a:xfrm>
              <a:off x="2224088" y="3609975"/>
              <a:ext cx="307975" cy="460375"/>
            </a:xfrm>
            <a:custGeom>
              <a:avLst/>
              <a:gdLst>
                <a:gd name="T0" fmla="*/ 0 w 82"/>
                <a:gd name="T1" fmla="*/ 0 h 123"/>
                <a:gd name="T2" fmla="*/ 24 w 82"/>
                <a:gd name="T3" fmla="*/ 0 h 123"/>
                <a:gd name="T4" fmla="*/ 24 w 82"/>
                <a:gd name="T5" fmla="*/ 47 h 123"/>
                <a:gd name="T6" fmla="*/ 50 w 82"/>
                <a:gd name="T7" fmla="*/ 36 h 123"/>
                <a:gd name="T8" fmla="*/ 82 w 82"/>
                <a:gd name="T9" fmla="*/ 72 h 123"/>
                <a:gd name="T10" fmla="*/ 82 w 82"/>
                <a:gd name="T11" fmla="*/ 123 h 123"/>
                <a:gd name="T12" fmla="*/ 61 w 82"/>
                <a:gd name="T13" fmla="*/ 123 h 123"/>
                <a:gd name="T14" fmla="*/ 61 w 82"/>
                <a:gd name="T15" fmla="*/ 71 h 123"/>
                <a:gd name="T16" fmla="*/ 43 w 82"/>
                <a:gd name="T17" fmla="*/ 51 h 123"/>
                <a:gd name="T18" fmla="*/ 24 w 82"/>
                <a:gd name="T19" fmla="*/ 71 h 123"/>
                <a:gd name="T20" fmla="*/ 24 w 82"/>
                <a:gd name="T21" fmla="*/ 123 h 123"/>
                <a:gd name="T22" fmla="*/ 0 w 82"/>
                <a:gd name="T23" fmla="*/ 123 h 123"/>
                <a:gd name="T24" fmla="*/ 0 w 82"/>
                <a:gd name="T2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123">
                  <a:moveTo>
                    <a:pt x="0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32" y="36"/>
                    <a:pt x="50" y="36"/>
                  </a:cubicBezTo>
                  <a:cubicBezTo>
                    <a:pt x="67" y="36"/>
                    <a:pt x="82" y="47"/>
                    <a:pt x="82" y="72"/>
                  </a:cubicBezTo>
                  <a:cubicBezTo>
                    <a:pt x="82" y="123"/>
                    <a:pt x="82" y="123"/>
                    <a:pt x="82" y="123"/>
                  </a:cubicBezTo>
                  <a:cubicBezTo>
                    <a:pt x="61" y="123"/>
                    <a:pt x="61" y="123"/>
                    <a:pt x="61" y="123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61" y="62"/>
                    <a:pt x="57" y="51"/>
                    <a:pt x="43" y="51"/>
                  </a:cubicBezTo>
                  <a:cubicBezTo>
                    <a:pt x="30" y="51"/>
                    <a:pt x="24" y="60"/>
                    <a:pt x="24" y="71"/>
                  </a:cubicBezTo>
                  <a:cubicBezTo>
                    <a:pt x="24" y="123"/>
                    <a:pt x="24" y="123"/>
                    <a:pt x="24" y="123"/>
                  </a:cubicBezTo>
                  <a:cubicBezTo>
                    <a:pt x="0" y="123"/>
                    <a:pt x="0" y="123"/>
                    <a:pt x="0" y="123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0"/>
            <p:cNvSpPr>
              <a:spLocks/>
            </p:cNvSpPr>
            <p:nvPr/>
          </p:nvSpPr>
          <p:spPr bwMode="auto">
            <a:xfrm>
              <a:off x="1782763" y="3659188"/>
              <a:ext cx="411163" cy="419100"/>
            </a:xfrm>
            <a:custGeom>
              <a:avLst/>
              <a:gdLst>
                <a:gd name="T0" fmla="*/ 110 w 110"/>
                <a:gd name="T1" fmla="*/ 89 h 112"/>
                <a:gd name="T2" fmla="*/ 91 w 110"/>
                <a:gd name="T3" fmla="*/ 105 h 112"/>
                <a:gd name="T4" fmla="*/ 60 w 110"/>
                <a:gd name="T5" fmla="*/ 112 h 112"/>
                <a:gd name="T6" fmla="*/ 17 w 110"/>
                <a:gd name="T7" fmla="*/ 96 h 112"/>
                <a:gd name="T8" fmla="*/ 0 w 110"/>
                <a:gd name="T9" fmla="*/ 56 h 112"/>
                <a:gd name="T10" fmla="*/ 20 w 110"/>
                <a:gd name="T11" fmla="*/ 15 h 112"/>
                <a:gd name="T12" fmla="*/ 60 w 110"/>
                <a:gd name="T13" fmla="*/ 0 h 112"/>
                <a:gd name="T14" fmla="*/ 91 w 110"/>
                <a:gd name="T15" fmla="*/ 8 h 112"/>
                <a:gd name="T16" fmla="*/ 110 w 110"/>
                <a:gd name="T17" fmla="*/ 24 h 112"/>
                <a:gd name="T18" fmla="*/ 90 w 110"/>
                <a:gd name="T19" fmla="*/ 37 h 112"/>
                <a:gd name="T20" fmla="*/ 85 w 110"/>
                <a:gd name="T21" fmla="*/ 29 h 112"/>
                <a:gd name="T22" fmla="*/ 60 w 110"/>
                <a:gd name="T23" fmla="*/ 18 h 112"/>
                <a:gd name="T24" fmla="*/ 35 w 110"/>
                <a:gd name="T25" fmla="*/ 29 h 112"/>
                <a:gd name="T26" fmla="*/ 25 w 110"/>
                <a:gd name="T27" fmla="*/ 56 h 112"/>
                <a:gd name="T28" fmla="*/ 35 w 110"/>
                <a:gd name="T29" fmla="*/ 84 h 112"/>
                <a:gd name="T30" fmla="*/ 60 w 110"/>
                <a:gd name="T31" fmla="*/ 95 h 112"/>
                <a:gd name="T32" fmla="*/ 85 w 110"/>
                <a:gd name="T33" fmla="*/ 84 h 112"/>
                <a:gd name="T34" fmla="*/ 90 w 110"/>
                <a:gd name="T35" fmla="*/ 75 h 112"/>
                <a:gd name="T36" fmla="*/ 110 w 110"/>
                <a:gd name="T37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0" h="112">
                  <a:moveTo>
                    <a:pt x="110" y="89"/>
                  </a:moveTo>
                  <a:cubicBezTo>
                    <a:pt x="105" y="95"/>
                    <a:pt x="99" y="101"/>
                    <a:pt x="91" y="105"/>
                  </a:cubicBezTo>
                  <a:cubicBezTo>
                    <a:pt x="82" y="110"/>
                    <a:pt x="71" y="112"/>
                    <a:pt x="60" y="112"/>
                  </a:cubicBezTo>
                  <a:cubicBezTo>
                    <a:pt x="43" y="112"/>
                    <a:pt x="29" y="107"/>
                    <a:pt x="17" y="96"/>
                  </a:cubicBezTo>
                  <a:cubicBezTo>
                    <a:pt x="6" y="85"/>
                    <a:pt x="0" y="72"/>
                    <a:pt x="0" y="56"/>
                  </a:cubicBezTo>
                  <a:cubicBezTo>
                    <a:pt x="0" y="40"/>
                    <a:pt x="6" y="26"/>
                    <a:pt x="20" y="15"/>
                  </a:cubicBezTo>
                  <a:cubicBezTo>
                    <a:pt x="31" y="5"/>
                    <a:pt x="45" y="0"/>
                    <a:pt x="60" y="0"/>
                  </a:cubicBezTo>
                  <a:cubicBezTo>
                    <a:pt x="71" y="0"/>
                    <a:pt x="81" y="3"/>
                    <a:pt x="91" y="8"/>
                  </a:cubicBezTo>
                  <a:cubicBezTo>
                    <a:pt x="99" y="12"/>
                    <a:pt x="105" y="17"/>
                    <a:pt x="110" y="24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9" y="34"/>
                    <a:pt x="87" y="31"/>
                    <a:pt x="85" y="29"/>
                  </a:cubicBezTo>
                  <a:cubicBezTo>
                    <a:pt x="78" y="22"/>
                    <a:pt x="70" y="18"/>
                    <a:pt x="60" y="18"/>
                  </a:cubicBezTo>
                  <a:cubicBezTo>
                    <a:pt x="50" y="18"/>
                    <a:pt x="41" y="22"/>
                    <a:pt x="35" y="29"/>
                  </a:cubicBezTo>
                  <a:cubicBezTo>
                    <a:pt x="28" y="36"/>
                    <a:pt x="25" y="45"/>
                    <a:pt x="25" y="56"/>
                  </a:cubicBezTo>
                  <a:cubicBezTo>
                    <a:pt x="25" y="68"/>
                    <a:pt x="28" y="77"/>
                    <a:pt x="35" y="84"/>
                  </a:cubicBezTo>
                  <a:cubicBezTo>
                    <a:pt x="41" y="91"/>
                    <a:pt x="49" y="95"/>
                    <a:pt x="60" y="95"/>
                  </a:cubicBezTo>
                  <a:cubicBezTo>
                    <a:pt x="69" y="95"/>
                    <a:pt x="78" y="91"/>
                    <a:pt x="85" y="84"/>
                  </a:cubicBezTo>
                  <a:cubicBezTo>
                    <a:pt x="87" y="81"/>
                    <a:pt x="89" y="79"/>
                    <a:pt x="90" y="75"/>
                  </a:cubicBezTo>
                  <a:cubicBezTo>
                    <a:pt x="90" y="75"/>
                    <a:pt x="105" y="85"/>
                    <a:pt x="110" y="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1"/>
            <p:cNvSpPr>
              <a:spLocks/>
            </p:cNvSpPr>
            <p:nvPr/>
          </p:nvSpPr>
          <p:spPr bwMode="auto">
            <a:xfrm>
              <a:off x="2749551" y="3744913"/>
              <a:ext cx="303213" cy="322262"/>
            </a:xfrm>
            <a:custGeom>
              <a:avLst/>
              <a:gdLst>
                <a:gd name="T0" fmla="*/ 49 w 81"/>
                <a:gd name="T1" fmla="*/ 0 h 86"/>
                <a:gd name="T2" fmla="*/ 20 w 81"/>
                <a:gd name="T3" fmla="*/ 11 h 86"/>
                <a:gd name="T4" fmla="*/ 19 w 81"/>
                <a:gd name="T5" fmla="*/ 2 h 86"/>
                <a:gd name="T6" fmla="*/ 0 w 81"/>
                <a:gd name="T7" fmla="*/ 2 h 86"/>
                <a:gd name="T8" fmla="*/ 0 w 81"/>
                <a:gd name="T9" fmla="*/ 86 h 86"/>
                <a:gd name="T10" fmla="*/ 22 w 81"/>
                <a:gd name="T11" fmla="*/ 86 h 86"/>
                <a:gd name="T12" fmla="*/ 22 w 81"/>
                <a:gd name="T13" fmla="*/ 35 h 86"/>
                <a:gd name="T14" fmla="*/ 42 w 81"/>
                <a:gd name="T15" fmla="*/ 15 h 86"/>
                <a:gd name="T16" fmla="*/ 60 w 81"/>
                <a:gd name="T17" fmla="*/ 35 h 86"/>
                <a:gd name="T18" fmla="*/ 60 w 81"/>
                <a:gd name="T19" fmla="*/ 86 h 86"/>
                <a:gd name="T20" fmla="*/ 81 w 81"/>
                <a:gd name="T21" fmla="*/ 86 h 86"/>
                <a:gd name="T22" fmla="*/ 81 w 81"/>
                <a:gd name="T23" fmla="*/ 36 h 86"/>
                <a:gd name="T24" fmla="*/ 49 w 81"/>
                <a:gd name="T25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1" h="86">
                  <a:moveTo>
                    <a:pt x="49" y="0"/>
                  </a:moveTo>
                  <a:cubicBezTo>
                    <a:pt x="27" y="0"/>
                    <a:pt x="20" y="11"/>
                    <a:pt x="20" y="1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24"/>
                    <a:pt x="29" y="15"/>
                    <a:pt x="42" y="15"/>
                  </a:cubicBezTo>
                  <a:cubicBezTo>
                    <a:pt x="56" y="15"/>
                    <a:pt x="60" y="26"/>
                    <a:pt x="60" y="35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81" y="86"/>
                    <a:pt x="81" y="86"/>
                    <a:pt x="81" y="86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81" y="10"/>
                    <a:pt x="66" y="0"/>
                    <a:pt x="4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Rectangle 12"/>
            <p:cNvSpPr>
              <a:spLocks noChangeArrowheads="1"/>
            </p:cNvSpPr>
            <p:nvPr/>
          </p:nvSpPr>
          <p:spPr bwMode="auto">
            <a:xfrm>
              <a:off x="2595563" y="3748088"/>
              <a:ext cx="82550" cy="3190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3"/>
            <p:cNvSpPr>
              <a:spLocks/>
            </p:cNvSpPr>
            <p:nvPr/>
          </p:nvSpPr>
          <p:spPr bwMode="auto">
            <a:xfrm>
              <a:off x="2587626" y="3632200"/>
              <a:ext cx="98425" cy="85725"/>
            </a:xfrm>
            <a:custGeom>
              <a:avLst/>
              <a:gdLst>
                <a:gd name="T0" fmla="*/ 13 w 26"/>
                <a:gd name="T1" fmla="*/ 23 h 23"/>
                <a:gd name="T2" fmla="*/ 0 w 26"/>
                <a:gd name="T3" fmla="*/ 11 h 23"/>
                <a:gd name="T4" fmla="*/ 13 w 26"/>
                <a:gd name="T5" fmla="*/ 0 h 23"/>
                <a:gd name="T6" fmla="*/ 26 w 26"/>
                <a:gd name="T7" fmla="*/ 11 h 23"/>
                <a:gd name="T8" fmla="*/ 13 w 26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3">
                  <a:moveTo>
                    <a:pt x="13" y="23"/>
                  </a:moveTo>
                  <a:cubicBezTo>
                    <a:pt x="5" y="23"/>
                    <a:pt x="0" y="17"/>
                    <a:pt x="0" y="11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21" y="0"/>
                    <a:pt x="26" y="5"/>
                    <a:pt x="26" y="11"/>
                  </a:cubicBezTo>
                  <a:cubicBezTo>
                    <a:pt x="26" y="17"/>
                    <a:pt x="21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4"/>
            <p:cNvSpPr>
              <a:spLocks/>
            </p:cNvSpPr>
            <p:nvPr/>
          </p:nvSpPr>
          <p:spPr bwMode="auto">
            <a:xfrm>
              <a:off x="2587626" y="4100513"/>
              <a:ext cx="98425" cy="87312"/>
            </a:xfrm>
            <a:custGeom>
              <a:avLst/>
              <a:gdLst>
                <a:gd name="T0" fmla="*/ 13 w 26"/>
                <a:gd name="T1" fmla="*/ 23 h 23"/>
                <a:gd name="T2" fmla="*/ 0 w 26"/>
                <a:gd name="T3" fmla="*/ 12 h 23"/>
                <a:gd name="T4" fmla="*/ 13 w 26"/>
                <a:gd name="T5" fmla="*/ 0 h 23"/>
                <a:gd name="T6" fmla="*/ 26 w 26"/>
                <a:gd name="T7" fmla="*/ 12 h 23"/>
                <a:gd name="T8" fmla="*/ 13 w 26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3">
                  <a:moveTo>
                    <a:pt x="13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21" y="0"/>
                    <a:pt x="26" y="5"/>
                    <a:pt x="26" y="12"/>
                  </a:cubicBezTo>
                  <a:cubicBezTo>
                    <a:pt x="26" y="18"/>
                    <a:pt x="21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5"/>
            <p:cNvSpPr>
              <a:spLocks/>
            </p:cNvSpPr>
            <p:nvPr/>
          </p:nvSpPr>
          <p:spPr bwMode="auto">
            <a:xfrm>
              <a:off x="3470276" y="4216400"/>
              <a:ext cx="498475" cy="323850"/>
            </a:xfrm>
            <a:custGeom>
              <a:avLst/>
              <a:gdLst>
                <a:gd name="T0" fmla="*/ 104 w 133"/>
                <a:gd name="T1" fmla="*/ 0 h 86"/>
                <a:gd name="T2" fmla="*/ 73 w 133"/>
                <a:gd name="T3" fmla="*/ 13 h 86"/>
                <a:gd name="T4" fmla="*/ 49 w 133"/>
                <a:gd name="T5" fmla="*/ 0 h 86"/>
                <a:gd name="T6" fmla="*/ 21 w 133"/>
                <a:gd name="T7" fmla="*/ 11 h 86"/>
                <a:gd name="T8" fmla="*/ 20 w 133"/>
                <a:gd name="T9" fmla="*/ 1 h 86"/>
                <a:gd name="T10" fmla="*/ 0 w 133"/>
                <a:gd name="T11" fmla="*/ 1 h 86"/>
                <a:gd name="T12" fmla="*/ 0 w 133"/>
                <a:gd name="T13" fmla="*/ 86 h 86"/>
                <a:gd name="T14" fmla="*/ 23 w 133"/>
                <a:gd name="T15" fmla="*/ 86 h 86"/>
                <a:gd name="T16" fmla="*/ 23 w 133"/>
                <a:gd name="T17" fmla="*/ 35 h 86"/>
                <a:gd name="T18" fmla="*/ 41 w 133"/>
                <a:gd name="T19" fmla="*/ 15 h 86"/>
                <a:gd name="T20" fmla="*/ 57 w 133"/>
                <a:gd name="T21" fmla="*/ 35 h 86"/>
                <a:gd name="T22" fmla="*/ 57 w 133"/>
                <a:gd name="T23" fmla="*/ 86 h 86"/>
                <a:gd name="T24" fmla="*/ 78 w 133"/>
                <a:gd name="T25" fmla="*/ 86 h 86"/>
                <a:gd name="T26" fmla="*/ 78 w 133"/>
                <a:gd name="T27" fmla="*/ 36 h 86"/>
                <a:gd name="T28" fmla="*/ 78 w 133"/>
                <a:gd name="T29" fmla="*/ 36 h 86"/>
                <a:gd name="T30" fmla="*/ 96 w 133"/>
                <a:gd name="T31" fmla="*/ 15 h 86"/>
                <a:gd name="T32" fmla="*/ 112 w 133"/>
                <a:gd name="T33" fmla="*/ 35 h 86"/>
                <a:gd name="T34" fmla="*/ 112 w 133"/>
                <a:gd name="T35" fmla="*/ 86 h 86"/>
                <a:gd name="T36" fmla="*/ 133 w 133"/>
                <a:gd name="T37" fmla="*/ 86 h 86"/>
                <a:gd name="T38" fmla="*/ 133 w 133"/>
                <a:gd name="T39" fmla="*/ 36 h 86"/>
                <a:gd name="T40" fmla="*/ 104 w 133"/>
                <a:gd name="T4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3" h="86">
                  <a:moveTo>
                    <a:pt x="104" y="0"/>
                  </a:moveTo>
                  <a:cubicBezTo>
                    <a:pt x="90" y="0"/>
                    <a:pt x="81" y="5"/>
                    <a:pt x="73" y="13"/>
                  </a:cubicBezTo>
                  <a:cubicBezTo>
                    <a:pt x="67" y="4"/>
                    <a:pt x="58" y="1"/>
                    <a:pt x="49" y="0"/>
                  </a:cubicBezTo>
                  <a:cubicBezTo>
                    <a:pt x="29" y="0"/>
                    <a:pt x="21" y="11"/>
                    <a:pt x="21" y="1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3" y="86"/>
                    <a:pt x="23" y="86"/>
                    <a:pt x="23" y="86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24"/>
                    <a:pt x="29" y="15"/>
                    <a:pt x="41" y="15"/>
                  </a:cubicBezTo>
                  <a:cubicBezTo>
                    <a:pt x="53" y="15"/>
                    <a:pt x="57" y="26"/>
                    <a:pt x="57" y="35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36"/>
                    <a:pt x="78" y="36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78" y="22"/>
                    <a:pt x="85" y="15"/>
                    <a:pt x="96" y="15"/>
                  </a:cubicBezTo>
                  <a:cubicBezTo>
                    <a:pt x="108" y="15"/>
                    <a:pt x="112" y="26"/>
                    <a:pt x="112" y="35"/>
                  </a:cubicBezTo>
                  <a:cubicBezTo>
                    <a:pt x="112" y="86"/>
                    <a:pt x="112" y="86"/>
                    <a:pt x="112" y="86"/>
                  </a:cubicBezTo>
                  <a:cubicBezTo>
                    <a:pt x="133" y="86"/>
                    <a:pt x="133" y="86"/>
                    <a:pt x="133" y="86"/>
                  </a:cubicBezTo>
                  <a:cubicBezTo>
                    <a:pt x="133" y="36"/>
                    <a:pt x="133" y="36"/>
                    <a:pt x="133" y="36"/>
                  </a:cubicBezTo>
                  <a:cubicBezTo>
                    <a:pt x="133" y="10"/>
                    <a:pt x="119" y="1"/>
                    <a:pt x="10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Rectangle 16"/>
            <p:cNvSpPr>
              <a:spLocks noChangeArrowheads="1"/>
            </p:cNvSpPr>
            <p:nvPr/>
          </p:nvSpPr>
          <p:spPr bwMode="auto">
            <a:xfrm>
              <a:off x="2595563" y="4221163"/>
              <a:ext cx="82550" cy="3190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7"/>
            <p:cNvSpPr>
              <a:spLocks noEditPoints="1"/>
            </p:cNvSpPr>
            <p:nvPr/>
          </p:nvSpPr>
          <p:spPr bwMode="auto">
            <a:xfrm>
              <a:off x="3071813" y="4213225"/>
              <a:ext cx="357188" cy="330200"/>
            </a:xfrm>
            <a:custGeom>
              <a:avLst/>
              <a:gdLst>
                <a:gd name="T0" fmla="*/ 47 w 95"/>
                <a:gd name="T1" fmla="*/ 0 h 88"/>
                <a:gd name="T2" fmla="*/ 71 w 95"/>
                <a:gd name="T3" fmla="*/ 6 h 88"/>
                <a:gd name="T4" fmla="*/ 89 w 95"/>
                <a:gd name="T5" fmla="*/ 22 h 88"/>
                <a:gd name="T6" fmla="*/ 95 w 95"/>
                <a:gd name="T7" fmla="*/ 44 h 88"/>
                <a:gd name="T8" fmla="*/ 89 w 95"/>
                <a:gd name="T9" fmla="*/ 67 h 88"/>
                <a:gd name="T10" fmla="*/ 71 w 95"/>
                <a:gd name="T11" fmla="*/ 83 h 88"/>
                <a:gd name="T12" fmla="*/ 47 w 95"/>
                <a:gd name="T13" fmla="*/ 88 h 88"/>
                <a:gd name="T14" fmla="*/ 14 w 95"/>
                <a:gd name="T15" fmla="*/ 76 h 88"/>
                <a:gd name="T16" fmla="*/ 0 w 95"/>
                <a:gd name="T17" fmla="*/ 44 h 88"/>
                <a:gd name="T18" fmla="*/ 15 w 95"/>
                <a:gd name="T19" fmla="*/ 12 h 88"/>
                <a:gd name="T20" fmla="*/ 47 w 95"/>
                <a:gd name="T21" fmla="*/ 0 h 88"/>
                <a:gd name="T22" fmla="*/ 48 w 95"/>
                <a:gd name="T23" fmla="*/ 15 h 88"/>
                <a:gd name="T24" fmla="*/ 30 w 95"/>
                <a:gd name="T25" fmla="*/ 23 h 88"/>
                <a:gd name="T26" fmla="*/ 23 w 95"/>
                <a:gd name="T27" fmla="*/ 44 h 88"/>
                <a:gd name="T28" fmla="*/ 30 w 95"/>
                <a:gd name="T29" fmla="*/ 66 h 88"/>
                <a:gd name="T30" fmla="*/ 48 w 95"/>
                <a:gd name="T31" fmla="*/ 74 h 88"/>
                <a:gd name="T32" fmla="*/ 67 w 95"/>
                <a:gd name="T33" fmla="*/ 66 h 88"/>
                <a:gd name="T34" fmla="*/ 74 w 95"/>
                <a:gd name="T35" fmla="*/ 44 h 88"/>
                <a:gd name="T36" fmla="*/ 67 w 95"/>
                <a:gd name="T37" fmla="*/ 23 h 88"/>
                <a:gd name="T38" fmla="*/ 48 w 95"/>
                <a:gd name="T39" fmla="*/ 1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5" h="88">
                  <a:moveTo>
                    <a:pt x="47" y="0"/>
                  </a:moveTo>
                  <a:cubicBezTo>
                    <a:pt x="56" y="0"/>
                    <a:pt x="63" y="2"/>
                    <a:pt x="71" y="6"/>
                  </a:cubicBezTo>
                  <a:cubicBezTo>
                    <a:pt x="79" y="10"/>
                    <a:pt x="85" y="15"/>
                    <a:pt x="89" y="22"/>
                  </a:cubicBezTo>
                  <a:cubicBezTo>
                    <a:pt x="93" y="29"/>
                    <a:pt x="95" y="36"/>
                    <a:pt x="95" y="44"/>
                  </a:cubicBezTo>
                  <a:cubicBezTo>
                    <a:pt x="95" y="52"/>
                    <a:pt x="93" y="60"/>
                    <a:pt x="89" y="67"/>
                  </a:cubicBezTo>
                  <a:cubicBezTo>
                    <a:pt x="84" y="73"/>
                    <a:pt x="79" y="79"/>
                    <a:pt x="71" y="83"/>
                  </a:cubicBezTo>
                  <a:cubicBezTo>
                    <a:pt x="64" y="87"/>
                    <a:pt x="56" y="88"/>
                    <a:pt x="47" y="88"/>
                  </a:cubicBezTo>
                  <a:cubicBezTo>
                    <a:pt x="34" y="88"/>
                    <a:pt x="23" y="84"/>
                    <a:pt x="14" y="76"/>
                  </a:cubicBezTo>
                  <a:cubicBezTo>
                    <a:pt x="4" y="67"/>
                    <a:pt x="0" y="57"/>
                    <a:pt x="0" y="44"/>
                  </a:cubicBezTo>
                  <a:cubicBezTo>
                    <a:pt x="0" y="31"/>
                    <a:pt x="5" y="20"/>
                    <a:pt x="15" y="12"/>
                  </a:cubicBezTo>
                  <a:cubicBezTo>
                    <a:pt x="25" y="4"/>
                    <a:pt x="35" y="0"/>
                    <a:pt x="47" y="0"/>
                  </a:cubicBezTo>
                  <a:close/>
                  <a:moveTo>
                    <a:pt x="48" y="15"/>
                  </a:moveTo>
                  <a:cubicBezTo>
                    <a:pt x="41" y="15"/>
                    <a:pt x="35" y="18"/>
                    <a:pt x="30" y="23"/>
                  </a:cubicBezTo>
                  <a:cubicBezTo>
                    <a:pt x="25" y="29"/>
                    <a:pt x="23" y="36"/>
                    <a:pt x="23" y="44"/>
                  </a:cubicBezTo>
                  <a:cubicBezTo>
                    <a:pt x="23" y="53"/>
                    <a:pt x="25" y="60"/>
                    <a:pt x="30" y="66"/>
                  </a:cubicBezTo>
                  <a:cubicBezTo>
                    <a:pt x="35" y="71"/>
                    <a:pt x="41" y="74"/>
                    <a:pt x="48" y="74"/>
                  </a:cubicBezTo>
                  <a:cubicBezTo>
                    <a:pt x="56" y="74"/>
                    <a:pt x="62" y="71"/>
                    <a:pt x="67" y="66"/>
                  </a:cubicBezTo>
                  <a:cubicBezTo>
                    <a:pt x="72" y="60"/>
                    <a:pt x="74" y="53"/>
                    <a:pt x="74" y="44"/>
                  </a:cubicBezTo>
                  <a:cubicBezTo>
                    <a:pt x="74" y="36"/>
                    <a:pt x="72" y="29"/>
                    <a:pt x="67" y="23"/>
                  </a:cubicBezTo>
                  <a:cubicBezTo>
                    <a:pt x="62" y="18"/>
                    <a:pt x="56" y="15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8"/>
            <p:cNvSpPr>
              <a:spLocks/>
            </p:cNvSpPr>
            <p:nvPr/>
          </p:nvSpPr>
          <p:spPr bwMode="auto">
            <a:xfrm>
              <a:off x="2224088" y="4213225"/>
              <a:ext cx="307975" cy="327025"/>
            </a:xfrm>
            <a:custGeom>
              <a:avLst/>
              <a:gdLst>
                <a:gd name="T0" fmla="*/ 50 w 82"/>
                <a:gd name="T1" fmla="*/ 1 h 87"/>
                <a:gd name="T2" fmla="*/ 21 w 82"/>
                <a:gd name="T3" fmla="*/ 12 h 87"/>
                <a:gd name="T4" fmla="*/ 20 w 82"/>
                <a:gd name="T5" fmla="*/ 2 h 87"/>
                <a:gd name="T6" fmla="*/ 0 w 82"/>
                <a:gd name="T7" fmla="*/ 2 h 87"/>
                <a:gd name="T8" fmla="*/ 0 w 82"/>
                <a:gd name="T9" fmla="*/ 87 h 87"/>
                <a:gd name="T10" fmla="*/ 23 w 82"/>
                <a:gd name="T11" fmla="*/ 87 h 87"/>
                <a:gd name="T12" fmla="*/ 23 w 82"/>
                <a:gd name="T13" fmla="*/ 35 h 87"/>
                <a:gd name="T14" fmla="*/ 43 w 82"/>
                <a:gd name="T15" fmla="*/ 15 h 87"/>
                <a:gd name="T16" fmla="*/ 60 w 82"/>
                <a:gd name="T17" fmla="*/ 35 h 87"/>
                <a:gd name="T18" fmla="*/ 60 w 82"/>
                <a:gd name="T19" fmla="*/ 87 h 87"/>
                <a:gd name="T20" fmla="*/ 82 w 82"/>
                <a:gd name="T21" fmla="*/ 87 h 87"/>
                <a:gd name="T22" fmla="*/ 82 w 82"/>
                <a:gd name="T23" fmla="*/ 37 h 87"/>
                <a:gd name="T24" fmla="*/ 50 w 82"/>
                <a:gd name="T25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87">
                  <a:moveTo>
                    <a:pt x="50" y="1"/>
                  </a:moveTo>
                  <a:cubicBezTo>
                    <a:pt x="28" y="0"/>
                    <a:pt x="21" y="12"/>
                    <a:pt x="21" y="1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23" y="87"/>
                    <a:pt x="23" y="87"/>
                    <a:pt x="23" y="87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24"/>
                    <a:pt x="30" y="15"/>
                    <a:pt x="43" y="15"/>
                  </a:cubicBezTo>
                  <a:cubicBezTo>
                    <a:pt x="57" y="15"/>
                    <a:pt x="60" y="26"/>
                    <a:pt x="60" y="35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2" y="11"/>
                    <a:pt x="67" y="1"/>
                    <a:pt x="5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9"/>
            <p:cNvSpPr>
              <a:spLocks/>
            </p:cNvSpPr>
            <p:nvPr/>
          </p:nvSpPr>
          <p:spPr bwMode="auto">
            <a:xfrm>
              <a:off x="1838326" y="4221163"/>
              <a:ext cx="319088" cy="322262"/>
            </a:xfrm>
            <a:custGeom>
              <a:avLst/>
              <a:gdLst>
                <a:gd name="T0" fmla="*/ 35 w 85"/>
                <a:gd name="T1" fmla="*/ 86 h 86"/>
                <a:gd name="T2" fmla="*/ 64 w 85"/>
                <a:gd name="T3" fmla="*/ 75 h 86"/>
                <a:gd name="T4" fmla="*/ 65 w 85"/>
                <a:gd name="T5" fmla="*/ 85 h 86"/>
                <a:gd name="T6" fmla="*/ 85 w 85"/>
                <a:gd name="T7" fmla="*/ 85 h 86"/>
                <a:gd name="T8" fmla="*/ 85 w 85"/>
                <a:gd name="T9" fmla="*/ 0 h 86"/>
                <a:gd name="T10" fmla="*/ 62 w 85"/>
                <a:gd name="T11" fmla="*/ 0 h 86"/>
                <a:gd name="T12" fmla="*/ 62 w 85"/>
                <a:gd name="T13" fmla="*/ 51 h 86"/>
                <a:gd name="T14" fmla="*/ 42 w 85"/>
                <a:gd name="T15" fmla="*/ 71 h 86"/>
                <a:gd name="T16" fmla="*/ 23 w 85"/>
                <a:gd name="T17" fmla="*/ 51 h 86"/>
                <a:gd name="T18" fmla="*/ 23 w 85"/>
                <a:gd name="T19" fmla="*/ 0 h 86"/>
                <a:gd name="T20" fmla="*/ 0 w 85"/>
                <a:gd name="T21" fmla="*/ 0 h 86"/>
                <a:gd name="T22" fmla="*/ 0 w 85"/>
                <a:gd name="T23" fmla="*/ 50 h 86"/>
                <a:gd name="T24" fmla="*/ 35 w 85"/>
                <a:gd name="T2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86">
                  <a:moveTo>
                    <a:pt x="35" y="86"/>
                  </a:moveTo>
                  <a:cubicBezTo>
                    <a:pt x="57" y="86"/>
                    <a:pt x="64" y="75"/>
                    <a:pt x="64" y="7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2" y="62"/>
                    <a:pt x="55" y="71"/>
                    <a:pt x="42" y="71"/>
                  </a:cubicBezTo>
                  <a:cubicBezTo>
                    <a:pt x="29" y="71"/>
                    <a:pt x="23" y="60"/>
                    <a:pt x="23" y="5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76"/>
                    <a:pt x="18" y="86"/>
                    <a:pt x="35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0"/>
            <p:cNvSpPr>
              <a:spLocks/>
            </p:cNvSpPr>
            <p:nvPr/>
          </p:nvSpPr>
          <p:spPr bwMode="auto">
            <a:xfrm>
              <a:off x="2735263" y="4213225"/>
              <a:ext cx="328613" cy="333375"/>
            </a:xfrm>
            <a:custGeom>
              <a:avLst/>
              <a:gdLst>
                <a:gd name="T0" fmla="*/ 88 w 88"/>
                <a:gd name="T1" fmla="*/ 70 h 89"/>
                <a:gd name="T2" fmla="*/ 73 w 88"/>
                <a:gd name="T3" fmla="*/ 83 h 89"/>
                <a:gd name="T4" fmla="*/ 48 w 88"/>
                <a:gd name="T5" fmla="*/ 89 h 89"/>
                <a:gd name="T6" fmla="*/ 14 w 88"/>
                <a:gd name="T7" fmla="*/ 76 h 89"/>
                <a:gd name="T8" fmla="*/ 0 w 88"/>
                <a:gd name="T9" fmla="*/ 45 h 89"/>
                <a:gd name="T10" fmla="*/ 16 w 88"/>
                <a:gd name="T11" fmla="*/ 12 h 89"/>
                <a:gd name="T12" fmla="*/ 48 w 88"/>
                <a:gd name="T13" fmla="*/ 0 h 89"/>
                <a:gd name="T14" fmla="*/ 72 w 88"/>
                <a:gd name="T15" fmla="*/ 6 h 89"/>
                <a:gd name="T16" fmla="*/ 88 w 88"/>
                <a:gd name="T17" fmla="*/ 19 h 89"/>
                <a:gd name="T18" fmla="*/ 71 w 88"/>
                <a:gd name="T19" fmla="*/ 30 h 89"/>
                <a:gd name="T20" fmla="*/ 67 w 88"/>
                <a:gd name="T21" fmla="*/ 24 h 89"/>
                <a:gd name="T22" fmla="*/ 48 w 88"/>
                <a:gd name="T23" fmla="*/ 16 h 89"/>
                <a:gd name="T24" fmla="*/ 31 w 88"/>
                <a:gd name="T25" fmla="*/ 24 h 89"/>
                <a:gd name="T26" fmla="*/ 23 w 88"/>
                <a:gd name="T27" fmla="*/ 45 h 89"/>
                <a:gd name="T28" fmla="*/ 31 w 88"/>
                <a:gd name="T29" fmla="*/ 65 h 89"/>
                <a:gd name="T30" fmla="*/ 48 w 88"/>
                <a:gd name="T31" fmla="*/ 73 h 89"/>
                <a:gd name="T32" fmla="*/ 66 w 88"/>
                <a:gd name="T33" fmla="*/ 65 h 89"/>
                <a:gd name="T34" fmla="*/ 71 w 88"/>
                <a:gd name="T35" fmla="*/ 59 h 89"/>
                <a:gd name="T36" fmla="*/ 88 w 88"/>
                <a:gd name="T37" fmla="*/ 7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" h="89">
                  <a:moveTo>
                    <a:pt x="88" y="70"/>
                  </a:moveTo>
                  <a:cubicBezTo>
                    <a:pt x="84" y="76"/>
                    <a:pt x="79" y="80"/>
                    <a:pt x="73" y="83"/>
                  </a:cubicBezTo>
                  <a:cubicBezTo>
                    <a:pt x="65" y="87"/>
                    <a:pt x="57" y="89"/>
                    <a:pt x="48" y="89"/>
                  </a:cubicBezTo>
                  <a:cubicBezTo>
                    <a:pt x="35" y="89"/>
                    <a:pt x="24" y="84"/>
                    <a:pt x="14" y="76"/>
                  </a:cubicBezTo>
                  <a:cubicBezTo>
                    <a:pt x="5" y="67"/>
                    <a:pt x="0" y="57"/>
                    <a:pt x="0" y="45"/>
                  </a:cubicBezTo>
                  <a:cubicBezTo>
                    <a:pt x="0" y="32"/>
                    <a:pt x="6" y="21"/>
                    <a:pt x="16" y="12"/>
                  </a:cubicBezTo>
                  <a:cubicBezTo>
                    <a:pt x="25" y="4"/>
                    <a:pt x="36" y="0"/>
                    <a:pt x="48" y="0"/>
                  </a:cubicBezTo>
                  <a:cubicBezTo>
                    <a:pt x="56" y="0"/>
                    <a:pt x="65" y="2"/>
                    <a:pt x="72" y="6"/>
                  </a:cubicBezTo>
                  <a:cubicBezTo>
                    <a:pt x="79" y="9"/>
                    <a:pt x="84" y="14"/>
                    <a:pt x="88" y="19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0" y="28"/>
                    <a:pt x="68" y="26"/>
                    <a:pt x="67" y="24"/>
                  </a:cubicBezTo>
                  <a:cubicBezTo>
                    <a:pt x="62" y="19"/>
                    <a:pt x="56" y="16"/>
                    <a:pt x="48" y="16"/>
                  </a:cubicBezTo>
                  <a:cubicBezTo>
                    <a:pt x="41" y="16"/>
                    <a:pt x="35" y="19"/>
                    <a:pt x="31" y="24"/>
                  </a:cubicBezTo>
                  <a:cubicBezTo>
                    <a:pt x="26" y="29"/>
                    <a:pt x="23" y="36"/>
                    <a:pt x="23" y="45"/>
                  </a:cubicBezTo>
                  <a:cubicBezTo>
                    <a:pt x="23" y="53"/>
                    <a:pt x="26" y="60"/>
                    <a:pt x="31" y="65"/>
                  </a:cubicBezTo>
                  <a:cubicBezTo>
                    <a:pt x="35" y="71"/>
                    <a:pt x="41" y="73"/>
                    <a:pt x="48" y="73"/>
                  </a:cubicBezTo>
                  <a:cubicBezTo>
                    <a:pt x="56" y="73"/>
                    <a:pt x="62" y="71"/>
                    <a:pt x="66" y="65"/>
                  </a:cubicBezTo>
                  <a:cubicBezTo>
                    <a:pt x="68" y="63"/>
                    <a:pt x="70" y="61"/>
                    <a:pt x="71" y="59"/>
                  </a:cubicBezTo>
                  <a:lnTo>
                    <a:pt x="88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1"/>
            <p:cNvSpPr>
              <a:spLocks noEditPoints="1"/>
            </p:cNvSpPr>
            <p:nvPr/>
          </p:nvSpPr>
          <p:spPr bwMode="auto">
            <a:xfrm>
              <a:off x="5505451" y="4157663"/>
              <a:ext cx="434975" cy="377825"/>
            </a:xfrm>
            <a:custGeom>
              <a:avLst/>
              <a:gdLst>
                <a:gd name="T0" fmla="*/ 25 w 116"/>
                <a:gd name="T1" fmla="*/ 84 h 101"/>
                <a:gd name="T2" fmla="*/ 0 w 116"/>
                <a:gd name="T3" fmla="*/ 31 h 101"/>
                <a:gd name="T4" fmla="*/ 9 w 116"/>
                <a:gd name="T5" fmla="*/ 41 h 101"/>
                <a:gd name="T6" fmla="*/ 22 w 116"/>
                <a:gd name="T7" fmla="*/ 101 h 101"/>
                <a:gd name="T8" fmla="*/ 116 w 116"/>
                <a:gd name="T9" fmla="*/ 91 h 101"/>
                <a:gd name="T10" fmla="*/ 71 w 116"/>
                <a:gd name="T11" fmla="*/ 21 h 101"/>
                <a:gd name="T12" fmla="*/ 50 w 116"/>
                <a:gd name="T13" fmla="*/ 20 h 101"/>
                <a:gd name="T14" fmla="*/ 34 w 116"/>
                <a:gd name="T15" fmla="*/ 25 h 101"/>
                <a:gd name="T16" fmla="*/ 38 w 116"/>
                <a:gd name="T17" fmla="*/ 86 h 101"/>
                <a:gd name="T18" fmla="*/ 49 w 116"/>
                <a:gd name="T19" fmla="*/ 68 h 101"/>
                <a:gd name="T20" fmla="*/ 66 w 116"/>
                <a:gd name="T21" fmla="*/ 86 h 101"/>
                <a:gd name="T22" fmla="*/ 81 w 116"/>
                <a:gd name="T23" fmla="*/ 77 h 101"/>
                <a:gd name="T24" fmla="*/ 99 w 116"/>
                <a:gd name="T25" fmla="*/ 68 h 101"/>
                <a:gd name="T26" fmla="*/ 94 w 116"/>
                <a:gd name="T27" fmla="*/ 75 h 101"/>
                <a:gd name="T28" fmla="*/ 90 w 116"/>
                <a:gd name="T29" fmla="*/ 86 h 101"/>
                <a:gd name="T30" fmla="*/ 114 w 116"/>
                <a:gd name="T31" fmla="*/ 74 h 101"/>
                <a:gd name="T32" fmla="*/ 105 w 116"/>
                <a:gd name="T33" fmla="*/ 25 h 101"/>
                <a:gd name="T34" fmla="*/ 111 w 116"/>
                <a:gd name="T35" fmla="*/ 12 h 101"/>
                <a:gd name="T36" fmla="*/ 33 w 116"/>
                <a:gd name="T37" fmla="*/ 0 h 101"/>
                <a:gd name="T38" fmla="*/ 90 w 116"/>
                <a:gd name="T39" fmla="*/ 10 h 101"/>
                <a:gd name="T40" fmla="*/ 66 w 116"/>
                <a:gd name="T41" fmla="*/ 58 h 101"/>
                <a:gd name="T42" fmla="*/ 49 w 116"/>
                <a:gd name="T43" fmla="*/ 52 h 101"/>
                <a:gd name="T44" fmla="*/ 66 w 116"/>
                <a:gd name="T45" fmla="*/ 58 h 101"/>
                <a:gd name="T46" fmla="*/ 49 w 116"/>
                <a:gd name="T47" fmla="*/ 42 h 101"/>
                <a:gd name="T48" fmla="*/ 66 w 116"/>
                <a:gd name="T49" fmla="*/ 35 h 101"/>
                <a:gd name="T50" fmla="*/ 99 w 116"/>
                <a:gd name="T51" fmla="*/ 58 h 101"/>
                <a:gd name="T52" fmla="*/ 81 w 116"/>
                <a:gd name="T53" fmla="*/ 52 h 101"/>
                <a:gd name="T54" fmla="*/ 99 w 116"/>
                <a:gd name="T55" fmla="*/ 58 h 101"/>
                <a:gd name="T56" fmla="*/ 99 w 116"/>
                <a:gd name="T57" fmla="*/ 42 h 101"/>
                <a:gd name="T58" fmla="*/ 81 w 116"/>
                <a:gd name="T59" fmla="*/ 35 h 101"/>
                <a:gd name="T60" fmla="*/ 27 w 116"/>
                <a:gd name="T61" fmla="*/ 19 h 101"/>
                <a:gd name="T62" fmla="*/ 1 w 116"/>
                <a:gd name="T63" fmla="*/ 8 h 101"/>
                <a:gd name="T64" fmla="*/ 27 w 116"/>
                <a:gd name="T65" fmla="*/ 1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6" h="101">
                  <a:moveTo>
                    <a:pt x="32" y="91"/>
                  </a:moveTo>
                  <a:cubicBezTo>
                    <a:pt x="28" y="91"/>
                    <a:pt x="25" y="88"/>
                    <a:pt x="25" y="84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88"/>
                    <a:pt x="9" y="88"/>
                    <a:pt x="9" y="88"/>
                  </a:cubicBezTo>
                  <a:cubicBezTo>
                    <a:pt x="9" y="96"/>
                    <a:pt x="16" y="101"/>
                    <a:pt x="22" y="101"/>
                  </a:cubicBezTo>
                  <a:cubicBezTo>
                    <a:pt x="116" y="101"/>
                    <a:pt x="116" y="101"/>
                    <a:pt x="116" y="101"/>
                  </a:cubicBezTo>
                  <a:cubicBezTo>
                    <a:pt x="116" y="91"/>
                    <a:pt x="116" y="91"/>
                    <a:pt x="116" y="91"/>
                  </a:cubicBezTo>
                  <a:lnTo>
                    <a:pt x="32" y="91"/>
                  </a:lnTo>
                  <a:close/>
                  <a:moveTo>
                    <a:pt x="71" y="21"/>
                  </a:moveTo>
                  <a:cubicBezTo>
                    <a:pt x="64" y="16"/>
                    <a:pt x="56" y="13"/>
                    <a:pt x="56" y="13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43" y="86"/>
                    <a:pt x="49" y="83"/>
                    <a:pt x="49" y="77"/>
                  </a:cubicBezTo>
                  <a:cubicBezTo>
                    <a:pt x="49" y="68"/>
                    <a:pt x="49" y="68"/>
                    <a:pt x="49" y="68"/>
                  </a:cubicBezTo>
                  <a:cubicBezTo>
                    <a:pt x="66" y="68"/>
                    <a:pt x="66" y="68"/>
                    <a:pt x="66" y="68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77" y="86"/>
                    <a:pt x="81" y="83"/>
                    <a:pt x="81" y="77"/>
                  </a:cubicBezTo>
                  <a:cubicBezTo>
                    <a:pt x="81" y="68"/>
                    <a:pt x="81" y="68"/>
                    <a:pt x="81" y="68"/>
                  </a:cubicBezTo>
                  <a:cubicBezTo>
                    <a:pt x="99" y="68"/>
                    <a:pt x="99" y="68"/>
                    <a:pt x="99" y="68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99" y="74"/>
                    <a:pt x="96" y="75"/>
                    <a:pt x="94" y="75"/>
                  </a:cubicBezTo>
                  <a:cubicBezTo>
                    <a:pt x="87" y="75"/>
                    <a:pt x="87" y="75"/>
                    <a:pt x="87" y="75"/>
                  </a:cubicBezTo>
                  <a:cubicBezTo>
                    <a:pt x="90" y="86"/>
                    <a:pt x="90" y="86"/>
                    <a:pt x="90" y="86"/>
                  </a:cubicBezTo>
                  <a:cubicBezTo>
                    <a:pt x="101" y="86"/>
                    <a:pt x="101" y="86"/>
                    <a:pt x="101" y="86"/>
                  </a:cubicBezTo>
                  <a:cubicBezTo>
                    <a:pt x="108" y="86"/>
                    <a:pt x="114" y="80"/>
                    <a:pt x="114" y="74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29"/>
                    <a:pt x="110" y="25"/>
                    <a:pt x="105" y="25"/>
                  </a:cubicBezTo>
                  <a:cubicBezTo>
                    <a:pt x="88" y="25"/>
                    <a:pt x="88" y="25"/>
                    <a:pt x="88" y="25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90" y="10"/>
                    <a:pt x="90" y="10"/>
                    <a:pt x="90" y="10"/>
                  </a:cubicBezTo>
                  <a:lnTo>
                    <a:pt x="71" y="21"/>
                  </a:lnTo>
                  <a:close/>
                  <a:moveTo>
                    <a:pt x="66" y="58"/>
                  </a:moveTo>
                  <a:cubicBezTo>
                    <a:pt x="49" y="58"/>
                    <a:pt x="49" y="58"/>
                    <a:pt x="49" y="58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66" y="52"/>
                    <a:pt x="66" y="52"/>
                    <a:pt x="66" y="52"/>
                  </a:cubicBezTo>
                  <a:lnTo>
                    <a:pt x="66" y="58"/>
                  </a:lnTo>
                  <a:close/>
                  <a:moveTo>
                    <a:pt x="66" y="42"/>
                  </a:moveTo>
                  <a:cubicBezTo>
                    <a:pt x="49" y="42"/>
                    <a:pt x="49" y="42"/>
                    <a:pt x="49" y="42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66" y="35"/>
                    <a:pt x="66" y="35"/>
                    <a:pt x="66" y="35"/>
                  </a:cubicBezTo>
                  <a:lnTo>
                    <a:pt x="66" y="42"/>
                  </a:lnTo>
                  <a:close/>
                  <a:moveTo>
                    <a:pt x="99" y="58"/>
                  </a:moveTo>
                  <a:cubicBezTo>
                    <a:pt x="81" y="58"/>
                    <a:pt x="81" y="58"/>
                    <a:pt x="81" y="58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99" y="52"/>
                    <a:pt x="99" y="52"/>
                    <a:pt x="99" y="52"/>
                  </a:cubicBezTo>
                  <a:lnTo>
                    <a:pt x="99" y="58"/>
                  </a:lnTo>
                  <a:close/>
                  <a:moveTo>
                    <a:pt x="99" y="35"/>
                  </a:moveTo>
                  <a:cubicBezTo>
                    <a:pt x="99" y="42"/>
                    <a:pt x="99" y="42"/>
                    <a:pt x="99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35"/>
                    <a:pt x="81" y="35"/>
                    <a:pt x="81" y="35"/>
                  </a:cubicBezTo>
                  <a:lnTo>
                    <a:pt x="99" y="35"/>
                  </a:lnTo>
                  <a:close/>
                  <a:moveTo>
                    <a:pt x="27" y="19"/>
                  </a:moveTo>
                  <a:cubicBezTo>
                    <a:pt x="19" y="8"/>
                    <a:pt x="10" y="3"/>
                    <a:pt x="10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6" y="27"/>
                    <a:pt x="16" y="27"/>
                    <a:pt x="16" y="27"/>
                  </a:cubicBezTo>
                  <a:lnTo>
                    <a:pt x="27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2"/>
            <p:cNvSpPr>
              <a:spLocks noEditPoints="1"/>
            </p:cNvSpPr>
            <p:nvPr/>
          </p:nvSpPr>
          <p:spPr bwMode="auto">
            <a:xfrm>
              <a:off x="5026026" y="4149725"/>
              <a:ext cx="438150" cy="396875"/>
            </a:xfrm>
            <a:custGeom>
              <a:avLst/>
              <a:gdLst>
                <a:gd name="T0" fmla="*/ 58 w 117"/>
                <a:gd name="T1" fmla="*/ 68 h 106"/>
                <a:gd name="T2" fmla="*/ 51 w 117"/>
                <a:gd name="T3" fmla="*/ 70 h 106"/>
                <a:gd name="T4" fmla="*/ 51 w 117"/>
                <a:gd name="T5" fmla="*/ 13 h 106"/>
                <a:gd name="T6" fmla="*/ 41 w 117"/>
                <a:gd name="T7" fmla="*/ 3 h 106"/>
                <a:gd name="T8" fmla="*/ 2 w 117"/>
                <a:gd name="T9" fmla="*/ 3 h 106"/>
                <a:gd name="T10" fmla="*/ 2 w 117"/>
                <a:gd name="T11" fmla="*/ 13 h 106"/>
                <a:gd name="T12" fmla="*/ 35 w 117"/>
                <a:gd name="T13" fmla="*/ 13 h 106"/>
                <a:gd name="T14" fmla="*/ 35 w 117"/>
                <a:gd name="T15" fmla="*/ 29 h 106"/>
                <a:gd name="T16" fmla="*/ 22 w 117"/>
                <a:gd name="T17" fmla="*/ 29 h 106"/>
                <a:gd name="T18" fmla="*/ 22 w 117"/>
                <a:gd name="T19" fmla="*/ 18 h 106"/>
                <a:gd name="T20" fmla="*/ 7 w 117"/>
                <a:gd name="T21" fmla="*/ 18 h 106"/>
                <a:gd name="T22" fmla="*/ 7 w 117"/>
                <a:gd name="T23" fmla="*/ 81 h 106"/>
                <a:gd name="T24" fmla="*/ 0 w 117"/>
                <a:gd name="T25" fmla="*/ 83 h 106"/>
                <a:gd name="T26" fmla="*/ 0 w 117"/>
                <a:gd name="T27" fmla="*/ 94 h 106"/>
                <a:gd name="T28" fmla="*/ 35 w 117"/>
                <a:gd name="T29" fmla="*/ 85 h 106"/>
                <a:gd name="T30" fmla="*/ 35 w 117"/>
                <a:gd name="T31" fmla="*/ 106 h 106"/>
                <a:gd name="T32" fmla="*/ 41 w 117"/>
                <a:gd name="T33" fmla="*/ 106 h 106"/>
                <a:gd name="T34" fmla="*/ 51 w 117"/>
                <a:gd name="T35" fmla="*/ 98 h 106"/>
                <a:gd name="T36" fmla="*/ 51 w 117"/>
                <a:gd name="T37" fmla="*/ 81 h 106"/>
                <a:gd name="T38" fmla="*/ 58 w 117"/>
                <a:gd name="T39" fmla="*/ 79 h 106"/>
                <a:gd name="T40" fmla="*/ 58 w 117"/>
                <a:gd name="T41" fmla="*/ 68 h 106"/>
                <a:gd name="T42" fmla="*/ 35 w 117"/>
                <a:gd name="T43" fmla="*/ 74 h 106"/>
                <a:gd name="T44" fmla="*/ 22 w 117"/>
                <a:gd name="T45" fmla="*/ 77 h 106"/>
                <a:gd name="T46" fmla="*/ 22 w 117"/>
                <a:gd name="T47" fmla="*/ 61 h 106"/>
                <a:gd name="T48" fmla="*/ 35 w 117"/>
                <a:gd name="T49" fmla="*/ 61 h 106"/>
                <a:gd name="T50" fmla="*/ 35 w 117"/>
                <a:gd name="T51" fmla="*/ 74 h 106"/>
                <a:gd name="T52" fmla="*/ 35 w 117"/>
                <a:gd name="T53" fmla="*/ 51 h 106"/>
                <a:gd name="T54" fmla="*/ 22 w 117"/>
                <a:gd name="T55" fmla="*/ 51 h 106"/>
                <a:gd name="T56" fmla="*/ 22 w 117"/>
                <a:gd name="T57" fmla="*/ 39 h 106"/>
                <a:gd name="T58" fmla="*/ 35 w 117"/>
                <a:gd name="T59" fmla="*/ 39 h 106"/>
                <a:gd name="T60" fmla="*/ 35 w 117"/>
                <a:gd name="T61" fmla="*/ 51 h 106"/>
                <a:gd name="T62" fmla="*/ 95 w 117"/>
                <a:gd name="T63" fmla="*/ 59 h 106"/>
                <a:gd name="T64" fmla="*/ 114 w 117"/>
                <a:gd name="T65" fmla="*/ 59 h 106"/>
                <a:gd name="T66" fmla="*/ 114 w 117"/>
                <a:gd name="T67" fmla="*/ 49 h 106"/>
                <a:gd name="T68" fmla="*/ 93 w 117"/>
                <a:gd name="T69" fmla="*/ 49 h 106"/>
                <a:gd name="T70" fmla="*/ 93 w 117"/>
                <a:gd name="T71" fmla="*/ 33 h 106"/>
                <a:gd name="T72" fmla="*/ 114 w 117"/>
                <a:gd name="T73" fmla="*/ 33 h 106"/>
                <a:gd name="T74" fmla="*/ 114 w 117"/>
                <a:gd name="T75" fmla="*/ 23 h 106"/>
                <a:gd name="T76" fmla="*/ 100 w 117"/>
                <a:gd name="T77" fmla="*/ 23 h 106"/>
                <a:gd name="T78" fmla="*/ 113 w 117"/>
                <a:gd name="T79" fmla="*/ 8 h 106"/>
                <a:gd name="T80" fmla="*/ 101 w 117"/>
                <a:gd name="T81" fmla="*/ 0 h 106"/>
                <a:gd name="T82" fmla="*/ 85 w 117"/>
                <a:gd name="T83" fmla="*/ 23 h 106"/>
                <a:gd name="T84" fmla="*/ 74 w 117"/>
                <a:gd name="T85" fmla="*/ 23 h 106"/>
                <a:gd name="T86" fmla="*/ 83 w 117"/>
                <a:gd name="T87" fmla="*/ 17 h 106"/>
                <a:gd name="T88" fmla="*/ 69 w 117"/>
                <a:gd name="T89" fmla="*/ 0 h 106"/>
                <a:gd name="T90" fmla="*/ 60 w 117"/>
                <a:gd name="T91" fmla="*/ 5 h 106"/>
                <a:gd name="T92" fmla="*/ 71 w 117"/>
                <a:gd name="T93" fmla="*/ 23 h 106"/>
                <a:gd name="T94" fmla="*/ 57 w 117"/>
                <a:gd name="T95" fmla="*/ 23 h 106"/>
                <a:gd name="T96" fmla="*/ 57 w 117"/>
                <a:gd name="T97" fmla="*/ 33 h 106"/>
                <a:gd name="T98" fmla="*/ 76 w 117"/>
                <a:gd name="T99" fmla="*/ 33 h 106"/>
                <a:gd name="T100" fmla="*/ 76 w 117"/>
                <a:gd name="T101" fmla="*/ 49 h 106"/>
                <a:gd name="T102" fmla="*/ 57 w 117"/>
                <a:gd name="T103" fmla="*/ 49 h 106"/>
                <a:gd name="T104" fmla="*/ 57 w 117"/>
                <a:gd name="T105" fmla="*/ 59 h 106"/>
                <a:gd name="T106" fmla="*/ 74 w 117"/>
                <a:gd name="T107" fmla="*/ 59 h 106"/>
                <a:gd name="T108" fmla="*/ 55 w 117"/>
                <a:gd name="T109" fmla="*/ 105 h 106"/>
                <a:gd name="T110" fmla="*/ 63 w 117"/>
                <a:gd name="T111" fmla="*/ 105 h 106"/>
                <a:gd name="T112" fmla="*/ 73 w 117"/>
                <a:gd name="T113" fmla="*/ 98 h 106"/>
                <a:gd name="T114" fmla="*/ 85 w 117"/>
                <a:gd name="T115" fmla="*/ 71 h 106"/>
                <a:gd name="T116" fmla="*/ 101 w 117"/>
                <a:gd name="T117" fmla="*/ 105 h 106"/>
                <a:gd name="T118" fmla="*/ 117 w 117"/>
                <a:gd name="T119" fmla="*/ 105 h 106"/>
                <a:gd name="T120" fmla="*/ 95 w 117"/>
                <a:gd name="T121" fmla="*/ 5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7" h="106">
                  <a:moveTo>
                    <a:pt x="58" y="68"/>
                  </a:moveTo>
                  <a:cubicBezTo>
                    <a:pt x="51" y="70"/>
                    <a:pt x="51" y="70"/>
                    <a:pt x="51" y="70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1" y="6"/>
                    <a:pt x="46" y="3"/>
                    <a:pt x="4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81"/>
                    <a:pt x="7" y="81"/>
                    <a:pt x="7" y="81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106"/>
                    <a:pt x="35" y="106"/>
                    <a:pt x="35" y="106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46" y="106"/>
                    <a:pt x="49" y="103"/>
                    <a:pt x="51" y="98"/>
                  </a:cubicBezTo>
                  <a:cubicBezTo>
                    <a:pt x="51" y="81"/>
                    <a:pt x="51" y="81"/>
                    <a:pt x="51" y="81"/>
                  </a:cubicBezTo>
                  <a:cubicBezTo>
                    <a:pt x="58" y="79"/>
                    <a:pt x="58" y="79"/>
                    <a:pt x="58" y="79"/>
                  </a:cubicBezTo>
                  <a:lnTo>
                    <a:pt x="58" y="68"/>
                  </a:lnTo>
                  <a:close/>
                  <a:moveTo>
                    <a:pt x="35" y="74"/>
                  </a:moveTo>
                  <a:cubicBezTo>
                    <a:pt x="22" y="77"/>
                    <a:pt x="22" y="77"/>
                    <a:pt x="22" y="77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35" y="61"/>
                    <a:pt x="35" y="61"/>
                    <a:pt x="35" y="61"/>
                  </a:cubicBezTo>
                  <a:lnTo>
                    <a:pt x="35" y="74"/>
                  </a:lnTo>
                  <a:close/>
                  <a:moveTo>
                    <a:pt x="35" y="51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35" y="39"/>
                    <a:pt x="35" y="39"/>
                    <a:pt x="35" y="39"/>
                  </a:cubicBezTo>
                  <a:lnTo>
                    <a:pt x="35" y="51"/>
                  </a:lnTo>
                  <a:close/>
                  <a:moveTo>
                    <a:pt x="95" y="59"/>
                  </a:moveTo>
                  <a:cubicBezTo>
                    <a:pt x="114" y="59"/>
                    <a:pt x="114" y="59"/>
                    <a:pt x="114" y="59"/>
                  </a:cubicBezTo>
                  <a:cubicBezTo>
                    <a:pt x="114" y="49"/>
                    <a:pt x="114" y="49"/>
                    <a:pt x="114" y="49"/>
                  </a:cubicBezTo>
                  <a:cubicBezTo>
                    <a:pt x="93" y="49"/>
                    <a:pt x="93" y="49"/>
                    <a:pt x="93" y="49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75" y="7"/>
                    <a:pt x="69" y="0"/>
                    <a:pt x="69" y="0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49"/>
                    <a:pt x="76" y="49"/>
                    <a:pt x="76" y="49"/>
                  </a:cubicBezTo>
                  <a:cubicBezTo>
                    <a:pt x="57" y="49"/>
                    <a:pt x="57" y="49"/>
                    <a:pt x="57" y="4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55" y="105"/>
                    <a:pt x="55" y="105"/>
                    <a:pt x="55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7" y="105"/>
                    <a:pt x="72" y="102"/>
                    <a:pt x="73" y="98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101" y="105"/>
                    <a:pt x="101" y="105"/>
                    <a:pt x="101" y="105"/>
                  </a:cubicBezTo>
                  <a:cubicBezTo>
                    <a:pt x="117" y="105"/>
                    <a:pt x="117" y="105"/>
                    <a:pt x="117" y="105"/>
                  </a:cubicBezTo>
                  <a:lnTo>
                    <a:pt x="95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3"/>
            <p:cNvSpPr>
              <a:spLocks noEditPoints="1"/>
            </p:cNvSpPr>
            <p:nvPr/>
          </p:nvSpPr>
          <p:spPr bwMode="auto">
            <a:xfrm>
              <a:off x="4046538" y="4149725"/>
              <a:ext cx="428625" cy="396875"/>
            </a:xfrm>
            <a:custGeom>
              <a:avLst/>
              <a:gdLst>
                <a:gd name="T0" fmla="*/ 102 w 114"/>
                <a:gd name="T1" fmla="*/ 15 h 106"/>
                <a:gd name="T2" fmla="*/ 66 w 114"/>
                <a:gd name="T3" fmla="*/ 15 h 106"/>
                <a:gd name="T4" fmla="*/ 66 w 114"/>
                <a:gd name="T5" fmla="*/ 0 h 106"/>
                <a:gd name="T6" fmla="*/ 48 w 114"/>
                <a:gd name="T7" fmla="*/ 0 h 106"/>
                <a:gd name="T8" fmla="*/ 48 w 114"/>
                <a:gd name="T9" fmla="*/ 15 h 106"/>
                <a:gd name="T10" fmla="*/ 24 w 114"/>
                <a:gd name="T11" fmla="*/ 15 h 106"/>
                <a:gd name="T12" fmla="*/ 24 w 114"/>
                <a:gd name="T13" fmla="*/ 25 h 106"/>
                <a:gd name="T14" fmla="*/ 48 w 114"/>
                <a:gd name="T15" fmla="*/ 25 h 106"/>
                <a:gd name="T16" fmla="*/ 48 w 114"/>
                <a:gd name="T17" fmla="*/ 67 h 106"/>
                <a:gd name="T18" fmla="*/ 18 w 114"/>
                <a:gd name="T19" fmla="*/ 67 h 106"/>
                <a:gd name="T20" fmla="*/ 18 w 114"/>
                <a:gd name="T21" fmla="*/ 15 h 106"/>
                <a:gd name="T22" fmla="*/ 0 w 114"/>
                <a:gd name="T23" fmla="*/ 15 h 106"/>
                <a:gd name="T24" fmla="*/ 0 w 114"/>
                <a:gd name="T25" fmla="*/ 76 h 106"/>
                <a:gd name="T26" fmla="*/ 48 w 114"/>
                <a:gd name="T27" fmla="*/ 76 h 106"/>
                <a:gd name="T28" fmla="*/ 48 w 114"/>
                <a:gd name="T29" fmla="*/ 106 h 106"/>
                <a:gd name="T30" fmla="*/ 50 w 114"/>
                <a:gd name="T31" fmla="*/ 106 h 106"/>
                <a:gd name="T32" fmla="*/ 66 w 114"/>
                <a:gd name="T33" fmla="*/ 94 h 106"/>
                <a:gd name="T34" fmla="*/ 66 w 114"/>
                <a:gd name="T35" fmla="*/ 76 h 106"/>
                <a:gd name="T36" fmla="*/ 98 w 114"/>
                <a:gd name="T37" fmla="*/ 76 h 106"/>
                <a:gd name="T38" fmla="*/ 114 w 114"/>
                <a:gd name="T39" fmla="*/ 62 h 106"/>
                <a:gd name="T40" fmla="*/ 114 w 114"/>
                <a:gd name="T41" fmla="*/ 25 h 106"/>
                <a:gd name="T42" fmla="*/ 102 w 114"/>
                <a:gd name="T43" fmla="*/ 15 h 106"/>
                <a:gd name="T44" fmla="*/ 95 w 114"/>
                <a:gd name="T45" fmla="*/ 60 h 106"/>
                <a:gd name="T46" fmla="*/ 88 w 114"/>
                <a:gd name="T47" fmla="*/ 67 h 106"/>
                <a:gd name="T48" fmla="*/ 66 w 114"/>
                <a:gd name="T49" fmla="*/ 67 h 106"/>
                <a:gd name="T50" fmla="*/ 66 w 114"/>
                <a:gd name="T51" fmla="*/ 25 h 106"/>
                <a:gd name="T52" fmla="*/ 95 w 114"/>
                <a:gd name="T53" fmla="*/ 25 h 106"/>
                <a:gd name="T54" fmla="*/ 95 w 114"/>
                <a:gd name="T55" fmla="*/ 6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4" h="106">
                  <a:moveTo>
                    <a:pt x="102" y="15"/>
                  </a:moveTo>
                  <a:cubicBezTo>
                    <a:pt x="66" y="15"/>
                    <a:pt x="66" y="15"/>
                    <a:pt x="66" y="15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8" y="106"/>
                    <a:pt x="48" y="106"/>
                    <a:pt x="48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61" y="105"/>
                    <a:pt x="66" y="101"/>
                    <a:pt x="66" y="94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98" y="76"/>
                    <a:pt x="98" y="76"/>
                    <a:pt x="98" y="76"/>
                  </a:cubicBezTo>
                  <a:cubicBezTo>
                    <a:pt x="107" y="76"/>
                    <a:pt x="114" y="70"/>
                    <a:pt x="114" y="62"/>
                  </a:cubicBezTo>
                  <a:cubicBezTo>
                    <a:pt x="114" y="25"/>
                    <a:pt x="114" y="25"/>
                    <a:pt x="114" y="25"/>
                  </a:cubicBezTo>
                  <a:cubicBezTo>
                    <a:pt x="114" y="19"/>
                    <a:pt x="109" y="15"/>
                    <a:pt x="102" y="15"/>
                  </a:cubicBezTo>
                  <a:close/>
                  <a:moveTo>
                    <a:pt x="95" y="60"/>
                  </a:moveTo>
                  <a:cubicBezTo>
                    <a:pt x="95" y="64"/>
                    <a:pt x="92" y="67"/>
                    <a:pt x="88" y="67"/>
                  </a:cubicBezTo>
                  <a:cubicBezTo>
                    <a:pt x="66" y="67"/>
                    <a:pt x="66" y="67"/>
                    <a:pt x="66" y="67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95" y="25"/>
                    <a:pt x="95" y="25"/>
                    <a:pt x="95" y="25"/>
                  </a:cubicBezTo>
                  <a:lnTo>
                    <a:pt x="95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4"/>
            <p:cNvSpPr>
              <a:spLocks noEditPoints="1"/>
            </p:cNvSpPr>
            <p:nvPr/>
          </p:nvSpPr>
          <p:spPr bwMode="auto">
            <a:xfrm>
              <a:off x="4538663" y="4157663"/>
              <a:ext cx="423863" cy="377825"/>
            </a:xfrm>
            <a:custGeom>
              <a:avLst/>
              <a:gdLst>
                <a:gd name="T0" fmla="*/ 101 w 113"/>
                <a:gd name="T1" fmla="*/ 0 h 101"/>
                <a:gd name="T2" fmla="*/ 23 w 113"/>
                <a:gd name="T3" fmla="*/ 0 h 101"/>
                <a:gd name="T4" fmla="*/ 23 w 113"/>
                <a:gd name="T5" fmla="*/ 10 h 101"/>
                <a:gd name="T6" fmla="*/ 96 w 113"/>
                <a:gd name="T7" fmla="*/ 10 h 101"/>
                <a:gd name="T8" fmla="*/ 96 w 113"/>
                <a:gd name="T9" fmla="*/ 84 h 101"/>
                <a:gd name="T10" fmla="*/ 88 w 113"/>
                <a:gd name="T11" fmla="*/ 91 h 101"/>
                <a:gd name="T12" fmla="*/ 17 w 113"/>
                <a:gd name="T13" fmla="*/ 91 h 101"/>
                <a:gd name="T14" fmla="*/ 17 w 113"/>
                <a:gd name="T15" fmla="*/ 0 h 101"/>
                <a:gd name="T16" fmla="*/ 0 w 113"/>
                <a:gd name="T17" fmla="*/ 0 h 101"/>
                <a:gd name="T18" fmla="*/ 0 w 113"/>
                <a:gd name="T19" fmla="*/ 101 h 101"/>
                <a:gd name="T20" fmla="*/ 97 w 113"/>
                <a:gd name="T21" fmla="*/ 101 h 101"/>
                <a:gd name="T22" fmla="*/ 113 w 113"/>
                <a:gd name="T23" fmla="*/ 86 h 101"/>
                <a:gd name="T24" fmla="*/ 113 w 113"/>
                <a:gd name="T25" fmla="*/ 11 h 101"/>
                <a:gd name="T26" fmla="*/ 101 w 113"/>
                <a:gd name="T27" fmla="*/ 0 h 101"/>
                <a:gd name="T28" fmla="*/ 90 w 113"/>
                <a:gd name="T29" fmla="*/ 71 h 101"/>
                <a:gd name="T30" fmla="*/ 81 w 113"/>
                <a:gd name="T31" fmla="*/ 71 h 101"/>
                <a:gd name="T32" fmla="*/ 87 w 113"/>
                <a:gd name="T33" fmla="*/ 64 h 101"/>
                <a:gd name="T34" fmla="*/ 74 w 113"/>
                <a:gd name="T35" fmla="*/ 55 h 101"/>
                <a:gd name="T36" fmla="*/ 67 w 113"/>
                <a:gd name="T37" fmla="*/ 61 h 101"/>
                <a:gd name="T38" fmla="*/ 77 w 113"/>
                <a:gd name="T39" fmla="*/ 71 h 101"/>
                <a:gd name="T40" fmla="*/ 64 w 113"/>
                <a:gd name="T41" fmla="*/ 71 h 101"/>
                <a:gd name="T42" fmla="*/ 64 w 113"/>
                <a:gd name="T43" fmla="*/ 54 h 101"/>
                <a:gd name="T44" fmla="*/ 89 w 113"/>
                <a:gd name="T45" fmla="*/ 54 h 101"/>
                <a:gd name="T46" fmla="*/ 89 w 113"/>
                <a:gd name="T47" fmla="*/ 43 h 101"/>
                <a:gd name="T48" fmla="*/ 64 w 113"/>
                <a:gd name="T49" fmla="*/ 43 h 101"/>
                <a:gd name="T50" fmla="*/ 64 w 113"/>
                <a:gd name="T51" fmla="*/ 31 h 101"/>
                <a:gd name="T52" fmla="*/ 89 w 113"/>
                <a:gd name="T53" fmla="*/ 31 h 101"/>
                <a:gd name="T54" fmla="*/ 89 w 113"/>
                <a:gd name="T55" fmla="*/ 21 h 101"/>
                <a:gd name="T56" fmla="*/ 24 w 113"/>
                <a:gd name="T57" fmla="*/ 21 h 101"/>
                <a:gd name="T58" fmla="*/ 24 w 113"/>
                <a:gd name="T59" fmla="*/ 31 h 101"/>
                <a:gd name="T60" fmla="*/ 46 w 113"/>
                <a:gd name="T61" fmla="*/ 31 h 101"/>
                <a:gd name="T62" fmla="*/ 46 w 113"/>
                <a:gd name="T63" fmla="*/ 43 h 101"/>
                <a:gd name="T64" fmla="*/ 24 w 113"/>
                <a:gd name="T65" fmla="*/ 43 h 101"/>
                <a:gd name="T66" fmla="*/ 24 w 113"/>
                <a:gd name="T67" fmla="*/ 54 h 101"/>
                <a:gd name="T68" fmla="*/ 46 w 113"/>
                <a:gd name="T69" fmla="*/ 54 h 101"/>
                <a:gd name="T70" fmla="*/ 46 w 113"/>
                <a:gd name="T71" fmla="*/ 71 h 101"/>
                <a:gd name="T72" fmla="*/ 23 w 113"/>
                <a:gd name="T73" fmla="*/ 71 h 101"/>
                <a:gd name="T74" fmla="*/ 23 w 113"/>
                <a:gd name="T75" fmla="*/ 81 h 101"/>
                <a:gd name="T76" fmla="*/ 90 w 113"/>
                <a:gd name="T77" fmla="*/ 81 h 101"/>
                <a:gd name="T78" fmla="*/ 90 w 113"/>
                <a:gd name="T79" fmla="*/ 7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3" h="101">
                  <a:moveTo>
                    <a:pt x="101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96" y="10"/>
                    <a:pt x="96" y="10"/>
                    <a:pt x="96" y="10"/>
                  </a:cubicBezTo>
                  <a:cubicBezTo>
                    <a:pt x="96" y="84"/>
                    <a:pt x="96" y="84"/>
                    <a:pt x="96" y="84"/>
                  </a:cubicBezTo>
                  <a:cubicBezTo>
                    <a:pt x="96" y="88"/>
                    <a:pt x="92" y="91"/>
                    <a:pt x="88" y="91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97" y="101"/>
                    <a:pt x="97" y="101"/>
                    <a:pt x="97" y="101"/>
                  </a:cubicBezTo>
                  <a:cubicBezTo>
                    <a:pt x="106" y="101"/>
                    <a:pt x="113" y="95"/>
                    <a:pt x="113" y="86"/>
                  </a:cubicBezTo>
                  <a:cubicBezTo>
                    <a:pt x="113" y="11"/>
                    <a:pt x="113" y="11"/>
                    <a:pt x="113" y="11"/>
                  </a:cubicBezTo>
                  <a:cubicBezTo>
                    <a:pt x="113" y="5"/>
                    <a:pt x="108" y="0"/>
                    <a:pt x="101" y="0"/>
                  </a:cubicBezTo>
                  <a:close/>
                  <a:moveTo>
                    <a:pt x="90" y="71"/>
                  </a:moveTo>
                  <a:cubicBezTo>
                    <a:pt x="81" y="71"/>
                    <a:pt x="81" y="71"/>
                    <a:pt x="81" y="71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0" y="58"/>
                    <a:pt x="74" y="55"/>
                    <a:pt x="74" y="55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77" y="71"/>
                    <a:pt x="77" y="71"/>
                    <a:pt x="77" y="71"/>
                  </a:cubicBezTo>
                  <a:cubicBezTo>
                    <a:pt x="64" y="71"/>
                    <a:pt x="64" y="71"/>
                    <a:pt x="64" y="71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89" y="54"/>
                    <a:pt x="89" y="54"/>
                    <a:pt x="89" y="54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89" y="31"/>
                    <a:pt x="89" y="31"/>
                    <a:pt x="89" y="31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23" y="71"/>
                    <a:pt x="23" y="71"/>
                    <a:pt x="23" y="7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90" y="81"/>
                    <a:pt x="90" y="81"/>
                    <a:pt x="90" y="81"/>
                  </a:cubicBezTo>
                  <a:lnTo>
                    <a:pt x="90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86" name="Picture 2" descr="C:\Users\Administrator\Desktop\党政素材图片\花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58" y="5374011"/>
            <a:ext cx="2319233" cy="148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8390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conveyor dir="l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4" presetID="2" presetClass="entr" presetSubtype="2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2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2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2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2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9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9" grpId="0" animBg="1"/>
          <p:bldP spid="40" grpId="0" autoUpdateAnimBg="0"/>
          <p:bldP spid="41" grpId="0" autoUpdateAnimBg="0"/>
          <p:bldP spid="6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2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2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2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2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9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9" grpId="0" animBg="1"/>
          <p:bldP spid="40" grpId="0" autoUpdateAnimBg="0"/>
          <p:bldP spid="41" grpId="0" autoUpdateAnimBg="0"/>
          <p:bldP spid="67" grpId="0" animBg="1"/>
        </p:bldLst>
      </p:timing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1"/>
          <p:cNvSpPr txBox="1"/>
          <p:nvPr/>
        </p:nvSpPr>
        <p:spPr>
          <a:xfrm>
            <a:off x="7486595" y="4424758"/>
            <a:ext cx="1471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方正兰亭纤黑简体"/>
              </a:rPr>
              <a:t>单击此处添加文字阐述，添加简短问题说明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方正兰亭纤黑简体"/>
              </a:rPr>
              <a:t>文字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748329" y="1401468"/>
            <a:ext cx="4852267" cy="4707556"/>
            <a:chOff x="3741752" y="1075239"/>
            <a:chExt cx="4852267" cy="4707556"/>
          </a:xfrm>
        </p:grpSpPr>
        <p:sp>
          <p:nvSpPr>
            <p:cNvPr id="4" name="饼形 3"/>
            <p:cNvSpPr/>
            <p:nvPr/>
          </p:nvSpPr>
          <p:spPr>
            <a:xfrm>
              <a:off x="3741752" y="1075239"/>
              <a:ext cx="4706909" cy="4707522"/>
            </a:xfrm>
            <a:prstGeom prst="pie">
              <a:avLst>
                <a:gd name="adj1" fmla="val 16180798"/>
                <a:gd name="adj2" fmla="val 5400000"/>
              </a:avLst>
            </a:prstGeom>
            <a:gradFill>
              <a:gsLst>
                <a:gs pos="0">
                  <a:srgbClr val="C00000"/>
                </a:gs>
                <a:gs pos="77000">
                  <a:srgbClr val="FF00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77800" dist="381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饼形 4"/>
            <p:cNvSpPr/>
            <p:nvPr/>
          </p:nvSpPr>
          <p:spPr>
            <a:xfrm>
              <a:off x="4165058" y="1498600"/>
              <a:ext cx="3860297" cy="3860800"/>
            </a:xfrm>
            <a:prstGeom prst="pie">
              <a:avLst>
                <a:gd name="adj1" fmla="val 14452699"/>
                <a:gd name="adj2" fmla="val 5400000"/>
              </a:avLst>
            </a:prstGeom>
            <a:gradFill>
              <a:gsLst>
                <a:gs pos="0">
                  <a:srgbClr val="C00000"/>
                </a:gs>
                <a:gs pos="77000">
                  <a:srgbClr val="FF00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77800" dist="381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4582758" y="1916354"/>
              <a:ext cx="4011261" cy="3866441"/>
              <a:chOff x="4582758" y="1916354"/>
              <a:chExt cx="4011261" cy="3866441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6078786" y="5357991"/>
                <a:ext cx="137055" cy="424804"/>
              </a:xfrm>
              <a:prstGeom prst="rect">
                <a:avLst/>
              </a:prstGeom>
              <a:solidFill>
                <a:srgbClr val="9E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6078786" y="4938716"/>
                <a:ext cx="137055" cy="424804"/>
              </a:xfrm>
              <a:prstGeom prst="rect">
                <a:avLst/>
              </a:prstGeom>
              <a:solidFill>
                <a:srgbClr val="9E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饼形 8"/>
              <p:cNvSpPr/>
              <p:nvPr/>
            </p:nvSpPr>
            <p:spPr>
              <a:xfrm>
                <a:off x="4582758" y="1916354"/>
                <a:ext cx="3024898" cy="3025292"/>
              </a:xfrm>
              <a:prstGeom prst="pie">
                <a:avLst>
                  <a:gd name="adj1" fmla="val 12929890"/>
                  <a:gd name="adj2" fmla="val 5400000"/>
                </a:avLst>
              </a:prstGeom>
              <a:gradFill>
                <a:gsLst>
                  <a:gs pos="0">
                    <a:srgbClr val="C00000"/>
                  </a:gs>
                  <a:gs pos="77000">
                    <a:srgbClr val="FF0000"/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177800" dist="38100" dir="8100000" algn="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6078786" y="4516355"/>
                <a:ext cx="137055" cy="431809"/>
              </a:xfrm>
              <a:prstGeom prst="rect">
                <a:avLst/>
              </a:prstGeom>
              <a:solidFill>
                <a:srgbClr val="9E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饼形 10"/>
              <p:cNvSpPr/>
              <p:nvPr/>
            </p:nvSpPr>
            <p:spPr>
              <a:xfrm>
                <a:off x="5003149" y="2336800"/>
                <a:ext cx="2184116" cy="2184400"/>
              </a:xfrm>
              <a:prstGeom prst="pie">
                <a:avLst>
                  <a:gd name="adj1" fmla="val 10822761"/>
                  <a:gd name="adj2" fmla="val 5400000"/>
                </a:avLst>
              </a:prstGeom>
              <a:gradFill>
                <a:gsLst>
                  <a:gs pos="0">
                    <a:srgbClr val="C00000"/>
                  </a:gs>
                  <a:gs pos="77000">
                    <a:srgbClr val="FF0000"/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177800" dist="38100" dir="8100000" algn="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5377512" y="2687667"/>
                <a:ext cx="1340945" cy="1341120"/>
              </a:xfrm>
              <a:prstGeom prst="ellipse">
                <a:avLst/>
              </a:prstGeom>
              <a:solidFill>
                <a:srgbClr val="F2F2F2"/>
              </a:solidFill>
              <a:ln w="19050">
                <a:gradFill flip="none" rotWithShape="1">
                  <a:gsLst>
                    <a:gs pos="0">
                      <a:srgbClr val="E0E0E0"/>
                    </a:gs>
                    <a:gs pos="100000">
                      <a:srgbClr val="F3F3F3"/>
                    </a:gs>
                  </a:gsLst>
                  <a:lin ang="8100000" scaled="1"/>
                  <a:tileRect/>
                </a:gradFill>
              </a:ln>
              <a:effectLst>
                <a:innerShdw blurRad="63500" dist="50800" dir="18900000">
                  <a:prstClr val="black">
                    <a:alpha val="1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文本框 16"/>
              <p:cNvSpPr txBox="1"/>
              <p:nvPr/>
            </p:nvSpPr>
            <p:spPr>
              <a:xfrm>
                <a:off x="6641237" y="3244334"/>
                <a:ext cx="67301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dirty="0" smtClean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20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4" name="文本框 17"/>
              <p:cNvSpPr txBox="1"/>
              <p:nvPr/>
            </p:nvSpPr>
            <p:spPr>
              <a:xfrm>
                <a:off x="7061628" y="3244334"/>
                <a:ext cx="67301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dirty="0" smtClean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20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5" name="文本框 18"/>
              <p:cNvSpPr txBox="1"/>
              <p:nvPr/>
            </p:nvSpPr>
            <p:spPr>
              <a:xfrm>
                <a:off x="7479328" y="3244334"/>
                <a:ext cx="67301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dirty="0" smtClean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20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6" name="文本框 19"/>
              <p:cNvSpPr txBox="1"/>
              <p:nvPr/>
            </p:nvSpPr>
            <p:spPr>
              <a:xfrm>
                <a:off x="7921007" y="3244334"/>
                <a:ext cx="67301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dirty="0" smtClean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04</a:t>
                </a:r>
                <a:endParaRPr lang="zh-CN" altLang="en-US" sz="20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7" name="文本框 20"/>
              <p:cNvSpPr txBox="1"/>
              <p:nvPr/>
            </p:nvSpPr>
            <p:spPr>
              <a:xfrm rot="5400000">
                <a:off x="5977593" y="3088971"/>
                <a:ext cx="1245382" cy="699109"/>
              </a:xfrm>
              <a:prstGeom prst="rect">
                <a:avLst/>
              </a:prstGeom>
              <a:noFill/>
            </p:spPr>
            <p:txBody>
              <a:bodyPr wrap="square" rtlCol="0">
                <a:prstTxWarp prst="textArchUp">
                  <a:avLst>
                    <a:gd name="adj" fmla="val 9754176"/>
                  </a:avLst>
                </a:prstTxWarp>
                <a:spAutoFit/>
              </a:bodyPr>
              <a:lstStyle/>
              <a:p>
                <a:pPr algn="ctr"/>
                <a:r>
                  <a:rPr lang="zh-CN" altLang="en-US" sz="1400" dirty="0" smtClean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     加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标题</a:t>
                </a:r>
              </a:p>
            </p:txBody>
          </p:sp>
          <p:sp>
            <p:nvSpPr>
              <p:cNvPr id="18" name="文本框 21"/>
              <p:cNvSpPr txBox="1"/>
              <p:nvPr/>
            </p:nvSpPr>
            <p:spPr>
              <a:xfrm rot="5400000">
                <a:off x="6308976" y="3116224"/>
                <a:ext cx="1506912" cy="644605"/>
              </a:xfrm>
              <a:prstGeom prst="rect">
                <a:avLst/>
              </a:prstGeom>
              <a:noFill/>
            </p:spPr>
            <p:txBody>
              <a:bodyPr wrap="square" rtlCol="0">
                <a:prstTxWarp prst="textArchUp">
                  <a:avLst>
                    <a:gd name="adj" fmla="val 9754176"/>
                  </a:avLst>
                </a:prstTxWarp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</a:t>
                </a:r>
                <a:r>
                  <a:rPr lang="zh-CN" altLang="en-US" sz="1400" dirty="0" smtClean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添     加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标题</a:t>
                </a:r>
              </a:p>
            </p:txBody>
          </p:sp>
          <p:sp>
            <p:nvSpPr>
              <p:cNvPr id="19" name="文本框 22"/>
              <p:cNvSpPr txBox="1"/>
              <p:nvPr/>
            </p:nvSpPr>
            <p:spPr>
              <a:xfrm rot="5400000">
                <a:off x="6701810" y="3149639"/>
                <a:ext cx="1624942" cy="577776"/>
              </a:xfrm>
              <a:prstGeom prst="rect">
                <a:avLst/>
              </a:prstGeom>
              <a:noFill/>
            </p:spPr>
            <p:txBody>
              <a:bodyPr wrap="square" rtlCol="0">
                <a:prstTxWarp prst="textArchUp">
                  <a:avLst>
                    <a:gd name="adj" fmla="val 9754176"/>
                  </a:avLst>
                </a:prstTxWarp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</a:t>
                </a:r>
                <a:r>
                  <a:rPr lang="zh-CN" altLang="en-US" sz="1400" dirty="0" smtClean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添     加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标题</a:t>
                </a:r>
              </a:p>
            </p:txBody>
          </p:sp>
          <p:sp>
            <p:nvSpPr>
              <p:cNvPr id="20" name="文本框 23"/>
              <p:cNvSpPr txBox="1"/>
              <p:nvPr/>
            </p:nvSpPr>
            <p:spPr>
              <a:xfrm rot="5400000">
                <a:off x="7120820" y="3149640"/>
                <a:ext cx="1624942" cy="577776"/>
              </a:xfrm>
              <a:prstGeom prst="rect">
                <a:avLst/>
              </a:prstGeom>
              <a:noFill/>
            </p:spPr>
            <p:txBody>
              <a:bodyPr wrap="square" rtlCol="0">
                <a:prstTxWarp prst="textArchUp">
                  <a:avLst>
                    <a:gd name="adj" fmla="val 9754176"/>
                  </a:avLst>
                </a:prstTxWarp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</a:t>
                </a:r>
                <a:r>
                  <a:rPr lang="zh-CN" altLang="en-US" sz="1400" dirty="0" smtClean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添     加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标题</a:t>
                </a: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6078786" y="4084316"/>
                <a:ext cx="137055" cy="424804"/>
              </a:xfrm>
              <a:prstGeom prst="rect">
                <a:avLst/>
              </a:prstGeom>
              <a:solidFill>
                <a:srgbClr val="9E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B850"/>
                  </a:solidFill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 flipH="1">
            <a:off x="7171632" y="1513222"/>
            <a:ext cx="1824364" cy="316294"/>
            <a:chOff x="5246304" y="4593021"/>
            <a:chExt cx="2428545" cy="420987"/>
          </a:xfrm>
        </p:grpSpPr>
        <p:sp>
          <p:nvSpPr>
            <p:cNvPr id="23" name="椭圆 22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6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5325287" y="4653520"/>
              <a:ext cx="2349562" cy="36048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6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flipH="1">
            <a:off x="6343064" y="2305606"/>
            <a:ext cx="1824364" cy="316294"/>
            <a:chOff x="5246304" y="4593021"/>
            <a:chExt cx="2428545" cy="420987"/>
          </a:xfrm>
        </p:grpSpPr>
        <p:sp>
          <p:nvSpPr>
            <p:cNvPr id="26" name="椭圆 25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5325287" y="4653520"/>
              <a:ext cx="2349562" cy="36048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 flipH="1">
            <a:off x="6166295" y="3070961"/>
            <a:ext cx="1824364" cy="316294"/>
            <a:chOff x="5246304" y="4593021"/>
            <a:chExt cx="2428545" cy="420987"/>
          </a:xfrm>
        </p:grpSpPr>
        <p:sp>
          <p:nvSpPr>
            <p:cNvPr id="29" name="椭圆 28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5325287" y="4653520"/>
              <a:ext cx="2349562" cy="36048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 flipH="1">
            <a:off x="6405825" y="3884091"/>
            <a:ext cx="1824364" cy="316294"/>
            <a:chOff x="5246304" y="4593021"/>
            <a:chExt cx="2428545" cy="420987"/>
          </a:xfrm>
        </p:grpSpPr>
        <p:sp>
          <p:nvSpPr>
            <p:cNvPr id="32" name="椭圆 31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5325287" y="4653520"/>
              <a:ext cx="2349562" cy="36048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4" name="文本框 56"/>
          <p:cNvSpPr txBox="1"/>
          <p:nvPr/>
        </p:nvSpPr>
        <p:spPr>
          <a:xfrm>
            <a:off x="7486594" y="1284759"/>
            <a:ext cx="13248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Impact" panose="020B0806030902050204" pitchFamily="34" charset="0"/>
              </a:rPr>
              <a:t>50</a:t>
            </a:r>
            <a:r>
              <a:rPr lang="en-US" altLang="zh-CN" sz="2000" dirty="0" smtClean="0">
                <a:solidFill>
                  <a:srgbClr val="FF0000"/>
                </a:solidFill>
                <a:latin typeface="Impact" panose="020B0806030902050204" pitchFamily="34" charset="0"/>
              </a:rPr>
              <a:t>%</a:t>
            </a:r>
            <a:endParaRPr lang="zh-CN" altLang="en-US" sz="3200" dirty="0">
              <a:solidFill>
                <a:srgbClr val="FF0000"/>
              </a:solidFill>
              <a:latin typeface="Impact" panose="020B0806030902050204" pitchFamily="34" charset="0"/>
            </a:endParaRPr>
          </a:p>
        </p:txBody>
      </p:sp>
      <p:sp>
        <p:nvSpPr>
          <p:cNvPr id="35" name="文本框 65"/>
          <p:cNvSpPr txBox="1"/>
          <p:nvPr/>
        </p:nvSpPr>
        <p:spPr>
          <a:xfrm>
            <a:off x="6484836" y="2055002"/>
            <a:ext cx="13248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Impact" panose="020B0806030902050204" pitchFamily="34" charset="0"/>
              </a:rPr>
              <a:t>60</a:t>
            </a:r>
            <a:r>
              <a:rPr lang="en-US" altLang="zh-CN" sz="2000" dirty="0" smtClean="0">
                <a:solidFill>
                  <a:srgbClr val="FF0000"/>
                </a:solidFill>
                <a:latin typeface="Impact" panose="020B0806030902050204" pitchFamily="34" charset="0"/>
              </a:rPr>
              <a:t>%</a:t>
            </a:r>
            <a:endParaRPr lang="zh-CN" altLang="en-US" sz="3200" dirty="0">
              <a:solidFill>
                <a:srgbClr val="FF0000"/>
              </a:solidFill>
              <a:latin typeface="Impact" panose="020B0806030902050204" pitchFamily="34" charset="0"/>
            </a:endParaRPr>
          </a:p>
        </p:txBody>
      </p:sp>
      <p:sp>
        <p:nvSpPr>
          <p:cNvPr id="36" name="文本框 66"/>
          <p:cNvSpPr txBox="1"/>
          <p:nvPr/>
        </p:nvSpPr>
        <p:spPr>
          <a:xfrm>
            <a:off x="6239222" y="2835740"/>
            <a:ext cx="13248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Impact" panose="020B0806030902050204" pitchFamily="34" charset="0"/>
              </a:rPr>
              <a:t>65</a:t>
            </a:r>
            <a:r>
              <a:rPr lang="en-US" altLang="zh-CN" sz="2000" dirty="0" smtClean="0">
                <a:solidFill>
                  <a:srgbClr val="FF0000"/>
                </a:solidFill>
                <a:latin typeface="Impact" panose="020B0806030902050204" pitchFamily="34" charset="0"/>
              </a:rPr>
              <a:t>%</a:t>
            </a:r>
            <a:endParaRPr lang="zh-CN" altLang="en-US" sz="3200" dirty="0">
              <a:solidFill>
                <a:srgbClr val="FF0000"/>
              </a:solidFill>
              <a:latin typeface="Impact" panose="020B0806030902050204" pitchFamily="34" charset="0"/>
            </a:endParaRPr>
          </a:p>
        </p:txBody>
      </p:sp>
      <p:sp>
        <p:nvSpPr>
          <p:cNvPr id="37" name="文本框 67"/>
          <p:cNvSpPr txBox="1"/>
          <p:nvPr/>
        </p:nvSpPr>
        <p:spPr>
          <a:xfrm>
            <a:off x="6572400" y="3640985"/>
            <a:ext cx="12482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Impact" panose="020B0806030902050204" pitchFamily="34" charset="0"/>
              </a:rPr>
              <a:t>75</a:t>
            </a:r>
            <a:r>
              <a:rPr lang="en-US" altLang="zh-CN" sz="2000" dirty="0" smtClean="0">
                <a:solidFill>
                  <a:srgbClr val="FF0000"/>
                </a:solidFill>
                <a:latin typeface="Impact" panose="020B0806030902050204" pitchFamily="34" charset="0"/>
              </a:rPr>
              <a:t>%</a:t>
            </a:r>
            <a:endParaRPr lang="zh-CN" altLang="en-US" sz="3200" dirty="0">
              <a:solidFill>
                <a:srgbClr val="FF0000"/>
              </a:solidFill>
              <a:latin typeface="Impact" panose="020B0806030902050204" pitchFamily="34" charset="0"/>
            </a:endParaRPr>
          </a:p>
        </p:txBody>
      </p:sp>
      <p:sp>
        <p:nvSpPr>
          <p:cNvPr id="38" name="文本框 11"/>
          <p:cNvSpPr txBox="1"/>
          <p:nvPr/>
        </p:nvSpPr>
        <p:spPr>
          <a:xfrm>
            <a:off x="7486595" y="4874283"/>
            <a:ext cx="1471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方正兰亭纤黑简体"/>
              </a:rPr>
              <a:t>单击此处添加文字阐述，添加简短问题说明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方正兰亭纤黑简体"/>
              </a:rPr>
              <a:t>文字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11"/>
          <p:cNvSpPr txBox="1"/>
          <p:nvPr/>
        </p:nvSpPr>
        <p:spPr>
          <a:xfrm>
            <a:off x="7486595" y="5269912"/>
            <a:ext cx="1471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方正兰亭纤黑简体"/>
              </a:rPr>
              <a:t>单击此处添加文字阐述，添加简短问题说明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方正兰亭纤黑简体"/>
              </a:rPr>
              <a:t>文字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11"/>
          <p:cNvSpPr txBox="1"/>
          <p:nvPr/>
        </p:nvSpPr>
        <p:spPr>
          <a:xfrm>
            <a:off x="7486595" y="5710951"/>
            <a:ext cx="1471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方正兰亭纤黑简体"/>
              </a:rPr>
              <a:t>单击此处添加文字阐述，添加简短问题说明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方正兰亭纤黑简体"/>
              </a:rPr>
              <a:t>文字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505180" y="1095929"/>
            <a:ext cx="5348122" cy="1757801"/>
            <a:chOff x="505180" y="1167143"/>
            <a:chExt cx="5348122" cy="1757801"/>
          </a:xfrm>
        </p:grpSpPr>
        <p:sp>
          <p:nvSpPr>
            <p:cNvPr id="42" name="文本框 8"/>
            <p:cNvSpPr txBox="1"/>
            <p:nvPr/>
          </p:nvSpPr>
          <p:spPr>
            <a:xfrm>
              <a:off x="505180" y="1724615"/>
              <a:ext cx="53481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方正兰亭纤黑简体"/>
                </a:rPr>
                <a:t> </a:t>
              </a:r>
              <a:r>
                <a:rPr lang="zh-CN" altLang="en-US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方正兰亭纤黑简体"/>
                </a:rPr>
                <a:t>     单击</a:t>
              </a:r>
              <a:r>
                <a:rPr lang="zh-CN" altLang="en-US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方正兰亭纤黑简体"/>
                </a:rPr>
                <a:t>此处添加文字阐述，添加简短问题说明文字，具体说明文字在此处添加此处。单击此处添加文字阐述，添加简短问题说明文字，具体说明文字在此处添加此处</a:t>
              </a:r>
              <a:r>
                <a:rPr lang="zh-CN" altLang="en-US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方正兰亭纤黑简体"/>
                </a:rPr>
                <a:t>。</a:t>
              </a:r>
              <a:endPara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文本框 79"/>
            <p:cNvSpPr txBox="1"/>
            <p:nvPr/>
          </p:nvSpPr>
          <p:spPr>
            <a:xfrm>
              <a:off x="1198662" y="1167143"/>
              <a:ext cx="40551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在此添加标题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94606" y="3501802"/>
            <a:ext cx="4752164" cy="2606402"/>
            <a:chOff x="694606" y="3770618"/>
            <a:chExt cx="4752164" cy="2606402"/>
          </a:xfrm>
        </p:grpSpPr>
        <p:pic>
          <p:nvPicPr>
            <p:cNvPr id="46" name="Picture 40" descr="相片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68" t="1877" r="7607" b="7428"/>
            <a:stretch>
              <a:fillRect/>
            </a:stretch>
          </p:blipFill>
          <p:spPr bwMode="auto">
            <a:xfrm>
              <a:off x="694606" y="3770618"/>
              <a:ext cx="4752164" cy="26064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602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270670" y="4155732"/>
              <a:ext cx="3601652" cy="18907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1" name="Rectangle 2"/>
          <p:cNvSpPr>
            <a:spLocks noChangeArrowheads="1"/>
          </p:cNvSpPr>
          <p:nvPr/>
        </p:nvSpPr>
        <p:spPr bwMode="auto">
          <a:xfrm>
            <a:off x="1129159" y="213172"/>
            <a:ext cx="748632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 请输入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第五部分标题（文字可编辑） </a:t>
            </a:r>
            <a:endParaRPr lang="en-US" altLang="zh-CN" b="1" dirty="0"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8638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conveyor dir="l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9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1" dur="2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3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9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3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7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4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57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61" presetID="2" presetClass="entr" presetSubtype="8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6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72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73" dur="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4" dur="50" fill="hold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75" dur="5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6" dur="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77" dur="5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4" grpId="0"/>
          <p:bldP spid="35" grpId="0"/>
          <p:bldP spid="36" grpId="0"/>
          <p:bldP spid="37" grpId="0"/>
          <p:bldP spid="38" grpId="0"/>
          <p:bldP spid="39" grpId="0"/>
          <p:bldP spid="40" grpId="0"/>
          <p:bldP spid="5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9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1" dur="2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3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9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3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7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4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57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6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6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72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73" dur="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4" dur="50" fill="hold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75" dur="5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6" dur="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77" dur="5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4" grpId="0"/>
          <p:bldP spid="35" grpId="0"/>
          <p:bldP spid="36" grpId="0"/>
          <p:bldP spid="37" grpId="0"/>
          <p:bldP spid="38" grpId="0"/>
          <p:bldP spid="39" grpId="0"/>
          <p:bldP spid="40" grpId="0"/>
          <p:bldP spid="51" grpId="0"/>
        </p:bldLst>
      </p:timing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7"/>
          <p:cNvSpPr txBox="1"/>
          <p:nvPr/>
        </p:nvSpPr>
        <p:spPr>
          <a:xfrm>
            <a:off x="7939642" y="5051374"/>
            <a:ext cx="2007927" cy="400143"/>
          </a:xfrm>
          <a:prstGeom prst="rect">
            <a:avLst/>
          </a:prstGeom>
          <a:noFill/>
        </p:spPr>
        <p:txBody>
          <a:bodyPr lIns="91432" tIns="45715" rIns="91432" bIns="45715">
            <a:spAutoFit/>
          </a:bodyPr>
          <a:lstStyle/>
          <a:p>
            <a:pPr defTabSz="914309">
              <a:defRPr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添加文本标题</a:t>
            </a:r>
            <a:endParaRPr lang="zh-CN" altLang="en-US" sz="2000" b="1" baseline="-3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9" name="文本框 8"/>
          <p:cNvSpPr txBox="1"/>
          <p:nvPr/>
        </p:nvSpPr>
        <p:spPr>
          <a:xfrm>
            <a:off x="7380916" y="5426112"/>
            <a:ext cx="3898866" cy="683254"/>
          </a:xfrm>
          <a:prstGeom prst="rect">
            <a:avLst/>
          </a:prstGeom>
          <a:noFill/>
        </p:spPr>
        <p:txBody>
          <a:bodyPr wrap="square" lIns="91432" tIns="45715" rIns="91432" bIns="45715">
            <a:spAutoFit/>
          </a:bodyPr>
          <a:lstStyle/>
          <a:p>
            <a:pPr algn="r" defTabSz="914309"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单击此处添加文字阐述，添加简短问题说明文字，具体说明文字在此处添加此处。</a:t>
            </a:r>
          </a:p>
        </p:txBody>
      </p:sp>
      <p:sp>
        <p:nvSpPr>
          <p:cNvPr id="30" name="文本框 9"/>
          <p:cNvSpPr txBox="1"/>
          <p:nvPr/>
        </p:nvSpPr>
        <p:spPr>
          <a:xfrm>
            <a:off x="7376152" y="4948163"/>
            <a:ext cx="839269" cy="584765"/>
          </a:xfrm>
          <a:prstGeom prst="rect">
            <a:avLst/>
          </a:prstGeom>
          <a:noFill/>
        </p:spPr>
        <p:txBody>
          <a:bodyPr wrap="square" lIns="91432" tIns="45715" rIns="91432" bIns="45715">
            <a:spAutoFit/>
          </a:bodyPr>
          <a:lstStyle/>
          <a:p>
            <a:pPr defTabSz="914309">
              <a:defRPr/>
            </a:pPr>
            <a:r>
              <a:rPr lang="en-US" altLang="zh-CN" sz="4800" baseline="-3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03</a:t>
            </a:r>
            <a:endParaRPr lang="zh-CN" altLang="en-US" sz="4800" baseline="-3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31" name="文本框 12"/>
          <p:cNvSpPr txBox="1"/>
          <p:nvPr/>
        </p:nvSpPr>
        <p:spPr>
          <a:xfrm>
            <a:off x="7992022" y="1747021"/>
            <a:ext cx="2144433" cy="400143"/>
          </a:xfrm>
          <a:prstGeom prst="rect">
            <a:avLst/>
          </a:prstGeom>
          <a:noFill/>
        </p:spPr>
        <p:txBody>
          <a:bodyPr lIns="91432" tIns="45715" rIns="91432" bIns="45715">
            <a:spAutoFit/>
          </a:bodyPr>
          <a:lstStyle/>
          <a:p>
            <a:pPr defTabSz="914309">
              <a:defRPr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添加文本标题</a:t>
            </a:r>
            <a:endParaRPr lang="zh-CN" altLang="en-US" sz="2000" b="1" baseline="-3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13"/>
          <p:cNvSpPr txBox="1"/>
          <p:nvPr/>
        </p:nvSpPr>
        <p:spPr>
          <a:xfrm>
            <a:off x="7380916" y="2121759"/>
            <a:ext cx="3898866" cy="683254"/>
          </a:xfrm>
          <a:prstGeom prst="rect">
            <a:avLst/>
          </a:prstGeom>
          <a:noFill/>
        </p:spPr>
        <p:txBody>
          <a:bodyPr wrap="square" lIns="91432" tIns="45715" rIns="91432" bIns="45715">
            <a:spAutoFit/>
          </a:bodyPr>
          <a:lstStyle/>
          <a:p>
            <a:pPr algn="r" defTabSz="914309"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单击此处添加文字阐述，添加简短问题说明文字，具体说明文字在此处添加此处。</a:t>
            </a:r>
          </a:p>
        </p:txBody>
      </p:sp>
      <p:sp>
        <p:nvSpPr>
          <p:cNvPr id="33" name="文本框 14"/>
          <p:cNvSpPr txBox="1"/>
          <p:nvPr/>
        </p:nvSpPr>
        <p:spPr>
          <a:xfrm>
            <a:off x="7376152" y="1645398"/>
            <a:ext cx="839269" cy="584765"/>
          </a:xfrm>
          <a:prstGeom prst="rect">
            <a:avLst/>
          </a:prstGeom>
          <a:noFill/>
        </p:spPr>
        <p:txBody>
          <a:bodyPr wrap="square" lIns="91432" tIns="45715" rIns="91432" bIns="45715">
            <a:spAutoFit/>
          </a:bodyPr>
          <a:lstStyle/>
          <a:p>
            <a:pPr defTabSz="914309">
              <a:defRPr/>
            </a:pPr>
            <a:r>
              <a:rPr lang="en-US" altLang="zh-CN" sz="4800" baseline="-3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02</a:t>
            </a:r>
            <a:endParaRPr lang="zh-CN" altLang="en-US" sz="4800" baseline="-3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34" name="文本框 16"/>
          <p:cNvSpPr txBox="1"/>
          <p:nvPr/>
        </p:nvSpPr>
        <p:spPr>
          <a:xfrm>
            <a:off x="2019037" y="5051374"/>
            <a:ext cx="2182529" cy="400143"/>
          </a:xfrm>
          <a:prstGeom prst="rect">
            <a:avLst/>
          </a:prstGeom>
          <a:noFill/>
        </p:spPr>
        <p:txBody>
          <a:bodyPr lIns="91432" tIns="45715" rIns="91432" bIns="45715">
            <a:spAutoFit/>
          </a:bodyPr>
          <a:lstStyle/>
          <a:p>
            <a:pPr algn="r" defTabSz="914309">
              <a:defRPr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添加文本标题</a:t>
            </a:r>
            <a:endParaRPr lang="zh-CN" altLang="en-US" sz="2000" b="1" baseline="-3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5" name="文本框 17"/>
          <p:cNvSpPr txBox="1"/>
          <p:nvPr/>
        </p:nvSpPr>
        <p:spPr>
          <a:xfrm>
            <a:off x="838622" y="5421347"/>
            <a:ext cx="3945481" cy="683254"/>
          </a:xfrm>
          <a:prstGeom prst="rect">
            <a:avLst/>
          </a:prstGeom>
          <a:noFill/>
        </p:spPr>
        <p:txBody>
          <a:bodyPr wrap="square" lIns="91432" tIns="45715" rIns="91432" bIns="45715">
            <a:spAutoFit/>
          </a:bodyPr>
          <a:lstStyle/>
          <a:p>
            <a:pPr algn="r" defTabSz="914309"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单击此处添加文字阐述，添加简短问题说明文字，具体说明文字在此处添加此处。</a:t>
            </a:r>
          </a:p>
        </p:txBody>
      </p:sp>
      <p:sp>
        <p:nvSpPr>
          <p:cNvPr id="36" name="文本框 18"/>
          <p:cNvSpPr txBox="1"/>
          <p:nvPr/>
        </p:nvSpPr>
        <p:spPr>
          <a:xfrm>
            <a:off x="4153946" y="4943400"/>
            <a:ext cx="839269" cy="584765"/>
          </a:xfrm>
          <a:prstGeom prst="rect">
            <a:avLst/>
          </a:prstGeom>
          <a:noFill/>
        </p:spPr>
        <p:txBody>
          <a:bodyPr wrap="square" lIns="91432" tIns="45715" rIns="91432" bIns="45715">
            <a:spAutoFit/>
          </a:bodyPr>
          <a:lstStyle/>
          <a:p>
            <a:pPr algn="r" defTabSz="914309">
              <a:defRPr/>
            </a:pPr>
            <a:r>
              <a:rPr lang="en-US" altLang="zh-CN" sz="4800" baseline="-3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04</a:t>
            </a:r>
            <a:endParaRPr lang="zh-CN" altLang="en-US" sz="4800" baseline="-3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37" name="文本框 20"/>
          <p:cNvSpPr txBox="1"/>
          <p:nvPr/>
        </p:nvSpPr>
        <p:spPr>
          <a:xfrm>
            <a:off x="2365067" y="1747021"/>
            <a:ext cx="1830150" cy="400143"/>
          </a:xfrm>
          <a:prstGeom prst="rect">
            <a:avLst/>
          </a:prstGeom>
          <a:noFill/>
        </p:spPr>
        <p:txBody>
          <a:bodyPr lIns="91432" tIns="45715" rIns="91432" bIns="45715">
            <a:spAutoFit/>
          </a:bodyPr>
          <a:lstStyle/>
          <a:p>
            <a:pPr algn="r" defTabSz="914309">
              <a:defRPr/>
            </a:pP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文本</a:t>
            </a: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000" b="1" baseline="-3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8" name="文本框 21"/>
          <p:cNvSpPr txBox="1"/>
          <p:nvPr/>
        </p:nvSpPr>
        <p:spPr>
          <a:xfrm>
            <a:off x="910630" y="2116995"/>
            <a:ext cx="3873473" cy="683254"/>
          </a:xfrm>
          <a:prstGeom prst="rect">
            <a:avLst/>
          </a:prstGeom>
          <a:noFill/>
        </p:spPr>
        <p:txBody>
          <a:bodyPr wrap="square" lIns="91432" tIns="45715" rIns="91432" bIns="45715">
            <a:spAutoFit/>
          </a:bodyPr>
          <a:lstStyle/>
          <a:p>
            <a:pPr algn="r" defTabSz="914309"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单击此处添加文字阐述，添加简短问题说明文字，具体说明文字在此处添加此处。</a:t>
            </a:r>
          </a:p>
        </p:txBody>
      </p:sp>
      <p:sp>
        <p:nvSpPr>
          <p:cNvPr id="39" name="文本框 22"/>
          <p:cNvSpPr txBox="1"/>
          <p:nvPr/>
        </p:nvSpPr>
        <p:spPr>
          <a:xfrm>
            <a:off x="4134898" y="1639047"/>
            <a:ext cx="839269" cy="584765"/>
          </a:xfrm>
          <a:prstGeom prst="rect">
            <a:avLst/>
          </a:prstGeom>
          <a:noFill/>
        </p:spPr>
        <p:txBody>
          <a:bodyPr wrap="square" lIns="91432" tIns="45715" rIns="91432" bIns="45715">
            <a:spAutoFit/>
          </a:bodyPr>
          <a:lstStyle/>
          <a:p>
            <a:pPr algn="r" defTabSz="914309">
              <a:defRPr/>
            </a:pPr>
            <a:r>
              <a:rPr lang="en-US" altLang="zh-CN" sz="4800" baseline="-3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01</a:t>
            </a:r>
            <a:endParaRPr lang="zh-CN" altLang="en-US" sz="4800" baseline="-3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Arial" panose="020B0604020202020204" pitchFamily="34" charset="0"/>
            </a:endParaRPr>
          </a:p>
        </p:txBody>
      </p:sp>
      <p:grpSp>
        <p:nvGrpSpPr>
          <p:cNvPr id="40" name="组合 39"/>
          <p:cNvGrpSpPr>
            <a:grpSpLocks/>
          </p:cNvGrpSpPr>
          <p:nvPr/>
        </p:nvGrpSpPr>
        <p:grpSpPr bwMode="auto">
          <a:xfrm>
            <a:off x="5138069" y="1413570"/>
            <a:ext cx="1896816" cy="1897502"/>
            <a:chOff x="4854966" y="1574162"/>
            <a:chExt cx="1897870" cy="1897870"/>
          </a:xfrm>
          <a:solidFill>
            <a:schemeClr val="bg1"/>
          </a:solidFill>
        </p:grpSpPr>
        <p:sp>
          <p:nvSpPr>
            <p:cNvPr id="41" name="泪滴形 40"/>
            <p:cNvSpPr/>
            <p:nvPr/>
          </p:nvSpPr>
          <p:spPr>
            <a:xfrm rot="8100000">
              <a:off x="4854966" y="1574162"/>
              <a:ext cx="1897870" cy="1897870"/>
            </a:xfrm>
            <a:prstGeom prst="teardrop">
              <a:avLst/>
            </a:prstGeom>
            <a:gradFill>
              <a:gsLst>
                <a:gs pos="0">
                  <a:srgbClr val="C00000"/>
                </a:gs>
                <a:gs pos="77000">
                  <a:srgbClr val="FF00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09">
                <a:defRPr/>
              </a:pPr>
              <a:endParaRPr lang="zh-CN" altLang="en-US" sz="25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42" name="组合 41"/>
            <p:cNvGrpSpPr>
              <a:grpSpLocks noChangeAspect="1"/>
            </p:cNvGrpSpPr>
            <p:nvPr/>
          </p:nvGrpSpPr>
          <p:grpSpPr>
            <a:xfrm>
              <a:off x="5635285" y="1758388"/>
              <a:ext cx="337232" cy="540000"/>
              <a:chOff x="8912226" y="6748292"/>
              <a:chExt cx="250825" cy="401638"/>
            </a:xfrm>
            <a:grpFill/>
          </p:grpSpPr>
          <p:sp>
            <p:nvSpPr>
              <p:cNvPr id="43" name="Freeform 550"/>
              <p:cNvSpPr>
                <a:spLocks/>
              </p:cNvSpPr>
              <p:nvPr/>
            </p:nvSpPr>
            <p:spPr bwMode="auto">
              <a:xfrm>
                <a:off x="8912226" y="6859417"/>
                <a:ext cx="250825" cy="290513"/>
              </a:xfrm>
              <a:custGeom>
                <a:avLst/>
                <a:gdLst>
                  <a:gd name="T0" fmla="*/ 180 w 180"/>
                  <a:gd name="T1" fmla="*/ 68 h 209"/>
                  <a:gd name="T2" fmla="*/ 180 w 180"/>
                  <a:gd name="T3" fmla="*/ 15 h 209"/>
                  <a:gd name="T4" fmla="*/ 156 w 180"/>
                  <a:gd name="T5" fmla="*/ 15 h 209"/>
                  <a:gd name="T6" fmla="*/ 156 w 180"/>
                  <a:gd name="T7" fmla="*/ 68 h 209"/>
                  <a:gd name="T8" fmla="*/ 92 w 180"/>
                  <a:gd name="T9" fmla="*/ 132 h 209"/>
                  <a:gd name="T10" fmla="*/ 91 w 180"/>
                  <a:gd name="T11" fmla="*/ 132 h 209"/>
                  <a:gd name="T12" fmla="*/ 90 w 180"/>
                  <a:gd name="T13" fmla="*/ 132 h 209"/>
                  <a:gd name="T14" fmla="*/ 90 w 180"/>
                  <a:gd name="T15" fmla="*/ 132 h 209"/>
                  <a:gd name="T16" fmla="*/ 89 w 180"/>
                  <a:gd name="T17" fmla="*/ 132 h 209"/>
                  <a:gd name="T18" fmla="*/ 24 w 180"/>
                  <a:gd name="T19" fmla="*/ 68 h 209"/>
                  <a:gd name="T20" fmla="*/ 24 w 180"/>
                  <a:gd name="T21" fmla="*/ 15 h 209"/>
                  <a:gd name="T22" fmla="*/ 0 w 180"/>
                  <a:gd name="T23" fmla="*/ 15 h 209"/>
                  <a:gd name="T24" fmla="*/ 0 w 180"/>
                  <a:gd name="T25" fmla="*/ 68 h 209"/>
                  <a:gd name="T26" fmla="*/ 76 w 180"/>
                  <a:gd name="T27" fmla="*/ 156 h 209"/>
                  <a:gd name="T28" fmla="*/ 76 w 180"/>
                  <a:gd name="T29" fmla="*/ 194 h 209"/>
                  <a:gd name="T30" fmla="*/ 22 w 180"/>
                  <a:gd name="T31" fmla="*/ 209 h 209"/>
                  <a:gd name="T32" fmla="*/ 159 w 180"/>
                  <a:gd name="T33" fmla="*/ 209 h 209"/>
                  <a:gd name="T34" fmla="*/ 104 w 180"/>
                  <a:gd name="T35" fmla="*/ 193 h 209"/>
                  <a:gd name="T36" fmla="*/ 104 w 180"/>
                  <a:gd name="T37" fmla="*/ 156 h 209"/>
                  <a:gd name="T38" fmla="*/ 180 w 180"/>
                  <a:gd name="T39" fmla="*/ 68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0" h="209">
                    <a:moveTo>
                      <a:pt x="180" y="68"/>
                    </a:moveTo>
                    <a:cubicBezTo>
                      <a:pt x="180" y="68"/>
                      <a:pt x="180" y="38"/>
                      <a:pt x="180" y="15"/>
                    </a:cubicBezTo>
                    <a:cubicBezTo>
                      <a:pt x="180" y="0"/>
                      <a:pt x="156" y="0"/>
                      <a:pt x="156" y="15"/>
                    </a:cubicBezTo>
                    <a:cubicBezTo>
                      <a:pt x="156" y="38"/>
                      <a:pt x="156" y="68"/>
                      <a:pt x="156" y="68"/>
                    </a:cubicBezTo>
                    <a:cubicBezTo>
                      <a:pt x="156" y="104"/>
                      <a:pt x="128" y="132"/>
                      <a:pt x="92" y="132"/>
                    </a:cubicBezTo>
                    <a:cubicBezTo>
                      <a:pt x="92" y="132"/>
                      <a:pt x="91" y="132"/>
                      <a:pt x="91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89" y="132"/>
                      <a:pt x="89" y="132"/>
                    </a:cubicBezTo>
                    <a:cubicBezTo>
                      <a:pt x="53" y="132"/>
                      <a:pt x="24" y="104"/>
                      <a:pt x="24" y="68"/>
                    </a:cubicBezTo>
                    <a:cubicBezTo>
                      <a:pt x="24" y="68"/>
                      <a:pt x="24" y="38"/>
                      <a:pt x="24" y="15"/>
                    </a:cubicBezTo>
                    <a:cubicBezTo>
                      <a:pt x="24" y="0"/>
                      <a:pt x="0" y="0"/>
                      <a:pt x="0" y="15"/>
                    </a:cubicBezTo>
                    <a:cubicBezTo>
                      <a:pt x="0" y="22"/>
                      <a:pt x="0" y="68"/>
                      <a:pt x="0" y="68"/>
                    </a:cubicBezTo>
                    <a:cubicBezTo>
                      <a:pt x="0" y="113"/>
                      <a:pt x="33" y="149"/>
                      <a:pt x="76" y="156"/>
                    </a:cubicBezTo>
                    <a:cubicBezTo>
                      <a:pt x="76" y="194"/>
                      <a:pt x="76" y="194"/>
                      <a:pt x="76" y="194"/>
                    </a:cubicBezTo>
                    <a:cubicBezTo>
                      <a:pt x="22" y="209"/>
                      <a:pt x="22" y="209"/>
                      <a:pt x="22" y="209"/>
                    </a:cubicBezTo>
                    <a:cubicBezTo>
                      <a:pt x="159" y="209"/>
                      <a:pt x="159" y="209"/>
                      <a:pt x="159" y="209"/>
                    </a:cubicBezTo>
                    <a:cubicBezTo>
                      <a:pt x="104" y="193"/>
                      <a:pt x="104" y="193"/>
                      <a:pt x="104" y="193"/>
                    </a:cubicBezTo>
                    <a:cubicBezTo>
                      <a:pt x="104" y="156"/>
                      <a:pt x="104" y="156"/>
                      <a:pt x="104" y="156"/>
                    </a:cubicBezTo>
                    <a:cubicBezTo>
                      <a:pt x="147" y="150"/>
                      <a:pt x="180" y="113"/>
                      <a:pt x="180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914309">
                  <a:defRPr/>
                </a:pPr>
                <a:endParaRPr lang="zh-CN" altLang="en-US" sz="250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4" name="Freeform 551"/>
              <p:cNvSpPr>
                <a:spLocks/>
              </p:cNvSpPr>
              <p:nvPr/>
            </p:nvSpPr>
            <p:spPr bwMode="auto">
              <a:xfrm>
                <a:off x="8977313" y="6748292"/>
                <a:ext cx="120650" cy="263525"/>
              </a:xfrm>
              <a:custGeom>
                <a:avLst/>
                <a:gdLst>
                  <a:gd name="T0" fmla="*/ 43 w 87"/>
                  <a:gd name="T1" fmla="*/ 190 h 190"/>
                  <a:gd name="T2" fmla="*/ 43 w 87"/>
                  <a:gd name="T3" fmla="*/ 190 h 190"/>
                  <a:gd name="T4" fmla="*/ 44 w 87"/>
                  <a:gd name="T5" fmla="*/ 190 h 190"/>
                  <a:gd name="T6" fmla="*/ 87 w 87"/>
                  <a:gd name="T7" fmla="*/ 147 h 190"/>
                  <a:gd name="T8" fmla="*/ 87 w 87"/>
                  <a:gd name="T9" fmla="*/ 43 h 190"/>
                  <a:gd name="T10" fmla="*/ 44 w 87"/>
                  <a:gd name="T11" fmla="*/ 0 h 190"/>
                  <a:gd name="T12" fmla="*/ 43 w 87"/>
                  <a:gd name="T13" fmla="*/ 0 h 190"/>
                  <a:gd name="T14" fmla="*/ 43 w 87"/>
                  <a:gd name="T15" fmla="*/ 0 h 190"/>
                  <a:gd name="T16" fmla="*/ 0 w 87"/>
                  <a:gd name="T17" fmla="*/ 43 h 190"/>
                  <a:gd name="T18" fmla="*/ 0 w 87"/>
                  <a:gd name="T19" fmla="*/ 147 h 190"/>
                  <a:gd name="T20" fmla="*/ 43 w 87"/>
                  <a:gd name="T21" fmla="*/ 19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7" h="190">
                    <a:moveTo>
                      <a:pt x="43" y="190"/>
                    </a:moveTo>
                    <a:cubicBezTo>
                      <a:pt x="43" y="190"/>
                      <a:pt x="43" y="190"/>
                      <a:pt x="43" y="190"/>
                    </a:cubicBezTo>
                    <a:cubicBezTo>
                      <a:pt x="44" y="190"/>
                      <a:pt x="44" y="190"/>
                      <a:pt x="44" y="190"/>
                    </a:cubicBezTo>
                    <a:cubicBezTo>
                      <a:pt x="68" y="190"/>
                      <a:pt x="87" y="171"/>
                      <a:pt x="87" y="147"/>
                    </a:cubicBezTo>
                    <a:cubicBezTo>
                      <a:pt x="87" y="43"/>
                      <a:pt x="87" y="43"/>
                      <a:pt x="87" y="43"/>
                    </a:cubicBezTo>
                    <a:cubicBezTo>
                      <a:pt x="87" y="19"/>
                      <a:pt x="68" y="0"/>
                      <a:pt x="44" y="0"/>
                    </a:cubicBezTo>
                    <a:cubicBezTo>
                      <a:pt x="44" y="0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9"/>
                      <a:pt x="0" y="43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71"/>
                      <a:pt x="19" y="190"/>
                      <a:pt x="43" y="19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914309">
                  <a:defRPr/>
                </a:pPr>
                <a:endParaRPr lang="zh-CN" altLang="en-US" sz="250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5" name="组合 44"/>
          <p:cNvGrpSpPr>
            <a:grpSpLocks/>
          </p:cNvGrpSpPr>
          <p:nvPr/>
        </p:nvGrpSpPr>
        <p:grpSpPr bwMode="auto">
          <a:xfrm>
            <a:off x="5138069" y="4251091"/>
            <a:ext cx="1896816" cy="1970543"/>
            <a:chOff x="4854966" y="4355480"/>
            <a:chExt cx="1897870" cy="1969070"/>
          </a:xfrm>
          <a:solidFill>
            <a:schemeClr val="bg1"/>
          </a:solidFill>
        </p:grpSpPr>
        <p:sp>
          <p:nvSpPr>
            <p:cNvPr id="46" name="泪滴形 45"/>
            <p:cNvSpPr/>
            <p:nvPr/>
          </p:nvSpPr>
          <p:spPr>
            <a:xfrm rot="13500000" flipV="1">
              <a:off x="4854966" y="4426880"/>
              <a:ext cx="1897870" cy="1897670"/>
            </a:xfrm>
            <a:prstGeom prst="teardrop">
              <a:avLst/>
            </a:prstGeom>
            <a:gradFill>
              <a:gsLst>
                <a:gs pos="0">
                  <a:srgbClr val="C00000"/>
                </a:gs>
                <a:gs pos="77000">
                  <a:srgbClr val="FF00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09">
                <a:defRPr/>
              </a:pPr>
              <a:endParaRPr lang="zh-CN" altLang="en-US" sz="25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47" name="组合 46"/>
            <p:cNvGrpSpPr>
              <a:grpSpLocks noChangeAspect="1"/>
            </p:cNvGrpSpPr>
            <p:nvPr/>
          </p:nvGrpSpPr>
          <p:grpSpPr>
            <a:xfrm>
              <a:off x="5541401" y="4355480"/>
              <a:ext cx="525001" cy="540000"/>
              <a:chOff x="7240588" y="6794047"/>
              <a:chExt cx="388938" cy="400050"/>
            </a:xfrm>
            <a:grpFill/>
          </p:grpSpPr>
          <p:sp>
            <p:nvSpPr>
              <p:cNvPr id="48" name="Freeform 405"/>
              <p:cNvSpPr>
                <a:spLocks/>
              </p:cNvSpPr>
              <p:nvPr/>
            </p:nvSpPr>
            <p:spPr bwMode="auto">
              <a:xfrm>
                <a:off x="7339013" y="6794047"/>
                <a:ext cx="127000" cy="125413"/>
              </a:xfrm>
              <a:custGeom>
                <a:avLst/>
                <a:gdLst>
                  <a:gd name="T0" fmla="*/ 45 w 91"/>
                  <a:gd name="T1" fmla="*/ 91 h 91"/>
                  <a:gd name="T2" fmla="*/ 56 w 91"/>
                  <a:gd name="T3" fmla="*/ 90 h 91"/>
                  <a:gd name="T4" fmla="*/ 41 w 91"/>
                  <a:gd name="T5" fmla="*/ 77 h 91"/>
                  <a:gd name="T6" fmla="*/ 31 w 91"/>
                  <a:gd name="T7" fmla="*/ 60 h 91"/>
                  <a:gd name="T8" fmla="*/ 37 w 91"/>
                  <a:gd name="T9" fmla="*/ 40 h 91"/>
                  <a:gd name="T10" fmla="*/ 58 w 91"/>
                  <a:gd name="T11" fmla="*/ 31 h 91"/>
                  <a:gd name="T12" fmla="*/ 74 w 91"/>
                  <a:gd name="T13" fmla="*/ 37 h 91"/>
                  <a:gd name="T14" fmla="*/ 91 w 91"/>
                  <a:gd name="T15" fmla="*/ 50 h 91"/>
                  <a:gd name="T16" fmla="*/ 91 w 91"/>
                  <a:gd name="T17" fmla="*/ 46 h 91"/>
                  <a:gd name="T18" fmla="*/ 45 w 91"/>
                  <a:gd name="T19" fmla="*/ 0 h 91"/>
                  <a:gd name="T20" fmla="*/ 0 w 91"/>
                  <a:gd name="T21" fmla="*/ 46 h 91"/>
                  <a:gd name="T22" fmla="*/ 45 w 91"/>
                  <a:gd name="T23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1" h="91">
                    <a:moveTo>
                      <a:pt x="45" y="91"/>
                    </a:moveTo>
                    <a:cubicBezTo>
                      <a:pt x="49" y="91"/>
                      <a:pt x="53" y="91"/>
                      <a:pt x="56" y="90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35" y="73"/>
                      <a:pt x="32" y="67"/>
                      <a:pt x="31" y="60"/>
                    </a:cubicBezTo>
                    <a:cubicBezTo>
                      <a:pt x="31" y="53"/>
                      <a:pt x="33" y="46"/>
                      <a:pt x="37" y="40"/>
                    </a:cubicBezTo>
                    <a:cubicBezTo>
                      <a:pt x="42" y="34"/>
                      <a:pt x="50" y="31"/>
                      <a:pt x="58" y="31"/>
                    </a:cubicBezTo>
                    <a:cubicBezTo>
                      <a:pt x="64" y="31"/>
                      <a:pt x="70" y="33"/>
                      <a:pt x="74" y="37"/>
                    </a:cubicBezTo>
                    <a:cubicBezTo>
                      <a:pt x="91" y="50"/>
                      <a:pt x="91" y="50"/>
                      <a:pt x="91" y="50"/>
                    </a:cubicBezTo>
                    <a:cubicBezTo>
                      <a:pt x="91" y="49"/>
                      <a:pt x="91" y="47"/>
                      <a:pt x="91" y="46"/>
                    </a:cubicBezTo>
                    <a:cubicBezTo>
                      <a:pt x="91" y="21"/>
                      <a:pt x="71" y="0"/>
                      <a:pt x="45" y="0"/>
                    </a:cubicBez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5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914309">
                  <a:defRPr/>
                </a:pPr>
                <a:endParaRPr lang="zh-CN" altLang="en-US" sz="250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9" name="Freeform 407"/>
              <p:cNvSpPr>
                <a:spLocks/>
              </p:cNvSpPr>
              <p:nvPr/>
            </p:nvSpPr>
            <p:spPr bwMode="auto">
              <a:xfrm>
                <a:off x="7402513" y="6857547"/>
                <a:ext cx="227013" cy="198438"/>
              </a:xfrm>
              <a:custGeom>
                <a:avLst/>
                <a:gdLst>
                  <a:gd name="T0" fmla="*/ 104 w 163"/>
                  <a:gd name="T1" fmla="*/ 26 h 143"/>
                  <a:gd name="T2" fmla="*/ 79 w 163"/>
                  <a:gd name="T3" fmla="*/ 31 h 143"/>
                  <a:gd name="T4" fmla="*/ 66 w 163"/>
                  <a:gd name="T5" fmla="*/ 40 h 143"/>
                  <a:gd name="T6" fmla="*/ 20 w 163"/>
                  <a:gd name="T7" fmla="*/ 2 h 143"/>
                  <a:gd name="T8" fmla="*/ 13 w 163"/>
                  <a:gd name="T9" fmla="*/ 0 h 143"/>
                  <a:gd name="T10" fmla="*/ 4 w 163"/>
                  <a:gd name="T11" fmla="*/ 4 h 143"/>
                  <a:gd name="T12" fmla="*/ 5 w 163"/>
                  <a:gd name="T13" fmla="*/ 20 h 143"/>
                  <a:gd name="T14" fmla="*/ 52 w 163"/>
                  <a:gd name="T15" fmla="*/ 58 h 143"/>
                  <a:gd name="T16" fmla="*/ 46 w 163"/>
                  <a:gd name="T17" fmla="*/ 73 h 143"/>
                  <a:gd name="T18" fmla="*/ 45 w 163"/>
                  <a:gd name="T19" fmla="*/ 81 h 143"/>
                  <a:gd name="T20" fmla="*/ 73 w 163"/>
                  <a:gd name="T21" fmla="*/ 66 h 143"/>
                  <a:gd name="T22" fmla="*/ 89 w 163"/>
                  <a:gd name="T23" fmla="*/ 62 h 143"/>
                  <a:gd name="T24" fmla="*/ 119 w 163"/>
                  <a:gd name="T25" fmla="*/ 79 h 143"/>
                  <a:gd name="T26" fmla="*/ 106 w 163"/>
                  <a:gd name="T27" fmla="*/ 125 h 143"/>
                  <a:gd name="T28" fmla="*/ 82 w 163"/>
                  <a:gd name="T29" fmla="*/ 139 h 143"/>
                  <a:gd name="T30" fmla="*/ 104 w 163"/>
                  <a:gd name="T31" fmla="*/ 143 h 143"/>
                  <a:gd name="T32" fmla="*/ 163 w 163"/>
                  <a:gd name="T33" fmla="*/ 84 h 143"/>
                  <a:gd name="T34" fmla="*/ 104 w 163"/>
                  <a:gd name="T35" fmla="*/ 2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3" h="143">
                    <a:moveTo>
                      <a:pt x="104" y="26"/>
                    </a:moveTo>
                    <a:cubicBezTo>
                      <a:pt x="95" y="26"/>
                      <a:pt x="86" y="28"/>
                      <a:pt x="79" y="31"/>
                    </a:cubicBezTo>
                    <a:cubicBezTo>
                      <a:pt x="74" y="34"/>
                      <a:pt x="70" y="36"/>
                      <a:pt x="66" y="40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8" y="0"/>
                      <a:pt x="15" y="0"/>
                      <a:pt x="13" y="0"/>
                    </a:cubicBezTo>
                    <a:cubicBezTo>
                      <a:pt x="9" y="0"/>
                      <a:pt x="6" y="1"/>
                      <a:pt x="4" y="4"/>
                    </a:cubicBezTo>
                    <a:cubicBezTo>
                      <a:pt x="0" y="9"/>
                      <a:pt x="1" y="16"/>
                      <a:pt x="5" y="20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49" y="62"/>
                      <a:pt x="47" y="67"/>
                      <a:pt x="46" y="73"/>
                    </a:cubicBezTo>
                    <a:cubicBezTo>
                      <a:pt x="46" y="75"/>
                      <a:pt x="45" y="78"/>
                      <a:pt x="45" y="81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78" y="63"/>
                      <a:pt x="84" y="62"/>
                      <a:pt x="89" y="62"/>
                    </a:cubicBezTo>
                    <a:cubicBezTo>
                      <a:pt x="102" y="62"/>
                      <a:pt x="113" y="68"/>
                      <a:pt x="119" y="79"/>
                    </a:cubicBezTo>
                    <a:cubicBezTo>
                      <a:pt x="128" y="95"/>
                      <a:pt x="122" y="116"/>
                      <a:pt x="106" y="125"/>
                    </a:cubicBezTo>
                    <a:cubicBezTo>
                      <a:pt x="82" y="139"/>
                      <a:pt x="82" y="139"/>
                      <a:pt x="82" y="139"/>
                    </a:cubicBezTo>
                    <a:cubicBezTo>
                      <a:pt x="88" y="141"/>
                      <a:pt x="96" y="143"/>
                      <a:pt x="104" y="143"/>
                    </a:cubicBezTo>
                    <a:cubicBezTo>
                      <a:pt x="136" y="143"/>
                      <a:pt x="163" y="117"/>
                      <a:pt x="163" y="84"/>
                    </a:cubicBezTo>
                    <a:cubicBezTo>
                      <a:pt x="163" y="52"/>
                      <a:pt x="136" y="26"/>
                      <a:pt x="104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914309">
                  <a:defRPr/>
                </a:pPr>
                <a:endParaRPr lang="zh-CN" altLang="en-US" sz="250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0" name="Freeform 408"/>
              <p:cNvSpPr>
                <a:spLocks/>
              </p:cNvSpPr>
              <p:nvPr/>
            </p:nvSpPr>
            <p:spPr bwMode="auto">
              <a:xfrm>
                <a:off x="7240588" y="6963909"/>
                <a:ext cx="315913" cy="230188"/>
              </a:xfrm>
              <a:custGeom>
                <a:avLst/>
                <a:gdLst>
                  <a:gd name="T0" fmla="*/ 152 w 227"/>
                  <a:gd name="T1" fmla="*/ 69 h 165"/>
                  <a:gd name="T2" fmla="*/ 215 w 227"/>
                  <a:gd name="T3" fmla="*/ 35 h 165"/>
                  <a:gd name="T4" fmla="*/ 222 w 227"/>
                  <a:gd name="T5" fmla="*/ 9 h 165"/>
                  <a:gd name="T6" fmla="*/ 205 w 227"/>
                  <a:gd name="T7" fmla="*/ 0 h 165"/>
                  <a:gd name="T8" fmla="*/ 196 w 227"/>
                  <a:gd name="T9" fmla="*/ 2 h 165"/>
                  <a:gd name="T10" fmla="*/ 135 w 227"/>
                  <a:gd name="T11" fmla="*/ 36 h 165"/>
                  <a:gd name="T12" fmla="*/ 123 w 227"/>
                  <a:gd name="T13" fmla="*/ 26 h 165"/>
                  <a:gd name="T14" fmla="*/ 77 w 227"/>
                  <a:gd name="T15" fmla="*/ 11 h 165"/>
                  <a:gd name="T16" fmla="*/ 0 w 227"/>
                  <a:gd name="T17" fmla="*/ 88 h 165"/>
                  <a:gd name="T18" fmla="*/ 77 w 227"/>
                  <a:gd name="T19" fmla="*/ 165 h 165"/>
                  <a:gd name="T20" fmla="*/ 155 w 227"/>
                  <a:gd name="T21" fmla="*/ 88 h 165"/>
                  <a:gd name="T22" fmla="*/ 154 w 227"/>
                  <a:gd name="T23" fmla="*/ 85 h 165"/>
                  <a:gd name="T24" fmla="*/ 152 w 227"/>
                  <a:gd name="T25" fmla="*/ 69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7" h="165">
                    <a:moveTo>
                      <a:pt x="152" y="69"/>
                    </a:moveTo>
                    <a:cubicBezTo>
                      <a:pt x="215" y="35"/>
                      <a:pt x="215" y="35"/>
                      <a:pt x="215" y="35"/>
                    </a:cubicBezTo>
                    <a:cubicBezTo>
                      <a:pt x="224" y="30"/>
                      <a:pt x="227" y="18"/>
                      <a:pt x="222" y="9"/>
                    </a:cubicBezTo>
                    <a:cubicBezTo>
                      <a:pt x="219" y="3"/>
                      <a:pt x="212" y="0"/>
                      <a:pt x="205" y="0"/>
                    </a:cubicBezTo>
                    <a:cubicBezTo>
                      <a:pt x="202" y="0"/>
                      <a:pt x="199" y="0"/>
                      <a:pt x="196" y="2"/>
                    </a:cubicBezTo>
                    <a:cubicBezTo>
                      <a:pt x="135" y="36"/>
                      <a:pt x="135" y="36"/>
                      <a:pt x="135" y="36"/>
                    </a:cubicBezTo>
                    <a:cubicBezTo>
                      <a:pt x="131" y="32"/>
                      <a:pt x="127" y="29"/>
                      <a:pt x="123" y="26"/>
                    </a:cubicBezTo>
                    <a:cubicBezTo>
                      <a:pt x="110" y="16"/>
                      <a:pt x="94" y="11"/>
                      <a:pt x="77" y="11"/>
                    </a:cubicBezTo>
                    <a:cubicBezTo>
                      <a:pt x="35" y="11"/>
                      <a:pt x="0" y="45"/>
                      <a:pt x="0" y="88"/>
                    </a:cubicBezTo>
                    <a:cubicBezTo>
                      <a:pt x="0" y="131"/>
                      <a:pt x="35" y="165"/>
                      <a:pt x="77" y="165"/>
                    </a:cubicBezTo>
                    <a:cubicBezTo>
                      <a:pt x="120" y="165"/>
                      <a:pt x="155" y="131"/>
                      <a:pt x="155" y="88"/>
                    </a:cubicBezTo>
                    <a:cubicBezTo>
                      <a:pt x="155" y="87"/>
                      <a:pt x="155" y="86"/>
                      <a:pt x="154" y="85"/>
                    </a:cubicBezTo>
                    <a:cubicBezTo>
                      <a:pt x="154" y="80"/>
                      <a:pt x="154" y="75"/>
                      <a:pt x="152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914309">
                  <a:defRPr/>
                </a:pPr>
                <a:endParaRPr lang="zh-CN" altLang="en-US" sz="250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1" name="组合 50"/>
          <p:cNvGrpSpPr>
            <a:grpSpLocks/>
          </p:cNvGrpSpPr>
          <p:nvPr/>
        </p:nvGrpSpPr>
        <p:grpSpPr bwMode="auto">
          <a:xfrm>
            <a:off x="6720602" y="2864882"/>
            <a:ext cx="1896816" cy="1897502"/>
            <a:chOff x="6438262" y="3038866"/>
            <a:chExt cx="1897870" cy="1897870"/>
          </a:xfrm>
          <a:solidFill>
            <a:schemeClr val="bg1"/>
          </a:solidFill>
        </p:grpSpPr>
        <p:sp>
          <p:nvSpPr>
            <p:cNvPr id="52" name="泪滴形 51"/>
            <p:cNvSpPr/>
            <p:nvPr/>
          </p:nvSpPr>
          <p:spPr>
            <a:xfrm rot="8100000" flipV="1">
              <a:off x="6438262" y="3038866"/>
              <a:ext cx="1897870" cy="1897870"/>
            </a:xfrm>
            <a:prstGeom prst="teardrop">
              <a:avLst/>
            </a:prstGeom>
            <a:gradFill>
              <a:gsLst>
                <a:gs pos="0">
                  <a:srgbClr val="C00000"/>
                </a:gs>
                <a:gs pos="77000">
                  <a:srgbClr val="FF00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09">
                <a:defRPr/>
              </a:pPr>
              <a:endParaRPr lang="zh-CN" altLang="en-US" sz="25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53" name="组合 52"/>
            <p:cNvGrpSpPr>
              <a:grpSpLocks noChangeAspect="1"/>
            </p:cNvGrpSpPr>
            <p:nvPr/>
          </p:nvGrpSpPr>
          <p:grpSpPr>
            <a:xfrm>
              <a:off x="7839999" y="3717801"/>
              <a:ext cx="318025" cy="540000"/>
              <a:chOff x="11322051" y="6770687"/>
              <a:chExt cx="236538" cy="401638"/>
            </a:xfrm>
            <a:grpFill/>
          </p:grpSpPr>
          <p:sp>
            <p:nvSpPr>
              <p:cNvPr id="54" name="Freeform 492"/>
              <p:cNvSpPr>
                <a:spLocks noEditPoints="1"/>
              </p:cNvSpPr>
              <p:nvPr/>
            </p:nvSpPr>
            <p:spPr bwMode="auto">
              <a:xfrm>
                <a:off x="11322051" y="6770687"/>
                <a:ext cx="236538" cy="320675"/>
              </a:xfrm>
              <a:custGeom>
                <a:avLst/>
                <a:gdLst>
                  <a:gd name="T0" fmla="*/ 86 w 170"/>
                  <a:gd name="T1" fmla="*/ 0 h 230"/>
                  <a:gd name="T2" fmla="*/ 85 w 170"/>
                  <a:gd name="T3" fmla="*/ 0 h 230"/>
                  <a:gd name="T4" fmla="*/ 84 w 170"/>
                  <a:gd name="T5" fmla="*/ 0 h 230"/>
                  <a:gd name="T6" fmla="*/ 0 w 170"/>
                  <a:gd name="T7" fmla="*/ 96 h 230"/>
                  <a:gd name="T8" fmla="*/ 50 w 170"/>
                  <a:gd name="T9" fmla="*/ 230 h 230"/>
                  <a:gd name="T10" fmla="*/ 120 w 170"/>
                  <a:gd name="T11" fmla="*/ 230 h 230"/>
                  <a:gd name="T12" fmla="*/ 170 w 170"/>
                  <a:gd name="T13" fmla="*/ 96 h 230"/>
                  <a:gd name="T14" fmla="*/ 86 w 170"/>
                  <a:gd name="T15" fmla="*/ 0 h 230"/>
                  <a:gd name="T16" fmla="*/ 105 w 170"/>
                  <a:gd name="T17" fmla="*/ 210 h 230"/>
                  <a:gd name="T18" fmla="*/ 97 w 170"/>
                  <a:gd name="T19" fmla="*/ 210 h 230"/>
                  <a:gd name="T20" fmla="*/ 97 w 170"/>
                  <a:gd name="T21" fmla="*/ 159 h 230"/>
                  <a:gd name="T22" fmla="*/ 73 w 170"/>
                  <a:gd name="T23" fmla="*/ 159 h 230"/>
                  <a:gd name="T24" fmla="*/ 73 w 170"/>
                  <a:gd name="T25" fmla="*/ 210 h 230"/>
                  <a:gd name="T26" fmla="*/ 65 w 170"/>
                  <a:gd name="T27" fmla="*/ 210 h 230"/>
                  <a:gd name="T28" fmla="*/ 49 w 170"/>
                  <a:gd name="T29" fmla="*/ 176 h 230"/>
                  <a:gd name="T30" fmla="*/ 20 w 170"/>
                  <a:gd name="T31" fmla="*/ 96 h 230"/>
                  <a:gd name="T32" fmla="*/ 49 w 170"/>
                  <a:gd name="T33" fmla="*/ 30 h 230"/>
                  <a:gd name="T34" fmla="*/ 84 w 170"/>
                  <a:gd name="T35" fmla="*/ 20 h 230"/>
                  <a:gd name="T36" fmla="*/ 84 w 170"/>
                  <a:gd name="T37" fmla="*/ 20 h 230"/>
                  <a:gd name="T38" fmla="*/ 85 w 170"/>
                  <a:gd name="T39" fmla="*/ 20 h 230"/>
                  <a:gd name="T40" fmla="*/ 86 w 170"/>
                  <a:gd name="T41" fmla="*/ 20 h 230"/>
                  <a:gd name="T42" fmla="*/ 86 w 170"/>
                  <a:gd name="T43" fmla="*/ 20 h 230"/>
                  <a:gd name="T44" fmla="*/ 121 w 170"/>
                  <a:gd name="T45" fmla="*/ 30 h 230"/>
                  <a:gd name="T46" fmla="*/ 150 w 170"/>
                  <a:gd name="T47" fmla="*/ 96 h 230"/>
                  <a:gd name="T48" fmla="*/ 121 w 170"/>
                  <a:gd name="T49" fmla="*/ 176 h 230"/>
                  <a:gd name="T50" fmla="*/ 105 w 170"/>
                  <a:gd name="T51" fmla="*/ 21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70" h="230">
                    <a:moveTo>
                      <a:pt x="86" y="0"/>
                    </a:moveTo>
                    <a:cubicBezTo>
                      <a:pt x="85" y="0"/>
                      <a:pt x="85" y="0"/>
                      <a:pt x="85" y="0"/>
                    </a:cubicBezTo>
                    <a:cubicBezTo>
                      <a:pt x="85" y="0"/>
                      <a:pt x="84" y="0"/>
                      <a:pt x="84" y="0"/>
                    </a:cubicBezTo>
                    <a:cubicBezTo>
                      <a:pt x="74" y="0"/>
                      <a:pt x="0" y="3"/>
                      <a:pt x="0" y="96"/>
                    </a:cubicBezTo>
                    <a:cubicBezTo>
                      <a:pt x="0" y="136"/>
                      <a:pt x="50" y="210"/>
                      <a:pt x="50" y="230"/>
                    </a:cubicBezTo>
                    <a:cubicBezTo>
                      <a:pt x="120" y="230"/>
                      <a:pt x="120" y="230"/>
                      <a:pt x="120" y="230"/>
                    </a:cubicBezTo>
                    <a:cubicBezTo>
                      <a:pt x="120" y="210"/>
                      <a:pt x="170" y="136"/>
                      <a:pt x="170" y="96"/>
                    </a:cubicBezTo>
                    <a:cubicBezTo>
                      <a:pt x="170" y="3"/>
                      <a:pt x="96" y="0"/>
                      <a:pt x="86" y="0"/>
                    </a:cubicBezTo>
                    <a:close/>
                    <a:moveTo>
                      <a:pt x="105" y="210"/>
                    </a:moveTo>
                    <a:cubicBezTo>
                      <a:pt x="97" y="210"/>
                      <a:pt x="97" y="210"/>
                      <a:pt x="97" y="210"/>
                    </a:cubicBezTo>
                    <a:cubicBezTo>
                      <a:pt x="97" y="159"/>
                      <a:pt x="97" y="159"/>
                      <a:pt x="97" y="159"/>
                    </a:cubicBezTo>
                    <a:cubicBezTo>
                      <a:pt x="73" y="159"/>
                      <a:pt x="73" y="159"/>
                      <a:pt x="73" y="159"/>
                    </a:cubicBezTo>
                    <a:cubicBezTo>
                      <a:pt x="73" y="210"/>
                      <a:pt x="73" y="210"/>
                      <a:pt x="73" y="210"/>
                    </a:cubicBezTo>
                    <a:cubicBezTo>
                      <a:pt x="65" y="210"/>
                      <a:pt x="65" y="210"/>
                      <a:pt x="65" y="210"/>
                    </a:cubicBezTo>
                    <a:cubicBezTo>
                      <a:pt x="62" y="201"/>
                      <a:pt x="56" y="190"/>
                      <a:pt x="49" y="176"/>
                    </a:cubicBezTo>
                    <a:cubicBezTo>
                      <a:pt x="37" y="150"/>
                      <a:pt x="20" y="115"/>
                      <a:pt x="20" y="96"/>
                    </a:cubicBezTo>
                    <a:cubicBezTo>
                      <a:pt x="20" y="64"/>
                      <a:pt x="30" y="42"/>
                      <a:pt x="49" y="30"/>
                    </a:cubicBezTo>
                    <a:cubicBezTo>
                      <a:pt x="65" y="20"/>
                      <a:pt x="82" y="20"/>
                      <a:pt x="84" y="20"/>
                    </a:cubicBezTo>
                    <a:cubicBezTo>
                      <a:pt x="84" y="20"/>
                      <a:pt x="84" y="20"/>
                      <a:pt x="84" y="20"/>
                    </a:cubicBezTo>
                    <a:cubicBezTo>
                      <a:pt x="85" y="20"/>
                      <a:pt x="85" y="20"/>
                      <a:pt x="85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8" y="20"/>
                      <a:pt x="105" y="20"/>
                      <a:pt x="121" y="30"/>
                    </a:cubicBezTo>
                    <a:cubicBezTo>
                      <a:pt x="140" y="42"/>
                      <a:pt x="150" y="64"/>
                      <a:pt x="150" y="96"/>
                    </a:cubicBezTo>
                    <a:cubicBezTo>
                      <a:pt x="150" y="115"/>
                      <a:pt x="133" y="150"/>
                      <a:pt x="121" y="176"/>
                    </a:cubicBezTo>
                    <a:cubicBezTo>
                      <a:pt x="114" y="190"/>
                      <a:pt x="108" y="201"/>
                      <a:pt x="105" y="21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914309">
                  <a:defRPr/>
                </a:pPr>
                <a:endParaRPr lang="zh-CN" altLang="en-US" sz="25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5" name="Rectangle 493"/>
              <p:cNvSpPr>
                <a:spLocks noChangeArrowheads="1"/>
              </p:cNvSpPr>
              <p:nvPr/>
            </p:nvSpPr>
            <p:spPr bwMode="auto">
              <a:xfrm>
                <a:off x="11391901" y="7105649"/>
                <a:ext cx="98425" cy="26988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914309">
                  <a:defRPr/>
                </a:pPr>
                <a:endParaRPr lang="zh-CN" altLang="en-US" sz="25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6" name="Rectangle 494"/>
              <p:cNvSpPr>
                <a:spLocks noChangeArrowheads="1"/>
              </p:cNvSpPr>
              <p:nvPr/>
            </p:nvSpPr>
            <p:spPr bwMode="auto">
              <a:xfrm>
                <a:off x="11417301" y="7145337"/>
                <a:ext cx="49213" cy="26988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914309">
                  <a:defRPr/>
                </a:pPr>
                <a:endParaRPr lang="zh-CN" altLang="en-US" sz="25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3553950" y="2864882"/>
            <a:ext cx="1898404" cy="1897502"/>
            <a:chOff x="3271670" y="3038866"/>
            <a:chExt cx="1897870" cy="1897870"/>
          </a:xfrm>
          <a:solidFill>
            <a:schemeClr val="bg1"/>
          </a:solidFill>
        </p:grpSpPr>
        <p:sp>
          <p:nvSpPr>
            <p:cNvPr id="58" name="泪滴形 57"/>
            <p:cNvSpPr/>
            <p:nvPr/>
          </p:nvSpPr>
          <p:spPr>
            <a:xfrm rot="13500000" flipH="1" flipV="1">
              <a:off x="3271670" y="3038867"/>
              <a:ext cx="1897870" cy="1897870"/>
            </a:xfrm>
            <a:prstGeom prst="teardrop">
              <a:avLst/>
            </a:prstGeom>
            <a:gradFill>
              <a:gsLst>
                <a:gs pos="0">
                  <a:srgbClr val="C00000"/>
                </a:gs>
                <a:gs pos="77000">
                  <a:srgbClr val="FF00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09">
                <a:defRPr/>
              </a:pPr>
              <a:endParaRPr lang="zh-CN" altLang="en-US" sz="25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9" name="Freeform 169"/>
            <p:cNvSpPr>
              <a:spLocks noChangeAspect="1"/>
            </p:cNvSpPr>
            <p:nvPr/>
          </p:nvSpPr>
          <p:spPr bwMode="auto">
            <a:xfrm>
              <a:off x="3482720" y="3717017"/>
              <a:ext cx="360215" cy="541567"/>
            </a:xfrm>
            <a:custGeom>
              <a:avLst/>
              <a:gdLst>
                <a:gd name="T0" fmla="*/ 144 w 192"/>
                <a:gd name="T1" fmla="*/ 192 h 288"/>
                <a:gd name="T2" fmla="*/ 130 w 192"/>
                <a:gd name="T3" fmla="*/ 194 h 288"/>
                <a:gd name="T4" fmla="*/ 120 w 192"/>
                <a:gd name="T5" fmla="*/ 192 h 288"/>
                <a:gd name="T6" fmla="*/ 96 w 192"/>
                <a:gd name="T7" fmla="*/ 167 h 288"/>
                <a:gd name="T8" fmla="*/ 94 w 192"/>
                <a:gd name="T9" fmla="*/ 158 h 288"/>
                <a:gd name="T10" fmla="*/ 96 w 192"/>
                <a:gd name="T11" fmla="*/ 144 h 288"/>
                <a:gd name="T12" fmla="*/ 94 w 192"/>
                <a:gd name="T13" fmla="*/ 131 h 288"/>
                <a:gd name="T14" fmla="*/ 96 w 192"/>
                <a:gd name="T15" fmla="*/ 121 h 288"/>
                <a:gd name="T16" fmla="*/ 121 w 192"/>
                <a:gd name="T17" fmla="*/ 96 h 288"/>
                <a:gd name="T18" fmla="*/ 131 w 192"/>
                <a:gd name="T19" fmla="*/ 94 h 288"/>
                <a:gd name="T20" fmla="*/ 144 w 192"/>
                <a:gd name="T21" fmla="*/ 96 h 288"/>
                <a:gd name="T22" fmla="*/ 192 w 192"/>
                <a:gd name="T23" fmla="*/ 48 h 288"/>
                <a:gd name="T24" fmla="*/ 144 w 192"/>
                <a:gd name="T25" fmla="*/ 0 h 288"/>
                <a:gd name="T26" fmla="*/ 96 w 192"/>
                <a:gd name="T27" fmla="*/ 48 h 288"/>
                <a:gd name="T28" fmla="*/ 98 w 192"/>
                <a:gd name="T29" fmla="*/ 62 h 288"/>
                <a:gd name="T30" fmla="*/ 96 w 192"/>
                <a:gd name="T31" fmla="*/ 71 h 288"/>
                <a:gd name="T32" fmla="*/ 71 w 192"/>
                <a:gd name="T33" fmla="*/ 96 h 288"/>
                <a:gd name="T34" fmla="*/ 62 w 192"/>
                <a:gd name="T35" fmla="*/ 98 h 288"/>
                <a:gd name="T36" fmla="*/ 48 w 192"/>
                <a:gd name="T37" fmla="*/ 96 h 288"/>
                <a:gd name="T38" fmla="*/ 0 w 192"/>
                <a:gd name="T39" fmla="*/ 144 h 288"/>
                <a:gd name="T40" fmla="*/ 48 w 192"/>
                <a:gd name="T41" fmla="*/ 192 h 288"/>
                <a:gd name="T42" fmla="*/ 60 w 192"/>
                <a:gd name="T43" fmla="*/ 190 h 288"/>
                <a:gd name="T44" fmla="*/ 70 w 192"/>
                <a:gd name="T45" fmla="*/ 192 h 288"/>
                <a:gd name="T46" fmla="*/ 95 w 192"/>
                <a:gd name="T47" fmla="*/ 218 h 288"/>
                <a:gd name="T48" fmla="*/ 98 w 192"/>
                <a:gd name="T49" fmla="*/ 227 h 288"/>
                <a:gd name="T50" fmla="*/ 96 w 192"/>
                <a:gd name="T51" fmla="*/ 240 h 288"/>
                <a:gd name="T52" fmla="*/ 144 w 192"/>
                <a:gd name="T53" fmla="*/ 288 h 288"/>
                <a:gd name="T54" fmla="*/ 192 w 192"/>
                <a:gd name="T55" fmla="*/ 240 h 288"/>
                <a:gd name="T56" fmla="*/ 144 w 192"/>
                <a:gd name="T57" fmla="*/ 19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2" h="288">
                  <a:moveTo>
                    <a:pt x="144" y="192"/>
                  </a:moveTo>
                  <a:cubicBezTo>
                    <a:pt x="137" y="192"/>
                    <a:pt x="130" y="194"/>
                    <a:pt x="130" y="194"/>
                  </a:cubicBezTo>
                  <a:cubicBezTo>
                    <a:pt x="127" y="195"/>
                    <a:pt x="123" y="194"/>
                    <a:pt x="120" y="192"/>
                  </a:cubicBezTo>
                  <a:cubicBezTo>
                    <a:pt x="96" y="167"/>
                    <a:pt x="96" y="167"/>
                    <a:pt x="96" y="167"/>
                  </a:cubicBezTo>
                  <a:cubicBezTo>
                    <a:pt x="94" y="165"/>
                    <a:pt x="93" y="161"/>
                    <a:pt x="94" y="158"/>
                  </a:cubicBezTo>
                  <a:cubicBezTo>
                    <a:pt x="94" y="158"/>
                    <a:pt x="96" y="151"/>
                    <a:pt x="96" y="144"/>
                  </a:cubicBezTo>
                  <a:cubicBezTo>
                    <a:pt x="96" y="137"/>
                    <a:pt x="94" y="131"/>
                    <a:pt x="94" y="131"/>
                  </a:cubicBezTo>
                  <a:cubicBezTo>
                    <a:pt x="93" y="128"/>
                    <a:pt x="94" y="124"/>
                    <a:pt x="96" y="121"/>
                  </a:cubicBezTo>
                  <a:cubicBezTo>
                    <a:pt x="121" y="96"/>
                    <a:pt x="121" y="96"/>
                    <a:pt x="121" y="96"/>
                  </a:cubicBezTo>
                  <a:cubicBezTo>
                    <a:pt x="123" y="94"/>
                    <a:pt x="128" y="93"/>
                    <a:pt x="131" y="94"/>
                  </a:cubicBezTo>
                  <a:cubicBezTo>
                    <a:pt x="131" y="94"/>
                    <a:pt x="137" y="96"/>
                    <a:pt x="144" y="96"/>
                  </a:cubicBezTo>
                  <a:cubicBezTo>
                    <a:pt x="170" y="96"/>
                    <a:pt x="192" y="75"/>
                    <a:pt x="192" y="48"/>
                  </a:cubicBezTo>
                  <a:cubicBezTo>
                    <a:pt x="192" y="22"/>
                    <a:pt x="170" y="0"/>
                    <a:pt x="144" y="0"/>
                  </a:cubicBezTo>
                  <a:cubicBezTo>
                    <a:pt x="117" y="0"/>
                    <a:pt x="96" y="22"/>
                    <a:pt x="96" y="48"/>
                  </a:cubicBezTo>
                  <a:cubicBezTo>
                    <a:pt x="96" y="55"/>
                    <a:pt x="98" y="62"/>
                    <a:pt x="98" y="62"/>
                  </a:cubicBezTo>
                  <a:cubicBezTo>
                    <a:pt x="99" y="65"/>
                    <a:pt x="98" y="69"/>
                    <a:pt x="96" y="71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69" y="98"/>
                    <a:pt x="65" y="99"/>
                    <a:pt x="62" y="98"/>
                  </a:cubicBezTo>
                  <a:cubicBezTo>
                    <a:pt x="62" y="98"/>
                    <a:pt x="55" y="96"/>
                    <a:pt x="48" y="96"/>
                  </a:cubicBezTo>
                  <a:cubicBezTo>
                    <a:pt x="21" y="96"/>
                    <a:pt x="0" y="117"/>
                    <a:pt x="0" y="144"/>
                  </a:cubicBezTo>
                  <a:cubicBezTo>
                    <a:pt x="0" y="170"/>
                    <a:pt x="21" y="192"/>
                    <a:pt x="48" y="192"/>
                  </a:cubicBezTo>
                  <a:cubicBezTo>
                    <a:pt x="54" y="192"/>
                    <a:pt x="60" y="190"/>
                    <a:pt x="60" y="190"/>
                  </a:cubicBezTo>
                  <a:cubicBezTo>
                    <a:pt x="63" y="189"/>
                    <a:pt x="68" y="190"/>
                    <a:pt x="70" y="192"/>
                  </a:cubicBezTo>
                  <a:cubicBezTo>
                    <a:pt x="95" y="218"/>
                    <a:pt x="95" y="218"/>
                    <a:pt x="95" y="218"/>
                  </a:cubicBezTo>
                  <a:cubicBezTo>
                    <a:pt x="97" y="220"/>
                    <a:pt x="98" y="224"/>
                    <a:pt x="98" y="227"/>
                  </a:cubicBezTo>
                  <a:cubicBezTo>
                    <a:pt x="98" y="227"/>
                    <a:pt x="96" y="234"/>
                    <a:pt x="96" y="240"/>
                  </a:cubicBezTo>
                  <a:cubicBezTo>
                    <a:pt x="96" y="266"/>
                    <a:pt x="117" y="288"/>
                    <a:pt x="144" y="288"/>
                  </a:cubicBezTo>
                  <a:cubicBezTo>
                    <a:pt x="170" y="288"/>
                    <a:pt x="192" y="266"/>
                    <a:pt x="192" y="240"/>
                  </a:cubicBezTo>
                  <a:cubicBezTo>
                    <a:pt x="192" y="213"/>
                    <a:pt x="170" y="192"/>
                    <a:pt x="144" y="19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914309">
                <a:defRPr/>
              </a:pPr>
              <a:endParaRPr lang="zh-CN" altLang="en-US" sz="25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60" name="矩形 59"/>
          <p:cNvSpPr/>
          <p:nvPr/>
        </p:nvSpPr>
        <p:spPr>
          <a:xfrm>
            <a:off x="4123789" y="3277726"/>
            <a:ext cx="1364452" cy="446266"/>
          </a:xfrm>
          <a:prstGeom prst="rect">
            <a:avLst/>
          </a:prstGeom>
        </p:spPr>
        <p:txBody>
          <a:bodyPr wrap="none" lIns="91428" tIns="45715" rIns="91428" bIns="45715">
            <a:spAutoFit/>
          </a:bodyPr>
          <a:lstStyle/>
          <a:p>
            <a:pPr defTabSz="914309">
              <a:defRPr/>
            </a:pPr>
            <a:r>
              <a:rPr lang="zh-CN" altLang="en-US" sz="23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3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矩形 47"/>
          <p:cNvSpPr>
            <a:spLocks noChangeArrowheads="1"/>
          </p:cNvSpPr>
          <p:nvPr/>
        </p:nvSpPr>
        <p:spPr bwMode="auto">
          <a:xfrm>
            <a:off x="4138075" y="3627056"/>
            <a:ext cx="1455548" cy="812988"/>
          </a:xfrm>
          <a:prstGeom prst="rect">
            <a:avLst/>
          </a:prstGeom>
          <a:noFill/>
          <a:ln>
            <a:noFill/>
          </a:ln>
          <a:extLst/>
        </p:spPr>
        <p:txBody>
          <a:bodyPr lIns="91428" tIns="45715" rIns="91428" bIns="4571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309">
              <a:lnSpc>
                <a:spcPct val="130000"/>
              </a:lnSpc>
              <a:spcBef>
                <a:spcPct val="0"/>
              </a:spcBef>
              <a:buNone/>
              <a:defRPr/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在此录入图表的描述说明，在此录入图表的说明</a:t>
            </a:r>
          </a:p>
        </p:txBody>
      </p:sp>
      <p:sp>
        <p:nvSpPr>
          <p:cNvPr id="62" name="矩形 61"/>
          <p:cNvSpPr/>
          <p:nvPr/>
        </p:nvSpPr>
        <p:spPr>
          <a:xfrm>
            <a:off x="6727571" y="3277726"/>
            <a:ext cx="1364452" cy="446266"/>
          </a:xfrm>
          <a:prstGeom prst="rect">
            <a:avLst/>
          </a:prstGeom>
        </p:spPr>
        <p:txBody>
          <a:bodyPr wrap="none" lIns="91428" tIns="45715" rIns="91428" bIns="45715">
            <a:spAutoFit/>
          </a:bodyPr>
          <a:lstStyle/>
          <a:p>
            <a:pPr algn="r" defTabSz="914309">
              <a:defRPr/>
            </a:pPr>
            <a:r>
              <a:rPr lang="zh-CN" altLang="en-US" sz="23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3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矩形 47"/>
          <p:cNvSpPr>
            <a:spLocks noChangeArrowheads="1"/>
          </p:cNvSpPr>
          <p:nvPr/>
        </p:nvSpPr>
        <p:spPr bwMode="auto">
          <a:xfrm>
            <a:off x="6636475" y="3627056"/>
            <a:ext cx="1455548" cy="812988"/>
          </a:xfrm>
          <a:prstGeom prst="rect">
            <a:avLst/>
          </a:prstGeom>
          <a:noFill/>
          <a:ln>
            <a:noFill/>
          </a:ln>
          <a:extLst/>
        </p:spPr>
        <p:txBody>
          <a:bodyPr lIns="91428" tIns="45715" rIns="91428" bIns="4571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defTabSz="914309">
              <a:lnSpc>
                <a:spcPct val="130000"/>
              </a:lnSpc>
              <a:spcBef>
                <a:spcPct val="0"/>
              </a:spcBef>
              <a:buNone/>
              <a:defRPr/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在此录入图表的描述说明，在此录入图表的说明</a:t>
            </a:r>
          </a:p>
        </p:txBody>
      </p:sp>
      <p:sp>
        <p:nvSpPr>
          <p:cNvPr id="64" name="矩形 63"/>
          <p:cNvSpPr/>
          <p:nvPr/>
        </p:nvSpPr>
        <p:spPr>
          <a:xfrm>
            <a:off x="5404250" y="2136048"/>
            <a:ext cx="1364453" cy="446266"/>
          </a:xfrm>
          <a:prstGeom prst="rect">
            <a:avLst/>
          </a:prstGeom>
        </p:spPr>
        <p:txBody>
          <a:bodyPr wrap="none" lIns="91428" tIns="45715" rIns="91428" bIns="45715">
            <a:spAutoFit/>
          </a:bodyPr>
          <a:lstStyle/>
          <a:p>
            <a:pPr algn="ctr" defTabSz="914309">
              <a:defRPr/>
            </a:pPr>
            <a:r>
              <a:rPr lang="zh-CN" altLang="en-US" sz="23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3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矩形 47"/>
          <p:cNvSpPr>
            <a:spLocks noChangeArrowheads="1"/>
          </p:cNvSpPr>
          <p:nvPr/>
        </p:nvSpPr>
        <p:spPr bwMode="auto">
          <a:xfrm>
            <a:off x="5407909" y="2485380"/>
            <a:ext cx="1357135" cy="812988"/>
          </a:xfrm>
          <a:prstGeom prst="rect">
            <a:avLst/>
          </a:prstGeom>
          <a:noFill/>
          <a:ln>
            <a:noFill/>
          </a:ln>
          <a:extLst/>
        </p:spPr>
        <p:txBody>
          <a:bodyPr lIns="91428" tIns="45715" rIns="91428" bIns="4571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309">
              <a:lnSpc>
                <a:spcPct val="130000"/>
              </a:lnSpc>
              <a:spcBef>
                <a:spcPct val="0"/>
              </a:spcBef>
              <a:buNone/>
              <a:defRPr/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在此录入图表的说明，在此录入图表的说明</a:t>
            </a:r>
          </a:p>
        </p:txBody>
      </p:sp>
      <p:sp>
        <p:nvSpPr>
          <p:cNvPr id="66" name="矩形 65"/>
          <p:cNvSpPr/>
          <p:nvPr/>
        </p:nvSpPr>
        <p:spPr>
          <a:xfrm>
            <a:off x="5412188" y="4846539"/>
            <a:ext cx="1364453" cy="446266"/>
          </a:xfrm>
          <a:prstGeom prst="rect">
            <a:avLst/>
          </a:prstGeom>
        </p:spPr>
        <p:txBody>
          <a:bodyPr wrap="none" lIns="91428" tIns="45715" rIns="91428" bIns="45715">
            <a:spAutoFit/>
          </a:bodyPr>
          <a:lstStyle/>
          <a:p>
            <a:pPr algn="ctr" defTabSz="914309">
              <a:defRPr/>
            </a:pPr>
            <a:r>
              <a:rPr lang="zh-CN" altLang="en-US" sz="23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3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矩形 47"/>
          <p:cNvSpPr>
            <a:spLocks noChangeArrowheads="1"/>
          </p:cNvSpPr>
          <p:nvPr/>
        </p:nvSpPr>
        <p:spPr bwMode="auto">
          <a:xfrm>
            <a:off x="5366641" y="5224452"/>
            <a:ext cx="1455548" cy="812988"/>
          </a:xfrm>
          <a:prstGeom prst="rect">
            <a:avLst/>
          </a:prstGeom>
          <a:noFill/>
          <a:ln>
            <a:noFill/>
          </a:ln>
          <a:extLst/>
        </p:spPr>
        <p:txBody>
          <a:bodyPr lIns="91428" tIns="45715" rIns="91428" bIns="4571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309">
              <a:lnSpc>
                <a:spcPct val="130000"/>
              </a:lnSpc>
              <a:spcBef>
                <a:spcPct val="0"/>
              </a:spcBef>
              <a:buNone/>
              <a:defRPr/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在此录入图表的描述说明，在此录入图表的说明</a:t>
            </a:r>
          </a:p>
        </p:txBody>
      </p:sp>
      <p:sp>
        <p:nvSpPr>
          <p:cNvPr id="71" name="Rectangle 2"/>
          <p:cNvSpPr>
            <a:spLocks noChangeArrowheads="1"/>
          </p:cNvSpPr>
          <p:nvPr/>
        </p:nvSpPr>
        <p:spPr bwMode="auto">
          <a:xfrm>
            <a:off x="1129159" y="213172"/>
            <a:ext cx="748632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 请输入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第五部分标题（文字可编辑） </a:t>
            </a:r>
            <a:endParaRPr lang="en-US" altLang="zh-CN" b="1" dirty="0"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6345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conveyor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6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85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100"/>
                            </p:stCondLst>
                            <p:childTnLst>
                              <p:par>
                                <p:cTn id="17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6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9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3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6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10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600"/>
                            </p:stCondLst>
                            <p:childTnLst>
                              <p:par>
                                <p:cTn id="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1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4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3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7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9" dur="6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6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850"/>
                            </p:stCondLst>
                            <p:childTnLst>
                              <p:par>
                                <p:cTn id="6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35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6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3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250"/>
                            </p:stCondLst>
                            <p:childTnLst>
                              <p:par>
                                <p:cTn id="8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6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850"/>
                            </p:stCondLst>
                            <p:childTnLst>
                              <p:par>
                                <p:cTn id="8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350"/>
                            </p:stCondLst>
                            <p:childTnLst>
                              <p:par>
                                <p:cTn id="8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850"/>
                            </p:stCondLst>
                            <p:childTnLst>
                              <p:par>
                                <p:cTn id="9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150"/>
                            </p:stCondLst>
                            <p:childTnLst>
                              <p:par>
                                <p:cTn id="9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3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7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 5"/>
          <p:cNvSpPr>
            <a:spLocks/>
          </p:cNvSpPr>
          <p:nvPr/>
        </p:nvSpPr>
        <p:spPr bwMode="auto">
          <a:xfrm>
            <a:off x="2474244" y="2565996"/>
            <a:ext cx="9061366" cy="1967368"/>
          </a:xfrm>
          <a:custGeom>
            <a:avLst/>
            <a:gdLst>
              <a:gd name="T0" fmla="*/ 0 w 11585"/>
              <a:gd name="T1" fmla="*/ 0 h 2565"/>
              <a:gd name="T2" fmla="*/ 11585 w 11585"/>
              <a:gd name="T3" fmla="*/ 0 h 2565"/>
              <a:gd name="T4" fmla="*/ 11585 w 11585"/>
              <a:gd name="T5" fmla="*/ 2565 h 2565"/>
              <a:gd name="T6" fmla="*/ 0 w 11585"/>
              <a:gd name="T7" fmla="*/ 2565 h 2565"/>
              <a:gd name="T8" fmla="*/ 0 w 11585"/>
              <a:gd name="T9" fmla="*/ 856 h 2565"/>
              <a:gd name="T10" fmla="*/ 262 w 11585"/>
              <a:gd name="T11" fmla="*/ 588 h 2565"/>
              <a:gd name="T12" fmla="*/ 0 w 11585"/>
              <a:gd name="T13" fmla="*/ 331 h 2565"/>
              <a:gd name="T14" fmla="*/ 0 w 11585"/>
              <a:gd name="T15" fmla="*/ 0 h 2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585" h="2565">
                <a:moveTo>
                  <a:pt x="0" y="0"/>
                </a:moveTo>
                <a:lnTo>
                  <a:pt x="11585" y="0"/>
                </a:lnTo>
                <a:lnTo>
                  <a:pt x="11585" y="2565"/>
                </a:lnTo>
                <a:lnTo>
                  <a:pt x="0" y="2565"/>
                </a:lnTo>
                <a:lnTo>
                  <a:pt x="0" y="856"/>
                </a:lnTo>
                <a:lnTo>
                  <a:pt x="262" y="588"/>
                </a:lnTo>
                <a:lnTo>
                  <a:pt x="0" y="331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21000">
                <a:srgbClr val="C00000"/>
              </a:gs>
              <a:gs pos="81000">
                <a:srgbClr val="FF0000"/>
              </a:gs>
              <a:gs pos="100000">
                <a:schemeClr val="bg1"/>
              </a:gs>
            </a:gsLst>
            <a:lin ang="13200000" scaled="0"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lIns="92951" tIns="46476" rIns="92951" bIns="46476"/>
          <a:lstStyle/>
          <a:p>
            <a:pPr defTabSz="929579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0000"/>
              </a:solidFill>
              <a:ea typeface="华文细黑" pitchFamily="2" charset="-122"/>
            </a:endParaRPr>
          </a:p>
        </p:txBody>
      </p:sp>
      <p:sp>
        <p:nvSpPr>
          <p:cNvPr id="38" name="TextBox 31"/>
          <p:cNvSpPr txBox="1">
            <a:spLocks noChangeArrowheads="1"/>
          </p:cNvSpPr>
          <p:nvPr/>
        </p:nvSpPr>
        <p:spPr bwMode="auto">
          <a:xfrm>
            <a:off x="4511030" y="2763317"/>
            <a:ext cx="5381447" cy="786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951" tIns="46476" rIns="92951" bIns="46476">
            <a:spAutoFit/>
          </a:bodyPr>
          <a:lstStyle>
            <a:lvl1pPr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1pPr>
            <a:lvl2pPr marL="742950" indent="-28575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2pPr>
            <a:lvl3pPr marL="11430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3pPr>
            <a:lvl4pPr marL="16002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4pPr>
            <a:lvl5pPr marL="20574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9pPr>
          </a:lstStyle>
          <a:p>
            <a:pPr defTabSz="929579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500" b="1" i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sz="4500" b="1" i="0" dirty="0" smtClean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第一部分</a:t>
            </a:r>
            <a:r>
              <a:rPr lang="zh-CN" altLang="en-US" sz="4500" b="1" i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9" name="TextBox 32"/>
          <p:cNvSpPr txBox="1">
            <a:spLocks noChangeArrowheads="1"/>
          </p:cNvSpPr>
          <p:nvPr/>
        </p:nvSpPr>
        <p:spPr bwMode="auto">
          <a:xfrm>
            <a:off x="3770821" y="3607637"/>
            <a:ext cx="7429245" cy="709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951" tIns="46476" rIns="92951" bIns="46476">
            <a:spAutoFit/>
          </a:bodyPr>
          <a:lstStyle>
            <a:lvl1pPr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1pPr>
            <a:lvl2pPr marL="742950" indent="-28575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2pPr>
            <a:lvl3pPr marL="11430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3pPr>
            <a:lvl4pPr marL="16002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4pPr>
            <a:lvl5pPr marL="20574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9pPr>
          </a:lstStyle>
          <a:p>
            <a:pPr defTabSz="929579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i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章节导语。这里可以用几句话描述本章的主要内容，也能给观众思维一个缓冲的时间。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9230361" y="54224"/>
            <a:ext cx="2803526" cy="1008062"/>
            <a:chOff x="7602538" y="2935288"/>
            <a:chExt cx="2803526" cy="1008062"/>
          </a:xfrm>
          <a:solidFill>
            <a:srgbClr val="FF0000">
              <a:alpha val="25000"/>
            </a:srgbClr>
          </a:solidFill>
        </p:grpSpPr>
        <p:sp>
          <p:nvSpPr>
            <p:cNvPr id="41" name="Freeform 25"/>
            <p:cNvSpPr>
              <a:spLocks noEditPoints="1"/>
            </p:cNvSpPr>
            <p:nvPr/>
          </p:nvSpPr>
          <p:spPr bwMode="auto">
            <a:xfrm>
              <a:off x="9502776" y="2935288"/>
              <a:ext cx="903288" cy="835025"/>
            </a:xfrm>
            <a:custGeom>
              <a:avLst/>
              <a:gdLst>
                <a:gd name="T0" fmla="*/ 241 w 241"/>
                <a:gd name="T1" fmla="*/ 111 h 223"/>
                <a:gd name="T2" fmla="*/ 121 w 241"/>
                <a:gd name="T3" fmla="*/ 0 h 223"/>
                <a:gd name="T4" fmla="*/ 0 w 241"/>
                <a:gd name="T5" fmla="*/ 111 h 223"/>
                <a:gd name="T6" fmla="*/ 121 w 241"/>
                <a:gd name="T7" fmla="*/ 223 h 223"/>
                <a:gd name="T8" fmla="*/ 241 w 241"/>
                <a:gd name="T9" fmla="*/ 111 h 223"/>
                <a:gd name="T10" fmla="*/ 121 w 241"/>
                <a:gd name="T11" fmla="*/ 150 h 223"/>
                <a:gd name="T12" fmla="*/ 79 w 241"/>
                <a:gd name="T13" fmla="*/ 111 h 223"/>
                <a:gd name="T14" fmla="*/ 121 w 241"/>
                <a:gd name="T15" fmla="*/ 73 h 223"/>
                <a:gd name="T16" fmla="*/ 162 w 241"/>
                <a:gd name="T17" fmla="*/ 111 h 223"/>
                <a:gd name="T18" fmla="*/ 121 w 241"/>
                <a:gd name="T19" fmla="*/ 15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1" h="223">
                  <a:moveTo>
                    <a:pt x="241" y="111"/>
                  </a:moveTo>
                  <a:cubicBezTo>
                    <a:pt x="241" y="50"/>
                    <a:pt x="187" y="0"/>
                    <a:pt x="121" y="0"/>
                  </a:cubicBezTo>
                  <a:cubicBezTo>
                    <a:pt x="54" y="0"/>
                    <a:pt x="0" y="50"/>
                    <a:pt x="0" y="111"/>
                  </a:cubicBezTo>
                  <a:cubicBezTo>
                    <a:pt x="0" y="173"/>
                    <a:pt x="54" y="223"/>
                    <a:pt x="121" y="223"/>
                  </a:cubicBezTo>
                  <a:cubicBezTo>
                    <a:pt x="187" y="223"/>
                    <a:pt x="241" y="173"/>
                    <a:pt x="241" y="111"/>
                  </a:cubicBezTo>
                  <a:close/>
                  <a:moveTo>
                    <a:pt x="121" y="150"/>
                  </a:moveTo>
                  <a:cubicBezTo>
                    <a:pt x="98" y="150"/>
                    <a:pt x="79" y="132"/>
                    <a:pt x="79" y="111"/>
                  </a:cubicBezTo>
                  <a:cubicBezTo>
                    <a:pt x="79" y="90"/>
                    <a:pt x="98" y="73"/>
                    <a:pt x="121" y="73"/>
                  </a:cubicBezTo>
                  <a:cubicBezTo>
                    <a:pt x="143" y="73"/>
                    <a:pt x="162" y="90"/>
                    <a:pt x="162" y="111"/>
                  </a:cubicBezTo>
                  <a:cubicBezTo>
                    <a:pt x="162" y="132"/>
                    <a:pt x="143" y="150"/>
                    <a:pt x="121" y="1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6"/>
            <p:cNvSpPr>
              <a:spLocks/>
            </p:cNvSpPr>
            <p:nvPr/>
          </p:nvSpPr>
          <p:spPr bwMode="auto">
            <a:xfrm>
              <a:off x="7602538" y="3054350"/>
              <a:ext cx="2241550" cy="889000"/>
            </a:xfrm>
            <a:custGeom>
              <a:avLst/>
              <a:gdLst>
                <a:gd name="T0" fmla="*/ 1412 w 1412"/>
                <a:gd name="T1" fmla="*/ 123 h 560"/>
                <a:gd name="T2" fmla="*/ 1280 w 1412"/>
                <a:gd name="T3" fmla="*/ 0 h 560"/>
                <a:gd name="T4" fmla="*/ 942 w 1412"/>
                <a:gd name="T5" fmla="*/ 317 h 560"/>
                <a:gd name="T6" fmla="*/ 670 w 1412"/>
                <a:gd name="T7" fmla="*/ 64 h 560"/>
                <a:gd name="T8" fmla="*/ 540 w 1412"/>
                <a:gd name="T9" fmla="*/ 187 h 560"/>
                <a:gd name="T10" fmla="*/ 540 w 1412"/>
                <a:gd name="T11" fmla="*/ 187 h 560"/>
                <a:gd name="T12" fmla="*/ 401 w 1412"/>
                <a:gd name="T13" fmla="*/ 317 h 560"/>
                <a:gd name="T14" fmla="*/ 132 w 1412"/>
                <a:gd name="T15" fmla="*/ 64 h 560"/>
                <a:gd name="T16" fmla="*/ 0 w 1412"/>
                <a:gd name="T17" fmla="*/ 187 h 560"/>
                <a:gd name="T18" fmla="*/ 401 w 1412"/>
                <a:gd name="T19" fmla="*/ 560 h 560"/>
                <a:gd name="T20" fmla="*/ 458 w 1412"/>
                <a:gd name="T21" fmla="*/ 508 h 560"/>
                <a:gd name="T22" fmla="*/ 458 w 1412"/>
                <a:gd name="T23" fmla="*/ 508 h 560"/>
                <a:gd name="T24" fmla="*/ 670 w 1412"/>
                <a:gd name="T25" fmla="*/ 310 h 560"/>
                <a:gd name="T26" fmla="*/ 942 w 1412"/>
                <a:gd name="T27" fmla="*/ 560 h 560"/>
                <a:gd name="T28" fmla="*/ 1074 w 1412"/>
                <a:gd name="T29" fmla="*/ 437 h 560"/>
                <a:gd name="T30" fmla="*/ 1074 w 1412"/>
                <a:gd name="T31" fmla="*/ 437 h 560"/>
                <a:gd name="T32" fmla="*/ 1412 w 1412"/>
                <a:gd name="T33" fmla="*/ 123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12" h="560">
                  <a:moveTo>
                    <a:pt x="1412" y="123"/>
                  </a:moveTo>
                  <a:lnTo>
                    <a:pt x="1280" y="0"/>
                  </a:lnTo>
                  <a:lnTo>
                    <a:pt x="942" y="317"/>
                  </a:lnTo>
                  <a:lnTo>
                    <a:pt x="670" y="64"/>
                  </a:lnTo>
                  <a:lnTo>
                    <a:pt x="540" y="187"/>
                  </a:lnTo>
                  <a:lnTo>
                    <a:pt x="540" y="187"/>
                  </a:lnTo>
                  <a:lnTo>
                    <a:pt x="401" y="317"/>
                  </a:lnTo>
                  <a:lnTo>
                    <a:pt x="132" y="64"/>
                  </a:lnTo>
                  <a:lnTo>
                    <a:pt x="0" y="187"/>
                  </a:lnTo>
                  <a:lnTo>
                    <a:pt x="401" y="560"/>
                  </a:lnTo>
                  <a:lnTo>
                    <a:pt x="458" y="508"/>
                  </a:lnTo>
                  <a:lnTo>
                    <a:pt x="458" y="508"/>
                  </a:lnTo>
                  <a:lnTo>
                    <a:pt x="670" y="310"/>
                  </a:lnTo>
                  <a:lnTo>
                    <a:pt x="942" y="560"/>
                  </a:lnTo>
                  <a:lnTo>
                    <a:pt x="1074" y="437"/>
                  </a:lnTo>
                  <a:lnTo>
                    <a:pt x="1074" y="437"/>
                  </a:lnTo>
                  <a:lnTo>
                    <a:pt x="1412" y="1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9717724" y="1287711"/>
            <a:ext cx="2009775" cy="269875"/>
            <a:chOff x="8089901" y="4168775"/>
            <a:chExt cx="2009775" cy="269875"/>
          </a:xfrm>
          <a:solidFill>
            <a:srgbClr val="FF0000">
              <a:alpha val="25000"/>
            </a:srgbClr>
          </a:solidFill>
        </p:grpSpPr>
        <p:sp>
          <p:nvSpPr>
            <p:cNvPr id="44" name="Freeform 27"/>
            <p:cNvSpPr>
              <a:spLocks/>
            </p:cNvSpPr>
            <p:nvPr/>
          </p:nvSpPr>
          <p:spPr bwMode="auto">
            <a:xfrm>
              <a:off x="9334501" y="4246563"/>
              <a:ext cx="187325" cy="180975"/>
            </a:xfrm>
            <a:custGeom>
              <a:avLst/>
              <a:gdLst>
                <a:gd name="T0" fmla="*/ 68 w 118"/>
                <a:gd name="T1" fmla="*/ 50 h 114"/>
                <a:gd name="T2" fmla="*/ 111 w 118"/>
                <a:gd name="T3" fmla="*/ 50 h 114"/>
                <a:gd name="T4" fmla="*/ 111 w 118"/>
                <a:gd name="T5" fmla="*/ 33 h 114"/>
                <a:gd name="T6" fmla="*/ 68 w 118"/>
                <a:gd name="T7" fmla="*/ 33 h 114"/>
                <a:gd name="T8" fmla="*/ 68 w 118"/>
                <a:gd name="T9" fmla="*/ 0 h 114"/>
                <a:gd name="T10" fmla="*/ 52 w 118"/>
                <a:gd name="T11" fmla="*/ 0 h 114"/>
                <a:gd name="T12" fmla="*/ 52 w 118"/>
                <a:gd name="T13" fmla="*/ 33 h 114"/>
                <a:gd name="T14" fmla="*/ 7 w 118"/>
                <a:gd name="T15" fmla="*/ 33 h 114"/>
                <a:gd name="T16" fmla="*/ 7 w 118"/>
                <a:gd name="T17" fmla="*/ 50 h 114"/>
                <a:gd name="T18" fmla="*/ 52 w 118"/>
                <a:gd name="T19" fmla="*/ 50 h 114"/>
                <a:gd name="T20" fmla="*/ 52 w 118"/>
                <a:gd name="T21" fmla="*/ 97 h 114"/>
                <a:gd name="T22" fmla="*/ 0 w 118"/>
                <a:gd name="T23" fmla="*/ 97 h 114"/>
                <a:gd name="T24" fmla="*/ 0 w 118"/>
                <a:gd name="T25" fmla="*/ 114 h 114"/>
                <a:gd name="T26" fmla="*/ 118 w 118"/>
                <a:gd name="T27" fmla="*/ 114 h 114"/>
                <a:gd name="T28" fmla="*/ 118 w 118"/>
                <a:gd name="T29" fmla="*/ 97 h 114"/>
                <a:gd name="T30" fmla="*/ 68 w 118"/>
                <a:gd name="T31" fmla="*/ 97 h 114"/>
                <a:gd name="T32" fmla="*/ 68 w 118"/>
                <a:gd name="T33" fmla="*/ 5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8" h="114">
                  <a:moveTo>
                    <a:pt x="68" y="50"/>
                  </a:moveTo>
                  <a:lnTo>
                    <a:pt x="111" y="50"/>
                  </a:lnTo>
                  <a:lnTo>
                    <a:pt x="111" y="33"/>
                  </a:lnTo>
                  <a:lnTo>
                    <a:pt x="68" y="33"/>
                  </a:lnTo>
                  <a:lnTo>
                    <a:pt x="68" y="0"/>
                  </a:lnTo>
                  <a:lnTo>
                    <a:pt x="52" y="0"/>
                  </a:lnTo>
                  <a:lnTo>
                    <a:pt x="52" y="33"/>
                  </a:lnTo>
                  <a:lnTo>
                    <a:pt x="7" y="33"/>
                  </a:lnTo>
                  <a:lnTo>
                    <a:pt x="7" y="50"/>
                  </a:lnTo>
                  <a:lnTo>
                    <a:pt x="52" y="50"/>
                  </a:lnTo>
                  <a:lnTo>
                    <a:pt x="52" y="97"/>
                  </a:lnTo>
                  <a:lnTo>
                    <a:pt x="0" y="97"/>
                  </a:lnTo>
                  <a:lnTo>
                    <a:pt x="0" y="114"/>
                  </a:lnTo>
                  <a:lnTo>
                    <a:pt x="118" y="114"/>
                  </a:lnTo>
                  <a:lnTo>
                    <a:pt x="118" y="97"/>
                  </a:lnTo>
                  <a:lnTo>
                    <a:pt x="68" y="97"/>
                  </a:lnTo>
                  <a:lnTo>
                    <a:pt x="68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8"/>
            <p:cNvSpPr>
              <a:spLocks/>
            </p:cNvSpPr>
            <p:nvPr/>
          </p:nvSpPr>
          <p:spPr bwMode="auto">
            <a:xfrm>
              <a:off x="9240838" y="4171950"/>
              <a:ext cx="280988" cy="266700"/>
            </a:xfrm>
            <a:custGeom>
              <a:avLst/>
              <a:gdLst>
                <a:gd name="T0" fmla="*/ 33 w 75"/>
                <a:gd name="T1" fmla="*/ 9 h 71"/>
                <a:gd name="T2" fmla="*/ 37 w 75"/>
                <a:gd name="T3" fmla="*/ 2 h 71"/>
                <a:gd name="T4" fmla="*/ 30 w 75"/>
                <a:gd name="T5" fmla="*/ 0 h 71"/>
                <a:gd name="T6" fmla="*/ 25 w 75"/>
                <a:gd name="T7" fmla="*/ 9 h 71"/>
                <a:gd name="T8" fmla="*/ 3 w 75"/>
                <a:gd name="T9" fmla="*/ 9 h 71"/>
                <a:gd name="T10" fmla="*/ 3 w 75"/>
                <a:gd name="T11" fmla="*/ 16 h 71"/>
                <a:gd name="T12" fmla="*/ 21 w 75"/>
                <a:gd name="T13" fmla="*/ 16 h 71"/>
                <a:gd name="T14" fmla="*/ 0 w 75"/>
                <a:gd name="T15" fmla="*/ 42 h 71"/>
                <a:gd name="T16" fmla="*/ 2 w 75"/>
                <a:gd name="T17" fmla="*/ 49 h 71"/>
                <a:gd name="T18" fmla="*/ 13 w 75"/>
                <a:gd name="T19" fmla="*/ 38 h 71"/>
                <a:gd name="T20" fmla="*/ 13 w 75"/>
                <a:gd name="T21" fmla="*/ 71 h 71"/>
                <a:gd name="T22" fmla="*/ 20 w 75"/>
                <a:gd name="T23" fmla="*/ 71 h 71"/>
                <a:gd name="T24" fmla="*/ 20 w 75"/>
                <a:gd name="T25" fmla="*/ 29 h 71"/>
                <a:gd name="T26" fmla="*/ 29 w 75"/>
                <a:gd name="T27" fmla="*/ 16 h 71"/>
                <a:gd name="T28" fmla="*/ 75 w 75"/>
                <a:gd name="T29" fmla="*/ 16 h 71"/>
                <a:gd name="T30" fmla="*/ 75 w 75"/>
                <a:gd name="T31" fmla="*/ 9 h 71"/>
                <a:gd name="T32" fmla="*/ 33 w 75"/>
                <a:gd name="T33" fmla="*/ 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71">
                  <a:moveTo>
                    <a:pt x="33" y="9"/>
                  </a:moveTo>
                  <a:cubicBezTo>
                    <a:pt x="34" y="7"/>
                    <a:pt x="36" y="4"/>
                    <a:pt x="37" y="2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3"/>
                    <a:pt x="27" y="6"/>
                    <a:pt x="25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15" y="25"/>
                    <a:pt x="8" y="34"/>
                    <a:pt x="0" y="42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6" y="45"/>
                    <a:pt x="10" y="42"/>
                    <a:pt x="13" y="38"/>
                  </a:cubicBezTo>
                  <a:cubicBezTo>
                    <a:pt x="13" y="71"/>
                    <a:pt x="13" y="71"/>
                    <a:pt x="13" y="71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3" y="25"/>
                    <a:pt x="26" y="20"/>
                    <a:pt x="29" y="16"/>
                  </a:cubicBezTo>
                  <a:cubicBezTo>
                    <a:pt x="75" y="16"/>
                    <a:pt x="75" y="16"/>
                    <a:pt x="75" y="16"/>
                  </a:cubicBezTo>
                  <a:cubicBezTo>
                    <a:pt x="75" y="9"/>
                    <a:pt x="75" y="9"/>
                    <a:pt x="75" y="9"/>
                  </a:cubicBezTo>
                  <a:lnTo>
                    <a:pt x="3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9"/>
            <p:cNvSpPr>
              <a:spLocks/>
            </p:cNvSpPr>
            <p:nvPr/>
          </p:nvSpPr>
          <p:spPr bwMode="auto">
            <a:xfrm>
              <a:off x="9810751" y="4246563"/>
              <a:ext cx="71438" cy="46037"/>
            </a:xfrm>
            <a:custGeom>
              <a:avLst/>
              <a:gdLst>
                <a:gd name="T0" fmla="*/ 19 w 19"/>
                <a:gd name="T1" fmla="*/ 7 h 12"/>
                <a:gd name="T2" fmla="*/ 2 w 19"/>
                <a:gd name="T3" fmla="*/ 0 h 12"/>
                <a:gd name="T4" fmla="*/ 0 w 19"/>
                <a:gd name="T5" fmla="*/ 6 h 12"/>
                <a:gd name="T6" fmla="*/ 16 w 19"/>
                <a:gd name="T7" fmla="*/ 12 h 12"/>
                <a:gd name="T8" fmla="*/ 19 w 19"/>
                <a:gd name="T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2">
                  <a:moveTo>
                    <a:pt x="19" y="7"/>
                  </a:moveTo>
                  <a:cubicBezTo>
                    <a:pt x="14" y="4"/>
                    <a:pt x="8" y="2"/>
                    <a:pt x="2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6" y="8"/>
                    <a:pt x="11" y="10"/>
                    <a:pt x="16" y="12"/>
                  </a:cubicBezTo>
                  <a:lnTo>
                    <a:pt x="19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0"/>
            <p:cNvSpPr>
              <a:spLocks/>
            </p:cNvSpPr>
            <p:nvPr/>
          </p:nvSpPr>
          <p:spPr bwMode="auto">
            <a:xfrm>
              <a:off x="9818688" y="4314825"/>
              <a:ext cx="63500" cy="123825"/>
            </a:xfrm>
            <a:custGeom>
              <a:avLst/>
              <a:gdLst>
                <a:gd name="T0" fmla="*/ 10 w 17"/>
                <a:gd name="T1" fmla="*/ 0 h 33"/>
                <a:gd name="T2" fmla="*/ 0 w 17"/>
                <a:gd name="T3" fmla="*/ 25 h 33"/>
                <a:gd name="T4" fmla="*/ 2 w 17"/>
                <a:gd name="T5" fmla="*/ 33 h 33"/>
                <a:gd name="T6" fmla="*/ 17 w 17"/>
                <a:gd name="T7" fmla="*/ 2 h 33"/>
                <a:gd name="T8" fmla="*/ 10 w 17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3">
                  <a:moveTo>
                    <a:pt x="10" y="0"/>
                  </a:moveTo>
                  <a:cubicBezTo>
                    <a:pt x="8" y="9"/>
                    <a:pt x="5" y="17"/>
                    <a:pt x="0" y="25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9" y="23"/>
                    <a:pt x="14" y="13"/>
                    <a:pt x="17" y="2"/>
                  </a:cubicBez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1"/>
            <p:cNvSpPr>
              <a:spLocks/>
            </p:cNvSpPr>
            <p:nvPr/>
          </p:nvSpPr>
          <p:spPr bwMode="auto">
            <a:xfrm>
              <a:off x="9882188" y="4179888"/>
              <a:ext cx="217488" cy="258762"/>
            </a:xfrm>
            <a:custGeom>
              <a:avLst/>
              <a:gdLst>
                <a:gd name="T0" fmla="*/ 33 w 58"/>
                <a:gd name="T1" fmla="*/ 32 h 69"/>
                <a:gd name="T2" fmla="*/ 54 w 58"/>
                <a:gd name="T3" fmla="*/ 32 h 69"/>
                <a:gd name="T4" fmla="*/ 54 w 58"/>
                <a:gd name="T5" fmla="*/ 26 h 69"/>
                <a:gd name="T6" fmla="*/ 32 w 58"/>
                <a:gd name="T7" fmla="*/ 26 h 69"/>
                <a:gd name="T8" fmla="*/ 32 w 58"/>
                <a:gd name="T9" fmla="*/ 8 h 69"/>
                <a:gd name="T10" fmla="*/ 52 w 58"/>
                <a:gd name="T11" fmla="*/ 5 h 69"/>
                <a:gd name="T12" fmla="*/ 52 w 58"/>
                <a:gd name="T13" fmla="*/ 5 h 69"/>
                <a:gd name="T14" fmla="*/ 46 w 58"/>
                <a:gd name="T15" fmla="*/ 0 h 69"/>
                <a:gd name="T16" fmla="*/ 5 w 58"/>
                <a:gd name="T17" fmla="*/ 4 h 69"/>
                <a:gd name="T18" fmla="*/ 5 w 58"/>
                <a:gd name="T19" fmla="*/ 10 h 69"/>
                <a:gd name="T20" fmla="*/ 25 w 58"/>
                <a:gd name="T21" fmla="*/ 9 h 69"/>
                <a:gd name="T22" fmla="*/ 25 w 58"/>
                <a:gd name="T23" fmla="*/ 26 h 69"/>
                <a:gd name="T24" fmla="*/ 2 w 58"/>
                <a:gd name="T25" fmla="*/ 26 h 69"/>
                <a:gd name="T26" fmla="*/ 2 w 58"/>
                <a:gd name="T27" fmla="*/ 32 h 69"/>
                <a:gd name="T28" fmla="*/ 24 w 58"/>
                <a:gd name="T29" fmla="*/ 32 h 69"/>
                <a:gd name="T30" fmla="*/ 0 w 58"/>
                <a:gd name="T31" fmla="*/ 64 h 69"/>
                <a:gd name="T32" fmla="*/ 4 w 58"/>
                <a:gd name="T33" fmla="*/ 69 h 69"/>
                <a:gd name="T34" fmla="*/ 28 w 58"/>
                <a:gd name="T35" fmla="*/ 40 h 69"/>
                <a:gd name="T36" fmla="*/ 54 w 58"/>
                <a:gd name="T37" fmla="*/ 69 h 69"/>
                <a:gd name="T38" fmla="*/ 58 w 58"/>
                <a:gd name="T39" fmla="*/ 63 h 69"/>
                <a:gd name="T40" fmla="*/ 58 w 58"/>
                <a:gd name="T41" fmla="*/ 63 h 69"/>
                <a:gd name="T42" fmla="*/ 33 w 58"/>
                <a:gd name="T43" fmla="*/ 3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8" h="69">
                  <a:moveTo>
                    <a:pt x="33" y="32"/>
                  </a:moveTo>
                  <a:cubicBezTo>
                    <a:pt x="54" y="32"/>
                    <a:pt x="54" y="32"/>
                    <a:pt x="54" y="32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8" y="7"/>
                    <a:pt x="45" y="6"/>
                    <a:pt x="52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3" y="2"/>
                    <a:pt x="19" y="3"/>
                    <a:pt x="5" y="4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11" y="10"/>
                    <a:pt x="18" y="9"/>
                    <a:pt x="25" y="9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0" y="45"/>
                    <a:pt x="11" y="57"/>
                    <a:pt x="0" y="64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15" y="62"/>
                    <a:pt x="24" y="52"/>
                    <a:pt x="28" y="40"/>
                  </a:cubicBezTo>
                  <a:cubicBezTo>
                    <a:pt x="34" y="52"/>
                    <a:pt x="43" y="62"/>
                    <a:pt x="54" y="69"/>
                  </a:cubicBezTo>
                  <a:cubicBezTo>
                    <a:pt x="58" y="63"/>
                    <a:pt x="58" y="63"/>
                    <a:pt x="58" y="63"/>
                  </a:cubicBezTo>
                  <a:cubicBezTo>
                    <a:pt x="58" y="63"/>
                    <a:pt x="58" y="63"/>
                    <a:pt x="58" y="63"/>
                  </a:cubicBezTo>
                  <a:cubicBezTo>
                    <a:pt x="46" y="56"/>
                    <a:pt x="37" y="45"/>
                    <a:pt x="3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2"/>
            <p:cNvSpPr>
              <a:spLocks/>
            </p:cNvSpPr>
            <p:nvPr/>
          </p:nvSpPr>
          <p:spPr bwMode="auto">
            <a:xfrm>
              <a:off x="9810751" y="4179888"/>
              <a:ext cx="71438" cy="44450"/>
            </a:xfrm>
            <a:custGeom>
              <a:avLst/>
              <a:gdLst>
                <a:gd name="T0" fmla="*/ 19 w 19"/>
                <a:gd name="T1" fmla="*/ 6 h 12"/>
                <a:gd name="T2" fmla="*/ 19 w 19"/>
                <a:gd name="T3" fmla="*/ 6 h 12"/>
                <a:gd name="T4" fmla="*/ 2 w 19"/>
                <a:gd name="T5" fmla="*/ 0 h 12"/>
                <a:gd name="T6" fmla="*/ 0 w 19"/>
                <a:gd name="T7" fmla="*/ 6 h 12"/>
                <a:gd name="T8" fmla="*/ 16 w 19"/>
                <a:gd name="T9" fmla="*/ 12 h 12"/>
                <a:gd name="T10" fmla="*/ 19 w 19"/>
                <a:gd name="T1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19" y="6"/>
                  </a:moveTo>
                  <a:cubicBezTo>
                    <a:pt x="19" y="6"/>
                    <a:pt x="19" y="6"/>
                    <a:pt x="19" y="6"/>
                  </a:cubicBezTo>
                  <a:cubicBezTo>
                    <a:pt x="14" y="4"/>
                    <a:pt x="8" y="2"/>
                    <a:pt x="2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6" y="7"/>
                    <a:pt x="11" y="9"/>
                    <a:pt x="16" y="12"/>
                  </a:cubicBezTo>
                  <a:lnTo>
                    <a:pt x="19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3"/>
            <p:cNvSpPr>
              <a:spLocks/>
            </p:cNvSpPr>
            <p:nvPr/>
          </p:nvSpPr>
          <p:spPr bwMode="auto">
            <a:xfrm>
              <a:off x="8836026" y="4176713"/>
              <a:ext cx="100013" cy="80962"/>
            </a:xfrm>
            <a:custGeom>
              <a:avLst/>
              <a:gdLst>
                <a:gd name="T0" fmla="*/ 4 w 27"/>
                <a:gd name="T1" fmla="*/ 22 h 22"/>
                <a:gd name="T2" fmla="*/ 27 w 27"/>
                <a:gd name="T3" fmla="*/ 2 h 22"/>
                <a:gd name="T4" fmla="*/ 20 w 27"/>
                <a:gd name="T5" fmla="*/ 0 h 22"/>
                <a:gd name="T6" fmla="*/ 0 w 27"/>
                <a:gd name="T7" fmla="*/ 17 h 22"/>
                <a:gd name="T8" fmla="*/ 4 w 27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2">
                  <a:moveTo>
                    <a:pt x="4" y="22"/>
                  </a:moveTo>
                  <a:cubicBezTo>
                    <a:pt x="12" y="16"/>
                    <a:pt x="20" y="9"/>
                    <a:pt x="27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4" y="6"/>
                    <a:pt x="7" y="12"/>
                    <a:pt x="0" y="17"/>
                  </a:cubicBezTo>
                  <a:lnTo>
                    <a:pt x="4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4"/>
            <p:cNvSpPr>
              <a:spLocks/>
            </p:cNvSpPr>
            <p:nvPr/>
          </p:nvSpPr>
          <p:spPr bwMode="auto">
            <a:xfrm>
              <a:off x="8772526" y="4213225"/>
              <a:ext cx="55563" cy="68262"/>
            </a:xfrm>
            <a:custGeom>
              <a:avLst/>
              <a:gdLst>
                <a:gd name="T0" fmla="*/ 8 w 15"/>
                <a:gd name="T1" fmla="*/ 0 h 18"/>
                <a:gd name="T2" fmla="*/ 0 w 15"/>
                <a:gd name="T3" fmla="*/ 14 h 18"/>
                <a:gd name="T4" fmla="*/ 6 w 15"/>
                <a:gd name="T5" fmla="*/ 18 h 18"/>
                <a:gd name="T6" fmla="*/ 15 w 15"/>
                <a:gd name="T7" fmla="*/ 2 h 18"/>
                <a:gd name="T8" fmla="*/ 8 w 1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8">
                  <a:moveTo>
                    <a:pt x="8" y="0"/>
                  </a:moveTo>
                  <a:cubicBezTo>
                    <a:pt x="6" y="5"/>
                    <a:pt x="3" y="10"/>
                    <a:pt x="0" y="14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9" y="13"/>
                    <a:pt x="12" y="8"/>
                    <a:pt x="15" y="2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5"/>
            <p:cNvSpPr>
              <a:spLocks/>
            </p:cNvSpPr>
            <p:nvPr/>
          </p:nvSpPr>
          <p:spPr bwMode="auto">
            <a:xfrm>
              <a:off x="8839201" y="4257675"/>
              <a:ext cx="101600" cy="79375"/>
            </a:xfrm>
            <a:custGeom>
              <a:avLst/>
              <a:gdLst>
                <a:gd name="T0" fmla="*/ 4 w 27"/>
                <a:gd name="T1" fmla="*/ 21 h 21"/>
                <a:gd name="T2" fmla="*/ 4 w 27"/>
                <a:gd name="T3" fmla="*/ 21 h 21"/>
                <a:gd name="T4" fmla="*/ 27 w 27"/>
                <a:gd name="T5" fmla="*/ 3 h 21"/>
                <a:gd name="T6" fmla="*/ 20 w 27"/>
                <a:gd name="T7" fmla="*/ 0 h 21"/>
                <a:gd name="T8" fmla="*/ 0 w 27"/>
                <a:gd name="T9" fmla="*/ 16 h 21"/>
                <a:gd name="T10" fmla="*/ 4 w 27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21">
                  <a:moveTo>
                    <a:pt x="4" y="21"/>
                  </a:moveTo>
                  <a:cubicBezTo>
                    <a:pt x="4" y="21"/>
                    <a:pt x="4" y="21"/>
                    <a:pt x="4" y="21"/>
                  </a:cubicBezTo>
                  <a:cubicBezTo>
                    <a:pt x="12" y="16"/>
                    <a:pt x="20" y="9"/>
                    <a:pt x="27" y="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4" y="6"/>
                    <a:pt x="7" y="11"/>
                    <a:pt x="0" y="16"/>
                  </a:cubicBezTo>
                  <a:lnTo>
                    <a:pt x="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6"/>
            <p:cNvSpPr>
              <a:spLocks/>
            </p:cNvSpPr>
            <p:nvPr/>
          </p:nvSpPr>
          <p:spPr bwMode="auto">
            <a:xfrm>
              <a:off x="8666163" y="4168775"/>
              <a:ext cx="153988" cy="44450"/>
            </a:xfrm>
            <a:custGeom>
              <a:avLst/>
              <a:gdLst>
                <a:gd name="T0" fmla="*/ 0 w 41"/>
                <a:gd name="T1" fmla="*/ 6 h 12"/>
                <a:gd name="T2" fmla="*/ 4 w 41"/>
                <a:gd name="T3" fmla="*/ 12 h 12"/>
                <a:gd name="T4" fmla="*/ 41 w 41"/>
                <a:gd name="T5" fmla="*/ 6 h 12"/>
                <a:gd name="T6" fmla="*/ 41 w 41"/>
                <a:gd name="T7" fmla="*/ 5 h 12"/>
                <a:gd name="T8" fmla="*/ 36 w 41"/>
                <a:gd name="T9" fmla="*/ 0 h 12"/>
                <a:gd name="T10" fmla="*/ 0 w 41"/>
                <a:gd name="T1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2">
                  <a:moveTo>
                    <a:pt x="0" y="6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17" y="11"/>
                    <a:pt x="29" y="9"/>
                    <a:pt x="41" y="6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4" y="3"/>
                    <a:pt x="12" y="5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7"/>
            <p:cNvSpPr>
              <a:spLocks/>
            </p:cNvSpPr>
            <p:nvPr/>
          </p:nvSpPr>
          <p:spPr bwMode="auto">
            <a:xfrm>
              <a:off x="8666163" y="4273550"/>
              <a:ext cx="173038" cy="165100"/>
            </a:xfrm>
            <a:custGeom>
              <a:avLst/>
              <a:gdLst>
                <a:gd name="T0" fmla="*/ 46 w 46"/>
                <a:gd name="T1" fmla="*/ 31 h 44"/>
                <a:gd name="T2" fmla="*/ 27 w 46"/>
                <a:gd name="T3" fmla="*/ 15 h 44"/>
                <a:gd name="T4" fmla="*/ 27 w 46"/>
                <a:gd name="T5" fmla="*/ 12 h 44"/>
                <a:gd name="T6" fmla="*/ 43 w 46"/>
                <a:gd name="T7" fmla="*/ 12 h 44"/>
                <a:gd name="T8" fmla="*/ 43 w 46"/>
                <a:gd name="T9" fmla="*/ 5 h 44"/>
                <a:gd name="T10" fmla="*/ 27 w 46"/>
                <a:gd name="T11" fmla="*/ 5 h 44"/>
                <a:gd name="T12" fmla="*/ 27 w 46"/>
                <a:gd name="T13" fmla="*/ 0 h 44"/>
                <a:gd name="T14" fmla="*/ 20 w 46"/>
                <a:gd name="T15" fmla="*/ 0 h 44"/>
                <a:gd name="T16" fmla="*/ 20 w 46"/>
                <a:gd name="T17" fmla="*/ 5 h 44"/>
                <a:gd name="T18" fmla="*/ 0 w 46"/>
                <a:gd name="T19" fmla="*/ 5 h 44"/>
                <a:gd name="T20" fmla="*/ 0 w 46"/>
                <a:gd name="T21" fmla="*/ 12 h 44"/>
                <a:gd name="T22" fmla="*/ 16 w 46"/>
                <a:gd name="T23" fmla="*/ 12 h 44"/>
                <a:gd name="T24" fmla="*/ 0 w 46"/>
                <a:gd name="T25" fmla="*/ 32 h 44"/>
                <a:gd name="T26" fmla="*/ 2 w 46"/>
                <a:gd name="T27" fmla="*/ 39 h 44"/>
                <a:gd name="T28" fmla="*/ 20 w 46"/>
                <a:gd name="T29" fmla="*/ 17 h 44"/>
                <a:gd name="T30" fmla="*/ 20 w 46"/>
                <a:gd name="T31" fmla="*/ 44 h 44"/>
                <a:gd name="T32" fmla="*/ 27 w 46"/>
                <a:gd name="T33" fmla="*/ 44 h 44"/>
                <a:gd name="T34" fmla="*/ 27 w 46"/>
                <a:gd name="T35" fmla="*/ 23 h 44"/>
                <a:gd name="T36" fmla="*/ 41 w 46"/>
                <a:gd name="T37" fmla="*/ 35 h 44"/>
                <a:gd name="T38" fmla="*/ 46 w 46"/>
                <a:gd name="T39" fmla="*/ 3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44">
                  <a:moveTo>
                    <a:pt x="46" y="31"/>
                  </a:moveTo>
                  <a:cubicBezTo>
                    <a:pt x="40" y="25"/>
                    <a:pt x="34" y="20"/>
                    <a:pt x="27" y="15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1" y="19"/>
                    <a:pt x="6" y="25"/>
                    <a:pt x="0" y="32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9" y="32"/>
                    <a:pt x="15" y="25"/>
                    <a:pt x="20" y="17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32" y="27"/>
                    <a:pt x="37" y="31"/>
                    <a:pt x="41" y="35"/>
                  </a:cubicBezTo>
                  <a:cubicBezTo>
                    <a:pt x="46" y="31"/>
                    <a:pt x="46" y="31"/>
                    <a:pt x="46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8"/>
            <p:cNvSpPr>
              <a:spLocks/>
            </p:cNvSpPr>
            <p:nvPr/>
          </p:nvSpPr>
          <p:spPr bwMode="auto">
            <a:xfrm>
              <a:off x="8666163" y="4224338"/>
              <a:ext cx="65088" cy="63500"/>
            </a:xfrm>
            <a:custGeom>
              <a:avLst/>
              <a:gdLst>
                <a:gd name="T0" fmla="*/ 17 w 17"/>
                <a:gd name="T1" fmla="*/ 13 h 17"/>
                <a:gd name="T2" fmla="*/ 17 w 17"/>
                <a:gd name="T3" fmla="*/ 13 h 17"/>
                <a:gd name="T4" fmla="*/ 4 w 17"/>
                <a:gd name="T5" fmla="*/ 0 h 17"/>
                <a:gd name="T6" fmla="*/ 0 w 17"/>
                <a:gd name="T7" fmla="*/ 5 h 17"/>
                <a:gd name="T8" fmla="*/ 12 w 17"/>
                <a:gd name="T9" fmla="*/ 17 h 17"/>
                <a:gd name="T10" fmla="*/ 17 w 17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7">
                  <a:moveTo>
                    <a:pt x="17" y="13"/>
                  </a:moveTo>
                  <a:cubicBezTo>
                    <a:pt x="17" y="13"/>
                    <a:pt x="17" y="13"/>
                    <a:pt x="17" y="13"/>
                  </a:cubicBezTo>
                  <a:cubicBezTo>
                    <a:pt x="13" y="9"/>
                    <a:pt x="9" y="4"/>
                    <a:pt x="4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4" y="8"/>
                    <a:pt x="8" y="13"/>
                    <a:pt x="12" y="17"/>
                  </a:cubicBezTo>
                  <a:lnTo>
                    <a:pt x="17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9"/>
            <p:cNvSpPr>
              <a:spLocks/>
            </p:cNvSpPr>
            <p:nvPr/>
          </p:nvSpPr>
          <p:spPr bwMode="auto">
            <a:xfrm>
              <a:off x="8836026" y="4340225"/>
              <a:ext cx="112713" cy="93662"/>
            </a:xfrm>
            <a:custGeom>
              <a:avLst/>
              <a:gdLst>
                <a:gd name="T0" fmla="*/ 23 w 30"/>
                <a:gd name="T1" fmla="*/ 0 h 25"/>
                <a:gd name="T2" fmla="*/ 0 w 30"/>
                <a:gd name="T3" fmla="*/ 20 h 25"/>
                <a:gd name="T4" fmla="*/ 4 w 30"/>
                <a:gd name="T5" fmla="*/ 25 h 25"/>
                <a:gd name="T6" fmla="*/ 4 w 30"/>
                <a:gd name="T7" fmla="*/ 25 h 25"/>
                <a:gd name="T8" fmla="*/ 30 w 30"/>
                <a:gd name="T9" fmla="*/ 3 h 25"/>
                <a:gd name="T10" fmla="*/ 23 w 30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5">
                  <a:moveTo>
                    <a:pt x="23" y="0"/>
                  </a:moveTo>
                  <a:cubicBezTo>
                    <a:pt x="16" y="7"/>
                    <a:pt x="9" y="14"/>
                    <a:pt x="0" y="20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14" y="18"/>
                    <a:pt x="22" y="11"/>
                    <a:pt x="30" y="3"/>
                  </a:cubicBezTo>
                  <a:lnTo>
                    <a:pt x="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0"/>
            <p:cNvSpPr>
              <a:spLocks/>
            </p:cNvSpPr>
            <p:nvPr/>
          </p:nvSpPr>
          <p:spPr bwMode="auto">
            <a:xfrm>
              <a:off x="8715376" y="4210050"/>
              <a:ext cx="49213" cy="60325"/>
            </a:xfrm>
            <a:custGeom>
              <a:avLst/>
              <a:gdLst>
                <a:gd name="T0" fmla="*/ 13 w 13"/>
                <a:gd name="T1" fmla="*/ 14 h 16"/>
                <a:gd name="T2" fmla="*/ 6 w 13"/>
                <a:gd name="T3" fmla="*/ 0 h 16"/>
                <a:gd name="T4" fmla="*/ 0 w 13"/>
                <a:gd name="T5" fmla="*/ 3 h 16"/>
                <a:gd name="T6" fmla="*/ 6 w 13"/>
                <a:gd name="T7" fmla="*/ 16 h 16"/>
                <a:gd name="T8" fmla="*/ 13 w 13"/>
                <a:gd name="T9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6">
                  <a:moveTo>
                    <a:pt x="13" y="14"/>
                  </a:moveTo>
                  <a:cubicBezTo>
                    <a:pt x="11" y="9"/>
                    <a:pt x="9" y="4"/>
                    <a:pt x="6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7"/>
                    <a:pt x="5" y="11"/>
                    <a:pt x="6" y="16"/>
                  </a:cubicBezTo>
                  <a:lnTo>
                    <a:pt x="13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1"/>
            <p:cNvSpPr>
              <a:spLocks/>
            </p:cNvSpPr>
            <p:nvPr/>
          </p:nvSpPr>
          <p:spPr bwMode="auto">
            <a:xfrm>
              <a:off x="8101013" y="4187825"/>
              <a:ext cx="36513" cy="66675"/>
            </a:xfrm>
            <a:custGeom>
              <a:avLst/>
              <a:gdLst>
                <a:gd name="T0" fmla="*/ 10 w 10"/>
                <a:gd name="T1" fmla="*/ 17 h 18"/>
                <a:gd name="T2" fmla="*/ 5 w 10"/>
                <a:gd name="T3" fmla="*/ 0 h 18"/>
                <a:gd name="T4" fmla="*/ 0 w 10"/>
                <a:gd name="T5" fmla="*/ 3 h 18"/>
                <a:gd name="T6" fmla="*/ 4 w 10"/>
                <a:gd name="T7" fmla="*/ 18 h 18"/>
                <a:gd name="T8" fmla="*/ 10 w 10"/>
                <a:gd name="T9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8">
                  <a:moveTo>
                    <a:pt x="10" y="17"/>
                  </a:moveTo>
                  <a:cubicBezTo>
                    <a:pt x="9" y="11"/>
                    <a:pt x="7" y="5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8"/>
                    <a:pt x="3" y="13"/>
                    <a:pt x="4" y="18"/>
                  </a:cubicBezTo>
                  <a:lnTo>
                    <a:pt x="1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2"/>
            <p:cNvSpPr>
              <a:spLocks/>
            </p:cNvSpPr>
            <p:nvPr/>
          </p:nvSpPr>
          <p:spPr bwMode="auto">
            <a:xfrm>
              <a:off x="8089901" y="4168775"/>
              <a:ext cx="127000" cy="269875"/>
            </a:xfrm>
            <a:custGeom>
              <a:avLst/>
              <a:gdLst>
                <a:gd name="T0" fmla="*/ 34 w 34"/>
                <a:gd name="T1" fmla="*/ 50 h 72"/>
                <a:gd name="T2" fmla="*/ 23 w 34"/>
                <a:gd name="T3" fmla="*/ 37 h 72"/>
                <a:gd name="T4" fmla="*/ 22 w 34"/>
                <a:gd name="T5" fmla="*/ 38 h 72"/>
                <a:gd name="T6" fmla="*/ 22 w 34"/>
                <a:gd name="T7" fmla="*/ 32 h 72"/>
                <a:gd name="T8" fmla="*/ 33 w 34"/>
                <a:gd name="T9" fmla="*/ 32 h 72"/>
                <a:gd name="T10" fmla="*/ 33 w 34"/>
                <a:gd name="T11" fmla="*/ 27 h 72"/>
                <a:gd name="T12" fmla="*/ 22 w 34"/>
                <a:gd name="T13" fmla="*/ 27 h 72"/>
                <a:gd name="T14" fmla="*/ 22 w 34"/>
                <a:gd name="T15" fmla="*/ 21 h 72"/>
                <a:gd name="T16" fmla="*/ 27 w 34"/>
                <a:gd name="T17" fmla="*/ 23 h 72"/>
                <a:gd name="T18" fmla="*/ 27 w 34"/>
                <a:gd name="T19" fmla="*/ 23 h 72"/>
                <a:gd name="T20" fmla="*/ 34 w 34"/>
                <a:gd name="T21" fmla="*/ 7 h 72"/>
                <a:gd name="T22" fmla="*/ 29 w 34"/>
                <a:gd name="T23" fmla="*/ 5 h 72"/>
                <a:gd name="T24" fmla="*/ 22 w 34"/>
                <a:gd name="T25" fmla="*/ 21 h 72"/>
                <a:gd name="T26" fmla="*/ 22 w 34"/>
                <a:gd name="T27" fmla="*/ 0 h 72"/>
                <a:gd name="T28" fmla="*/ 16 w 34"/>
                <a:gd name="T29" fmla="*/ 0 h 72"/>
                <a:gd name="T30" fmla="*/ 16 w 34"/>
                <a:gd name="T31" fmla="*/ 27 h 72"/>
                <a:gd name="T32" fmla="*/ 3 w 34"/>
                <a:gd name="T33" fmla="*/ 27 h 72"/>
                <a:gd name="T34" fmla="*/ 3 w 34"/>
                <a:gd name="T35" fmla="*/ 32 h 72"/>
                <a:gd name="T36" fmla="*/ 12 w 34"/>
                <a:gd name="T37" fmla="*/ 32 h 72"/>
                <a:gd name="T38" fmla="*/ 0 w 34"/>
                <a:gd name="T39" fmla="*/ 56 h 72"/>
                <a:gd name="T40" fmla="*/ 4 w 34"/>
                <a:gd name="T41" fmla="*/ 61 h 72"/>
                <a:gd name="T42" fmla="*/ 16 w 34"/>
                <a:gd name="T43" fmla="*/ 39 h 72"/>
                <a:gd name="T44" fmla="*/ 16 w 34"/>
                <a:gd name="T45" fmla="*/ 72 h 72"/>
                <a:gd name="T46" fmla="*/ 22 w 34"/>
                <a:gd name="T47" fmla="*/ 72 h 72"/>
                <a:gd name="T48" fmla="*/ 22 w 34"/>
                <a:gd name="T49" fmla="*/ 43 h 72"/>
                <a:gd name="T50" fmla="*/ 30 w 34"/>
                <a:gd name="T51" fmla="*/ 55 h 72"/>
                <a:gd name="T52" fmla="*/ 34 w 34"/>
                <a:gd name="T53" fmla="*/ 5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" h="72">
                  <a:moveTo>
                    <a:pt x="34" y="50"/>
                  </a:moveTo>
                  <a:cubicBezTo>
                    <a:pt x="31" y="45"/>
                    <a:pt x="28" y="41"/>
                    <a:pt x="23" y="37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30" y="18"/>
                    <a:pt x="32" y="13"/>
                    <a:pt x="34" y="7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7" y="10"/>
                    <a:pt x="25" y="16"/>
                    <a:pt x="22" y="2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9" y="40"/>
                    <a:pt x="5" y="48"/>
                    <a:pt x="0" y="56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8" y="54"/>
                    <a:pt x="12" y="47"/>
                    <a:pt x="16" y="39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5" y="47"/>
                    <a:pt x="28" y="51"/>
                    <a:pt x="30" y="55"/>
                  </a:cubicBezTo>
                  <a:lnTo>
                    <a:pt x="34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3"/>
            <p:cNvSpPr>
              <a:spLocks noEditPoints="1"/>
            </p:cNvSpPr>
            <p:nvPr/>
          </p:nvSpPr>
          <p:spPr bwMode="auto">
            <a:xfrm>
              <a:off x="8231188" y="4306888"/>
              <a:ext cx="131763" cy="131762"/>
            </a:xfrm>
            <a:custGeom>
              <a:avLst/>
              <a:gdLst>
                <a:gd name="T0" fmla="*/ 0 w 83"/>
                <a:gd name="T1" fmla="*/ 83 h 83"/>
                <a:gd name="T2" fmla="*/ 15 w 83"/>
                <a:gd name="T3" fmla="*/ 83 h 83"/>
                <a:gd name="T4" fmla="*/ 15 w 83"/>
                <a:gd name="T5" fmla="*/ 59 h 83"/>
                <a:gd name="T6" fmla="*/ 71 w 83"/>
                <a:gd name="T7" fmla="*/ 59 h 83"/>
                <a:gd name="T8" fmla="*/ 71 w 83"/>
                <a:gd name="T9" fmla="*/ 69 h 83"/>
                <a:gd name="T10" fmla="*/ 48 w 83"/>
                <a:gd name="T11" fmla="*/ 69 h 83"/>
                <a:gd name="T12" fmla="*/ 52 w 83"/>
                <a:gd name="T13" fmla="*/ 80 h 83"/>
                <a:gd name="T14" fmla="*/ 83 w 83"/>
                <a:gd name="T15" fmla="*/ 80 h 83"/>
                <a:gd name="T16" fmla="*/ 83 w 83"/>
                <a:gd name="T17" fmla="*/ 0 h 83"/>
                <a:gd name="T18" fmla="*/ 0 w 83"/>
                <a:gd name="T19" fmla="*/ 0 h 83"/>
                <a:gd name="T20" fmla="*/ 0 w 83"/>
                <a:gd name="T21" fmla="*/ 83 h 83"/>
                <a:gd name="T22" fmla="*/ 15 w 83"/>
                <a:gd name="T23" fmla="*/ 12 h 83"/>
                <a:gd name="T24" fmla="*/ 71 w 83"/>
                <a:gd name="T25" fmla="*/ 12 h 83"/>
                <a:gd name="T26" fmla="*/ 71 w 83"/>
                <a:gd name="T27" fmla="*/ 21 h 83"/>
                <a:gd name="T28" fmla="*/ 15 w 83"/>
                <a:gd name="T29" fmla="*/ 21 h 83"/>
                <a:gd name="T30" fmla="*/ 15 w 83"/>
                <a:gd name="T31" fmla="*/ 12 h 83"/>
                <a:gd name="T32" fmla="*/ 15 w 83"/>
                <a:gd name="T33" fmla="*/ 36 h 83"/>
                <a:gd name="T34" fmla="*/ 71 w 83"/>
                <a:gd name="T35" fmla="*/ 36 h 83"/>
                <a:gd name="T36" fmla="*/ 71 w 83"/>
                <a:gd name="T37" fmla="*/ 45 h 83"/>
                <a:gd name="T38" fmla="*/ 15 w 83"/>
                <a:gd name="T39" fmla="*/ 45 h 83"/>
                <a:gd name="T40" fmla="*/ 15 w 83"/>
                <a:gd name="T41" fmla="*/ 3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83">
                  <a:moveTo>
                    <a:pt x="0" y="83"/>
                  </a:moveTo>
                  <a:lnTo>
                    <a:pt x="15" y="83"/>
                  </a:lnTo>
                  <a:lnTo>
                    <a:pt x="15" y="59"/>
                  </a:lnTo>
                  <a:lnTo>
                    <a:pt x="71" y="59"/>
                  </a:lnTo>
                  <a:lnTo>
                    <a:pt x="71" y="69"/>
                  </a:lnTo>
                  <a:lnTo>
                    <a:pt x="48" y="69"/>
                  </a:lnTo>
                  <a:lnTo>
                    <a:pt x="52" y="80"/>
                  </a:lnTo>
                  <a:lnTo>
                    <a:pt x="83" y="80"/>
                  </a:lnTo>
                  <a:lnTo>
                    <a:pt x="83" y="0"/>
                  </a:lnTo>
                  <a:lnTo>
                    <a:pt x="0" y="0"/>
                  </a:lnTo>
                  <a:lnTo>
                    <a:pt x="0" y="83"/>
                  </a:lnTo>
                  <a:close/>
                  <a:moveTo>
                    <a:pt x="15" y="12"/>
                  </a:moveTo>
                  <a:lnTo>
                    <a:pt x="71" y="12"/>
                  </a:lnTo>
                  <a:lnTo>
                    <a:pt x="71" y="21"/>
                  </a:lnTo>
                  <a:lnTo>
                    <a:pt x="15" y="21"/>
                  </a:lnTo>
                  <a:lnTo>
                    <a:pt x="15" y="12"/>
                  </a:lnTo>
                  <a:close/>
                  <a:moveTo>
                    <a:pt x="15" y="36"/>
                  </a:moveTo>
                  <a:lnTo>
                    <a:pt x="71" y="36"/>
                  </a:lnTo>
                  <a:lnTo>
                    <a:pt x="71" y="45"/>
                  </a:lnTo>
                  <a:lnTo>
                    <a:pt x="15" y="45"/>
                  </a:lnTo>
                  <a:lnTo>
                    <a:pt x="15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4"/>
            <p:cNvSpPr>
              <a:spLocks/>
            </p:cNvSpPr>
            <p:nvPr/>
          </p:nvSpPr>
          <p:spPr bwMode="auto">
            <a:xfrm>
              <a:off x="8220076" y="4168775"/>
              <a:ext cx="153988" cy="119062"/>
            </a:xfrm>
            <a:custGeom>
              <a:avLst/>
              <a:gdLst>
                <a:gd name="T0" fmla="*/ 57 w 97"/>
                <a:gd name="T1" fmla="*/ 64 h 75"/>
                <a:gd name="T2" fmla="*/ 57 w 97"/>
                <a:gd name="T3" fmla="*/ 52 h 75"/>
                <a:gd name="T4" fmla="*/ 90 w 97"/>
                <a:gd name="T5" fmla="*/ 52 h 75"/>
                <a:gd name="T6" fmla="*/ 90 w 97"/>
                <a:gd name="T7" fmla="*/ 40 h 75"/>
                <a:gd name="T8" fmla="*/ 57 w 97"/>
                <a:gd name="T9" fmla="*/ 40 h 75"/>
                <a:gd name="T10" fmla="*/ 57 w 97"/>
                <a:gd name="T11" fmla="*/ 30 h 75"/>
                <a:gd name="T12" fmla="*/ 95 w 97"/>
                <a:gd name="T13" fmla="*/ 30 h 75"/>
                <a:gd name="T14" fmla="*/ 95 w 97"/>
                <a:gd name="T15" fmla="*/ 16 h 75"/>
                <a:gd name="T16" fmla="*/ 57 w 97"/>
                <a:gd name="T17" fmla="*/ 16 h 75"/>
                <a:gd name="T18" fmla="*/ 57 w 97"/>
                <a:gd name="T19" fmla="*/ 0 h 75"/>
                <a:gd name="T20" fmla="*/ 43 w 97"/>
                <a:gd name="T21" fmla="*/ 0 h 75"/>
                <a:gd name="T22" fmla="*/ 43 w 97"/>
                <a:gd name="T23" fmla="*/ 16 h 75"/>
                <a:gd name="T24" fmla="*/ 3 w 97"/>
                <a:gd name="T25" fmla="*/ 16 h 75"/>
                <a:gd name="T26" fmla="*/ 3 w 97"/>
                <a:gd name="T27" fmla="*/ 30 h 75"/>
                <a:gd name="T28" fmla="*/ 43 w 97"/>
                <a:gd name="T29" fmla="*/ 30 h 75"/>
                <a:gd name="T30" fmla="*/ 43 w 97"/>
                <a:gd name="T31" fmla="*/ 40 h 75"/>
                <a:gd name="T32" fmla="*/ 7 w 97"/>
                <a:gd name="T33" fmla="*/ 40 h 75"/>
                <a:gd name="T34" fmla="*/ 7 w 97"/>
                <a:gd name="T35" fmla="*/ 52 h 75"/>
                <a:gd name="T36" fmla="*/ 43 w 97"/>
                <a:gd name="T37" fmla="*/ 52 h 75"/>
                <a:gd name="T38" fmla="*/ 43 w 97"/>
                <a:gd name="T39" fmla="*/ 64 h 75"/>
                <a:gd name="T40" fmla="*/ 0 w 97"/>
                <a:gd name="T41" fmla="*/ 64 h 75"/>
                <a:gd name="T42" fmla="*/ 0 w 97"/>
                <a:gd name="T43" fmla="*/ 75 h 75"/>
                <a:gd name="T44" fmla="*/ 97 w 97"/>
                <a:gd name="T45" fmla="*/ 75 h 75"/>
                <a:gd name="T46" fmla="*/ 97 w 97"/>
                <a:gd name="T47" fmla="*/ 64 h 75"/>
                <a:gd name="T48" fmla="*/ 57 w 97"/>
                <a:gd name="T49" fmla="*/ 6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7" h="75">
                  <a:moveTo>
                    <a:pt x="57" y="64"/>
                  </a:moveTo>
                  <a:lnTo>
                    <a:pt x="57" y="52"/>
                  </a:lnTo>
                  <a:lnTo>
                    <a:pt x="90" y="52"/>
                  </a:lnTo>
                  <a:lnTo>
                    <a:pt x="90" y="40"/>
                  </a:lnTo>
                  <a:lnTo>
                    <a:pt x="57" y="40"/>
                  </a:lnTo>
                  <a:lnTo>
                    <a:pt x="57" y="30"/>
                  </a:lnTo>
                  <a:lnTo>
                    <a:pt x="95" y="30"/>
                  </a:lnTo>
                  <a:lnTo>
                    <a:pt x="95" y="16"/>
                  </a:lnTo>
                  <a:lnTo>
                    <a:pt x="57" y="16"/>
                  </a:lnTo>
                  <a:lnTo>
                    <a:pt x="57" y="0"/>
                  </a:lnTo>
                  <a:lnTo>
                    <a:pt x="43" y="0"/>
                  </a:lnTo>
                  <a:lnTo>
                    <a:pt x="43" y="16"/>
                  </a:lnTo>
                  <a:lnTo>
                    <a:pt x="3" y="16"/>
                  </a:lnTo>
                  <a:lnTo>
                    <a:pt x="3" y="30"/>
                  </a:lnTo>
                  <a:lnTo>
                    <a:pt x="43" y="30"/>
                  </a:lnTo>
                  <a:lnTo>
                    <a:pt x="43" y="40"/>
                  </a:lnTo>
                  <a:lnTo>
                    <a:pt x="7" y="40"/>
                  </a:lnTo>
                  <a:lnTo>
                    <a:pt x="7" y="52"/>
                  </a:lnTo>
                  <a:lnTo>
                    <a:pt x="43" y="52"/>
                  </a:lnTo>
                  <a:lnTo>
                    <a:pt x="43" y="64"/>
                  </a:lnTo>
                  <a:lnTo>
                    <a:pt x="0" y="64"/>
                  </a:lnTo>
                  <a:lnTo>
                    <a:pt x="0" y="75"/>
                  </a:lnTo>
                  <a:lnTo>
                    <a:pt x="97" y="75"/>
                  </a:lnTo>
                  <a:lnTo>
                    <a:pt x="97" y="64"/>
                  </a:lnTo>
                  <a:lnTo>
                    <a:pt x="57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 rot="2923886">
            <a:off x="1235452" y="2293654"/>
            <a:ext cx="2179315" cy="2179599"/>
            <a:chOff x="5734050" y="1828800"/>
            <a:chExt cx="1733550" cy="1733550"/>
          </a:xfrm>
        </p:grpSpPr>
        <p:sp>
          <p:nvSpPr>
            <p:cNvPr id="63" name="圆角矩形 62"/>
            <p:cNvSpPr/>
            <p:nvPr/>
          </p:nvSpPr>
          <p:spPr>
            <a:xfrm>
              <a:off x="5734050" y="1828800"/>
              <a:ext cx="1733550" cy="1733550"/>
            </a:xfrm>
            <a:prstGeom prst="roundRect">
              <a:avLst>
                <a:gd name="adj" fmla="val 18315"/>
              </a:avLst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905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4" name="圆角矩形 63"/>
            <p:cNvSpPr/>
            <p:nvPr/>
          </p:nvSpPr>
          <p:spPr>
            <a:xfrm>
              <a:off x="5734050" y="1828800"/>
              <a:ext cx="1733550" cy="1733550"/>
            </a:xfrm>
            <a:prstGeom prst="roundRect">
              <a:avLst>
                <a:gd name="adj" fmla="val 18315"/>
              </a:avLst>
            </a:prstGeom>
            <a:gradFill flip="none" rotWithShape="1">
              <a:gsLst>
                <a:gs pos="0">
                  <a:schemeClr val="bg1">
                    <a:lumMod val="87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softEdge rad="3048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65" name="Freeform 7"/>
          <p:cNvSpPr>
            <a:spLocks noEditPoints="1"/>
          </p:cNvSpPr>
          <p:nvPr/>
        </p:nvSpPr>
        <p:spPr bwMode="auto">
          <a:xfrm>
            <a:off x="1349050" y="2622733"/>
            <a:ext cx="2009852" cy="1455133"/>
          </a:xfrm>
          <a:custGeom>
            <a:avLst/>
            <a:gdLst>
              <a:gd name="T0" fmla="*/ 230 w 635"/>
              <a:gd name="T1" fmla="*/ 258 h 460"/>
              <a:gd name="T2" fmla="*/ 230 w 635"/>
              <a:gd name="T3" fmla="*/ 202 h 460"/>
              <a:gd name="T4" fmla="*/ 161 w 635"/>
              <a:gd name="T5" fmla="*/ 194 h 460"/>
              <a:gd name="T6" fmla="*/ 24 w 635"/>
              <a:gd name="T7" fmla="*/ 176 h 460"/>
              <a:gd name="T8" fmla="*/ 24 w 635"/>
              <a:gd name="T9" fmla="*/ 284 h 460"/>
              <a:gd name="T10" fmla="*/ 161 w 635"/>
              <a:gd name="T11" fmla="*/ 265 h 460"/>
              <a:gd name="T12" fmla="*/ 103 w 635"/>
              <a:gd name="T13" fmla="*/ 249 h 460"/>
              <a:gd name="T14" fmla="*/ 54 w 635"/>
              <a:gd name="T15" fmla="*/ 230 h 460"/>
              <a:gd name="T16" fmla="*/ 103 w 635"/>
              <a:gd name="T17" fmla="*/ 211 h 460"/>
              <a:gd name="T18" fmla="*/ 103 w 635"/>
              <a:gd name="T19" fmla="*/ 249 h 460"/>
              <a:gd name="T20" fmla="*/ 494 w 635"/>
              <a:gd name="T21" fmla="*/ 176 h 460"/>
              <a:gd name="T22" fmla="*/ 444 w 635"/>
              <a:gd name="T23" fmla="*/ 166 h 460"/>
              <a:gd name="T24" fmla="*/ 436 w 635"/>
              <a:gd name="T25" fmla="*/ 230 h 460"/>
              <a:gd name="T26" fmla="*/ 444 w 635"/>
              <a:gd name="T27" fmla="*/ 294 h 460"/>
              <a:gd name="T28" fmla="*/ 494 w 635"/>
              <a:gd name="T29" fmla="*/ 284 h 460"/>
              <a:gd name="T30" fmla="*/ 635 w 635"/>
              <a:gd name="T31" fmla="*/ 230 h 460"/>
              <a:gd name="T32" fmla="*/ 573 w 635"/>
              <a:gd name="T33" fmla="*/ 249 h 460"/>
              <a:gd name="T34" fmla="*/ 512 w 635"/>
              <a:gd name="T35" fmla="*/ 230 h 460"/>
              <a:gd name="T36" fmla="*/ 573 w 635"/>
              <a:gd name="T37" fmla="*/ 211 h 460"/>
              <a:gd name="T38" fmla="*/ 573 w 635"/>
              <a:gd name="T39" fmla="*/ 249 h 460"/>
              <a:gd name="T40" fmla="*/ 455 w 635"/>
              <a:gd name="T41" fmla="*/ 138 h 460"/>
              <a:gd name="T42" fmla="*/ 338 w 635"/>
              <a:gd name="T43" fmla="*/ 30 h 460"/>
              <a:gd name="T44" fmla="*/ 298 w 635"/>
              <a:gd name="T45" fmla="*/ 30 h 460"/>
              <a:gd name="T46" fmla="*/ 181 w 635"/>
              <a:gd name="T47" fmla="*/ 138 h 460"/>
              <a:gd name="T48" fmla="*/ 181 w 635"/>
              <a:gd name="T49" fmla="*/ 321 h 460"/>
              <a:gd name="T50" fmla="*/ 298 w 635"/>
              <a:gd name="T51" fmla="*/ 430 h 460"/>
              <a:gd name="T52" fmla="*/ 338 w 635"/>
              <a:gd name="T53" fmla="*/ 430 h 460"/>
              <a:gd name="T54" fmla="*/ 455 w 635"/>
              <a:gd name="T55" fmla="*/ 321 h 460"/>
              <a:gd name="T56" fmla="*/ 219 w 635"/>
              <a:gd name="T57" fmla="*/ 103 h 460"/>
              <a:gd name="T58" fmla="*/ 260 w 635"/>
              <a:gd name="T59" fmla="*/ 66 h 460"/>
              <a:gd name="T60" fmla="*/ 249 w 635"/>
              <a:gd name="T61" fmla="*/ 112 h 460"/>
              <a:gd name="T62" fmla="*/ 318 w 635"/>
              <a:gd name="T63" fmla="*/ 120 h 460"/>
              <a:gd name="T64" fmla="*/ 387 w 635"/>
              <a:gd name="T65" fmla="*/ 112 h 460"/>
              <a:gd name="T66" fmla="*/ 376 w 635"/>
              <a:gd name="T67" fmla="*/ 66 h 460"/>
              <a:gd name="T68" fmla="*/ 416 w 635"/>
              <a:gd name="T69" fmla="*/ 103 h 460"/>
              <a:gd name="T70" fmla="*/ 219 w 635"/>
              <a:gd name="T71" fmla="*/ 103 h 460"/>
              <a:gd name="T72" fmla="*/ 376 w 635"/>
              <a:gd name="T73" fmla="*/ 394 h 460"/>
              <a:gd name="T74" fmla="*/ 387 w 635"/>
              <a:gd name="T75" fmla="*/ 347 h 460"/>
              <a:gd name="T76" fmla="*/ 318 w 635"/>
              <a:gd name="T77" fmla="*/ 340 h 460"/>
              <a:gd name="T78" fmla="*/ 249 w 635"/>
              <a:gd name="T79" fmla="*/ 347 h 460"/>
              <a:gd name="T80" fmla="*/ 260 w 635"/>
              <a:gd name="T81" fmla="*/ 394 h 460"/>
              <a:gd name="T82" fmla="*/ 219 w 635"/>
              <a:gd name="T83" fmla="*/ 357 h 460"/>
              <a:gd name="T84" fmla="*/ 416 w 635"/>
              <a:gd name="T85" fmla="*/ 357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35" h="460">
                <a:moveTo>
                  <a:pt x="191" y="294"/>
                </a:moveTo>
                <a:cubicBezTo>
                  <a:pt x="230" y="258"/>
                  <a:pt x="230" y="258"/>
                  <a:pt x="230" y="258"/>
                </a:cubicBezTo>
                <a:cubicBezTo>
                  <a:pt x="199" y="230"/>
                  <a:pt x="199" y="230"/>
                  <a:pt x="199" y="230"/>
                </a:cubicBezTo>
                <a:cubicBezTo>
                  <a:pt x="230" y="202"/>
                  <a:pt x="230" y="202"/>
                  <a:pt x="230" y="202"/>
                </a:cubicBezTo>
                <a:cubicBezTo>
                  <a:pt x="191" y="166"/>
                  <a:pt x="191" y="166"/>
                  <a:pt x="191" y="166"/>
                </a:cubicBezTo>
                <a:cubicBezTo>
                  <a:pt x="161" y="194"/>
                  <a:pt x="161" y="194"/>
                  <a:pt x="161" y="194"/>
                </a:cubicBezTo>
                <a:cubicBezTo>
                  <a:pt x="161" y="194"/>
                  <a:pt x="150" y="184"/>
                  <a:pt x="141" y="176"/>
                </a:cubicBezTo>
                <a:cubicBezTo>
                  <a:pt x="109" y="146"/>
                  <a:pt x="56" y="146"/>
                  <a:pt x="24" y="176"/>
                </a:cubicBezTo>
                <a:cubicBezTo>
                  <a:pt x="8" y="191"/>
                  <a:pt x="0" y="210"/>
                  <a:pt x="0" y="230"/>
                </a:cubicBezTo>
                <a:cubicBezTo>
                  <a:pt x="0" y="249"/>
                  <a:pt x="8" y="269"/>
                  <a:pt x="24" y="284"/>
                </a:cubicBezTo>
                <a:cubicBezTo>
                  <a:pt x="56" y="314"/>
                  <a:pt x="109" y="314"/>
                  <a:pt x="141" y="284"/>
                </a:cubicBezTo>
                <a:cubicBezTo>
                  <a:pt x="150" y="276"/>
                  <a:pt x="161" y="265"/>
                  <a:pt x="161" y="265"/>
                </a:cubicBezTo>
                <a:lnTo>
                  <a:pt x="191" y="294"/>
                </a:lnTo>
                <a:close/>
                <a:moveTo>
                  <a:pt x="103" y="249"/>
                </a:moveTo>
                <a:cubicBezTo>
                  <a:pt x="91" y="259"/>
                  <a:pt x="73" y="259"/>
                  <a:pt x="62" y="249"/>
                </a:cubicBezTo>
                <a:cubicBezTo>
                  <a:pt x="57" y="243"/>
                  <a:pt x="54" y="237"/>
                  <a:pt x="54" y="230"/>
                </a:cubicBezTo>
                <a:cubicBezTo>
                  <a:pt x="54" y="223"/>
                  <a:pt x="57" y="216"/>
                  <a:pt x="62" y="211"/>
                </a:cubicBezTo>
                <a:cubicBezTo>
                  <a:pt x="73" y="201"/>
                  <a:pt x="91" y="201"/>
                  <a:pt x="103" y="211"/>
                </a:cubicBezTo>
                <a:cubicBezTo>
                  <a:pt x="112" y="220"/>
                  <a:pt x="123" y="230"/>
                  <a:pt x="123" y="230"/>
                </a:cubicBezTo>
                <a:cubicBezTo>
                  <a:pt x="123" y="230"/>
                  <a:pt x="112" y="240"/>
                  <a:pt x="103" y="249"/>
                </a:cubicBezTo>
                <a:close/>
                <a:moveTo>
                  <a:pt x="611" y="176"/>
                </a:moveTo>
                <a:cubicBezTo>
                  <a:pt x="579" y="146"/>
                  <a:pt x="527" y="146"/>
                  <a:pt x="494" y="176"/>
                </a:cubicBezTo>
                <a:cubicBezTo>
                  <a:pt x="485" y="184"/>
                  <a:pt x="474" y="194"/>
                  <a:pt x="474" y="194"/>
                </a:cubicBezTo>
                <a:cubicBezTo>
                  <a:pt x="444" y="166"/>
                  <a:pt x="444" y="166"/>
                  <a:pt x="444" y="166"/>
                </a:cubicBezTo>
                <a:cubicBezTo>
                  <a:pt x="406" y="202"/>
                  <a:pt x="406" y="202"/>
                  <a:pt x="406" y="202"/>
                </a:cubicBezTo>
                <a:cubicBezTo>
                  <a:pt x="436" y="230"/>
                  <a:pt x="436" y="230"/>
                  <a:pt x="436" y="230"/>
                </a:cubicBezTo>
                <a:cubicBezTo>
                  <a:pt x="406" y="258"/>
                  <a:pt x="406" y="258"/>
                  <a:pt x="406" y="258"/>
                </a:cubicBezTo>
                <a:cubicBezTo>
                  <a:pt x="444" y="294"/>
                  <a:pt x="444" y="294"/>
                  <a:pt x="444" y="294"/>
                </a:cubicBezTo>
                <a:cubicBezTo>
                  <a:pt x="474" y="265"/>
                  <a:pt x="474" y="265"/>
                  <a:pt x="474" y="265"/>
                </a:cubicBezTo>
                <a:cubicBezTo>
                  <a:pt x="474" y="265"/>
                  <a:pt x="485" y="276"/>
                  <a:pt x="494" y="284"/>
                </a:cubicBezTo>
                <a:cubicBezTo>
                  <a:pt x="527" y="314"/>
                  <a:pt x="579" y="314"/>
                  <a:pt x="611" y="284"/>
                </a:cubicBezTo>
                <a:cubicBezTo>
                  <a:pt x="627" y="269"/>
                  <a:pt x="635" y="249"/>
                  <a:pt x="635" y="230"/>
                </a:cubicBezTo>
                <a:cubicBezTo>
                  <a:pt x="635" y="210"/>
                  <a:pt x="627" y="191"/>
                  <a:pt x="611" y="176"/>
                </a:cubicBezTo>
                <a:close/>
                <a:moveTo>
                  <a:pt x="573" y="249"/>
                </a:moveTo>
                <a:cubicBezTo>
                  <a:pt x="562" y="259"/>
                  <a:pt x="544" y="259"/>
                  <a:pt x="533" y="249"/>
                </a:cubicBezTo>
                <a:cubicBezTo>
                  <a:pt x="523" y="240"/>
                  <a:pt x="512" y="230"/>
                  <a:pt x="512" y="230"/>
                </a:cubicBezTo>
                <a:cubicBezTo>
                  <a:pt x="512" y="230"/>
                  <a:pt x="523" y="220"/>
                  <a:pt x="533" y="211"/>
                </a:cubicBezTo>
                <a:cubicBezTo>
                  <a:pt x="544" y="201"/>
                  <a:pt x="562" y="201"/>
                  <a:pt x="573" y="211"/>
                </a:cubicBezTo>
                <a:cubicBezTo>
                  <a:pt x="578" y="216"/>
                  <a:pt x="581" y="223"/>
                  <a:pt x="581" y="230"/>
                </a:cubicBezTo>
                <a:cubicBezTo>
                  <a:pt x="581" y="237"/>
                  <a:pt x="578" y="243"/>
                  <a:pt x="573" y="249"/>
                </a:cubicBezTo>
                <a:close/>
                <a:moveTo>
                  <a:pt x="356" y="230"/>
                </a:moveTo>
                <a:cubicBezTo>
                  <a:pt x="356" y="230"/>
                  <a:pt x="446" y="147"/>
                  <a:pt x="455" y="138"/>
                </a:cubicBezTo>
                <a:cubicBezTo>
                  <a:pt x="487" y="109"/>
                  <a:pt x="487" y="60"/>
                  <a:pt x="455" y="30"/>
                </a:cubicBezTo>
                <a:cubicBezTo>
                  <a:pt x="423" y="0"/>
                  <a:pt x="370" y="0"/>
                  <a:pt x="338" y="30"/>
                </a:cubicBezTo>
                <a:cubicBezTo>
                  <a:pt x="325" y="42"/>
                  <a:pt x="318" y="49"/>
                  <a:pt x="318" y="49"/>
                </a:cubicBezTo>
                <a:cubicBezTo>
                  <a:pt x="318" y="49"/>
                  <a:pt x="311" y="42"/>
                  <a:pt x="298" y="30"/>
                </a:cubicBezTo>
                <a:cubicBezTo>
                  <a:pt x="266" y="0"/>
                  <a:pt x="213" y="0"/>
                  <a:pt x="181" y="30"/>
                </a:cubicBezTo>
                <a:cubicBezTo>
                  <a:pt x="149" y="60"/>
                  <a:pt x="149" y="109"/>
                  <a:pt x="181" y="138"/>
                </a:cubicBezTo>
                <a:cubicBezTo>
                  <a:pt x="190" y="147"/>
                  <a:pt x="280" y="230"/>
                  <a:pt x="280" y="230"/>
                </a:cubicBezTo>
                <a:cubicBezTo>
                  <a:pt x="280" y="230"/>
                  <a:pt x="190" y="313"/>
                  <a:pt x="181" y="321"/>
                </a:cubicBezTo>
                <a:cubicBezTo>
                  <a:pt x="149" y="351"/>
                  <a:pt x="149" y="400"/>
                  <a:pt x="181" y="430"/>
                </a:cubicBezTo>
                <a:cubicBezTo>
                  <a:pt x="213" y="460"/>
                  <a:pt x="266" y="460"/>
                  <a:pt x="298" y="430"/>
                </a:cubicBezTo>
                <a:cubicBezTo>
                  <a:pt x="311" y="418"/>
                  <a:pt x="318" y="411"/>
                  <a:pt x="318" y="411"/>
                </a:cubicBezTo>
                <a:cubicBezTo>
                  <a:pt x="318" y="411"/>
                  <a:pt x="325" y="418"/>
                  <a:pt x="338" y="430"/>
                </a:cubicBezTo>
                <a:cubicBezTo>
                  <a:pt x="370" y="460"/>
                  <a:pt x="423" y="460"/>
                  <a:pt x="455" y="430"/>
                </a:cubicBezTo>
                <a:cubicBezTo>
                  <a:pt x="487" y="400"/>
                  <a:pt x="487" y="351"/>
                  <a:pt x="455" y="321"/>
                </a:cubicBezTo>
                <a:cubicBezTo>
                  <a:pt x="446" y="313"/>
                  <a:pt x="356" y="230"/>
                  <a:pt x="356" y="230"/>
                </a:cubicBezTo>
                <a:close/>
                <a:moveTo>
                  <a:pt x="219" y="103"/>
                </a:moveTo>
                <a:cubicBezTo>
                  <a:pt x="208" y="92"/>
                  <a:pt x="208" y="76"/>
                  <a:pt x="219" y="66"/>
                </a:cubicBezTo>
                <a:cubicBezTo>
                  <a:pt x="230" y="55"/>
                  <a:pt x="249" y="55"/>
                  <a:pt x="260" y="66"/>
                </a:cubicBezTo>
                <a:cubicBezTo>
                  <a:pt x="270" y="76"/>
                  <a:pt x="280" y="84"/>
                  <a:pt x="280" y="84"/>
                </a:cubicBezTo>
                <a:cubicBezTo>
                  <a:pt x="249" y="112"/>
                  <a:pt x="249" y="112"/>
                  <a:pt x="249" y="112"/>
                </a:cubicBezTo>
                <a:cubicBezTo>
                  <a:pt x="287" y="148"/>
                  <a:pt x="287" y="148"/>
                  <a:pt x="287" y="148"/>
                </a:cubicBezTo>
                <a:cubicBezTo>
                  <a:pt x="318" y="120"/>
                  <a:pt x="318" y="120"/>
                  <a:pt x="318" y="120"/>
                </a:cubicBezTo>
                <a:cubicBezTo>
                  <a:pt x="348" y="148"/>
                  <a:pt x="348" y="148"/>
                  <a:pt x="348" y="148"/>
                </a:cubicBezTo>
                <a:cubicBezTo>
                  <a:pt x="387" y="112"/>
                  <a:pt x="387" y="112"/>
                  <a:pt x="387" y="112"/>
                </a:cubicBezTo>
                <a:cubicBezTo>
                  <a:pt x="356" y="84"/>
                  <a:pt x="356" y="84"/>
                  <a:pt x="356" y="84"/>
                </a:cubicBezTo>
                <a:cubicBezTo>
                  <a:pt x="356" y="84"/>
                  <a:pt x="366" y="76"/>
                  <a:pt x="376" y="66"/>
                </a:cubicBezTo>
                <a:cubicBezTo>
                  <a:pt x="387" y="55"/>
                  <a:pt x="406" y="55"/>
                  <a:pt x="416" y="66"/>
                </a:cubicBezTo>
                <a:cubicBezTo>
                  <a:pt x="428" y="76"/>
                  <a:pt x="428" y="92"/>
                  <a:pt x="416" y="103"/>
                </a:cubicBezTo>
                <a:cubicBezTo>
                  <a:pt x="405" y="114"/>
                  <a:pt x="318" y="195"/>
                  <a:pt x="318" y="195"/>
                </a:cubicBezTo>
                <a:cubicBezTo>
                  <a:pt x="318" y="195"/>
                  <a:pt x="231" y="114"/>
                  <a:pt x="219" y="103"/>
                </a:cubicBezTo>
                <a:close/>
                <a:moveTo>
                  <a:pt x="416" y="394"/>
                </a:moveTo>
                <a:cubicBezTo>
                  <a:pt x="406" y="405"/>
                  <a:pt x="387" y="405"/>
                  <a:pt x="376" y="394"/>
                </a:cubicBezTo>
                <a:cubicBezTo>
                  <a:pt x="366" y="384"/>
                  <a:pt x="356" y="376"/>
                  <a:pt x="356" y="376"/>
                </a:cubicBezTo>
                <a:cubicBezTo>
                  <a:pt x="387" y="347"/>
                  <a:pt x="387" y="347"/>
                  <a:pt x="387" y="347"/>
                </a:cubicBezTo>
                <a:cubicBezTo>
                  <a:pt x="348" y="312"/>
                  <a:pt x="348" y="312"/>
                  <a:pt x="348" y="312"/>
                </a:cubicBezTo>
                <a:cubicBezTo>
                  <a:pt x="318" y="340"/>
                  <a:pt x="318" y="340"/>
                  <a:pt x="318" y="340"/>
                </a:cubicBezTo>
                <a:cubicBezTo>
                  <a:pt x="287" y="312"/>
                  <a:pt x="287" y="312"/>
                  <a:pt x="287" y="312"/>
                </a:cubicBezTo>
                <a:cubicBezTo>
                  <a:pt x="249" y="347"/>
                  <a:pt x="249" y="347"/>
                  <a:pt x="249" y="347"/>
                </a:cubicBezTo>
                <a:cubicBezTo>
                  <a:pt x="280" y="376"/>
                  <a:pt x="280" y="376"/>
                  <a:pt x="280" y="376"/>
                </a:cubicBezTo>
                <a:cubicBezTo>
                  <a:pt x="280" y="376"/>
                  <a:pt x="270" y="384"/>
                  <a:pt x="260" y="394"/>
                </a:cubicBezTo>
                <a:cubicBezTo>
                  <a:pt x="249" y="405"/>
                  <a:pt x="230" y="405"/>
                  <a:pt x="219" y="394"/>
                </a:cubicBezTo>
                <a:cubicBezTo>
                  <a:pt x="208" y="384"/>
                  <a:pt x="208" y="367"/>
                  <a:pt x="219" y="357"/>
                </a:cubicBezTo>
                <a:cubicBezTo>
                  <a:pt x="231" y="346"/>
                  <a:pt x="318" y="265"/>
                  <a:pt x="318" y="265"/>
                </a:cubicBezTo>
                <a:cubicBezTo>
                  <a:pt x="318" y="265"/>
                  <a:pt x="405" y="346"/>
                  <a:pt x="416" y="357"/>
                </a:cubicBezTo>
                <a:cubicBezTo>
                  <a:pt x="428" y="367"/>
                  <a:pt x="428" y="384"/>
                  <a:pt x="416" y="394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6" name="组合 65"/>
          <p:cNvGrpSpPr/>
          <p:nvPr/>
        </p:nvGrpSpPr>
        <p:grpSpPr>
          <a:xfrm>
            <a:off x="910630" y="5805537"/>
            <a:ext cx="4157663" cy="936625"/>
            <a:chOff x="1782763" y="3609975"/>
            <a:chExt cx="4157663" cy="936625"/>
          </a:xfrm>
          <a:solidFill>
            <a:srgbClr val="FF0000">
              <a:alpha val="23000"/>
            </a:srgbClr>
          </a:solidFill>
        </p:grpSpPr>
        <p:sp>
          <p:nvSpPr>
            <p:cNvPr id="67" name="Freeform 8"/>
            <p:cNvSpPr>
              <a:spLocks noEditPoints="1"/>
            </p:cNvSpPr>
            <p:nvPr/>
          </p:nvSpPr>
          <p:spPr bwMode="auto">
            <a:xfrm>
              <a:off x="3094038" y="3744913"/>
              <a:ext cx="363538" cy="330200"/>
            </a:xfrm>
            <a:custGeom>
              <a:avLst/>
              <a:gdLst>
                <a:gd name="T0" fmla="*/ 75 w 97"/>
                <a:gd name="T1" fmla="*/ 2 h 88"/>
                <a:gd name="T2" fmla="*/ 75 w 97"/>
                <a:gd name="T3" fmla="*/ 12 h 88"/>
                <a:gd name="T4" fmla="*/ 45 w 97"/>
                <a:gd name="T5" fmla="*/ 0 h 88"/>
                <a:gd name="T6" fmla="*/ 13 w 97"/>
                <a:gd name="T7" fmla="*/ 12 h 88"/>
                <a:gd name="T8" fmla="*/ 0 w 97"/>
                <a:gd name="T9" fmla="*/ 44 h 88"/>
                <a:gd name="T10" fmla="*/ 13 w 97"/>
                <a:gd name="T11" fmla="*/ 76 h 88"/>
                <a:gd name="T12" fmla="*/ 46 w 97"/>
                <a:gd name="T13" fmla="*/ 88 h 88"/>
                <a:gd name="T14" fmla="*/ 75 w 97"/>
                <a:gd name="T15" fmla="*/ 77 h 88"/>
                <a:gd name="T16" fmla="*/ 75 w 97"/>
                <a:gd name="T17" fmla="*/ 86 h 88"/>
                <a:gd name="T18" fmla="*/ 97 w 97"/>
                <a:gd name="T19" fmla="*/ 86 h 88"/>
                <a:gd name="T20" fmla="*/ 97 w 97"/>
                <a:gd name="T21" fmla="*/ 2 h 88"/>
                <a:gd name="T22" fmla="*/ 75 w 97"/>
                <a:gd name="T23" fmla="*/ 2 h 88"/>
                <a:gd name="T24" fmla="*/ 69 w 97"/>
                <a:gd name="T25" fmla="*/ 63 h 88"/>
                <a:gd name="T26" fmla="*/ 49 w 97"/>
                <a:gd name="T27" fmla="*/ 71 h 88"/>
                <a:gd name="T28" fmla="*/ 30 w 97"/>
                <a:gd name="T29" fmla="*/ 63 h 88"/>
                <a:gd name="T30" fmla="*/ 23 w 97"/>
                <a:gd name="T31" fmla="*/ 44 h 88"/>
                <a:gd name="T32" fmla="*/ 30 w 97"/>
                <a:gd name="T33" fmla="*/ 25 h 88"/>
                <a:gd name="T34" fmla="*/ 49 w 97"/>
                <a:gd name="T35" fmla="*/ 17 h 88"/>
                <a:gd name="T36" fmla="*/ 69 w 97"/>
                <a:gd name="T37" fmla="*/ 25 h 88"/>
                <a:gd name="T38" fmla="*/ 76 w 97"/>
                <a:gd name="T39" fmla="*/ 44 h 88"/>
                <a:gd name="T40" fmla="*/ 69 w 97"/>
                <a:gd name="T41" fmla="*/ 6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7" h="88">
                  <a:moveTo>
                    <a:pt x="75" y="2"/>
                  </a:moveTo>
                  <a:cubicBezTo>
                    <a:pt x="75" y="12"/>
                    <a:pt x="75" y="12"/>
                    <a:pt x="75" y="12"/>
                  </a:cubicBezTo>
                  <a:cubicBezTo>
                    <a:pt x="66" y="3"/>
                    <a:pt x="56" y="0"/>
                    <a:pt x="45" y="0"/>
                  </a:cubicBezTo>
                  <a:cubicBezTo>
                    <a:pt x="32" y="0"/>
                    <a:pt x="21" y="4"/>
                    <a:pt x="13" y="12"/>
                  </a:cubicBezTo>
                  <a:cubicBezTo>
                    <a:pt x="4" y="21"/>
                    <a:pt x="0" y="31"/>
                    <a:pt x="0" y="44"/>
                  </a:cubicBezTo>
                  <a:cubicBezTo>
                    <a:pt x="0" y="56"/>
                    <a:pt x="4" y="67"/>
                    <a:pt x="13" y="76"/>
                  </a:cubicBezTo>
                  <a:cubicBezTo>
                    <a:pt x="22" y="84"/>
                    <a:pt x="32" y="88"/>
                    <a:pt x="46" y="88"/>
                  </a:cubicBezTo>
                  <a:cubicBezTo>
                    <a:pt x="56" y="88"/>
                    <a:pt x="66" y="85"/>
                    <a:pt x="75" y="77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97" y="86"/>
                    <a:pt x="97" y="86"/>
                    <a:pt x="97" y="86"/>
                  </a:cubicBezTo>
                  <a:cubicBezTo>
                    <a:pt x="97" y="2"/>
                    <a:pt x="97" y="2"/>
                    <a:pt x="97" y="2"/>
                  </a:cubicBezTo>
                  <a:lnTo>
                    <a:pt x="75" y="2"/>
                  </a:lnTo>
                  <a:close/>
                  <a:moveTo>
                    <a:pt x="69" y="63"/>
                  </a:moveTo>
                  <a:cubicBezTo>
                    <a:pt x="64" y="68"/>
                    <a:pt x="57" y="71"/>
                    <a:pt x="49" y="71"/>
                  </a:cubicBezTo>
                  <a:cubicBezTo>
                    <a:pt x="41" y="71"/>
                    <a:pt x="35" y="68"/>
                    <a:pt x="30" y="63"/>
                  </a:cubicBezTo>
                  <a:cubicBezTo>
                    <a:pt x="25" y="58"/>
                    <a:pt x="23" y="52"/>
                    <a:pt x="23" y="44"/>
                  </a:cubicBezTo>
                  <a:cubicBezTo>
                    <a:pt x="23" y="36"/>
                    <a:pt x="25" y="30"/>
                    <a:pt x="30" y="25"/>
                  </a:cubicBezTo>
                  <a:cubicBezTo>
                    <a:pt x="35" y="20"/>
                    <a:pt x="41" y="17"/>
                    <a:pt x="49" y="17"/>
                  </a:cubicBezTo>
                  <a:cubicBezTo>
                    <a:pt x="57" y="17"/>
                    <a:pt x="64" y="20"/>
                    <a:pt x="69" y="25"/>
                  </a:cubicBezTo>
                  <a:cubicBezTo>
                    <a:pt x="74" y="30"/>
                    <a:pt x="76" y="36"/>
                    <a:pt x="76" y="44"/>
                  </a:cubicBezTo>
                  <a:cubicBezTo>
                    <a:pt x="76" y="52"/>
                    <a:pt x="74" y="58"/>
                    <a:pt x="69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9"/>
            <p:cNvSpPr>
              <a:spLocks/>
            </p:cNvSpPr>
            <p:nvPr/>
          </p:nvSpPr>
          <p:spPr bwMode="auto">
            <a:xfrm>
              <a:off x="2224088" y="3609975"/>
              <a:ext cx="307975" cy="460375"/>
            </a:xfrm>
            <a:custGeom>
              <a:avLst/>
              <a:gdLst>
                <a:gd name="T0" fmla="*/ 0 w 82"/>
                <a:gd name="T1" fmla="*/ 0 h 123"/>
                <a:gd name="T2" fmla="*/ 24 w 82"/>
                <a:gd name="T3" fmla="*/ 0 h 123"/>
                <a:gd name="T4" fmla="*/ 24 w 82"/>
                <a:gd name="T5" fmla="*/ 47 h 123"/>
                <a:gd name="T6" fmla="*/ 50 w 82"/>
                <a:gd name="T7" fmla="*/ 36 h 123"/>
                <a:gd name="T8" fmla="*/ 82 w 82"/>
                <a:gd name="T9" fmla="*/ 72 h 123"/>
                <a:gd name="T10" fmla="*/ 82 w 82"/>
                <a:gd name="T11" fmla="*/ 123 h 123"/>
                <a:gd name="T12" fmla="*/ 61 w 82"/>
                <a:gd name="T13" fmla="*/ 123 h 123"/>
                <a:gd name="T14" fmla="*/ 61 w 82"/>
                <a:gd name="T15" fmla="*/ 71 h 123"/>
                <a:gd name="T16" fmla="*/ 43 w 82"/>
                <a:gd name="T17" fmla="*/ 51 h 123"/>
                <a:gd name="T18" fmla="*/ 24 w 82"/>
                <a:gd name="T19" fmla="*/ 71 h 123"/>
                <a:gd name="T20" fmla="*/ 24 w 82"/>
                <a:gd name="T21" fmla="*/ 123 h 123"/>
                <a:gd name="T22" fmla="*/ 0 w 82"/>
                <a:gd name="T23" fmla="*/ 123 h 123"/>
                <a:gd name="T24" fmla="*/ 0 w 82"/>
                <a:gd name="T2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123">
                  <a:moveTo>
                    <a:pt x="0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32" y="36"/>
                    <a:pt x="50" y="36"/>
                  </a:cubicBezTo>
                  <a:cubicBezTo>
                    <a:pt x="67" y="36"/>
                    <a:pt x="82" y="47"/>
                    <a:pt x="82" y="72"/>
                  </a:cubicBezTo>
                  <a:cubicBezTo>
                    <a:pt x="82" y="123"/>
                    <a:pt x="82" y="123"/>
                    <a:pt x="82" y="123"/>
                  </a:cubicBezTo>
                  <a:cubicBezTo>
                    <a:pt x="61" y="123"/>
                    <a:pt x="61" y="123"/>
                    <a:pt x="61" y="123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61" y="62"/>
                    <a:pt x="57" y="51"/>
                    <a:pt x="43" y="51"/>
                  </a:cubicBezTo>
                  <a:cubicBezTo>
                    <a:pt x="30" y="51"/>
                    <a:pt x="24" y="60"/>
                    <a:pt x="24" y="71"/>
                  </a:cubicBezTo>
                  <a:cubicBezTo>
                    <a:pt x="24" y="123"/>
                    <a:pt x="24" y="123"/>
                    <a:pt x="24" y="123"/>
                  </a:cubicBezTo>
                  <a:cubicBezTo>
                    <a:pt x="0" y="123"/>
                    <a:pt x="0" y="123"/>
                    <a:pt x="0" y="123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0"/>
            <p:cNvSpPr>
              <a:spLocks/>
            </p:cNvSpPr>
            <p:nvPr/>
          </p:nvSpPr>
          <p:spPr bwMode="auto">
            <a:xfrm>
              <a:off x="1782763" y="3659188"/>
              <a:ext cx="411163" cy="419100"/>
            </a:xfrm>
            <a:custGeom>
              <a:avLst/>
              <a:gdLst>
                <a:gd name="T0" fmla="*/ 110 w 110"/>
                <a:gd name="T1" fmla="*/ 89 h 112"/>
                <a:gd name="T2" fmla="*/ 91 w 110"/>
                <a:gd name="T3" fmla="*/ 105 h 112"/>
                <a:gd name="T4" fmla="*/ 60 w 110"/>
                <a:gd name="T5" fmla="*/ 112 h 112"/>
                <a:gd name="T6" fmla="*/ 17 w 110"/>
                <a:gd name="T7" fmla="*/ 96 h 112"/>
                <a:gd name="T8" fmla="*/ 0 w 110"/>
                <a:gd name="T9" fmla="*/ 56 h 112"/>
                <a:gd name="T10" fmla="*/ 20 w 110"/>
                <a:gd name="T11" fmla="*/ 15 h 112"/>
                <a:gd name="T12" fmla="*/ 60 w 110"/>
                <a:gd name="T13" fmla="*/ 0 h 112"/>
                <a:gd name="T14" fmla="*/ 91 w 110"/>
                <a:gd name="T15" fmla="*/ 8 h 112"/>
                <a:gd name="T16" fmla="*/ 110 w 110"/>
                <a:gd name="T17" fmla="*/ 24 h 112"/>
                <a:gd name="T18" fmla="*/ 90 w 110"/>
                <a:gd name="T19" fmla="*/ 37 h 112"/>
                <a:gd name="T20" fmla="*/ 85 w 110"/>
                <a:gd name="T21" fmla="*/ 29 h 112"/>
                <a:gd name="T22" fmla="*/ 60 w 110"/>
                <a:gd name="T23" fmla="*/ 18 h 112"/>
                <a:gd name="T24" fmla="*/ 35 w 110"/>
                <a:gd name="T25" fmla="*/ 29 h 112"/>
                <a:gd name="T26" fmla="*/ 25 w 110"/>
                <a:gd name="T27" fmla="*/ 56 h 112"/>
                <a:gd name="T28" fmla="*/ 35 w 110"/>
                <a:gd name="T29" fmla="*/ 84 h 112"/>
                <a:gd name="T30" fmla="*/ 60 w 110"/>
                <a:gd name="T31" fmla="*/ 95 h 112"/>
                <a:gd name="T32" fmla="*/ 85 w 110"/>
                <a:gd name="T33" fmla="*/ 84 h 112"/>
                <a:gd name="T34" fmla="*/ 90 w 110"/>
                <a:gd name="T35" fmla="*/ 75 h 112"/>
                <a:gd name="T36" fmla="*/ 110 w 110"/>
                <a:gd name="T37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0" h="112">
                  <a:moveTo>
                    <a:pt x="110" y="89"/>
                  </a:moveTo>
                  <a:cubicBezTo>
                    <a:pt x="105" y="95"/>
                    <a:pt x="99" y="101"/>
                    <a:pt x="91" y="105"/>
                  </a:cubicBezTo>
                  <a:cubicBezTo>
                    <a:pt x="82" y="110"/>
                    <a:pt x="71" y="112"/>
                    <a:pt x="60" y="112"/>
                  </a:cubicBezTo>
                  <a:cubicBezTo>
                    <a:pt x="43" y="112"/>
                    <a:pt x="29" y="107"/>
                    <a:pt x="17" y="96"/>
                  </a:cubicBezTo>
                  <a:cubicBezTo>
                    <a:pt x="6" y="85"/>
                    <a:pt x="0" y="72"/>
                    <a:pt x="0" y="56"/>
                  </a:cubicBezTo>
                  <a:cubicBezTo>
                    <a:pt x="0" y="40"/>
                    <a:pt x="6" y="26"/>
                    <a:pt x="20" y="15"/>
                  </a:cubicBezTo>
                  <a:cubicBezTo>
                    <a:pt x="31" y="5"/>
                    <a:pt x="45" y="0"/>
                    <a:pt x="60" y="0"/>
                  </a:cubicBezTo>
                  <a:cubicBezTo>
                    <a:pt x="71" y="0"/>
                    <a:pt x="81" y="3"/>
                    <a:pt x="91" y="8"/>
                  </a:cubicBezTo>
                  <a:cubicBezTo>
                    <a:pt x="99" y="12"/>
                    <a:pt x="105" y="17"/>
                    <a:pt x="110" y="24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9" y="34"/>
                    <a:pt x="87" y="31"/>
                    <a:pt x="85" y="29"/>
                  </a:cubicBezTo>
                  <a:cubicBezTo>
                    <a:pt x="78" y="22"/>
                    <a:pt x="70" y="18"/>
                    <a:pt x="60" y="18"/>
                  </a:cubicBezTo>
                  <a:cubicBezTo>
                    <a:pt x="50" y="18"/>
                    <a:pt x="41" y="22"/>
                    <a:pt x="35" y="29"/>
                  </a:cubicBezTo>
                  <a:cubicBezTo>
                    <a:pt x="28" y="36"/>
                    <a:pt x="25" y="45"/>
                    <a:pt x="25" y="56"/>
                  </a:cubicBezTo>
                  <a:cubicBezTo>
                    <a:pt x="25" y="68"/>
                    <a:pt x="28" y="77"/>
                    <a:pt x="35" y="84"/>
                  </a:cubicBezTo>
                  <a:cubicBezTo>
                    <a:pt x="41" y="91"/>
                    <a:pt x="49" y="95"/>
                    <a:pt x="60" y="95"/>
                  </a:cubicBezTo>
                  <a:cubicBezTo>
                    <a:pt x="69" y="95"/>
                    <a:pt x="78" y="91"/>
                    <a:pt x="85" y="84"/>
                  </a:cubicBezTo>
                  <a:cubicBezTo>
                    <a:pt x="87" y="81"/>
                    <a:pt x="89" y="79"/>
                    <a:pt x="90" y="75"/>
                  </a:cubicBezTo>
                  <a:cubicBezTo>
                    <a:pt x="90" y="75"/>
                    <a:pt x="105" y="85"/>
                    <a:pt x="110" y="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1"/>
            <p:cNvSpPr>
              <a:spLocks/>
            </p:cNvSpPr>
            <p:nvPr/>
          </p:nvSpPr>
          <p:spPr bwMode="auto">
            <a:xfrm>
              <a:off x="2749551" y="3744913"/>
              <a:ext cx="303213" cy="322262"/>
            </a:xfrm>
            <a:custGeom>
              <a:avLst/>
              <a:gdLst>
                <a:gd name="T0" fmla="*/ 49 w 81"/>
                <a:gd name="T1" fmla="*/ 0 h 86"/>
                <a:gd name="T2" fmla="*/ 20 w 81"/>
                <a:gd name="T3" fmla="*/ 11 h 86"/>
                <a:gd name="T4" fmla="*/ 19 w 81"/>
                <a:gd name="T5" fmla="*/ 2 h 86"/>
                <a:gd name="T6" fmla="*/ 0 w 81"/>
                <a:gd name="T7" fmla="*/ 2 h 86"/>
                <a:gd name="T8" fmla="*/ 0 w 81"/>
                <a:gd name="T9" fmla="*/ 86 h 86"/>
                <a:gd name="T10" fmla="*/ 22 w 81"/>
                <a:gd name="T11" fmla="*/ 86 h 86"/>
                <a:gd name="T12" fmla="*/ 22 w 81"/>
                <a:gd name="T13" fmla="*/ 35 h 86"/>
                <a:gd name="T14" fmla="*/ 42 w 81"/>
                <a:gd name="T15" fmla="*/ 15 h 86"/>
                <a:gd name="T16" fmla="*/ 60 w 81"/>
                <a:gd name="T17" fmla="*/ 35 h 86"/>
                <a:gd name="T18" fmla="*/ 60 w 81"/>
                <a:gd name="T19" fmla="*/ 86 h 86"/>
                <a:gd name="T20" fmla="*/ 81 w 81"/>
                <a:gd name="T21" fmla="*/ 86 h 86"/>
                <a:gd name="T22" fmla="*/ 81 w 81"/>
                <a:gd name="T23" fmla="*/ 36 h 86"/>
                <a:gd name="T24" fmla="*/ 49 w 81"/>
                <a:gd name="T25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1" h="86">
                  <a:moveTo>
                    <a:pt x="49" y="0"/>
                  </a:moveTo>
                  <a:cubicBezTo>
                    <a:pt x="27" y="0"/>
                    <a:pt x="20" y="11"/>
                    <a:pt x="20" y="1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24"/>
                    <a:pt x="29" y="15"/>
                    <a:pt x="42" y="15"/>
                  </a:cubicBezTo>
                  <a:cubicBezTo>
                    <a:pt x="56" y="15"/>
                    <a:pt x="60" y="26"/>
                    <a:pt x="60" y="35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81" y="86"/>
                    <a:pt x="81" y="86"/>
                    <a:pt x="81" y="86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81" y="10"/>
                    <a:pt x="66" y="0"/>
                    <a:pt x="4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Rectangle 12"/>
            <p:cNvSpPr>
              <a:spLocks noChangeArrowheads="1"/>
            </p:cNvSpPr>
            <p:nvPr/>
          </p:nvSpPr>
          <p:spPr bwMode="auto">
            <a:xfrm>
              <a:off x="2595563" y="3748088"/>
              <a:ext cx="82550" cy="3190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3"/>
            <p:cNvSpPr>
              <a:spLocks/>
            </p:cNvSpPr>
            <p:nvPr/>
          </p:nvSpPr>
          <p:spPr bwMode="auto">
            <a:xfrm>
              <a:off x="2587626" y="3632200"/>
              <a:ext cx="98425" cy="85725"/>
            </a:xfrm>
            <a:custGeom>
              <a:avLst/>
              <a:gdLst>
                <a:gd name="T0" fmla="*/ 13 w 26"/>
                <a:gd name="T1" fmla="*/ 23 h 23"/>
                <a:gd name="T2" fmla="*/ 0 w 26"/>
                <a:gd name="T3" fmla="*/ 11 h 23"/>
                <a:gd name="T4" fmla="*/ 13 w 26"/>
                <a:gd name="T5" fmla="*/ 0 h 23"/>
                <a:gd name="T6" fmla="*/ 26 w 26"/>
                <a:gd name="T7" fmla="*/ 11 h 23"/>
                <a:gd name="T8" fmla="*/ 13 w 26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3">
                  <a:moveTo>
                    <a:pt x="13" y="23"/>
                  </a:moveTo>
                  <a:cubicBezTo>
                    <a:pt x="5" y="23"/>
                    <a:pt x="0" y="17"/>
                    <a:pt x="0" y="11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21" y="0"/>
                    <a:pt x="26" y="5"/>
                    <a:pt x="26" y="11"/>
                  </a:cubicBezTo>
                  <a:cubicBezTo>
                    <a:pt x="26" y="17"/>
                    <a:pt x="21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4"/>
            <p:cNvSpPr>
              <a:spLocks/>
            </p:cNvSpPr>
            <p:nvPr/>
          </p:nvSpPr>
          <p:spPr bwMode="auto">
            <a:xfrm>
              <a:off x="2587626" y="4100513"/>
              <a:ext cx="98425" cy="87312"/>
            </a:xfrm>
            <a:custGeom>
              <a:avLst/>
              <a:gdLst>
                <a:gd name="T0" fmla="*/ 13 w 26"/>
                <a:gd name="T1" fmla="*/ 23 h 23"/>
                <a:gd name="T2" fmla="*/ 0 w 26"/>
                <a:gd name="T3" fmla="*/ 12 h 23"/>
                <a:gd name="T4" fmla="*/ 13 w 26"/>
                <a:gd name="T5" fmla="*/ 0 h 23"/>
                <a:gd name="T6" fmla="*/ 26 w 26"/>
                <a:gd name="T7" fmla="*/ 12 h 23"/>
                <a:gd name="T8" fmla="*/ 13 w 26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3">
                  <a:moveTo>
                    <a:pt x="13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21" y="0"/>
                    <a:pt x="26" y="5"/>
                    <a:pt x="26" y="12"/>
                  </a:cubicBezTo>
                  <a:cubicBezTo>
                    <a:pt x="26" y="18"/>
                    <a:pt x="21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5"/>
            <p:cNvSpPr>
              <a:spLocks/>
            </p:cNvSpPr>
            <p:nvPr/>
          </p:nvSpPr>
          <p:spPr bwMode="auto">
            <a:xfrm>
              <a:off x="3470276" y="4216400"/>
              <a:ext cx="498475" cy="323850"/>
            </a:xfrm>
            <a:custGeom>
              <a:avLst/>
              <a:gdLst>
                <a:gd name="T0" fmla="*/ 104 w 133"/>
                <a:gd name="T1" fmla="*/ 0 h 86"/>
                <a:gd name="T2" fmla="*/ 73 w 133"/>
                <a:gd name="T3" fmla="*/ 13 h 86"/>
                <a:gd name="T4" fmla="*/ 49 w 133"/>
                <a:gd name="T5" fmla="*/ 0 h 86"/>
                <a:gd name="T6" fmla="*/ 21 w 133"/>
                <a:gd name="T7" fmla="*/ 11 h 86"/>
                <a:gd name="T8" fmla="*/ 20 w 133"/>
                <a:gd name="T9" fmla="*/ 1 h 86"/>
                <a:gd name="T10" fmla="*/ 0 w 133"/>
                <a:gd name="T11" fmla="*/ 1 h 86"/>
                <a:gd name="T12" fmla="*/ 0 w 133"/>
                <a:gd name="T13" fmla="*/ 86 h 86"/>
                <a:gd name="T14" fmla="*/ 23 w 133"/>
                <a:gd name="T15" fmla="*/ 86 h 86"/>
                <a:gd name="T16" fmla="*/ 23 w 133"/>
                <a:gd name="T17" fmla="*/ 35 h 86"/>
                <a:gd name="T18" fmla="*/ 41 w 133"/>
                <a:gd name="T19" fmla="*/ 15 h 86"/>
                <a:gd name="T20" fmla="*/ 57 w 133"/>
                <a:gd name="T21" fmla="*/ 35 h 86"/>
                <a:gd name="T22" fmla="*/ 57 w 133"/>
                <a:gd name="T23" fmla="*/ 86 h 86"/>
                <a:gd name="T24" fmla="*/ 78 w 133"/>
                <a:gd name="T25" fmla="*/ 86 h 86"/>
                <a:gd name="T26" fmla="*/ 78 w 133"/>
                <a:gd name="T27" fmla="*/ 36 h 86"/>
                <a:gd name="T28" fmla="*/ 78 w 133"/>
                <a:gd name="T29" fmla="*/ 36 h 86"/>
                <a:gd name="T30" fmla="*/ 96 w 133"/>
                <a:gd name="T31" fmla="*/ 15 h 86"/>
                <a:gd name="T32" fmla="*/ 112 w 133"/>
                <a:gd name="T33" fmla="*/ 35 h 86"/>
                <a:gd name="T34" fmla="*/ 112 w 133"/>
                <a:gd name="T35" fmla="*/ 86 h 86"/>
                <a:gd name="T36" fmla="*/ 133 w 133"/>
                <a:gd name="T37" fmla="*/ 86 h 86"/>
                <a:gd name="T38" fmla="*/ 133 w 133"/>
                <a:gd name="T39" fmla="*/ 36 h 86"/>
                <a:gd name="T40" fmla="*/ 104 w 133"/>
                <a:gd name="T4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3" h="86">
                  <a:moveTo>
                    <a:pt x="104" y="0"/>
                  </a:moveTo>
                  <a:cubicBezTo>
                    <a:pt x="90" y="0"/>
                    <a:pt x="81" y="5"/>
                    <a:pt x="73" y="13"/>
                  </a:cubicBezTo>
                  <a:cubicBezTo>
                    <a:pt x="67" y="4"/>
                    <a:pt x="58" y="1"/>
                    <a:pt x="49" y="0"/>
                  </a:cubicBezTo>
                  <a:cubicBezTo>
                    <a:pt x="29" y="0"/>
                    <a:pt x="21" y="11"/>
                    <a:pt x="21" y="1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3" y="86"/>
                    <a:pt x="23" y="86"/>
                    <a:pt x="23" y="86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24"/>
                    <a:pt x="29" y="15"/>
                    <a:pt x="41" y="15"/>
                  </a:cubicBezTo>
                  <a:cubicBezTo>
                    <a:pt x="53" y="15"/>
                    <a:pt x="57" y="26"/>
                    <a:pt x="57" y="35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36"/>
                    <a:pt x="78" y="36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78" y="22"/>
                    <a:pt x="85" y="15"/>
                    <a:pt x="96" y="15"/>
                  </a:cubicBezTo>
                  <a:cubicBezTo>
                    <a:pt x="108" y="15"/>
                    <a:pt x="112" y="26"/>
                    <a:pt x="112" y="35"/>
                  </a:cubicBezTo>
                  <a:cubicBezTo>
                    <a:pt x="112" y="86"/>
                    <a:pt x="112" y="86"/>
                    <a:pt x="112" y="86"/>
                  </a:cubicBezTo>
                  <a:cubicBezTo>
                    <a:pt x="133" y="86"/>
                    <a:pt x="133" y="86"/>
                    <a:pt x="133" y="86"/>
                  </a:cubicBezTo>
                  <a:cubicBezTo>
                    <a:pt x="133" y="36"/>
                    <a:pt x="133" y="36"/>
                    <a:pt x="133" y="36"/>
                  </a:cubicBezTo>
                  <a:cubicBezTo>
                    <a:pt x="133" y="10"/>
                    <a:pt x="119" y="1"/>
                    <a:pt x="10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Rectangle 16"/>
            <p:cNvSpPr>
              <a:spLocks noChangeArrowheads="1"/>
            </p:cNvSpPr>
            <p:nvPr/>
          </p:nvSpPr>
          <p:spPr bwMode="auto">
            <a:xfrm>
              <a:off x="2595563" y="4221163"/>
              <a:ext cx="82550" cy="3190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7"/>
            <p:cNvSpPr>
              <a:spLocks noEditPoints="1"/>
            </p:cNvSpPr>
            <p:nvPr/>
          </p:nvSpPr>
          <p:spPr bwMode="auto">
            <a:xfrm>
              <a:off x="3071813" y="4213225"/>
              <a:ext cx="357188" cy="330200"/>
            </a:xfrm>
            <a:custGeom>
              <a:avLst/>
              <a:gdLst>
                <a:gd name="T0" fmla="*/ 47 w 95"/>
                <a:gd name="T1" fmla="*/ 0 h 88"/>
                <a:gd name="T2" fmla="*/ 71 w 95"/>
                <a:gd name="T3" fmla="*/ 6 h 88"/>
                <a:gd name="T4" fmla="*/ 89 w 95"/>
                <a:gd name="T5" fmla="*/ 22 h 88"/>
                <a:gd name="T6" fmla="*/ 95 w 95"/>
                <a:gd name="T7" fmla="*/ 44 h 88"/>
                <a:gd name="T8" fmla="*/ 89 w 95"/>
                <a:gd name="T9" fmla="*/ 67 h 88"/>
                <a:gd name="T10" fmla="*/ 71 w 95"/>
                <a:gd name="T11" fmla="*/ 83 h 88"/>
                <a:gd name="T12" fmla="*/ 47 w 95"/>
                <a:gd name="T13" fmla="*/ 88 h 88"/>
                <a:gd name="T14" fmla="*/ 14 w 95"/>
                <a:gd name="T15" fmla="*/ 76 h 88"/>
                <a:gd name="T16" fmla="*/ 0 w 95"/>
                <a:gd name="T17" fmla="*/ 44 h 88"/>
                <a:gd name="T18" fmla="*/ 15 w 95"/>
                <a:gd name="T19" fmla="*/ 12 h 88"/>
                <a:gd name="T20" fmla="*/ 47 w 95"/>
                <a:gd name="T21" fmla="*/ 0 h 88"/>
                <a:gd name="T22" fmla="*/ 48 w 95"/>
                <a:gd name="T23" fmla="*/ 15 h 88"/>
                <a:gd name="T24" fmla="*/ 30 w 95"/>
                <a:gd name="T25" fmla="*/ 23 h 88"/>
                <a:gd name="T26" fmla="*/ 23 w 95"/>
                <a:gd name="T27" fmla="*/ 44 h 88"/>
                <a:gd name="T28" fmla="*/ 30 w 95"/>
                <a:gd name="T29" fmla="*/ 66 h 88"/>
                <a:gd name="T30" fmla="*/ 48 w 95"/>
                <a:gd name="T31" fmla="*/ 74 h 88"/>
                <a:gd name="T32" fmla="*/ 67 w 95"/>
                <a:gd name="T33" fmla="*/ 66 h 88"/>
                <a:gd name="T34" fmla="*/ 74 w 95"/>
                <a:gd name="T35" fmla="*/ 44 h 88"/>
                <a:gd name="T36" fmla="*/ 67 w 95"/>
                <a:gd name="T37" fmla="*/ 23 h 88"/>
                <a:gd name="T38" fmla="*/ 48 w 95"/>
                <a:gd name="T39" fmla="*/ 1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5" h="88">
                  <a:moveTo>
                    <a:pt x="47" y="0"/>
                  </a:moveTo>
                  <a:cubicBezTo>
                    <a:pt x="56" y="0"/>
                    <a:pt x="63" y="2"/>
                    <a:pt x="71" y="6"/>
                  </a:cubicBezTo>
                  <a:cubicBezTo>
                    <a:pt x="79" y="10"/>
                    <a:pt x="85" y="15"/>
                    <a:pt x="89" y="22"/>
                  </a:cubicBezTo>
                  <a:cubicBezTo>
                    <a:pt x="93" y="29"/>
                    <a:pt x="95" y="36"/>
                    <a:pt x="95" y="44"/>
                  </a:cubicBezTo>
                  <a:cubicBezTo>
                    <a:pt x="95" y="52"/>
                    <a:pt x="93" y="60"/>
                    <a:pt x="89" y="67"/>
                  </a:cubicBezTo>
                  <a:cubicBezTo>
                    <a:pt x="84" y="73"/>
                    <a:pt x="79" y="79"/>
                    <a:pt x="71" y="83"/>
                  </a:cubicBezTo>
                  <a:cubicBezTo>
                    <a:pt x="64" y="87"/>
                    <a:pt x="56" y="88"/>
                    <a:pt x="47" y="88"/>
                  </a:cubicBezTo>
                  <a:cubicBezTo>
                    <a:pt x="34" y="88"/>
                    <a:pt x="23" y="84"/>
                    <a:pt x="14" y="76"/>
                  </a:cubicBezTo>
                  <a:cubicBezTo>
                    <a:pt x="4" y="67"/>
                    <a:pt x="0" y="57"/>
                    <a:pt x="0" y="44"/>
                  </a:cubicBezTo>
                  <a:cubicBezTo>
                    <a:pt x="0" y="31"/>
                    <a:pt x="5" y="20"/>
                    <a:pt x="15" y="12"/>
                  </a:cubicBezTo>
                  <a:cubicBezTo>
                    <a:pt x="25" y="4"/>
                    <a:pt x="35" y="0"/>
                    <a:pt x="47" y="0"/>
                  </a:cubicBezTo>
                  <a:close/>
                  <a:moveTo>
                    <a:pt x="48" y="15"/>
                  </a:moveTo>
                  <a:cubicBezTo>
                    <a:pt x="41" y="15"/>
                    <a:pt x="35" y="18"/>
                    <a:pt x="30" y="23"/>
                  </a:cubicBezTo>
                  <a:cubicBezTo>
                    <a:pt x="25" y="29"/>
                    <a:pt x="23" y="36"/>
                    <a:pt x="23" y="44"/>
                  </a:cubicBezTo>
                  <a:cubicBezTo>
                    <a:pt x="23" y="53"/>
                    <a:pt x="25" y="60"/>
                    <a:pt x="30" y="66"/>
                  </a:cubicBezTo>
                  <a:cubicBezTo>
                    <a:pt x="35" y="71"/>
                    <a:pt x="41" y="74"/>
                    <a:pt x="48" y="74"/>
                  </a:cubicBezTo>
                  <a:cubicBezTo>
                    <a:pt x="56" y="74"/>
                    <a:pt x="62" y="71"/>
                    <a:pt x="67" y="66"/>
                  </a:cubicBezTo>
                  <a:cubicBezTo>
                    <a:pt x="72" y="60"/>
                    <a:pt x="74" y="53"/>
                    <a:pt x="74" y="44"/>
                  </a:cubicBezTo>
                  <a:cubicBezTo>
                    <a:pt x="74" y="36"/>
                    <a:pt x="72" y="29"/>
                    <a:pt x="67" y="23"/>
                  </a:cubicBezTo>
                  <a:cubicBezTo>
                    <a:pt x="62" y="18"/>
                    <a:pt x="56" y="15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8"/>
            <p:cNvSpPr>
              <a:spLocks/>
            </p:cNvSpPr>
            <p:nvPr/>
          </p:nvSpPr>
          <p:spPr bwMode="auto">
            <a:xfrm>
              <a:off x="2224088" y="4213225"/>
              <a:ext cx="307975" cy="327025"/>
            </a:xfrm>
            <a:custGeom>
              <a:avLst/>
              <a:gdLst>
                <a:gd name="T0" fmla="*/ 50 w 82"/>
                <a:gd name="T1" fmla="*/ 1 h 87"/>
                <a:gd name="T2" fmla="*/ 21 w 82"/>
                <a:gd name="T3" fmla="*/ 12 h 87"/>
                <a:gd name="T4" fmla="*/ 20 w 82"/>
                <a:gd name="T5" fmla="*/ 2 h 87"/>
                <a:gd name="T6" fmla="*/ 0 w 82"/>
                <a:gd name="T7" fmla="*/ 2 h 87"/>
                <a:gd name="T8" fmla="*/ 0 w 82"/>
                <a:gd name="T9" fmla="*/ 87 h 87"/>
                <a:gd name="T10" fmla="*/ 23 w 82"/>
                <a:gd name="T11" fmla="*/ 87 h 87"/>
                <a:gd name="T12" fmla="*/ 23 w 82"/>
                <a:gd name="T13" fmla="*/ 35 h 87"/>
                <a:gd name="T14" fmla="*/ 43 w 82"/>
                <a:gd name="T15" fmla="*/ 15 h 87"/>
                <a:gd name="T16" fmla="*/ 60 w 82"/>
                <a:gd name="T17" fmla="*/ 35 h 87"/>
                <a:gd name="T18" fmla="*/ 60 w 82"/>
                <a:gd name="T19" fmla="*/ 87 h 87"/>
                <a:gd name="T20" fmla="*/ 82 w 82"/>
                <a:gd name="T21" fmla="*/ 87 h 87"/>
                <a:gd name="T22" fmla="*/ 82 w 82"/>
                <a:gd name="T23" fmla="*/ 37 h 87"/>
                <a:gd name="T24" fmla="*/ 50 w 82"/>
                <a:gd name="T25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87">
                  <a:moveTo>
                    <a:pt x="50" y="1"/>
                  </a:moveTo>
                  <a:cubicBezTo>
                    <a:pt x="28" y="0"/>
                    <a:pt x="21" y="12"/>
                    <a:pt x="21" y="1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23" y="87"/>
                    <a:pt x="23" y="87"/>
                    <a:pt x="23" y="87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24"/>
                    <a:pt x="30" y="15"/>
                    <a:pt x="43" y="15"/>
                  </a:cubicBezTo>
                  <a:cubicBezTo>
                    <a:pt x="57" y="15"/>
                    <a:pt x="60" y="26"/>
                    <a:pt x="60" y="35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2" y="11"/>
                    <a:pt x="67" y="1"/>
                    <a:pt x="5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9"/>
            <p:cNvSpPr>
              <a:spLocks/>
            </p:cNvSpPr>
            <p:nvPr/>
          </p:nvSpPr>
          <p:spPr bwMode="auto">
            <a:xfrm>
              <a:off x="1838326" y="4221163"/>
              <a:ext cx="319088" cy="322262"/>
            </a:xfrm>
            <a:custGeom>
              <a:avLst/>
              <a:gdLst>
                <a:gd name="T0" fmla="*/ 35 w 85"/>
                <a:gd name="T1" fmla="*/ 86 h 86"/>
                <a:gd name="T2" fmla="*/ 64 w 85"/>
                <a:gd name="T3" fmla="*/ 75 h 86"/>
                <a:gd name="T4" fmla="*/ 65 w 85"/>
                <a:gd name="T5" fmla="*/ 85 h 86"/>
                <a:gd name="T6" fmla="*/ 85 w 85"/>
                <a:gd name="T7" fmla="*/ 85 h 86"/>
                <a:gd name="T8" fmla="*/ 85 w 85"/>
                <a:gd name="T9" fmla="*/ 0 h 86"/>
                <a:gd name="T10" fmla="*/ 62 w 85"/>
                <a:gd name="T11" fmla="*/ 0 h 86"/>
                <a:gd name="T12" fmla="*/ 62 w 85"/>
                <a:gd name="T13" fmla="*/ 51 h 86"/>
                <a:gd name="T14" fmla="*/ 42 w 85"/>
                <a:gd name="T15" fmla="*/ 71 h 86"/>
                <a:gd name="T16" fmla="*/ 23 w 85"/>
                <a:gd name="T17" fmla="*/ 51 h 86"/>
                <a:gd name="T18" fmla="*/ 23 w 85"/>
                <a:gd name="T19" fmla="*/ 0 h 86"/>
                <a:gd name="T20" fmla="*/ 0 w 85"/>
                <a:gd name="T21" fmla="*/ 0 h 86"/>
                <a:gd name="T22" fmla="*/ 0 w 85"/>
                <a:gd name="T23" fmla="*/ 50 h 86"/>
                <a:gd name="T24" fmla="*/ 35 w 85"/>
                <a:gd name="T2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86">
                  <a:moveTo>
                    <a:pt x="35" y="86"/>
                  </a:moveTo>
                  <a:cubicBezTo>
                    <a:pt x="57" y="86"/>
                    <a:pt x="64" y="75"/>
                    <a:pt x="64" y="7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2" y="62"/>
                    <a:pt x="55" y="71"/>
                    <a:pt x="42" y="71"/>
                  </a:cubicBezTo>
                  <a:cubicBezTo>
                    <a:pt x="29" y="71"/>
                    <a:pt x="23" y="60"/>
                    <a:pt x="23" y="5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76"/>
                    <a:pt x="18" y="86"/>
                    <a:pt x="35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0"/>
            <p:cNvSpPr>
              <a:spLocks/>
            </p:cNvSpPr>
            <p:nvPr/>
          </p:nvSpPr>
          <p:spPr bwMode="auto">
            <a:xfrm>
              <a:off x="2735263" y="4213225"/>
              <a:ext cx="328613" cy="333375"/>
            </a:xfrm>
            <a:custGeom>
              <a:avLst/>
              <a:gdLst>
                <a:gd name="T0" fmla="*/ 88 w 88"/>
                <a:gd name="T1" fmla="*/ 70 h 89"/>
                <a:gd name="T2" fmla="*/ 73 w 88"/>
                <a:gd name="T3" fmla="*/ 83 h 89"/>
                <a:gd name="T4" fmla="*/ 48 w 88"/>
                <a:gd name="T5" fmla="*/ 89 h 89"/>
                <a:gd name="T6" fmla="*/ 14 w 88"/>
                <a:gd name="T7" fmla="*/ 76 h 89"/>
                <a:gd name="T8" fmla="*/ 0 w 88"/>
                <a:gd name="T9" fmla="*/ 45 h 89"/>
                <a:gd name="T10" fmla="*/ 16 w 88"/>
                <a:gd name="T11" fmla="*/ 12 h 89"/>
                <a:gd name="T12" fmla="*/ 48 w 88"/>
                <a:gd name="T13" fmla="*/ 0 h 89"/>
                <a:gd name="T14" fmla="*/ 72 w 88"/>
                <a:gd name="T15" fmla="*/ 6 h 89"/>
                <a:gd name="T16" fmla="*/ 88 w 88"/>
                <a:gd name="T17" fmla="*/ 19 h 89"/>
                <a:gd name="T18" fmla="*/ 71 w 88"/>
                <a:gd name="T19" fmla="*/ 30 h 89"/>
                <a:gd name="T20" fmla="*/ 67 w 88"/>
                <a:gd name="T21" fmla="*/ 24 h 89"/>
                <a:gd name="T22" fmla="*/ 48 w 88"/>
                <a:gd name="T23" fmla="*/ 16 h 89"/>
                <a:gd name="T24" fmla="*/ 31 w 88"/>
                <a:gd name="T25" fmla="*/ 24 h 89"/>
                <a:gd name="T26" fmla="*/ 23 w 88"/>
                <a:gd name="T27" fmla="*/ 45 h 89"/>
                <a:gd name="T28" fmla="*/ 31 w 88"/>
                <a:gd name="T29" fmla="*/ 65 h 89"/>
                <a:gd name="T30" fmla="*/ 48 w 88"/>
                <a:gd name="T31" fmla="*/ 73 h 89"/>
                <a:gd name="T32" fmla="*/ 66 w 88"/>
                <a:gd name="T33" fmla="*/ 65 h 89"/>
                <a:gd name="T34" fmla="*/ 71 w 88"/>
                <a:gd name="T35" fmla="*/ 59 h 89"/>
                <a:gd name="T36" fmla="*/ 88 w 88"/>
                <a:gd name="T37" fmla="*/ 7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" h="89">
                  <a:moveTo>
                    <a:pt x="88" y="70"/>
                  </a:moveTo>
                  <a:cubicBezTo>
                    <a:pt x="84" y="76"/>
                    <a:pt x="79" y="80"/>
                    <a:pt x="73" y="83"/>
                  </a:cubicBezTo>
                  <a:cubicBezTo>
                    <a:pt x="65" y="87"/>
                    <a:pt x="57" y="89"/>
                    <a:pt x="48" y="89"/>
                  </a:cubicBezTo>
                  <a:cubicBezTo>
                    <a:pt x="35" y="89"/>
                    <a:pt x="24" y="84"/>
                    <a:pt x="14" y="76"/>
                  </a:cubicBezTo>
                  <a:cubicBezTo>
                    <a:pt x="5" y="67"/>
                    <a:pt x="0" y="57"/>
                    <a:pt x="0" y="45"/>
                  </a:cubicBezTo>
                  <a:cubicBezTo>
                    <a:pt x="0" y="32"/>
                    <a:pt x="6" y="21"/>
                    <a:pt x="16" y="12"/>
                  </a:cubicBezTo>
                  <a:cubicBezTo>
                    <a:pt x="25" y="4"/>
                    <a:pt x="36" y="0"/>
                    <a:pt x="48" y="0"/>
                  </a:cubicBezTo>
                  <a:cubicBezTo>
                    <a:pt x="56" y="0"/>
                    <a:pt x="65" y="2"/>
                    <a:pt x="72" y="6"/>
                  </a:cubicBezTo>
                  <a:cubicBezTo>
                    <a:pt x="79" y="9"/>
                    <a:pt x="84" y="14"/>
                    <a:pt x="88" y="19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0" y="28"/>
                    <a:pt x="68" y="26"/>
                    <a:pt x="67" y="24"/>
                  </a:cubicBezTo>
                  <a:cubicBezTo>
                    <a:pt x="62" y="19"/>
                    <a:pt x="56" y="16"/>
                    <a:pt x="48" y="16"/>
                  </a:cubicBezTo>
                  <a:cubicBezTo>
                    <a:pt x="41" y="16"/>
                    <a:pt x="35" y="19"/>
                    <a:pt x="31" y="24"/>
                  </a:cubicBezTo>
                  <a:cubicBezTo>
                    <a:pt x="26" y="29"/>
                    <a:pt x="23" y="36"/>
                    <a:pt x="23" y="45"/>
                  </a:cubicBezTo>
                  <a:cubicBezTo>
                    <a:pt x="23" y="53"/>
                    <a:pt x="26" y="60"/>
                    <a:pt x="31" y="65"/>
                  </a:cubicBezTo>
                  <a:cubicBezTo>
                    <a:pt x="35" y="71"/>
                    <a:pt x="41" y="73"/>
                    <a:pt x="48" y="73"/>
                  </a:cubicBezTo>
                  <a:cubicBezTo>
                    <a:pt x="56" y="73"/>
                    <a:pt x="62" y="71"/>
                    <a:pt x="66" y="65"/>
                  </a:cubicBezTo>
                  <a:cubicBezTo>
                    <a:pt x="68" y="63"/>
                    <a:pt x="70" y="61"/>
                    <a:pt x="71" y="59"/>
                  </a:cubicBezTo>
                  <a:lnTo>
                    <a:pt x="88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1"/>
            <p:cNvSpPr>
              <a:spLocks noEditPoints="1"/>
            </p:cNvSpPr>
            <p:nvPr/>
          </p:nvSpPr>
          <p:spPr bwMode="auto">
            <a:xfrm>
              <a:off x="5505451" y="4157663"/>
              <a:ext cx="434975" cy="377825"/>
            </a:xfrm>
            <a:custGeom>
              <a:avLst/>
              <a:gdLst>
                <a:gd name="T0" fmla="*/ 25 w 116"/>
                <a:gd name="T1" fmla="*/ 84 h 101"/>
                <a:gd name="T2" fmla="*/ 0 w 116"/>
                <a:gd name="T3" fmla="*/ 31 h 101"/>
                <a:gd name="T4" fmla="*/ 9 w 116"/>
                <a:gd name="T5" fmla="*/ 41 h 101"/>
                <a:gd name="T6" fmla="*/ 22 w 116"/>
                <a:gd name="T7" fmla="*/ 101 h 101"/>
                <a:gd name="T8" fmla="*/ 116 w 116"/>
                <a:gd name="T9" fmla="*/ 91 h 101"/>
                <a:gd name="T10" fmla="*/ 71 w 116"/>
                <a:gd name="T11" fmla="*/ 21 h 101"/>
                <a:gd name="T12" fmla="*/ 50 w 116"/>
                <a:gd name="T13" fmla="*/ 20 h 101"/>
                <a:gd name="T14" fmla="*/ 34 w 116"/>
                <a:gd name="T15" fmla="*/ 25 h 101"/>
                <a:gd name="T16" fmla="*/ 38 w 116"/>
                <a:gd name="T17" fmla="*/ 86 h 101"/>
                <a:gd name="T18" fmla="*/ 49 w 116"/>
                <a:gd name="T19" fmla="*/ 68 h 101"/>
                <a:gd name="T20" fmla="*/ 66 w 116"/>
                <a:gd name="T21" fmla="*/ 86 h 101"/>
                <a:gd name="T22" fmla="*/ 81 w 116"/>
                <a:gd name="T23" fmla="*/ 77 h 101"/>
                <a:gd name="T24" fmla="*/ 99 w 116"/>
                <a:gd name="T25" fmla="*/ 68 h 101"/>
                <a:gd name="T26" fmla="*/ 94 w 116"/>
                <a:gd name="T27" fmla="*/ 75 h 101"/>
                <a:gd name="T28" fmla="*/ 90 w 116"/>
                <a:gd name="T29" fmla="*/ 86 h 101"/>
                <a:gd name="T30" fmla="*/ 114 w 116"/>
                <a:gd name="T31" fmla="*/ 74 h 101"/>
                <a:gd name="T32" fmla="*/ 105 w 116"/>
                <a:gd name="T33" fmla="*/ 25 h 101"/>
                <a:gd name="T34" fmla="*/ 111 w 116"/>
                <a:gd name="T35" fmla="*/ 12 h 101"/>
                <a:gd name="T36" fmla="*/ 33 w 116"/>
                <a:gd name="T37" fmla="*/ 0 h 101"/>
                <a:gd name="T38" fmla="*/ 90 w 116"/>
                <a:gd name="T39" fmla="*/ 10 h 101"/>
                <a:gd name="T40" fmla="*/ 66 w 116"/>
                <a:gd name="T41" fmla="*/ 58 h 101"/>
                <a:gd name="T42" fmla="*/ 49 w 116"/>
                <a:gd name="T43" fmla="*/ 52 h 101"/>
                <a:gd name="T44" fmla="*/ 66 w 116"/>
                <a:gd name="T45" fmla="*/ 58 h 101"/>
                <a:gd name="T46" fmla="*/ 49 w 116"/>
                <a:gd name="T47" fmla="*/ 42 h 101"/>
                <a:gd name="T48" fmla="*/ 66 w 116"/>
                <a:gd name="T49" fmla="*/ 35 h 101"/>
                <a:gd name="T50" fmla="*/ 99 w 116"/>
                <a:gd name="T51" fmla="*/ 58 h 101"/>
                <a:gd name="T52" fmla="*/ 81 w 116"/>
                <a:gd name="T53" fmla="*/ 52 h 101"/>
                <a:gd name="T54" fmla="*/ 99 w 116"/>
                <a:gd name="T55" fmla="*/ 58 h 101"/>
                <a:gd name="T56" fmla="*/ 99 w 116"/>
                <a:gd name="T57" fmla="*/ 42 h 101"/>
                <a:gd name="T58" fmla="*/ 81 w 116"/>
                <a:gd name="T59" fmla="*/ 35 h 101"/>
                <a:gd name="T60" fmla="*/ 27 w 116"/>
                <a:gd name="T61" fmla="*/ 19 h 101"/>
                <a:gd name="T62" fmla="*/ 1 w 116"/>
                <a:gd name="T63" fmla="*/ 8 h 101"/>
                <a:gd name="T64" fmla="*/ 27 w 116"/>
                <a:gd name="T65" fmla="*/ 1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6" h="101">
                  <a:moveTo>
                    <a:pt x="32" y="91"/>
                  </a:moveTo>
                  <a:cubicBezTo>
                    <a:pt x="28" y="91"/>
                    <a:pt x="25" y="88"/>
                    <a:pt x="25" y="84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88"/>
                    <a:pt x="9" y="88"/>
                    <a:pt x="9" y="88"/>
                  </a:cubicBezTo>
                  <a:cubicBezTo>
                    <a:pt x="9" y="96"/>
                    <a:pt x="16" y="101"/>
                    <a:pt x="22" y="101"/>
                  </a:cubicBezTo>
                  <a:cubicBezTo>
                    <a:pt x="116" y="101"/>
                    <a:pt x="116" y="101"/>
                    <a:pt x="116" y="101"/>
                  </a:cubicBezTo>
                  <a:cubicBezTo>
                    <a:pt x="116" y="91"/>
                    <a:pt x="116" y="91"/>
                    <a:pt x="116" y="91"/>
                  </a:cubicBezTo>
                  <a:lnTo>
                    <a:pt x="32" y="91"/>
                  </a:lnTo>
                  <a:close/>
                  <a:moveTo>
                    <a:pt x="71" y="21"/>
                  </a:moveTo>
                  <a:cubicBezTo>
                    <a:pt x="64" y="16"/>
                    <a:pt x="56" y="13"/>
                    <a:pt x="56" y="13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43" y="86"/>
                    <a:pt x="49" y="83"/>
                    <a:pt x="49" y="77"/>
                  </a:cubicBezTo>
                  <a:cubicBezTo>
                    <a:pt x="49" y="68"/>
                    <a:pt x="49" y="68"/>
                    <a:pt x="49" y="68"/>
                  </a:cubicBezTo>
                  <a:cubicBezTo>
                    <a:pt x="66" y="68"/>
                    <a:pt x="66" y="68"/>
                    <a:pt x="66" y="68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77" y="86"/>
                    <a:pt x="81" y="83"/>
                    <a:pt x="81" y="77"/>
                  </a:cubicBezTo>
                  <a:cubicBezTo>
                    <a:pt x="81" y="68"/>
                    <a:pt x="81" y="68"/>
                    <a:pt x="81" y="68"/>
                  </a:cubicBezTo>
                  <a:cubicBezTo>
                    <a:pt x="99" y="68"/>
                    <a:pt x="99" y="68"/>
                    <a:pt x="99" y="68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99" y="74"/>
                    <a:pt x="96" y="75"/>
                    <a:pt x="94" y="75"/>
                  </a:cubicBezTo>
                  <a:cubicBezTo>
                    <a:pt x="87" y="75"/>
                    <a:pt x="87" y="75"/>
                    <a:pt x="87" y="75"/>
                  </a:cubicBezTo>
                  <a:cubicBezTo>
                    <a:pt x="90" y="86"/>
                    <a:pt x="90" y="86"/>
                    <a:pt x="90" y="86"/>
                  </a:cubicBezTo>
                  <a:cubicBezTo>
                    <a:pt x="101" y="86"/>
                    <a:pt x="101" y="86"/>
                    <a:pt x="101" y="86"/>
                  </a:cubicBezTo>
                  <a:cubicBezTo>
                    <a:pt x="108" y="86"/>
                    <a:pt x="114" y="80"/>
                    <a:pt x="114" y="74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29"/>
                    <a:pt x="110" y="25"/>
                    <a:pt x="105" y="25"/>
                  </a:cubicBezTo>
                  <a:cubicBezTo>
                    <a:pt x="88" y="25"/>
                    <a:pt x="88" y="25"/>
                    <a:pt x="88" y="25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90" y="10"/>
                    <a:pt x="90" y="10"/>
                    <a:pt x="90" y="10"/>
                  </a:cubicBezTo>
                  <a:lnTo>
                    <a:pt x="71" y="21"/>
                  </a:lnTo>
                  <a:close/>
                  <a:moveTo>
                    <a:pt x="66" y="58"/>
                  </a:moveTo>
                  <a:cubicBezTo>
                    <a:pt x="49" y="58"/>
                    <a:pt x="49" y="58"/>
                    <a:pt x="49" y="58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66" y="52"/>
                    <a:pt x="66" y="52"/>
                    <a:pt x="66" y="52"/>
                  </a:cubicBezTo>
                  <a:lnTo>
                    <a:pt x="66" y="58"/>
                  </a:lnTo>
                  <a:close/>
                  <a:moveTo>
                    <a:pt x="66" y="42"/>
                  </a:moveTo>
                  <a:cubicBezTo>
                    <a:pt x="49" y="42"/>
                    <a:pt x="49" y="42"/>
                    <a:pt x="49" y="42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66" y="35"/>
                    <a:pt x="66" y="35"/>
                    <a:pt x="66" y="35"/>
                  </a:cubicBezTo>
                  <a:lnTo>
                    <a:pt x="66" y="42"/>
                  </a:lnTo>
                  <a:close/>
                  <a:moveTo>
                    <a:pt x="99" y="58"/>
                  </a:moveTo>
                  <a:cubicBezTo>
                    <a:pt x="81" y="58"/>
                    <a:pt x="81" y="58"/>
                    <a:pt x="81" y="58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99" y="52"/>
                    <a:pt x="99" y="52"/>
                    <a:pt x="99" y="52"/>
                  </a:cubicBezTo>
                  <a:lnTo>
                    <a:pt x="99" y="58"/>
                  </a:lnTo>
                  <a:close/>
                  <a:moveTo>
                    <a:pt x="99" y="35"/>
                  </a:moveTo>
                  <a:cubicBezTo>
                    <a:pt x="99" y="42"/>
                    <a:pt x="99" y="42"/>
                    <a:pt x="99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35"/>
                    <a:pt x="81" y="35"/>
                    <a:pt x="81" y="35"/>
                  </a:cubicBezTo>
                  <a:lnTo>
                    <a:pt x="99" y="35"/>
                  </a:lnTo>
                  <a:close/>
                  <a:moveTo>
                    <a:pt x="27" y="19"/>
                  </a:moveTo>
                  <a:cubicBezTo>
                    <a:pt x="19" y="8"/>
                    <a:pt x="10" y="3"/>
                    <a:pt x="10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6" y="27"/>
                    <a:pt x="16" y="27"/>
                    <a:pt x="16" y="27"/>
                  </a:cubicBezTo>
                  <a:lnTo>
                    <a:pt x="27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2"/>
            <p:cNvSpPr>
              <a:spLocks noEditPoints="1"/>
            </p:cNvSpPr>
            <p:nvPr/>
          </p:nvSpPr>
          <p:spPr bwMode="auto">
            <a:xfrm>
              <a:off x="5026026" y="4149725"/>
              <a:ext cx="438150" cy="396875"/>
            </a:xfrm>
            <a:custGeom>
              <a:avLst/>
              <a:gdLst>
                <a:gd name="T0" fmla="*/ 58 w 117"/>
                <a:gd name="T1" fmla="*/ 68 h 106"/>
                <a:gd name="T2" fmla="*/ 51 w 117"/>
                <a:gd name="T3" fmla="*/ 70 h 106"/>
                <a:gd name="T4" fmla="*/ 51 w 117"/>
                <a:gd name="T5" fmla="*/ 13 h 106"/>
                <a:gd name="T6" fmla="*/ 41 w 117"/>
                <a:gd name="T7" fmla="*/ 3 h 106"/>
                <a:gd name="T8" fmla="*/ 2 w 117"/>
                <a:gd name="T9" fmla="*/ 3 h 106"/>
                <a:gd name="T10" fmla="*/ 2 w 117"/>
                <a:gd name="T11" fmla="*/ 13 h 106"/>
                <a:gd name="T12" fmla="*/ 35 w 117"/>
                <a:gd name="T13" fmla="*/ 13 h 106"/>
                <a:gd name="T14" fmla="*/ 35 w 117"/>
                <a:gd name="T15" fmla="*/ 29 h 106"/>
                <a:gd name="T16" fmla="*/ 22 w 117"/>
                <a:gd name="T17" fmla="*/ 29 h 106"/>
                <a:gd name="T18" fmla="*/ 22 w 117"/>
                <a:gd name="T19" fmla="*/ 18 h 106"/>
                <a:gd name="T20" fmla="*/ 7 w 117"/>
                <a:gd name="T21" fmla="*/ 18 h 106"/>
                <a:gd name="T22" fmla="*/ 7 w 117"/>
                <a:gd name="T23" fmla="*/ 81 h 106"/>
                <a:gd name="T24" fmla="*/ 0 w 117"/>
                <a:gd name="T25" fmla="*/ 83 h 106"/>
                <a:gd name="T26" fmla="*/ 0 w 117"/>
                <a:gd name="T27" fmla="*/ 94 h 106"/>
                <a:gd name="T28" fmla="*/ 35 w 117"/>
                <a:gd name="T29" fmla="*/ 85 h 106"/>
                <a:gd name="T30" fmla="*/ 35 w 117"/>
                <a:gd name="T31" fmla="*/ 106 h 106"/>
                <a:gd name="T32" fmla="*/ 41 w 117"/>
                <a:gd name="T33" fmla="*/ 106 h 106"/>
                <a:gd name="T34" fmla="*/ 51 w 117"/>
                <a:gd name="T35" fmla="*/ 98 h 106"/>
                <a:gd name="T36" fmla="*/ 51 w 117"/>
                <a:gd name="T37" fmla="*/ 81 h 106"/>
                <a:gd name="T38" fmla="*/ 58 w 117"/>
                <a:gd name="T39" fmla="*/ 79 h 106"/>
                <a:gd name="T40" fmla="*/ 58 w 117"/>
                <a:gd name="T41" fmla="*/ 68 h 106"/>
                <a:gd name="T42" fmla="*/ 35 w 117"/>
                <a:gd name="T43" fmla="*/ 74 h 106"/>
                <a:gd name="T44" fmla="*/ 22 w 117"/>
                <a:gd name="T45" fmla="*/ 77 h 106"/>
                <a:gd name="T46" fmla="*/ 22 w 117"/>
                <a:gd name="T47" fmla="*/ 61 h 106"/>
                <a:gd name="T48" fmla="*/ 35 w 117"/>
                <a:gd name="T49" fmla="*/ 61 h 106"/>
                <a:gd name="T50" fmla="*/ 35 w 117"/>
                <a:gd name="T51" fmla="*/ 74 h 106"/>
                <a:gd name="T52" fmla="*/ 35 w 117"/>
                <a:gd name="T53" fmla="*/ 51 h 106"/>
                <a:gd name="T54" fmla="*/ 22 w 117"/>
                <a:gd name="T55" fmla="*/ 51 h 106"/>
                <a:gd name="T56" fmla="*/ 22 w 117"/>
                <a:gd name="T57" fmla="*/ 39 h 106"/>
                <a:gd name="T58" fmla="*/ 35 w 117"/>
                <a:gd name="T59" fmla="*/ 39 h 106"/>
                <a:gd name="T60" fmla="*/ 35 w 117"/>
                <a:gd name="T61" fmla="*/ 51 h 106"/>
                <a:gd name="T62" fmla="*/ 95 w 117"/>
                <a:gd name="T63" fmla="*/ 59 h 106"/>
                <a:gd name="T64" fmla="*/ 114 w 117"/>
                <a:gd name="T65" fmla="*/ 59 h 106"/>
                <a:gd name="T66" fmla="*/ 114 w 117"/>
                <a:gd name="T67" fmla="*/ 49 h 106"/>
                <a:gd name="T68" fmla="*/ 93 w 117"/>
                <a:gd name="T69" fmla="*/ 49 h 106"/>
                <a:gd name="T70" fmla="*/ 93 w 117"/>
                <a:gd name="T71" fmla="*/ 33 h 106"/>
                <a:gd name="T72" fmla="*/ 114 w 117"/>
                <a:gd name="T73" fmla="*/ 33 h 106"/>
                <a:gd name="T74" fmla="*/ 114 w 117"/>
                <a:gd name="T75" fmla="*/ 23 h 106"/>
                <a:gd name="T76" fmla="*/ 100 w 117"/>
                <a:gd name="T77" fmla="*/ 23 h 106"/>
                <a:gd name="T78" fmla="*/ 113 w 117"/>
                <a:gd name="T79" fmla="*/ 8 h 106"/>
                <a:gd name="T80" fmla="*/ 101 w 117"/>
                <a:gd name="T81" fmla="*/ 0 h 106"/>
                <a:gd name="T82" fmla="*/ 85 w 117"/>
                <a:gd name="T83" fmla="*/ 23 h 106"/>
                <a:gd name="T84" fmla="*/ 74 w 117"/>
                <a:gd name="T85" fmla="*/ 23 h 106"/>
                <a:gd name="T86" fmla="*/ 83 w 117"/>
                <a:gd name="T87" fmla="*/ 17 h 106"/>
                <a:gd name="T88" fmla="*/ 69 w 117"/>
                <a:gd name="T89" fmla="*/ 0 h 106"/>
                <a:gd name="T90" fmla="*/ 60 w 117"/>
                <a:gd name="T91" fmla="*/ 5 h 106"/>
                <a:gd name="T92" fmla="*/ 71 w 117"/>
                <a:gd name="T93" fmla="*/ 23 h 106"/>
                <a:gd name="T94" fmla="*/ 57 w 117"/>
                <a:gd name="T95" fmla="*/ 23 h 106"/>
                <a:gd name="T96" fmla="*/ 57 w 117"/>
                <a:gd name="T97" fmla="*/ 33 h 106"/>
                <a:gd name="T98" fmla="*/ 76 w 117"/>
                <a:gd name="T99" fmla="*/ 33 h 106"/>
                <a:gd name="T100" fmla="*/ 76 w 117"/>
                <a:gd name="T101" fmla="*/ 49 h 106"/>
                <a:gd name="T102" fmla="*/ 57 w 117"/>
                <a:gd name="T103" fmla="*/ 49 h 106"/>
                <a:gd name="T104" fmla="*/ 57 w 117"/>
                <a:gd name="T105" fmla="*/ 59 h 106"/>
                <a:gd name="T106" fmla="*/ 74 w 117"/>
                <a:gd name="T107" fmla="*/ 59 h 106"/>
                <a:gd name="T108" fmla="*/ 55 w 117"/>
                <a:gd name="T109" fmla="*/ 105 h 106"/>
                <a:gd name="T110" fmla="*/ 63 w 117"/>
                <a:gd name="T111" fmla="*/ 105 h 106"/>
                <a:gd name="T112" fmla="*/ 73 w 117"/>
                <a:gd name="T113" fmla="*/ 98 h 106"/>
                <a:gd name="T114" fmla="*/ 85 w 117"/>
                <a:gd name="T115" fmla="*/ 71 h 106"/>
                <a:gd name="T116" fmla="*/ 101 w 117"/>
                <a:gd name="T117" fmla="*/ 105 h 106"/>
                <a:gd name="T118" fmla="*/ 117 w 117"/>
                <a:gd name="T119" fmla="*/ 105 h 106"/>
                <a:gd name="T120" fmla="*/ 95 w 117"/>
                <a:gd name="T121" fmla="*/ 5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7" h="106">
                  <a:moveTo>
                    <a:pt x="58" y="68"/>
                  </a:moveTo>
                  <a:cubicBezTo>
                    <a:pt x="51" y="70"/>
                    <a:pt x="51" y="70"/>
                    <a:pt x="51" y="70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1" y="6"/>
                    <a:pt x="46" y="3"/>
                    <a:pt x="4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81"/>
                    <a:pt x="7" y="81"/>
                    <a:pt x="7" y="81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106"/>
                    <a:pt x="35" y="106"/>
                    <a:pt x="35" y="106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46" y="106"/>
                    <a:pt x="49" y="103"/>
                    <a:pt x="51" y="98"/>
                  </a:cubicBezTo>
                  <a:cubicBezTo>
                    <a:pt x="51" y="81"/>
                    <a:pt x="51" y="81"/>
                    <a:pt x="51" y="81"/>
                  </a:cubicBezTo>
                  <a:cubicBezTo>
                    <a:pt x="58" y="79"/>
                    <a:pt x="58" y="79"/>
                    <a:pt x="58" y="79"/>
                  </a:cubicBezTo>
                  <a:lnTo>
                    <a:pt x="58" y="68"/>
                  </a:lnTo>
                  <a:close/>
                  <a:moveTo>
                    <a:pt x="35" y="74"/>
                  </a:moveTo>
                  <a:cubicBezTo>
                    <a:pt x="22" y="77"/>
                    <a:pt x="22" y="77"/>
                    <a:pt x="22" y="77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35" y="61"/>
                    <a:pt x="35" y="61"/>
                    <a:pt x="35" y="61"/>
                  </a:cubicBezTo>
                  <a:lnTo>
                    <a:pt x="35" y="74"/>
                  </a:lnTo>
                  <a:close/>
                  <a:moveTo>
                    <a:pt x="35" y="51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35" y="39"/>
                    <a:pt x="35" y="39"/>
                    <a:pt x="35" y="39"/>
                  </a:cubicBezTo>
                  <a:lnTo>
                    <a:pt x="35" y="51"/>
                  </a:lnTo>
                  <a:close/>
                  <a:moveTo>
                    <a:pt x="95" y="59"/>
                  </a:moveTo>
                  <a:cubicBezTo>
                    <a:pt x="114" y="59"/>
                    <a:pt x="114" y="59"/>
                    <a:pt x="114" y="59"/>
                  </a:cubicBezTo>
                  <a:cubicBezTo>
                    <a:pt x="114" y="49"/>
                    <a:pt x="114" y="49"/>
                    <a:pt x="114" y="49"/>
                  </a:cubicBezTo>
                  <a:cubicBezTo>
                    <a:pt x="93" y="49"/>
                    <a:pt x="93" y="49"/>
                    <a:pt x="93" y="49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75" y="7"/>
                    <a:pt x="69" y="0"/>
                    <a:pt x="69" y="0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49"/>
                    <a:pt x="76" y="49"/>
                    <a:pt x="76" y="49"/>
                  </a:cubicBezTo>
                  <a:cubicBezTo>
                    <a:pt x="57" y="49"/>
                    <a:pt x="57" y="49"/>
                    <a:pt x="57" y="4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55" y="105"/>
                    <a:pt x="55" y="105"/>
                    <a:pt x="55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7" y="105"/>
                    <a:pt x="72" y="102"/>
                    <a:pt x="73" y="98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101" y="105"/>
                    <a:pt x="101" y="105"/>
                    <a:pt x="101" y="105"/>
                  </a:cubicBezTo>
                  <a:cubicBezTo>
                    <a:pt x="117" y="105"/>
                    <a:pt x="117" y="105"/>
                    <a:pt x="117" y="105"/>
                  </a:cubicBezTo>
                  <a:lnTo>
                    <a:pt x="95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3"/>
            <p:cNvSpPr>
              <a:spLocks noEditPoints="1"/>
            </p:cNvSpPr>
            <p:nvPr/>
          </p:nvSpPr>
          <p:spPr bwMode="auto">
            <a:xfrm>
              <a:off x="4046538" y="4149725"/>
              <a:ext cx="428625" cy="396875"/>
            </a:xfrm>
            <a:custGeom>
              <a:avLst/>
              <a:gdLst>
                <a:gd name="T0" fmla="*/ 102 w 114"/>
                <a:gd name="T1" fmla="*/ 15 h 106"/>
                <a:gd name="T2" fmla="*/ 66 w 114"/>
                <a:gd name="T3" fmla="*/ 15 h 106"/>
                <a:gd name="T4" fmla="*/ 66 w 114"/>
                <a:gd name="T5" fmla="*/ 0 h 106"/>
                <a:gd name="T6" fmla="*/ 48 w 114"/>
                <a:gd name="T7" fmla="*/ 0 h 106"/>
                <a:gd name="T8" fmla="*/ 48 w 114"/>
                <a:gd name="T9" fmla="*/ 15 h 106"/>
                <a:gd name="T10" fmla="*/ 24 w 114"/>
                <a:gd name="T11" fmla="*/ 15 h 106"/>
                <a:gd name="T12" fmla="*/ 24 w 114"/>
                <a:gd name="T13" fmla="*/ 25 h 106"/>
                <a:gd name="T14" fmla="*/ 48 w 114"/>
                <a:gd name="T15" fmla="*/ 25 h 106"/>
                <a:gd name="T16" fmla="*/ 48 w 114"/>
                <a:gd name="T17" fmla="*/ 67 h 106"/>
                <a:gd name="T18" fmla="*/ 18 w 114"/>
                <a:gd name="T19" fmla="*/ 67 h 106"/>
                <a:gd name="T20" fmla="*/ 18 w 114"/>
                <a:gd name="T21" fmla="*/ 15 h 106"/>
                <a:gd name="T22" fmla="*/ 0 w 114"/>
                <a:gd name="T23" fmla="*/ 15 h 106"/>
                <a:gd name="T24" fmla="*/ 0 w 114"/>
                <a:gd name="T25" fmla="*/ 76 h 106"/>
                <a:gd name="T26" fmla="*/ 48 w 114"/>
                <a:gd name="T27" fmla="*/ 76 h 106"/>
                <a:gd name="T28" fmla="*/ 48 w 114"/>
                <a:gd name="T29" fmla="*/ 106 h 106"/>
                <a:gd name="T30" fmla="*/ 50 w 114"/>
                <a:gd name="T31" fmla="*/ 106 h 106"/>
                <a:gd name="T32" fmla="*/ 66 w 114"/>
                <a:gd name="T33" fmla="*/ 94 h 106"/>
                <a:gd name="T34" fmla="*/ 66 w 114"/>
                <a:gd name="T35" fmla="*/ 76 h 106"/>
                <a:gd name="T36" fmla="*/ 98 w 114"/>
                <a:gd name="T37" fmla="*/ 76 h 106"/>
                <a:gd name="T38" fmla="*/ 114 w 114"/>
                <a:gd name="T39" fmla="*/ 62 h 106"/>
                <a:gd name="T40" fmla="*/ 114 w 114"/>
                <a:gd name="T41" fmla="*/ 25 h 106"/>
                <a:gd name="T42" fmla="*/ 102 w 114"/>
                <a:gd name="T43" fmla="*/ 15 h 106"/>
                <a:gd name="T44" fmla="*/ 95 w 114"/>
                <a:gd name="T45" fmla="*/ 60 h 106"/>
                <a:gd name="T46" fmla="*/ 88 w 114"/>
                <a:gd name="T47" fmla="*/ 67 h 106"/>
                <a:gd name="T48" fmla="*/ 66 w 114"/>
                <a:gd name="T49" fmla="*/ 67 h 106"/>
                <a:gd name="T50" fmla="*/ 66 w 114"/>
                <a:gd name="T51" fmla="*/ 25 h 106"/>
                <a:gd name="T52" fmla="*/ 95 w 114"/>
                <a:gd name="T53" fmla="*/ 25 h 106"/>
                <a:gd name="T54" fmla="*/ 95 w 114"/>
                <a:gd name="T55" fmla="*/ 6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4" h="106">
                  <a:moveTo>
                    <a:pt x="102" y="15"/>
                  </a:moveTo>
                  <a:cubicBezTo>
                    <a:pt x="66" y="15"/>
                    <a:pt x="66" y="15"/>
                    <a:pt x="66" y="15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8" y="106"/>
                    <a:pt x="48" y="106"/>
                    <a:pt x="48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61" y="105"/>
                    <a:pt x="66" y="101"/>
                    <a:pt x="66" y="94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98" y="76"/>
                    <a:pt x="98" y="76"/>
                    <a:pt x="98" y="76"/>
                  </a:cubicBezTo>
                  <a:cubicBezTo>
                    <a:pt x="107" y="76"/>
                    <a:pt x="114" y="70"/>
                    <a:pt x="114" y="62"/>
                  </a:cubicBezTo>
                  <a:cubicBezTo>
                    <a:pt x="114" y="25"/>
                    <a:pt x="114" y="25"/>
                    <a:pt x="114" y="25"/>
                  </a:cubicBezTo>
                  <a:cubicBezTo>
                    <a:pt x="114" y="19"/>
                    <a:pt x="109" y="15"/>
                    <a:pt x="102" y="15"/>
                  </a:cubicBezTo>
                  <a:close/>
                  <a:moveTo>
                    <a:pt x="95" y="60"/>
                  </a:moveTo>
                  <a:cubicBezTo>
                    <a:pt x="95" y="64"/>
                    <a:pt x="92" y="67"/>
                    <a:pt x="88" y="67"/>
                  </a:cubicBezTo>
                  <a:cubicBezTo>
                    <a:pt x="66" y="67"/>
                    <a:pt x="66" y="67"/>
                    <a:pt x="66" y="67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95" y="25"/>
                    <a:pt x="95" y="25"/>
                    <a:pt x="95" y="25"/>
                  </a:cubicBezTo>
                  <a:lnTo>
                    <a:pt x="95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4"/>
            <p:cNvSpPr>
              <a:spLocks noEditPoints="1"/>
            </p:cNvSpPr>
            <p:nvPr/>
          </p:nvSpPr>
          <p:spPr bwMode="auto">
            <a:xfrm>
              <a:off x="4538663" y="4157663"/>
              <a:ext cx="423863" cy="377825"/>
            </a:xfrm>
            <a:custGeom>
              <a:avLst/>
              <a:gdLst>
                <a:gd name="T0" fmla="*/ 101 w 113"/>
                <a:gd name="T1" fmla="*/ 0 h 101"/>
                <a:gd name="T2" fmla="*/ 23 w 113"/>
                <a:gd name="T3" fmla="*/ 0 h 101"/>
                <a:gd name="T4" fmla="*/ 23 w 113"/>
                <a:gd name="T5" fmla="*/ 10 h 101"/>
                <a:gd name="T6" fmla="*/ 96 w 113"/>
                <a:gd name="T7" fmla="*/ 10 h 101"/>
                <a:gd name="T8" fmla="*/ 96 w 113"/>
                <a:gd name="T9" fmla="*/ 84 h 101"/>
                <a:gd name="T10" fmla="*/ 88 w 113"/>
                <a:gd name="T11" fmla="*/ 91 h 101"/>
                <a:gd name="T12" fmla="*/ 17 w 113"/>
                <a:gd name="T13" fmla="*/ 91 h 101"/>
                <a:gd name="T14" fmla="*/ 17 w 113"/>
                <a:gd name="T15" fmla="*/ 0 h 101"/>
                <a:gd name="T16" fmla="*/ 0 w 113"/>
                <a:gd name="T17" fmla="*/ 0 h 101"/>
                <a:gd name="T18" fmla="*/ 0 w 113"/>
                <a:gd name="T19" fmla="*/ 101 h 101"/>
                <a:gd name="T20" fmla="*/ 97 w 113"/>
                <a:gd name="T21" fmla="*/ 101 h 101"/>
                <a:gd name="T22" fmla="*/ 113 w 113"/>
                <a:gd name="T23" fmla="*/ 86 h 101"/>
                <a:gd name="T24" fmla="*/ 113 w 113"/>
                <a:gd name="T25" fmla="*/ 11 h 101"/>
                <a:gd name="T26" fmla="*/ 101 w 113"/>
                <a:gd name="T27" fmla="*/ 0 h 101"/>
                <a:gd name="T28" fmla="*/ 90 w 113"/>
                <a:gd name="T29" fmla="*/ 71 h 101"/>
                <a:gd name="T30" fmla="*/ 81 w 113"/>
                <a:gd name="T31" fmla="*/ 71 h 101"/>
                <a:gd name="T32" fmla="*/ 87 w 113"/>
                <a:gd name="T33" fmla="*/ 64 h 101"/>
                <a:gd name="T34" fmla="*/ 74 w 113"/>
                <a:gd name="T35" fmla="*/ 55 h 101"/>
                <a:gd name="T36" fmla="*/ 67 w 113"/>
                <a:gd name="T37" fmla="*/ 61 h 101"/>
                <a:gd name="T38" fmla="*/ 77 w 113"/>
                <a:gd name="T39" fmla="*/ 71 h 101"/>
                <a:gd name="T40" fmla="*/ 64 w 113"/>
                <a:gd name="T41" fmla="*/ 71 h 101"/>
                <a:gd name="T42" fmla="*/ 64 w 113"/>
                <a:gd name="T43" fmla="*/ 54 h 101"/>
                <a:gd name="T44" fmla="*/ 89 w 113"/>
                <a:gd name="T45" fmla="*/ 54 h 101"/>
                <a:gd name="T46" fmla="*/ 89 w 113"/>
                <a:gd name="T47" fmla="*/ 43 h 101"/>
                <a:gd name="T48" fmla="*/ 64 w 113"/>
                <a:gd name="T49" fmla="*/ 43 h 101"/>
                <a:gd name="T50" fmla="*/ 64 w 113"/>
                <a:gd name="T51" fmla="*/ 31 h 101"/>
                <a:gd name="T52" fmla="*/ 89 w 113"/>
                <a:gd name="T53" fmla="*/ 31 h 101"/>
                <a:gd name="T54" fmla="*/ 89 w 113"/>
                <a:gd name="T55" fmla="*/ 21 h 101"/>
                <a:gd name="T56" fmla="*/ 24 w 113"/>
                <a:gd name="T57" fmla="*/ 21 h 101"/>
                <a:gd name="T58" fmla="*/ 24 w 113"/>
                <a:gd name="T59" fmla="*/ 31 h 101"/>
                <a:gd name="T60" fmla="*/ 46 w 113"/>
                <a:gd name="T61" fmla="*/ 31 h 101"/>
                <a:gd name="T62" fmla="*/ 46 w 113"/>
                <a:gd name="T63" fmla="*/ 43 h 101"/>
                <a:gd name="T64" fmla="*/ 24 w 113"/>
                <a:gd name="T65" fmla="*/ 43 h 101"/>
                <a:gd name="T66" fmla="*/ 24 w 113"/>
                <a:gd name="T67" fmla="*/ 54 h 101"/>
                <a:gd name="T68" fmla="*/ 46 w 113"/>
                <a:gd name="T69" fmla="*/ 54 h 101"/>
                <a:gd name="T70" fmla="*/ 46 w 113"/>
                <a:gd name="T71" fmla="*/ 71 h 101"/>
                <a:gd name="T72" fmla="*/ 23 w 113"/>
                <a:gd name="T73" fmla="*/ 71 h 101"/>
                <a:gd name="T74" fmla="*/ 23 w 113"/>
                <a:gd name="T75" fmla="*/ 81 h 101"/>
                <a:gd name="T76" fmla="*/ 90 w 113"/>
                <a:gd name="T77" fmla="*/ 81 h 101"/>
                <a:gd name="T78" fmla="*/ 90 w 113"/>
                <a:gd name="T79" fmla="*/ 7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3" h="101">
                  <a:moveTo>
                    <a:pt x="101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96" y="10"/>
                    <a:pt x="96" y="10"/>
                    <a:pt x="96" y="10"/>
                  </a:cubicBezTo>
                  <a:cubicBezTo>
                    <a:pt x="96" y="84"/>
                    <a:pt x="96" y="84"/>
                    <a:pt x="96" y="84"/>
                  </a:cubicBezTo>
                  <a:cubicBezTo>
                    <a:pt x="96" y="88"/>
                    <a:pt x="92" y="91"/>
                    <a:pt x="88" y="91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97" y="101"/>
                    <a:pt x="97" y="101"/>
                    <a:pt x="97" y="101"/>
                  </a:cubicBezTo>
                  <a:cubicBezTo>
                    <a:pt x="106" y="101"/>
                    <a:pt x="113" y="95"/>
                    <a:pt x="113" y="86"/>
                  </a:cubicBezTo>
                  <a:cubicBezTo>
                    <a:pt x="113" y="11"/>
                    <a:pt x="113" y="11"/>
                    <a:pt x="113" y="11"/>
                  </a:cubicBezTo>
                  <a:cubicBezTo>
                    <a:pt x="113" y="5"/>
                    <a:pt x="108" y="0"/>
                    <a:pt x="101" y="0"/>
                  </a:cubicBezTo>
                  <a:close/>
                  <a:moveTo>
                    <a:pt x="90" y="71"/>
                  </a:moveTo>
                  <a:cubicBezTo>
                    <a:pt x="81" y="71"/>
                    <a:pt x="81" y="71"/>
                    <a:pt x="81" y="71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0" y="58"/>
                    <a:pt x="74" y="55"/>
                    <a:pt x="74" y="55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77" y="71"/>
                    <a:pt x="77" y="71"/>
                    <a:pt x="77" y="71"/>
                  </a:cubicBezTo>
                  <a:cubicBezTo>
                    <a:pt x="64" y="71"/>
                    <a:pt x="64" y="71"/>
                    <a:pt x="64" y="71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89" y="54"/>
                    <a:pt x="89" y="54"/>
                    <a:pt x="89" y="54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89" y="31"/>
                    <a:pt x="89" y="31"/>
                    <a:pt x="89" y="31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23" y="71"/>
                    <a:pt x="23" y="71"/>
                    <a:pt x="23" y="7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90" y="81"/>
                    <a:pt x="90" y="81"/>
                    <a:pt x="90" y="81"/>
                  </a:cubicBezTo>
                  <a:lnTo>
                    <a:pt x="90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84" name="Picture 2" descr="C:\Users\Administrator\Desktop\党政素材图片\花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58" y="5374011"/>
            <a:ext cx="2319233" cy="148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8069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4" presetID="2" presetClass="entr" presetSubtype="2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2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25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25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2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2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9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 animBg="1"/>
          <p:bldP spid="38" grpId="0" autoUpdateAnimBg="0"/>
          <p:bldP spid="39" grpId="0" autoUpdateAnimBg="0"/>
          <p:bldP spid="6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2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25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25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2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2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9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 animBg="1"/>
          <p:bldP spid="38" grpId="0" autoUpdateAnimBg="0"/>
          <p:bldP spid="39" grpId="0" autoUpdateAnimBg="0"/>
          <p:bldP spid="65" grpId="0" animBg="1"/>
        </p:bldLst>
      </p:timing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23191" y="2649940"/>
            <a:ext cx="2267859" cy="2301478"/>
            <a:chOff x="2227864" y="4750946"/>
            <a:chExt cx="4498329" cy="4498151"/>
          </a:xfrm>
          <a:gradFill>
            <a:gsLst>
              <a:gs pos="0">
                <a:srgbClr val="C00000"/>
              </a:gs>
              <a:gs pos="77000">
                <a:srgbClr val="FF00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4400000" scaled="0"/>
          </a:gradFill>
        </p:grpSpPr>
        <p:sp>
          <p:nvSpPr>
            <p:cNvPr id="3" name="Shape 953"/>
            <p:cNvSpPr/>
            <p:nvPr/>
          </p:nvSpPr>
          <p:spPr>
            <a:xfrm>
              <a:off x="2227864" y="4750946"/>
              <a:ext cx="4498329" cy="4498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89" h="20890" extrusionOk="0">
                  <a:moveTo>
                    <a:pt x="14677" y="1066"/>
                  </a:moveTo>
                  <a:cubicBezTo>
                    <a:pt x="13966" y="1777"/>
                    <a:pt x="13611" y="2708"/>
                    <a:pt x="13611" y="3640"/>
                  </a:cubicBezTo>
                  <a:cubicBezTo>
                    <a:pt x="13611" y="7279"/>
                    <a:pt x="7279" y="13611"/>
                    <a:pt x="3640" y="13611"/>
                  </a:cubicBezTo>
                  <a:cubicBezTo>
                    <a:pt x="2708" y="13611"/>
                    <a:pt x="1777" y="13966"/>
                    <a:pt x="1066" y="14677"/>
                  </a:cubicBezTo>
                  <a:cubicBezTo>
                    <a:pt x="-355" y="16098"/>
                    <a:pt x="-355" y="18403"/>
                    <a:pt x="1066" y="19824"/>
                  </a:cubicBezTo>
                  <a:cubicBezTo>
                    <a:pt x="2488" y="21245"/>
                    <a:pt x="4792" y="21245"/>
                    <a:pt x="6213" y="19824"/>
                  </a:cubicBezTo>
                  <a:cubicBezTo>
                    <a:pt x="6924" y="19113"/>
                    <a:pt x="7279" y="18182"/>
                    <a:pt x="7279" y="17250"/>
                  </a:cubicBezTo>
                  <a:lnTo>
                    <a:pt x="7279" y="17250"/>
                  </a:lnTo>
                  <a:cubicBezTo>
                    <a:pt x="7279" y="13611"/>
                    <a:pt x="13611" y="7279"/>
                    <a:pt x="17250" y="7279"/>
                  </a:cubicBezTo>
                  <a:lnTo>
                    <a:pt x="17250" y="7279"/>
                  </a:lnTo>
                  <a:cubicBezTo>
                    <a:pt x="18182" y="7279"/>
                    <a:pt x="19113" y="6924"/>
                    <a:pt x="19824" y="6213"/>
                  </a:cubicBezTo>
                  <a:cubicBezTo>
                    <a:pt x="21245" y="4791"/>
                    <a:pt x="21245" y="2487"/>
                    <a:pt x="19824" y="1066"/>
                  </a:cubicBezTo>
                  <a:cubicBezTo>
                    <a:pt x="18402" y="-355"/>
                    <a:pt x="16098" y="-355"/>
                    <a:pt x="14677" y="1066"/>
                  </a:cubicBezTo>
                  <a:close/>
                </a:path>
              </a:pathLst>
            </a:custGeom>
            <a:grpFill/>
            <a:ln w="76200">
              <a:gradFill>
                <a:gsLst>
                  <a:gs pos="97500">
                    <a:sysClr val="window" lastClr="FFFFFF">
                      <a:lumMod val="75000"/>
                    </a:sysClr>
                  </a:gs>
                  <a:gs pos="70000">
                    <a:srgbClr val="D0DBE8"/>
                  </a:gs>
                  <a:gs pos="0">
                    <a:sysClr val="window" lastClr="FFFFFF">
                      <a:lumMod val="95000"/>
                    </a:sysClr>
                  </a:gs>
                </a:gsLst>
                <a:lin ang="5400000" scaled="0"/>
              </a:gradFill>
            </a:ln>
            <a:effectLst>
              <a:outerShdw blurRad="457200" dist="114300" dir="9240000" sx="103000" sy="103000" algn="r" rotWithShape="0">
                <a:prstClr val="black">
                  <a:alpha val="42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" name="Shape 963"/>
            <p:cNvSpPr/>
            <p:nvPr/>
          </p:nvSpPr>
          <p:spPr>
            <a:xfrm>
              <a:off x="2726456" y="8016168"/>
              <a:ext cx="629555" cy="823352"/>
            </a:xfrm>
            <a:prstGeom prst="rect">
              <a:avLst/>
            </a:prstGeom>
            <a:grpFill/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71437" tIns="71437" rIns="71437" bIns="71437" anchor="ctr">
              <a:spAutoFit/>
            </a:bodyPr>
            <a:lstStyle>
              <a:lvl1pPr>
                <a:lnSpc>
                  <a:spcPct val="150000"/>
                </a:lnSpc>
                <a:defRPr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  <a:sym typeface="FontAwesome"/>
                </a:rPr>
                <a:t>A</a:t>
              </a:r>
              <a:endParaRPr kumimoji="0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sym typeface="FontAwesome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597348" y="2643442"/>
            <a:ext cx="2267844" cy="2301478"/>
            <a:chOff x="5151877" y="4738246"/>
            <a:chExt cx="4498299" cy="4498151"/>
          </a:xfrm>
          <a:gradFill>
            <a:gsLst>
              <a:gs pos="0">
                <a:srgbClr val="C00000"/>
              </a:gs>
              <a:gs pos="77000">
                <a:srgbClr val="FF00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4400000" scaled="0"/>
          </a:gradFill>
        </p:grpSpPr>
        <p:sp>
          <p:nvSpPr>
            <p:cNvPr id="6" name="Shape 954"/>
            <p:cNvSpPr/>
            <p:nvPr/>
          </p:nvSpPr>
          <p:spPr>
            <a:xfrm>
              <a:off x="5151877" y="4738246"/>
              <a:ext cx="4498299" cy="4498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89" h="20890" extrusionOk="0">
                  <a:moveTo>
                    <a:pt x="1066" y="6213"/>
                  </a:moveTo>
                  <a:cubicBezTo>
                    <a:pt x="1777" y="6924"/>
                    <a:pt x="2708" y="7279"/>
                    <a:pt x="3640" y="7279"/>
                  </a:cubicBezTo>
                  <a:cubicBezTo>
                    <a:pt x="7279" y="7279"/>
                    <a:pt x="13611" y="13611"/>
                    <a:pt x="13611" y="17250"/>
                  </a:cubicBezTo>
                  <a:cubicBezTo>
                    <a:pt x="13611" y="18182"/>
                    <a:pt x="13966" y="19113"/>
                    <a:pt x="14677" y="19824"/>
                  </a:cubicBezTo>
                  <a:cubicBezTo>
                    <a:pt x="16098" y="21245"/>
                    <a:pt x="18403" y="21245"/>
                    <a:pt x="19824" y="19824"/>
                  </a:cubicBezTo>
                  <a:cubicBezTo>
                    <a:pt x="21245" y="18403"/>
                    <a:pt x="21245" y="16098"/>
                    <a:pt x="19824" y="14677"/>
                  </a:cubicBezTo>
                  <a:cubicBezTo>
                    <a:pt x="19113" y="13966"/>
                    <a:pt x="18182" y="13611"/>
                    <a:pt x="17250" y="13611"/>
                  </a:cubicBezTo>
                  <a:lnTo>
                    <a:pt x="17250" y="13611"/>
                  </a:lnTo>
                  <a:cubicBezTo>
                    <a:pt x="13611" y="13611"/>
                    <a:pt x="7279" y="7279"/>
                    <a:pt x="7279" y="3640"/>
                  </a:cubicBezTo>
                  <a:lnTo>
                    <a:pt x="7279" y="3640"/>
                  </a:lnTo>
                  <a:cubicBezTo>
                    <a:pt x="7279" y="2708"/>
                    <a:pt x="6924" y="1777"/>
                    <a:pt x="6213" y="1066"/>
                  </a:cubicBezTo>
                  <a:cubicBezTo>
                    <a:pt x="4792" y="-355"/>
                    <a:pt x="2488" y="-355"/>
                    <a:pt x="1066" y="1066"/>
                  </a:cubicBezTo>
                  <a:cubicBezTo>
                    <a:pt x="-355" y="2487"/>
                    <a:pt x="-355" y="4791"/>
                    <a:pt x="1066" y="6213"/>
                  </a:cubicBezTo>
                  <a:close/>
                </a:path>
              </a:pathLst>
            </a:custGeom>
            <a:grpFill/>
            <a:ln w="76200">
              <a:gradFill>
                <a:gsLst>
                  <a:gs pos="97500">
                    <a:sysClr val="window" lastClr="FFFFFF">
                      <a:lumMod val="75000"/>
                    </a:sysClr>
                  </a:gs>
                  <a:gs pos="70000">
                    <a:srgbClr val="D0DBE8"/>
                  </a:gs>
                  <a:gs pos="0">
                    <a:sysClr val="window" lastClr="FFFFFF">
                      <a:lumMod val="95000"/>
                    </a:sysClr>
                  </a:gs>
                </a:gsLst>
                <a:lin ang="5400000" scaled="0"/>
              </a:gradFill>
            </a:ln>
            <a:effectLst>
              <a:outerShdw blurRad="457200" dist="114300" dir="9240000" sx="103000" sy="103000" algn="r" rotWithShape="0">
                <a:prstClr val="black">
                  <a:alpha val="42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7" name="Shape 962"/>
            <p:cNvSpPr/>
            <p:nvPr/>
          </p:nvSpPr>
          <p:spPr>
            <a:xfrm>
              <a:off x="5702734" y="5153245"/>
              <a:ext cx="597760" cy="823352"/>
            </a:xfrm>
            <a:prstGeom prst="rect">
              <a:avLst/>
            </a:prstGeom>
            <a:grpFill/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71437" tIns="71437" rIns="71437" bIns="71437" anchor="ctr">
              <a:spAutoFit/>
            </a:bodyPr>
            <a:lstStyle>
              <a:lvl1pPr>
                <a:lnSpc>
                  <a:spcPct val="150000"/>
                </a:lnSpc>
                <a:defRPr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  <a:sym typeface="FontAwesome"/>
                </a:rPr>
                <a:t>B</a:t>
              </a:r>
              <a:endParaRPr kumimoji="0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sym typeface="FontAwesome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077910" y="2649940"/>
            <a:ext cx="2267859" cy="2301478"/>
            <a:chOff x="8088591" y="4750946"/>
            <a:chExt cx="4498329" cy="4498151"/>
          </a:xfrm>
          <a:gradFill>
            <a:gsLst>
              <a:gs pos="0">
                <a:srgbClr val="C00000"/>
              </a:gs>
              <a:gs pos="77000">
                <a:srgbClr val="FF00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4400000" scaled="0"/>
          </a:gradFill>
        </p:grpSpPr>
        <p:sp>
          <p:nvSpPr>
            <p:cNvPr id="9" name="Shape 956"/>
            <p:cNvSpPr/>
            <p:nvPr/>
          </p:nvSpPr>
          <p:spPr>
            <a:xfrm>
              <a:off x="8088591" y="4750946"/>
              <a:ext cx="4498329" cy="4498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89" h="20890" extrusionOk="0">
                  <a:moveTo>
                    <a:pt x="6213" y="19824"/>
                  </a:moveTo>
                  <a:cubicBezTo>
                    <a:pt x="6924" y="19113"/>
                    <a:pt x="7279" y="18182"/>
                    <a:pt x="7279" y="17250"/>
                  </a:cubicBezTo>
                  <a:cubicBezTo>
                    <a:pt x="7279" y="13611"/>
                    <a:pt x="13611" y="7279"/>
                    <a:pt x="17250" y="7279"/>
                  </a:cubicBezTo>
                  <a:cubicBezTo>
                    <a:pt x="18182" y="7279"/>
                    <a:pt x="19113" y="6924"/>
                    <a:pt x="19824" y="6213"/>
                  </a:cubicBezTo>
                  <a:cubicBezTo>
                    <a:pt x="21245" y="4791"/>
                    <a:pt x="21245" y="2487"/>
                    <a:pt x="19824" y="1066"/>
                  </a:cubicBezTo>
                  <a:cubicBezTo>
                    <a:pt x="18402" y="-355"/>
                    <a:pt x="16098" y="-355"/>
                    <a:pt x="14677" y="1066"/>
                  </a:cubicBezTo>
                  <a:cubicBezTo>
                    <a:pt x="13966" y="1777"/>
                    <a:pt x="13611" y="2708"/>
                    <a:pt x="13611" y="3640"/>
                  </a:cubicBezTo>
                  <a:lnTo>
                    <a:pt x="13611" y="3640"/>
                  </a:lnTo>
                  <a:cubicBezTo>
                    <a:pt x="13611" y="7279"/>
                    <a:pt x="7279" y="13611"/>
                    <a:pt x="3640" y="13611"/>
                  </a:cubicBezTo>
                  <a:lnTo>
                    <a:pt x="3640" y="13611"/>
                  </a:lnTo>
                  <a:cubicBezTo>
                    <a:pt x="2708" y="13611"/>
                    <a:pt x="1777" y="13966"/>
                    <a:pt x="1066" y="14677"/>
                  </a:cubicBezTo>
                  <a:cubicBezTo>
                    <a:pt x="-355" y="16098"/>
                    <a:pt x="-355" y="18403"/>
                    <a:pt x="1066" y="19824"/>
                  </a:cubicBezTo>
                  <a:cubicBezTo>
                    <a:pt x="2488" y="21245"/>
                    <a:pt x="4792" y="21245"/>
                    <a:pt x="6213" y="19824"/>
                  </a:cubicBezTo>
                  <a:close/>
                </a:path>
              </a:pathLst>
            </a:custGeom>
            <a:grpFill/>
            <a:ln w="76200">
              <a:gradFill>
                <a:gsLst>
                  <a:gs pos="97500">
                    <a:sysClr val="window" lastClr="FFFFFF">
                      <a:lumMod val="75000"/>
                    </a:sysClr>
                  </a:gs>
                  <a:gs pos="70000">
                    <a:srgbClr val="D0DBE8"/>
                  </a:gs>
                  <a:gs pos="0">
                    <a:sysClr val="window" lastClr="FFFFFF">
                      <a:lumMod val="95000"/>
                    </a:sysClr>
                  </a:gs>
                </a:gsLst>
                <a:lin ang="5400000" scaled="0"/>
              </a:gradFill>
            </a:ln>
            <a:effectLst>
              <a:outerShdw blurRad="457200" dist="114300" dir="9240000" sx="103000" sy="103000" algn="r" rotWithShape="0">
                <a:prstClr val="black">
                  <a:alpha val="42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0" name="Shape 960"/>
            <p:cNvSpPr/>
            <p:nvPr/>
          </p:nvSpPr>
          <p:spPr>
            <a:xfrm>
              <a:off x="8609442" y="8016168"/>
              <a:ext cx="594580" cy="823352"/>
            </a:xfrm>
            <a:prstGeom prst="rect">
              <a:avLst/>
            </a:prstGeom>
            <a:grpFill/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71437" tIns="71437" rIns="71437" bIns="71437" anchor="ctr">
              <a:spAutoFit/>
            </a:bodyPr>
            <a:lstStyle>
              <a:lvl1pPr>
                <a:lnSpc>
                  <a:spcPct val="150000"/>
                </a:lnSpc>
                <a:defRPr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  <a:sym typeface="FontAwesome"/>
                </a:rPr>
                <a:t>C</a:t>
              </a:r>
              <a:endParaRPr kumimoji="0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sym typeface="FontAwesome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552068" y="2649940"/>
            <a:ext cx="2267879" cy="2301478"/>
            <a:chOff x="11012604" y="4750946"/>
            <a:chExt cx="4498369" cy="4498151"/>
          </a:xfrm>
          <a:gradFill>
            <a:gsLst>
              <a:gs pos="0">
                <a:srgbClr val="C00000"/>
              </a:gs>
              <a:gs pos="77000">
                <a:srgbClr val="FF00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4400000" scaled="0"/>
          </a:gradFill>
        </p:grpSpPr>
        <p:sp>
          <p:nvSpPr>
            <p:cNvPr id="12" name="Shape 957"/>
            <p:cNvSpPr/>
            <p:nvPr/>
          </p:nvSpPr>
          <p:spPr>
            <a:xfrm>
              <a:off x="11012604" y="4750946"/>
              <a:ext cx="4498369" cy="4498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89" h="20890" extrusionOk="0">
                  <a:moveTo>
                    <a:pt x="1066" y="6213"/>
                  </a:moveTo>
                  <a:cubicBezTo>
                    <a:pt x="1777" y="6924"/>
                    <a:pt x="2708" y="7279"/>
                    <a:pt x="3640" y="7279"/>
                  </a:cubicBezTo>
                  <a:cubicBezTo>
                    <a:pt x="7279" y="7279"/>
                    <a:pt x="13611" y="13611"/>
                    <a:pt x="13611" y="17250"/>
                  </a:cubicBezTo>
                  <a:cubicBezTo>
                    <a:pt x="13611" y="18182"/>
                    <a:pt x="13966" y="19113"/>
                    <a:pt x="14677" y="19824"/>
                  </a:cubicBezTo>
                  <a:cubicBezTo>
                    <a:pt x="16098" y="21245"/>
                    <a:pt x="18402" y="21245"/>
                    <a:pt x="19824" y="19824"/>
                  </a:cubicBezTo>
                  <a:cubicBezTo>
                    <a:pt x="21245" y="18403"/>
                    <a:pt x="21245" y="16098"/>
                    <a:pt x="19824" y="14677"/>
                  </a:cubicBezTo>
                  <a:cubicBezTo>
                    <a:pt x="19113" y="13966"/>
                    <a:pt x="18181" y="13611"/>
                    <a:pt x="17250" y="13611"/>
                  </a:cubicBezTo>
                  <a:lnTo>
                    <a:pt x="17250" y="13611"/>
                  </a:lnTo>
                  <a:cubicBezTo>
                    <a:pt x="13611" y="13611"/>
                    <a:pt x="7279" y="7279"/>
                    <a:pt x="7279" y="3640"/>
                  </a:cubicBezTo>
                  <a:lnTo>
                    <a:pt x="7279" y="3640"/>
                  </a:lnTo>
                  <a:cubicBezTo>
                    <a:pt x="7279" y="2708"/>
                    <a:pt x="6924" y="1777"/>
                    <a:pt x="6213" y="1066"/>
                  </a:cubicBezTo>
                  <a:cubicBezTo>
                    <a:pt x="4792" y="-355"/>
                    <a:pt x="2488" y="-355"/>
                    <a:pt x="1066" y="1066"/>
                  </a:cubicBezTo>
                  <a:cubicBezTo>
                    <a:pt x="-355" y="2487"/>
                    <a:pt x="-355" y="4791"/>
                    <a:pt x="1066" y="6213"/>
                  </a:cubicBezTo>
                  <a:close/>
                </a:path>
              </a:pathLst>
            </a:custGeom>
            <a:grpFill/>
            <a:ln w="76200">
              <a:gradFill>
                <a:gsLst>
                  <a:gs pos="97500">
                    <a:sysClr val="window" lastClr="FFFFFF">
                      <a:lumMod val="75000"/>
                    </a:sysClr>
                  </a:gs>
                  <a:gs pos="70000">
                    <a:srgbClr val="D0DBE8"/>
                  </a:gs>
                  <a:gs pos="0">
                    <a:sysClr val="window" lastClr="FFFFFF">
                      <a:lumMod val="95000"/>
                    </a:sysClr>
                  </a:gs>
                </a:gsLst>
                <a:lin ang="5400000" scaled="0"/>
              </a:gradFill>
            </a:ln>
            <a:effectLst>
              <a:outerShdw blurRad="457200" dist="114300" dir="9240000" sx="103000" sy="103000" algn="r" rotWithShape="0">
                <a:prstClr val="black">
                  <a:alpha val="42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3" name="Shape 959"/>
            <p:cNvSpPr/>
            <p:nvPr/>
          </p:nvSpPr>
          <p:spPr>
            <a:xfrm>
              <a:off x="11541052" y="5070954"/>
              <a:ext cx="648633" cy="823352"/>
            </a:xfrm>
            <a:prstGeom prst="rect">
              <a:avLst/>
            </a:prstGeom>
            <a:grpFill/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71437" tIns="71437" rIns="71437" bIns="71437" anchor="ctr">
              <a:spAutoFit/>
            </a:bodyPr>
            <a:lstStyle>
              <a:lvl1pPr>
                <a:lnSpc>
                  <a:spcPct val="150000"/>
                </a:lnSpc>
                <a:defRPr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  <a:sym typeface="FontAwesome"/>
                </a:rPr>
                <a:t>D</a:t>
              </a:r>
              <a:endParaRPr kumimoji="0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sym typeface="FontAwesome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032629" y="2656438"/>
            <a:ext cx="2267859" cy="2301478"/>
            <a:chOff x="13949317" y="4763646"/>
            <a:chExt cx="4498329" cy="4498151"/>
          </a:xfrm>
          <a:gradFill>
            <a:gsLst>
              <a:gs pos="0">
                <a:srgbClr val="C00000"/>
              </a:gs>
              <a:gs pos="77000">
                <a:srgbClr val="FF00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4400000" scaled="0"/>
          </a:gradFill>
        </p:grpSpPr>
        <p:sp>
          <p:nvSpPr>
            <p:cNvPr id="15" name="Shape 958"/>
            <p:cNvSpPr/>
            <p:nvPr/>
          </p:nvSpPr>
          <p:spPr>
            <a:xfrm>
              <a:off x="13949317" y="4763646"/>
              <a:ext cx="4498329" cy="4498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89" h="20890" extrusionOk="0">
                  <a:moveTo>
                    <a:pt x="6213" y="19824"/>
                  </a:moveTo>
                  <a:cubicBezTo>
                    <a:pt x="6924" y="19113"/>
                    <a:pt x="7279" y="18182"/>
                    <a:pt x="7279" y="17250"/>
                  </a:cubicBezTo>
                  <a:cubicBezTo>
                    <a:pt x="7279" y="13611"/>
                    <a:pt x="13611" y="7279"/>
                    <a:pt x="17250" y="7279"/>
                  </a:cubicBezTo>
                  <a:cubicBezTo>
                    <a:pt x="18182" y="7279"/>
                    <a:pt x="19113" y="6924"/>
                    <a:pt x="19824" y="6213"/>
                  </a:cubicBezTo>
                  <a:cubicBezTo>
                    <a:pt x="21245" y="4791"/>
                    <a:pt x="21245" y="2487"/>
                    <a:pt x="19824" y="1066"/>
                  </a:cubicBezTo>
                  <a:cubicBezTo>
                    <a:pt x="18402" y="-355"/>
                    <a:pt x="16098" y="-355"/>
                    <a:pt x="14677" y="1066"/>
                  </a:cubicBezTo>
                  <a:cubicBezTo>
                    <a:pt x="13966" y="1777"/>
                    <a:pt x="13611" y="2708"/>
                    <a:pt x="13611" y="3640"/>
                  </a:cubicBezTo>
                  <a:lnTo>
                    <a:pt x="13611" y="3640"/>
                  </a:lnTo>
                  <a:cubicBezTo>
                    <a:pt x="13611" y="7279"/>
                    <a:pt x="7279" y="13611"/>
                    <a:pt x="3640" y="13611"/>
                  </a:cubicBezTo>
                  <a:lnTo>
                    <a:pt x="3640" y="13611"/>
                  </a:lnTo>
                  <a:cubicBezTo>
                    <a:pt x="2708" y="13611"/>
                    <a:pt x="1777" y="13966"/>
                    <a:pt x="1066" y="14677"/>
                  </a:cubicBezTo>
                  <a:cubicBezTo>
                    <a:pt x="-355" y="16098"/>
                    <a:pt x="-355" y="18403"/>
                    <a:pt x="1066" y="19824"/>
                  </a:cubicBezTo>
                  <a:cubicBezTo>
                    <a:pt x="2488" y="21245"/>
                    <a:pt x="4792" y="21245"/>
                    <a:pt x="6213" y="19824"/>
                  </a:cubicBezTo>
                  <a:close/>
                </a:path>
              </a:pathLst>
            </a:custGeom>
            <a:grpFill/>
            <a:ln w="76200">
              <a:gradFill>
                <a:gsLst>
                  <a:gs pos="97500">
                    <a:sysClr val="window" lastClr="FFFFFF">
                      <a:lumMod val="75000"/>
                    </a:sysClr>
                  </a:gs>
                  <a:gs pos="70000">
                    <a:srgbClr val="D0DBE8"/>
                  </a:gs>
                  <a:gs pos="0">
                    <a:sysClr val="window" lastClr="FFFFFF">
                      <a:lumMod val="95000"/>
                    </a:sysClr>
                  </a:gs>
                </a:gsLst>
                <a:lin ang="5400000" scaled="0"/>
              </a:gradFill>
            </a:ln>
            <a:effectLst>
              <a:outerShdw blurRad="457200" dist="114300" dir="9240000" sx="103000" sy="103000" algn="r" rotWithShape="0">
                <a:prstClr val="black">
                  <a:alpha val="42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6" name="Shape 961"/>
            <p:cNvSpPr/>
            <p:nvPr/>
          </p:nvSpPr>
          <p:spPr>
            <a:xfrm>
              <a:off x="14508335" y="8016168"/>
              <a:ext cx="546884" cy="823352"/>
            </a:xfrm>
            <a:prstGeom prst="rect">
              <a:avLst/>
            </a:prstGeom>
            <a:grpFill/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71437" tIns="71437" rIns="71437" bIns="71437" anchor="ctr">
              <a:spAutoFit/>
            </a:bodyPr>
            <a:lstStyle>
              <a:lvl1pPr>
                <a:lnSpc>
                  <a:spcPct val="150000"/>
                </a:lnSpc>
                <a:defRPr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  <a:sym typeface="FontAwesome"/>
                </a:rPr>
                <a:t>E</a:t>
              </a:r>
              <a:endParaRPr kumimoji="0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sym typeface="FontAwesome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509141" y="2656438"/>
            <a:ext cx="2267858" cy="2301478"/>
            <a:chOff x="16878001" y="4763646"/>
            <a:chExt cx="4498328" cy="4498151"/>
          </a:xfrm>
          <a:gradFill>
            <a:gsLst>
              <a:gs pos="0">
                <a:srgbClr val="C00000"/>
              </a:gs>
              <a:gs pos="77000">
                <a:srgbClr val="FF00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4400000" scaled="0"/>
          </a:gradFill>
        </p:grpSpPr>
        <p:sp>
          <p:nvSpPr>
            <p:cNvPr id="18" name="Shape 955"/>
            <p:cNvSpPr/>
            <p:nvPr/>
          </p:nvSpPr>
          <p:spPr>
            <a:xfrm>
              <a:off x="16878001" y="4763646"/>
              <a:ext cx="4498328" cy="4498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89" h="20890" extrusionOk="0">
                  <a:moveTo>
                    <a:pt x="1066" y="6213"/>
                  </a:moveTo>
                  <a:cubicBezTo>
                    <a:pt x="1777" y="6924"/>
                    <a:pt x="2708" y="7279"/>
                    <a:pt x="3640" y="7279"/>
                  </a:cubicBezTo>
                  <a:cubicBezTo>
                    <a:pt x="7279" y="7279"/>
                    <a:pt x="13611" y="13611"/>
                    <a:pt x="13611" y="17250"/>
                  </a:cubicBezTo>
                  <a:cubicBezTo>
                    <a:pt x="13611" y="18182"/>
                    <a:pt x="13966" y="19113"/>
                    <a:pt x="14677" y="19824"/>
                  </a:cubicBezTo>
                  <a:cubicBezTo>
                    <a:pt x="16098" y="21245"/>
                    <a:pt x="18402" y="21245"/>
                    <a:pt x="19824" y="19824"/>
                  </a:cubicBezTo>
                  <a:cubicBezTo>
                    <a:pt x="21245" y="18403"/>
                    <a:pt x="21245" y="16098"/>
                    <a:pt x="19824" y="14677"/>
                  </a:cubicBezTo>
                  <a:cubicBezTo>
                    <a:pt x="19113" y="13966"/>
                    <a:pt x="18181" y="13611"/>
                    <a:pt x="17250" y="13611"/>
                  </a:cubicBezTo>
                  <a:lnTo>
                    <a:pt x="17250" y="13611"/>
                  </a:lnTo>
                  <a:cubicBezTo>
                    <a:pt x="13611" y="13611"/>
                    <a:pt x="7279" y="7279"/>
                    <a:pt x="7279" y="3640"/>
                  </a:cubicBezTo>
                  <a:lnTo>
                    <a:pt x="7279" y="3640"/>
                  </a:lnTo>
                  <a:cubicBezTo>
                    <a:pt x="7279" y="2708"/>
                    <a:pt x="6924" y="1777"/>
                    <a:pt x="6213" y="1066"/>
                  </a:cubicBezTo>
                  <a:cubicBezTo>
                    <a:pt x="4792" y="-355"/>
                    <a:pt x="2488" y="-355"/>
                    <a:pt x="1066" y="1066"/>
                  </a:cubicBezTo>
                  <a:cubicBezTo>
                    <a:pt x="-355" y="2487"/>
                    <a:pt x="-355" y="4791"/>
                    <a:pt x="1066" y="6213"/>
                  </a:cubicBezTo>
                  <a:close/>
                </a:path>
              </a:pathLst>
            </a:custGeom>
            <a:grpFill/>
            <a:ln w="76200">
              <a:gradFill>
                <a:gsLst>
                  <a:gs pos="97500">
                    <a:sysClr val="window" lastClr="FFFFFF">
                      <a:lumMod val="75000"/>
                    </a:sysClr>
                  </a:gs>
                  <a:gs pos="70000">
                    <a:srgbClr val="D0DBE8"/>
                  </a:gs>
                  <a:gs pos="0">
                    <a:sysClr val="window" lastClr="FFFFFF">
                      <a:lumMod val="95000"/>
                    </a:sysClr>
                  </a:gs>
                </a:gsLst>
                <a:lin ang="5400000" scaled="0"/>
              </a:gradFill>
            </a:ln>
            <a:effectLst>
              <a:outerShdw blurRad="457200" dist="114300" dir="9240000" sx="103000" sy="103000" algn="r" rotWithShape="0">
                <a:prstClr val="black">
                  <a:alpha val="42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9" name="Shape 964"/>
            <p:cNvSpPr/>
            <p:nvPr/>
          </p:nvSpPr>
          <p:spPr>
            <a:xfrm>
              <a:off x="17484548" y="5070954"/>
              <a:ext cx="540525" cy="823352"/>
            </a:xfrm>
            <a:prstGeom prst="rect">
              <a:avLst/>
            </a:prstGeom>
            <a:grpFill/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71437" tIns="71437" rIns="71437" bIns="71437" anchor="ctr">
              <a:spAutoFit/>
            </a:bodyPr>
            <a:lstStyle>
              <a:lvl1pPr>
                <a:lnSpc>
                  <a:spcPct val="150000"/>
                </a:lnSpc>
                <a:defRPr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  <a:sym typeface="FontAwesome"/>
                </a:rPr>
                <a:t>F</a:t>
              </a:r>
              <a:endParaRPr kumimoji="0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sym typeface="FontAwesome"/>
              </a:endParaRPr>
            </a:p>
          </p:txBody>
        </p:sp>
        <p:sp>
          <p:nvSpPr>
            <p:cNvPr id="20" name="Shape 965"/>
            <p:cNvSpPr/>
            <p:nvPr/>
          </p:nvSpPr>
          <p:spPr>
            <a:xfrm>
              <a:off x="20313497" y="8016168"/>
              <a:ext cx="635915" cy="823352"/>
            </a:xfrm>
            <a:prstGeom prst="rect">
              <a:avLst/>
            </a:prstGeom>
            <a:grpFill/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71437" tIns="71437" rIns="71437" bIns="71437" anchor="ctr">
              <a:spAutoFit/>
            </a:bodyPr>
            <a:lstStyle>
              <a:lvl1pPr>
                <a:lnSpc>
                  <a:spcPct val="150000"/>
                </a:lnSpc>
                <a:defRPr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  <a:sym typeface="FontAwesome"/>
                </a:rPr>
                <a:t>G</a:t>
              </a:r>
              <a:endParaRPr kumimoji="0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sym typeface="FontAwesome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488125" y="1338048"/>
            <a:ext cx="2590857" cy="1201777"/>
            <a:chOff x="2585018" y="3801665"/>
            <a:chExt cx="2591195" cy="1201777"/>
          </a:xfrm>
        </p:grpSpPr>
        <p:sp>
          <p:nvSpPr>
            <p:cNvPr id="22" name="文本框 43"/>
            <p:cNvSpPr txBox="1"/>
            <p:nvPr/>
          </p:nvSpPr>
          <p:spPr>
            <a:xfrm>
              <a:off x="3451161" y="3801665"/>
              <a:ext cx="17250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23" name="文本框 44"/>
            <p:cNvSpPr txBox="1"/>
            <p:nvPr/>
          </p:nvSpPr>
          <p:spPr>
            <a:xfrm>
              <a:off x="2585018" y="4135512"/>
              <a:ext cx="2591194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方正兰亭纤黑简体"/>
                </a:rPr>
                <a:t>单击此处添加文字阐述，添加简短问题说明文字，具体说明文字在此处添加此处。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46259" y="5036384"/>
            <a:ext cx="2590857" cy="1201777"/>
            <a:chOff x="2585018" y="3801665"/>
            <a:chExt cx="2591195" cy="1201777"/>
          </a:xfrm>
        </p:grpSpPr>
        <p:sp>
          <p:nvSpPr>
            <p:cNvPr id="25" name="文本框 43"/>
            <p:cNvSpPr txBox="1"/>
            <p:nvPr/>
          </p:nvSpPr>
          <p:spPr>
            <a:xfrm>
              <a:off x="3451161" y="3801665"/>
              <a:ext cx="17250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26" name="文本框 44"/>
            <p:cNvSpPr txBox="1"/>
            <p:nvPr/>
          </p:nvSpPr>
          <p:spPr>
            <a:xfrm>
              <a:off x="2585018" y="4135512"/>
              <a:ext cx="2591194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方正兰亭纤黑简体"/>
                </a:rPr>
                <a:t>单击此处添加文字阐述，添加简短问题说明文字，具体说明文字在此处添加此处。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216568" y="5036384"/>
            <a:ext cx="2590857" cy="1201777"/>
            <a:chOff x="2585018" y="3801665"/>
            <a:chExt cx="2591195" cy="1201777"/>
          </a:xfrm>
        </p:grpSpPr>
        <p:sp>
          <p:nvSpPr>
            <p:cNvPr id="28" name="文本框 43"/>
            <p:cNvSpPr txBox="1"/>
            <p:nvPr/>
          </p:nvSpPr>
          <p:spPr>
            <a:xfrm>
              <a:off x="3451161" y="3801665"/>
              <a:ext cx="17250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29" name="文本框 44"/>
            <p:cNvSpPr txBox="1"/>
            <p:nvPr/>
          </p:nvSpPr>
          <p:spPr>
            <a:xfrm>
              <a:off x="2585018" y="4135512"/>
              <a:ext cx="2591194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方正兰亭纤黑简体"/>
                </a:rPr>
                <a:t>单击此处添加文字阐述，添加简短问题说明文字，具体说明文字在此处添加此处。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723604" y="1109569"/>
            <a:ext cx="2590857" cy="1201777"/>
            <a:chOff x="2585018" y="3801665"/>
            <a:chExt cx="2591195" cy="1201777"/>
          </a:xfrm>
        </p:grpSpPr>
        <p:sp>
          <p:nvSpPr>
            <p:cNvPr id="31" name="文本框 43"/>
            <p:cNvSpPr txBox="1"/>
            <p:nvPr/>
          </p:nvSpPr>
          <p:spPr>
            <a:xfrm>
              <a:off x="3451161" y="3801665"/>
              <a:ext cx="17250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32" name="文本框 44"/>
            <p:cNvSpPr txBox="1"/>
            <p:nvPr/>
          </p:nvSpPr>
          <p:spPr>
            <a:xfrm>
              <a:off x="2585018" y="4135512"/>
              <a:ext cx="2591194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方正兰亭纤黑简体"/>
                </a:rPr>
                <a:t>单击此处添加文字阐述，添加简短问题说明文字，具体说明文字在此处添加此处。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845825" y="909514"/>
            <a:ext cx="2590857" cy="1201777"/>
            <a:chOff x="2585018" y="3801665"/>
            <a:chExt cx="2591195" cy="1201777"/>
          </a:xfrm>
        </p:grpSpPr>
        <p:sp>
          <p:nvSpPr>
            <p:cNvPr id="34" name="文本框 43"/>
            <p:cNvSpPr txBox="1"/>
            <p:nvPr/>
          </p:nvSpPr>
          <p:spPr>
            <a:xfrm>
              <a:off x="3451161" y="3801665"/>
              <a:ext cx="17250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35" name="文本框 44"/>
            <p:cNvSpPr txBox="1"/>
            <p:nvPr/>
          </p:nvSpPr>
          <p:spPr>
            <a:xfrm>
              <a:off x="2585018" y="4135512"/>
              <a:ext cx="2591194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方正兰亭纤黑简体"/>
                </a:rPr>
                <a:t>单击此处添加文字阐述，添加简短问题说明文字，具体说明文字在此处添加此处。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049087" y="5157986"/>
            <a:ext cx="2590857" cy="1161053"/>
            <a:chOff x="2585018" y="3842389"/>
            <a:chExt cx="2591195" cy="1161053"/>
          </a:xfrm>
        </p:grpSpPr>
        <p:sp>
          <p:nvSpPr>
            <p:cNvPr id="37" name="文本框 43"/>
            <p:cNvSpPr txBox="1"/>
            <p:nvPr/>
          </p:nvSpPr>
          <p:spPr>
            <a:xfrm>
              <a:off x="3451161" y="3842389"/>
              <a:ext cx="17250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38" name="文本框 44"/>
            <p:cNvSpPr txBox="1"/>
            <p:nvPr/>
          </p:nvSpPr>
          <p:spPr>
            <a:xfrm>
              <a:off x="2585018" y="4135512"/>
              <a:ext cx="2591194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方正兰亭纤黑简体"/>
                </a:rPr>
                <a:t>单击此处添加文字阐述，添加简短问题说明文字，具体说明文字在此处添加此处。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182312" y="5085978"/>
            <a:ext cx="2590857" cy="1201777"/>
            <a:chOff x="2585018" y="3801665"/>
            <a:chExt cx="2591195" cy="1201777"/>
          </a:xfrm>
        </p:grpSpPr>
        <p:sp>
          <p:nvSpPr>
            <p:cNvPr id="40" name="文本框 43"/>
            <p:cNvSpPr txBox="1"/>
            <p:nvPr/>
          </p:nvSpPr>
          <p:spPr>
            <a:xfrm>
              <a:off x="3451161" y="3801665"/>
              <a:ext cx="17250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41" name="文本框 44"/>
            <p:cNvSpPr txBox="1"/>
            <p:nvPr/>
          </p:nvSpPr>
          <p:spPr>
            <a:xfrm>
              <a:off x="2585018" y="4135512"/>
              <a:ext cx="2591194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方正兰亭纤黑简体"/>
                </a:rPr>
                <a:t>单击此处添加文字阐述，添加简短问题说明文字，具体说明文字在此处添加此处。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5" name="Rectangle 2"/>
          <p:cNvSpPr>
            <a:spLocks noChangeArrowheads="1"/>
          </p:cNvSpPr>
          <p:nvPr/>
        </p:nvSpPr>
        <p:spPr bwMode="auto">
          <a:xfrm>
            <a:off x="1129159" y="213172"/>
            <a:ext cx="748632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 请输入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第五部分标题（文字可编辑） </a:t>
            </a:r>
            <a:endParaRPr lang="en-US" altLang="zh-CN" b="1" dirty="0"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002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conveyor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250"/>
                            </p:stCondLst>
                            <p:childTnLst>
                              <p:par>
                                <p:cTn id="37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50"/>
                            </p:stCondLst>
                            <p:childTnLst>
                              <p:par>
                                <p:cTn id="44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250"/>
                            </p:stCondLst>
                            <p:childTnLst>
                              <p:par>
                                <p:cTn id="5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750"/>
                            </p:stCondLst>
                            <p:childTnLst>
                              <p:par>
                                <p:cTn id="5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250"/>
                            </p:stCondLst>
                            <p:childTnLst>
                              <p:par>
                                <p:cTn id="5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750"/>
                            </p:stCondLst>
                            <p:childTnLst>
                              <p:par>
                                <p:cTn id="6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250"/>
                            </p:stCondLst>
                            <p:childTnLst>
                              <p:par>
                                <p:cTn id="6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750"/>
                            </p:stCondLst>
                            <p:childTnLst>
                              <p:par>
                                <p:cTn id="7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 923"/>
          <p:cNvSpPr>
            <a:spLocks/>
          </p:cNvSpPr>
          <p:nvPr/>
        </p:nvSpPr>
        <p:spPr bwMode="auto">
          <a:xfrm>
            <a:off x="719309" y="1465807"/>
            <a:ext cx="5070559" cy="2553079"/>
          </a:xfrm>
          <a:custGeom>
            <a:avLst/>
            <a:gdLst>
              <a:gd name="T0" fmla="*/ 106 w 213"/>
              <a:gd name="T1" fmla="*/ 0 h 107"/>
              <a:gd name="T2" fmla="*/ 0 w 213"/>
              <a:gd name="T3" fmla="*/ 107 h 107"/>
              <a:gd name="T4" fmla="*/ 213 w 213"/>
              <a:gd name="T5" fmla="*/ 107 h 107"/>
              <a:gd name="T6" fmla="*/ 106 w 213"/>
              <a:gd name="T7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3" h="107">
                <a:moveTo>
                  <a:pt x="106" y="0"/>
                </a:moveTo>
                <a:cubicBezTo>
                  <a:pt x="48" y="0"/>
                  <a:pt x="0" y="48"/>
                  <a:pt x="0" y="107"/>
                </a:cubicBezTo>
                <a:cubicBezTo>
                  <a:pt x="213" y="107"/>
                  <a:pt x="213" y="107"/>
                  <a:pt x="213" y="107"/>
                </a:cubicBezTo>
                <a:cubicBezTo>
                  <a:pt x="213" y="48"/>
                  <a:pt x="165" y="0"/>
                  <a:pt x="106" y="0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77000">
                <a:srgbClr val="FF00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4400000" scaled="0"/>
          </a:gradFill>
          <a:ln>
            <a:noFill/>
          </a:ln>
          <a:extLst/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srgbClr val="B2B2B2">
                  <a:lumMod val="50000"/>
                </a:srgbClr>
              </a:solidFill>
            </a:endParaRPr>
          </a:p>
        </p:txBody>
      </p:sp>
      <p:sp>
        <p:nvSpPr>
          <p:cNvPr id="25" name="Freeform 924"/>
          <p:cNvSpPr>
            <a:spLocks/>
          </p:cNvSpPr>
          <p:nvPr/>
        </p:nvSpPr>
        <p:spPr bwMode="auto">
          <a:xfrm>
            <a:off x="5789869" y="2087192"/>
            <a:ext cx="3875498" cy="1931695"/>
          </a:xfrm>
          <a:custGeom>
            <a:avLst/>
            <a:gdLst>
              <a:gd name="T0" fmla="*/ 81 w 163"/>
              <a:gd name="T1" fmla="*/ 0 h 81"/>
              <a:gd name="T2" fmla="*/ 0 w 163"/>
              <a:gd name="T3" fmla="*/ 81 h 81"/>
              <a:gd name="T4" fmla="*/ 163 w 163"/>
              <a:gd name="T5" fmla="*/ 81 h 81"/>
              <a:gd name="T6" fmla="*/ 81 w 163"/>
              <a:gd name="T7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3" h="81">
                <a:moveTo>
                  <a:pt x="81" y="0"/>
                </a:moveTo>
                <a:cubicBezTo>
                  <a:pt x="37" y="0"/>
                  <a:pt x="0" y="36"/>
                  <a:pt x="0" y="81"/>
                </a:cubicBezTo>
                <a:cubicBezTo>
                  <a:pt x="163" y="81"/>
                  <a:pt x="163" y="81"/>
                  <a:pt x="163" y="81"/>
                </a:cubicBezTo>
                <a:cubicBezTo>
                  <a:pt x="162" y="36"/>
                  <a:pt x="126" y="0"/>
                  <a:pt x="81" y="0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77000">
                <a:srgbClr val="FF00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4400000" scaled="0"/>
          </a:gradFill>
          <a:ln>
            <a:noFill/>
          </a:ln>
          <a:extLst/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srgbClr val="B2B2B2">
                  <a:lumMod val="50000"/>
                </a:srgbClr>
              </a:solidFill>
            </a:endParaRPr>
          </a:p>
        </p:txBody>
      </p:sp>
      <p:sp>
        <p:nvSpPr>
          <p:cNvPr id="26" name="Freeform 925"/>
          <p:cNvSpPr>
            <a:spLocks/>
          </p:cNvSpPr>
          <p:nvPr/>
        </p:nvSpPr>
        <p:spPr bwMode="auto">
          <a:xfrm>
            <a:off x="9665368" y="3019268"/>
            <a:ext cx="1998514" cy="999618"/>
          </a:xfrm>
          <a:custGeom>
            <a:avLst/>
            <a:gdLst>
              <a:gd name="T0" fmla="*/ 42 w 84"/>
              <a:gd name="T1" fmla="*/ 0 h 42"/>
              <a:gd name="T2" fmla="*/ 0 w 84"/>
              <a:gd name="T3" fmla="*/ 42 h 42"/>
              <a:gd name="T4" fmla="*/ 84 w 84"/>
              <a:gd name="T5" fmla="*/ 42 h 42"/>
              <a:gd name="T6" fmla="*/ 42 w 84"/>
              <a:gd name="T7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4" h="42">
                <a:moveTo>
                  <a:pt x="42" y="0"/>
                </a:moveTo>
                <a:cubicBezTo>
                  <a:pt x="19" y="0"/>
                  <a:pt x="0" y="19"/>
                  <a:pt x="0" y="42"/>
                </a:cubicBezTo>
                <a:cubicBezTo>
                  <a:pt x="84" y="42"/>
                  <a:pt x="84" y="42"/>
                  <a:pt x="84" y="42"/>
                </a:cubicBezTo>
                <a:cubicBezTo>
                  <a:pt x="84" y="19"/>
                  <a:pt x="65" y="0"/>
                  <a:pt x="42" y="0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77000">
                <a:srgbClr val="FF00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4400000" scaled="0"/>
          </a:gradFill>
          <a:ln>
            <a:noFill/>
          </a:ln>
          <a:extLst/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srgbClr val="B2B2B2">
                  <a:lumMod val="50000"/>
                </a:srgbClr>
              </a:solidFill>
            </a:endParaRPr>
          </a:p>
        </p:txBody>
      </p:sp>
      <p:sp>
        <p:nvSpPr>
          <p:cNvPr id="27" name="文本框 5"/>
          <p:cNvSpPr txBox="1"/>
          <p:nvPr/>
        </p:nvSpPr>
        <p:spPr>
          <a:xfrm>
            <a:off x="2051977" y="2359974"/>
            <a:ext cx="2846991" cy="1929180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en-US" altLang="zh-CN" sz="117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28%</a:t>
            </a:r>
            <a:endParaRPr lang="zh-CN" altLang="en-US" sz="117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28" name="文本框 6"/>
          <p:cNvSpPr txBox="1"/>
          <p:nvPr/>
        </p:nvSpPr>
        <p:spPr>
          <a:xfrm>
            <a:off x="6787701" y="2637391"/>
            <a:ext cx="2225106" cy="160080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en-US" altLang="zh-CN" sz="96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18%</a:t>
            </a:r>
            <a:endParaRPr lang="zh-CN" altLang="en-US" sz="96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29" name="文本框 7"/>
          <p:cNvSpPr txBox="1"/>
          <p:nvPr/>
        </p:nvSpPr>
        <p:spPr>
          <a:xfrm>
            <a:off x="10170654" y="3122872"/>
            <a:ext cx="1169398" cy="102615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en-US" altLang="zh-CN" sz="59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8%</a:t>
            </a:r>
            <a:endParaRPr lang="zh-CN" altLang="en-US" sz="59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30" name="文本框 8"/>
          <p:cNvSpPr txBox="1"/>
          <p:nvPr/>
        </p:nvSpPr>
        <p:spPr>
          <a:xfrm>
            <a:off x="803042" y="5233480"/>
            <a:ext cx="10537010" cy="1292658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方正兰亭纤黑简体"/>
              </a:rPr>
              <a:t>       单击</a:t>
            </a:r>
            <a:r>
              <a:rPr lang="zh-CN" altLang="en-US" sz="19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方正兰亭纤黑简体"/>
              </a:rPr>
              <a:t>此处添加文字阐述，添加简短问题说明文字，具体说明文字在此处添加此处。单击此处添加文字阐述，添加简短问题说明文字，具体说明文字在此处添加此处。单击此处添加文字阐述，添加简短问题说明文字，具体说明文字在此处添加此处</a:t>
            </a:r>
            <a:r>
              <a:rPr lang="zh-CN" altLang="en-US" sz="19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方正兰亭纤黑简体"/>
              </a:rPr>
              <a:t>。</a:t>
            </a:r>
            <a:endParaRPr lang="zh-CN" altLang="en-US" sz="19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方正兰亭纤黑简体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zh-CN" altLang="en-US" sz="19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方正兰亭纤黑简体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587104" y="4725938"/>
            <a:ext cx="3016204" cy="538605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defTabSz="914400">
              <a:defRPr/>
            </a:pPr>
            <a:r>
              <a:rPr lang="zh-CN" altLang="en-US" sz="2700" b="1" kern="0" dirty="0">
                <a:solidFill>
                  <a:srgbClr val="B2B2B2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单击添加主题</a:t>
            </a:r>
            <a:r>
              <a:rPr lang="zh-CN" altLang="en-US" sz="2700" b="1" kern="0" dirty="0" smtClean="0">
                <a:solidFill>
                  <a:srgbClr val="B2B2B2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2700" b="1" kern="0" dirty="0">
              <a:solidFill>
                <a:srgbClr val="B2B2B2">
                  <a:lumMod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弧形 31"/>
          <p:cNvSpPr/>
          <p:nvPr/>
        </p:nvSpPr>
        <p:spPr>
          <a:xfrm rot="21357190">
            <a:off x="3382226" y="1300813"/>
            <a:ext cx="3048282" cy="3049385"/>
          </a:xfrm>
          <a:prstGeom prst="arc">
            <a:avLst>
              <a:gd name="adj1" fmla="val 14932750"/>
              <a:gd name="adj2" fmla="val 20793166"/>
            </a:avLst>
          </a:prstGeom>
          <a:noFill/>
          <a:ln w="9525" cap="flat" cmpd="sng" algn="ctr">
            <a:solidFill>
              <a:srgbClr val="D7000F"/>
            </a:solidFill>
            <a:prstDash val="dash"/>
            <a:headEnd type="triangle"/>
            <a:tailEnd type="diamond"/>
          </a:ln>
          <a:effectLst/>
        </p:spPr>
        <p:txBody>
          <a:bodyPr lIns="121917" tIns="60958" rIns="121917" bIns="60958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FFFFFF"/>
              </a:solidFill>
              <a:latin typeface="Ping Hei"/>
              <a:ea typeface="微软雅黑"/>
            </a:endParaRPr>
          </a:p>
        </p:txBody>
      </p:sp>
      <p:sp>
        <p:nvSpPr>
          <p:cNvPr id="33" name="弧形 32"/>
          <p:cNvSpPr/>
          <p:nvPr/>
        </p:nvSpPr>
        <p:spPr>
          <a:xfrm rot="20149455">
            <a:off x="7612792" y="2274469"/>
            <a:ext cx="3048282" cy="3049385"/>
          </a:xfrm>
          <a:prstGeom prst="arc">
            <a:avLst>
              <a:gd name="adj1" fmla="val 17796743"/>
              <a:gd name="adj2" fmla="val 20793166"/>
            </a:avLst>
          </a:prstGeom>
          <a:noFill/>
          <a:ln w="9525" cap="flat" cmpd="sng" algn="ctr">
            <a:solidFill>
              <a:srgbClr val="D7000F"/>
            </a:solidFill>
            <a:prstDash val="dash"/>
            <a:headEnd type="triangle"/>
            <a:tailEnd type="diamond"/>
          </a:ln>
          <a:effectLst/>
        </p:spPr>
        <p:txBody>
          <a:bodyPr lIns="121917" tIns="60958" rIns="121917" bIns="60958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FFFFFF"/>
              </a:solidFill>
              <a:latin typeface="Ping Hei"/>
              <a:ea typeface="微软雅黑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0" y="4018887"/>
            <a:ext cx="12190413" cy="0"/>
          </a:xfrm>
          <a:prstGeom prst="line">
            <a:avLst/>
          </a:prstGeom>
          <a:noFill/>
          <a:ln w="9525" cap="flat" cmpd="sng" algn="ctr">
            <a:solidFill>
              <a:srgbClr val="C00000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35" name="Text Box 9"/>
          <p:cNvSpPr txBox="1">
            <a:spLocks noChangeArrowheads="1"/>
          </p:cNvSpPr>
          <p:nvPr/>
        </p:nvSpPr>
        <p:spPr bwMode="auto">
          <a:xfrm>
            <a:off x="1918742" y="4092289"/>
            <a:ext cx="2264930" cy="65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3200" b="1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36" name="Text Box 9"/>
          <p:cNvSpPr txBox="1">
            <a:spLocks noChangeArrowheads="1"/>
          </p:cNvSpPr>
          <p:nvPr/>
        </p:nvSpPr>
        <p:spPr bwMode="auto">
          <a:xfrm>
            <a:off x="6595153" y="4077939"/>
            <a:ext cx="2264930" cy="65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700" b="1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37" name="Text Box 9"/>
          <p:cNvSpPr txBox="1">
            <a:spLocks noChangeArrowheads="1"/>
          </p:cNvSpPr>
          <p:nvPr/>
        </p:nvSpPr>
        <p:spPr bwMode="auto">
          <a:xfrm>
            <a:off x="9622888" y="4077866"/>
            <a:ext cx="2264930" cy="65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1129159" y="213172"/>
            <a:ext cx="748632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 请输入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第五部分标题（文字可编辑） </a:t>
            </a:r>
            <a:endParaRPr lang="en-US" altLang="zh-CN" b="1" dirty="0"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5809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conveyor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50"/>
                            </p:stCondLst>
                            <p:childTnLst>
                              <p:par>
                                <p:cTn id="4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250"/>
                            </p:stCondLst>
                            <p:childTnLst>
                              <p:par>
                                <p:cTn id="4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75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350"/>
                            </p:stCondLst>
                            <p:childTnLst>
                              <p:par>
                                <p:cTn id="7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/>
      <p:bldP spid="28" grpId="0"/>
      <p:bldP spid="29" grpId="0"/>
      <p:bldP spid="30" grpId="0"/>
      <p:bldP spid="31" grpId="0"/>
      <p:bldP spid="32" grpId="0" animBg="1"/>
      <p:bldP spid="33" grpId="0" animBg="1"/>
      <p:bldP spid="35" grpId="0"/>
      <p:bldP spid="36" grpId="0"/>
      <p:bldP spid="37" grpId="0"/>
      <p:bldP spid="1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03575" y="1617110"/>
            <a:ext cx="6861225" cy="3281196"/>
            <a:chOff x="1973899" y="1748424"/>
            <a:chExt cx="8213534" cy="3929764"/>
          </a:xfrm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3" name="Straight Connector 208"/>
            <p:cNvCxnSpPr/>
            <p:nvPr/>
          </p:nvCxnSpPr>
          <p:spPr>
            <a:xfrm>
              <a:off x="6114097" y="5365914"/>
              <a:ext cx="0" cy="312274"/>
            </a:xfrm>
            <a:prstGeom prst="line">
              <a:avLst/>
            </a:prstGeom>
            <a:ln w="19050">
              <a:solidFill>
                <a:srgbClr val="FF0000"/>
              </a:solidFill>
              <a:headEnd type="none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209"/>
            <p:cNvCxnSpPr/>
            <p:nvPr/>
          </p:nvCxnSpPr>
          <p:spPr>
            <a:xfrm>
              <a:off x="6114097" y="1748424"/>
              <a:ext cx="0" cy="312274"/>
            </a:xfrm>
            <a:prstGeom prst="line">
              <a:avLst/>
            </a:prstGeom>
            <a:ln w="19050">
              <a:solidFill>
                <a:srgbClr val="FF0000"/>
              </a:solidFill>
              <a:headEnd type="oval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Parallelogram 129"/>
            <p:cNvSpPr/>
            <p:nvPr/>
          </p:nvSpPr>
          <p:spPr>
            <a:xfrm>
              <a:off x="5078747" y="4666569"/>
              <a:ext cx="730800" cy="208800"/>
            </a:xfrm>
            <a:prstGeom prst="parallelogram">
              <a:avLst>
                <a:gd name="adj" fmla="val 69944"/>
              </a:avLst>
            </a:prstGeom>
            <a:solidFill>
              <a:schemeClr val="accent6">
                <a:lumMod val="5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6" name="Parallelogram 93"/>
            <p:cNvSpPr>
              <a:spLocks noChangeAspect="1"/>
            </p:cNvSpPr>
            <p:nvPr/>
          </p:nvSpPr>
          <p:spPr>
            <a:xfrm flipH="1">
              <a:off x="3837484" y="3267478"/>
              <a:ext cx="729922" cy="210388"/>
            </a:xfrm>
            <a:prstGeom prst="parallelogram">
              <a:avLst>
                <a:gd name="adj" fmla="val 69944"/>
              </a:avLst>
            </a:prstGeom>
            <a:solidFill>
              <a:schemeClr val="accent5">
                <a:lumMod val="2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7" name="Parallelogram 127"/>
            <p:cNvSpPr/>
            <p:nvPr/>
          </p:nvSpPr>
          <p:spPr>
            <a:xfrm>
              <a:off x="3833205" y="3950473"/>
              <a:ext cx="730800" cy="208800"/>
            </a:xfrm>
            <a:prstGeom prst="parallelogram">
              <a:avLst>
                <a:gd name="adj" fmla="val 69944"/>
              </a:avLst>
            </a:prstGeom>
            <a:solidFill>
              <a:schemeClr val="accent2">
                <a:lumMod val="5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8" name="Parallelogram 15"/>
            <p:cNvSpPr>
              <a:spLocks noChangeAspect="1"/>
            </p:cNvSpPr>
            <p:nvPr/>
          </p:nvSpPr>
          <p:spPr>
            <a:xfrm flipH="1">
              <a:off x="6363287" y="4668987"/>
              <a:ext cx="729922" cy="210388"/>
            </a:xfrm>
            <a:prstGeom prst="parallelogram">
              <a:avLst>
                <a:gd name="adj" fmla="val 69944"/>
              </a:avLst>
            </a:prstGeom>
            <a:solidFill>
              <a:schemeClr val="accent6">
                <a:lumMod val="5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9" name="Parallelogram 17"/>
            <p:cNvSpPr>
              <a:spLocks noChangeAspect="1"/>
            </p:cNvSpPr>
            <p:nvPr/>
          </p:nvSpPr>
          <p:spPr>
            <a:xfrm flipH="1">
              <a:off x="7609993" y="3956586"/>
              <a:ext cx="729922" cy="210388"/>
            </a:xfrm>
            <a:prstGeom prst="parallelogram">
              <a:avLst>
                <a:gd name="adj" fmla="val 69944"/>
              </a:avLst>
            </a:prstGeom>
            <a:solidFill>
              <a:schemeClr val="accent2">
                <a:lumMod val="5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10" name="Parallelogram 94"/>
            <p:cNvSpPr>
              <a:spLocks noChangeAspect="1"/>
            </p:cNvSpPr>
            <p:nvPr/>
          </p:nvSpPr>
          <p:spPr>
            <a:xfrm flipH="1">
              <a:off x="5084190" y="2550088"/>
              <a:ext cx="729922" cy="210388"/>
            </a:xfrm>
            <a:prstGeom prst="parallelogram">
              <a:avLst>
                <a:gd name="adj" fmla="val 69944"/>
              </a:avLst>
            </a:prstGeom>
            <a:solidFill>
              <a:schemeClr val="accent2">
                <a:lumMod val="5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11" name="Parallelogram 103"/>
            <p:cNvSpPr/>
            <p:nvPr/>
          </p:nvSpPr>
          <p:spPr>
            <a:xfrm>
              <a:off x="6351726" y="2535356"/>
              <a:ext cx="730800" cy="208800"/>
            </a:xfrm>
            <a:prstGeom prst="parallelogram">
              <a:avLst>
                <a:gd name="adj" fmla="val 69944"/>
              </a:avLst>
            </a:prstGeom>
            <a:solidFill>
              <a:schemeClr val="accent2">
                <a:lumMod val="5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12" name="Parallelogram 105"/>
            <p:cNvSpPr/>
            <p:nvPr/>
          </p:nvSpPr>
          <p:spPr>
            <a:xfrm>
              <a:off x="7613994" y="3247757"/>
              <a:ext cx="730800" cy="208800"/>
            </a:xfrm>
            <a:prstGeom prst="parallelogram">
              <a:avLst>
                <a:gd name="adj" fmla="val 69944"/>
              </a:avLst>
            </a:prstGeom>
            <a:solidFill>
              <a:schemeClr val="accent5">
                <a:lumMod val="2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13" name="Rectangle 16"/>
            <p:cNvSpPr>
              <a:spLocks noChangeAspect="1"/>
            </p:cNvSpPr>
            <p:nvPr/>
          </p:nvSpPr>
          <p:spPr>
            <a:xfrm>
              <a:off x="5078748" y="4875498"/>
              <a:ext cx="2014924" cy="517064"/>
            </a:xfrm>
            <a:prstGeom prst="rect">
              <a:avLst/>
            </a:prstGeom>
            <a:gradFill>
              <a:gsLst>
                <a:gs pos="0">
                  <a:srgbClr val="C00000"/>
                </a:gs>
                <a:gs pos="77000">
                  <a:srgbClr val="FF00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4400000" scaled="0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14" name="Rectangle 18"/>
            <p:cNvSpPr>
              <a:spLocks noChangeAspect="1"/>
            </p:cNvSpPr>
            <p:nvPr/>
          </p:nvSpPr>
          <p:spPr>
            <a:xfrm>
              <a:off x="6363287" y="4153567"/>
              <a:ext cx="1982079" cy="517064"/>
            </a:xfrm>
            <a:prstGeom prst="rect">
              <a:avLst/>
            </a:prstGeom>
            <a:gradFill>
              <a:gsLst>
                <a:gs pos="0">
                  <a:srgbClr val="C00000"/>
                </a:gs>
                <a:gs pos="77000">
                  <a:srgbClr val="FF00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4400000" scaled="0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15" name="Rectangle 19"/>
            <p:cNvSpPr>
              <a:spLocks/>
            </p:cNvSpPr>
            <p:nvPr/>
          </p:nvSpPr>
          <p:spPr>
            <a:xfrm>
              <a:off x="2578587" y="3445406"/>
              <a:ext cx="1983600" cy="517064"/>
            </a:xfrm>
            <a:prstGeom prst="rect">
              <a:avLst/>
            </a:prstGeom>
            <a:gradFill>
              <a:gsLst>
                <a:gs pos="0">
                  <a:srgbClr val="C00000"/>
                </a:gs>
                <a:gs pos="77000">
                  <a:srgbClr val="FF00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4400000" scaled="0"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16" name="Rectangle 95"/>
            <p:cNvSpPr>
              <a:spLocks noChangeAspect="1"/>
            </p:cNvSpPr>
            <p:nvPr/>
          </p:nvSpPr>
          <p:spPr>
            <a:xfrm>
              <a:off x="3837484" y="2752058"/>
              <a:ext cx="1982079" cy="517064"/>
            </a:xfrm>
            <a:prstGeom prst="rect">
              <a:avLst/>
            </a:prstGeom>
            <a:gradFill>
              <a:gsLst>
                <a:gs pos="0">
                  <a:srgbClr val="C00000"/>
                </a:gs>
                <a:gs pos="77000">
                  <a:srgbClr val="FF00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4400000" scaled="0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17" name="Rectangle 96"/>
            <p:cNvSpPr>
              <a:spLocks/>
            </p:cNvSpPr>
            <p:nvPr/>
          </p:nvSpPr>
          <p:spPr>
            <a:xfrm>
              <a:off x="5084190" y="2034832"/>
              <a:ext cx="1998335" cy="517064"/>
            </a:xfrm>
            <a:prstGeom prst="rect">
              <a:avLst/>
            </a:prstGeom>
            <a:gradFill>
              <a:gsLst>
                <a:gs pos="0">
                  <a:srgbClr val="C00000"/>
                </a:gs>
                <a:gs pos="77000">
                  <a:srgbClr val="FF00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4400000" scaled="0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18" name="Rectangle 104"/>
            <p:cNvSpPr/>
            <p:nvPr/>
          </p:nvSpPr>
          <p:spPr>
            <a:xfrm>
              <a:off x="6351726" y="2732337"/>
              <a:ext cx="1983600" cy="518400"/>
            </a:xfrm>
            <a:prstGeom prst="rect">
              <a:avLst/>
            </a:prstGeom>
            <a:gradFill>
              <a:gsLst>
                <a:gs pos="0">
                  <a:srgbClr val="C00000"/>
                </a:gs>
                <a:gs pos="77000">
                  <a:srgbClr val="FF00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4400000" scaled="0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19" name="Rectangle 106"/>
            <p:cNvSpPr/>
            <p:nvPr/>
          </p:nvSpPr>
          <p:spPr>
            <a:xfrm>
              <a:off x="7613993" y="3444738"/>
              <a:ext cx="1983600" cy="518400"/>
            </a:xfrm>
            <a:prstGeom prst="rect">
              <a:avLst/>
            </a:prstGeom>
            <a:gradFill>
              <a:gsLst>
                <a:gs pos="0">
                  <a:srgbClr val="C00000"/>
                </a:gs>
                <a:gs pos="77000">
                  <a:srgbClr val="FF00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4400000" scaled="0"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20" name="Rectangle 128"/>
            <p:cNvSpPr/>
            <p:nvPr/>
          </p:nvSpPr>
          <p:spPr>
            <a:xfrm>
              <a:off x="3833114" y="4148176"/>
              <a:ext cx="1983600" cy="518400"/>
            </a:xfrm>
            <a:prstGeom prst="rect">
              <a:avLst/>
            </a:prstGeom>
            <a:gradFill>
              <a:gsLst>
                <a:gs pos="0">
                  <a:srgbClr val="C00000"/>
                </a:gs>
                <a:gs pos="77000">
                  <a:srgbClr val="FF00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4400000" scaled="0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21" name="Rectangle 1436"/>
            <p:cNvSpPr>
              <a:spLocks noChangeArrowheads="1"/>
            </p:cNvSpPr>
            <p:nvPr/>
          </p:nvSpPr>
          <p:spPr bwMode="auto">
            <a:xfrm>
              <a:off x="5928512" y="2084659"/>
              <a:ext cx="376114" cy="40547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defTabSz="822777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2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01</a:t>
              </a:r>
              <a:endParaRPr lang="en-US" sz="49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endParaRPr>
            </a:p>
          </p:txBody>
        </p:sp>
        <p:sp>
          <p:nvSpPr>
            <p:cNvPr id="22" name="Rectangle 1436"/>
            <p:cNvSpPr>
              <a:spLocks noChangeArrowheads="1"/>
            </p:cNvSpPr>
            <p:nvPr/>
          </p:nvSpPr>
          <p:spPr bwMode="auto">
            <a:xfrm>
              <a:off x="4611272" y="2817057"/>
              <a:ext cx="376114" cy="40547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defTabSz="822777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2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0</a:t>
              </a:r>
              <a:r>
                <a:rPr lang="id-ID" sz="22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2</a:t>
              </a:r>
              <a:endParaRPr lang="en-US" sz="49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endParaRPr>
            </a:p>
          </p:txBody>
        </p:sp>
        <p:sp>
          <p:nvSpPr>
            <p:cNvPr id="23" name="Rectangle 1436"/>
            <p:cNvSpPr>
              <a:spLocks noChangeArrowheads="1"/>
            </p:cNvSpPr>
            <p:nvPr/>
          </p:nvSpPr>
          <p:spPr bwMode="auto">
            <a:xfrm>
              <a:off x="7151652" y="2802543"/>
              <a:ext cx="376114" cy="40547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defTabSz="822777" fontAlgn="base">
                <a:spcBef>
                  <a:spcPct val="0"/>
                </a:spcBef>
                <a:spcAft>
                  <a:spcPct val="0"/>
                </a:spcAft>
              </a:pPr>
              <a:r>
                <a:rPr lang="id-ID" sz="22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0</a:t>
              </a:r>
              <a:r>
                <a:rPr lang="en-US" sz="22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3</a:t>
              </a:r>
              <a:endParaRPr lang="en-US" sz="49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endParaRPr>
            </a:p>
          </p:txBody>
        </p:sp>
        <p:sp>
          <p:nvSpPr>
            <p:cNvPr id="24" name="Rectangle 1436"/>
            <p:cNvSpPr>
              <a:spLocks noChangeArrowheads="1"/>
            </p:cNvSpPr>
            <p:nvPr/>
          </p:nvSpPr>
          <p:spPr bwMode="auto">
            <a:xfrm>
              <a:off x="3275208" y="3498760"/>
              <a:ext cx="376114" cy="40547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defTabSz="822777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2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04</a:t>
              </a:r>
              <a:endParaRPr lang="en-US" sz="49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endParaRPr>
            </a:p>
          </p:txBody>
        </p:sp>
        <p:sp>
          <p:nvSpPr>
            <p:cNvPr id="25" name="Rectangle 1436"/>
            <p:cNvSpPr>
              <a:spLocks noChangeArrowheads="1"/>
            </p:cNvSpPr>
            <p:nvPr/>
          </p:nvSpPr>
          <p:spPr bwMode="auto">
            <a:xfrm>
              <a:off x="8462811" y="3498760"/>
              <a:ext cx="376114" cy="40547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defTabSz="822777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2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05</a:t>
              </a:r>
              <a:endParaRPr lang="en-US" sz="49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endParaRPr>
            </a:p>
          </p:txBody>
        </p:sp>
        <p:sp>
          <p:nvSpPr>
            <p:cNvPr id="26" name="Rectangle 1436"/>
            <p:cNvSpPr>
              <a:spLocks noChangeArrowheads="1"/>
            </p:cNvSpPr>
            <p:nvPr/>
          </p:nvSpPr>
          <p:spPr bwMode="auto">
            <a:xfrm>
              <a:off x="4611272" y="4233693"/>
              <a:ext cx="376114" cy="40547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defTabSz="822777" fontAlgn="base">
                <a:spcBef>
                  <a:spcPct val="0"/>
                </a:spcBef>
                <a:spcAft>
                  <a:spcPct val="0"/>
                </a:spcAft>
              </a:pPr>
              <a:r>
                <a:rPr lang="id-ID" sz="22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0</a:t>
              </a:r>
              <a:r>
                <a:rPr lang="en-US" sz="22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6</a:t>
              </a:r>
              <a:endParaRPr lang="en-US" sz="49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endParaRPr>
            </a:p>
          </p:txBody>
        </p:sp>
        <p:sp>
          <p:nvSpPr>
            <p:cNvPr id="27" name="Rectangle 1436"/>
            <p:cNvSpPr>
              <a:spLocks noChangeArrowheads="1"/>
            </p:cNvSpPr>
            <p:nvPr/>
          </p:nvSpPr>
          <p:spPr bwMode="auto">
            <a:xfrm>
              <a:off x="7151652" y="4219178"/>
              <a:ext cx="376114" cy="40547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defTabSz="822777" fontAlgn="base">
                <a:spcBef>
                  <a:spcPct val="0"/>
                </a:spcBef>
                <a:spcAft>
                  <a:spcPct val="0"/>
                </a:spcAft>
              </a:pPr>
              <a:r>
                <a:rPr lang="id-ID" sz="22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0</a:t>
              </a:r>
              <a:r>
                <a:rPr lang="en-US" sz="22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7</a:t>
              </a:r>
              <a:endParaRPr lang="en-US" sz="49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endParaRPr>
            </a:p>
          </p:txBody>
        </p:sp>
        <p:sp>
          <p:nvSpPr>
            <p:cNvPr id="28" name="Rectangle 1436"/>
            <p:cNvSpPr>
              <a:spLocks noChangeArrowheads="1"/>
            </p:cNvSpPr>
            <p:nvPr/>
          </p:nvSpPr>
          <p:spPr bwMode="auto">
            <a:xfrm>
              <a:off x="5915755" y="4953040"/>
              <a:ext cx="376114" cy="40547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defTabSz="822777" fontAlgn="base">
                <a:spcBef>
                  <a:spcPct val="0"/>
                </a:spcBef>
                <a:spcAft>
                  <a:spcPct val="0"/>
                </a:spcAft>
              </a:pPr>
              <a:r>
                <a:rPr lang="id-ID" sz="22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0</a:t>
              </a:r>
              <a:r>
                <a:rPr lang="en-US" sz="22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8</a:t>
              </a:r>
              <a:endParaRPr lang="en-US" sz="49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endParaRPr>
            </a:p>
          </p:txBody>
        </p:sp>
        <p:cxnSp>
          <p:nvCxnSpPr>
            <p:cNvPr id="29" name="Straight Connector 154"/>
            <p:cNvCxnSpPr/>
            <p:nvPr/>
          </p:nvCxnSpPr>
          <p:spPr>
            <a:xfrm>
              <a:off x="9578051" y="3693235"/>
              <a:ext cx="609382" cy="0"/>
            </a:xfrm>
            <a:prstGeom prst="line">
              <a:avLst/>
            </a:prstGeom>
            <a:ln w="19050">
              <a:solidFill>
                <a:srgbClr val="FF0000"/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Group 159"/>
            <p:cNvGrpSpPr/>
            <p:nvPr/>
          </p:nvGrpSpPr>
          <p:grpSpPr>
            <a:xfrm flipH="1">
              <a:off x="7946484" y="2152032"/>
              <a:ext cx="1014958" cy="593002"/>
              <a:chOff x="1931323" y="1809750"/>
              <a:chExt cx="864261" cy="412240"/>
            </a:xfrm>
          </p:grpSpPr>
          <p:cxnSp>
            <p:nvCxnSpPr>
              <p:cNvPr id="41" name="Straight Connector 160"/>
              <p:cNvCxnSpPr/>
              <p:nvPr/>
            </p:nvCxnSpPr>
            <p:spPr>
              <a:xfrm flipH="1" flipV="1">
                <a:off x="2450226" y="1809750"/>
                <a:ext cx="345358" cy="41224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161"/>
              <p:cNvCxnSpPr/>
              <p:nvPr/>
            </p:nvCxnSpPr>
            <p:spPr>
              <a:xfrm flipH="1">
                <a:off x="1931323" y="1809750"/>
                <a:ext cx="518903" cy="0"/>
              </a:xfrm>
              <a:prstGeom prst="line">
                <a:avLst/>
              </a:prstGeom>
              <a:ln w="19050">
                <a:solidFill>
                  <a:srgbClr val="FF0000"/>
                </a:solidFill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" name="Group 173"/>
            <p:cNvGrpSpPr/>
            <p:nvPr/>
          </p:nvGrpSpPr>
          <p:grpSpPr>
            <a:xfrm flipH="1" flipV="1">
              <a:off x="7940600" y="4664678"/>
              <a:ext cx="1014958" cy="581535"/>
              <a:chOff x="1931323" y="1809750"/>
              <a:chExt cx="864261" cy="412240"/>
            </a:xfrm>
          </p:grpSpPr>
          <p:cxnSp>
            <p:nvCxnSpPr>
              <p:cNvPr id="39" name="Straight Connector 174"/>
              <p:cNvCxnSpPr/>
              <p:nvPr/>
            </p:nvCxnSpPr>
            <p:spPr>
              <a:xfrm flipH="1" flipV="1">
                <a:off x="2450226" y="1809750"/>
                <a:ext cx="345358" cy="41224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175"/>
              <p:cNvCxnSpPr/>
              <p:nvPr/>
            </p:nvCxnSpPr>
            <p:spPr>
              <a:xfrm flipH="1">
                <a:off x="1931323" y="1809750"/>
                <a:ext cx="518903" cy="0"/>
              </a:xfrm>
              <a:prstGeom prst="line">
                <a:avLst/>
              </a:prstGeom>
              <a:ln w="19050">
                <a:solidFill>
                  <a:srgbClr val="FF0000"/>
                </a:solidFill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2" name="Straight Connector 192"/>
            <p:cNvCxnSpPr/>
            <p:nvPr/>
          </p:nvCxnSpPr>
          <p:spPr>
            <a:xfrm flipH="1">
              <a:off x="1973899" y="3693235"/>
              <a:ext cx="609527" cy="0"/>
            </a:xfrm>
            <a:prstGeom prst="line">
              <a:avLst/>
            </a:prstGeom>
            <a:ln w="19050">
              <a:solidFill>
                <a:srgbClr val="FF0000"/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Group 193"/>
            <p:cNvGrpSpPr/>
            <p:nvPr/>
          </p:nvGrpSpPr>
          <p:grpSpPr>
            <a:xfrm>
              <a:off x="3128251" y="2166546"/>
              <a:ext cx="1015200" cy="593002"/>
              <a:chOff x="1931323" y="1809750"/>
              <a:chExt cx="864261" cy="412240"/>
            </a:xfrm>
          </p:grpSpPr>
          <p:cxnSp>
            <p:nvCxnSpPr>
              <p:cNvPr id="37" name="Straight Connector 194"/>
              <p:cNvCxnSpPr/>
              <p:nvPr/>
            </p:nvCxnSpPr>
            <p:spPr>
              <a:xfrm flipH="1" flipV="1">
                <a:off x="2450226" y="1809750"/>
                <a:ext cx="345358" cy="412240"/>
              </a:xfrm>
              <a:prstGeom prst="line">
                <a:avLst/>
              </a:prstGeom>
              <a:ln w="19050">
                <a:solidFill>
                  <a:srgbClr val="FF0000"/>
                </a:solidFill>
                <a:tailEnd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195"/>
              <p:cNvCxnSpPr/>
              <p:nvPr/>
            </p:nvCxnSpPr>
            <p:spPr>
              <a:xfrm flipH="1">
                <a:off x="1931323" y="1809750"/>
                <a:ext cx="518903" cy="0"/>
              </a:xfrm>
              <a:prstGeom prst="line">
                <a:avLst/>
              </a:prstGeom>
              <a:ln w="19050">
                <a:solidFill>
                  <a:srgbClr val="FF0000"/>
                </a:solidFill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" name="Group 196"/>
            <p:cNvGrpSpPr/>
            <p:nvPr/>
          </p:nvGrpSpPr>
          <p:grpSpPr>
            <a:xfrm flipV="1">
              <a:off x="3122367" y="4664676"/>
              <a:ext cx="1015200" cy="581535"/>
              <a:chOff x="1931323" y="1809750"/>
              <a:chExt cx="864261" cy="412240"/>
            </a:xfrm>
          </p:grpSpPr>
          <p:cxnSp>
            <p:nvCxnSpPr>
              <p:cNvPr id="35" name="Straight Connector 197"/>
              <p:cNvCxnSpPr/>
              <p:nvPr/>
            </p:nvCxnSpPr>
            <p:spPr>
              <a:xfrm flipH="1" flipV="1">
                <a:off x="2450226" y="1809750"/>
                <a:ext cx="345358" cy="412240"/>
              </a:xfrm>
              <a:prstGeom prst="line">
                <a:avLst/>
              </a:prstGeom>
              <a:ln w="19050">
                <a:solidFill>
                  <a:srgbClr val="FF0000"/>
                </a:solidFill>
                <a:tailEnd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198"/>
              <p:cNvCxnSpPr/>
              <p:nvPr/>
            </p:nvCxnSpPr>
            <p:spPr>
              <a:xfrm flipH="1">
                <a:off x="1931323" y="1809750"/>
                <a:ext cx="518903" cy="0"/>
              </a:xfrm>
              <a:prstGeom prst="line">
                <a:avLst/>
              </a:prstGeom>
              <a:ln w="19050">
                <a:solidFill>
                  <a:srgbClr val="FF0000"/>
                </a:solidFill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3" name="Rectangle 11"/>
          <p:cNvSpPr>
            <a:spLocks noChangeArrowheads="1"/>
          </p:cNvSpPr>
          <p:nvPr/>
        </p:nvSpPr>
        <p:spPr bwMode="gray">
          <a:xfrm>
            <a:off x="4577375" y="2977396"/>
            <a:ext cx="2792319" cy="60907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109683" tIns="54841" rIns="109683" bIns="54841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文本标题</a:t>
            </a:r>
            <a:endParaRPr lang="zh-CN" altLang="en-US" sz="3200" b="1" dirty="0">
              <a:solidFill>
                <a:srgbClr val="000000">
                  <a:lumMod val="75000"/>
                  <a:lumOff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22598" y="3042172"/>
            <a:ext cx="1830574" cy="428373"/>
          </a:xfrm>
          <a:prstGeom prst="rect">
            <a:avLst/>
          </a:prstGeom>
          <a:noFill/>
        </p:spPr>
        <p:txBody>
          <a:bodyPr wrap="square" lIns="134673" tIns="67335" rIns="134673" bIns="67335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输入文字内容</a:t>
            </a:r>
            <a:endParaRPr lang="zh-CN" altLang="en-US" sz="19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462226" y="1701602"/>
            <a:ext cx="2112700" cy="428373"/>
          </a:xfrm>
          <a:prstGeom prst="rect">
            <a:avLst/>
          </a:prstGeom>
          <a:noFill/>
        </p:spPr>
        <p:txBody>
          <a:bodyPr wrap="square" lIns="134673" tIns="67335" rIns="134673" bIns="67335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输入文字内容</a:t>
            </a:r>
            <a:endParaRPr lang="zh-CN" altLang="en-US" sz="19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871070" y="1056187"/>
            <a:ext cx="2214687" cy="428373"/>
          </a:xfrm>
          <a:prstGeom prst="rect">
            <a:avLst/>
          </a:prstGeom>
          <a:noFill/>
        </p:spPr>
        <p:txBody>
          <a:bodyPr wrap="square" lIns="134673" tIns="67335" rIns="134673" bIns="67335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输入文字内容</a:t>
            </a:r>
            <a:endParaRPr lang="zh-CN" altLang="en-US" sz="19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8543478" y="1738421"/>
            <a:ext cx="1922327" cy="428373"/>
          </a:xfrm>
          <a:prstGeom prst="rect">
            <a:avLst/>
          </a:prstGeom>
          <a:noFill/>
        </p:spPr>
        <p:txBody>
          <a:bodyPr wrap="square" lIns="134673" tIns="67335" rIns="134673" bIns="67335" rtlCol="0">
            <a:spAutoFit/>
          </a:bodyPr>
          <a:lstStyle/>
          <a:p>
            <a:r>
              <a:rPr lang="zh-CN" altLang="en-US" sz="19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输入文字内容</a:t>
            </a:r>
            <a:endParaRPr lang="zh-CN" altLang="en-US" sz="19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9551590" y="2997746"/>
            <a:ext cx="2007558" cy="428373"/>
          </a:xfrm>
          <a:prstGeom prst="rect">
            <a:avLst/>
          </a:prstGeom>
          <a:noFill/>
        </p:spPr>
        <p:txBody>
          <a:bodyPr wrap="square" lIns="134673" tIns="67335" rIns="134673" bIns="67335" rtlCol="0">
            <a:spAutoFit/>
          </a:bodyPr>
          <a:lstStyle/>
          <a:p>
            <a:r>
              <a:rPr lang="zh-CN" altLang="en-US" sz="19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输入文字内容</a:t>
            </a:r>
            <a:endParaRPr lang="zh-CN" altLang="en-US" sz="19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8575785" y="4385527"/>
            <a:ext cx="1979583" cy="428373"/>
          </a:xfrm>
          <a:prstGeom prst="rect">
            <a:avLst/>
          </a:prstGeom>
          <a:noFill/>
        </p:spPr>
        <p:txBody>
          <a:bodyPr wrap="square" lIns="134673" tIns="67335" rIns="134673" bIns="67335" rtlCol="0">
            <a:spAutoFit/>
          </a:bodyPr>
          <a:lstStyle/>
          <a:p>
            <a:r>
              <a:rPr lang="zh-CN" altLang="en-US" sz="19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输入文字内容</a:t>
            </a:r>
            <a:endParaRPr lang="zh-CN" altLang="en-US" sz="19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953383" y="5023718"/>
            <a:ext cx="2221943" cy="428373"/>
          </a:xfrm>
          <a:prstGeom prst="rect">
            <a:avLst/>
          </a:prstGeom>
          <a:noFill/>
        </p:spPr>
        <p:txBody>
          <a:bodyPr wrap="square" lIns="134673" tIns="67335" rIns="134673" bIns="67335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输入文字内容</a:t>
            </a:r>
            <a:endParaRPr lang="zh-CN" altLang="en-US" sz="19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486694" y="5469245"/>
            <a:ext cx="9433048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1000"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/>
                </a:solidFill>
                <a:cs typeface="方正兰亭纤黑简体"/>
              </a:rPr>
              <a:t>        单击此处添加文字阐述，添加简短问题说明文字，具体说明文字在此处添加此处。单击此处添加文字阐述，添加简短问题说明文字，具体说明文字在此处添加此处。单击此处添加文字阐述，添加简短问题说明文字，具体说明文字在此处添加此处</a:t>
            </a:r>
            <a:r>
              <a:rPr lang="zh-CN" altLang="en-US" sz="1600" dirty="0" smtClean="0">
                <a:solidFill>
                  <a:prstClr val="black"/>
                </a:solidFill>
                <a:cs typeface="方正兰亭纤黑简体"/>
              </a:rPr>
              <a:t>。</a:t>
            </a:r>
            <a:endParaRPr lang="zh-CN" altLang="en-US" sz="1600" dirty="0">
              <a:solidFill>
                <a:prstClr val="black"/>
              </a:solidFill>
              <a:cs typeface="方正兰亭纤黑简体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450447" y="4336565"/>
            <a:ext cx="2052471" cy="428373"/>
          </a:xfrm>
          <a:prstGeom prst="rect">
            <a:avLst/>
          </a:prstGeom>
          <a:noFill/>
        </p:spPr>
        <p:txBody>
          <a:bodyPr wrap="square" lIns="134673" tIns="67335" rIns="134673" bIns="67335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输入文字内容</a:t>
            </a:r>
            <a:endParaRPr lang="zh-CN" altLang="en-US" sz="19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Rectangle 2"/>
          <p:cNvSpPr>
            <a:spLocks noChangeArrowheads="1"/>
          </p:cNvSpPr>
          <p:nvPr/>
        </p:nvSpPr>
        <p:spPr bwMode="auto">
          <a:xfrm>
            <a:off x="1129159" y="213172"/>
            <a:ext cx="748632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 请输入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第五部分标题（文字可编辑） </a:t>
            </a:r>
            <a:endParaRPr lang="en-US" altLang="zh-CN" b="1" dirty="0"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7566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conveyor dir="l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9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4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8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3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8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3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38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43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48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53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58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3" grpId="0"/>
          <p:bldP spid="44" grpId="0"/>
          <p:bldP spid="45" grpId="0"/>
          <p:bldP spid="46" grpId="0"/>
          <p:bldP spid="47" grpId="0"/>
          <p:bldP spid="48" grpId="0"/>
          <p:bldP spid="49" grpId="0"/>
          <p:bldP spid="50" grpId="0"/>
          <p:bldP spid="51" grpId="0"/>
          <p:bldP spid="52" grpId="0"/>
          <p:bldP spid="5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4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8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3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8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3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38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43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48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53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58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3" grpId="0"/>
          <p:bldP spid="44" grpId="0"/>
          <p:bldP spid="45" grpId="0"/>
          <p:bldP spid="46" grpId="0"/>
          <p:bldP spid="47" grpId="0"/>
          <p:bldP spid="48" grpId="0"/>
          <p:bldP spid="49" grpId="0"/>
          <p:bldP spid="50" grpId="0"/>
          <p:bldP spid="51" grpId="0"/>
          <p:bldP spid="52" grpId="0"/>
          <p:bldP spid="56" grpId="0"/>
        </p:bldLst>
      </p:timing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622598" y="1725061"/>
            <a:ext cx="3280288" cy="1825953"/>
            <a:chOff x="290891" y="1462793"/>
            <a:chExt cx="2738605" cy="1522019"/>
          </a:xfrm>
        </p:grpSpPr>
        <p:sp>
          <p:nvSpPr>
            <p:cNvPr id="29" name="TextBox 28"/>
            <p:cNvSpPr txBox="1"/>
            <p:nvPr/>
          </p:nvSpPr>
          <p:spPr>
            <a:xfrm>
              <a:off x="290891" y="1753389"/>
              <a:ext cx="2738605" cy="12314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3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black"/>
                  </a:solidFill>
                  <a:cs typeface="方正兰亭纤黑简体"/>
                </a:rPr>
                <a:t>单击此处添加文字阐述，添加简短问题说明文字，具体说明文字在此处添加此处。单击此处添加文字阐述，添加简短问题说明文字，具体说明文字在此处添加此处。</a:t>
              </a:r>
            </a:p>
            <a:p>
              <a:pPr lvl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solidFill>
                  <a:prstClr val="black"/>
                </a:solidFill>
                <a:cs typeface="方正兰亭纤黑简体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475656" y="1462793"/>
              <a:ext cx="1553840" cy="2308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sz="1800" b="1" dirty="0">
                  <a:latin typeface="微软雅黑" pitchFamily="34" charset="-122"/>
                  <a:ea typeface="微软雅黑" pitchFamily="34" charset="-122"/>
                </a:rPr>
                <a:t>此处添加文本标题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22598" y="4056906"/>
            <a:ext cx="3150676" cy="1820640"/>
            <a:chOff x="399100" y="3406497"/>
            <a:chExt cx="2630396" cy="1517591"/>
          </a:xfrm>
        </p:grpSpPr>
        <p:sp>
          <p:nvSpPr>
            <p:cNvPr id="32" name="TextBox 31"/>
            <p:cNvSpPr txBox="1"/>
            <p:nvPr/>
          </p:nvSpPr>
          <p:spPr>
            <a:xfrm>
              <a:off x="399100" y="3692664"/>
              <a:ext cx="2630396" cy="123142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3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black"/>
                  </a:solidFill>
                  <a:cs typeface="方正兰亭纤黑简体"/>
                </a:rPr>
                <a:t>单击此处添加文字阐述，添加简短问题说明文字，具体说明文字在此处添加此处。单击此处添加文字阐述，添加简短问题说明文字，具体说明文字在此处添加此处。</a:t>
              </a:r>
            </a:p>
            <a:p>
              <a:pPr lvl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solidFill>
                  <a:prstClr val="black"/>
                </a:solidFill>
                <a:cs typeface="方正兰亭纤黑简体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187624" y="3406497"/>
              <a:ext cx="1819992" cy="2308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sz="1800" b="1" dirty="0">
                  <a:latin typeface="微软雅黑" pitchFamily="34" charset="-122"/>
                  <a:ea typeface="微软雅黑" pitchFamily="34" charset="-122"/>
                </a:rPr>
                <a:t>此处添加文本标题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946163" y="1725061"/>
            <a:ext cx="3549643" cy="1825953"/>
            <a:chOff x="6084168" y="1462793"/>
            <a:chExt cx="2963481" cy="1522019"/>
          </a:xfrm>
        </p:grpSpPr>
        <p:sp>
          <p:nvSpPr>
            <p:cNvPr id="35" name="TextBox 34"/>
            <p:cNvSpPr txBox="1"/>
            <p:nvPr/>
          </p:nvSpPr>
          <p:spPr>
            <a:xfrm>
              <a:off x="6084168" y="1753389"/>
              <a:ext cx="2963481" cy="12314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3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black"/>
                  </a:solidFill>
                  <a:cs typeface="方正兰亭纤黑简体"/>
                </a:rPr>
                <a:t>单击此处添加文字阐述，添加简短问题说明文字，具体说明文字在此处添加此处。单击此处添加文字阐述，添加简短问题说明文字，具体说明文字在此处添加此处。</a:t>
              </a:r>
            </a:p>
            <a:p>
              <a:pPr lvl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solidFill>
                  <a:prstClr val="black"/>
                </a:solidFill>
                <a:cs typeface="方正兰亭纤黑简体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6097839" y="1462793"/>
              <a:ext cx="1728192" cy="2308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800" b="1" dirty="0">
                  <a:latin typeface="微软雅黑" pitchFamily="34" charset="-122"/>
                  <a:ea typeface="微软雅黑" pitchFamily="34" charset="-122"/>
                </a:rPr>
                <a:t>此处添加文本标题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924715" y="4067895"/>
            <a:ext cx="3571089" cy="1809653"/>
            <a:chOff x="6084167" y="3415656"/>
            <a:chExt cx="2981386" cy="1508431"/>
          </a:xfrm>
        </p:grpSpPr>
        <p:sp>
          <p:nvSpPr>
            <p:cNvPr id="38" name="TextBox 37"/>
            <p:cNvSpPr txBox="1"/>
            <p:nvPr/>
          </p:nvSpPr>
          <p:spPr>
            <a:xfrm>
              <a:off x="6084167" y="3692664"/>
              <a:ext cx="2981386" cy="12314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3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black"/>
                  </a:solidFill>
                  <a:cs typeface="方正兰亭纤黑简体"/>
                </a:rPr>
                <a:t>单击此处添加文字阐述，添加简短问题说明文字，具体说明文字在此处添加此处。单击此处添加文字阐述，添加简短问题说明文字，具体说明文字在此处添加此处。</a:t>
              </a:r>
            </a:p>
            <a:p>
              <a:pPr lvl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solidFill>
                  <a:prstClr val="black"/>
                </a:solidFill>
                <a:cs typeface="方正兰亭纤黑简体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6084168" y="3415656"/>
              <a:ext cx="1728192" cy="2308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800" b="1" dirty="0">
                  <a:latin typeface="微软雅黑" pitchFamily="34" charset="-122"/>
                  <a:ea typeface="微软雅黑" pitchFamily="34" charset="-122"/>
                </a:rPr>
                <a:t>此处添加文本标题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863242" y="2003076"/>
            <a:ext cx="1890115" cy="1676785"/>
            <a:chOff x="3868595" y="1794634"/>
            <a:chExt cx="2100158" cy="1864005"/>
          </a:xfrm>
          <a:gradFill>
            <a:gsLst>
              <a:gs pos="0">
                <a:srgbClr val="C00000"/>
              </a:gs>
              <a:gs pos="77000">
                <a:srgbClr val="FF00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4400000" scaled="0"/>
          </a:gradFill>
          <a:effectLst/>
        </p:grpSpPr>
        <p:sp>
          <p:nvSpPr>
            <p:cNvPr id="41" name="Freeform 6"/>
            <p:cNvSpPr>
              <a:spLocks/>
            </p:cNvSpPr>
            <p:nvPr/>
          </p:nvSpPr>
          <p:spPr bwMode="auto">
            <a:xfrm>
              <a:off x="3868595" y="1794634"/>
              <a:ext cx="2100158" cy="1864005"/>
            </a:xfrm>
            <a:custGeom>
              <a:avLst/>
              <a:gdLst>
                <a:gd name="T0" fmla="*/ 774 w 1832"/>
                <a:gd name="T1" fmla="*/ 1626 h 1626"/>
                <a:gd name="T2" fmla="*/ 1325 w 1832"/>
                <a:gd name="T3" fmla="*/ 667 h 1626"/>
                <a:gd name="T4" fmla="*/ 1832 w 1832"/>
                <a:gd name="T5" fmla="*/ 667 h 1626"/>
                <a:gd name="T6" fmla="*/ 1832 w 1832"/>
                <a:gd name="T7" fmla="*/ 0 h 1626"/>
                <a:gd name="T8" fmla="*/ 940 w 1832"/>
                <a:gd name="T9" fmla="*/ 0 h 1626"/>
                <a:gd name="T10" fmla="*/ 0 w 1832"/>
                <a:gd name="T11" fmla="*/ 1626 h 1626"/>
                <a:gd name="T12" fmla="*/ 774 w 1832"/>
                <a:gd name="T13" fmla="*/ 1626 h 1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2" h="1626">
                  <a:moveTo>
                    <a:pt x="774" y="1626"/>
                  </a:moveTo>
                  <a:lnTo>
                    <a:pt x="1325" y="667"/>
                  </a:lnTo>
                  <a:lnTo>
                    <a:pt x="1832" y="667"/>
                  </a:lnTo>
                  <a:lnTo>
                    <a:pt x="1832" y="0"/>
                  </a:lnTo>
                  <a:lnTo>
                    <a:pt x="940" y="0"/>
                  </a:lnTo>
                  <a:lnTo>
                    <a:pt x="0" y="1626"/>
                  </a:lnTo>
                  <a:lnTo>
                    <a:pt x="774" y="1626"/>
                  </a:lnTo>
                  <a:close/>
                </a:path>
              </a:pathLst>
            </a:custGeom>
            <a:grpFill/>
            <a:ln w="25400">
              <a:noFill/>
            </a:ln>
            <a:effectLst>
              <a:outerShdw blurRad="1270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5234660" y="1873129"/>
              <a:ext cx="689805" cy="547426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987557" y="2003076"/>
            <a:ext cx="1887020" cy="1676785"/>
            <a:chOff x="6228979" y="1794634"/>
            <a:chExt cx="2096719" cy="1864005"/>
          </a:xfrm>
          <a:gradFill>
            <a:gsLst>
              <a:gs pos="0">
                <a:srgbClr val="C00000"/>
              </a:gs>
              <a:gs pos="77000">
                <a:srgbClr val="FF00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4400000" scaled="0"/>
          </a:gradFill>
          <a:effectLst/>
        </p:grpSpPr>
        <p:sp>
          <p:nvSpPr>
            <p:cNvPr id="44" name="Freeform 5"/>
            <p:cNvSpPr>
              <a:spLocks/>
            </p:cNvSpPr>
            <p:nvPr/>
          </p:nvSpPr>
          <p:spPr bwMode="auto">
            <a:xfrm>
              <a:off x="6228979" y="1794634"/>
              <a:ext cx="2096719" cy="1864005"/>
            </a:xfrm>
            <a:custGeom>
              <a:avLst/>
              <a:gdLst>
                <a:gd name="T0" fmla="*/ 0 w 1829"/>
                <a:gd name="T1" fmla="*/ 667 h 1626"/>
                <a:gd name="T2" fmla="*/ 504 w 1829"/>
                <a:gd name="T3" fmla="*/ 667 h 1626"/>
                <a:gd name="T4" fmla="*/ 1058 w 1829"/>
                <a:gd name="T5" fmla="*/ 1626 h 1626"/>
                <a:gd name="T6" fmla="*/ 1829 w 1829"/>
                <a:gd name="T7" fmla="*/ 1626 h 1626"/>
                <a:gd name="T8" fmla="*/ 892 w 1829"/>
                <a:gd name="T9" fmla="*/ 0 h 1626"/>
                <a:gd name="T10" fmla="*/ 0 w 1829"/>
                <a:gd name="T11" fmla="*/ 0 h 1626"/>
                <a:gd name="T12" fmla="*/ 0 w 1829"/>
                <a:gd name="T13" fmla="*/ 667 h 1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29" h="1626">
                  <a:moveTo>
                    <a:pt x="0" y="667"/>
                  </a:moveTo>
                  <a:lnTo>
                    <a:pt x="504" y="667"/>
                  </a:lnTo>
                  <a:lnTo>
                    <a:pt x="1058" y="1626"/>
                  </a:lnTo>
                  <a:lnTo>
                    <a:pt x="1829" y="1626"/>
                  </a:lnTo>
                  <a:lnTo>
                    <a:pt x="892" y="0"/>
                  </a:lnTo>
                  <a:lnTo>
                    <a:pt x="0" y="0"/>
                  </a:lnTo>
                  <a:lnTo>
                    <a:pt x="0" y="667"/>
                  </a:lnTo>
                  <a:close/>
                </a:path>
              </a:pathLst>
            </a:custGeom>
            <a:grpFill/>
            <a:ln w="25400">
              <a:noFill/>
            </a:ln>
            <a:effectLst>
              <a:outerShdw blurRad="1270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6257716" y="1873129"/>
              <a:ext cx="689805" cy="553998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863242" y="3913950"/>
            <a:ext cx="1890115" cy="1679878"/>
            <a:chOff x="3868595" y="3918866"/>
            <a:chExt cx="2100158" cy="1867444"/>
          </a:xfrm>
          <a:gradFill>
            <a:gsLst>
              <a:gs pos="0">
                <a:srgbClr val="C00000"/>
              </a:gs>
              <a:gs pos="77000">
                <a:srgbClr val="FF00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4400000" scaled="0"/>
          </a:gradFill>
          <a:effectLst/>
        </p:grpSpPr>
        <p:sp>
          <p:nvSpPr>
            <p:cNvPr id="47" name="Freeform 7"/>
            <p:cNvSpPr>
              <a:spLocks/>
            </p:cNvSpPr>
            <p:nvPr/>
          </p:nvSpPr>
          <p:spPr bwMode="auto">
            <a:xfrm>
              <a:off x="3868595" y="3918866"/>
              <a:ext cx="2100158" cy="1867444"/>
            </a:xfrm>
            <a:custGeom>
              <a:avLst/>
              <a:gdLst>
                <a:gd name="T0" fmla="*/ 1832 w 1832"/>
                <a:gd name="T1" fmla="*/ 959 h 1629"/>
                <a:gd name="T2" fmla="*/ 1325 w 1832"/>
                <a:gd name="T3" fmla="*/ 959 h 1629"/>
                <a:gd name="T4" fmla="*/ 774 w 1832"/>
                <a:gd name="T5" fmla="*/ 0 h 1629"/>
                <a:gd name="T6" fmla="*/ 0 w 1832"/>
                <a:gd name="T7" fmla="*/ 0 h 1629"/>
                <a:gd name="T8" fmla="*/ 940 w 1832"/>
                <a:gd name="T9" fmla="*/ 1629 h 1629"/>
                <a:gd name="T10" fmla="*/ 1832 w 1832"/>
                <a:gd name="T11" fmla="*/ 1629 h 1629"/>
                <a:gd name="T12" fmla="*/ 1832 w 1832"/>
                <a:gd name="T13" fmla="*/ 959 h 1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2" h="1629">
                  <a:moveTo>
                    <a:pt x="1832" y="959"/>
                  </a:moveTo>
                  <a:lnTo>
                    <a:pt x="1325" y="959"/>
                  </a:lnTo>
                  <a:lnTo>
                    <a:pt x="774" y="0"/>
                  </a:lnTo>
                  <a:lnTo>
                    <a:pt x="0" y="0"/>
                  </a:lnTo>
                  <a:lnTo>
                    <a:pt x="940" y="1629"/>
                  </a:lnTo>
                  <a:lnTo>
                    <a:pt x="1832" y="1629"/>
                  </a:lnTo>
                  <a:lnTo>
                    <a:pt x="1832" y="959"/>
                  </a:lnTo>
                  <a:close/>
                </a:path>
              </a:pathLst>
            </a:custGeom>
            <a:grpFill/>
            <a:ln w="25400">
              <a:noFill/>
            </a:ln>
            <a:effectLst>
              <a:outerShdw blurRad="1270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5202647" y="5085978"/>
              <a:ext cx="689805" cy="553998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984609" y="3913950"/>
            <a:ext cx="1889968" cy="1679878"/>
            <a:chOff x="6225703" y="3918866"/>
            <a:chExt cx="2099995" cy="1867444"/>
          </a:xfrm>
          <a:gradFill>
            <a:gsLst>
              <a:gs pos="0">
                <a:srgbClr val="C00000"/>
              </a:gs>
              <a:gs pos="77000">
                <a:srgbClr val="FF00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4400000" scaled="0"/>
          </a:gradFill>
          <a:effectLst/>
        </p:grpSpPr>
        <p:sp>
          <p:nvSpPr>
            <p:cNvPr id="50" name="Freeform 8"/>
            <p:cNvSpPr>
              <a:spLocks/>
            </p:cNvSpPr>
            <p:nvPr/>
          </p:nvSpPr>
          <p:spPr bwMode="auto">
            <a:xfrm>
              <a:off x="6228979" y="3918866"/>
              <a:ext cx="2096719" cy="1867444"/>
            </a:xfrm>
            <a:custGeom>
              <a:avLst/>
              <a:gdLst>
                <a:gd name="T0" fmla="*/ 1058 w 1829"/>
                <a:gd name="T1" fmla="*/ 0 h 1629"/>
                <a:gd name="T2" fmla="*/ 504 w 1829"/>
                <a:gd name="T3" fmla="*/ 959 h 1629"/>
                <a:gd name="T4" fmla="*/ 0 w 1829"/>
                <a:gd name="T5" fmla="*/ 959 h 1629"/>
                <a:gd name="T6" fmla="*/ 0 w 1829"/>
                <a:gd name="T7" fmla="*/ 1629 h 1629"/>
                <a:gd name="T8" fmla="*/ 892 w 1829"/>
                <a:gd name="T9" fmla="*/ 1629 h 1629"/>
                <a:gd name="T10" fmla="*/ 1829 w 1829"/>
                <a:gd name="T11" fmla="*/ 0 h 1629"/>
                <a:gd name="T12" fmla="*/ 1058 w 1829"/>
                <a:gd name="T13" fmla="*/ 0 h 1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29" h="1629">
                  <a:moveTo>
                    <a:pt x="1058" y="0"/>
                  </a:moveTo>
                  <a:lnTo>
                    <a:pt x="504" y="959"/>
                  </a:lnTo>
                  <a:lnTo>
                    <a:pt x="0" y="959"/>
                  </a:lnTo>
                  <a:lnTo>
                    <a:pt x="0" y="1629"/>
                  </a:lnTo>
                  <a:lnTo>
                    <a:pt x="892" y="1629"/>
                  </a:lnTo>
                  <a:lnTo>
                    <a:pt x="1829" y="0"/>
                  </a:lnTo>
                  <a:lnTo>
                    <a:pt x="1058" y="0"/>
                  </a:lnTo>
                  <a:close/>
                </a:path>
              </a:pathLst>
            </a:custGeom>
            <a:grpFill/>
            <a:ln w="25400">
              <a:noFill/>
            </a:ln>
            <a:effectLst>
              <a:outerShdw blurRad="1270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6225703" y="5085978"/>
              <a:ext cx="689805" cy="553998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2" name="Freeform 5"/>
          <p:cNvSpPr>
            <a:spLocks/>
          </p:cNvSpPr>
          <p:nvPr/>
        </p:nvSpPr>
        <p:spPr bwMode="auto">
          <a:xfrm>
            <a:off x="4880540" y="2841467"/>
            <a:ext cx="2006754" cy="191242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5" name="Rectangle 2"/>
          <p:cNvSpPr>
            <a:spLocks noChangeArrowheads="1"/>
          </p:cNvSpPr>
          <p:nvPr/>
        </p:nvSpPr>
        <p:spPr bwMode="auto">
          <a:xfrm>
            <a:off x="1129159" y="213172"/>
            <a:ext cx="748632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 请输入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第五部分标题（文字可编辑） </a:t>
            </a:r>
            <a:endParaRPr lang="en-US" altLang="zh-CN" b="1" dirty="0"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3076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conveyor dir="l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5" presetID="32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6" dur="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7" dur="50" fill="hold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8" dur="5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9" dur="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0" dur="5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" presetClass="entr" presetSubtype="9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2" presetClass="entr" presetSubtype="3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0" presetID="2" presetClass="entr" presetSubtype="6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5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9" presetID="2" presetClass="entr" presetSubtype="1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4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2" grpId="0" animBg="1"/>
          <p:bldP spid="52" grpId="1" animBg="1"/>
          <p:bldP spid="5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5" presetID="32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6" dur="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7" dur="50" fill="hold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8" dur="5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9" dur="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0" dur="5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0" presetID="2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5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9" presetID="2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4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2" grpId="0" animBg="1"/>
          <p:bldP spid="52" grpId="1" animBg="1"/>
          <p:bldP spid="55" grpId="0"/>
        </p:bldLst>
      </p:timing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4282875" y="2026634"/>
            <a:ext cx="1800682" cy="2078201"/>
            <a:chOff x="4282875" y="1881303"/>
            <a:chExt cx="1800682" cy="2078201"/>
          </a:xfrm>
          <a:gradFill>
            <a:gsLst>
              <a:gs pos="0">
                <a:srgbClr val="C00000"/>
              </a:gs>
              <a:gs pos="77000">
                <a:srgbClr val="FF00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4400000" scaled="0"/>
          </a:gradFill>
        </p:grpSpPr>
        <p:sp>
          <p:nvSpPr>
            <p:cNvPr id="5" name="椭圆 6"/>
            <p:cNvSpPr/>
            <p:nvPr/>
          </p:nvSpPr>
          <p:spPr>
            <a:xfrm>
              <a:off x="4282875" y="1881303"/>
              <a:ext cx="1800682" cy="2078201"/>
            </a:xfrm>
            <a:custGeom>
              <a:avLst/>
              <a:gdLst/>
              <a:ahLst/>
              <a:cxnLst/>
              <a:rect l="l" t="t" r="r" b="b"/>
              <a:pathLst>
                <a:path w="1352978" h="1558290">
                  <a:moveTo>
                    <a:pt x="779145" y="0"/>
                  </a:moveTo>
                  <a:cubicBezTo>
                    <a:pt x="1007226" y="0"/>
                    <a:pt x="1212417" y="98002"/>
                    <a:pt x="1352978" y="255954"/>
                  </a:cubicBezTo>
                  <a:cubicBezTo>
                    <a:pt x="1230457" y="395537"/>
                    <a:pt x="1158327" y="578918"/>
                    <a:pt x="1158327" y="779145"/>
                  </a:cubicBezTo>
                  <a:cubicBezTo>
                    <a:pt x="1158327" y="979373"/>
                    <a:pt x="1230457" y="1162753"/>
                    <a:pt x="1352978" y="1302337"/>
                  </a:cubicBezTo>
                  <a:cubicBezTo>
                    <a:pt x="1212417" y="1460288"/>
                    <a:pt x="1007226" y="1558290"/>
                    <a:pt x="779145" y="1558290"/>
                  </a:cubicBezTo>
                  <a:cubicBezTo>
                    <a:pt x="348835" y="1558290"/>
                    <a:pt x="0" y="1209455"/>
                    <a:pt x="0" y="779145"/>
                  </a:cubicBezTo>
                  <a:cubicBezTo>
                    <a:pt x="0" y="611543"/>
                    <a:pt x="52919" y="456302"/>
                    <a:pt x="144162" y="330069"/>
                  </a:cubicBezTo>
                  <a:lnTo>
                    <a:pt x="109784" y="108908"/>
                  </a:lnTo>
                  <a:lnTo>
                    <a:pt x="331101" y="143310"/>
                  </a:lnTo>
                  <a:cubicBezTo>
                    <a:pt x="457190" y="52617"/>
                    <a:pt x="612023" y="0"/>
                    <a:pt x="77914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609324" y="2572116"/>
              <a:ext cx="1177140" cy="738664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文本内容一</a:t>
              </a:r>
              <a:endPara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872744" y="2026635"/>
            <a:ext cx="2073932" cy="1804635"/>
            <a:chOff x="5872744" y="1881304"/>
            <a:chExt cx="2073932" cy="1804635"/>
          </a:xfrm>
          <a:gradFill>
            <a:gsLst>
              <a:gs pos="0">
                <a:srgbClr val="C00000"/>
              </a:gs>
              <a:gs pos="77000">
                <a:srgbClr val="FF00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4400000" scaled="0"/>
          </a:gradFill>
        </p:grpSpPr>
        <p:sp>
          <p:nvSpPr>
            <p:cNvPr id="6" name="椭圆 61"/>
            <p:cNvSpPr/>
            <p:nvPr/>
          </p:nvSpPr>
          <p:spPr>
            <a:xfrm>
              <a:off x="5872744" y="1881304"/>
              <a:ext cx="2073932" cy="1804635"/>
            </a:xfrm>
            <a:custGeom>
              <a:avLst/>
              <a:gdLst/>
              <a:ahLst/>
              <a:cxnLst/>
              <a:rect l="l" t="t" r="r" b="b"/>
              <a:pathLst>
                <a:path w="1558290" h="1353163">
                  <a:moveTo>
                    <a:pt x="779145" y="0"/>
                  </a:moveTo>
                  <a:cubicBezTo>
                    <a:pt x="946584" y="0"/>
                    <a:pt x="1101686" y="52816"/>
                    <a:pt x="1227870" y="143872"/>
                  </a:cubicBezTo>
                  <a:lnTo>
                    <a:pt x="1452805" y="108907"/>
                  </a:lnTo>
                  <a:lnTo>
                    <a:pt x="1417746" y="334454"/>
                  </a:lnTo>
                  <a:cubicBezTo>
                    <a:pt x="1506649" y="460075"/>
                    <a:pt x="1558290" y="613579"/>
                    <a:pt x="1558290" y="779145"/>
                  </a:cubicBezTo>
                  <a:cubicBezTo>
                    <a:pt x="1558290" y="1007122"/>
                    <a:pt x="1460378" y="1212230"/>
                    <a:pt x="1302560" y="1352794"/>
                  </a:cubicBezTo>
                  <a:cubicBezTo>
                    <a:pt x="1163008" y="1230383"/>
                    <a:pt x="979715" y="1158329"/>
                    <a:pt x="779593" y="1158329"/>
                  </a:cubicBezTo>
                  <a:cubicBezTo>
                    <a:pt x="579261" y="1158329"/>
                    <a:pt x="395794" y="1230534"/>
                    <a:pt x="256179" y="1353163"/>
                  </a:cubicBezTo>
                  <a:cubicBezTo>
                    <a:pt x="98093" y="1212607"/>
                    <a:pt x="0" y="1007331"/>
                    <a:pt x="0" y="779145"/>
                  </a:cubicBezTo>
                  <a:cubicBezTo>
                    <a:pt x="0" y="348835"/>
                    <a:pt x="348835" y="0"/>
                    <a:pt x="77914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367359" y="2457500"/>
              <a:ext cx="1084703" cy="738664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文本内容二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282875" y="3893940"/>
            <a:ext cx="2073932" cy="1804635"/>
            <a:chOff x="4282875" y="3748609"/>
            <a:chExt cx="2073932" cy="1804635"/>
          </a:xfrm>
          <a:gradFill>
            <a:gsLst>
              <a:gs pos="0">
                <a:srgbClr val="C00000"/>
              </a:gs>
              <a:gs pos="77000">
                <a:srgbClr val="FF00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4400000" scaled="0"/>
          </a:gradFill>
        </p:grpSpPr>
        <p:sp>
          <p:nvSpPr>
            <p:cNvPr id="4" name="椭圆 61"/>
            <p:cNvSpPr/>
            <p:nvPr/>
          </p:nvSpPr>
          <p:spPr>
            <a:xfrm flipH="1" flipV="1">
              <a:off x="4282875" y="3748609"/>
              <a:ext cx="2073932" cy="1804635"/>
            </a:xfrm>
            <a:custGeom>
              <a:avLst/>
              <a:gdLst/>
              <a:ahLst/>
              <a:cxnLst/>
              <a:rect l="l" t="t" r="r" b="b"/>
              <a:pathLst>
                <a:path w="1558290" h="1353163">
                  <a:moveTo>
                    <a:pt x="779145" y="0"/>
                  </a:moveTo>
                  <a:cubicBezTo>
                    <a:pt x="946584" y="0"/>
                    <a:pt x="1101686" y="52816"/>
                    <a:pt x="1227870" y="143872"/>
                  </a:cubicBezTo>
                  <a:lnTo>
                    <a:pt x="1452805" y="108907"/>
                  </a:lnTo>
                  <a:lnTo>
                    <a:pt x="1417746" y="334454"/>
                  </a:lnTo>
                  <a:cubicBezTo>
                    <a:pt x="1506649" y="460075"/>
                    <a:pt x="1558290" y="613579"/>
                    <a:pt x="1558290" y="779145"/>
                  </a:cubicBezTo>
                  <a:cubicBezTo>
                    <a:pt x="1558290" y="1007122"/>
                    <a:pt x="1460378" y="1212230"/>
                    <a:pt x="1302560" y="1352794"/>
                  </a:cubicBezTo>
                  <a:cubicBezTo>
                    <a:pt x="1163008" y="1230383"/>
                    <a:pt x="979715" y="1158329"/>
                    <a:pt x="779593" y="1158329"/>
                  </a:cubicBezTo>
                  <a:cubicBezTo>
                    <a:pt x="579261" y="1158329"/>
                    <a:pt x="395794" y="1230534"/>
                    <a:pt x="256179" y="1353163"/>
                  </a:cubicBezTo>
                  <a:cubicBezTo>
                    <a:pt x="98093" y="1212607"/>
                    <a:pt x="0" y="1007331"/>
                    <a:pt x="0" y="779145"/>
                  </a:cubicBezTo>
                  <a:cubicBezTo>
                    <a:pt x="0" y="348835"/>
                    <a:pt x="348835" y="0"/>
                    <a:pt x="77914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666372" y="4289618"/>
              <a:ext cx="1213138" cy="738664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文本内容三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145994" y="3620375"/>
            <a:ext cx="1800682" cy="2078201"/>
            <a:chOff x="6145994" y="3475044"/>
            <a:chExt cx="1800682" cy="2078201"/>
          </a:xfrm>
          <a:gradFill>
            <a:gsLst>
              <a:gs pos="0">
                <a:srgbClr val="C00000"/>
              </a:gs>
              <a:gs pos="77000">
                <a:srgbClr val="FF00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4400000" scaled="0"/>
          </a:gradFill>
        </p:grpSpPr>
        <p:sp>
          <p:nvSpPr>
            <p:cNvPr id="3" name="椭圆 6"/>
            <p:cNvSpPr/>
            <p:nvPr/>
          </p:nvSpPr>
          <p:spPr>
            <a:xfrm flipH="1" flipV="1">
              <a:off x="6145994" y="3475044"/>
              <a:ext cx="1800682" cy="2078201"/>
            </a:xfrm>
            <a:custGeom>
              <a:avLst/>
              <a:gdLst/>
              <a:ahLst/>
              <a:cxnLst/>
              <a:rect l="l" t="t" r="r" b="b"/>
              <a:pathLst>
                <a:path w="1352978" h="1558290">
                  <a:moveTo>
                    <a:pt x="779145" y="0"/>
                  </a:moveTo>
                  <a:cubicBezTo>
                    <a:pt x="1007226" y="0"/>
                    <a:pt x="1212417" y="98002"/>
                    <a:pt x="1352978" y="255954"/>
                  </a:cubicBezTo>
                  <a:cubicBezTo>
                    <a:pt x="1230457" y="395537"/>
                    <a:pt x="1158327" y="578918"/>
                    <a:pt x="1158327" y="779145"/>
                  </a:cubicBezTo>
                  <a:cubicBezTo>
                    <a:pt x="1158327" y="979373"/>
                    <a:pt x="1230457" y="1162753"/>
                    <a:pt x="1352978" y="1302337"/>
                  </a:cubicBezTo>
                  <a:cubicBezTo>
                    <a:pt x="1212417" y="1460288"/>
                    <a:pt x="1007226" y="1558290"/>
                    <a:pt x="779145" y="1558290"/>
                  </a:cubicBezTo>
                  <a:cubicBezTo>
                    <a:pt x="348835" y="1558290"/>
                    <a:pt x="0" y="1209455"/>
                    <a:pt x="0" y="779145"/>
                  </a:cubicBezTo>
                  <a:cubicBezTo>
                    <a:pt x="0" y="611543"/>
                    <a:pt x="52919" y="456302"/>
                    <a:pt x="144162" y="330069"/>
                  </a:cubicBezTo>
                  <a:lnTo>
                    <a:pt x="109784" y="108908"/>
                  </a:lnTo>
                  <a:lnTo>
                    <a:pt x="331101" y="143310"/>
                  </a:lnTo>
                  <a:cubicBezTo>
                    <a:pt x="457190" y="52617"/>
                    <a:pt x="612023" y="0"/>
                    <a:pt x="77914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96993" y="4213398"/>
              <a:ext cx="1121268" cy="738664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文本内容四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680986" y="3462709"/>
            <a:ext cx="867578" cy="869364"/>
            <a:chOff x="5680986" y="3317378"/>
            <a:chExt cx="867578" cy="869364"/>
          </a:xfrm>
        </p:grpSpPr>
        <p:grpSp>
          <p:nvGrpSpPr>
            <p:cNvPr id="30" name="组合 29"/>
            <p:cNvGrpSpPr/>
            <p:nvPr/>
          </p:nvGrpSpPr>
          <p:grpSpPr>
            <a:xfrm>
              <a:off x="5680986" y="3317378"/>
              <a:ext cx="867578" cy="869364"/>
              <a:chOff x="5680986" y="3317378"/>
              <a:chExt cx="867578" cy="869364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5680986" y="3317378"/>
                <a:ext cx="867578" cy="869364"/>
              </a:xfrm>
              <a:prstGeom prst="ellipse">
                <a:avLst/>
              </a:prstGeom>
              <a:gradFill>
                <a:gsLst>
                  <a:gs pos="0">
                    <a:srgbClr val="C00000"/>
                  </a:gs>
                  <a:gs pos="77000">
                    <a:srgbClr val="FF0000"/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14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5879182" y="3584843"/>
                <a:ext cx="477625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 sz="1800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文本</a:t>
                </a:r>
                <a:endParaRPr lang="zh-CN" altLang="en-US" sz="1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3" name="椭圆 12"/>
            <p:cNvSpPr/>
            <p:nvPr/>
          </p:nvSpPr>
          <p:spPr>
            <a:xfrm>
              <a:off x="5730549" y="3367043"/>
              <a:ext cx="768453" cy="770034"/>
            </a:xfrm>
            <a:prstGeom prst="ellipse">
              <a:avLst/>
            </a:prstGeom>
            <a:noFill/>
            <a:ln>
              <a:solidFill>
                <a:schemeClr val="bg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30584" y="1780354"/>
            <a:ext cx="3402195" cy="2048260"/>
            <a:chOff x="323528" y="1423693"/>
            <a:chExt cx="2556306" cy="1535839"/>
          </a:xfrm>
        </p:grpSpPr>
        <p:sp>
          <p:nvSpPr>
            <p:cNvPr id="15" name="TextBox 14"/>
            <p:cNvSpPr txBox="1"/>
            <p:nvPr/>
          </p:nvSpPr>
          <p:spPr>
            <a:xfrm>
              <a:off x="323528" y="1851536"/>
              <a:ext cx="2556306" cy="110799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方正兰亭纤黑简体"/>
                </a:rPr>
                <a:t>单击此处添加文字阐述，添加简短问题说明文字，具体说明文字在此处添加此处。单击此处添加文字阐述，添加简短问题说明文字，具体说明文字在此处添加此处。</a:t>
              </a:r>
            </a:p>
            <a:p>
              <a:pPr lvl="0" algn="just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方正兰亭纤黑简体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726109" y="1423693"/>
              <a:ext cx="1988784" cy="3461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此处添加文本标题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18091" y="3973051"/>
            <a:ext cx="3306359" cy="1833007"/>
            <a:chOff x="539552" y="3067833"/>
            <a:chExt cx="2484298" cy="1374437"/>
          </a:xfrm>
        </p:grpSpPr>
        <p:sp>
          <p:nvSpPr>
            <p:cNvPr id="18" name="TextBox 17"/>
            <p:cNvSpPr txBox="1"/>
            <p:nvPr/>
          </p:nvSpPr>
          <p:spPr>
            <a:xfrm>
              <a:off x="539552" y="3518940"/>
              <a:ext cx="2484298" cy="9233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方正兰亭纤黑简体"/>
                </a:rPr>
                <a:t>单击此处添加文字阐述，添加简短问题说明文字，具体说明文字在此处添加此处。单击此处添加文字阐述，添加简短问题说明文字，具体说明文字在此处添加此处。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870124" y="3067833"/>
              <a:ext cx="1988784" cy="3461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此处添加文本标题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340682" y="1774925"/>
            <a:ext cx="3302677" cy="1807410"/>
            <a:chOff x="6266933" y="1419622"/>
            <a:chExt cx="2481531" cy="1355244"/>
          </a:xfrm>
        </p:grpSpPr>
        <p:sp>
          <p:nvSpPr>
            <p:cNvPr id="21" name="TextBox 20"/>
            <p:cNvSpPr txBox="1"/>
            <p:nvPr/>
          </p:nvSpPr>
          <p:spPr>
            <a:xfrm>
              <a:off x="6266933" y="1851536"/>
              <a:ext cx="2481531" cy="9233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方正兰亭纤黑简体"/>
                </a:rPr>
                <a:t>单击此处添加文字阐述，添加简短问题说明文字，具体说明文字在此处添加此处。单击此处添加文字阐述，添加简短问题说明文字，具体说明文字在此处添加此处。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6687672" y="1419622"/>
              <a:ext cx="1988784" cy="3461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此处添加文本标题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340680" y="3848422"/>
            <a:ext cx="3302675" cy="1876245"/>
            <a:chOff x="6266934" y="2974384"/>
            <a:chExt cx="2481530" cy="1406858"/>
          </a:xfrm>
        </p:grpSpPr>
        <p:sp>
          <p:nvSpPr>
            <p:cNvPr id="24" name="TextBox 23"/>
            <p:cNvSpPr txBox="1"/>
            <p:nvPr/>
          </p:nvSpPr>
          <p:spPr>
            <a:xfrm>
              <a:off x="6266934" y="3457912"/>
              <a:ext cx="2481530" cy="9233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方正兰亭纤黑简体"/>
                </a:rPr>
                <a:t>单击此处添加文字阐述，添加简短问题说明文字，具体说明文字在此处添加此处。单击此处添加文字阐述，添加简短问题说明文字，具体说明文字在此处添加此处。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6414741" y="2974384"/>
              <a:ext cx="1988784" cy="3461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此处添加文本标题</a:t>
              </a:r>
            </a:p>
          </p:txBody>
        </p:sp>
      </p:grpSp>
      <p:sp>
        <p:nvSpPr>
          <p:cNvPr id="35" name="Rectangle 2"/>
          <p:cNvSpPr>
            <a:spLocks noChangeArrowheads="1"/>
          </p:cNvSpPr>
          <p:nvPr/>
        </p:nvSpPr>
        <p:spPr bwMode="auto">
          <a:xfrm>
            <a:off x="1129159" y="213172"/>
            <a:ext cx="748632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 请输入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第五部分标题（文字可编辑） </a:t>
            </a:r>
            <a:endParaRPr lang="en-US" altLang="zh-CN" b="1" dirty="0"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7823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conveyor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5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750"/>
                            </p:stCondLst>
                            <p:childTnLst>
                              <p:par>
                                <p:cTn id="3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75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250"/>
                            </p:stCondLst>
                            <p:childTnLst>
                              <p:par>
                                <p:cTn id="5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250"/>
                            </p:stCondLst>
                            <p:childTnLst>
                              <p:par>
                                <p:cTn id="5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Picture 52" descr="4400"/>
          <p:cNvPicPr>
            <a:picLocks noChangeAspect="1" noChangeArrowheads="1"/>
          </p:cNvPicPr>
          <p:nvPr/>
        </p:nvPicPr>
        <p:blipFill>
          <a:blip r:embed="rId3" cstate="print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5" y="4866179"/>
            <a:ext cx="7029955" cy="2019999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Line 6"/>
          <p:cNvSpPr>
            <a:spLocks noChangeShapeType="1"/>
          </p:cNvSpPr>
          <p:nvPr/>
        </p:nvSpPr>
        <p:spPr bwMode="auto">
          <a:xfrm>
            <a:off x="6499226" y="1218629"/>
            <a:ext cx="0" cy="2009775"/>
          </a:xfrm>
          <a:prstGeom prst="line">
            <a:avLst/>
          </a:prstGeom>
          <a:noFill/>
          <a:ln w="19050" cap="flat">
            <a:solidFill>
              <a:srgbClr val="FF0000"/>
            </a:solidFill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7"/>
          <p:cNvSpPr>
            <a:spLocks noEditPoints="1"/>
          </p:cNvSpPr>
          <p:nvPr/>
        </p:nvSpPr>
        <p:spPr bwMode="auto">
          <a:xfrm>
            <a:off x="3430910" y="765498"/>
            <a:ext cx="2779084" cy="2012057"/>
          </a:xfrm>
          <a:custGeom>
            <a:avLst/>
            <a:gdLst>
              <a:gd name="T0" fmla="*/ 230 w 635"/>
              <a:gd name="T1" fmla="*/ 258 h 460"/>
              <a:gd name="T2" fmla="*/ 230 w 635"/>
              <a:gd name="T3" fmla="*/ 202 h 460"/>
              <a:gd name="T4" fmla="*/ 161 w 635"/>
              <a:gd name="T5" fmla="*/ 194 h 460"/>
              <a:gd name="T6" fmla="*/ 24 w 635"/>
              <a:gd name="T7" fmla="*/ 176 h 460"/>
              <a:gd name="T8" fmla="*/ 24 w 635"/>
              <a:gd name="T9" fmla="*/ 284 h 460"/>
              <a:gd name="T10" fmla="*/ 161 w 635"/>
              <a:gd name="T11" fmla="*/ 265 h 460"/>
              <a:gd name="T12" fmla="*/ 103 w 635"/>
              <a:gd name="T13" fmla="*/ 249 h 460"/>
              <a:gd name="T14" fmla="*/ 54 w 635"/>
              <a:gd name="T15" fmla="*/ 230 h 460"/>
              <a:gd name="T16" fmla="*/ 103 w 635"/>
              <a:gd name="T17" fmla="*/ 211 h 460"/>
              <a:gd name="T18" fmla="*/ 103 w 635"/>
              <a:gd name="T19" fmla="*/ 249 h 460"/>
              <a:gd name="T20" fmla="*/ 494 w 635"/>
              <a:gd name="T21" fmla="*/ 176 h 460"/>
              <a:gd name="T22" fmla="*/ 444 w 635"/>
              <a:gd name="T23" fmla="*/ 166 h 460"/>
              <a:gd name="T24" fmla="*/ 436 w 635"/>
              <a:gd name="T25" fmla="*/ 230 h 460"/>
              <a:gd name="T26" fmla="*/ 444 w 635"/>
              <a:gd name="T27" fmla="*/ 294 h 460"/>
              <a:gd name="T28" fmla="*/ 494 w 635"/>
              <a:gd name="T29" fmla="*/ 284 h 460"/>
              <a:gd name="T30" fmla="*/ 635 w 635"/>
              <a:gd name="T31" fmla="*/ 230 h 460"/>
              <a:gd name="T32" fmla="*/ 573 w 635"/>
              <a:gd name="T33" fmla="*/ 249 h 460"/>
              <a:gd name="T34" fmla="*/ 512 w 635"/>
              <a:gd name="T35" fmla="*/ 230 h 460"/>
              <a:gd name="T36" fmla="*/ 573 w 635"/>
              <a:gd name="T37" fmla="*/ 211 h 460"/>
              <a:gd name="T38" fmla="*/ 573 w 635"/>
              <a:gd name="T39" fmla="*/ 249 h 460"/>
              <a:gd name="T40" fmla="*/ 455 w 635"/>
              <a:gd name="T41" fmla="*/ 138 h 460"/>
              <a:gd name="T42" fmla="*/ 338 w 635"/>
              <a:gd name="T43" fmla="*/ 30 h 460"/>
              <a:gd name="T44" fmla="*/ 298 w 635"/>
              <a:gd name="T45" fmla="*/ 30 h 460"/>
              <a:gd name="T46" fmla="*/ 181 w 635"/>
              <a:gd name="T47" fmla="*/ 138 h 460"/>
              <a:gd name="T48" fmla="*/ 181 w 635"/>
              <a:gd name="T49" fmla="*/ 321 h 460"/>
              <a:gd name="T50" fmla="*/ 298 w 635"/>
              <a:gd name="T51" fmla="*/ 430 h 460"/>
              <a:gd name="T52" fmla="*/ 338 w 635"/>
              <a:gd name="T53" fmla="*/ 430 h 460"/>
              <a:gd name="T54" fmla="*/ 455 w 635"/>
              <a:gd name="T55" fmla="*/ 321 h 460"/>
              <a:gd name="T56" fmla="*/ 219 w 635"/>
              <a:gd name="T57" fmla="*/ 103 h 460"/>
              <a:gd name="T58" fmla="*/ 260 w 635"/>
              <a:gd name="T59" fmla="*/ 66 h 460"/>
              <a:gd name="T60" fmla="*/ 249 w 635"/>
              <a:gd name="T61" fmla="*/ 112 h 460"/>
              <a:gd name="T62" fmla="*/ 318 w 635"/>
              <a:gd name="T63" fmla="*/ 120 h 460"/>
              <a:gd name="T64" fmla="*/ 387 w 635"/>
              <a:gd name="T65" fmla="*/ 112 h 460"/>
              <a:gd name="T66" fmla="*/ 376 w 635"/>
              <a:gd name="T67" fmla="*/ 66 h 460"/>
              <a:gd name="T68" fmla="*/ 416 w 635"/>
              <a:gd name="T69" fmla="*/ 103 h 460"/>
              <a:gd name="T70" fmla="*/ 219 w 635"/>
              <a:gd name="T71" fmla="*/ 103 h 460"/>
              <a:gd name="T72" fmla="*/ 376 w 635"/>
              <a:gd name="T73" fmla="*/ 394 h 460"/>
              <a:gd name="T74" fmla="*/ 387 w 635"/>
              <a:gd name="T75" fmla="*/ 347 h 460"/>
              <a:gd name="T76" fmla="*/ 318 w 635"/>
              <a:gd name="T77" fmla="*/ 340 h 460"/>
              <a:gd name="T78" fmla="*/ 249 w 635"/>
              <a:gd name="T79" fmla="*/ 347 h 460"/>
              <a:gd name="T80" fmla="*/ 260 w 635"/>
              <a:gd name="T81" fmla="*/ 394 h 460"/>
              <a:gd name="T82" fmla="*/ 219 w 635"/>
              <a:gd name="T83" fmla="*/ 357 h 460"/>
              <a:gd name="T84" fmla="*/ 416 w 635"/>
              <a:gd name="T85" fmla="*/ 357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35" h="460">
                <a:moveTo>
                  <a:pt x="191" y="294"/>
                </a:moveTo>
                <a:cubicBezTo>
                  <a:pt x="230" y="258"/>
                  <a:pt x="230" y="258"/>
                  <a:pt x="230" y="258"/>
                </a:cubicBezTo>
                <a:cubicBezTo>
                  <a:pt x="199" y="230"/>
                  <a:pt x="199" y="230"/>
                  <a:pt x="199" y="230"/>
                </a:cubicBezTo>
                <a:cubicBezTo>
                  <a:pt x="230" y="202"/>
                  <a:pt x="230" y="202"/>
                  <a:pt x="230" y="202"/>
                </a:cubicBezTo>
                <a:cubicBezTo>
                  <a:pt x="191" y="166"/>
                  <a:pt x="191" y="166"/>
                  <a:pt x="191" y="166"/>
                </a:cubicBezTo>
                <a:cubicBezTo>
                  <a:pt x="161" y="194"/>
                  <a:pt x="161" y="194"/>
                  <a:pt x="161" y="194"/>
                </a:cubicBezTo>
                <a:cubicBezTo>
                  <a:pt x="161" y="194"/>
                  <a:pt x="150" y="184"/>
                  <a:pt x="141" y="176"/>
                </a:cubicBezTo>
                <a:cubicBezTo>
                  <a:pt x="109" y="146"/>
                  <a:pt x="56" y="146"/>
                  <a:pt x="24" y="176"/>
                </a:cubicBezTo>
                <a:cubicBezTo>
                  <a:pt x="8" y="191"/>
                  <a:pt x="0" y="210"/>
                  <a:pt x="0" y="230"/>
                </a:cubicBezTo>
                <a:cubicBezTo>
                  <a:pt x="0" y="249"/>
                  <a:pt x="8" y="269"/>
                  <a:pt x="24" y="284"/>
                </a:cubicBezTo>
                <a:cubicBezTo>
                  <a:pt x="56" y="314"/>
                  <a:pt x="109" y="314"/>
                  <a:pt x="141" y="284"/>
                </a:cubicBezTo>
                <a:cubicBezTo>
                  <a:pt x="150" y="276"/>
                  <a:pt x="161" y="265"/>
                  <a:pt x="161" y="265"/>
                </a:cubicBezTo>
                <a:lnTo>
                  <a:pt x="191" y="294"/>
                </a:lnTo>
                <a:close/>
                <a:moveTo>
                  <a:pt x="103" y="249"/>
                </a:moveTo>
                <a:cubicBezTo>
                  <a:pt x="91" y="259"/>
                  <a:pt x="73" y="259"/>
                  <a:pt x="62" y="249"/>
                </a:cubicBezTo>
                <a:cubicBezTo>
                  <a:pt x="57" y="243"/>
                  <a:pt x="54" y="237"/>
                  <a:pt x="54" y="230"/>
                </a:cubicBezTo>
                <a:cubicBezTo>
                  <a:pt x="54" y="223"/>
                  <a:pt x="57" y="216"/>
                  <a:pt x="62" y="211"/>
                </a:cubicBezTo>
                <a:cubicBezTo>
                  <a:pt x="73" y="201"/>
                  <a:pt x="91" y="201"/>
                  <a:pt x="103" y="211"/>
                </a:cubicBezTo>
                <a:cubicBezTo>
                  <a:pt x="112" y="220"/>
                  <a:pt x="123" y="230"/>
                  <a:pt x="123" y="230"/>
                </a:cubicBezTo>
                <a:cubicBezTo>
                  <a:pt x="123" y="230"/>
                  <a:pt x="112" y="240"/>
                  <a:pt x="103" y="249"/>
                </a:cubicBezTo>
                <a:close/>
                <a:moveTo>
                  <a:pt x="611" y="176"/>
                </a:moveTo>
                <a:cubicBezTo>
                  <a:pt x="579" y="146"/>
                  <a:pt x="527" y="146"/>
                  <a:pt x="494" y="176"/>
                </a:cubicBezTo>
                <a:cubicBezTo>
                  <a:pt x="485" y="184"/>
                  <a:pt x="474" y="194"/>
                  <a:pt x="474" y="194"/>
                </a:cubicBezTo>
                <a:cubicBezTo>
                  <a:pt x="444" y="166"/>
                  <a:pt x="444" y="166"/>
                  <a:pt x="444" y="166"/>
                </a:cubicBezTo>
                <a:cubicBezTo>
                  <a:pt x="406" y="202"/>
                  <a:pt x="406" y="202"/>
                  <a:pt x="406" y="202"/>
                </a:cubicBezTo>
                <a:cubicBezTo>
                  <a:pt x="436" y="230"/>
                  <a:pt x="436" y="230"/>
                  <a:pt x="436" y="230"/>
                </a:cubicBezTo>
                <a:cubicBezTo>
                  <a:pt x="406" y="258"/>
                  <a:pt x="406" y="258"/>
                  <a:pt x="406" y="258"/>
                </a:cubicBezTo>
                <a:cubicBezTo>
                  <a:pt x="444" y="294"/>
                  <a:pt x="444" y="294"/>
                  <a:pt x="444" y="294"/>
                </a:cubicBezTo>
                <a:cubicBezTo>
                  <a:pt x="474" y="265"/>
                  <a:pt x="474" y="265"/>
                  <a:pt x="474" y="265"/>
                </a:cubicBezTo>
                <a:cubicBezTo>
                  <a:pt x="474" y="265"/>
                  <a:pt x="485" y="276"/>
                  <a:pt x="494" y="284"/>
                </a:cubicBezTo>
                <a:cubicBezTo>
                  <a:pt x="527" y="314"/>
                  <a:pt x="579" y="314"/>
                  <a:pt x="611" y="284"/>
                </a:cubicBezTo>
                <a:cubicBezTo>
                  <a:pt x="627" y="269"/>
                  <a:pt x="635" y="249"/>
                  <a:pt x="635" y="230"/>
                </a:cubicBezTo>
                <a:cubicBezTo>
                  <a:pt x="635" y="210"/>
                  <a:pt x="627" y="191"/>
                  <a:pt x="611" y="176"/>
                </a:cubicBezTo>
                <a:close/>
                <a:moveTo>
                  <a:pt x="573" y="249"/>
                </a:moveTo>
                <a:cubicBezTo>
                  <a:pt x="562" y="259"/>
                  <a:pt x="544" y="259"/>
                  <a:pt x="533" y="249"/>
                </a:cubicBezTo>
                <a:cubicBezTo>
                  <a:pt x="523" y="240"/>
                  <a:pt x="512" y="230"/>
                  <a:pt x="512" y="230"/>
                </a:cubicBezTo>
                <a:cubicBezTo>
                  <a:pt x="512" y="230"/>
                  <a:pt x="523" y="220"/>
                  <a:pt x="533" y="211"/>
                </a:cubicBezTo>
                <a:cubicBezTo>
                  <a:pt x="544" y="201"/>
                  <a:pt x="562" y="201"/>
                  <a:pt x="573" y="211"/>
                </a:cubicBezTo>
                <a:cubicBezTo>
                  <a:pt x="578" y="216"/>
                  <a:pt x="581" y="223"/>
                  <a:pt x="581" y="230"/>
                </a:cubicBezTo>
                <a:cubicBezTo>
                  <a:pt x="581" y="237"/>
                  <a:pt x="578" y="243"/>
                  <a:pt x="573" y="249"/>
                </a:cubicBezTo>
                <a:close/>
                <a:moveTo>
                  <a:pt x="356" y="230"/>
                </a:moveTo>
                <a:cubicBezTo>
                  <a:pt x="356" y="230"/>
                  <a:pt x="446" y="147"/>
                  <a:pt x="455" y="138"/>
                </a:cubicBezTo>
                <a:cubicBezTo>
                  <a:pt x="487" y="109"/>
                  <a:pt x="487" y="60"/>
                  <a:pt x="455" y="30"/>
                </a:cubicBezTo>
                <a:cubicBezTo>
                  <a:pt x="423" y="0"/>
                  <a:pt x="370" y="0"/>
                  <a:pt x="338" y="30"/>
                </a:cubicBezTo>
                <a:cubicBezTo>
                  <a:pt x="325" y="42"/>
                  <a:pt x="318" y="49"/>
                  <a:pt x="318" y="49"/>
                </a:cubicBezTo>
                <a:cubicBezTo>
                  <a:pt x="318" y="49"/>
                  <a:pt x="311" y="42"/>
                  <a:pt x="298" y="30"/>
                </a:cubicBezTo>
                <a:cubicBezTo>
                  <a:pt x="266" y="0"/>
                  <a:pt x="213" y="0"/>
                  <a:pt x="181" y="30"/>
                </a:cubicBezTo>
                <a:cubicBezTo>
                  <a:pt x="149" y="60"/>
                  <a:pt x="149" y="109"/>
                  <a:pt x="181" y="138"/>
                </a:cubicBezTo>
                <a:cubicBezTo>
                  <a:pt x="190" y="147"/>
                  <a:pt x="280" y="230"/>
                  <a:pt x="280" y="230"/>
                </a:cubicBezTo>
                <a:cubicBezTo>
                  <a:pt x="280" y="230"/>
                  <a:pt x="190" y="313"/>
                  <a:pt x="181" y="321"/>
                </a:cubicBezTo>
                <a:cubicBezTo>
                  <a:pt x="149" y="351"/>
                  <a:pt x="149" y="400"/>
                  <a:pt x="181" y="430"/>
                </a:cubicBezTo>
                <a:cubicBezTo>
                  <a:pt x="213" y="460"/>
                  <a:pt x="266" y="460"/>
                  <a:pt x="298" y="430"/>
                </a:cubicBezTo>
                <a:cubicBezTo>
                  <a:pt x="311" y="418"/>
                  <a:pt x="318" y="411"/>
                  <a:pt x="318" y="411"/>
                </a:cubicBezTo>
                <a:cubicBezTo>
                  <a:pt x="318" y="411"/>
                  <a:pt x="325" y="418"/>
                  <a:pt x="338" y="430"/>
                </a:cubicBezTo>
                <a:cubicBezTo>
                  <a:pt x="370" y="460"/>
                  <a:pt x="423" y="460"/>
                  <a:pt x="455" y="430"/>
                </a:cubicBezTo>
                <a:cubicBezTo>
                  <a:pt x="487" y="400"/>
                  <a:pt x="487" y="351"/>
                  <a:pt x="455" y="321"/>
                </a:cubicBezTo>
                <a:cubicBezTo>
                  <a:pt x="446" y="313"/>
                  <a:pt x="356" y="230"/>
                  <a:pt x="356" y="230"/>
                </a:cubicBezTo>
                <a:close/>
                <a:moveTo>
                  <a:pt x="219" y="103"/>
                </a:moveTo>
                <a:cubicBezTo>
                  <a:pt x="208" y="92"/>
                  <a:pt x="208" y="76"/>
                  <a:pt x="219" y="66"/>
                </a:cubicBezTo>
                <a:cubicBezTo>
                  <a:pt x="230" y="55"/>
                  <a:pt x="249" y="55"/>
                  <a:pt x="260" y="66"/>
                </a:cubicBezTo>
                <a:cubicBezTo>
                  <a:pt x="270" y="76"/>
                  <a:pt x="280" y="84"/>
                  <a:pt x="280" y="84"/>
                </a:cubicBezTo>
                <a:cubicBezTo>
                  <a:pt x="249" y="112"/>
                  <a:pt x="249" y="112"/>
                  <a:pt x="249" y="112"/>
                </a:cubicBezTo>
                <a:cubicBezTo>
                  <a:pt x="287" y="148"/>
                  <a:pt x="287" y="148"/>
                  <a:pt x="287" y="148"/>
                </a:cubicBezTo>
                <a:cubicBezTo>
                  <a:pt x="318" y="120"/>
                  <a:pt x="318" y="120"/>
                  <a:pt x="318" y="120"/>
                </a:cubicBezTo>
                <a:cubicBezTo>
                  <a:pt x="348" y="148"/>
                  <a:pt x="348" y="148"/>
                  <a:pt x="348" y="148"/>
                </a:cubicBezTo>
                <a:cubicBezTo>
                  <a:pt x="387" y="112"/>
                  <a:pt x="387" y="112"/>
                  <a:pt x="387" y="112"/>
                </a:cubicBezTo>
                <a:cubicBezTo>
                  <a:pt x="356" y="84"/>
                  <a:pt x="356" y="84"/>
                  <a:pt x="356" y="84"/>
                </a:cubicBezTo>
                <a:cubicBezTo>
                  <a:pt x="356" y="84"/>
                  <a:pt x="366" y="76"/>
                  <a:pt x="376" y="66"/>
                </a:cubicBezTo>
                <a:cubicBezTo>
                  <a:pt x="387" y="55"/>
                  <a:pt x="406" y="55"/>
                  <a:pt x="416" y="66"/>
                </a:cubicBezTo>
                <a:cubicBezTo>
                  <a:pt x="428" y="76"/>
                  <a:pt x="428" y="92"/>
                  <a:pt x="416" y="103"/>
                </a:cubicBezTo>
                <a:cubicBezTo>
                  <a:pt x="405" y="114"/>
                  <a:pt x="318" y="195"/>
                  <a:pt x="318" y="195"/>
                </a:cubicBezTo>
                <a:cubicBezTo>
                  <a:pt x="318" y="195"/>
                  <a:pt x="231" y="114"/>
                  <a:pt x="219" y="103"/>
                </a:cubicBezTo>
                <a:close/>
                <a:moveTo>
                  <a:pt x="416" y="394"/>
                </a:moveTo>
                <a:cubicBezTo>
                  <a:pt x="406" y="405"/>
                  <a:pt x="387" y="405"/>
                  <a:pt x="376" y="394"/>
                </a:cubicBezTo>
                <a:cubicBezTo>
                  <a:pt x="366" y="384"/>
                  <a:pt x="356" y="376"/>
                  <a:pt x="356" y="376"/>
                </a:cubicBezTo>
                <a:cubicBezTo>
                  <a:pt x="387" y="347"/>
                  <a:pt x="387" y="347"/>
                  <a:pt x="387" y="347"/>
                </a:cubicBezTo>
                <a:cubicBezTo>
                  <a:pt x="348" y="312"/>
                  <a:pt x="348" y="312"/>
                  <a:pt x="348" y="312"/>
                </a:cubicBezTo>
                <a:cubicBezTo>
                  <a:pt x="318" y="340"/>
                  <a:pt x="318" y="340"/>
                  <a:pt x="318" y="340"/>
                </a:cubicBezTo>
                <a:cubicBezTo>
                  <a:pt x="287" y="312"/>
                  <a:pt x="287" y="312"/>
                  <a:pt x="287" y="312"/>
                </a:cubicBezTo>
                <a:cubicBezTo>
                  <a:pt x="249" y="347"/>
                  <a:pt x="249" y="347"/>
                  <a:pt x="249" y="347"/>
                </a:cubicBezTo>
                <a:cubicBezTo>
                  <a:pt x="280" y="376"/>
                  <a:pt x="280" y="376"/>
                  <a:pt x="280" y="376"/>
                </a:cubicBezTo>
                <a:cubicBezTo>
                  <a:pt x="280" y="376"/>
                  <a:pt x="270" y="384"/>
                  <a:pt x="260" y="394"/>
                </a:cubicBezTo>
                <a:cubicBezTo>
                  <a:pt x="249" y="405"/>
                  <a:pt x="230" y="405"/>
                  <a:pt x="219" y="394"/>
                </a:cubicBezTo>
                <a:cubicBezTo>
                  <a:pt x="208" y="384"/>
                  <a:pt x="208" y="367"/>
                  <a:pt x="219" y="357"/>
                </a:cubicBezTo>
                <a:cubicBezTo>
                  <a:pt x="231" y="346"/>
                  <a:pt x="318" y="265"/>
                  <a:pt x="318" y="265"/>
                </a:cubicBezTo>
                <a:cubicBezTo>
                  <a:pt x="318" y="265"/>
                  <a:pt x="405" y="346"/>
                  <a:pt x="416" y="357"/>
                </a:cubicBezTo>
                <a:cubicBezTo>
                  <a:pt x="428" y="367"/>
                  <a:pt x="428" y="384"/>
                  <a:pt x="416" y="394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outerShdw blurRad="139700" dist="1397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40" name="组合 1039"/>
          <p:cNvGrpSpPr/>
          <p:nvPr/>
        </p:nvGrpSpPr>
        <p:grpSpPr>
          <a:xfrm>
            <a:off x="1782763" y="2380679"/>
            <a:ext cx="4157663" cy="936625"/>
            <a:chOff x="1782763" y="3609975"/>
            <a:chExt cx="4157663" cy="936625"/>
          </a:xfr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6" name="Freeform 8"/>
            <p:cNvSpPr>
              <a:spLocks noEditPoints="1"/>
            </p:cNvSpPr>
            <p:nvPr/>
          </p:nvSpPr>
          <p:spPr bwMode="auto">
            <a:xfrm>
              <a:off x="3094038" y="3744913"/>
              <a:ext cx="363538" cy="330200"/>
            </a:xfrm>
            <a:custGeom>
              <a:avLst/>
              <a:gdLst>
                <a:gd name="T0" fmla="*/ 75 w 97"/>
                <a:gd name="T1" fmla="*/ 2 h 88"/>
                <a:gd name="T2" fmla="*/ 75 w 97"/>
                <a:gd name="T3" fmla="*/ 12 h 88"/>
                <a:gd name="T4" fmla="*/ 45 w 97"/>
                <a:gd name="T5" fmla="*/ 0 h 88"/>
                <a:gd name="T6" fmla="*/ 13 w 97"/>
                <a:gd name="T7" fmla="*/ 12 h 88"/>
                <a:gd name="T8" fmla="*/ 0 w 97"/>
                <a:gd name="T9" fmla="*/ 44 h 88"/>
                <a:gd name="T10" fmla="*/ 13 w 97"/>
                <a:gd name="T11" fmla="*/ 76 h 88"/>
                <a:gd name="T12" fmla="*/ 46 w 97"/>
                <a:gd name="T13" fmla="*/ 88 h 88"/>
                <a:gd name="T14" fmla="*/ 75 w 97"/>
                <a:gd name="T15" fmla="*/ 77 h 88"/>
                <a:gd name="T16" fmla="*/ 75 w 97"/>
                <a:gd name="T17" fmla="*/ 86 h 88"/>
                <a:gd name="T18" fmla="*/ 97 w 97"/>
                <a:gd name="T19" fmla="*/ 86 h 88"/>
                <a:gd name="T20" fmla="*/ 97 w 97"/>
                <a:gd name="T21" fmla="*/ 2 h 88"/>
                <a:gd name="T22" fmla="*/ 75 w 97"/>
                <a:gd name="T23" fmla="*/ 2 h 88"/>
                <a:gd name="T24" fmla="*/ 69 w 97"/>
                <a:gd name="T25" fmla="*/ 63 h 88"/>
                <a:gd name="T26" fmla="*/ 49 w 97"/>
                <a:gd name="T27" fmla="*/ 71 h 88"/>
                <a:gd name="T28" fmla="*/ 30 w 97"/>
                <a:gd name="T29" fmla="*/ 63 h 88"/>
                <a:gd name="T30" fmla="*/ 23 w 97"/>
                <a:gd name="T31" fmla="*/ 44 h 88"/>
                <a:gd name="T32" fmla="*/ 30 w 97"/>
                <a:gd name="T33" fmla="*/ 25 h 88"/>
                <a:gd name="T34" fmla="*/ 49 w 97"/>
                <a:gd name="T35" fmla="*/ 17 h 88"/>
                <a:gd name="T36" fmla="*/ 69 w 97"/>
                <a:gd name="T37" fmla="*/ 25 h 88"/>
                <a:gd name="T38" fmla="*/ 76 w 97"/>
                <a:gd name="T39" fmla="*/ 44 h 88"/>
                <a:gd name="T40" fmla="*/ 69 w 97"/>
                <a:gd name="T41" fmla="*/ 6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7" h="88">
                  <a:moveTo>
                    <a:pt x="75" y="2"/>
                  </a:moveTo>
                  <a:cubicBezTo>
                    <a:pt x="75" y="12"/>
                    <a:pt x="75" y="12"/>
                    <a:pt x="75" y="12"/>
                  </a:cubicBezTo>
                  <a:cubicBezTo>
                    <a:pt x="66" y="3"/>
                    <a:pt x="56" y="0"/>
                    <a:pt x="45" y="0"/>
                  </a:cubicBezTo>
                  <a:cubicBezTo>
                    <a:pt x="32" y="0"/>
                    <a:pt x="21" y="4"/>
                    <a:pt x="13" y="12"/>
                  </a:cubicBezTo>
                  <a:cubicBezTo>
                    <a:pt x="4" y="21"/>
                    <a:pt x="0" y="31"/>
                    <a:pt x="0" y="44"/>
                  </a:cubicBezTo>
                  <a:cubicBezTo>
                    <a:pt x="0" y="56"/>
                    <a:pt x="4" y="67"/>
                    <a:pt x="13" y="76"/>
                  </a:cubicBezTo>
                  <a:cubicBezTo>
                    <a:pt x="22" y="84"/>
                    <a:pt x="32" y="88"/>
                    <a:pt x="46" y="88"/>
                  </a:cubicBezTo>
                  <a:cubicBezTo>
                    <a:pt x="56" y="88"/>
                    <a:pt x="66" y="85"/>
                    <a:pt x="75" y="77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97" y="86"/>
                    <a:pt x="97" y="86"/>
                    <a:pt x="97" y="86"/>
                  </a:cubicBezTo>
                  <a:cubicBezTo>
                    <a:pt x="97" y="2"/>
                    <a:pt x="97" y="2"/>
                    <a:pt x="97" y="2"/>
                  </a:cubicBezTo>
                  <a:lnTo>
                    <a:pt x="75" y="2"/>
                  </a:lnTo>
                  <a:close/>
                  <a:moveTo>
                    <a:pt x="69" y="63"/>
                  </a:moveTo>
                  <a:cubicBezTo>
                    <a:pt x="64" y="68"/>
                    <a:pt x="57" y="71"/>
                    <a:pt x="49" y="71"/>
                  </a:cubicBezTo>
                  <a:cubicBezTo>
                    <a:pt x="41" y="71"/>
                    <a:pt x="35" y="68"/>
                    <a:pt x="30" y="63"/>
                  </a:cubicBezTo>
                  <a:cubicBezTo>
                    <a:pt x="25" y="58"/>
                    <a:pt x="23" y="52"/>
                    <a:pt x="23" y="44"/>
                  </a:cubicBezTo>
                  <a:cubicBezTo>
                    <a:pt x="23" y="36"/>
                    <a:pt x="25" y="30"/>
                    <a:pt x="30" y="25"/>
                  </a:cubicBezTo>
                  <a:cubicBezTo>
                    <a:pt x="35" y="20"/>
                    <a:pt x="41" y="17"/>
                    <a:pt x="49" y="17"/>
                  </a:cubicBezTo>
                  <a:cubicBezTo>
                    <a:pt x="57" y="17"/>
                    <a:pt x="64" y="20"/>
                    <a:pt x="69" y="25"/>
                  </a:cubicBezTo>
                  <a:cubicBezTo>
                    <a:pt x="74" y="30"/>
                    <a:pt x="76" y="36"/>
                    <a:pt x="76" y="44"/>
                  </a:cubicBezTo>
                  <a:cubicBezTo>
                    <a:pt x="76" y="52"/>
                    <a:pt x="74" y="58"/>
                    <a:pt x="69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2224088" y="3609975"/>
              <a:ext cx="307975" cy="460375"/>
            </a:xfrm>
            <a:custGeom>
              <a:avLst/>
              <a:gdLst>
                <a:gd name="T0" fmla="*/ 0 w 82"/>
                <a:gd name="T1" fmla="*/ 0 h 123"/>
                <a:gd name="T2" fmla="*/ 24 w 82"/>
                <a:gd name="T3" fmla="*/ 0 h 123"/>
                <a:gd name="T4" fmla="*/ 24 w 82"/>
                <a:gd name="T5" fmla="*/ 47 h 123"/>
                <a:gd name="T6" fmla="*/ 50 w 82"/>
                <a:gd name="T7" fmla="*/ 36 h 123"/>
                <a:gd name="T8" fmla="*/ 82 w 82"/>
                <a:gd name="T9" fmla="*/ 72 h 123"/>
                <a:gd name="T10" fmla="*/ 82 w 82"/>
                <a:gd name="T11" fmla="*/ 123 h 123"/>
                <a:gd name="T12" fmla="*/ 61 w 82"/>
                <a:gd name="T13" fmla="*/ 123 h 123"/>
                <a:gd name="T14" fmla="*/ 61 w 82"/>
                <a:gd name="T15" fmla="*/ 71 h 123"/>
                <a:gd name="T16" fmla="*/ 43 w 82"/>
                <a:gd name="T17" fmla="*/ 51 h 123"/>
                <a:gd name="T18" fmla="*/ 24 w 82"/>
                <a:gd name="T19" fmla="*/ 71 h 123"/>
                <a:gd name="T20" fmla="*/ 24 w 82"/>
                <a:gd name="T21" fmla="*/ 123 h 123"/>
                <a:gd name="T22" fmla="*/ 0 w 82"/>
                <a:gd name="T23" fmla="*/ 123 h 123"/>
                <a:gd name="T24" fmla="*/ 0 w 82"/>
                <a:gd name="T2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123">
                  <a:moveTo>
                    <a:pt x="0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32" y="36"/>
                    <a:pt x="50" y="36"/>
                  </a:cubicBezTo>
                  <a:cubicBezTo>
                    <a:pt x="67" y="36"/>
                    <a:pt x="82" y="47"/>
                    <a:pt x="82" y="72"/>
                  </a:cubicBezTo>
                  <a:cubicBezTo>
                    <a:pt x="82" y="123"/>
                    <a:pt x="82" y="123"/>
                    <a:pt x="82" y="123"/>
                  </a:cubicBezTo>
                  <a:cubicBezTo>
                    <a:pt x="61" y="123"/>
                    <a:pt x="61" y="123"/>
                    <a:pt x="61" y="123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61" y="62"/>
                    <a:pt x="57" y="51"/>
                    <a:pt x="43" y="51"/>
                  </a:cubicBezTo>
                  <a:cubicBezTo>
                    <a:pt x="30" y="51"/>
                    <a:pt x="24" y="60"/>
                    <a:pt x="24" y="71"/>
                  </a:cubicBezTo>
                  <a:cubicBezTo>
                    <a:pt x="24" y="123"/>
                    <a:pt x="24" y="123"/>
                    <a:pt x="24" y="123"/>
                  </a:cubicBezTo>
                  <a:cubicBezTo>
                    <a:pt x="0" y="123"/>
                    <a:pt x="0" y="123"/>
                    <a:pt x="0" y="123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1782763" y="3659188"/>
              <a:ext cx="411163" cy="419100"/>
            </a:xfrm>
            <a:custGeom>
              <a:avLst/>
              <a:gdLst>
                <a:gd name="T0" fmla="*/ 110 w 110"/>
                <a:gd name="T1" fmla="*/ 89 h 112"/>
                <a:gd name="T2" fmla="*/ 91 w 110"/>
                <a:gd name="T3" fmla="*/ 105 h 112"/>
                <a:gd name="T4" fmla="*/ 60 w 110"/>
                <a:gd name="T5" fmla="*/ 112 h 112"/>
                <a:gd name="T6" fmla="*/ 17 w 110"/>
                <a:gd name="T7" fmla="*/ 96 h 112"/>
                <a:gd name="T8" fmla="*/ 0 w 110"/>
                <a:gd name="T9" fmla="*/ 56 h 112"/>
                <a:gd name="T10" fmla="*/ 20 w 110"/>
                <a:gd name="T11" fmla="*/ 15 h 112"/>
                <a:gd name="T12" fmla="*/ 60 w 110"/>
                <a:gd name="T13" fmla="*/ 0 h 112"/>
                <a:gd name="T14" fmla="*/ 91 w 110"/>
                <a:gd name="T15" fmla="*/ 8 h 112"/>
                <a:gd name="T16" fmla="*/ 110 w 110"/>
                <a:gd name="T17" fmla="*/ 24 h 112"/>
                <a:gd name="T18" fmla="*/ 90 w 110"/>
                <a:gd name="T19" fmla="*/ 37 h 112"/>
                <a:gd name="T20" fmla="*/ 85 w 110"/>
                <a:gd name="T21" fmla="*/ 29 h 112"/>
                <a:gd name="T22" fmla="*/ 60 w 110"/>
                <a:gd name="T23" fmla="*/ 18 h 112"/>
                <a:gd name="T24" fmla="*/ 35 w 110"/>
                <a:gd name="T25" fmla="*/ 29 h 112"/>
                <a:gd name="T26" fmla="*/ 25 w 110"/>
                <a:gd name="T27" fmla="*/ 56 h 112"/>
                <a:gd name="T28" fmla="*/ 35 w 110"/>
                <a:gd name="T29" fmla="*/ 84 h 112"/>
                <a:gd name="T30" fmla="*/ 60 w 110"/>
                <a:gd name="T31" fmla="*/ 95 h 112"/>
                <a:gd name="T32" fmla="*/ 85 w 110"/>
                <a:gd name="T33" fmla="*/ 84 h 112"/>
                <a:gd name="T34" fmla="*/ 90 w 110"/>
                <a:gd name="T35" fmla="*/ 75 h 112"/>
                <a:gd name="T36" fmla="*/ 110 w 110"/>
                <a:gd name="T37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0" h="112">
                  <a:moveTo>
                    <a:pt x="110" y="89"/>
                  </a:moveTo>
                  <a:cubicBezTo>
                    <a:pt x="105" y="95"/>
                    <a:pt x="99" y="101"/>
                    <a:pt x="91" y="105"/>
                  </a:cubicBezTo>
                  <a:cubicBezTo>
                    <a:pt x="82" y="110"/>
                    <a:pt x="71" y="112"/>
                    <a:pt x="60" y="112"/>
                  </a:cubicBezTo>
                  <a:cubicBezTo>
                    <a:pt x="43" y="112"/>
                    <a:pt x="29" y="107"/>
                    <a:pt x="17" y="96"/>
                  </a:cubicBezTo>
                  <a:cubicBezTo>
                    <a:pt x="6" y="85"/>
                    <a:pt x="0" y="72"/>
                    <a:pt x="0" y="56"/>
                  </a:cubicBezTo>
                  <a:cubicBezTo>
                    <a:pt x="0" y="40"/>
                    <a:pt x="6" y="26"/>
                    <a:pt x="20" y="15"/>
                  </a:cubicBezTo>
                  <a:cubicBezTo>
                    <a:pt x="31" y="5"/>
                    <a:pt x="45" y="0"/>
                    <a:pt x="60" y="0"/>
                  </a:cubicBezTo>
                  <a:cubicBezTo>
                    <a:pt x="71" y="0"/>
                    <a:pt x="81" y="3"/>
                    <a:pt x="91" y="8"/>
                  </a:cubicBezTo>
                  <a:cubicBezTo>
                    <a:pt x="99" y="12"/>
                    <a:pt x="105" y="17"/>
                    <a:pt x="110" y="24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9" y="34"/>
                    <a:pt x="87" y="31"/>
                    <a:pt x="85" y="29"/>
                  </a:cubicBezTo>
                  <a:cubicBezTo>
                    <a:pt x="78" y="22"/>
                    <a:pt x="70" y="18"/>
                    <a:pt x="60" y="18"/>
                  </a:cubicBezTo>
                  <a:cubicBezTo>
                    <a:pt x="50" y="18"/>
                    <a:pt x="41" y="22"/>
                    <a:pt x="35" y="29"/>
                  </a:cubicBezTo>
                  <a:cubicBezTo>
                    <a:pt x="28" y="36"/>
                    <a:pt x="25" y="45"/>
                    <a:pt x="25" y="56"/>
                  </a:cubicBezTo>
                  <a:cubicBezTo>
                    <a:pt x="25" y="68"/>
                    <a:pt x="28" y="77"/>
                    <a:pt x="35" y="84"/>
                  </a:cubicBezTo>
                  <a:cubicBezTo>
                    <a:pt x="41" y="91"/>
                    <a:pt x="49" y="95"/>
                    <a:pt x="60" y="95"/>
                  </a:cubicBezTo>
                  <a:cubicBezTo>
                    <a:pt x="69" y="95"/>
                    <a:pt x="78" y="91"/>
                    <a:pt x="85" y="84"/>
                  </a:cubicBezTo>
                  <a:cubicBezTo>
                    <a:pt x="87" y="81"/>
                    <a:pt x="89" y="79"/>
                    <a:pt x="90" y="75"/>
                  </a:cubicBezTo>
                  <a:cubicBezTo>
                    <a:pt x="90" y="75"/>
                    <a:pt x="105" y="85"/>
                    <a:pt x="110" y="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2749551" y="3744913"/>
              <a:ext cx="303213" cy="322262"/>
            </a:xfrm>
            <a:custGeom>
              <a:avLst/>
              <a:gdLst>
                <a:gd name="T0" fmla="*/ 49 w 81"/>
                <a:gd name="T1" fmla="*/ 0 h 86"/>
                <a:gd name="T2" fmla="*/ 20 w 81"/>
                <a:gd name="T3" fmla="*/ 11 h 86"/>
                <a:gd name="T4" fmla="*/ 19 w 81"/>
                <a:gd name="T5" fmla="*/ 2 h 86"/>
                <a:gd name="T6" fmla="*/ 0 w 81"/>
                <a:gd name="T7" fmla="*/ 2 h 86"/>
                <a:gd name="T8" fmla="*/ 0 w 81"/>
                <a:gd name="T9" fmla="*/ 86 h 86"/>
                <a:gd name="T10" fmla="*/ 22 w 81"/>
                <a:gd name="T11" fmla="*/ 86 h 86"/>
                <a:gd name="T12" fmla="*/ 22 w 81"/>
                <a:gd name="T13" fmla="*/ 35 h 86"/>
                <a:gd name="T14" fmla="*/ 42 w 81"/>
                <a:gd name="T15" fmla="*/ 15 h 86"/>
                <a:gd name="T16" fmla="*/ 60 w 81"/>
                <a:gd name="T17" fmla="*/ 35 h 86"/>
                <a:gd name="T18" fmla="*/ 60 w 81"/>
                <a:gd name="T19" fmla="*/ 86 h 86"/>
                <a:gd name="T20" fmla="*/ 81 w 81"/>
                <a:gd name="T21" fmla="*/ 86 h 86"/>
                <a:gd name="T22" fmla="*/ 81 w 81"/>
                <a:gd name="T23" fmla="*/ 36 h 86"/>
                <a:gd name="T24" fmla="*/ 49 w 81"/>
                <a:gd name="T25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1" h="86">
                  <a:moveTo>
                    <a:pt x="49" y="0"/>
                  </a:moveTo>
                  <a:cubicBezTo>
                    <a:pt x="27" y="0"/>
                    <a:pt x="20" y="11"/>
                    <a:pt x="20" y="1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24"/>
                    <a:pt x="29" y="15"/>
                    <a:pt x="42" y="15"/>
                  </a:cubicBezTo>
                  <a:cubicBezTo>
                    <a:pt x="56" y="15"/>
                    <a:pt x="60" y="26"/>
                    <a:pt x="60" y="35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81" y="86"/>
                    <a:pt x="81" y="86"/>
                    <a:pt x="81" y="86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81" y="10"/>
                    <a:pt x="66" y="0"/>
                    <a:pt x="4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2595563" y="3748088"/>
              <a:ext cx="82550" cy="3190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2587626" y="3632200"/>
              <a:ext cx="98425" cy="85725"/>
            </a:xfrm>
            <a:custGeom>
              <a:avLst/>
              <a:gdLst>
                <a:gd name="T0" fmla="*/ 13 w 26"/>
                <a:gd name="T1" fmla="*/ 23 h 23"/>
                <a:gd name="T2" fmla="*/ 0 w 26"/>
                <a:gd name="T3" fmla="*/ 11 h 23"/>
                <a:gd name="T4" fmla="*/ 13 w 26"/>
                <a:gd name="T5" fmla="*/ 0 h 23"/>
                <a:gd name="T6" fmla="*/ 26 w 26"/>
                <a:gd name="T7" fmla="*/ 11 h 23"/>
                <a:gd name="T8" fmla="*/ 13 w 26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3">
                  <a:moveTo>
                    <a:pt x="13" y="23"/>
                  </a:moveTo>
                  <a:cubicBezTo>
                    <a:pt x="5" y="23"/>
                    <a:pt x="0" y="17"/>
                    <a:pt x="0" y="11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21" y="0"/>
                    <a:pt x="26" y="5"/>
                    <a:pt x="26" y="11"/>
                  </a:cubicBezTo>
                  <a:cubicBezTo>
                    <a:pt x="26" y="17"/>
                    <a:pt x="21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2587626" y="4100513"/>
              <a:ext cx="98425" cy="87312"/>
            </a:xfrm>
            <a:custGeom>
              <a:avLst/>
              <a:gdLst>
                <a:gd name="T0" fmla="*/ 13 w 26"/>
                <a:gd name="T1" fmla="*/ 23 h 23"/>
                <a:gd name="T2" fmla="*/ 0 w 26"/>
                <a:gd name="T3" fmla="*/ 12 h 23"/>
                <a:gd name="T4" fmla="*/ 13 w 26"/>
                <a:gd name="T5" fmla="*/ 0 h 23"/>
                <a:gd name="T6" fmla="*/ 26 w 26"/>
                <a:gd name="T7" fmla="*/ 12 h 23"/>
                <a:gd name="T8" fmla="*/ 13 w 26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3">
                  <a:moveTo>
                    <a:pt x="13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21" y="0"/>
                    <a:pt x="26" y="5"/>
                    <a:pt x="26" y="12"/>
                  </a:cubicBezTo>
                  <a:cubicBezTo>
                    <a:pt x="26" y="18"/>
                    <a:pt x="21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3470276" y="4216400"/>
              <a:ext cx="498475" cy="323850"/>
            </a:xfrm>
            <a:custGeom>
              <a:avLst/>
              <a:gdLst>
                <a:gd name="T0" fmla="*/ 104 w 133"/>
                <a:gd name="T1" fmla="*/ 0 h 86"/>
                <a:gd name="T2" fmla="*/ 73 w 133"/>
                <a:gd name="T3" fmla="*/ 13 h 86"/>
                <a:gd name="T4" fmla="*/ 49 w 133"/>
                <a:gd name="T5" fmla="*/ 0 h 86"/>
                <a:gd name="T6" fmla="*/ 21 w 133"/>
                <a:gd name="T7" fmla="*/ 11 h 86"/>
                <a:gd name="T8" fmla="*/ 20 w 133"/>
                <a:gd name="T9" fmla="*/ 1 h 86"/>
                <a:gd name="T10" fmla="*/ 0 w 133"/>
                <a:gd name="T11" fmla="*/ 1 h 86"/>
                <a:gd name="T12" fmla="*/ 0 w 133"/>
                <a:gd name="T13" fmla="*/ 86 h 86"/>
                <a:gd name="T14" fmla="*/ 23 w 133"/>
                <a:gd name="T15" fmla="*/ 86 h 86"/>
                <a:gd name="T16" fmla="*/ 23 w 133"/>
                <a:gd name="T17" fmla="*/ 35 h 86"/>
                <a:gd name="T18" fmla="*/ 41 w 133"/>
                <a:gd name="T19" fmla="*/ 15 h 86"/>
                <a:gd name="T20" fmla="*/ 57 w 133"/>
                <a:gd name="T21" fmla="*/ 35 h 86"/>
                <a:gd name="T22" fmla="*/ 57 w 133"/>
                <a:gd name="T23" fmla="*/ 86 h 86"/>
                <a:gd name="T24" fmla="*/ 78 w 133"/>
                <a:gd name="T25" fmla="*/ 86 h 86"/>
                <a:gd name="T26" fmla="*/ 78 w 133"/>
                <a:gd name="T27" fmla="*/ 36 h 86"/>
                <a:gd name="T28" fmla="*/ 78 w 133"/>
                <a:gd name="T29" fmla="*/ 36 h 86"/>
                <a:gd name="T30" fmla="*/ 96 w 133"/>
                <a:gd name="T31" fmla="*/ 15 h 86"/>
                <a:gd name="T32" fmla="*/ 112 w 133"/>
                <a:gd name="T33" fmla="*/ 35 h 86"/>
                <a:gd name="T34" fmla="*/ 112 w 133"/>
                <a:gd name="T35" fmla="*/ 86 h 86"/>
                <a:gd name="T36" fmla="*/ 133 w 133"/>
                <a:gd name="T37" fmla="*/ 86 h 86"/>
                <a:gd name="T38" fmla="*/ 133 w 133"/>
                <a:gd name="T39" fmla="*/ 36 h 86"/>
                <a:gd name="T40" fmla="*/ 104 w 133"/>
                <a:gd name="T4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3" h="86">
                  <a:moveTo>
                    <a:pt x="104" y="0"/>
                  </a:moveTo>
                  <a:cubicBezTo>
                    <a:pt x="90" y="0"/>
                    <a:pt x="81" y="5"/>
                    <a:pt x="73" y="13"/>
                  </a:cubicBezTo>
                  <a:cubicBezTo>
                    <a:pt x="67" y="4"/>
                    <a:pt x="58" y="1"/>
                    <a:pt x="49" y="0"/>
                  </a:cubicBezTo>
                  <a:cubicBezTo>
                    <a:pt x="29" y="0"/>
                    <a:pt x="21" y="11"/>
                    <a:pt x="21" y="1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3" y="86"/>
                    <a:pt x="23" y="86"/>
                    <a:pt x="23" y="86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24"/>
                    <a:pt x="29" y="15"/>
                    <a:pt x="41" y="15"/>
                  </a:cubicBezTo>
                  <a:cubicBezTo>
                    <a:pt x="53" y="15"/>
                    <a:pt x="57" y="26"/>
                    <a:pt x="57" y="35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36"/>
                    <a:pt x="78" y="36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78" y="22"/>
                    <a:pt x="85" y="15"/>
                    <a:pt x="96" y="15"/>
                  </a:cubicBezTo>
                  <a:cubicBezTo>
                    <a:pt x="108" y="15"/>
                    <a:pt x="112" y="26"/>
                    <a:pt x="112" y="35"/>
                  </a:cubicBezTo>
                  <a:cubicBezTo>
                    <a:pt x="112" y="86"/>
                    <a:pt x="112" y="86"/>
                    <a:pt x="112" y="86"/>
                  </a:cubicBezTo>
                  <a:cubicBezTo>
                    <a:pt x="133" y="86"/>
                    <a:pt x="133" y="86"/>
                    <a:pt x="133" y="86"/>
                  </a:cubicBezTo>
                  <a:cubicBezTo>
                    <a:pt x="133" y="36"/>
                    <a:pt x="133" y="36"/>
                    <a:pt x="133" y="36"/>
                  </a:cubicBezTo>
                  <a:cubicBezTo>
                    <a:pt x="133" y="10"/>
                    <a:pt x="119" y="1"/>
                    <a:pt x="10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2595563" y="4221163"/>
              <a:ext cx="82550" cy="3190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7"/>
            <p:cNvSpPr>
              <a:spLocks noEditPoints="1"/>
            </p:cNvSpPr>
            <p:nvPr/>
          </p:nvSpPr>
          <p:spPr bwMode="auto">
            <a:xfrm>
              <a:off x="3071813" y="4213225"/>
              <a:ext cx="357188" cy="330200"/>
            </a:xfrm>
            <a:custGeom>
              <a:avLst/>
              <a:gdLst>
                <a:gd name="T0" fmla="*/ 47 w 95"/>
                <a:gd name="T1" fmla="*/ 0 h 88"/>
                <a:gd name="T2" fmla="*/ 71 w 95"/>
                <a:gd name="T3" fmla="*/ 6 h 88"/>
                <a:gd name="T4" fmla="*/ 89 w 95"/>
                <a:gd name="T5" fmla="*/ 22 h 88"/>
                <a:gd name="T6" fmla="*/ 95 w 95"/>
                <a:gd name="T7" fmla="*/ 44 h 88"/>
                <a:gd name="T8" fmla="*/ 89 w 95"/>
                <a:gd name="T9" fmla="*/ 67 h 88"/>
                <a:gd name="T10" fmla="*/ 71 w 95"/>
                <a:gd name="T11" fmla="*/ 83 h 88"/>
                <a:gd name="T12" fmla="*/ 47 w 95"/>
                <a:gd name="T13" fmla="*/ 88 h 88"/>
                <a:gd name="T14" fmla="*/ 14 w 95"/>
                <a:gd name="T15" fmla="*/ 76 h 88"/>
                <a:gd name="T16" fmla="*/ 0 w 95"/>
                <a:gd name="T17" fmla="*/ 44 h 88"/>
                <a:gd name="T18" fmla="*/ 15 w 95"/>
                <a:gd name="T19" fmla="*/ 12 h 88"/>
                <a:gd name="T20" fmla="*/ 47 w 95"/>
                <a:gd name="T21" fmla="*/ 0 h 88"/>
                <a:gd name="T22" fmla="*/ 48 w 95"/>
                <a:gd name="T23" fmla="*/ 15 h 88"/>
                <a:gd name="T24" fmla="*/ 30 w 95"/>
                <a:gd name="T25" fmla="*/ 23 h 88"/>
                <a:gd name="T26" fmla="*/ 23 w 95"/>
                <a:gd name="T27" fmla="*/ 44 h 88"/>
                <a:gd name="T28" fmla="*/ 30 w 95"/>
                <a:gd name="T29" fmla="*/ 66 h 88"/>
                <a:gd name="T30" fmla="*/ 48 w 95"/>
                <a:gd name="T31" fmla="*/ 74 h 88"/>
                <a:gd name="T32" fmla="*/ 67 w 95"/>
                <a:gd name="T33" fmla="*/ 66 h 88"/>
                <a:gd name="T34" fmla="*/ 74 w 95"/>
                <a:gd name="T35" fmla="*/ 44 h 88"/>
                <a:gd name="T36" fmla="*/ 67 w 95"/>
                <a:gd name="T37" fmla="*/ 23 h 88"/>
                <a:gd name="T38" fmla="*/ 48 w 95"/>
                <a:gd name="T39" fmla="*/ 1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5" h="88">
                  <a:moveTo>
                    <a:pt x="47" y="0"/>
                  </a:moveTo>
                  <a:cubicBezTo>
                    <a:pt x="56" y="0"/>
                    <a:pt x="63" y="2"/>
                    <a:pt x="71" y="6"/>
                  </a:cubicBezTo>
                  <a:cubicBezTo>
                    <a:pt x="79" y="10"/>
                    <a:pt x="85" y="15"/>
                    <a:pt x="89" y="22"/>
                  </a:cubicBezTo>
                  <a:cubicBezTo>
                    <a:pt x="93" y="29"/>
                    <a:pt x="95" y="36"/>
                    <a:pt x="95" y="44"/>
                  </a:cubicBezTo>
                  <a:cubicBezTo>
                    <a:pt x="95" y="52"/>
                    <a:pt x="93" y="60"/>
                    <a:pt x="89" y="67"/>
                  </a:cubicBezTo>
                  <a:cubicBezTo>
                    <a:pt x="84" y="73"/>
                    <a:pt x="79" y="79"/>
                    <a:pt x="71" y="83"/>
                  </a:cubicBezTo>
                  <a:cubicBezTo>
                    <a:pt x="64" y="87"/>
                    <a:pt x="56" y="88"/>
                    <a:pt x="47" y="88"/>
                  </a:cubicBezTo>
                  <a:cubicBezTo>
                    <a:pt x="34" y="88"/>
                    <a:pt x="23" y="84"/>
                    <a:pt x="14" y="76"/>
                  </a:cubicBezTo>
                  <a:cubicBezTo>
                    <a:pt x="4" y="67"/>
                    <a:pt x="0" y="57"/>
                    <a:pt x="0" y="44"/>
                  </a:cubicBezTo>
                  <a:cubicBezTo>
                    <a:pt x="0" y="31"/>
                    <a:pt x="5" y="20"/>
                    <a:pt x="15" y="12"/>
                  </a:cubicBezTo>
                  <a:cubicBezTo>
                    <a:pt x="25" y="4"/>
                    <a:pt x="35" y="0"/>
                    <a:pt x="47" y="0"/>
                  </a:cubicBezTo>
                  <a:close/>
                  <a:moveTo>
                    <a:pt x="48" y="15"/>
                  </a:moveTo>
                  <a:cubicBezTo>
                    <a:pt x="41" y="15"/>
                    <a:pt x="35" y="18"/>
                    <a:pt x="30" y="23"/>
                  </a:cubicBezTo>
                  <a:cubicBezTo>
                    <a:pt x="25" y="29"/>
                    <a:pt x="23" y="36"/>
                    <a:pt x="23" y="44"/>
                  </a:cubicBezTo>
                  <a:cubicBezTo>
                    <a:pt x="23" y="53"/>
                    <a:pt x="25" y="60"/>
                    <a:pt x="30" y="66"/>
                  </a:cubicBezTo>
                  <a:cubicBezTo>
                    <a:pt x="35" y="71"/>
                    <a:pt x="41" y="74"/>
                    <a:pt x="48" y="74"/>
                  </a:cubicBezTo>
                  <a:cubicBezTo>
                    <a:pt x="56" y="74"/>
                    <a:pt x="62" y="71"/>
                    <a:pt x="67" y="66"/>
                  </a:cubicBezTo>
                  <a:cubicBezTo>
                    <a:pt x="72" y="60"/>
                    <a:pt x="74" y="53"/>
                    <a:pt x="74" y="44"/>
                  </a:cubicBezTo>
                  <a:cubicBezTo>
                    <a:pt x="74" y="36"/>
                    <a:pt x="72" y="29"/>
                    <a:pt x="67" y="23"/>
                  </a:cubicBezTo>
                  <a:cubicBezTo>
                    <a:pt x="62" y="18"/>
                    <a:pt x="56" y="15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2224088" y="4213225"/>
              <a:ext cx="307975" cy="327025"/>
            </a:xfrm>
            <a:custGeom>
              <a:avLst/>
              <a:gdLst>
                <a:gd name="T0" fmla="*/ 50 w 82"/>
                <a:gd name="T1" fmla="*/ 1 h 87"/>
                <a:gd name="T2" fmla="*/ 21 w 82"/>
                <a:gd name="T3" fmla="*/ 12 h 87"/>
                <a:gd name="T4" fmla="*/ 20 w 82"/>
                <a:gd name="T5" fmla="*/ 2 h 87"/>
                <a:gd name="T6" fmla="*/ 0 w 82"/>
                <a:gd name="T7" fmla="*/ 2 h 87"/>
                <a:gd name="T8" fmla="*/ 0 w 82"/>
                <a:gd name="T9" fmla="*/ 87 h 87"/>
                <a:gd name="T10" fmla="*/ 23 w 82"/>
                <a:gd name="T11" fmla="*/ 87 h 87"/>
                <a:gd name="T12" fmla="*/ 23 w 82"/>
                <a:gd name="T13" fmla="*/ 35 h 87"/>
                <a:gd name="T14" fmla="*/ 43 w 82"/>
                <a:gd name="T15" fmla="*/ 15 h 87"/>
                <a:gd name="T16" fmla="*/ 60 w 82"/>
                <a:gd name="T17" fmla="*/ 35 h 87"/>
                <a:gd name="T18" fmla="*/ 60 w 82"/>
                <a:gd name="T19" fmla="*/ 87 h 87"/>
                <a:gd name="T20" fmla="*/ 82 w 82"/>
                <a:gd name="T21" fmla="*/ 87 h 87"/>
                <a:gd name="T22" fmla="*/ 82 w 82"/>
                <a:gd name="T23" fmla="*/ 37 h 87"/>
                <a:gd name="T24" fmla="*/ 50 w 82"/>
                <a:gd name="T25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87">
                  <a:moveTo>
                    <a:pt x="50" y="1"/>
                  </a:moveTo>
                  <a:cubicBezTo>
                    <a:pt x="28" y="0"/>
                    <a:pt x="21" y="12"/>
                    <a:pt x="21" y="1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23" y="87"/>
                    <a:pt x="23" y="87"/>
                    <a:pt x="23" y="87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24"/>
                    <a:pt x="30" y="15"/>
                    <a:pt x="43" y="15"/>
                  </a:cubicBezTo>
                  <a:cubicBezTo>
                    <a:pt x="57" y="15"/>
                    <a:pt x="60" y="26"/>
                    <a:pt x="60" y="35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2" y="11"/>
                    <a:pt x="67" y="1"/>
                    <a:pt x="5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1838326" y="4221163"/>
              <a:ext cx="319088" cy="322262"/>
            </a:xfrm>
            <a:custGeom>
              <a:avLst/>
              <a:gdLst>
                <a:gd name="T0" fmla="*/ 35 w 85"/>
                <a:gd name="T1" fmla="*/ 86 h 86"/>
                <a:gd name="T2" fmla="*/ 64 w 85"/>
                <a:gd name="T3" fmla="*/ 75 h 86"/>
                <a:gd name="T4" fmla="*/ 65 w 85"/>
                <a:gd name="T5" fmla="*/ 85 h 86"/>
                <a:gd name="T6" fmla="*/ 85 w 85"/>
                <a:gd name="T7" fmla="*/ 85 h 86"/>
                <a:gd name="T8" fmla="*/ 85 w 85"/>
                <a:gd name="T9" fmla="*/ 0 h 86"/>
                <a:gd name="T10" fmla="*/ 62 w 85"/>
                <a:gd name="T11" fmla="*/ 0 h 86"/>
                <a:gd name="T12" fmla="*/ 62 w 85"/>
                <a:gd name="T13" fmla="*/ 51 h 86"/>
                <a:gd name="T14" fmla="*/ 42 w 85"/>
                <a:gd name="T15" fmla="*/ 71 h 86"/>
                <a:gd name="T16" fmla="*/ 23 w 85"/>
                <a:gd name="T17" fmla="*/ 51 h 86"/>
                <a:gd name="T18" fmla="*/ 23 w 85"/>
                <a:gd name="T19" fmla="*/ 0 h 86"/>
                <a:gd name="T20" fmla="*/ 0 w 85"/>
                <a:gd name="T21" fmla="*/ 0 h 86"/>
                <a:gd name="T22" fmla="*/ 0 w 85"/>
                <a:gd name="T23" fmla="*/ 50 h 86"/>
                <a:gd name="T24" fmla="*/ 35 w 85"/>
                <a:gd name="T2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86">
                  <a:moveTo>
                    <a:pt x="35" y="86"/>
                  </a:moveTo>
                  <a:cubicBezTo>
                    <a:pt x="57" y="86"/>
                    <a:pt x="64" y="75"/>
                    <a:pt x="64" y="7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2" y="62"/>
                    <a:pt x="55" y="71"/>
                    <a:pt x="42" y="71"/>
                  </a:cubicBezTo>
                  <a:cubicBezTo>
                    <a:pt x="29" y="71"/>
                    <a:pt x="23" y="60"/>
                    <a:pt x="23" y="5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76"/>
                    <a:pt x="18" y="86"/>
                    <a:pt x="35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2735263" y="4213225"/>
              <a:ext cx="328613" cy="333375"/>
            </a:xfrm>
            <a:custGeom>
              <a:avLst/>
              <a:gdLst>
                <a:gd name="T0" fmla="*/ 88 w 88"/>
                <a:gd name="T1" fmla="*/ 70 h 89"/>
                <a:gd name="T2" fmla="*/ 73 w 88"/>
                <a:gd name="T3" fmla="*/ 83 h 89"/>
                <a:gd name="T4" fmla="*/ 48 w 88"/>
                <a:gd name="T5" fmla="*/ 89 h 89"/>
                <a:gd name="T6" fmla="*/ 14 w 88"/>
                <a:gd name="T7" fmla="*/ 76 h 89"/>
                <a:gd name="T8" fmla="*/ 0 w 88"/>
                <a:gd name="T9" fmla="*/ 45 h 89"/>
                <a:gd name="T10" fmla="*/ 16 w 88"/>
                <a:gd name="T11" fmla="*/ 12 h 89"/>
                <a:gd name="T12" fmla="*/ 48 w 88"/>
                <a:gd name="T13" fmla="*/ 0 h 89"/>
                <a:gd name="T14" fmla="*/ 72 w 88"/>
                <a:gd name="T15" fmla="*/ 6 h 89"/>
                <a:gd name="T16" fmla="*/ 88 w 88"/>
                <a:gd name="T17" fmla="*/ 19 h 89"/>
                <a:gd name="T18" fmla="*/ 71 w 88"/>
                <a:gd name="T19" fmla="*/ 30 h 89"/>
                <a:gd name="T20" fmla="*/ 67 w 88"/>
                <a:gd name="T21" fmla="*/ 24 h 89"/>
                <a:gd name="T22" fmla="*/ 48 w 88"/>
                <a:gd name="T23" fmla="*/ 16 h 89"/>
                <a:gd name="T24" fmla="*/ 31 w 88"/>
                <a:gd name="T25" fmla="*/ 24 h 89"/>
                <a:gd name="T26" fmla="*/ 23 w 88"/>
                <a:gd name="T27" fmla="*/ 45 h 89"/>
                <a:gd name="T28" fmla="*/ 31 w 88"/>
                <a:gd name="T29" fmla="*/ 65 h 89"/>
                <a:gd name="T30" fmla="*/ 48 w 88"/>
                <a:gd name="T31" fmla="*/ 73 h 89"/>
                <a:gd name="T32" fmla="*/ 66 w 88"/>
                <a:gd name="T33" fmla="*/ 65 h 89"/>
                <a:gd name="T34" fmla="*/ 71 w 88"/>
                <a:gd name="T35" fmla="*/ 59 h 89"/>
                <a:gd name="T36" fmla="*/ 88 w 88"/>
                <a:gd name="T37" fmla="*/ 7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" h="89">
                  <a:moveTo>
                    <a:pt x="88" y="70"/>
                  </a:moveTo>
                  <a:cubicBezTo>
                    <a:pt x="84" y="76"/>
                    <a:pt x="79" y="80"/>
                    <a:pt x="73" y="83"/>
                  </a:cubicBezTo>
                  <a:cubicBezTo>
                    <a:pt x="65" y="87"/>
                    <a:pt x="57" y="89"/>
                    <a:pt x="48" y="89"/>
                  </a:cubicBezTo>
                  <a:cubicBezTo>
                    <a:pt x="35" y="89"/>
                    <a:pt x="24" y="84"/>
                    <a:pt x="14" y="76"/>
                  </a:cubicBezTo>
                  <a:cubicBezTo>
                    <a:pt x="5" y="67"/>
                    <a:pt x="0" y="57"/>
                    <a:pt x="0" y="45"/>
                  </a:cubicBezTo>
                  <a:cubicBezTo>
                    <a:pt x="0" y="32"/>
                    <a:pt x="6" y="21"/>
                    <a:pt x="16" y="12"/>
                  </a:cubicBezTo>
                  <a:cubicBezTo>
                    <a:pt x="25" y="4"/>
                    <a:pt x="36" y="0"/>
                    <a:pt x="48" y="0"/>
                  </a:cubicBezTo>
                  <a:cubicBezTo>
                    <a:pt x="56" y="0"/>
                    <a:pt x="65" y="2"/>
                    <a:pt x="72" y="6"/>
                  </a:cubicBezTo>
                  <a:cubicBezTo>
                    <a:pt x="79" y="9"/>
                    <a:pt x="84" y="14"/>
                    <a:pt x="88" y="19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0" y="28"/>
                    <a:pt x="68" y="26"/>
                    <a:pt x="67" y="24"/>
                  </a:cubicBezTo>
                  <a:cubicBezTo>
                    <a:pt x="62" y="19"/>
                    <a:pt x="56" y="16"/>
                    <a:pt x="48" y="16"/>
                  </a:cubicBezTo>
                  <a:cubicBezTo>
                    <a:pt x="41" y="16"/>
                    <a:pt x="35" y="19"/>
                    <a:pt x="31" y="24"/>
                  </a:cubicBezTo>
                  <a:cubicBezTo>
                    <a:pt x="26" y="29"/>
                    <a:pt x="23" y="36"/>
                    <a:pt x="23" y="45"/>
                  </a:cubicBezTo>
                  <a:cubicBezTo>
                    <a:pt x="23" y="53"/>
                    <a:pt x="26" y="60"/>
                    <a:pt x="31" y="65"/>
                  </a:cubicBezTo>
                  <a:cubicBezTo>
                    <a:pt x="35" y="71"/>
                    <a:pt x="41" y="73"/>
                    <a:pt x="48" y="73"/>
                  </a:cubicBezTo>
                  <a:cubicBezTo>
                    <a:pt x="56" y="73"/>
                    <a:pt x="62" y="71"/>
                    <a:pt x="66" y="65"/>
                  </a:cubicBezTo>
                  <a:cubicBezTo>
                    <a:pt x="68" y="63"/>
                    <a:pt x="70" y="61"/>
                    <a:pt x="71" y="59"/>
                  </a:cubicBezTo>
                  <a:lnTo>
                    <a:pt x="88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"/>
            <p:cNvSpPr>
              <a:spLocks noEditPoints="1"/>
            </p:cNvSpPr>
            <p:nvPr/>
          </p:nvSpPr>
          <p:spPr bwMode="auto">
            <a:xfrm>
              <a:off x="5505451" y="4157663"/>
              <a:ext cx="434975" cy="377825"/>
            </a:xfrm>
            <a:custGeom>
              <a:avLst/>
              <a:gdLst>
                <a:gd name="T0" fmla="*/ 25 w 116"/>
                <a:gd name="T1" fmla="*/ 84 h 101"/>
                <a:gd name="T2" fmla="*/ 0 w 116"/>
                <a:gd name="T3" fmla="*/ 31 h 101"/>
                <a:gd name="T4" fmla="*/ 9 w 116"/>
                <a:gd name="T5" fmla="*/ 41 h 101"/>
                <a:gd name="T6" fmla="*/ 22 w 116"/>
                <a:gd name="T7" fmla="*/ 101 h 101"/>
                <a:gd name="T8" fmla="*/ 116 w 116"/>
                <a:gd name="T9" fmla="*/ 91 h 101"/>
                <a:gd name="T10" fmla="*/ 71 w 116"/>
                <a:gd name="T11" fmla="*/ 21 h 101"/>
                <a:gd name="T12" fmla="*/ 50 w 116"/>
                <a:gd name="T13" fmla="*/ 20 h 101"/>
                <a:gd name="T14" fmla="*/ 34 w 116"/>
                <a:gd name="T15" fmla="*/ 25 h 101"/>
                <a:gd name="T16" fmla="*/ 38 w 116"/>
                <a:gd name="T17" fmla="*/ 86 h 101"/>
                <a:gd name="T18" fmla="*/ 49 w 116"/>
                <a:gd name="T19" fmla="*/ 68 h 101"/>
                <a:gd name="T20" fmla="*/ 66 w 116"/>
                <a:gd name="T21" fmla="*/ 86 h 101"/>
                <a:gd name="T22" fmla="*/ 81 w 116"/>
                <a:gd name="T23" fmla="*/ 77 h 101"/>
                <a:gd name="T24" fmla="*/ 99 w 116"/>
                <a:gd name="T25" fmla="*/ 68 h 101"/>
                <a:gd name="T26" fmla="*/ 94 w 116"/>
                <a:gd name="T27" fmla="*/ 75 h 101"/>
                <a:gd name="T28" fmla="*/ 90 w 116"/>
                <a:gd name="T29" fmla="*/ 86 h 101"/>
                <a:gd name="T30" fmla="*/ 114 w 116"/>
                <a:gd name="T31" fmla="*/ 74 h 101"/>
                <a:gd name="T32" fmla="*/ 105 w 116"/>
                <a:gd name="T33" fmla="*/ 25 h 101"/>
                <a:gd name="T34" fmla="*/ 111 w 116"/>
                <a:gd name="T35" fmla="*/ 12 h 101"/>
                <a:gd name="T36" fmla="*/ 33 w 116"/>
                <a:gd name="T37" fmla="*/ 0 h 101"/>
                <a:gd name="T38" fmla="*/ 90 w 116"/>
                <a:gd name="T39" fmla="*/ 10 h 101"/>
                <a:gd name="T40" fmla="*/ 66 w 116"/>
                <a:gd name="T41" fmla="*/ 58 h 101"/>
                <a:gd name="T42" fmla="*/ 49 w 116"/>
                <a:gd name="T43" fmla="*/ 52 h 101"/>
                <a:gd name="T44" fmla="*/ 66 w 116"/>
                <a:gd name="T45" fmla="*/ 58 h 101"/>
                <a:gd name="T46" fmla="*/ 49 w 116"/>
                <a:gd name="T47" fmla="*/ 42 h 101"/>
                <a:gd name="T48" fmla="*/ 66 w 116"/>
                <a:gd name="T49" fmla="*/ 35 h 101"/>
                <a:gd name="T50" fmla="*/ 99 w 116"/>
                <a:gd name="T51" fmla="*/ 58 h 101"/>
                <a:gd name="T52" fmla="*/ 81 w 116"/>
                <a:gd name="T53" fmla="*/ 52 h 101"/>
                <a:gd name="T54" fmla="*/ 99 w 116"/>
                <a:gd name="T55" fmla="*/ 58 h 101"/>
                <a:gd name="T56" fmla="*/ 99 w 116"/>
                <a:gd name="T57" fmla="*/ 42 h 101"/>
                <a:gd name="T58" fmla="*/ 81 w 116"/>
                <a:gd name="T59" fmla="*/ 35 h 101"/>
                <a:gd name="T60" fmla="*/ 27 w 116"/>
                <a:gd name="T61" fmla="*/ 19 h 101"/>
                <a:gd name="T62" fmla="*/ 1 w 116"/>
                <a:gd name="T63" fmla="*/ 8 h 101"/>
                <a:gd name="T64" fmla="*/ 27 w 116"/>
                <a:gd name="T65" fmla="*/ 1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6" h="101">
                  <a:moveTo>
                    <a:pt x="32" y="91"/>
                  </a:moveTo>
                  <a:cubicBezTo>
                    <a:pt x="28" y="91"/>
                    <a:pt x="25" y="88"/>
                    <a:pt x="25" y="84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88"/>
                    <a:pt x="9" y="88"/>
                    <a:pt x="9" y="88"/>
                  </a:cubicBezTo>
                  <a:cubicBezTo>
                    <a:pt x="9" y="96"/>
                    <a:pt x="16" y="101"/>
                    <a:pt x="22" y="101"/>
                  </a:cubicBezTo>
                  <a:cubicBezTo>
                    <a:pt x="116" y="101"/>
                    <a:pt x="116" y="101"/>
                    <a:pt x="116" y="101"/>
                  </a:cubicBezTo>
                  <a:cubicBezTo>
                    <a:pt x="116" y="91"/>
                    <a:pt x="116" y="91"/>
                    <a:pt x="116" y="91"/>
                  </a:cubicBezTo>
                  <a:lnTo>
                    <a:pt x="32" y="91"/>
                  </a:lnTo>
                  <a:close/>
                  <a:moveTo>
                    <a:pt x="71" y="21"/>
                  </a:moveTo>
                  <a:cubicBezTo>
                    <a:pt x="64" y="16"/>
                    <a:pt x="56" y="13"/>
                    <a:pt x="56" y="13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43" y="86"/>
                    <a:pt x="49" y="83"/>
                    <a:pt x="49" y="77"/>
                  </a:cubicBezTo>
                  <a:cubicBezTo>
                    <a:pt x="49" y="68"/>
                    <a:pt x="49" y="68"/>
                    <a:pt x="49" y="68"/>
                  </a:cubicBezTo>
                  <a:cubicBezTo>
                    <a:pt x="66" y="68"/>
                    <a:pt x="66" y="68"/>
                    <a:pt x="66" y="68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77" y="86"/>
                    <a:pt x="81" y="83"/>
                    <a:pt x="81" y="77"/>
                  </a:cubicBezTo>
                  <a:cubicBezTo>
                    <a:pt x="81" y="68"/>
                    <a:pt x="81" y="68"/>
                    <a:pt x="81" y="68"/>
                  </a:cubicBezTo>
                  <a:cubicBezTo>
                    <a:pt x="99" y="68"/>
                    <a:pt x="99" y="68"/>
                    <a:pt x="99" y="68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99" y="74"/>
                    <a:pt x="96" y="75"/>
                    <a:pt x="94" y="75"/>
                  </a:cubicBezTo>
                  <a:cubicBezTo>
                    <a:pt x="87" y="75"/>
                    <a:pt x="87" y="75"/>
                    <a:pt x="87" y="75"/>
                  </a:cubicBezTo>
                  <a:cubicBezTo>
                    <a:pt x="90" y="86"/>
                    <a:pt x="90" y="86"/>
                    <a:pt x="90" y="86"/>
                  </a:cubicBezTo>
                  <a:cubicBezTo>
                    <a:pt x="101" y="86"/>
                    <a:pt x="101" y="86"/>
                    <a:pt x="101" y="86"/>
                  </a:cubicBezTo>
                  <a:cubicBezTo>
                    <a:pt x="108" y="86"/>
                    <a:pt x="114" y="80"/>
                    <a:pt x="114" y="74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29"/>
                    <a:pt x="110" y="25"/>
                    <a:pt x="105" y="25"/>
                  </a:cubicBezTo>
                  <a:cubicBezTo>
                    <a:pt x="88" y="25"/>
                    <a:pt x="88" y="25"/>
                    <a:pt x="88" y="25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90" y="10"/>
                    <a:pt x="90" y="10"/>
                    <a:pt x="90" y="10"/>
                  </a:cubicBezTo>
                  <a:lnTo>
                    <a:pt x="71" y="21"/>
                  </a:lnTo>
                  <a:close/>
                  <a:moveTo>
                    <a:pt x="66" y="58"/>
                  </a:moveTo>
                  <a:cubicBezTo>
                    <a:pt x="49" y="58"/>
                    <a:pt x="49" y="58"/>
                    <a:pt x="49" y="58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66" y="52"/>
                    <a:pt x="66" y="52"/>
                    <a:pt x="66" y="52"/>
                  </a:cubicBezTo>
                  <a:lnTo>
                    <a:pt x="66" y="58"/>
                  </a:lnTo>
                  <a:close/>
                  <a:moveTo>
                    <a:pt x="66" y="42"/>
                  </a:moveTo>
                  <a:cubicBezTo>
                    <a:pt x="49" y="42"/>
                    <a:pt x="49" y="42"/>
                    <a:pt x="49" y="42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66" y="35"/>
                    <a:pt x="66" y="35"/>
                    <a:pt x="66" y="35"/>
                  </a:cubicBezTo>
                  <a:lnTo>
                    <a:pt x="66" y="42"/>
                  </a:lnTo>
                  <a:close/>
                  <a:moveTo>
                    <a:pt x="99" y="58"/>
                  </a:moveTo>
                  <a:cubicBezTo>
                    <a:pt x="81" y="58"/>
                    <a:pt x="81" y="58"/>
                    <a:pt x="81" y="58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99" y="52"/>
                    <a:pt x="99" y="52"/>
                    <a:pt x="99" y="52"/>
                  </a:cubicBezTo>
                  <a:lnTo>
                    <a:pt x="99" y="58"/>
                  </a:lnTo>
                  <a:close/>
                  <a:moveTo>
                    <a:pt x="99" y="35"/>
                  </a:moveTo>
                  <a:cubicBezTo>
                    <a:pt x="99" y="42"/>
                    <a:pt x="99" y="42"/>
                    <a:pt x="99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35"/>
                    <a:pt x="81" y="35"/>
                    <a:pt x="81" y="35"/>
                  </a:cubicBezTo>
                  <a:lnTo>
                    <a:pt x="99" y="35"/>
                  </a:lnTo>
                  <a:close/>
                  <a:moveTo>
                    <a:pt x="27" y="19"/>
                  </a:moveTo>
                  <a:cubicBezTo>
                    <a:pt x="19" y="8"/>
                    <a:pt x="10" y="3"/>
                    <a:pt x="10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6" y="27"/>
                    <a:pt x="16" y="27"/>
                    <a:pt x="16" y="27"/>
                  </a:cubicBezTo>
                  <a:lnTo>
                    <a:pt x="27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2"/>
            <p:cNvSpPr>
              <a:spLocks noEditPoints="1"/>
            </p:cNvSpPr>
            <p:nvPr/>
          </p:nvSpPr>
          <p:spPr bwMode="auto">
            <a:xfrm>
              <a:off x="5026026" y="4149725"/>
              <a:ext cx="438150" cy="396875"/>
            </a:xfrm>
            <a:custGeom>
              <a:avLst/>
              <a:gdLst>
                <a:gd name="T0" fmla="*/ 58 w 117"/>
                <a:gd name="T1" fmla="*/ 68 h 106"/>
                <a:gd name="T2" fmla="*/ 51 w 117"/>
                <a:gd name="T3" fmla="*/ 70 h 106"/>
                <a:gd name="T4" fmla="*/ 51 w 117"/>
                <a:gd name="T5" fmla="*/ 13 h 106"/>
                <a:gd name="T6" fmla="*/ 41 w 117"/>
                <a:gd name="T7" fmla="*/ 3 h 106"/>
                <a:gd name="T8" fmla="*/ 2 w 117"/>
                <a:gd name="T9" fmla="*/ 3 h 106"/>
                <a:gd name="T10" fmla="*/ 2 w 117"/>
                <a:gd name="T11" fmla="*/ 13 h 106"/>
                <a:gd name="T12" fmla="*/ 35 w 117"/>
                <a:gd name="T13" fmla="*/ 13 h 106"/>
                <a:gd name="T14" fmla="*/ 35 w 117"/>
                <a:gd name="T15" fmla="*/ 29 h 106"/>
                <a:gd name="T16" fmla="*/ 22 w 117"/>
                <a:gd name="T17" fmla="*/ 29 h 106"/>
                <a:gd name="T18" fmla="*/ 22 w 117"/>
                <a:gd name="T19" fmla="*/ 18 h 106"/>
                <a:gd name="T20" fmla="*/ 7 w 117"/>
                <a:gd name="T21" fmla="*/ 18 h 106"/>
                <a:gd name="T22" fmla="*/ 7 w 117"/>
                <a:gd name="T23" fmla="*/ 81 h 106"/>
                <a:gd name="T24" fmla="*/ 0 w 117"/>
                <a:gd name="T25" fmla="*/ 83 h 106"/>
                <a:gd name="T26" fmla="*/ 0 w 117"/>
                <a:gd name="T27" fmla="*/ 94 h 106"/>
                <a:gd name="T28" fmla="*/ 35 w 117"/>
                <a:gd name="T29" fmla="*/ 85 h 106"/>
                <a:gd name="T30" fmla="*/ 35 w 117"/>
                <a:gd name="T31" fmla="*/ 106 h 106"/>
                <a:gd name="T32" fmla="*/ 41 w 117"/>
                <a:gd name="T33" fmla="*/ 106 h 106"/>
                <a:gd name="T34" fmla="*/ 51 w 117"/>
                <a:gd name="T35" fmla="*/ 98 h 106"/>
                <a:gd name="T36" fmla="*/ 51 w 117"/>
                <a:gd name="T37" fmla="*/ 81 h 106"/>
                <a:gd name="T38" fmla="*/ 58 w 117"/>
                <a:gd name="T39" fmla="*/ 79 h 106"/>
                <a:gd name="T40" fmla="*/ 58 w 117"/>
                <a:gd name="T41" fmla="*/ 68 h 106"/>
                <a:gd name="T42" fmla="*/ 35 w 117"/>
                <a:gd name="T43" fmla="*/ 74 h 106"/>
                <a:gd name="T44" fmla="*/ 22 w 117"/>
                <a:gd name="T45" fmla="*/ 77 h 106"/>
                <a:gd name="T46" fmla="*/ 22 w 117"/>
                <a:gd name="T47" fmla="*/ 61 h 106"/>
                <a:gd name="T48" fmla="*/ 35 w 117"/>
                <a:gd name="T49" fmla="*/ 61 h 106"/>
                <a:gd name="T50" fmla="*/ 35 w 117"/>
                <a:gd name="T51" fmla="*/ 74 h 106"/>
                <a:gd name="T52" fmla="*/ 35 w 117"/>
                <a:gd name="T53" fmla="*/ 51 h 106"/>
                <a:gd name="T54" fmla="*/ 22 w 117"/>
                <a:gd name="T55" fmla="*/ 51 h 106"/>
                <a:gd name="T56" fmla="*/ 22 w 117"/>
                <a:gd name="T57" fmla="*/ 39 h 106"/>
                <a:gd name="T58" fmla="*/ 35 w 117"/>
                <a:gd name="T59" fmla="*/ 39 h 106"/>
                <a:gd name="T60" fmla="*/ 35 w 117"/>
                <a:gd name="T61" fmla="*/ 51 h 106"/>
                <a:gd name="T62" fmla="*/ 95 w 117"/>
                <a:gd name="T63" fmla="*/ 59 h 106"/>
                <a:gd name="T64" fmla="*/ 114 w 117"/>
                <a:gd name="T65" fmla="*/ 59 h 106"/>
                <a:gd name="T66" fmla="*/ 114 w 117"/>
                <a:gd name="T67" fmla="*/ 49 h 106"/>
                <a:gd name="T68" fmla="*/ 93 w 117"/>
                <a:gd name="T69" fmla="*/ 49 h 106"/>
                <a:gd name="T70" fmla="*/ 93 w 117"/>
                <a:gd name="T71" fmla="*/ 33 h 106"/>
                <a:gd name="T72" fmla="*/ 114 w 117"/>
                <a:gd name="T73" fmla="*/ 33 h 106"/>
                <a:gd name="T74" fmla="*/ 114 w 117"/>
                <a:gd name="T75" fmla="*/ 23 h 106"/>
                <a:gd name="T76" fmla="*/ 100 w 117"/>
                <a:gd name="T77" fmla="*/ 23 h 106"/>
                <a:gd name="T78" fmla="*/ 113 w 117"/>
                <a:gd name="T79" fmla="*/ 8 h 106"/>
                <a:gd name="T80" fmla="*/ 101 w 117"/>
                <a:gd name="T81" fmla="*/ 0 h 106"/>
                <a:gd name="T82" fmla="*/ 85 w 117"/>
                <a:gd name="T83" fmla="*/ 23 h 106"/>
                <a:gd name="T84" fmla="*/ 74 w 117"/>
                <a:gd name="T85" fmla="*/ 23 h 106"/>
                <a:gd name="T86" fmla="*/ 83 w 117"/>
                <a:gd name="T87" fmla="*/ 17 h 106"/>
                <a:gd name="T88" fmla="*/ 69 w 117"/>
                <a:gd name="T89" fmla="*/ 0 h 106"/>
                <a:gd name="T90" fmla="*/ 60 w 117"/>
                <a:gd name="T91" fmla="*/ 5 h 106"/>
                <a:gd name="T92" fmla="*/ 71 w 117"/>
                <a:gd name="T93" fmla="*/ 23 h 106"/>
                <a:gd name="T94" fmla="*/ 57 w 117"/>
                <a:gd name="T95" fmla="*/ 23 h 106"/>
                <a:gd name="T96" fmla="*/ 57 w 117"/>
                <a:gd name="T97" fmla="*/ 33 h 106"/>
                <a:gd name="T98" fmla="*/ 76 w 117"/>
                <a:gd name="T99" fmla="*/ 33 h 106"/>
                <a:gd name="T100" fmla="*/ 76 w 117"/>
                <a:gd name="T101" fmla="*/ 49 h 106"/>
                <a:gd name="T102" fmla="*/ 57 w 117"/>
                <a:gd name="T103" fmla="*/ 49 h 106"/>
                <a:gd name="T104" fmla="*/ 57 w 117"/>
                <a:gd name="T105" fmla="*/ 59 h 106"/>
                <a:gd name="T106" fmla="*/ 74 w 117"/>
                <a:gd name="T107" fmla="*/ 59 h 106"/>
                <a:gd name="T108" fmla="*/ 55 w 117"/>
                <a:gd name="T109" fmla="*/ 105 h 106"/>
                <a:gd name="T110" fmla="*/ 63 w 117"/>
                <a:gd name="T111" fmla="*/ 105 h 106"/>
                <a:gd name="T112" fmla="*/ 73 w 117"/>
                <a:gd name="T113" fmla="*/ 98 h 106"/>
                <a:gd name="T114" fmla="*/ 85 w 117"/>
                <a:gd name="T115" fmla="*/ 71 h 106"/>
                <a:gd name="T116" fmla="*/ 101 w 117"/>
                <a:gd name="T117" fmla="*/ 105 h 106"/>
                <a:gd name="T118" fmla="*/ 117 w 117"/>
                <a:gd name="T119" fmla="*/ 105 h 106"/>
                <a:gd name="T120" fmla="*/ 95 w 117"/>
                <a:gd name="T121" fmla="*/ 5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7" h="106">
                  <a:moveTo>
                    <a:pt x="58" y="68"/>
                  </a:moveTo>
                  <a:cubicBezTo>
                    <a:pt x="51" y="70"/>
                    <a:pt x="51" y="70"/>
                    <a:pt x="51" y="70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1" y="6"/>
                    <a:pt x="46" y="3"/>
                    <a:pt x="4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81"/>
                    <a:pt x="7" y="81"/>
                    <a:pt x="7" y="81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106"/>
                    <a:pt x="35" y="106"/>
                    <a:pt x="35" y="106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46" y="106"/>
                    <a:pt x="49" y="103"/>
                    <a:pt x="51" y="98"/>
                  </a:cubicBezTo>
                  <a:cubicBezTo>
                    <a:pt x="51" y="81"/>
                    <a:pt x="51" y="81"/>
                    <a:pt x="51" y="81"/>
                  </a:cubicBezTo>
                  <a:cubicBezTo>
                    <a:pt x="58" y="79"/>
                    <a:pt x="58" y="79"/>
                    <a:pt x="58" y="79"/>
                  </a:cubicBezTo>
                  <a:lnTo>
                    <a:pt x="58" y="68"/>
                  </a:lnTo>
                  <a:close/>
                  <a:moveTo>
                    <a:pt x="35" y="74"/>
                  </a:moveTo>
                  <a:cubicBezTo>
                    <a:pt x="22" y="77"/>
                    <a:pt x="22" y="77"/>
                    <a:pt x="22" y="77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35" y="61"/>
                    <a:pt x="35" y="61"/>
                    <a:pt x="35" y="61"/>
                  </a:cubicBezTo>
                  <a:lnTo>
                    <a:pt x="35" y="74"/>
                  </a:lnTo>
                  <a:close/>
                  <a:moveTo>
                    <a:pt x="35" y="51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35" y="39"/>
                    <a:pt x="35" y="39"/>
                    <a:pt x="35" y="39"/>
                  </a:cubicBezTo>
                  <a:lnTo>
                    <a:pt x="35" y="51"/>
                  </a:lnTo>
                  <a:close/>
                  <a:moveTo>
                    <a:pt x="95" y="59"/>
                  </a:moveTo>
                  <a:cubicBezTo>
                    <a:pt x="114" y="59"/>
                    <a:pt x="114" y="59"/>
                    <a:pt x="114" y="59"/>
                  </a:cubicBezTo>
                  <a:cubicBezTo>
                    <a:pt x="114" y="49"/>
                    <a:pt x="114" y="49"/>
                    <a:pt x="114" y="49"/>
                  </a:cubicBezTo>
                  <a:cubicBezTo>
                    <a:pt x="93" y="49"/>
                    <a:pt x="93" y="49"/>
                    <a:pt x="93" y="49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75" y="7"/>
                    <a:pt x="69" y="0"/>
                    <a:pt x="69" y="0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49"/>
                    <a:pt x="76" y="49"/>
                    <a:pt x="76" y="49"/>
                  </a:cubicBezTo>
                  <a:cubicBezTo>
                    <a:pt x="57" y="49"/>
                    <a:pt x="57" y="49"/>
                    <a:pt x="57" y="4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55" y="105"/>
                    <a:pt x="55" y="105"/>
                    <a:pt x="55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7" y="105"/>
                    <a:pt x="72" y="102"/>
                    <a:pt x="73" y="98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101" y="105"/>
                    <a:pt x="101" y="105"/>
                    <a:pt x="101" y="105"/>
                  </a:cubicBezTo>
                  <a:cubicBezTo>
                    <a:pt x="117" y="105"/>
                    <a:pt x="117" y="105"/>
                    <a:pt x="117" y="105"/>
                  </a:cubicBezTo>
                  <a:lnTo>
                    <a:pt x="95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3"/>
            <p:cNvSpPr>
              <a:spLocks noEditPoints="1"/>
            </p:cNvSpPr>
            <p:nvPr/>
          </p:nvSpPr>
          <p:spPr bwMode="auto">
            <a:xfrm>
              <a:off x="4046538" y="4149725"/>
              <a:ext cx="428625" cy="396875"/>
            </a:xfrm>
            <a:custGeom>
              <a:avLst/>
              <a:gdLst>
                <a:gd name="T0" fmla="*/ 102 w 114"/>
                <a:gd name="T1" fmla="*/ 15 h 106"/>
                <a:gd name="T2" fmla="*/ 66 w 114"/>
                <a:gd name="T3" fmla="*/ 15 h 106"/>
                <a:gd name="T4" fmla="*/ 66 w 114"/>
                <a:gd name="T5" fmla="*/ 0 h 106"/>
                <a:gd name="T6" fmla="*/ 48 w 114"/>
                <a:gd name="T7" fmla="*/ 0 h 106"/>
                <a:gd name="T8" fmla="*/ 48 w 114"/>
                <a:gd name="T9" fmla="*/ 15 h 106"/>
                <a:gd name="T10" fmla="*/ 24 w 114"/>
                <a:gd name="T11" fmla="*/ 15 h 106"/>
                <a:gd name="T12" fmla="*/ 24 w 114"/>
                <a:gd name="T13" fmla="*/ 25 h 106"/>
                <a:gd name="T14" fmla="*/ 48 w 114"/>
                <a:gd name="T15" fmla="*/ 25 h 106"/>
                <a:gd name="T16" fmla="*/ 48 w 114"/>
                <a:gd name="T17" fmla="*/ 67 h 106"/>
                <a:gd name="T18" fmla="*/ 18 w 114"/>
                <a:gd name="T19" fmla="*/ 67 h 106"/>
                <a:gd name="T20" fmla="*/ 18 w 114"/>
                <a:gd name="T21" fmla="*/ 15 h 106"/>
                <a:gd name="T22" fmla="*/ 0 w 114"/>
                <a:gd name="T23" fmla="*/ 15 h 106"/>
                <a:gd name="T24" fmla="*/ 0 w 114"/>
                <a:gd name="T25" fmla="*/ 76 h 106"/>
                <a:gd name="T26" fmla="*/ 48 w 114"/>
                <a:gd name="T27" fmla="*/ 76 h 106"/>
                <a:gd name="T28" fmla="*/ 48 w 114"/>
                <a:gd name="T29" fmla="*/ 106 h 106"/>
                <a:gd name="T30" fmla="*/ 50 w 114"/>
                <a:gd name="T31" fmla="*/ 106 h 106"/>
                <a:gd name="T32" fmla="*/ 66 w 114"/>
                <a:gd name="T33" fmla="*/ 94 h 106"/>
                <a:gd name="T34" fmla="*/ 66 w 114"/>
                <a:gd name="T35" fmla="*/ 76 h 106"/>
                <a:gd name="T36" fmla="*/ 98 w 114"/>
                <a:gd name="T37" fmla="*/ 76 h 106"/>
                <a:gd name="T38" fmla="*/ 114 w 114"/>
                <a:gd name="T39" fmla="*/ 62 h 106"/>
                <a:gd name="T40" fmla="*/ 114 w 114"/>
                <a:gd name="T41" fmla="*/ 25 h 106"/>
                <a:gd name="T42" fmla="*/ 102 w 114"/>
                <a:gd name="T43" fmla="*/ 15 h 106"/>
                <a:gd name="T44" fmla="*/ 95 w 114"/>
                <a:gd name="T45" fmla="*/ 60 h 106"/>
                <a:gd name="T46" fmla="*/ 88 w 114"/>
                <a:gd name="T47" fmla="*/ 67 h 106"/>
                <a:gd name="T48" fmla="*/ 66 w 114"/>
                <a:gd name="T49" fmla="*/ 67 h 106"/>
                <a:gd name="T50" fmla="*/ 66 w 114"/>
                <a:gd name="T51" fmla="*/ 25 h 106"/>
                <a:gd name="T52" fmla="*/ 95 w 114"/>
                <a:gd name="T53" fmla="*/ 25 h 106"/>
                <a:gd name="T54" fmla="*/ 95 w 114"/>
                <a:gd name="T55" fmla="*/ 6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4" h="106">
                  <a:moveTo>
                    <a:pt x="102" y="15"/>
                  </a:moveTo>
                  <a:cubicBezTo>
                    <a:pt x="66" y="15"/>
                    <a:pt x="66" y="15"/>
                    <a:pt x="66" y="15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8" y="106"/>
                    <a:pt x="48" y="106"/>
                    <a:pt x="48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61" y="105"/>
                    <a:pt x="66" y="101"/>
                    <a:pt x="66" y="94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98" y="76"/>
                    <a:pt x="98" y="76"/>
                    <a:pt x="98" y="76"/>
                  </a:cubicBezTo>
                  <a:cubicBezTo>
                    <a:pt x="107" y="76"/>
                    <a:pt x="114" y="70"/>
                    <a:pt x="114" y="62"/>
                  </a:cubicBezTo>
                  <a:cubicBezTo>
                    <a:pt x="114" y="25"/>
                    <a:pt x="114" y="25"/>
                    <a:pt x="114" y="25"/>
                  </a:cubicBezTo>
                  <a:cubicBezTo>
                    <a:pt x="114" y="19"/>
                    <a:pt x="109" y="15"/>
                    <a:pt x="102" y="15"/>
                  </a:cubicBezTo>
                  <a:close/>
                  <a:moveTo>
                    <a:pt x="95" y="60"/>
                  </a:moveTo>
                  <a:cubicBezTo>
                    <a:pt x="95" y="64"/>
                    <a:pt x="92" y="67"/>
                    <a:pt x="88" y="67"/>
                  </a:cubicBezTo>
                  <a:cubicBezTo>
                    <a:pt x="66" y="67"/>
                    <a:pt x="66" y="67"/>
                    <a:pt x="66" y="67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95" y="25"/>
                    <a:pt x="95" y="25"/>
                    <a:pt x="95" y="25"/>
                  </a:cubicBezTo>
                  <a:lnTo>
                    <a:pt x="95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4"/>
            <p:cNvSpPr>
              <a:spLocks noEditPoints="1"/>
            </p:cNvSpPr>
            <p:nvPr/>
          </p:nvSpPr>
          <p:spPr bwMode="auto">
            <a:xfrm>
              <a:off x="4538663" y="4157663"/>
              <a:ext cx="423863" cy="377825"/>
            </a:xfrm>
            <a:custGeom>
              <a:avLst/>
              <a:gdLst>
                <a:gd name="T0" fmla="*/ 101 w 113"/>
                <a:gd name="T1" fmla="*/ 0 h 101"/>
                <a:gd name="T2" fmla="*/ 23 w 113"/>
                <a:gd name="T3" fmla="*/ 0 h 101"/>
                <a:gd name="T4" fmla="*/ 23 w 113"/>
                <a:gd name="T5" fmla="*/ 10 h 101"/>
                <a:gd name="T6" fmla="*/ 96 w 113"/>
                <a:gd name="T7" fmla="*/ 10 h 101"/>
                <a:gd name="T8" fmla="*/ 96 w 113"/>
                <a:gd name="T9" fmla="*/ 84 h 101"/>
                <a:gd name="T10" fmla="*/ 88 w 113"/>
                <a:gd name="T11" fmla="*/ 91 h 101"/>
                <a:gd name="T12" fmla="*/ 17 w 113"/>
                <a:gd name="T13" fmla="*/ 91 h 101"/>
                <a:gd name="T14" fmla="*/ 17 w 113"/>
                <a:gd name="T15" fmla="*/ 0 h 101"/>
                <a:gd name="T16" fmla="*/ 0 w 113"/>
                <a:gd name="T17" fmla="*/ 0 h 101"/>
                <a:gd name="T18" fmla="*/ 0 w 113"/>
                <a:gd name="T19" fmla="*/ 101 h 101"/>
                <a:gd name="T20" fmla="*/ 97 w 113"/>
                <a:gd name="T21" fmla="*/ 101 h 101"/>
                <a:gd name="T22" fmla="*/ 113 w 113"/>
                <a:gd name="T23" fmla="*/ 86 h 101"/>
                <a:gd name="T24" fmla="*/ 113 w 113"/>
                <a:gd name="T25" fmla="*/ 11 h 101"/>
                <a:gd name="T26" fmla="*/ 101 w 113"/>
                <a:gd name="T27" fmla="*/ 0 h 101"/>
                <a:gd name="T28" fmla="*/ 90 w 113"/>
                <a:gd name="T29" fmla="*/ 71 h 101"/>
                <a:gd name="T30" fmla="*/ 81 w 113"/>
                <a:gd name="T31" fmla="*/ 71 h 101"/>
                <a:gd name="T32" fmla="*/ 87 w 113"/>
                <a:gd name="T33" fmla="*/ 64 h 101"/>
                <a:gd name="T34" fmla="*/ 74 w 113"/>
                <a:gd name="T35" fmla="*/ 55 h 101"/>
                <a:gd name="T36" fmla="*/ 67 w 113"/>
                <a:gd name="T37" fmla="*/ 61 h 101"/>
                <a:gd name="T38" fmla="*/ 77 w 113"/>
                <a:gd name="T39" fmla="*/ 71 h 101"/>
                <a:gd name="T40" fmla="*/ 64 w 113"/>
                <a:gd name="T41" fmla="*/ 71 h 101"/>
                <a:gd name="T42" fmla="*/ 64 w 113"/>
                <a:gd name="T43" fmla="*/ 54 h 101"/>
                <a:gd name="T44" fmla="*/ 89 w 113"/>
                <a:gd name="T45" fmla="*/ 54 h 101"/>
                <a:gd name="T46" fmla="*/ 89 w 113"/>
                <a:gd name="T47" fmla="*/ 43 h 101"/>
                <a:gd name="T48" fmla="*/ 64 w 113"/>
                <a:gd name="T49" fmla="*/ 43 h 101"/>
                <a:gd name="T50" fmla="*/ 64 w 113"/>
                <a:gd name="T51" fmla="*/ 31 h 101"/>
                <a:gd name="T52" fmla="*/ 89 w 113"/>
                <a:gd name="T53" fmla="*/ 31 h 101"/>
                <a:gd name="T54" fmla="*/ 89 w 113"/>
                <a:gd name="T55" fmla="*/ 21 h 101"/>
                <a:gd name="T56" fmla="*/ 24 w 113"/>
                <a:gd name="T57" fmla="*/ 21 h 101"/>
                <a:gd name="T58" fmla="*/ 24 w 113"/>
                <a:gd name="T59" fmla="*/ 31 h 101"/>
                <a:gd name="T60" fmla="*/ 46 w 113"/>
                <a:gd name="T61" fmla="*/ 31 h 101"/>
                <a:gd name="T62" fmla="*/ 46 w 113"/>
                <a:gd name="T63" fmla="*/ 43 h 101"/>
                <a:gd name="T64" fmla="*/ 24 w 113"/>
                <a:gd name="T65" fmla="*/ 43 h 101"/>
                <a:gd name="T66" fmla="*/ 24 w 113"/>
                <a:gd name="T67" fmla="*/ 54 h 101"/>
                <a:gd name="T68" fmla="*/ 46 w 113"/>
                <a:gd name="T69" fmla="*/ 54 h 101"/>
                <a:gd name="T70" fmla="*/ 46 w 113"/>
                <a:gd name="T71" fmla="*/ 71 h 101"/>
                <a:gd name="T72" fmla="*/ 23 w 113"/>
                <a:gd name="T73" fmla="*/ 71 h 101"/>
                <a:gd name="T74" fmla="*/ 23 w 113"/>
                <a:gd name="T75" fmla="*/ 81 h 101"/>
                <a:gd name="T76" fmla="*/ 90 w 113"/>
                <a:gd name="T77" fmla="*/ 81 h 101"/>
                <a:gd name="T78" fmla="*/ 90 w 113"/>
                <a:gd name="T79" fmla="*/ 7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3" h="101">
                  <a:moveTo>
                    <a:pt x="101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96" y="10"/>
                    <a:pt x="96" y="10"/>
                    <a:pt x="96" y="10"/>
                  </a:cubicBezTo>
                  <a:cubicBezTo>
                    <a:pt x="96" y="84"/>
                    <a:pt x="96" y="84"/>
                    <a:pt x="96" y="84"/>
                  </a:cubicBezTo>
                  <a:cubicBezTo>
                    <a:pt x="96" y="88"/>
                    <a:pt x="92" y="91"/>
                    <a:pt x="88" y="91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97" y="101"/>
                    <a:pt x="97" y="101"/>
                    <a:pt x="97" y="101"/>
                  </a:cubicBezTo>
                  <a:cubicBezTo>
                    <a:pt x="106" y="101"/>
                    <a:pt x="113" y="95"/>
                    <a:pt x="113" y="86"/>
                  </a:cubicBezTo>
                  <a:cubicBezTo>
                    <a:pt x="113" y="11"/>
                    <a:pt x="113" y="11"/>
                    <a:pt x="113" y="11"/>
                  </a:cubicBezTo>
                  <a:cubicBezTo>
                    <a:pt x="113" y="5"/>
                    <a:pt x="108" y="0"/>
                    <a:pt x="101" y="0"/>
                  </a:cubicBezTo>
                  <a:close/>
                  <a:moveTo>
                    <a:pt x="90" y="71"/>
                  </a:moveTo>
                  <a:cubicBezTo>
                    <a:pt x="81" y="71"/>
                    <a:pt x="81" y="71"/>
                    <a:pt x="81" y="71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0" y="58"/>
                    <a:pt x="74" y="55"/>
                    <a:pt x="74" y="55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77" y="71"/>
                    <a:pt x="77" y="71"/>
                    <a:pt x="77" y="71"/>
                  </a:cubicBezTo>
                  <a:cubicBezTo>
                    <a:pt x="64" y="71"/>
                    <a:pt x="64" y="71"/>
                    <a:pt x="64" y="71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89" y="54"/>
                    <a:pt x="89" y="54"/>
                    <a:pt x="89" y="54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89" y="31"/>
                    <a:pt x="89" y="31"/>
                    <a:pt x="89" y="31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23" y="71"/>
                    <a:pt x="23" y="71"/>
                    <a:pt x="23" y="7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90" y="81"/>
                    <a:pt x="90" y="81"/>
                    <a:pt x="90" y="81"/>
                  </a:cubicBezTo>
                  <a:lnTo>
                    <a:pt x="90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41" name="组合 1040"/>
          <p:cNvGrpSpPr/>
          <p:nvPr/>
        </p:nvGrpSpPr>
        <p:grpSpPr>
          <a:xfrm>
            <a:off x="7602538" y="1705992"/>
            <a:ext cx="2803526" cy="1008062"/>
            <a:chOff x="7602538" y="2935288"/>
            <a:chExt cx="2803526" cy="1008062"/>
          </a:xfr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3" name="Freeform 25"/>
            <p:cNvSpPr>
              <a:spLocks noEditPoints="1"/>
            </p:cNvSpPr>
            <p:nvPr/>
          </p:nvSpPr>
          <p:spPr bwMode="auto">
            <a:xfrm>
              <a:off x="9502776" y="2935288"/>
              <a:ext cx="903288" cy="835025"/>
            </a:xfrm>
            <a:custGeom>
              <a:avLst/>
              <a:gdLst>
                <a:gd name="T0" fmla="*/ 241 w 241"/>
                <a:gd name="T1" fmla="*/ 111 h 223"/>
                <a:gd name="T2" fmla="*/ 121 w 241"/>
                <a:gd name="T3" fmla="*/ 0 h 223"/>
                <a:gd name="T4" fmla="*/ 0 w 241"/>
                <a:gd name="T5" fmla="*/ 111 h 223"/>
                <a:gd name="T6" fmla="*/ 121 w 241"/>
                <a:gd name="T7" fmla="*/ 223 h 223"/>
                <a:gd name="T8" fmla="*/ 241 w 241"/>
                <a:gd name="T9" fmla="*/ 111 h 223"/>
                <a:gd name="T10" fmla="*/ 121 w 241"/>
                <a:gd name="T11" fmla="*/ 150 h 223"/>
                <a:gd name="T12" fmla="*/ 79 w 241"/>
                <a:gd name="T13" fmla="*/ 111 h 223"/>
                <a:gd name="T14" fmla="*/ 121 w 241"/>
                <a:gd name="T15" fmla="*/ 73 h 223"/>
                <a:gd name="T16" fmla="*/ 162 w 241"/>
                <a:gd name="T17" fmla="*/ 111 h 223"/>
                <a:gd name="T18" fmla="*/ 121 w 241"/>
                <a:gd name="T19" fmla="*/ 15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1" h="223">
                  <a:moveTo>
                    <a:pt x="241" y="111"/>
                  </a:moveTo>
                  <a:cubicBezTo>
                    <a:pt x="241" y="50"/>
                    <a:pt x="187" y="0"/>
                    <a:pt x="121" y="0"/>
                  </a:cubicBezTo>
                  <a:cubicBezTo>
                    <a:pt x="54" y="0"/>
                    <a:pt x="0" y="50"/>
                    <a:pt x="0" y="111"/>
                  </a:cubicBezTo>
                  <a:cubicBezTo>
                    <a:pt x="0" y="173"/>
                    <a:pt x="54" y="223"/>
                    <a:pt x="121" y="223"/>
                  </a:cubicBezTo>
                  <a:cubicBezTo>
                    <a:pt x="187" y="223"/>
                    <a:pt x="241" y="173"/>
                    <a:pt x="241" y="111"/>
                  </a:cubicBezTo>
                  <a:close/>
                  <a:moveTo>
                    <a:pt x="121" y="150"/>
                  </a:moveTo>
                  <a:cubicBezTo>
                    <a:pt x="98" y="150"/>
                    <a:pt x="79" y="132"/>
                    <a:pt x="79" y="111"/>
                  </a:cubicBezTo>
                  <a:cubicBezTo>
                    <a:pt x="79" y="90"/>
                    <a:pt x="98" y="73"/>
                    <a:pt x="121" y="73"/>
                  </a:cubicBezTo>
                  <a:cubicBezTo>
                    <a:pt x="143" y="73"/>
                    <a:pt x="162" y="90"/>
                    <a:pt x="162" y="111"/>
                  </a:cubicBezTo>
                  <a:cubicBezTo>
                    <a:pt x="162" y="132"/>
                    <a:pt x="143" y="150"/>
                    <a:pt x="121" y="1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6"/>
            <p:cNvSpPr>
              <a:spLocks/>
            </p:cNvSpPr>
            <p:nvPr/>
          </p:nvSpPr>
          <p:spPr bwMode="auto">
            <a:xfrm>
              <a:off x="7602538" y="3054350"/>
              <a:ext cx="2241550" cy="889000"/>
            </a:xfrm>
            <a:custGeom>
              <a:avLst/>
              <a:gdLst>
                <a:gd name="T0" fmla="*/ 1412 w 1412"/>
                <a:gd name="T1" fmla="*/ 123 h 560"/>
                <a:gd name="T2" fmla="*/ 1280 w 1412"/>
                <a:gd name="T3" fmla="*/ 0 h 560"/>
                <a:gd name="T4" fmla="*/ 942 w 1412"/>
                <a:gd name="T5" fmla="*/ 317 h 560"/>
                <a:gd name="T6" fmla="*/ 670 w 1412"/>
                <a:gd name="T7" fmla="*/ 64 h 560"/>
                <a:gd name="T8" fmla="*/ 540 w 1412"/>
                <a:gd name="T9" fmla="*/ 187 h 560"/>
                <a:gd name="T10" fmla="*/ 540 w 1412"/>
                <a:gd name="T11" fmla="*/ 187 h 560"/>
                <a:gd name="T12" fmla="*/ 401 w 1412"/>
                <a:gd name="T13" fmla="*/ 317 h 560"/>
                <a:gd name="T14" fmla="*/ 132 w 1412"/>
                <a:gd name="T15" fmla="*/ 64 h 560"/>
                <a:gd name="T16" fmla="*/ 0 w 1412"/>
                <a:gd name="T17" fmla="*/ 187 h 560"/>
                <a:gd name="T18" fmla="*/ 401 w 1412"/>
                <a:gd name="T19" fmla="*/ 560 h 560"/>
                <a:gd name="T20" fmla="*/ 458 w 1412"/>
                <a:gd name="T21" fmla="*/ 508 h 560"/>
                <a:gd name="T22" fmla="*/ 458 w 1412"/>
                <a:gd name="T23" fmla="*/ 508 h 560"/>
                <a:gd name="T24" fmla="*/ 670 w 1412"/>
                <a:gd name="T25" fmla="*/ 310 h 560"/>
                <a:gd name="T26" fmla="*/ 942 w 1412"/>
                <a:gd name="T27" fmla="*/ 560 h 560"/>
                <a:gd name="T28" fmla="*/ 1074 w 1412"/>
                <a:gd name="T29" fmla="*/ 437 h 560"/>
                <a:gd name="T30" fmla="*/ 1074 w 1412"/>
                <a:gd name="T31" fmla="*/ 437 h 560"/>
                <a:gd name="T32" fmla="*/ 1412 w 1412"/>
                <a:gd name="T33" fmla="*/ 123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12" h="560">
                  <a:moveTo>
                    <a:pt x="1412" y="123"/>
                  </a:moveTo>
                  <a:lnTo>
                    <a:pt x="1280" y="0"/>
                  </a:lnTo>
                  <a:lnTo>
                    <a:pt x="942" y="317"/>
                  </a:lnTo>
                  <a:lnTo>
                    <a:pt x="670" y="64"/>
                  </a:lnTo>
                  <a:lnTo>
                    <a:pt x="540" y="187"/>
                  </a:lnTo>
                  <a:lnTo>
                    <a:pt x="540" y="187"/>
                  </a:lnTo>
                  <a:lnTo>
                    <a:pt x="401" y="317"/>
                  </a:lnTo>
                  <a:lnTo>
                    <a:pt x="132" y="64"/>
                  </a:lnTo>
                  <a:lnTo>
                    <a:pt x="0" y="187"/>
                  </a:lnTo>
                  <a:lnTo>
                    <a:pt x="401" y="560"/>
                  </a:lnTo>
                  <a:lnTo>
                    <a:pt x="458" y="508"/>
                  </a:lnTo>
                  <a:lnTo>
                    <a:pt x="458" y="508"/>
                  </a:lnTo>
                  <a:lnTo>
                    <a:pt x="670" y="310"/>
                  </a:lnTo>
                  <a:lnTo>
                    <a:pt x="942" y="560"/>
                  </a:lnTo>
                  <a:lnTo>
                    <a:pt x="1074" y="437"/>
                  </a:lnTo>
                  <a:lnTo>
                    <a:pt x="1074" y="437"/>
                  </a:lnTo>
                  <a:lnTo>
                    <a:pt x="1412" y="1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42" name="组合 1041"/>
          <p:cNvGrpSpPr/>
          <p:nvPr/>
        </p:nvGrpSpPr>
        <p:grpSpPr>
          <a:xfrm>
            <a:off x="8089901" y="2939479"/>
            <a:ext cx="2009775" cy="269875"/>
            <a:chOff x="8089901" y="4168775"/>
            <a:chExt cx="2009775" cy="269875"/>
          </a:xfr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5" name="Freeform 27"/>
            <p:cNvSpPr>
              <a:spLocks/>
            </p:cNvSpPr>
            <p:nvPr/>
          </p:nvSpPr>
          <p:spPr bwMode="auto">
            <a:xfrm>
              <a:off x="9334501" y="4246563"/>
              <a:ext cx="187325" cy="180975"/>
            </a:xfrm>
            <a:custGeom>
              <a:avLst/>
              <a:gdLst>
                <a:gd name="T0" fmla="*/ 68 w 118"/>
                <a:gd name="T1" fmla="*/ 50 h 114"/>
                <a:gd name="T2" fmla="*/ 111 w 118"/>
                <a:gd name="T3" fmla="*/ 50 h 114"/>
                <a:gd name="T4" fmla="*/ 111 w 118"/>
                <a:gd name="T5" fmla="*/ 33 h 114"/>
                <a:gd name="T6" fmla="*/ 68 w 118"/>
                <a:gd name="T7" fmla="*/ 33 h 114"/>
                <a:gd name="T8" fmla="*/ 68 w 118"/>
                <a:gd name="T9" fmla="*/ 0 h 114"/>
                <a:gd name="T10" fmla="*/ 52 w 118"/>
                <a:gd name="T11" fmla="*/ 0 h 114"/>
                <a:gd name="T12" fmla="*/ 52 w 118"/>
                <a:gd name="T13" fmla="*/ 33 h 114"/>
                <a:gd name="T14" fmla="*/ 7 w 118"/>
                <a:gd name="T15" fmla="*/ 33 h 114"/>
                <a:gd name="T16" fmla="*/ 7 w 118"/>
                <a:gd name="T17" fmla="*/ 50 h 114"/>
                <a:gd name="T18" fmla="*/ 52 w 118"/>
                <a:gd name="T19" fmla="*/ 50 h 114"/>
                <a:gd name="T20" fmla="*/ 52 w 118"/>
                <a:gd name="T21" fmla="*/ 97 h 114"/>
                <a:gd name="T22" fmla="*/ 0 w 118"/>
                <a:gd name="T23" fmla="*/ 97 h 114"/>
                <a:gd name="T24" fmla="*/ 0 w 118"/>
                <a:gd name="T25" fmla="*/ 114 h 114"/>
                <a:gd name="T26" fmla="*/ 118 w 118"/>
                <a:gd name="T27" fmla="*/ 114 h 114"/>
                <a:gd name="T28" fmla="*/ 118 w 118"/>
                <a:gd name="T29" fmla="*/ 97 h 114"/>
                <a:gd name="T30" fmla="*/ 68 w 118"/>
                <a:gd name="T31" fmla="*/ 97 h 114"/>
                <a:gd name="T32" fmla="*/ 68 w 118"/>
                <a:gd name="T33" fmla="*/ 5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8" h="114">
                  <a:moveTo>
                    <a:pt x="68" y="50"/>
                  </a:moveTo>
                  <a:lnTo>
                    <a:pt x="111" y="50"/>
                  </a:lnTo>
                  <a:lnTo>
                    <a:pt x="111" y="33"/>
                  </a:lnTo>
                  <a:lnTo>
                    <a:pt x="68" y="33"/>
                  </a:lnTo>
                  <a:lnTo>
                    <a:pt x="68" y="0"/>
                  </a:lnTo>
                  <a:lnTo>
                    <a:pt x="52" y="0"/>
                  </a:lnTo>
                  <a:lnTo>
                    <a:pt x="52" y="33"/>
                  </a:lnTo>
                  <a:lnTo>
                    <a:pt x="7" y="33"/>
                  </a:lnTo>
                  <a:lnTo>
                    <a:pt x="7" y="50"/>
                  </a:lnTo>
                  <a:lnTo>
                    <a:pt x="52" y="50"/>
                  </a:lnTo>
                  <a:lnTo>
                    <a:pt x="52" y="97"/>
                  </a:lnTo>
                  <a:lnTo>
                    <a:pt x="0" y="97"/>
                  </a:lnTo>
                  <a:lnTo>
                    <a:pt x="0" y="114"/>
                  </a:lnTo>
                  <a:lnTo>
                    <a:pt x="118" y="114"/>
                  </a:lnTo>
                  <a:lnTo>
                    <a:pt x="118" y="97"/>
                  </a:lnTo>
                  <a:lnTo>
                    <a:pt x="68" y="97"/>
                  </a:lnTo>
                  <a:lnTo>
                    <a:pt x="68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8"/>
            <p:cNvSpPr>
              <a:spLocks/>
            </p:cNvSpPr>
            <p:nvPr/>
          </p:nvSpPr>
          <p:spPr bwMode="auto">
            <a:xfrm>
              <a:off x="9240838" y="4171950"/>
              <a:ext cx="280988" cy="266700"/>
            </a:xfrm>
            <a:custGeom>
              <a:avLst/>
              <a:gdLst>
                <a:gd name="T0" fmla="*/ 33 w 75"/>
                <a:gd name="T1" fmla="*/ 9 h 71"/>
                <a:gd name="T2" fmla="*/ 37 w 75"/>
                <a:gd name="T3" fmla="*/ 2 h 71"/>
                <a:gd name="T4" fmla="*/ 30 w 75"/>
                <a:gd name="T5" fmla="*/ 0 h 71"/>
                <a:gd name="T6" fmla="*/ 25 w 75"/>
                <a:gd name="T7" fmla="*/ 9 h 71"/>
                <a:gd name="T8" fmla="*/ 3 w 75"/>
                <a:gd name="T9" fmla="*/ 9 h 71"/>
                <a:gd name="T10" fmla="*/ 3 w 75"/>
                <a:gd name="T11" fmla="*/ 16 h 71"/>
                <a:gd name="T12" fmla="*/ 21 w 75"/>
                <a:gd name="T13" fmla="*/ 16 h 71"/>
                <a:gd name="T14" fmla="*/ 0 w 75"/>
                <a:gd name="T15" fmla="*/ 42 h 71"/>
                <a:gd name="T16" fmla="*/ 2 w 75"/>
                <a:gd name="T17" fmla="*/ 49 h 71"/>
                <a:gd name="T18" fmla="*/ 13 w 75"/>
                <a:gd name="T19" fmla="*/ 38 h 71"/>
                <a:gd name="T20" fmla="*/ 13 w 75"/>
                <a:gd name="T21" fmla="*/ 71 h 71"/>
                <a:gd name="T22" fmla="*/ 20 w 75"/>
                <a:gd name="T23" fmla="*/ 71 h 71"/>
                <a:gd name="T24" fmla="*/ 20 w 75"/>
                <a:gd name="T25" fmla="*/ 29 h 71"/>
                <a:gd name="T26" fmla="*/ 29 w 75"/>
                <a:gd name="T27" fmla="*/ 16 h 71"/>
                <a:gd name="T28" fmla="*/ 75 w 75"/>
                <a:gd name="T29" fmla="*/ 16 h 71"/>
                <a:gd name="T30" fmla="*/ 75 w 75"/>
                <a:gd name="T31" fmla="*/ 9 h 71"/>
                <a:gd name="T32" fmla="*/ 33 w 75"/>
                <a:gd name="T33" fmla="*/ 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71">
                  <a:moveTo>
                    <a:pt x="33" y="9"/>
                  </a:moveTo>
                  <a:cubicBezTo>
                    <a:pt x="34" y="7"/>
                    <a:pt x="36" y="4"/>
                    <a:pt x="37" y="2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3"/>
                    <a:pt x="27" y="6"/>
                    <a:pt x="25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15" y="25"/>
                    <a:pt x="8" y="34"/>
                    <a:pt x="0" y="42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6" y="45"/>
                    <a:pt x="10" y="42"/>
                    <a:pt x="13" y="38"/>
                  </a:cubicBezTo>
                  <a:cubicBezTo>
                    <a:pt x="13" y="71"/>
                    <a:pt x="13" y="71"/>
                    <a:pt x="13" y="71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3" y="25"/>
                    <a:pt x="26" y="20"/>
                    <a:pt x="29" y="16"/>
                  </a:cubicBezTo>
                  <a:cubicBezTo>
                    <a:pt x="75" y="16"/>
                    <a:pt x="75" y="16"/>
                    <a:pt x="75" y="16"/>
                  </a:cubicBezTo>
                  <a:cubicBezTo>
                    <a:pt x="75" y="9"/>
                    <a:pt x="75" y="9"/>
                    <a:pt x="75" y="9"/>
                  </a:cubicBezTo>
                  <a:lnTo>
                    <a:pt x="3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9"/>
            <p:cNvSpPr>
              <a:spLocks/>
            </p:cNvSpPr>
            <p:nvPr/>
          </p:nvSpPr>
          <p:spPr bwMode="auto">
            <a:xfrm>
              <a:off x="9810751" y="4246563"/>
              <a:ext cx="71438" cy="46037"/>
            </a:xfrm>
            <a:custGeom>
              <a:avLst/>
              <a:gdLst>
                <a:gd name="T0" fmla="*/ 19 w 19"/>
                <a:gd name="T1" fmla="*/ 7 h 12"/>
                <a:gd name="T2" fmla="*/ 2 w 19"/>
                <a:gd name="T3" fmla="*/ 0 h 12"/>
                <a:gd name="T4" fmla="*/ 0 w 19"/>
                <a:gd name="T5" fmla="*/ 6 h 12"/>
                <a:gd name="T6" fmla="*/ 16 w 19"/>
                <a:gd name="T7" fmla="*/ 12 h 12"/>
                <a:gd name="T8" fmla="*/ 19 w 19"/>
                <a:gd name="T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2">
                  <a:moveTo>
                    <a:pt x="19" y="7"/>
                  </a:moveTo>
                  <a:cubicBezTo>
                    <a:pt x="14" y="4"/>
                    <a:pt x="8" y="2"/>
                    <a:pt x="2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6" y="8"/>
                    <a:pt x="11" y="10"/>
                    <a:pt x="16" y="12"/>
                  </a:cubicBezTo>
                  <a:lnTo>
                    <a:pt x="19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0"/>
            <p:cNvSpPr>
              <a:spLocks/>
            </p:cNvSpPr>
            <p:nvPr/>
          </p:nvSpPr>
          <p:spPr bwMode="auto">
            <a:xfrm>
              <a:off x="9818688" y="4314825"/>
              <a:ext cx="63500" cy="123825"/>
            </a:xfrm>
            <a:custGeom>
              <a:avLst/>
              <a:gdLst>
                <a:gd name="T0" fmla="*/ 10 w 17"/>
                <a:gd name="T1" fmla="*/ 0 h 33"/>
                <a:gd name="T2" fmla="*/ 0 w 17"/>
                <a:gd name="T3" fmla="*/ 25 h 33"/>
                <a:gd name="T4" fmla="*/ 2 w 17"/>
                <a:gd name="T5" fmla="*/ 33 h 33"/>
                <a:gd name="T6" fmla="*/ 17 w 17"/>
                <a:gd name="T7" fmla="*/ 2 h 33"/>
                <a:gd name="T8" fmla="*/ 10 w 17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3">
                  <a:moveTo>
                    <a:pt x="10" y="0"/>
                  </a:moveTo>
                  <a:cubicBezTo>
                    <a:pt x="8" y="9"/>
                    <a:pt x="5" y="17"/>
                    <a:pt x="0" y="25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9" y="23"/>
                    <a:pt x="14" y="13"/>
                    <a:pt x="17" y="2"/>
                  </a:cubicBez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1"/>
            <p:cNvSpPr>
              <a:spLocks/>
            </p:cNvSpPr>
            <p:nvPr/>
          </p:nvSpPr>
          <p:spPr bwMode="auto">
            <a:xfrm>
              <a:off x="9882188" y="4179888"/>
              <a:ext cx="217488" cy="258762"/>
            </a:xfrm>
            <a:custGeom>
              <a:avLst/>
              <a:gdLst>
                <a:gd name="T0" fmla="*/ 33 w 58"/>
                <a:gd name="T1" fmla="*/ 32 h 69"/>
                <a:gd name="T2" fmla="*/ 54 w 58"/>
                <a:gd name="T3" fmla="*/ 32 h 69"/>
                <a:gd name="T4" fmla="*/ 54 w 58"/>
                <a:gd name="T5" fmla="*/ 26 h 69"/>
                <a:gd name="T6" fmla="*/ 32 w 58"/>
                <a:gd name="T7" fmla="*/ 26 h 69"/>
                <a:gd name="T8" fmla="*/ 32 w 58"/>
                <a:gd name="T9" fmla="*/ 8 h 69"/>
                <a:gd name="T10" fmla="*/ 52 w 58"/>
                <a:gd name="T11" fmla="*/ 5 h 69"/>
                <a:gd name="T12" fmla="*/ 52 w 58"/>
                <a:gd name="T13" fmla="*/ 5 h 69"/>
                <a:gd name="T14" fmla="*/ 46 w 58"/>
                <a:gd name="T15" fmla="*/ 0 h 69"/>
                <a:gd name="T16" fmla="*/ 5 w 58"/>
                <a:gd name="T17" fmla="*/ 4 h 69"/>
                <a:gd name="T18" fmla="*/ 5 w 58"/>
                <a:gd name="T19" fmla="*/ 10 h 69"/>
                <a:gd name="T20" fmla="*/ 25 w 58"/>
                <a:gd name="T21" fmla="*/ 9 h 69"/>
                <a:gd name="T22" fmla="*/ 25 w 58"/>
                <a:gd name="T23" fmla="*/ 26 h 69"/>
                <a:gd name="T24" fmla="*/ 2 w 58"/>
                <a:gd name="T25" fmla="*/ 26 h 69"/>
                <a:gd name="T26" fmla="*/ 2 w 58"/>
                <a:gd name="T27" fmla="*/ 32 h 69"/>
                <a:gd name="T28" fmla="*/ 24 w 58"/>
                <a:gd name="T29" fmla="*/ 32 h 69"/>
                <a:gd name="T30" fmla="*/ 0 w 58"/>
                <a:gd name="T31" fmla="*/ 64 h 69"/>
                <a:gd name="T32" fmla="*/ 4 w 58"/>
                <a:gd name="T33" fmla="*/ 69 h 69"/>
                <a:gd name="T34" fmla="*/ 28 w 58"/>
                <a:gd name="T35" fmla="*/ 40 h 69"/>
                <a:gd name="T36" fmla="*/ 54 w 58"/>
                <a:gd name="T37" fmla="*/ 69 h 69"/>
                <a:gd name="T38" fmla="*/ 58 w 58"/>
                <a:gd name="T39" fmla="*/ 63 h 69"/>
                <a:gd name="T40" fmla="*/ 58 w 58"/>
                <a:gd name="T41" fmla="*/ 63 h 69"/>
                <a:gd name="T42" fmla="*/ 33 w 58"/>
                <a:gd name="T43" fmla="*/ 3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8" h="69">
                  <a:moveTo>
                    <a:pt x="33" y="32"/>
                  </a:moveTo>
                  <a:cubicBezTo>
                    <a:pt x="54" y="32"/>
                    <a:pt x="54" y="32"/>
                    <a:pt x="54" y="32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8" y="7"/>
                    <a:pt x="45" y="6"/>
                    <a:pt x="52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3" y="2"/>
                    <a:pt x="19" y="3"/>
                    <a:pt x="5" y="4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11" y="10"/>
                    <a:pt x="18" y="9"/>
                    <a:pt x="25" y="9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0" y="45"/>
                    <a:pt x="11" y="57"/>
                    <a:pt x="0" y="64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15" y="62"/>
                    <a:pt x="24" y="52"/>
                    <a:pt x="28" y="40"/>
                  </a:cubicBezTo>
                  <a:cubicBezTo>
                    <a:pt x="34" y="52"/>
                    <a:pt x="43" y="62"/>
                    <a:pt x="54" y="69"/>
                  </a:cubicBezTo>
                  <a:cubicBezTo>
                    <a:pt x="58" y="63"/>
                    <a:pt x="58" y="63"/>
                    <a:pt x="58" y="63"/>
                  </a:cubicBezTo>
                  <a:cubicBezTo>
                    <a:pt x="58" y="63"/>
                    <a:pt x="58" y="63"/>
                    <a:pt x="58" y="63"/>
                  </a:cubicBezTo>
                  <a:cubicBezTo>
                    <a:pt x="46" y="56"/>
                    <a:pt x="37" y="45"/>
                    <a:pt x="3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2"/>
            <p:cNvSpPr>
              <a:spLocks/>
            </p:cNvSpPr>
            <p:nvPr/>
          </p:nvSpPr>
          <p:spPr bwMode="auto">
            <a:xfrm>
              <a:off x="9810751" y="4179888"/>
              <a:ext cx="71438" cy="44450"/>
            </a:xfrm>
            <a:custGeom>
              <a:avLst/>
              <a:gdLst>
                <a:gd name="T0" fmla="*/ 19 w 19"/>
                <a:gd name="T1" fmla="*/ 6 h 12"/>
                <a:gd name="T2" fmla="*/ 19 w 19"/>
                <a:gd name="T3" fmla="*/ 6 h 12"/>
                <a:gd name="T4" fmla="*/ 2 w 19"/>
                <a:gd name="T5" fmla="*/ 0 h 12"/>
                <a:gd name="T6" fmla="*/ 0 w 19"/>
                <a:gd name="T7" fmla="*/ 6 h 12"/>
                <a:gd name="T8" fmla="*/ 16 w 19"/>
                <a:gd name="T9" fmla="*/ 12 h 12"/>
                <a:gd name="T10" fmla="*/ 19 w 19"/>
                <a:gd name="T1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19" y="6"/>
                  </a:moveTo>
                  <a:cubicBezTo>
                    <a:pt x="19" y="6"/>
                    <a:pt x="19" y="6"/>
                    <a:pt x="19" y="6"/>
                  </a:cubicBezTo>
                  <a:cubicBezTo>
                    <a:pt x="14" y="4"/>
                    <a:pt x="8" y="2"/>
                    <a:pt x="2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6" y="7"/>
                    <a:pt x="11" y="9"/>
                    <a:pt x="16" y="12"/>
                  </a:cubicBezTo>
                  <a:lnTo>
                    <a:pt x="19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3"/>
            <p:cNvSpPr>
              <a:spLocks/>
            </p:cNvSpPr>
            <p:nvPr/>
          </p:nvSpPr>
          <p:spPr bwMode="auto">
            <a:xfrm>
              <a:off x="8836026" y="4176713"/>
              <a:ext cx="100013" cy="80962"/>
            </a:xfrm>
            <a:custGeom>
              <a:avLst/>
              <a:gdLst>
                <a:gd name="T0" fmla="*/ 4 w 27"/>
                <a:gd name="T1" fmla="*/ 22 h 22"/>
                <a:gd name="T2" fmla="*/ 27 w 27"/>
                <a:gd name="T3" fmla="*/ 2 h 22"/>
                <a:gd name="T4" fmla="*/ 20 w 27"/>
                <a:gd name="T5" fmla="*/ 0 h 22"/>
                <a:gd name="T6" fmla="*/ 0 w 27"/>
                <a:gd name="T7" fmla="*/ 17 h 22"/>
                <a:gd name="T8" fmla="*/ 4 w 27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2">
                  <a:moveTo>
                    <a:pt x="4" y="22"/>
                  </a:moveTo>
                  <a:cubicBezTo>
                    <a:pt x="12" y="16"/>
                    <a:pt x="20" y="9"/>
                    <a:pt x="27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4" y="6"/>
                    <a:pt x="7" y="12"/>
                    <a:pt x="0" y="17"/>
                  </a:cubicBezTo>
                  <a:lnTo>
                    <a:pt x="4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4" name="Freeform 34"/>
            <p:cNvSpPr>
              <a:spLocks/>
            </p:cNvSpPr>
            <p:nvPr/>
          </p:nvSpPr>
          <p:spPr bwMode="auto">
            <a:xfrm>
              <a:off x="8772526" y="4213225"/>
              <a:ext cx="55563" cy="68262"/>
            </a:xfrm>
            <a:custGeom>
              <a:avLst/>
              <a:gdLst>
                <a:gd name="T0" fmla="*/ 8 w 15"/>
                <a:gd name="T1" fmla="*/ 0 h 18"/>
                <a:gd name="T2" fmla="*/ 0 w 15"/>
                <a:gd name="T3" fmla="*/ 14 h 18"/>
                <a:gd name="T4" fmla="*/ 6 w 15"/>
                <a:gd name="T5" fmla="*/ 18 h 18"/>
                <a:gd name="T6" fmla="*/ 15 w 15"/>
                <a:gd name="T7" fmla="*/ 2 h 18"/>
                <a:gd name="T8" fmla="*/ 8 w 1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8">
                  <a:moveTo>
                    <a:pt x="8" y="0"/>
                  </a:moveTo>
                  <a:cubicBezTo>
                    <a:pt x="6" y="5"/>
                    <a:pt x="3" y="10"/>
                    <a:pt x="0" y="14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9" y="13"/>
                    <a:pt x="12" y="8"/>
                    <a:pt x="15" y="2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5" name="Freeform 35"/>
            <p:cNvSpPr>
              <a:spLocks/>
            </p:cNvSpPr>
            <p:nvPr/>
          </p:nvSpPr>
          <p:spPr bwMode="auto">
            <a:xfrm>
              <a:off x="8839201" y="4257675"/>
              <a:ext cx="101600" cy="79375"/>
            </a:xfrm>
            <a:custGeom>
              <a:avLst/>
              <a:gdLst>
                <a:gd name="T0" fmla="*/ 4 w 27"/>
                <a:gd name="T1" fmla="*/ 21 h 21"/>
                <a:gd name="T2" fmla="*/ 4 w 27"/>
                <a:gd name="T3" fmla="*/ 21 h 21"/>
                <a:gd name="T4" fmla="*/ 27 w 27"/>
                <a:gd name="T5" fmla="*/ 3 h 21"/>
                <a:gd name="T6" fmla="*/ 20 w 27"/>
                <a:gd name="T7" fmla="*/ 0 h 21"/>
                <a:gd name="T8" fmla="*/ 0 w 27"/>
                <a:gd name="T9" fmla="*/ 16 h 21"/>
                <a:gd name="T10" fmla="*/ 4 w 27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21">
                  <a:moveTo>
                    <a:pt x="4" y="21"/>
                  </a:moveTo>
                  <a:cubicBezTo>
                    <a:pt x="4" y="21"/>
                    <a:pt x="4" y="21"/>
                    <a:pt x="4" y="21"/>
                  </a:cubicBezTo>
                  <a:cubicBezTo>
                    <a:pt x="12" y="16"/>
                    <a:pt x="20" y="9"/>
                    <a:pt x="27" y="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4" y="6"/>
                    <a:pt x="7" y="11"/>
                    <a:pt x="0" y="16"/>
                  </a:cubicBezTo>
                  <a:lnTo>
                    <a:pt x="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7" name="Freeform 36"/>
            <p:cNvSpPr>
              <a:spLocks/>
            </p:cNvSpPr>
            <p:nvPr/>
          </p:nvSpPr>
          <p:spPr bwMode="auto">
            <a:xfrm>
              <a:off x="8666163" y="4168775"/>
              <a:ext cx="153988" cy="44450"/>
            </a:xfrm>
            <a:custGeom>
              <a:avLst/>
              <a:gdLst>
                <a:gd name="T0" fmla="*/ 0 w 41"/>
                <a:gd name="T1" fmla="*/ 6 h 12"/>
                <a:gd name="T2" fmla="*/ 4 w 41"/>
                <a:gd name="T3" fmla="*/ 12 h 12"/>
                <a:gd name="T4" fmla="*/ 41 w 41"/>
                <a:gd name="T5" fmla="*/ 6 h 12"/>
                <a:gd name="T6" fmla="*/ 41 w 41"/>
                <a:gd name="T7" fmla="*/ 5 h 12"/>
                <a:gd name="T8" fmla="*/ 36 w 41"/>
                <a:gd name="T9" fmla="*/ 0 h 12"/>
                <a:gd name="T10" fmla="*/ 0 w 41"/>
                <a:gd name="T1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2">
                  <a:moveTo>
                    <a:pt x="0" y="6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17" y="11"/>
                    <a:pt x="29" y="9"/>
                    <a:pt x="41" y="6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4" y="3"/>
                    <a:pt x="12" y="5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8" name="Freeform 37"/>
            <p:cNvSpPr>
              <a:spLocks/>
            </p:cNvSpPr>
            <p:nvPr/>
          </p:nvSpPr>
          <p:spPr bwMode="auto">
            <a:xfrm>
              <a:off x="8666163" y="4273550"/>
              <a:ext cx="173038" cy="165100"/>
            </a:xfrm>
            <a:custGeom>
              <a:avLst/>
              <a:gdLst>
                <a:gd name="T0" fmla="*/ 46 w 46"/>
                <a:gd name="T1" fmla="*/ 31 h 44"/>
                <a:gd name="T2" fmla="*/ 27 w 46"/>
                <a:gd name="T3" fmla="*/ 15 h 44"/>
                <a:gd name="T4" fmla="*/ 27 w 46"/>
                <a:gd name="T5" fmla="*/ 12 h 44"/>
                <a:gd name="T6" fmla="*/ 43 w 46"/>
                <a:gd name="T7" fmla="*/ 12 h 44"/>
                <a:gd name="T8" fmla="*/ 43 w 46"/>
                <a:gd name="T9" fmla="*/ 5 h 44"/>
                <a:gd name="T10" fmla="*/ 27 w 46"/>
                <a:gd name="T11" fmla="*/ 5 h 44"/>
                <a:gd name="T12" fmla="*/ 27 w 46"/>
                <a:gd name="T13" fmla="*/ 0 h 44"/>
                <a:gd name="T14" fmla="*/ 20 w 46"/>
                <a:gd name="T15" fmla="*/ 0 h 44"/>
                <a:gd name="T16" fmla="*/ 20 w 46"/>
                <a:gd name="T17" fmla="*/ 5 h 44"/>
                <a:gd name="T18" fmla="*/ 0 w 46"/>
                <a:gd name="T19" fmla="*/ 5 h 44"/>
                <a:gd name="T20" fmla="*/ 0 w 46"/>
                <a:gd name="T21" fmla="*/ 12 h 44"/>
                <a:gd name="T22" fmla="*/ 16 w 46"/>
                <a:gd name="T23" fmla="*/ 12 h 44"/>
                <a:gd name="T24" fmla="*/ 0 w 46"/>
                <a:gd name="T25" fmla="*/ 32 h 44"/>
                <a:gd name="T26" fmla="*/ 2 w 46"/>
                <a:gd name="T27" fmla="*/ 39 h 44"/>
                <a:gd name="T28" fmla="*/ 20 w 46"/>
                <a:gd name="T29" fmla="*/ 17 h 44"/>
                <a:gd name="T30" fmla="*/ 20 w 46"/>
                <a:gd name="T31" fmla="*/ 44 h 44"/>
                <a:gd name="T32" fmla="*/ 27 w 46"/>
                <a:gd name="T33" fmla="*/ 44 h 44"/>
                <a:gd name="T34" fmla="*/ 27 w 46"/>
                <a:gd name="T35" fmla="*/ 23 h 44"/>
                <a:gd name="T36" fmla="*/ 41 w 46"/>
                <a:gd name="T37" fmla="*/ 35 h 44"/>
                <a:gd name="T38" fmla="*/ 46 w 46"/>
                <a:gd name="T39" fmla="*/ 3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44">
                  <a:moveTo>
                    <a:pt x="46" y="31"/>
                  </a:moveTo>
                  <a:cubicBezTo>
                    <a:pt x="40" y="25"/>
                    <a:pt x="34" y="20"/>
                    <a:pt x="27" y="15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1" y="19"/>
                    <a:pt x="6" y="25"/>
                    <a:pt x="0" y="32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9" y="32"/>
                    <a:pt x="15" y="25"/>
                    <a:pt x="20" y="17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32" y="27"/>
                    <a:pt x="37" y="31"/>
                    <a:pt x="41" y="35"/>
                  </a:cubicBezTo>
                  <a:cubicBezTo>
                    <a:pt x="46" y="31"/>
                    <a:pt x="46" y="31"/>
                    <a:pt x="46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9" name="Freeform 38"/>
            <p:cNvSpPr>
              <a:spLocks/>
            </p:cNvSpPr>
            <p:nvPr/>
          </p:nvSpPr>
          <p:spPr bwMode="auto">
            <a:xfrm>
              <a:off x="8666163" y="4224338"/>
              <a:ext cx="65088" cy="63500"/>
            </a:xfrm>
            <a:custGeom>
              <a:avLst/>
              <a:gdLst>
                <a:gd name="T0" fmla="*/ 17 w 17"/>
                <a:gd name="T1" fmla="*/ 13 h 17"/>
                <a:gd name="T2" fmla="*/ 17 w 17"/>
                <a:gd name="T3" fmla="*/ 13 h 17"/>
                <a:gd name="T4" fmla="*/ 4 w 17"/>
                <a:gd name="T5" fmla="*/ 0 h 17"/>
                <a:gd name="T6" fmla="*/ 0 w 17"/>
                <a:gd name="T7" fmla="*/ 5 h 17"/>
                <a:gd name="T8" fmla="*/ 12 w 17"/>
                <a:gd name="T9" fmla="*/ 17 h 17"/>
                <a:gd name="T10" fmla="*/ 17 w 17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7">
                  <a:moveTo>
                    <a:pt x="17" y="13"/>
                  </a:moveTo>
                  <a:cubicBezTo>
                    <a:pt x="17" y="13"/>
                    <a:pt x="17" y="13"/>
                    <a:pt x="17" y="13"/>
                  </a:cubicBezTo>
                  <a:cubicBezTo>
                    <a:pt x="13" y="9"/>
                    <a:pt x="9" y="4"/>
                    <a:pt x="4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4" y="8"/>
                    <a:pt x="8" y="13"/>
                    <a:pt x="12" y="17"/>
                  </a:cubicBezTo>
                  <a:lnTo>
                    <a:pt x="17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0" name="Freeform 39"/>
            <p:cNvSpPr>
              <a:spLocks/>
            </p:cNvSpPr>
            <p:nvPr/>
          </p:nvSpPr>
          <p:spPr bwMode="auto">
            <a:xfrm>
              <a:off x="8836026" y="4340225"/>
              <a:ext cx="112713" cy="93662"/>
            </a:xfrm>
            <a:custGeom>
              <a:avLst/>
              <a:gdLst>
                <a:gd name="T0" fmla="*/ 23 w 30"/>
                <a:gd name="T1" fmla="*/ 0 h 25"/>
                <a:gd name="T2" fmla="*/ 0 w 30"/>
                <a:gd name="T3" fmla="*/ 20 h 25"/>
                <a:gd name="T4" fmla="*/ 4 w 30"/>
                <a:gd name="T5" fmla="*/ 25 h 25"/>
                <a:gd name="T6" fmla="*/ 4 w 30"/>
                <a:gd name="T7" fmla="*/ 25 h 25"/>
                <a:gd name="T8" fmla="*/ 30 w 30"/>
                <a:gd name="T9" fmla="*/ 3 h 25"/>
                <a:gd name="T10" fmla="*/ 23 w 30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5">
                  <a:moveTo>
                    <a:pt x="23" y="0"/>
                  </a:moveTo>
                  <a:cubicBezTo>
                    <a:pt x="16" y="7"/>
                    <a:pt x="9" y="14"/>
                    <a:pt x="0" y="20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14" y="18"/>
                    <a:pt x="22" y="11"/>
                    <a:pt x="30" y="3"/>
                  </a:cubicBezTo>
                  <a:lnTo>
                    <a:pt x="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1" name="Freeform 40"/>
            <p:cNvSpPr>
              <a:spLocks/>
            </p:cNvSpPr>
            <p:nvPr/>
          </p:nvSpPr>
          <p:spPr bwMode="auto">
            <a:xfrm>
              <a:off x="8715376" y="4210050"/>
              <a:ext cx="49213" cy="60325"/>
            </a:xfrm>
            <a:custGeom>
              <a:avLst/>
              <a:gdLst>
                <a:gd name="T0" fmla="*/ 13 w 13"/>
                <a:gd name="T1" fmla="*/ 14 h 16"/>
                <a:gd name="T2" fmla="*/ 6 w 13"/>
                <a:gd name="T3" fmla="*/ 0 h 16"/>
                <a:gd name="T4" fmla="*/ 0 w 13"/>
                <a:gd name="T5" fmla="*/ 3 h 16"/>
                <a:gd name="T6" fmla="*/ 6 w 13"/>
                <a:gd name="T7" fmla="*/ 16 h 16"/>
                <a:gd name="T8" fmla="*/ 13 w 13"/>
                <a:gd name="T9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6">
                  <a:moveTo>
                    <a:pt x="13" y="14"/>
                  </a:moveTo>
                  <a:cubicBezTo>
                    <a:pt x="11" y="9"/>
                    <a:pt x="9" y="4"/>
                    <a:pt x="6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7"/>
                    <a:pt x="5" y="11"/>
                    <a:pt x="6" y="16"/>
                  </a:cubicBezTo>
                  <a:lnTo>
                    <a:pt x="13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2" name="Freeform 41"/>
            <p:cNvSpPr>
              <a:spLocks/>
            </p:cNvSpPr>
            <p:nvPr/>
          </p:nvSpPr>
          <p:spPr bwMode="auto">
            <a:xfrm>
              <a:off x="8101013" y="4187825"/>
              <a:ext cx="36513" cy="66675"/>
            </a:xfrm>
            <a:custGeom>
              <a:avLst/>
              <a:gdLst>
                <a:gd name="T0" fmla="*/ 10 w 10"/>
                <a:gd name="T1" fmla="*/ 17 h 18"/>
                <a:gd name="T2" fmla="*/ 5 w 10"/>
                <a:gd name="T3" fmla="*/ 0 h 18"/>
                <a:gd name="T4" fmla="*/ 0 w 10"/>
                <a:gd name="T5" fmla="*/ 3 h 18"/>
                <a:gd name="T6" fmla="*/ 4 w 10"/>
                <a:gd name="T7" fmla="*/ 18 h 18"/>
                <a:gd name="T8" fmla="*/ 10 w 10"/>
                <a:gd name="T9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8">
                  <a:moveTo>
                    <a:pt x="10" y="17"/>
                  </a:moveTo>
                  <a:cubicBezTo>
                    <a:pt x="9" y="11"/>
                    <a:pt x="7" y="5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8"/>
                    <a:pt x="3" y="13"/>
                    <a:pt x="4" y="18"/>
                  </a:cubicBezTo>
                  <a:lnTo>
                    <a:pt x="1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3" name="Freeform 42"/>
            <p:cNvSpPr>
              <a:spLocks/>
            </p:cNvSpPr>
            <p:nvPr/>
          </p:nvSpPr>
          <p:spPr bwMode="auto">
            <a:xfrm>
              <a:off x="8089901" y="4168775"/>
              <a:ext cx="127000" cy="269875"/>
            </a:xfrm>
            <a:custGeom>
              <a:avLst/>
              <a:gdLst>
                <a:gd name="T0" fmla="*/ 34 w 34"/>
                <a:gd name="T1" fmla="*/ 50 h 72"/>
                <a:gd name="T2" fmla="*/ 23 w 34"/>
                <a:gd name="T3" fmla="*/ 37 h 72"/>
                <a:gd name="T4" fmla="*/ 22 w 34"/>
                <a:gd name="T5" fmla="*/ 38 h 72"/>
                <a:gd name="T6" fmla="*/ 22 w 34"/>
                <a:gd name="T7" fmla="*/ 32 h 72"/>
                <a:gd name="T8" fmla="*/ 33 w 34"/>
                <a:gd name="T9" fmla="*/ 32 h 72"/>
                <a:gd name="T10" fmla="*/ 33 w 34"/>
                <a:gd name="T11" fmla="*/ 27 h 72"/>
                <a:gd name="T12" fmla="*/ 22 w 34"/>
                <a:gd name="T13" fmla="*/ 27 h 72"/>
                <a:gd name="T14" fmla="*/ 22 w 34"/>
                <a:gd name="T15" fmla="*/ 21 h 72"/>
                <a:gd name="T16" fmla="*/ 27 w 34"/>
                <a:gd name="T17" fmla="*/ 23 h 72"/>
                <a:gd name="T18" fmla="*/ 27 w 34"/>
                <a:gd name="T19" fmla="*/ 23 h 72"/>
                <a:gd name="T20" fmla="*/ 34 w 34"/>
                <a:gd name="T21" fmla="*/ 7 h 72"/>
                <a:gd name="T22" fmla="*/ 29 w 34"/>
                <a:gd name="T23" fmla="*/ 5 h 72"/>
                <a:gd name="T24" fmla="*/ 22 w 34"/>
                <a:gd name="T25" fmla="*/ 21 h 72"/>
                <a:gd name="T26" fmla="*/ 22 w 34"/>
                <a:gd name="T27" fmla="*/ 0 h 72"/>
                <a:gd name="T28" fmla="*/ 16 w 34"/>
                <a:gd name="T29" fmla="*/ 0 h 72"/>
                <a:gd name="T30" fmla="*/ 16 w 34"/>
                <a:gd name="T31" fmla="*/ 27 h 72"/>
                <a:gd name="T32" fmla="*/ 3 w 34"/>
                <a:gd name="T33" fmla="*/ 27 h 72"/>
                <a:gd name="T34" fmla="*/ 3 w 34"/>
                <a:gd name="T35" fmla="*/ 32 h 72"/>
                <a:gd name="T36" fmla="*/ 12 w 34"/>
                <a:gd name="T37" fmla="*/ 32 h 72"/>
                <a:gd name="T38" fmla="*/ 0 w 34"/>
                <a:gd name="T39" fmla="*/ 56 h 72"/>
                <a:gd name="T40" fmla="*/ 4 w 34"/>
                <a:gd name="T41" fmla="*/ 61 h 72"/>
                <a:gd name="T42" fmla="*/ 16 w 34"/>
                <a:gd name="T43" fmla="*/ 39 h 72"/>
                <a:gd name="T44" fmla="*/ 16 w 34"/>
                <a:gd name="T45" fmla="*/ 72 h 72"/>
                <a:gd name="T46" fmla="*/ 22 w 34"/>
                <a:gd name="T47" fmla="*/ 72 h 72"/>
                <a:gd name="T48" fmla="*/ 22 w 34"/>
                <a:gd name="T49" fmla="*/ 43 h 72"/>
                <a:gd name="T50" fmla="*/ 30 w 34"/>
                <a:gd name="T51" fmla="*/ 55 h 72"/>
                <a:gd name="T52" fmla="*/ 34 w 34"/>
                <a:gd name="T53" fmla="*/ 5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" h="72">
                  <a:moveTo>
                    <a:pt x="34" y="50"/>
                  </a:moveTo>
                  <a:cubicBezTo>
                    <a:pt x="31" y="45"/>
                    <a:pt x="28" y="41"/>
                    <a:pt x="23" y="37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30" y="18"/>
                    <a:pt x="32" y="13"/>
                    <a:pt x="34" y="7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7" y="10"/>
                    <a:pt x="25" y="16"/>
                    <a:pt x="22" y="2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9" y="40"/>
                    <a:pt x="5" y="48"/>
                    <a:pt x="0" y="56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8" y="54"/>
                    <a:pt x="12" y="47"/>
                    <a:pt x="16" y="39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5" y="47"/>
                    <a:pt x="28" y="51"/>
                    <a:pt x="30" y="55"/>
                  </a:cubicBezTo>
                  <a:lnTo>
                    <a:pt x="34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4" name="Freeform 43"/>
            <p:cNvSpPr>
              <a:spLocks noEditPoints="1"/>
            </p:cNvSpPr>
            <p:nvPr/>
          </p:nvSpPr>
          <p:spPr bwMode="auto">
            <a:xfrm>
              <a:off x="8231188" y="4306888"/>
              <a:ext cx="131763" cy="131762"/>
            </a:xfrm>
            <a:custGeom>
              <a:avLst/>
              <a:gdLst>
                <a:gd name="T0" fmla="*/ 0 w 83"/>
                <a:gd name="T1" fmla="*/ 83 h 83"/>
                <a:gd name="T2" fmla="*/ 15 w 83"/>
                <a:gd name="T3" fmla="*/ 83 h 83"/>
                <a:gd name="T4" fmla="*/ 15 w 83"/>
                <a:gd name="T5" fmla="*/ 59 h 83"/>
                <a:gd name="T6" fmla="*/ 71 w 83"/>
                <a:gd name="T7" fmla="*/ 59 h 83"/>
                <a:gd name="T8" fmla="*/ 71 w 83"/>
                <a:gd name="T9" fmla="*/ 69 h 83"/>
                <a:gd name="T10" fmla="*/ 48 w 83"/>
                <a:gd name="T11" fmla="*/ 69 h 83"/>
                <a:gd name="T12" fmla="*/ 52 w 83"/>
                <a:gd name="T13" fmla="*/ 80 h 83"/>
                <a:gd name="T14" fmla="*/ 83 w 83"/>
                <a:gd name="T15" fmla="*/ 80 h 83"/>
                <a:gd name="T16" fmla="*/ 83 w 83"/>
                <a:gd name="T17" fmla="*/ 0 h 83"/>
                <a:gd name="T18" fmla="*/ 0 w 83"/>
                <a:gd name="T19" fmla="*/ 0 h 83"/>
                <a:gd name="T20" fmla="*/ 0 w 83"/>
                <a:gd name="T21" fmla="*/ 83 h 83"/>
                <a:gd name="T22" fmla="*/ 15 w 83"/>
                <a:gd name="T23" fmla="*/ 12 h 83"/>
                <a:gd name="T24" fmla="*/ 71 w 83"/>
                <a:gd name="T25" fmla="*/ 12 h 83"/>
                <a:gd name="T26" fmla="*/ 71 w 83"/>
                <a:gd name="T27" fmla="*/ 21 h 83"/>
                <a:gd name="T28" fmla="*/ 15 w 83"/>
                <a:gd name="T29" fmla="*/ 21 h 83"/>
                <a:gd name="T30" fmla="*/ 15 w 83"/>
                <a:gd name="T31" fmla="*/ 12 h 83"/>
                <a:gd name="T32" fmla="*/ 15 w 83"/>
                <a:gd name="T33" fmla="*/ 36 h 83"/>
                <a:gd name="T34" fmla="*/ 71 w 83"/>
                <a:gd name="T35" fmla="*/ 36 h 83"/>
                <a:gd name="T36" fmla="*/ 71 w 83"/>
                <a:gd name="T37" fmla="*/ 45 h 83"/>
                <a:gd name="T38" fmla="*/ 15 w 83"/>
                <a:gd name="T39" fmla="*/ 45 h 83"/>
                <a:gd name="T40" fmla="*/ 15 w 83"/>
                <a:gd name="T41" fmla="*/ 3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83">
                  <a:moveTo>
                    <a:pt x="0" y="83"/>
                  </a:moveTo>
                  <a:lnTo>
                    <a:pt x="15" y="83"/>
                  </a:lnTo>
                  <a:lnTo>
                    <a:pt x="15" y="59"/>
                  </a:lnTo>
                  <a:lnTo>
                    <a:pt x="71" y="59"/>
                  </a:lnTo>
                  <a:lnTo>
                    <a:pt x="71" y="69"/>
                  </a:lnTo>
                  <a:lnTo>
                    <a:pt x="48" y="69"/>
                  </a:lnTo>
                  <a:lnTo>
                    <a:pt x="52" y="80"/>
                  </a:lnTo>
                  <a:lnTo>
                    <a:pt x="83" y="80"/>
                  </a:lnTo>
                  <a:lnTo>
                    <a:pt x="83" y="0"/>
                  </a:lnTo>
                  <a:lnTo>
                    <a:pt x="0" y="0"/>
                  </a:lnTo>
                  <a:lnTo>
                    <a:pt x="0" y="83"/>
                  </a:lnTo>
                  <a:close/>
                  <a:moveTo>
                    <a:pt x="15" y="12"/>
                  </a:moveTo>
                  <a:lnTo>
                    <a:pt x="71" y="12"/>
                  </a:lnTo>
                  <a:lnTo>
                    <a:pt x="71" y="21"/>
                  </a:lnTo>
                  <a:lnTo>
                    <a:pt x="15" y="21"/>
                  </a:lnTo>
                  <a:lnTo>
                    <a:pt x="15" y="12"/>
                  </a:lnTo>
                  <a:close/>
                  <a:moveTo>
                    <a:pt x="15" y="36"/>
                  </a:moveTo>
                  <a:lnTo>
                    <a:pt x="71" y="36"/>
                  </a:lnTo>
                  <a:lnTo>
                    <a:pt x="71" y="45"/>
                  </a:lnTo>
                  <a:lnTo>
                    <a:pt x="15" y="45"/>
                  </a:lnTo>
                  <a:lnTo>
                    <a:pt x="15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5" name="Freeform 44"/>
            <p:cNvSpPr>
              <a:spLocks/>
            </p:cNvSpPr>
            <p:nvPr/>
          </p:nvSpPr>
          <p:spPr bwMode="auto">
            <a:xfrm>
              <a:off x="8220076" y="4168775"/>
              <a:ext cx="153988" cy="119062"/>
            </a:xfrm>
            <a:custGeom>
              <a:avLst/>
              <a:gdLst>
                <a:gd name="T0" fmla="*/ 57 w 97"/>
                <a:gd name="T1" fmla="*/ 64 h 75"/>
                <a:gd name="T2" fmla="*/ 57 w 97"/>
                <a:gd name="T3" fmla="*/ 52 h 75"/>
                <a:gd name="T4" fmla="*/ 90 w 97"/>
                <a:gd name="T5" fmla="*/ 52 h 75"/>
                <a:gd name="T6" fmla="*/ 90 w 97"/>
                <a:gd name="T7" fmla="*/ 40 h 75"/>
                <a:gd name="T8" fmla="*/ 57 w 97"/>
                <a:gd name="T9" fmla="*/ 40 h 75"/>
                <a:gd name="T10" fmla="*/ 57 w 97"/>
                <a:gd name="T11" fmla="*/ 30 h 75"/>
                <a:gd name="T12" fmla="*/ 95 w 97"/>
                <a:gd name="T13" fmla="*/ 30 h 75"/>
                <a:gd name="T14" fmla="*/ 95 w 97"/>
                <a:gd name="T15" fmla="*/ 16 h 75"/>
                <a:gd name="T16" fmla="*/ 57 w 97"/>
                <a:gd name="T17" fmla="*/ 16 h 75"/>
                <a:gd name="T18" fmla="*/ 57 w 97"/>
                <a:gd name="T19" fmla="*/ 0 h 75"/>
                <a:gd name="T20" fmla="*/ 43 w 97"/>
                <a:gd name="T21" fmla="*/ 0 h 75"/>
                <a:gd name="T22" fmla="*/ 43 w 97"/>
                <a:gd name="T23" fmla="*/ 16 h 75"/>
                <a:gd name="T24" fmla="*/ 3 w 97"/>
                <a:gd name="T25" fmla="*/ 16 h 75"/>
                <a:gd name="T26" fmla="*/ 3 w 97"/>
                <a:gd name="T27" fmla="*/ 30 h 75"/>
                <a:gd name="T28" fmla="*/ 43 w 97"/>
                <a:gd name="T29" fmla="*/ 30 h 75"/>
                <a:gd name="T30" fmla="*/ 43 w 97"/>
                <a:gd name="T31" fmla="*/ 40 h 75"/>
                <a:gd name="T32" fmla="*/ 7 w 97"/>
                <a:gd name="T33" fmla="*/ 40 h 75"/>
                <a:gd name="T34" fmla="*/ 7 w 97"/>
                <a:gd name="T35" fmla="*/ 52 h 75"/>
                <a:gd name="T36" fmla="*/ 43 w 97"/>
                <a:gd name="T37" fmla="*/ 52 h 75"/>
                <a:gd name="T38" fmla="*/ 43 w 97"/>
                <a:gd name="T39" fmla="*/ 64 h 75"/>
                <a:gd name="T40" fmla="*/ 0 w 97"/>
                <a:gd name="T41" fmla="*/ 64 h 75"/>
                <a:gd name="T42" fmla="*/ 0 w 97"/>
                <a:gd name="T43" fmla="*/ 75 h 75"/>
                <a:gd name="T44" fmla="*/ 97 w 97"/>
                <a:gd name="T45" fmla="*/ 75 h 75"/>
                <a:gd name="T46" fmla="*/ 97 w 97"/>
                <a:gd name="T47" fmla="*/ 64 h 75"/>
                <a:gd name="T48" fmla="*/ 57 w 97"/>
                <a:gd name="T49" fmla="*/ 6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7" h="75">
                  <a:moveTo>
                    <a:pt x="57" y="64"/>
                  </a:moveTo>
                  <a:lnTo>
                    <a:pt x="57" y="52"/>
                  </a:lnTo>
                  <a:lnTo>
                    <a:pt x="90" y="52"/>
                  </a:lnTo>
                  <a:lnTo>
                    <a:pt x="90" y="40"/>
                  </a:lnTo>
                  <a:lnTo>
                    <a:pt x="57" y="40"/>
                  </a:lnTo>
                  <a:lnTo>
                    <a:pt x="57" y="30"/>
                  </a:lnTo>
                  <a:lnTo>
                    <a:pt x="95" y="30"/>
                  </a:lnTo>
                  <a:lnTo>
                    <a:pt x="95" y="16"/>
                  </a:lnTo>
                  <a:lnTo>
                    <a:pt x="57" y="16"/>
                  </a:lnTo>
                  <a:lnTo>
                    <a:pt x="57" y="0"/>
                  </a:lnTo>
                  <a:lnTo>
                    <a:pt x="43" y="0"/>
                  </a:lnTo>
                  <a:lnTo>
                    <a:pt x="43" y="16"/>
                  </a:lnTo>
                  <a:lnTo>
                    <a:pt x="3" y="16"/>
                  </a:lnTo>
                  <a:lnTo>
                    <a:pt x="3" y="30"/>
                  </a:lnTo>
                  <a:lnTo>
                    <a:pt x="43" y="30"/>
                  </a:lnTo>
                  <a:lnTo>
                    <a:pt x="43" y="40"/>
                  </a:lnTo>
                  <a:lnTo>
                    <a:pt x="7" y="40"/>
                  </a:lnTo>
                  <a:lnTo>
                    <a:pt x="7" y="52"/>
                  </a:lnTo>
                  <a:lnTo>
                    <a:pt x="43" y="52"/>
                  </a:lnTo>
                  <a:lnTo>
                    <a:pt x="43" y="64"/>
                  </a:lnTo>
                  <a:lnTo>
                    <a:pt x="0" y="64"/>
                  </a:lnTo>
                  <a:lnTo>
                    <a:pt x="0" y="75"/>
                  </a:lnTo>
                  <a:lnTo>
                    <a:pt x="97" y="75"/>
                  </a:lnTo>
                  <a:lnTo>
                    <a:pt x="97" y="64"/>
                  </a:lnTo>
                  <a:lnTo>
                    <a:pt x="57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43" name="组合 1042"/>
          <p:cNvGrpSpPr/>
          <p:nvPr/>
        </p:nvGrpSpPr>
        <p:grpSpPr>
          <a:xfrm>
            <a:off x="6719888" y="1725042"/>
            <a:ext cx="1189038" cy="1057274"/>
            <a:chOff x="6719888" y="2954338"/>
            <a:chExt cx="1189038" cy="1057274"/>
          </a:xfr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036" name="Freeform 45"/>
            <p:cNvSpPr>
              <a:spLocks noEditPoints="1"/>
            </p:cNvSpPr>
            <p:nvPr/>
          </p:nvSpPr>
          <p:spPr bwMode="auto">
            <a:xfrm>
              <a:off x="6719888" y="2954338"/>
              <a:ext cx="615950" cy="546100"/>
            </a:xfrm>
            <a:custGeom>
              <a:avLst/>
              <a:gdLst>
                <a:gd name="T0" fmla="*/ 82 w 164"/>
                <a:gd name="T1" fmla="*/ 12 h 146"/>
                <a:gd name="T2" fmla="*/ 68 w 164"/>
                <a:gd name="T3" fmla="*/ 0 h 146"/>
                <a:gd name="T4" fmla="*/ 54 w 164"/>
                <a:gd name="T5" fmla="*/ 12 h 146"/>
                <a:gd name="T6" fmla="*/ 68 w 164"/>
                <a:gd name="T7" fmla="*/ 25 h 146"/>
                <a:gd name="T8" fmla="*/ 82 w 164"/>
                <a:gd name="T9" fmla="*/ 12 h 146"/>
                <a:gd name="T10" fmla="*/ 62 w 164"/>
                <a:gd name="T11" fmla="*/ 30 h 146"/>
                <a:gd name="T12" fmla="*/ 49 w 164"/>
                <a:gd name="T13" fmla="*/ 18 h 146"/>
                <a:gd name="T14" fmla="*/ 35 w 164"/>
                <a:gd name="T15" fmla="*/ 31 h 146"/>
                <a:gd name="T16" fmla="*/ 48 w 164"/>
                <a:gd name="T17" fmla="*/ 43 h 146"/>
                <a:gd name="T18" fmla="*/ 62 w 164"/>
                <a:gd name="T19" fmla="*/ 30 h 146"/>
                <a:gd name="T20" fmla="*/ 43 w 164"/>
                <a:gd name="T21" fmla="*/ 48 h 146"/>
                <a:gd name="T22" fmla="*/ 29 w 164"/>
                <a:gd name="T23" fmla="*/ 36 h 146"/>
                <a:gd name="T24" fmla="*/ 0 w 164"/>
                <a:gd name="T25" fmla="*/ 63 h 146"/>
                <a:gd name="T26" fmla="*/ 29 w 164"/>
                <a:gd name="T27" fmla="*/ 61 h 146"/>
                <a:gd name="T28" fmla="*/ 43 w 164"/>
                <a:gd name="T29" fmla="*/ 48 h 146"/>
                <a:gd name="T30" fmla="*/ 98 w 164"/>
                <a:gd name="T31" fmla="*/ 86 h 146"/>
                <a:gd name="T32" fmla="*/ 98 w 164"/>
                <a:gd name="T33" fmla="*/ 85 h 146"/>
                <a:gd name="T34" fmla="*/ 130 w 164"/>
                <a:gd name="T35" fmla="*/ 114 h 146"/>
                <a:gd name="T36" fmla="*/ 139 w 164"/>
                <a:gd name="T37" fmla="*/ 106 h 146"/>
                <a:gd name="T38" fmla="*/ 108 w 164"/>
                <a:gd name="T39" fmla="*/ 77 h 146"/>
                <a:gd name="T40" fmla="*/ 120 w 164"/>
                <a:gd name="T41" fmla="*/ 65 h 146"/>
                <a:gd name="T42" fmla="*/ 135 w 164"/>
                <a:gd name="T43" fmla="*/ 79 h 146"/>
                <a:gd name="T44" fmla="*/ 164 w 164"/>
                <a:gd name="T45" fmla="*/ 89 h 146"/>
                <a:gd name="T46" fmla="*/ 93 w 164"/>
                <a:gd name="T47" fmla="*/ 23 h 146"/>
                <a:gd name="T48" fmla="*/ 83 w 164"/>
                <a:gd name="T49" fmla="*/ 31 h 146"/>
                <a:gd name="T50" fmla="*/ 106 w 164"/>
                <a:gd name="T51" fmla="*/ 53 h 146"/>
                <a:gd name="T52" fmla="*/ 94 w 164"/>
                <a:gd name="T53" fmla="*/ 64 h 146"/>
                <a:gd name="T54" fmla="*/ 70 w 164"/>
                <a:gd name="T55" fmla="*/ 41 h 146"/>
                <a:gd name="T56" fmla="*/ 60 w 164"/>
                <a:gd name="T57" fmla="*/ 50 h 146"/>
                <a:gd name="T58" fmla="*/ 85 w 164"/>
                <a:gd name="T59" fmla="*/ 73 h 146"/>
                <a:gd name="T60" fmla="*/ 10 w 164"/>
                <a:gd name="T61" fmla="*/ 73 h 146"/>
                <a:gd name="T62" fmla="*/ 63 w 164"/>
                <a:gd name="T63" fmla="*/ 95 h 146"/>
                <a:gd name="T64" fmla="*/ 88 w 164"/>
                <a:gd name="T65" fmla="*/ 91 h 146"/>
                <a:gd name="T66" fmla="*/ 81 w 164"/>
                <a:gd name="T67" fmla="*/ 111 h 146"/>
                <a:gd name="T68" fmla="*/ 84 w 164"/>
                <a:gd name="T69" fmla="*/ 143 h 146"/>
                <a:gd name="T70" fmla="*/ 103 w 164"/>
                <a:gd name="T71" fmla="*/ 146 h 146"/>
                <a:gd name="T72" fmla="*/ 98 w 164"/>
                <a:gd name="T73" fmla="*/ 8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4" h="146">
                  <a:moveTo>
                    <a:pt x="82" y="12"/>
                  </a:moveTo>
                  <a:cubicBezTo>
                    <a:pt x="68" y="0"/>
                    <a:pt x="68" y="0"/>
                    <a:pt x="68" y="0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68" y="25"/>
                    <a:pt x="68" y="25"/>
                    <a:pt x="68" y="25"/>
                  </a:cubicBezTo>
                  <a:lnTo>
                    <a:pt x="82" y="12"/>
                  </a:lnTo>
                  <a:close/>
                  <a:moveTo>
                    <a:pt x="62" y="30"/>
                  </a:moveTo>
                  <a:cubicBezTo>
                    <a:pt x="49" y="18"/>
                    <a:pt x="49" y="18"/>
                    <a:pt x="49" y="18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48" y="43"/>
                    <a:pt x="48" y="43"/>
                    <a:pt x="48" y="43"/>
                  </a:cubicBezTo>
                  <a:lnTo>
                    <a:pt x="62" y="30"/>
                  </a:lnTo>
                  <a:close/>
                  <a:moveTo>
                    <a:pt x="43" y="48"/>
                  </a:moveTo>
                  <a:cubicBezTo>
                    <a:pt x="29" y="36"/>
                    <a:pt x="29" y="36"/>
                    <a:pt x="29" y="36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17" y="73"/>
                    <a:pt x="29" y="61"/>
                  </a:cubicBezTo>
                  <a:lnTo>
                    <a:pt x="43" y="48"/>
                  </a:lnTo>
                  <a:close/>
                  <a:moveTo>
                    <a:pt x="98" y="86"/>
                  </a:moveTo>
                  <a:cubicBezTo>
                    <a:pt x="98" y="86"/>
                    <a:pt x="98" y="85"/>
                    <a:pt x="98" y="85"/>
                  </a:cubicBezTo>
                  <a:cubicBezTo>
                    <a:pt x="130" y="114"/>
                    <a:pt x="130" y="114"/>
                    <a:pt x="130" y="114"/>
                  </a:cubicBezTo>
                  <a:cubicBezTo>
                    <a:pt x="139" y="106"/>
                    <a:pt x="139" y="106"/>
                    <a:pt x="139" y="106"/>
                  </a:cubicBezTo>
                  <a:cubicBezTo>
                    <a:pt x="108" y="77"/>
                    <a:pt x="108" y="77"/>
                    <a:pt x="108" y="77"/>
                  </a:cubicBezTo>
                  <a:cubicBezTo>
                    <a:pt x="120" y="65"/>
                    <a:pt x="120" y="65"/>
                    <a:pt x="120" y="65"/>
                  </a:cubicBezTo>
                  <a:cubicBezTo>
                    <a:pt x="135" y="79"/>
                    <a:pt x="135" y="79"/>
                    <a:pt x="135" y="79"/>
                  </a:cubicBezTo>
                  <a:cubicBezTo>
                    <a:pt x="149" y="92"/>
                    <a:pt x="164" y="89"/>
                    <a:pt x="164" y="89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83" y="31"/>
                    <a:pt x="83" y="31"/>
                    <a:pt x="83" y="31"/>
                  </a:cubicBezTo>
                  <a:cubicBezTo>
                    <a:pt x="106" y="53"/>
                    <a:pt x="106" y="53"/>
                    <a:pt x="106" y="53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60" y="50"/>
                    <a:pt x="60" y="50"/>
                    <a:pt x="60" y="50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77" y="80"/>
                    <a:pt x="45" y="85"/>
                    <a:pt x="10" y="73"/>
                  </a:cubicBezTo>
                  <a:cubicBezTo>
                    <a:pt x="10" y="73"/>
                    <a:pt x="34" y="93"/>
                    <a:pt x="63" y="95"/>
                  </a:cubicBezTo>
                  <a:cubicBezTo>
                    <a:pt x="73" y="96"/>
                    <a:pt x="82" y="94"/>
                    <a:pt x="88" y="91"/>
                  </a:cubicBezTo>
                  <a:cubicBezTo>
                    <a:pt x="85" y="96"/>
                    <a:pt x="82" y="102"/>
                    <a:pt x="81" y="111"/>
                  </a:cubicBezTo>
                  <a:cubicBezTo>
                    <a:pt x="79" y="127"/>
                    <a:pt x="84" y="143"/>
                    <a:pt x="84" y="143"/>
                  </a:cubicBezTo>
                  <a:cubicBezTo>
                    <a:pt x="103" y="146"/>
                    <a:pt x="103" y="146"/>
                    <a:pt x="103" y="146"/>
                  </a:cubicBezTo>
                  <a:cubicBezTo>
                    <a:pt x="97" y="136"/>
                    <a:pt x="92" y="105"/>
                    <a:pt x="98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7" name="Freeform 46"/>
            <p:cNvSpPr>
              <a:spLocks/>
            </p:cNvSpPr>
            <p:nvPr/>
          </p:nvSpPr>
          <p:spPr bwMode="auto">
            <a:xfrm>
              <a:off x="7250113" y="3422650"/>
              <a:ext cx="104775" cy="93662"/>
            </a:xfrm>
            <a:custGeom>
              <a:avLst/>
              <a:gdLst>
                <a:gd name="T0" fmla="*/ 66 w 66"/>
                <a:gd name="T1" fmla="*/ 31 h 59"/>
                <a:gd name="T2" fmla="*/ 33 w 66"/>
                <a:gd name="T3" fmla="*/ 0 h 59"/>
                <a:gd name="T4" fmla="*/ 0 w 66"/>
                <a:gd name="T5" fmla="*/ 31 h 59"/>
                <a:gd name="T6" fmla="*/ 33 w 66"/>
                <a:gd name="T7" fmla="*/ 59 h 59"/>
                <a:gd name="T8" fmla="*/ 66 w 66"/>
                <a:gd name="T9" fmla="*/ 3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59">
                  <a:moveTo>
                    <a:pt x="66" y="31"/>
                  </a:moveTo>
                  <a:lnTo>
                    <a:pt x="33" y="0"/>
                  </a:lnTo>
                  <a:lnTo>
                    <a:pt x="0" y="31"/>
                  </a:lnTo>
                  <a:lnTo>
                    <a:pt x="33" y="59"/>
                  </a:lnTo>
                  <a:lnTo>
                    <a:pt x="66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8" name="Freeform 47"/>
            <p:cNvSpPr>
              <a:spLocks/>
            </p:cNvSpPr>
            <p:nvPr/>
          </p:nvSpPr>
          <p:spPr bwMode="auto">
            <a:xfrm>
              <a:off x="7302501" y="3475038"/>
              <a:ext cx="347663" cy="322262"/>
            </a:xfrm>
            <a:custGeom>
              <a:avLst/>
              <a:gdLst>
                <a:gd name="T0" fmla="*/ 13 w 93"/>
                <a:gd name="T1" fmla="*/ 75 h 86"/>
                <a:gd name="T2" fmla="*/ 2 w 93"/>
                <a:gd name="T3" fmla="*/ 61 h 86"/>
                <a:gd name="T4" fmla="*/ 2 w 93"/>
                <a:gd name="T5" fmla="*/ 44 h 86"/>
                <a:gd name="T6" fmla="*/ 3 w 93"/>
                <a:gd name="T7" fmla="*/ 42 h 86"/>
                <a:gd name="T8" fmla="*/ 8 w 93"/>
                <a:gd name="T9" fmla="*/ 41 h 86"/>
                <a:gd name="T10" fmla="*/ 12 w 93"/>
                <a:gd name="T11" fmla="*/ 43 h 86"/>
                <a:gd name="T12" fmla="*/ 14 w 93"/>
                <a:gd name="T13" fmla="*/ 48 h 86"/>
                <a:gd name="T14" fmla="*/ 13 w 93"/>
                <a:gd name="T15" fmla="*/ 53 h 86"/>
                <a:gd name="T16" fmla="*/ 15 w 93"/>
                <a:gd name="T17" fmla="*/ 60 h 86"/>
                <a:gd name="T18" fmla="*/ 21 w 93"/>
                <a:gd name="T19" fmla="*/ 68 h 86"/>
                <a:gd name="T20" fmla="*/ 33 w 93"/>
                <a:gd name="T21" fmla="*/ 74 h 86"/>
                <a:gd name="T22" fmla="*/ 45 w 93"/>
                <a:gd name="T23" fmla="*/ 70 h 86"/>
                <a:gd name="T24" fmla="*/ 50 w 93"/>
                <a:gd name="T25" fmla="*/ 56 h 86"/>
                <a:gd name="T26" fmla="*/ 42 w 93"/>
                <a:gd name="T27" fmla="*/ 40 h 86"/>
                <a:gd name="T28" fmla="*/ 40 w 93"/>
                <a:gd name="T29" fmla="*/ 31 h 86"/>
                <a:gd name="T30" fmla="*/ 48 w 93"/>
                <a:gd name="T31" fmla="*/ 32 h 86"/>
                <a:gd name="T32" fmla="*/ 62 w 93"/>
                <a:gd name="T33" fmla="*/ 40 h 86"/>
                <a:gd name="T34" fmla="*/ 70 w 93"/>
                <a:gd name="T35" fmla="*/ 42 h 86"/>
                <a:gd name="T36" fmla="*/ 77 w 93"/>
                <a:gd name="T37" fmla="*/ 40 h 86"/>
                <a:gd name="T38" fmla="*/ 79 w 93"/>
                <a:gd name="T39" fmla="*/ 31 h 86"/>
                <a:gd name="T40" fmla="*/ 72 w 93"/>
                <a:gd name="T41" fmla="*/ 19 h 86"/>
                <a:gd name="T42" fmla="*/ 64 w 93"/>
                <a:gd name="T43" fmla="*/ 15 h 86"/>
                <a:gd name="T44" fmla="*/ 55 w 93"/>
                <a:gd name="T45" fmla="*/ 12 h 86"/>
                <a:gd name="T46" fmla="*/ 52 w 93"/>
                <a:gd name="T47" fmla="*/ 11 h 86"/>
                <a:gd name="T48" fmla="*/ 50 w 93"/>
                <a:gd name="T49" fmla="*/ 7 h 86"/>
                <a:gd name="T50" fmla="*/ 52 w 93"/>
                <a:gd name="T51" fmla="*/ 2 h 86"/>
                <a:gd name="T52" fmla="*/ 66 w 93"/>
                <a:gd name="T53" fmla="*/ 3 h 86"/>
                <a:gd name="T54" fmla="*/ 79 w 93"/>
                <a:gd name="T55" fmla="*/ 11 h 86"/>
                <a:gd name="T56" fmla="*/ 92 w 93"/>
                <a:gd name="T57" fmla="*/ 30 h 86"/>
                <a:gd name="T58" fmla="*/ 86 w 93"/>
                <a:gd name="T59" fmla="*/ 48 h 86"/>
                <a:gd name="T60" fmla="*/ 63 w 93"/>
                <a:gd name="T61" fmla="*/ 52 h 86"/>
                <a:gd name="T62" fmla="*/ 60 w 93"/>
                <a:gd name="T63" fmla="*/ 50 h 86"/>
                <a:gd name="T64" fmla="*/ 64 w 93"/>
                <a:gd name="T65" fmla="*/ 65 h 86"/>
                <a:gd name="T66" fmla="*/ 56 w 93"/>
                <a:gd name="T67" fmla="*/ 78 h 86"/>
                <a:gd name="T68" fmla="*/ 35 w 93"/>
                <a:gd name="T69" fmla="*/ 85 h 86"/>
                <a:gd name="T70" fmla="*/ 13 w 93"/>
                <a:gd name="T71" fmla="*/ 7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3" h="86">
                  <a:moveTo>
                    <a:pt x="13" y="75"/>
                  </a:moveTo>
                  <a:cubicBezTo>
                    <a:pt x="8" y="71"/>
                    <a:pt x="4" y="66"/>
                    <a:pt x="2" y="61"/>
                  </a:cubicBezTo>
                  <a:cubicBezTo>
                    <a:pt x="0" y="55"/>
                    <a:pt x="0" y="49"/>
                    <a:pt x="2" y="44"/>
                  </a:cubicBezTo>
                  <a:cubicBezTo>
                    <a:pt x="2" y="43"/>
                    <a:pt x="3" y="43"/>
                    <a:pt x="3" y="42"/>
                  </a:cubicBezTo>
                  <a:cubicBezTo>
                    <a:pt x="4" y="41"/>
                    <a:pt x="6" y="41"/>
                    <a:pt x="8" y="41"/>
                  </a:cubicBezTo>
                  <a:cubicBezTo>
                    <a:pt x="9" y="41"/>
                    <a:pt x="11" y="42"/>
                    <a:pt x="12" y="43"/>
                  </a:cubicBezTo>
                  <a:cubicBezTo>
                    <a:pt x="14" y="44"/>
                    <a:pt x="14" y="46"/>
                    <a:pt x="14" y="48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3" y="55"/>
                    <a:pt x="14" y="58"/>
                    <a:pt x="15" y="60"/>
                  </a:cubicBezTo>
                  <a:cubicBezTo>
                    <a:pt x="16" y="63"/>
                    <a:pt x="18" y="65"/>
                    <a:pt x="21" y="68"/>
                  </a:cubicBezTo>
                  <a:cubicBezTo>
                    <a:pt x="24" y="71"/>
                    <a:pt x="29" y="73"/>
                    <a:pt x="33" y="74"/>
                  </a:cubicBezTo>
                  <a:cubicBezTo>
                    <a:pt x="38" y="74"/>
                    <a:pt x="42" y="73"/>
                    <a:pt x="45" y="70"/>
                  </a:cubicBezTo>
                  <a:cubicBezTo>
                    <a:pt x="49" y="66"/>
                    <a:pt x="51" y="62"/>
                    <a:pt x="50" y="56"/>
                  </a:cubicBezTo>
                  <a:cubicBezTo>
                    <a:pt x="49" y="51"/>
                    <a:pt x="46" y="45"/>
                    <a:pt x="42" y="40"/>
                  </a:cubicBezTo>
                  <a:cubicBezTo>
                    <a:pt x="38" y="36"/>
                    <a:pt x="38" y="34"/>
                    <a:pt x="40" y="31"/>
                  </a:cubicBezTo>
                  <a:cubicBezTo>
                    <a:pt x="42" y="30"/>
                    <a:pt x="44" y="30"/>
                    <a:pt x="48" y="32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65" y="42"/>
                    <a:pt x="68" y="42"/>
                    <a:pt x="70" y="42"/>
                  </a:cubicBezTo>
                  <a:cubicBezTo>
                    <a:pt x="73" y="42"/>
                    <a:pt x="75" y="41"/>
                    <a:pt x="77" y="40"/>
                  </a:cubicBezTo>
                  <a:cubicBezTo>
                    <a:pt x="79" y="37"/>
                    <a:pt x="80" y="34"/>
                    <a:pt x="79" y="31"/>
                  </a:cubicBezTo>
                  <a:cubicBezTo>
                    <a:pt x="79" y="27"/>
                    <a:pt x="76" y="23"/>
                    <a:pt x="72" y="19"/>
                  </a:cubicBezTo>
                  <a:cubicBezTo>
                    <a:pt x="70" y="17"/>
                    <a:pt x="67" y="16"/>
                    <a:pt x="64" y="15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4" y="12"/>
                    <a:pt x="53" y="11"/>
                    <a:pt x="52" y="11"/>
                  </a:cubicBezTo>
                  <a:cubicBezTo>
                    <a:pt x="51" y="10"/>
                    <a:pt x="50" y="8"/>
                    <a:pt x="50" y="7"/>
                  </a:cubicBezTo>
                  <a:cubicBezTo>
                    <a:pt x="50" y="5"/>
                    <a:pt x="50" y="3"/>
                    <a:pt x="52" y="2"/>
                  </a:cubicBezTo>
                  <a:cubicBezTo>
                    <a:pt x="54" y="0"/>
                    <a:pt x="58" y="1"/>
                    <a:pt x="66" y="3"/>
                  </a:cubicBezTo>
                  <a:cubicBezTo>
                    <a:pt x="72" y="6"/>
                    <a:pt x="76" y="8"/>
                    <a:pt x="79" y="11"/>
                  </a:cubicBezTo>
                  <a:cubicBezTo>
                    <a:pt x="86" y="17"/>
                    <a:pt x="90" y="24"/>
                    <a:pt x="92" y="30"/>
                  </a:cubicBezTo>
                  <a:cubicBezTo>
                    <a:pt x="93" y="37"/>
                    <a:pt x="91" y="43"/>
                    <a:pt x="86" y="48"/>
                  </a:cubicBezTo>
                  <a:cubicBezTo>
                    <a:pt x="79" y="54"/>
                    <a:pt x="71" y="55"/>
                    <a:pt x="63" y="52"/>
                  </a:cubicBezTo>
                  <a:cubicBezTo>
                    <a:pt x="62" y="51"/>
                    <a:pt x="61" y="51"/>
                    <a:pt x="60" y="50"/>
                  </a:cubicBezTo>
                  <a:cubicBezTo>
                    <a:pt x="63" y="56"/>
                    <a:pt x="64" y="61"/>
                    <a:pt x="64" y="65"/>
                  </a:cubicBezTo>
                  <a:cubicBezTo>
                    <a:pt x="63" y="70"/>
                    <a:pt x="61" y="74"/>
                    <a:pt x="56" y="78"/>
                  </a:cubicBezTo>
                  <a:cubicBezTo>
                    <a:pt x="51" y="83"/>
                    <a:pt x="44" y="86"/>
                    <a:pt x="35" y="85"/>
                  </a:cubicBezTo>
                  <a:cubicBezTo>
                    <a:pt x="27" y="85"/>
                    <a:pt x="19" y="82"/>
                    <a:pt x="13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9" name="Freeform 48"/>
            <p:cNvSpPr>
              <a:spLocks/>
            </p:cNvSpPr>
            <p:nvPr/>
          </p:nvSpPr>
          <p:spPr bwMode="auto">
            <a:xfrm>
              <a:off x="7508876" y="3711575"/>
              <a:ext cx="400050" cy="300037"/>
            </a:xfrm>
            <a:custGeom>
              <a:avLst/>
              <a:gdLst>
                <a:gd name="T0" fmla="*/ 77 w 107"/>
                <a:gd name="T1" fmla="*/ 71 h 80"/>
                <a:gd name="T2" fmla="*/ 43 w 107"/>
                <a:gd name="T3" fmla="*/ 79 h 80"/>
                <a:gd name="T4" fmla="*/ 12 w 107"/>
                <a:gd name="T5" fmla="*/ 65 h 80"/>
                <a:gd name="T6" fmla="*/ 0 w 107"/>
                <a:gd name="T7" fmla="*/ 43 h 80"/>
                <a:gd name="T8" fmla="*/ 12 w 107"/>
                <a:gd name="T9" fmla="*/ 20 h 80"/>
                <a:gd name="T10" fmla="*/ 41 w 107"/>
                <a:gd name="T11" fmla="*/ 4 h 80"/>
                <a:gd name="T12" fmla="*/ 76 w 107"/>
                <a:gd name="T13" fmla="*/ 1 h 80"/>
                <a:gd name="T14" fmla="*/ 94 w 107"/>
                <a:gd name="T15" fmla="*/ 9 h 80"/>
                <a:gd name="T16" fmla="*/ 103 w 107"/>
                <a:gd name="T17" fmla="*/ 22 h 80"/>
                <a:gd name="T18" fmla="*/ 105 w 107"/>
                <a:gd name="T19" fmla="*/ 37 h 80"/>
                <a:gd name="T20" fmla="*/ 100 w 107"/>
                <a:gd name="T21" fmla="*/ 38 h 80"/>
                <a:gd name="T22" fmla="*/ 95 w 107"/>
                <a:gd name="T23" fmla="*/ 36 h 80"/>
                <a:gd name="T24" fmla="*/ 93 w 107"/>
                <a:gd name="T25" fmla="*/ 32 h 80"/>
                <a:gd name="T26" fmla="*/ 85 w 107"/>
                <a:gd name="T27" fmla="*/ 17 h 80"/>
                <a:gd name="T28" fmla="*/ 74 w 107"/>
                <a:gd name="T29" fmla="*/ 13 h 80"/>
                <a:gd name="T30" fmla="*/ 62 w 107"/>
                <a:gd name="T31" fmla="*/ 13 h 80"/>
                <a:gd name="T32" fmla="*/ 22 w 107"/>
                <a:gd name="T33" fmla="*/ 30 h 80"/>
                <a:gd name="T34" fmla="*/ 13 w 107"/>
                <a:gd name="T35" fmla="*/ 43 h 80"/>
                <a:gd name="T36" fmla="*/ 21 w 107"/>
                <a:gd name="T37" fmla="*/ 57 h 80"/>
                <a:gd name="T38" fmla="*/ 41 w 107"/>
                <a:gd name="T39" fmla="*/ 66 h 80"/>
                <a:gd name="T40" fmla="*/ 65 w 107"/>
                <a:gd name="T41" fmla="*/ 61 h 80"/>
                <a:gd name="T42" fmla="*/ 38 w 107"/>
                <a:gd name="T43" fmla="*/ 44 h 80"/>
                <a:gd name="T44" fmla="*/ 35 w 107"/>
                <a:gd name="T45" fmla="*/ 42 h 80"/>
                <a:gd name="T46" fmla="*/ 33 w 107"/>
                <a:gd name="T47" fmla="*/ 38 h 80"/>
                <a:gd name="T48" fmla="*/ 35 w 107"/>
                <a:gd name="T49" fmla="*/ 33 h 80"/>
                <a:gd name="T50" fmla="*/ 41 w 107"/>
                <a:gd name="T51" fmla="*/ 32 h 80"/>
                <a:gd name="T52" fmla="*/ 83 w 107"/>
                <a:gd name="T53" fmla="*/ 61 h 80"/>
                <a:gd name="T54" fmla="*/ 85 w 107"/>
                <a:gd name="T55" fmla="*/ 65 h 80"/>
                <a:gd name="T56" fmla="*/ 84 w 107"/>
                <a:gd name="T57" fmla="*/ 70 h 80"/>
                <a:gd name="T58" fmla="*/ 77 w 107"/>
                <a:gd name="T59" fmla="*/ 7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7" h="80">
                  <a:moveTo>
                    <a:pt x="77" y="71"/>
                  </a:moveTo>
                  <a:cubicBezTo>
                    <a:pt x="66" y="77"/>
                    <a:pt x="55" y="80"/>
                    <a:pt x="43" y="79"/>
                  </a:cubicBezTo>
                  <a:cubicBezTo>
                    <a:pt x="31" y="78"/>
                    <a:pt x="21" y="73"/>
                    <a:pt x="12" y="65"/>
                  </a:cubicBezTo>
                  <a:cubicBezTo>
                    <a:pt x="4" y="57"/>
                    <a:pt x="0" y="50"/>
                    <a:pt x="0" y="43"/>
                  </a:cubicBezTo>
                  <a:cubicBezTo>
                    <a:pt x="0" y="35"/>
                    <a:pt x="4" y="28"/>
                    <a:pt x="12" y="20"/>
                  </a:cubicBezTo>
                  <a:cubicBezTo>
                    <a:pt x="19" y="13"/>
                    <a:pt x="29" y="8"/>
                    <a:pt x="41" y="4"/>
                  </a:cubicBezTo>
                  <a:cubicBezTo>
                    <a:pt x="53" y="1"/>
                    <a:pt x="64" y="0"/>
                    <a:pt x="76" y="1"/>
                  </a:cubicBezTo>
                  <a:cubicBezTo>
                    <a:pt x="83" y="2"/>
                    <a:pt x="89" y="4"/>
                    <a:pt x="94" y="9"/>
                  </a:cubicBezTo>
                  <a:cubicBezTo>
                    <a:pt x="97" y="11"/>
                    <a:pt x="100" y="16"/>
                    <a:pt x="103" y="22"/>
                  </a:cubicBezTo>
                  <a:cubicBezTo>
                    <a:pt x="107" y="29"/>
                    <a:pt x="107" y="34"/>
                    <a:pt x="105" y="37"/>
                  </a:cubicBezTo>
                  <a:cubicBezTo>
                    <a:pt x="104" y="38"/>
                    <a:pt x="102" y="38"/>
                    <a:pt x="100" y="38"/>
                  </a:cubicBezTo>
                  <a:cubicBezTo>
                    <a:pt x="98" y="38"/>
                    <a:pt x="97" y="37"/>
                    <a:pt x="95" y="36"/>
                  </a:cubicBezTo>
                  <a:cubicBezTo>
                    <a:pt x="95" y="35"/>
                    <a:pt x="94" y="34"/>
                    <a:pt x="93" y="32"/>
                  </a:cubicBezTo>
                  <a:cubicBezTo>
                    <a:pt x="91" y="25"/>
                    <a:pt x="88" y="20"/>
                    <a:pt x="85" y="17"/>
                  </a:cubicBezTo>
                  <a:cubicBezTo>
                    <a:pt x="82" y="15"/>
                    <a:pt x="79" y="13"/>
                    <a:pt x="74" y="13"/>
                  </a:cubicBezTo>
                  <a:cubicBezTo>
                    <a:pt x="71" y="13"/>
                    <a:pt x="67" y="13"/>
                    <a:pt x="62" y="13"/>
                  </a:cubicBezTo>
                  <a:cubicBezTo>
                    <a:pt x="45" y="14"/>
                    <a:pt x="32" y="20"/>
                    <a:pt x="22" y="30"/>
                  </a:cubicBezTo>
                  <a:cubicBezTo>
                    <a:pt x="16" y="35"/>
                    <a:pt x="13" y="39"/>
                    <a:pt x="13" y="43"/>
                  </a:cubicBezTo>
                  <a:cubicBezTo>
                    <a:pt x="13" y="47"/>
                    <a:pt x="15" y="51"/>
                    <a:pt x="21" y="57"/>
                  </a:cubicBezTo>
                  <a:cubicBezTo>
                    <a:pt x="27" y="62"/>
                    <a:pt x="33" y="65"/>
                    <a:pt x="41" y="66"/>
                  </a:cubicBezTo>
                  <a:cubicBezTo>
                    <a:pt x="49" y="67"/>
                    <a:pt x="57" y="65"/>
                    <a:pt x="65" y="61"/>
                  </a:cubicBezTo>
                  <a:cubicBezTo>
                    <a:pt x="56" y="53"/>
                    <a:pt x="47" y="47"/>
                    <a:pt x="38" y="44"/>
                  </a:cubicBezTo>
                  <a:cubicBezTo>
                    <a:pt x="36" y="43"/>
                    <a:pt x="36" y="43"/>
                    <a:pt x="35" y="42"/>
                  </a:cubicBezTo>
                  <a:cubicBezTo>
                    <a:pt x="33" y="41"/>
                    <a:pt x="33" y="39"/>
                    <a:pt x="33" y="38"/>
                  </a:cubicBezTo>
                  <a:cubicBezTo>
                    <a:pt x="33" y="36"/>
                    <a:pt x="33" y="35"/>
                    <a:pt x="35" y="33"/>
                  </a:cubicBezTo>
                  <a:cubicBezTo>
                    <a:pt x="36" y="32"/>
                    <a:pt x="38" y="32"/>
                    <a:pt x="41" y="32"/>
                  </a:cubicBezTo>
                  <a:cubicBezTo>
                    <a:pt x="52" y="35"/>
                    <a:pt x="66" y="45"/>
                    <a:pt x="83" y="61"/>
                  </a:cubicBezTo>
                  <a:cubicBezTo>
                    <a:pt x="85" y="62"/>
                    <a:pt x="85" y="64"/>
                    <a:pt x="85" y="65"/>
                  </a:cubicBezTo>
                  <a:cubicBezTo>
                    <a:pt x="86" y="67"/>
                    <a:pt x="85" y="68"/>
                    <a:pt x="84" y="70"/>
                  </a:cubicBezTo>
                  <a:cubicBezTo>
                    <a:pt x="82" y="71"/>
                    <a:pt x="80" y="72"/>
                    <a:pt x="77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17" name="组合 1116"/>
          <p:cNvGrpSpPr/>
          <p:nvPr/>
        </p:nvGrpSpPr>
        <p:grpSpPr>
          <a:xfrm>
            <a:off x="-4129337" y="791356"/>
            <a:ext cx="3744987" cy="2808312"/>
            <a:chOff x="3277077" y="3785394"/>
            <a:chExt cx="4232280" cy="3201989"/>
          </a:xfrm>
          <a:solidFill>
            <a:schemeClr val="accent6">
              <a:lumMod val="60000"/>
              <a:lumOff val="40000"/>
              <a:alpha val="19000"/>
            </a:schemeClr>
          </a:solidFill>
        </p:grpSpPr>
        <p:sp>
          <p:nvSpPr>
            <p:cNvPr id="1046" name="Freeform 54"/>
            <p:cNvSpPr>
              <a:spLocks/>
            </p:cNvSpPr>
            <p:nvPr/>
          </p:nvSpPr>
          <p:spPr bwMode="auto">
            <a:xfrm>
              <a:off x="5763105" y="5731669"/>
              <a:ext cx="1163639" cy="868363"/>
            </a:xfrm>
            <a:custGeom>
              <a:avLst/>
              <a:gdLst>
                <a:gd name="T0" fmla="*/ 434 w 549"/>
                <a:gd name="T1" fmla="*/ 0 h 410"/>
                <a:gd name="T2" fmla="*/ 400 w 549"/>
                <a:gd name="T3" fmla="*/ 7 h 410"/>
                <a:gd name="T4" fmla="*/ 361 w 549"/>
                <a:gd name="T5" fmla="*/ 33 h 410"/>
                <a:gd name="T6" fmla="*/ 289 w 549"/>
                <a:gd name="T7" fmla="*/ 105 h 410"/>
                <a:gd name="T8" fmla="*/ 0 w 549"/>
                <a:gd name="T9" fmla="*/ 393 h 410"/>
                <a:gd name="T10" fmla="*/ 17 w 549"/>
                <a:gd name="T11" fmla="*/ 410 h 410"/>
                <a:gd name="T12" fmla="*/ 305 w 549"/>
                <a:gd name="T13" fmla="*/ 121 h 410"/>
                <a:gd name="T14" fmla="*/ 378 w 549"/>
                <a:gd name="T15" fmla="*/ 49 h 410"/>
                <a:gd name="T16" fmla="*/ 408 w 549"/>
                <a:gd name="T17" fmla="*/ 28 h 410"/>
                <a:gd name="T18" fmla="*/ 434 w 549"/>
                <a:gd name="T19" fmla="*/ 24 h 410"/>
                <a:gd name="T20" fmla="*/ 473 w 549"/>
                <a:gd name="T21" fmla="*/ 34 h 410"/>
                <a:gd name="T22" fmla="*/ 436 w 549"/>
                <a:gd name="T23" fmla="*/ 174 h 410"/>
                <a:gd name="T24" fmla="*/ 346 w 549"/>
                <a:gd name="T25" fmla="*/ 116 h 410"/>
                <a:gd name="T26" fmla="*/ 329 w 549"/>
                <a:gd name="T27" fmla="*/ 133 h 410"/>
                <a:gd name="T28" fmla="*/ 365 w 549"/>
                <a:gd name="T29" fmla="*/ 168 h 410"/>
                <a:gd name="T30" fmla="*/ 383 w 549"/>
                <a:gd name="T31" fmla="*/ 182 h 410"/>
                <a:gd name="T32" fmla="*/ 424 w 549"/>
                <a:gd name="T33" fmla="*/ 196 h 410"/>
                <a:gd name="T34" fmla="*/ 434 w 549"/>
                <a:gd name="T35" fmla="*/ 197 h 410"/>
                <a:gd name="T36" fmla="*/ 505 w 549"/>
                <a:gd name="T37" fmla="*/ 167 h 410"/>
                <a:gd name="T38" fmla="*/ 485 w 549"/>
                <a:gd name="T39" fmla="*/ 14 h 410"/>
                <a:gd name="T40" fmla="*/ 434 w 549"/>
                <a:gd name="T41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49" h="410">
                  <a:moveTo>
                    <a:pt x="434" y="0"/>
                  </a:moveTo>
                  <a:cubicBezTo>
                    <a:pt x="423" y="0"/>
                    <a:pt x="411" y="2"/>
                    <a:pt x="400" y="7"/>
                  </a:cubicBezTo>
                  <a:cubicBezTo>
                    <a:pt x="385" y="12"/>
                    <a:pt x="376" y="18"/>
                    <a:pt x="361" y="33"/>
                  </a:cubicBezTo>
                  <a:cubicBezTo>
                    <a:pt x="289" y="105"/>
                    <a:pt x="289" y="105"/>
                    <a:pt x="289" y="105"/>
                  </a:cubicBezTo>
                  <a:cubicBezTo>
                    <a:pt x="0" y="393"/>
                    <a:pt x="0" y="393"/>
                    <a:pt x="0" y="393"/>
                  </a:cubicBezTo>
                  <a:cubicBezTo>
                    <a:pt x="17" y="410"/>
                    <a:pt x="17" y="410"/>
                    <a:pt x="17" y="410"/>
                  </a:cubicBezTo>
                  <a:cubicBezTo>
                    <a:pt x="305" y="121"/>
                    <a:pt x="305" y="121"/>
                    <a:pt x="305" y="121"/>
                  </a:cubicBezTo>
                  <a:cubicBezTo>
                    <a:pt x="378" y="49"/>
                    <a:pt x="378" y="49"/>
                    <a:pt x="378" y="49"/>
                  </a:cubicBezTo>
                  <a:cubicBezTo>
                    <a:pt x="391" y="36"/>
                    <a:pt x="396" y="33"/>
                    <a:pt x="408" y="28"/>
                  </a:cubicBezTo>
                  <a:cubicBezTo>
                    <a:pt x="416" y="25"/>
                    <a:pt x="425" y="24"/>
                    <a:pt x="434" y="24"/>
                  </a:cubicBezTo>
                  <a:cubicBezTo>
                    <a:pt x="448" y="24"/>
                    <a:pt x="462" y="27"/>
                    <a:pt x="473" y="34"/>
                  </a:cubicBezTo>
                  <a:cubicBezTo>
                    <a:pt x="541" y="71"/>
                    <a:pt x="504" y="174"/>
                    <a:pt x="436" y="174"/>
                  </a:cubicBezTo>
                  <a:cubicBezTo>
                    <a:pt x="409" y="174"/>
                    <a:pt x="378" y="158"/>
                    <a:pt x="346" y="116"/>
                  </a:cubicBezTo>
                  <a:cubicBezTo>
                    <a:pt x="329" y="133"/>
                    <a:pt x="329" y="133"/>
                    <a:pt x="329" y="133"/>
                  </a:cubicBezTo>
                  <a:cubicBezTo>
                    <a:pt x="341" y="145"/>
                    <a:pt x="354" y="157"/>
                    <a:pt x="365" y="168"/>
                  </a:cubicBezTo>
                  <a:cubicBezTo>
                    <a:pt x="371" y="174"/>
                    <a:pt x="376" y="178"/>
                    <a:pt x="383" y="182"/>
                  </a:cubicBezTo>
                  <a:cubicBezTo>
                    <a:pt x="395" y="190"/>
                    <a:pt x="409" y="195"/>
                    <a:pt x="424" y="196"/>
                  </a:cubicBezTo>
                  <a:cubicBezTo>
                    <a:pt x="427" y="197"/>
                    <a:pt x="431" y="197"/>
                    <a:pt x="434" y="197"/>
                  </a:cubicBezTo>
                  <a:cubicBezTo>
                    <a:pt x="460" y="197"/>
                    <a:pt x="486" y="187"/>
                    <a:pt x="505" y="167"/>
                  </a:cubicBezTo>
                  <a:cubicBezTo>
                    <a:pt x="549" y="125"/>
                    <a:pt x="539" y="44"/>
                    <a:pt x="485" y="14"/>
                  </a:cubicBezTo>
                  <a:cubicBezTo>
                    <a:pt x="470" y="5"/>
                    <a:pt x="452" y="0"/>
                    <a:pt x="4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7" name="Freeform 55"/>
            <p:cNvSpPr>
              <a:spLocks/>
            </p:cNvSpPr>
            <p:nvPr/>
          </p:nvSpPr>
          <p:spPr bwMode="auto">
            <a:xfrm>
              <a:off x="5658330" y="5584032"/>
              <a:ext cx="1439864" cy="912813"/>
            </a:xfrm>
            <a:custGeom>
              <a:avLst/>
              <a:gdLst>
                <a:gd name="T0" fmla="*/ 483 w 679"/>
                <a:gd name="T1" fmla="*/ 0 h 431"/>
                <a:gd name="T2" fmla="*/ 424 w 679"/>
                <a:gd name="T3" fmla="*/ 11 h 431"/>
                <a:gd name="T4" fmla="*/ 361 w 679"/>
                <a:gd name="T5" fmla="*/ 53 h 431"/>
                <a:gd name="T6" fmla="*/ 289 w 679"/>
                <a:gd name="T7" fmla="*/ 126 h 431"/>
                <a:gd name="T8" fmla="*/ 0 w 679"/>
                <a:gd name="T9" fmla="*/ 414 h 431"/>
                <a:gd name="T10" fmla="*/ 17 w 679"/>
                <a:gd name="T11" fmla="*/ 431 h 431"/>
                <a:gd name="T12" fmla="*/ 305 w 679"/>
                <a:gd name="T13" fmla="*/ 142 h 431"/>
                <a:gd name="T14" fmla="*/ 377 w 679"/>
                <a:gd name="T15" fmla="*/ 70 h 431"/>
                <a:gd name="T16" fmla="*/ 433 w 679"/>
                <a:gd name="T17" fmla="*/ 33 h 431"/>
                <a:gd name="T18" fmla="*/ 483 w 679"/>
                <a:gd name="T19" fmla="*/ 24 h 431"/>
                <a:gd name="T20" fmla="*/ 558 w 679"/>
                <a:gd name="T21" fmla="*/ 45 h 431"/>
                <a:gd name="T22" fmla="*/ 587 w 679"/>
                <a:gd name="T23" fmla="*/ 270 h 431"/>
                <a:gd name="T24" fmla="*/ 483 w 679"/>
                <a:gd name="T25" fmla="*/ 313 h 431"/>
                <a:gd name="T26" fmla="*/ 468 w 679"/>
                <a:gd name="T27" fmla="*/ 313 h 431"/>
                <a:gd name="T28" fmla="*/ 407 w 679"/>
                <a:gd name="T29" fmla="*/ 291 h 431"/>
                <a:gd name="T30" fmla="*/ 381 w 679"/>
                <a:gd name="T31" fmla="*/ 271 h 431"/>
                <a:gd name="T32" fmla="*/ 346 w 679"/>
                <a:gd name="T33" fmla="*/ 236 h 431"/>
                <a:gd name="T34" fmla="*/ 329 w 679"/>
                <a:gd name="T35" fmla="*/ 252 h 431"/>
                <a:gd name="T36" fmla="*/ 395 w 679"/>
                <a:gd name="T37" fmla="*/ 311 h 431"/>
                <a:gd name="T38" fmla="*/ 466 w 679"/>
                <a:gd name="T39" fmla="*/ 336 h 431"/>
                <a:gd name="T40" fmla="*/ 483 w 679"/>
                <a:gd name="T41" fmla="*/ 337 h 431"/>
                <a:gd name="T42" fmla="*/ 604 w 679"/>
                <a:gd name="T43" fmla="*/ 286 h 431"/>
                <a:gd name="T44" fmla="*/ 570 w 679"/>
                <a:gd name="T45" fmla="*/ 25 h 431"/>
                <a:gd name="T46" fmla="*/ 483 w 679"/>
                <a:gd name="T47" fmla="*/ 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79" h="431">
                  <a:moveTo>
                    <a:pt x="483" y="0"/>
                  </a:moveTo>
                  <a:cubicBezTo>
                    <a:pt x="463" y="0"/>
                    <a:pt x="443" y="4"/>
                    <a:pt x="424" y="11"/>
                  </a:cubicBezTo>
                  <a:cubicBezTo>
                    <a:pt x="400" y="20"/>
                    <a:pt x="380" y="33"/>
                    <a:pt x="361" y="53"/>
                  </a:cubicBezTo>
                  <a:cubicBezTo>
                    <a:pt x="289" y="126"/>
                    <a:pt x="289" y="126"/>
                    <a:pt x="289" y="126"/>
                  </a:cubicBezTo>
                  <a:cubicBezTo>
                    <a:pt x="0" y="414"/>
                    <a:pt x="0" y="414"/>
                    <a:pt x="0" y="414"/>
                  </a:cubicBezTo>
                  <a:cubicBezTo>
                    <a:pt x="17" y="431"/>
                    <a:pt x="17" y="431"/>
                    <a:pt x="17" y="431"/>
                  </a:cubicBezTo>
                  <a:cubicBezTo>
                    <a:pt x="305" y="142"/>
                    <a:pt x="305" y="142"/>
                    <a:pt x="305" y="142"/>
                  </a:cubicBezTo>
                  <a:cubicBezTo>
                    <a:pt x="377" y="70"/>
                    <a:pt x="377" y="70"/>
                    <a:pt x="377" y="70"/>
                  </a:cubicBezTo>
                  <a:cubicBezTo>
                    <a:pt x="395" y="52"/>
                    <a:pt x="412" y="41"/>
                    <a:pt x="433" y="33"/>
                  </a:cubicBezTo>
                  <a:cubicBezTo>
                    <a:pt x="449" y="27"/>
                    <a:pt x="466" y="24"/>
                    <a:pt x="483" y="24"/>
                  </a:cubicBezTo>
                  <a:cubicBezTo>
                    <a:pt x="510" y="24"/>
                    <a:pt x="536" y="31"/>
                    <a:pt x="558" y="45"/>
                  </a:cubicBezTo>
                  <a:cubicBezTo>
                    <a:pt x="638" y="88"/>
                    <a:pt x="652" y="208"/>
                    <a:pt x="587" y="270"/>
                  </a:cubicBezTo>
                  <a:cubicBezTo>
                    <a:pt x="560" y="298"/>
                    <a:pt x="522" y="313"/>
                    <a:pt x="483" y="313"/>
                  </a:cubicBezTo>
                  <a:cubicBezTo>
                    <a:pt x="478" y="313"/>
                    <a:pt x="473" y="313"/>
                    <a:pt x="468" y="313"/>
                  </a:cubicBezTo>
                  <a:cubicBezTo>
                    <a:pt x="447" y="310"/>
                    <a:pt x="426" y="303"/>
                    <a:pt x="407" y="291"/>
                  </a:cubicBezTo>
                  <a:cubicBezTo>
                    <a:pt x="398" y="286"/>
                    <a:pt x="390" y="279"/>
                    <a:pt x="381" y="271"/>
                  </a:cubicBezTo>
                  <a:cubicBezTo>
                    <a:pt x="370" y="260"/>
                    <a:pt x="358" y="248"/>
                    <a:pt x="346" y="236"/>
                  </a:cubicBezTo>
                  <a:cubicBezTo>
                    <a:pt x="329" y="252"/>
                    <a:pt x="329" y="252"/>
                    <a:pt x="329" y="252"/>
                  </a:cubicBezTo>
                  <a:cubicBezTo>
                    <a:pt x="355" y="278"/>
                    <a:pt x="375" y="300"/>
                    <a:pt x="395" y="311"/>
                  </a:cubicBezTo>
                  <a:cubicBezTo>
                    <a:pt x="416" y="325"/>
                    <a:pt x="441" y="333"/>
                    <a:pt x="466" y="336"/>
                  </a:cubicBezTo>
                  <a:cubicBezTo>
                    <a:pt x="472" y="336"/>
                    <a:pt x="477" y="337"/>
                    <a:pt x="483" y="337"/>
                  </a:cubicBezTo>
                  <a:cubicBezTo>
                    <a:pt x="528" y="337"/>
                    <a:pt x="572" y="319"/>
                    <a:pt x="604" y="286"/>
                  </a:cubicBezTo>
                  <a:cubicBezTo>
                    <a:pt x="679" y="214"/>
                    <a:pt x="662" y="75"/>
                    <a:pt x="570" y="25"/>
                  </a:cubicBezTo>
                  <a:cubicBezTo>
                    <a:pt x="544" y="9"/>
                    <a:pt x="514" y="0"/>
                    <a:pt x="48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8" name="Freeform 56"/>
            <p:cNvSpPr>
              <a:spLocks/>
            </p:cNvSpPr>
            <p:nvPr/>
          </p:nvSpPr>
          <p:spPr bwMode="auto">
            <a:xfrm>
              <a:off x="5555142" y="5437982"/>
              <a:ext cx="1714502" cy="1004888"/>
            </a:xfrm>
            <a:custGeom>
              <a:avLst/>
              <a:gdLst>
                <a:gd name="T0" fmla="*/ 532 w 809"/>
                <a:gd name="T1" fmla="*/ 0 h 475"/>
                <a:gd name="T2" fmla="*/ 449 w 809"/>
                <a:gd name="T3" fmla="*/ 15 h 475"/>
                <a:gd name="T4" fmla="*/ 288 w 809"/>
                <a:gd name="T5" fmla="*/ 145 h 475"/>
                <a:gd name="T6" fmla="*/ 0 w 809"/>
                <a:gd name="T7" fmla="*/ 434 h 475"/>
                <a:gd name="T8" fmla="*/ 16 w 809"/>
                <a:gd name="T9" fmla="*/ 450 h 475"/>
                <a:gd name="T10" fmla="*/ 305 w 809"/>
                <a:gd name="T11" fmla="*/ 162 h 475"/>
                <a:gd name="T12" fmla="*/ 457 w 809"/>
                <a:gd name="T13" fmla="*/ 37 h 475"/>
                <a:gd name="T14" fmla="*/ 532 w 809"/>
                <a:gd name="T15" fmla="*/ 23 h 475"/>
                <a:gd name="T16" fmla="*/ 643 w 809"/>
                <a:gd name="T17" fmla="*/ 54 h 475"/>
                <a:gd name="T18" fmla="*/ 686 w 809"/>
                <a:gd name="T19" fmla="*/ 388 h 475"/>
                <a:gd name="T20" fmla="*/ 532 w 809"/>
                <a:gd name="T21" fmla="*/ 452 h 475"/>
                <a:gd name="T22" fmla="*/ 510 w 809"/>
                <a:gd name="T23" fmla="*/ 451 h 475"/>
                <a:gd name="T24" fmla="*/ 345 w 809"/>
                <a:gd name="T25" fmla="*/ 354 h 475"/>
                <a:gd name="T26" fmla="*/ 329 w 809"/>
                <a:gd name="T27" fmla="*/ 370 h 475"/>
                <a:gd name="T28" fmla="*/ 508 w 809"/>
                <a:gd name="T29" fmla="*/ 474 h 475"/>
                <a:gd name="T30" fmla="*/ 532 w 809"/>
                <a:gd name="T31" fmla="*/ 475 h 475"/>
                <a:gd name="T32" fmla="*/ 703 w 809"/>
                <a:gd name="T33" fmla="*/ 404 h 475"/>
                <a:gd name="T34" fmla="*/ 655 w 809"/>
                <a:gd name="T35" fmla="*/ 34 h 475"/>
                <a:gd name="T36" fmla="*/ 532 w 809"/>
                <a:gd name="T3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09" h="475">
                  <a:moveTo>
                    <a:pt x="532" y="0"/>
                  </a:moveTo>
                  <a:cubicBezTo>
                    <a:pt x="504" y="0"/>
                    <a:pt x="476" y="5"/>
                    <a:pt x="449" y="15"/>
                  </a:cubicBezTo>
                  <a:cubicBezTo>
                    <a:pt x="379" y="40"/>
                    <a:pt x="337" y="101"/>
                    <a:pt x="288" y="145"/>
                  </a:cubicBezTo>
                  <a:cubicBezTo>
                    <a:pt x="0" y="434"/>
                    <a:pt x="0" y="434"/>
                    <a:pt x="0" y="434"/>
                  </a:cubicBezTo>
                  <a:cubicBezTo>
                    <a:pt x="16" y="450"/>
                    <a:pt x="16" y="450"/>
                    <a:pt x="16" y="450"/>
                  </a:cubicBezTo>
                  <a:cubicBezTo>
                    <a:pt x="305" y="162"/>
                    <a:pt x="305" y="162"/>
                    <a:pt x="305" y="162"/>
                  </a:cubicBezTo>
                  <a:cubicBezTo>
                    <a:pt x="355" y="116"/>
                    <a:pt x="395" y="57"/>
                    <a:pt x="457" y="37"/>
                  </a:cubicBezTo>
                  <a:cubicBezTo>
                    <a:pt x="481" y="28"/>
                    <a:pt x="507" y="23"/>
                    <a:pt x="532" y="23"/>
                  </a:cubicBezTo>
                  <a:cubicBezTo>
                    <a:pt x="571" y="23"/>
                    <a:pt x="610" y="33"/>
                    <a:pt x="643" y="54"/>
                  </a:cubicBezTo>
                  <a:cubicBezTo>
                    <a:pt x="760" y="118"/>
                    <a:pt x="782" y="296"/>
                    <a:pt x="686" y="388"/>
                  </a:cubicBezTo>
                  <a:cubicBezTo>
                    <a:pt x="646" y="429"/>
                    <a:pt x="589" y="452"/>
                    <a:pt x="532" y="452"/>
                  </a:cubicBezTo>
                  <a:cubicBezTo>
                    <a:pt x="525" y="452"/>
                    <a:pt x="517" y="452"/>
                    <a:pt x="510" y="451"/>
                  </a:cubicBezTo>
                  <a:cubicBezTo>
                    <a:pt x="443" y="445"/>
                    <a:pt x="391" y="406"/>
                    <a:pt x="345" y="354"/>
                  </a:cubicBezTo>
                  <a:cubicBezTo>
                    <a:pt x="329" y="370"/>
                    <a:pt x="329" y="370"/>
                    <a:pt x="329" y="370"/>
                  </a:cubicBezTo>
                  <a:cubicBezTo>
                    <a:pt x="372" y="420"/>
                    <a:pt x="435" y="469"/>
                    <a:pt x="508" y="474"/>
                  </a:cubicBezTo>
                  <a:cubicBezTo>
                    <a:pt x="516" y="475"/>
                    <a:pt x="524" y="475"/>
                    <a:pt x="532" y="475"/>
                  </a:cubicBezTo>
                  <a:cubicBezTo>
                    <a:pt x="595" y="475"/>
                    <a:pt x="658" y="450"/>
                    <a:pt x="703" y="404"/>
                  </a:cubicBezTo>
                  <a:cubicBezTo>
                    <a:pt x="809" y="302"/>
                    <a:pt x="785" y="105"/>
                    <a:pt x="655" y="34"/>
                  </a:cubicBezTo>
                  <a:cubicBezTo>
                    <a:pt x="618" y="11"/>
                    <a:pt x="575" y="0"/>
                    <a:pt x="53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9" name="Freeform 57"/>
            <p:cNvSpPr>
              <a:spLocks/>
            </p:cNvSpPr>
            <p:nvPr/>
          </p:nvSpPr>
          <p:spPr bwMode="auto">
            <a:xfrm>
              <a:off x="5448780" y="5290344"/>
              <a:ext cx="1993903" cy="1301751"/>
            </a:xfrm>
            <a:custGeom>
              <a:avLst/>
              <a:gdLst>
                <a:gd name="T0" fmla="*/ 582 w 941"/>
                <a:gd name="T1" fmla="*/ 0 h 615"/>
                <a:gd name="T2" fmla="*/ 475 w 941"/>
                <a:gd name="T3" fmla="*/ 20 h 615"/>
                <a:gd name="T4" fmla="*/ 361 w 941"/>
                <a:gd name="T5" fmla="*/ 94 h 615"/>
                <a:gd name="T6" fmla="*/ 289 w 941"/>
                <a:gd name="T7" fmla="*/ 166 h 615"/>
                <a:gd name="T8" fmla="*/ 0 w 941"/>
                <a:gd name="T9" fmla="*/ 454 h 615"/>
                <a:gd name="T10" fmla="*/ 17 w 941"/>
                <a:gd name="T11" fmla="*/ 471 h 615"/>
                <a:gd name="T12" fmla="*/ 305 w 941"/>
                <a:gd name="T13" fmla="*/ 182 h 615"/>
                <a:gd name="T14" fmla="*/ 378 w 941"/>
                <a:gd name="T15" fmla="*/ 110 h 615"/>
                <a:gd name="T16" fmla="*/ 483 w 941"/>
                <a:gd name="T17" fmla="*/ 41 h 615"/>
                <a:gd name="T18" fmla="*/ 582 w 941"/>
                <a:gd name="T19" fmla="*/ 23 h 615"/>
                <a:gd name="T20" fmla="*/ 729 w 941"/>
                <a:gd name="T21" fmla="*/ 64 h 615"/>
                <a:gd name="T22" fmla="*/ 786 w 941"/>
                <a:gd name="T23" fmla="*/ 506 h 615"/>
                <a:gd name="T24" fmla="*/ 582 w 941"/>
                <a:gd name="T25" fmla="*/ 592 h 615"/>
                <a:gd name="T26" fmla="*/ 553 w 941"/>
                <a:gd name="T27" fmla="*/ 590 h 615"/>
                <a:gd name="T28" fmla="*/ 432 w 941"/>
                <a:gd name="T29" fmla="*/ 549 h 615"/>
                <a:gd name="T30" fmla="*/ 346 w 941"/>
                <a:gd name="T31" fmla="*/ 473 h 615"/>
                <a:gd name="T32" fmla="*/ 329 w 941"/>
                <a:gd name="T33" fmla="*/ 490 h 615"/>
                <a:gd name="T34" fmla="*/ 366 w 941"/>
                <a:gd name="T35" fmla="*/ 526 h 615"/>
                <a:gd name="T36" fmla="*/ 420 w 941"/>
                <a:gd name="T37" fmla="*/ 569 h 615"/>
                <a:gd name="T38" fmla="*/ 550 w 941"/>
                <a:gd name="T39" fmla="*/ 614 h 615"/>
                <a:gd name="T40" fmla="*/ 582 w 941"/>
                <a:gd name="T41" fmla="*/ 615 h 615"/>
                <a:gd name="T42" fmla="*/ 802 w 941"/>
                <a:gd name="T43" fmla="*/ 523 h 615"/>
                <a:gd name="T44" fmla="*/ 741 w 941"/>
                <a:gd name="T45" fmla="*/ 44 h 615"/>
                <a:gd name="T46" fmla="*/ 582 w 941"/>
                <a:gd name="T47" fmla="*/ 0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41" h="615">
                  <a:moveTo>
                    <a:pt x="582" y="0"/>
                  </a:moveTo>
                  <a:cubicBezTo>
                    <a:pt x="546" y="0"/>
                    <a:pt x="509" y="6"/>
                    <a:pt x="475" y="20"/>
                  </a:cubicBezTo>
                  <a:cubicBezTo>
                    <a:pt x="432" y="35"/>
                    <a:pt x="390" y="64"/>
                    <a:pt x="361" y="94"/>
                  </a:cubicBezTo>
                  <a:cubicBezTo>
                    <a:pt x="289" y="166"/>
                    <a:pt x="289" y="166"/>
                    <a:pt x="289" y="166"/>
                  </a:cubicBezTo>
                  <a:cubicBezTo>
                    <a:pt x="0" y="454"/>
                    <a:pt x="0" y="454"/>
                    <a:pt x="0" y="454"/>
                  </a:cubicBezTo>
                  <a:cubicBezTo>
                    <a:pt x="17" y="471"/>
                    <a:pt x="17" y="471"/>
                    <a:pt x="17" y="471"/>
                  </a:cubicBezTo>
                  <a:cubicBezTo>
                    <a:pt x="305" y="182"/>
                    <a:pt x="305" y="182"/>
                    <a:pt x="305" y="182"/>
                  </a:cubicBezTo>
                  <a:cubicBezTo>
                    <a:pt x="378" y="110"/>
                    <a:pt x="378" y="110"/>
                    <a:pt x="378" y="110"/>
                  </a:cubicBezTo>
                  <a:cubicBezTo>
                    <a:pt x="405" y="82"/>
                    <a:pt x="443" y="56"/>
                    <a:pt x="483" y="41"/>
                  </a:cubicBezTo>
                  <a:cubicBezTo>
                    <a:pt x="515" y="29"/>
                    <a:pt x="548" y="23"/>
                    <a:pt x="582" y="23"/>
                  </a:cubicBezTo>
                  <a:cubicBezTo>
                    <a:pt x="634" y="23"/>
                    <a:pt x="685" y="37"/>
                    <a:pt x="729" y="64"/>
                  </a:cubicBezTo>
                  <a:cubicBezTo>
                    <a:pt x="884" y="150"/>
                    <a:pt x="914" y="385"/>
                    <a:pt x="786" y="506"/>
                  </a:cubicBezTo>
                  <a:cubicBezTo>
                    <a:pt x="733" y="561"/>
                    <a:pt x="658" y="592"/>
                    <a:pt x="582" y="592"/>
                  </a:cubicBezTo>
                  <a:cubicBezTo>
                    <a:pt x="572" y="592"/>
                    <a:pt x="562" y="591"/>
                    <a:pt x="553" y="590"/>
                  </a:cubicBezTo>
                  <a:cubicBezTo>
                    <a:pt x="510" y="586"/>
                    <a:pt x="469" y="572"/>
                    <a:pt x="432" y="549"/>
                  </a:cubicBezTo>
                  <a:cubicBezTo>
                    <a:pt x="393" y="525"/>
                    <a:pt x="368" y="495"/>
                    <a:pt x="346" y="473"/>
                  </a:cubicBezTo>
                  <a:cubicBezTo>
                    <a:pt x="329" y="490"/>
                    <a:pt x="329" y="490"/>
                    <a:pt x="329" y="490"/>
                  </a:cubicBezTo>
                  <a:cubicBezTo>
                    <a:pt x="342" y="502"/>
                    <a:pt x="353" y="514"/>
                    <a:pt x="366" y="526"/>
                  </a:cubicBezTo>
                  <a:cubicBezTo>
                    <a:pt x="382" y="542"/>
                    <a:pt x="400" y="557"/>
                    <a:pt x="420" y="569"/>
                  </a:cubicBezTo>
                  <a:cubicBezTo>
                    <a:pt x="459" y="593"/>
                    <a:pt x="504" y="609"/>
                    <a:pt x="550" y="614"/>
                  </a:cubicBezTo>
                  <a:cubicBezTo>
                    <a:pt x="561" y="615"/>
                    <a:pt x="571" y="615"/>
                    <a:pt x="582" y="615"/>
                  </a:cubicBezTo>
                  <a:cubicBezTo>
                    <a:pt x="664" y="615"/>
                    <a:pt x="746" y="582"/>
                    <a:pt x="802" y="523"/>
                  </a:cubicBezTo>
                  <a:cubicBezTo>
                    <a:pt x="941" y="391"/>
                    <a:pt x="909" y="137"/>
                    <a:pt x="741" y="44"/>
                  </a:cubicBezTo>
                  <a:cubicBezTo>
                    <a:pt x="694" y="15"/>
                    <a:pt x="638" y="0"/>
                    <a:pt x="5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0" name="Freeform 58"/>
            <p:cNvSpPr>
              <a:spLocks/>
            </p:cNvSpPr>
            <p:nvPr/>
          </p:nvSpPr>
          <p:spPr bwMode="auto">
            <a:xfrm>
              <a:off x="5345592" y="5141119"/>
              <a:ext cx="2163765" cy="1598613"/>
            </a:xfrm>
            <a:custGeom>
              <a:avLst/>
              <a:gdLst>
                <a:gd name="T0" fmla="*/ 631 w 1021"/>
                <a:gd name="T1" fmla="*/ 0 h 755"/>
                <a:gd name="T2" fmla="*/ 499 w 1021"/>
                <a:gd name="T3" fmla="*/ 24 h 755"/>
                <a:gd name="T4" fmla="*/ 361 w 1021"/>
                <a:gd name="T5" fmla="*/ 114 h 755"/>
                <a:gd name="T6" fmla="*/ 289 w 1021"/>
                <a:gd name="T7" fmla="*/ 187 h 755"/>
                <a:gd name="T8" fmla="*/ 0 w 1021"/>
                <a:gd name="T9" fmla="*/ 475 h 755"/>
                <a:gd name="T10" fmla="*/ 17 w 1021"/>
                <a:gd name="T11" fmla="*/ 492 h 755"/>
                <a:gd name="T12" fmla="*/ 305 w 1021"/>
                <a:gd name="T13" fmla="*/ 203 h 755"/>
                <a:gd name="T14" fmla="*/ 377 w 1021"/>
                <a:gd name="T15" fmla="*/ 131 h 755"/>
                <a:gd name="T16" fmla="*/ 507 w 1021"/>
                <a:gd name="T17" fmla="*/ 46 h 755"/>
                <a:gd name="T18" fmla="*/ 631 w 1021"/>
                <a:gd name="T19" fmla="*/ 24 h 755"/>
                <a:gd name="T20" fmla="*/ 814 w 1021"/>
                <a:gd name="T21" fmla="*/ 75 h 755"/>
                <a:gd name="T22" fmla="*/ 983 w 1021"/>
                <a:gd name="T23" fmla="*/ 333 h 755"/>
                <a:gd name="T24" fmla="*/ 884 w 1021"/>
                <a:gd name="T25" fmla="*/ 625 h 755"/>
                <a:gd name="T26" fmla="*/ 631 w 1021"/>
                <a:gd name="T27" fmla="*/ 732 h 755"/>
                <a:gd name="T28" fmla="*/ 594 w 1021"/>
                <a:gd name="T29" fmla="*/ 730 h 755"/>
                <a:gd name="T30" fmla="*/ 445 w 1021"/>
                <a:gd name="T31" fmla="*/ 678 h 755"/>
                <a:gd name="T32" fmla="*/ 382 w 1021"/>
                <a:gd name="T33" fmla="*/ 629 h 755"/>
                <a:gd name="T34" fmla="*/ 346 w 1021"/>
                <a:gd name="T35" fmla="*/ 593 h 755"/>
                <a:gd name="T36" fmla="*/ 329 w 1021"/>
                <a:gd name="T37" fmla="*/ 609 h 755"/>
                <a:gd name="T38" fmla="*/ 366 w 1021"/>
                <a:gd name="T39" fmla="*/ 646 h 755"/>
                <a:gd name="T40" fmla="*/ 432 w 1021"/>
                <a:gd name="T41" fmla="*/ 698 h 755"/>
                <a:gd name="T42" fmla="*/ 592 w 1021"/>
                <a:gd name="T43" fmla="*/ 753 h 755"/>
                <a:gd name="T44" fmla="*/ 631 w 1021"/>
                <a:gd name="T45" fmla="*/ 755 h 755"/>
                <a:gd name="T46" fmla="*/ 901 w 1021"/>
                <a:gd name="T47" fmla="*/ 642 h 755"/>
                <a:gd name="T48" fmla="*/ 1006 w 1021"/>
                <a:gd name="T49" fmla="*/ 330 h 755"/>
                <a:gd name="T50" fmla="*/ 826 w 1021"/>
                <a:gd name="T51" fmla="*/ 54 h 755"/>
                <a:gd name="T52" fmla="*/ 631 w 1021"/>
                <a:gd name="T53" fmla="*/ 0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21" h="755">
                  <a:moveTo>
                    <a:pt x="631" y="0"/>
                  </a:moveTo>
                  <a:cubicBezTo>
                    <a:pt x="586" y="0"/>
                    <a:pt x="541" y="8"/>
                    <a:pt x="499" y="24"/>
                  </a:cubicBezTo>
                  <a:cubicBezTo>
                    <a:pt x="447" y="43"/>
                    <a:pt x="395" y="79"/>
                    <a:pt x="361" y="114"/>
                  </a:cubicBezTo>
                  <a:cubicBezTo>
                    <a:pt x="289" y="187"/>
                    <a:pt x="289" y="187"/>
                    <a:pt x="289" y="187"/>
                  </a:cubicBezTo>
                  <a:cubicBezTo>
                    <a:pt x="0" y="475"/>
                    <a:pt x="0" y="475"/>
                    <a:pt x="0" y="475"/>
                  </a:cubicBezTo>
                  <a:cubicBezTo>
                    <a:pt x="17" y="492"/>
                    <a:pt x="17" y="492"/>
                    <a:pt x="17" y="492"/>
                  </a:cubicBezTo>
                  <a:cubicBezTo>
                    <a:pt x="305" y="203"/>
                    <a:pt x="305" y="203"/>
                    <a:pt x="305" y="203"/>
                  </a:cubicBezTo>
                  <a:cubicBezTo>
                    <a:pt x="377" y="131"/>
                    <a:pt x="377" y="131"/>
                    <a:pt x="377" y="131"/>
                  </a:cubicBezTo>
                  <a:cubicBezTo>
                    <a:pt x="410" y="97"/>
                    <a:pt x="458" y="63"/>
                    <a:pt x="507" y="46"/>
                  </a:cubicBezTo>
                  <a:cubicBezTo>
                    <a:pt x="547" y="31"/>
                    <a:pt x="589" y="24"/>
                    <a:pt x="631" y="24"/>
                  </a:cubicBezTo>
                  <a:cubicBezTo>
                    <a:pt x="695" y="24"/>
                    <a:pt x="759" y="41"/>
                    <a:pt x="814" y="75"/>
                  </a:cubicBezTo>
                  <a:cubicBezTo>
                    <a:pt x="906" y="129"/>
                    <a:pt x="970" y="227"/>
                    <a:pt x="983" y="333"/>
                  </a:cubicBezTo>
                  <a:cubicBezTo>
                    <a:pt x="997" y="438"/>
                    <a:pt x="959" y="550"/>
                    <a:pt x="884" y="625"/>
                  </a:cubicBezTo>
                  <a:cubicBezTo>
                    <a:pt x="819" y="693"/>
                    <a:pt x="725" y="732"/>
                    <a:pt x="631" y="732"/>
                  </a:cubicBezTo>
                  <a:cubicBezTo>
                    <a:pt x="619" y="732"/>
                    <a:pt x="607" y="731"/>
                    <a:pt x="594" y="730"/>
                  </a:cubicBezTo>
                  <a:cubicBezTo>
                    <a:pt x="542" y="724"/>
                    <a:pt x="490" y="706"/>
                    <a:pt x="445" y="678"/>
                  </a:cubicBezTo>
                  <a:cubicBezTo>
                    <a:pt x="422" y="664"/>
                    <a:pt x="401" y="647"/>
                    <a:pt x="382" y="629"/>
                  </a:cubicBezTo>
                  <a:cubicBezTo>
                    <a:pt x="369" y="616"/>
                    <a:pt x="358" y="605"/>
                    <a:pt x="346" y="593"/>
                  </a:cubicBezTo>
                  <a:cubicBezTo>
                    <a:pt x="329" y="609"/>
                    <a:pt x="329" y="609"/>
                    <a:pt x="329" y="609"/>
                  </a:cubicBezTo>
                  <a:cubicBezTo>
                    <a:pt x="341" y="621"/>
                    <a:pt x="353" y="633"/>
                    <a:pt x="366" y="646"/>
                  </a:cubicBezTo>
                  <a:cubicBezTo>
                    <a:pt x="386" y="665"/>
                    <a:pt x="408" y="683"/>
                    <a:pt x="432" y="698"/>
                  </a:cubicBezTo>
                  <a:cubicBezTo>
                    <a:pt x="481" y="728"/>
                    <a:pt x="536" y="747"/>
                    <a:pt x="592" y="753"/>
                  </a:cubicBezTo>
                  <a:cubicBezTo>
                    <a:pt x="605" y="754"/>
                    <a:pt x="618" y="755"/>
                    <a:pt x="631" y="755"/>
                  </a:cubicBezTo>
                  <a:cubicBezTo>
                    <a:pt x="731" y="755"/>
                    <a:pt x="832" y="714"/>
                    <a:pt x="901" y="642"/>
                  </a:cubicBezTo>
                  <a:cubicBezTo>
                    <a:pt x="981" y="561"/>
                    <a:pt x="1021" y="442"/>
                    <a:pt x="1006" y="330"/>
                  </a:cubicBezTo>
                  <a:cubicBezTo>
                    <a:pt x="992" y="217"/>
                    <a:pt x="924" y="112"/>
                    <a:pt x="826" y="54"/>
                  </a:cubicBezTo>
                  <a:cubicBezTo>
                    <a:pt x="768" y="18"/>
                    <a:pt x="699" y="0"/>
                    <a:pt x="63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1" name="Freeform 59"/>
            <p:cNvSpPr>
              <a:spLocks/>
            </p:cNvSpPr>
            <p:nvPr/>
          </p:nvSpPr>
          <p:spPr bwMode="auto">
            <a:xfrm>
              <a:off x="3289777" y="5318919"/>
              <a:ext cx="206375" cy="241300"/>
            </a:xfrm>
            <a:custGeom>
              <a:avLst/>
              <a:gdLst>
                <a:gd name="T0" fmla="*/ 108 w 130"/>
                <a:gd name="T1" fmla="*/ 0 h 152"/>
                <a:gd name="T2" fmla="*/ 0 w 130"/>
                <a:gd name="T3" fmla="*/ 108 h 152"/>
                <a:gd name="T4" fmla="*/ 0 w 130"/>
                <a:gd name="T5" fmla="*/ 152 h 152"/>
                <a:gd name="T6" fmla="*/ 130 w 130"/>
                <a:gd name="T7" fmla="*/ 22 h 152"/>
                <a:gd name="T8" fmla="*/ 108 w 130"/>
                <a:gd name="T9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52">
                  <a:moveTo>
                    <a:pt x="108" y="0"/>
                  </a:moveTo>
                  <a:lnTo>
                    <a:pt x="0" y="108"/>
                  </a:lnTo>
                  <a:lnTo>
                    <a:pt x="0" y="152"/>
                  </a:lnTo>
                  <a:lnTo>
                    <a:pt x="130" y="22"/>
                  </a:lnTo>
                  <a:lnTo>
                    <a:pt x="10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2" name="Freeform 60"/>
            <p:cNvSpPr>
              <a:spLocks/>
            </p:cNvSpPr>
            <p:nvPr/>
          </p:nvSpPr>
          <p:spPr bwMode="auto">
            <a:xfrm>
              <a:off x="3289777" y="5318919"/>
              <a:ext cx="206375" cy="241300"/>
            </a:xfrm>
            <a:custGeom>
              <a:avLst/>
              <a:gdLst>
                <a:gd name="T0" fmla="*/ 108 w 130"/>
                <a:gd name="T1" fmla="*/ 0 h 152"/>
                <a:gd name="T2" fmla="*/ 0 w 130"/>
                <a:gd name="T3" fmla="*/ 108 h 152"/>
                <a:gd name="T4" fmla="*/ 0 w 130"/>
                <a:gd name="T5" fmla="*/ 152 h 152"/>
                <a:gd name="T6" fmla="*/ 130 w 130"/>
                <a:gd name="T7" fmla="*/ 22 h 152"/>
                <a:gd name="T8" fmla="*/ 108 w 130"/>
                <a:gd name="T9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52">
                  <a:moveTo>
                    <a:pt x="108" y="0"/>
                  </a:moveTo>
                  <a:lnTo>
                    <a:pt x="0" y="108"/>
                  </a:lnTo>
                  <a:lnTo>
                    <a:pt x="0" y="152"/>
                  </a:lnTo>
                  <a:lnTo>
                    <a:pt x="130" y="22"/>
                  </a:lnTo>
                  <a:lnTo>
                    <a:pt x="10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3" name="Freeform 61"/>
            <p:cNvSpPr>
              <a:spLocks/>
            </p:cNvSpPr>
            <p:nvPr/>
          </p:nvSpPr>
          <p:spPr bwMode="auto">
            <a:xfrm>
              <a:off x="3289777" y="5423694"/>
              <a:ext cx="309563" cy="344488"/>
            </a:xfrm>
            <a:custGeom>
              <a:avLst/>
              <a:gdLst>
                <a:gd name="T0" fmla="*/ 174 w 195"/>
                <a:gd name="T1" fmla="*/ 0 h 217"/>
                <a:gd name="T2" fmla="*/ 0 w 195"/>
                <a:gd name="T3" fmla="*/ 173 h 217"/>
                <a:gd name="T4" fmla="*/ 0 w 195"/>
                <a:gd name="T5" fmla="*/ 217 h 217"/>
                <a:gd name="T6" fmla="*/ 195 w 195"/>
                <a:gd name="T7" fmla="*/ 22 h 217"/>
                <a:gd name="T8" fmla="*/ 174 w 195"/>
                <a:gd name="T9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217">
                  <a:moveTo>
                    <a:pt x="174" y="0"/>
                  </a:moveTo>
                  <a:lnTo>
                    <a:pt x="0" y="173"/>
                  </a:lnTo>
                  <a:lnTo>
                    <a:pt x="0" y="217"/>
                  </a:lnTo>
                  <a:lnTo>
                    <a:pt x="195" y="22"/>
                  </a:lnTo>
                  <a:lnTo>
                    <a:pt x="17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4" name="Freeform 62"/>
            <p:cNvSpPr>
              <a:spLocks/>
            </p:cNvSpPr>
            <p:nvPr/>
          </p:nvSpPr>
          <p:spPr bwMode="auto">
            <a:xfrm>
              <a:off x="3289777" y="5423694"/>
              <a:ext cx="309563" cy="344488"/>
            </a:xfrm>
            <a:custGeom>
              <a:avLst/>
              <a:gdLst>
                <a:gd name="T0" fmla="*/ 174 w 195"/>
                <a:gd name="T1" fmla="*/ 0 h 217"/>
                <a:gd name="T2" fmla="*/ 0 w 195"/>
                <a:gd name="T3" fmla="*/ 173 h 217"/>
                <a:gd name="T4" fmla="*/ 0 w 195"/>
                <a:gd name="T5" fmla="*/ 217 h 217"/>
                <a:gd name="T6" fmla="*/ 195 w 195"/>
                <a:gd name="T7" fmla="*/ 22 h 217"/>
                <a:gd name="T8" fmla="*/ 174 w 195"/>
                <a:gd name="T9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217">
                  <a:moveTo>
                    <a:pt x="174" y="0"/>
                  </a:moveTo>
                  <a:lnTo>
                    <a:pt x="0" y="173"/>
                  </a:lnTo>
                  <a:lnTo>
                    <a:pt x="0" y="217"/>
                  </a:lnTo>
                  <a:lnTo>
                    <a:pt x="195" y="22"/>
                  </a:lnTo>
                  <a:lnTo>
                    <a:pt x="17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5" name="Freeform 63"/>
            <p:cNvSpPr>
              <a:spLocks/>
            </p:cNvSpPr>
            <p:nvPr/>
          </p:nvSpPr>
          <p:spPr bwMode="auto">
            <a:xfrm>
              <a:off x="3289777" y="5528469"/>
              <a:ext cx="415926" cy="449263"/>
            </a:xfrm>
            <a:custGeom>
              <a:avLst/>
              <a:gdLst>
                <a:gd name="T0" fmla="*/ 239 w 262"/>
                <a:gd name="T1" fmla="*/ 0 h 283"/>
                <a:gd name="T2" fmla="*/ 0 w 262"/>
                <a:gd name="T3" fmla="*/ 239 h 283"/>
                <a:gd name="T4" fmla="*/ 0 w 262"/>
                <a:gd name="T5" fmla="*/ 283 h 283"/>
                <a:gd name="T6" fmla="*/ 262 w 262"/>
                <a:gd name="T7" fmla="*/ 22 h 283"/>
                <a:gd name="T8" fmla="*/ 239 w 262"/>
                <a:gd name="T9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283">
                  <a:moveTo>
                    <a:pt x="239" y="0"/>
                  </a:moveTo>
                  <a:lnTo>
                    <a:pt x="0" y="239"/>
                  </a:lnTo>
                  <a:lnTo>
                    <a:pt x="0" y="283"/>
                  </a:lnTo>
                  <a:lnTo>
                    <a:pt x="262" y="22"/>
                  </a:lnTo>
                  <a:lnTo>
                    <a:pt x="23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6" name="Freeform 64"/>
            <p:cNvSpPr>
              <a:spLocks/>
            </p:cNvSpPr>
            <p:nvPr/>
          </p:nvSpPr>
          <p:spPr bwMode="auto">
            <a:xfrm>
              <a:off x="3289777" y="5528469"/>
              <a:ext cx="415926" cy="449263"/>
            </a:xfrm>
            <a:custGeom>
              <a:avLst/>
              <a:gdLst>
                <a:gd name="T0" fmla="*/ 239 w 262"/>
                <a:gd name="T1" fmla="*/ 0 h 283"/>
                <a:gd name="T2" fmla="*/ 0 w 262"/>
                <a:gd name="T3" fmla="*/ 239 h 283"/>
                <a:gd name="T4" fmla="*/ 0 w 262"/>
                <a:gd name="T5" fmla="*/ 283 h 283"/>
                <a:gd name="T6" fmla="*/ 262 w 262"/>
                <a:gd name="T7" fmla="*/ 22 h 283"/>
                <a:gd name="T8" fmla="*/ 239 w 262"/>
                <a:gd name="T9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283">
                  <a:moveTo>
                    <a:pt x="239" y="0"/>
                  </a:moveTo>
                  <a:lnTo>
                    <a:pt x="0" y="239"/>
                  </a:lnTo>
                  <a:lnTo>
                    <a:pt x="0" y="283"/>
                  </a:lnTo>
                  <a:lnTo>
                    <a:pt x="262" y="22"/>
                  </a:lnTo>
                  <a:lnTo>
                    <a:pt x="23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7" name="Freeform 65"/>
            <p:cNvSpPr>
              <a:spLocks/>
            </p:cNvSpPr>
            <p:nvPr/>
          </p:nvSpPr>
          <p:spPr bwMode="auto">
            <a:xfrm>
              <a:off x="3289777" y="5633244"/>
              <a:ext cx="519113" cy="554038"/>
            </a:xfrm>
            <a:custGeom>
              <a:avLst/>
              <a:gdLst>
                <a:gd name="T0" fmla="*/ 306 w 327"/>
                <a:gd name="T1" fmla="*/ 0 h 349"/>
                <a:gd name="T2" fmla="*/ 0 w 327"/>
                <a:gd name="T3" fmla="*/ 305 h 349"/>
                <a:gd name="T4" fmla="*/ 0 w 327"/>
                <a:gd name="T5" fmla="*/ 349 h 349"/>
                <a:gd name="T6" fmla="*/ 327 w 327"/>
                <a:gd name="T7" fmla="*/ 21 h 349"/>
                <a:gd name="T8" fmla="*/ 306 w 327"/>
                <a:gd name="T9" fmla="*/ 0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349">
                  <a:moveTo>
                    <a:pt x="306" y="0"/>
                  </a:moveTo>
                  <a:lnTo>
                    <a:pt x="0" y="305"/>
                  </a:lnTo>
                  <a:lnTo>
                    <a:pt x="0" y="349"/>
                  </a:lnTo>
                  <a:lnTo>
                    <a:pt x="327" y="21"/>
                  </a:lnTo>
                  <a:lnTo>
                    <a:pt x="30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8" name="Freeform 66"/>
            <p:cNvSpPr>
              <a:spLocks/>
            </p:cNvSpPr>
            <p:nvPr/>
          </p:nvSpPr>
          <p:spPr bwMode="auto">
            <a:xfrm>
              <a:off x="3289777" y="5633244"/>
              <a:ext cx="519113" cy="554038"/>
            </a:xfrm>
            <a:custGeom>
              <a:avLst/>
              <a:gdLst>
                <a:gd name="T0" fmla="*/ 306 w 327"/>
                <a:gd name="T1" fmla="*/ 0 h 349"/>
                <a:gd name="T2" fmla="*/ 0 w 327"/>
                <a:gd name="T3" fmla="*/ 305 h 349"/>
                <a:gd name="T4" fmla="*/ 0 w 327"/>
                <a:gd name="T5" fmla="*/ 349 h 349"/>
                <a:gd name="T6" fmla="*/ 327 w 327"/>
                <a:gd name="T7" fmla="*/ 21 h 349"/>
                <a:gd name="T8" fmla="*/ 306 w 327"/>
                <a:gd name="T9" fmla="*/ 0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349">
                  <a:moveTo>
                    <a:pt x="306" y="0"/>
                  </a:moveTo>
                  <a:lnTo>
                    <a:pt x="0" y="305"/>
                  </a:lnTo>
                  <a:lnTo>
                    <a:pt x="0" y="349"/>
                  </a:lnTo>
                  <a:lnTo>
                    <a:pt x="327" y="21"/>
                  </a:lnTo>
                  <a:lnTo>
                    <a:pt x="30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9" name="Freeform 67"/>
            <p:cNvSpPr>
              <a:spLocks/>
            </p:cNvSpPr>
            <p:nvPr/>
          </p:nvSpPr>
          <p:spPr bwMode="auto">
            <a:xfrm>
              <a:off x="3289777" y="5736432"/>
              <a:ext cx="622301" cy="658813"/>
            </a:xfrm>
            <a:custGeom>
              <a:avLst/>
              <a:gdLst>
                <a:gd name="T0" fmla="*/ 371 w 392"/>
                <a:gd name="T1" fmla="*/ 0 h 415"/>
                <a:gd name="T2" fmla="*/ 0 w 392"/>
                <a:gd name="T3" fmla="*/ 371 h 415"/>
                <a:gd name="T4" fmla="*/ 0 w 392"/>
                <a:gd name="T5" fmla="*/ 415 h 415"/>
                <a:gd name="T6" fmla="*/ 8 w 392"/>
                <a:gd name="T7" fmla="*/ 407 h 415"/>
                <a:gd name="T8" fmla="*/ 392 w 392"/>
                <a:gd name="T9" fmla="*/ 23 h 415"/>
                <a:gd name="T10" fmla="*/ 371 w 392"/>
                <a:gd name="T11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2" h="415">
                  <a:moveTo>
                    <a:pt x="371" y="0"/>
                  </a:moveTo>
                  <a:lnTo>
                    <a:pt x="0" y="371"/>
                  </a:lnTo>
                  <a:lnTo>
                    <a:pt x="0" y="415"/>
                  </a:lnTo>
                  <a:lnTo>
                    <a:pt x="8" y="407"/>
                  </a:lnTo>
                  <a:lnTo>
                    <a:pt x="392" y="23"/>
                  </a:lnTo>
                  <a:lnTo>
                    <a:pt x="37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0" name="Freeform 68"/>
            <p:cNvSpPr>
              <a:spLocks/>
            </p:cNvSpPr>
            <p:nvPr/>
          </p:nvSpPr>
          <p:spPr bwMode="auto">
            <a:xfrm>
              <a:off x="3289777" y="5736432"/>
              <a:ext cx="622301" cy="658813"/>
            </a:xfrm>
            <a:custGeom>
              <a:avLst/>
              <a:gdLst>
                <a:gd name="T0" fmla="*/ 371 w 392"/>
                <a:gd name="T1" fmla="*/ 0 h 415"/>
                <a:gd name="T2" fmla="*/ 0 w 392"/>
                <a:gd name="T3" fmla="*/ 371 h 415"/>
                <a:gd name="T4" fmla="*/ 0 w 392"/>
                <a:gd name="T5" fmla="*/ 415 h 415"/>
                <a:gd name="T6" fmla="*/ 8 w 392"/>
                <a:gd name="T7" fmla="*/ 407 h 415"/>
                <a:gd name="T8" fmla="*/ 392 w 392"/>
                <a:gd name="T9" fmla="*/ 23 h 415"/>
                <a:gd name="T10" fmla="*/ 371 w 392"/>
                <a:gd name="T11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2" h="415">
                  <a:moveTo>
                    <a:pt x="371" y="0"/>
                  </a:moveTo>
                  <a:lnTo>
                    <a:pt x="0" y="371"/>
                  </a:lnTo>
                  <a:lnTo>
                    <a:pt x="0" y="415"/>
                  </a:lnTo>
                  <a:lnTo>
                    <a:pt x="8" y="407"/>
                  </a:lnTo>
                  <a:lnTo>
                    <a:pt x="392" y="23"/>
                  </a:lnTo>
                  <a:lnTo>
                    <a:pt x="37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1" name="Freeform 69"/>
            <p:cNvSpPr>
              <a:spLocks/>
            </p:cNvSpPr>
            <p:nvPr/>
          </p:nvSpPr>
          <p:spPr bwMode="auto">
            <a:xfrm>
              <a:off x="4405791" y="5736432"/>
              <a:ext cx="865189" cy="863600"/>
            </a:xfrm>
            <a:custGeom>
              <a:avLst/>
              <a:gdLst>
                <a:gd name="T0" fmla="*/ 522 w 545"/>
                <a:gd name="T1" fmla="*/ 0 h 544"/>
                <a:gd name="T2" fmla="*/ 0 w 545"/>
                <a:gd name="T3" fmla="*/ 521 h 544"/>
                <a:gd name="T4" fmla="*/ 23 w 545"/>
                <a:gd name="T5" fmla="*/ 544 h 544"/>
                <a:gd name="T6" fmla="*/ 545 w 545"/>
                <a:gd name="T7" fmla="*/ 23 h 544"/>
                <a:gd name="T8" fmla="*/ 522 w 545"/>
                <a:gd name="T9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5" h="544">
                  <a:moveTo>
                    <a:pt x="522" y="0"/>
                  </a:moveTo>
                  <a:lnTo>
                    <a:pt x="0" y="521"/>
                  </a:lnTo>
                  <a:lnTo>
                    <a:pt x="23" y="544"/>
                  </a:lnTo>
                  <a:lnTo>
                    <a:pt x="545" y="23"/>
                  </a:lnTo>
                  <a:lnTo>
                    <a:pt x="5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" name="Freeform 70"/>
            <p:cNvSpPr>
              <a:spLocks/>
            </p:cNvSpPr>
            <p:nvPr/>
          </p:nvSpPr>
          <p:spPr bwMode="auto">
            <a:xfrm>
              <a:off x="4405791" y="5736432"/>
              <a:ext cx="865189" cy="863600"/>
            </a:xfrm>
            <a:custGeom>
              <a:avLst/>
              <a:gdLst>
                <a:gd name="T0" fmla="*/ 522 w 545"/>
                <a:gd name="T1" fmla="*/ 0 h 544"/>
                <a:gd name="T2" fmla="*/ 0 w 545"/>
                <a:gd name="T3" fmla="*/ 521 h 544"/>
                <a:gd name="T4" fmla="*/ 23 w 545"/>
                <a:gd name="T5" fmla="*/ 544 h 544"/>
                <a:gd name="T6" fmla="*/ 545 w 545"/>
                <a:gd name="T7" fmla="*/ 23 h 544"/>
                <a:gd name="T8" fmla="*/ 522 w 545"/>
                <a:gd name="T9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5" h="544">
                  <a:moveTo>
                    <a:pt x="522" y="0"/>
                  </a:moveTo>
                  <a:lnTo>
                    <a:pt x="0" y="521"/>
                  </a:lnTo>
                  <a:lnTo>
                    <a:pt x="23" y="544"/>
                  </a:lnTo>
                  <a:lnTo>
                    <a:pt x="545" y="23"/>
                  </a:lnTo>
                  <a:lnTo>
                    <a:pt x="52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" name="Freeform 71"/>
            <p:cNvSpPr>
              <a:spLocks/>
            </p:cNvSpPr>
            <p:nvPr/>
          </p:nvSpPr>
          <p:spPr bwMode="auto">
            <a:xfrm>
              <a:off x="4302603" y="5633244"/>
              <a:ext cx="862014" cy="863600"/>
            </a:xfrm>
            <a:custGeom>
              <a:avLst/>
              <a:gdLst>
                <a:gd name="T0" fmla="*/ 522 w 543"/>
                <a:gd name="T1" fmla="*/ 0 h 544"/>
                <a:gd name="T2" fmla="*/ 0 w 543"/>
                <a:gd name="T3" fmla="*/ 521 h 544"/>
                <a:gd name="T4" fmla="*/ 21 w 543"/>
                <a:gd name="T5" fmla="*/ 544 h 544"/>
                <a:gd name="T6" fmla="*/ 543 w 543"/>
                <a:gd name="T7" fmla="*/ 21 h 544"/>
                <a:gd name="T8" fmla="*/ 522 w 543"/>
                <a:gd name="T9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3" h="544">
                  <a:moveTo>
                    <a:pt x="522" y="0"/>
                  </a:moveTo>
                  <a:lnTo>
                    <a:pt x="0" y="521"/>
                  </a:lnTo>
                  <a:lnTo>
                    <a:pt x="21" y="544"/>
                  </a:lnTo>
                  <a:lnTo>
                    <a:pt x="543" y="21"/>
                  </a:lnTo>
                  <a:lnTo>
                    <a:pt x="5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4" name="Freeform 72"/>
            <p:cNvSpPr>
              <a:spLocks/>
            </p:cNvSpPr>
            <p:nvPr/>
          </p:nvSpPr>
          <p:spPr bwMode="auto">
            <a:xfrm>
              <a:off x="4302603" y="5633244"/>
              <a:ext cx="862014" cy="863600"/>
            </a:xfrm>
            <a:custGeom>
              <a:avLst/>
              <a:gdLst>
                <a:gd name="T0" fmla="*/ 522 w 543"/>
                <a:gd name="T1" fmla="*/ 0 h 544"/>
                <a:gd name="T2" fmla="*/ 0 w 543"/>
                <a:gd name="T3" fmla="*/ 521 h 544"/>
                <a:gd name="T4" fmla="*/ 21 w 543"/>
                <a:gd name="T5" fmla="*/ 544 h 544"/>
                <a:gd name="T6" fmla="*/ 543 w 543"/>
                <a:gd name="T7" fmla="*/ 21 h 544"/>
                <a:gd name="T8" fmla="*/ 522 w 543"/>
                <a:gd name="T9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3" h="544">
                  <a:moveTo>
                    <a:pt x="522" y="0"/>
                  </a:moveTo>
                  <a:lnTo>
                    <a:pt x="0" y="521"/>
                  </a:lnTo>
                  <a:lnTo>
                    <a:pt x="21" y="544"/>
                  </a:lnTo>
                  <a:lnTo>
                    <a:pt x="543" y="21"/>
                  </a:lnTo>
                  <a:lnTo>
                    <a:pt x="52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" name="Freeform 73"/>
            <p:cNvSpPr>
              <a:spLocks/>
            </p:cNvSpPr>
            <p:nvPr/>
          </p:nvSpPr>
          <p:spPr bwMode="auto">
            <a:xfrm>
              <a:off x="4196240" y="5528469"/>
              <a:ext cx="865189" cy="862013"/>
            </a:xfrm>
            <a:custGeom>
              <a:avLst/>
              <a:gdLst>
                <a:gd name="T0" fmla="*/ 524 w 545"/>
                <a:gd name="T1" fmla="*/ 0 h 543"/>
                <a:gd name="T2" fmla="*/ 0 w 545"/>
                <a:gd name="T3" fmla="*/ 522 h 543"/>
                <a:gd name="T4" fmla="*/ 23 w 545"/>
                <a:gd name="T5" fmla="*/ 543 h 543"/>
                <a:gd name="T6" fmla="*/ 545 w 545"/>
                <a:gd name="T7" fmla="*/ 22 h 543"/>
                <a:gd name="T8" fmla="*/ 524 w 545"/>
                <a:gd name="T9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5" h="543">
                  <a:moveTo>
                    <a:pt x="524" y="0"/>
                  </a:moveTo>
                  <a:lnTo>
                    <a:pt x="0" y="522"/>
                  </a:lnTo>
                  <a:lnTo>
                    <a:pt x="23" y="543"/>
                  </a:lnTo>
                  <a:lnTo>
                    <a:pt x="545" y="22"/>
                  </a:lnTo>
                  <a:lnTo>
                    <a:pt x="5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6" name="Freeform 74"/>
            <p:cNvSpPr>
              <a:spLocks/>
            </p:cNvSpPr>
            <p:nvPr/>
          </p:nvSpPr>
          <p:spPr bwMode="auto">
            <a:xfrm>
              <a:off x="4196240" y="5528469"/>
              <a:ext cx="865189" cy="862013"/>
            </a:xfrm>
            <a:custGeom>
              <a:avLst/>
              <a:gdLst>
                <a:gd name="T0" fmla="*/ 524 w 545"/>
                <a:gd name="T1" fmla="*/ 0 h 543"/>
                <a:gd name="T2" fmla="*/ 0 w 545"/>
                <a:gd name="T3" fmla="*/ 522 h 543"/>
                <a:gd name="T4" fmla="*/ 23 w 545"/>
                <a:gd name="T5" fmla="*/ 543 h 543"/>
                <a:gd name="T6" fmla="*/ 545 w 545"/>
                <a:gd name="T7" fmla="*/ 22 h 543"/>
                <a:gd name="T8" fmla="*/ 524 w 545"/>
                <a:gd name="T9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5" h="543">
                  <a:moveTo>
                    <a:pt x="524" y="0"/>
                  </a:moveTo>
                  <a:lnTo>
                    <a:pt x="0" y="522"/>
                  </a:lnTo>
                  <a:lnTo>
                    <a:pt x="23" y="543"/>
                  </a:lnTo>
                  <a:lnTo>
                    <a:pt x="545" y="22"/>
                  </a:lnTo>
                  <a:lnTo>
                    <a:pt x="52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7" name="Freeform 75"/>
            <p:cNvSpPr>
              <a:spLocks/>
            </p:cNvSpPr>
            <p:nvPr/>
          </p:nvSpPr>
          <p:spPr bwMode="auto">
            <a:xfrm>
              <a:off x="4093053" y="5423694"/>
              <a:ext cx="865189" cy="863600"/>
            </a:xfrm>
            <a:custGeom>
              <a:avLst/>
              <a:gdLst>
                <a:gd name="T0" fmla="*/ 522 w 545"/>
                <a:gd name="T1" fmla="*/ 0 h 544"/>
                <a:gd name="T2" fmla="*/ 0 w 545"/>
                <a:gd name="T3" fmla="*/ 521 h 544"/>
                <a:gd name="T4" fmla="*/ 23 w 545"/>
                <a:gd name="T5" fmla="*/ 544 h 544"/>
                <a:gd name="T6" fmla="*/ 545 w 545"/>
                <a:gd name="T7" fmla="*/ 22 h 544"/>
                <a:gd name="T8" fmla="*/ 522 w 545"/>
                <a:gd name="T9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5" h="544">
                  <a:moveTo>
                    <a:pt x="522" y="0"/>
                  </a:moveTo>
                  <a:lnTo>
                    <a:pt x="0" y="521"/>
                  </a:lnTo>
                  <a:lnTo>
                    <a:pt x="23" y="544"/>
                  </a:lnTo>
                  <a:lnTo>
                    <a:pt x="545" y="22"/>
                  </a:lnTo>
                  <a:lnTo>
                    <a:pt x="5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" name="Freeform 76"/>
            <p:cNvSpPr>
              <a:spLocks/>
            </p:cNvSpPr>
            <p:nvPr/>
          </p:nvSpPr>
          <p:spPr bwMode="auto">
            <a:xfrm>
              <a:off x="4093053" y="5423694"/>
              <a:ext cx="865189" cy="863600"/>
            </a:xfrm>
            <a:custGeom>
              <a:avLst/>
              <a:gdLst>
                <a:gd name="T0" fmla="*/ 522 w 545"/>
                <a:gd name="T1" fmla="*/ 0 h 544"/>
                <a:gd name="T2" fmla="*/ 0 w 545"/>
                <a:gd name="T3" fmla="*/ 521 h 544"/>
                <a:gd name="T4" fmla="*/ 23 w 545"/>
                <a:gd name="T5" fmla="*/ 544 h 544"/>
                <a:gd name="T6" fmla="*/ 545 w 545"/>
                <a:gd name="T7" fmla="*/ 22 h 544"/>
                <a:gd name="T8" fmla="*/ 522 w 545"/>
                <a:gd name="T9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5" h="544">
                  <a:moveTo>
                    <a:pt x="522" y="0"/>
                  </a:moveTo>
                  <a:lnTo>
                    <a:pt x="0" y="521"/>
                  </a:lnTo>
                  <a:lnTo>
                    <a:pt x="23" y="544"/>
                  </a:lnTo>
                  <a:lnTo>
                    <a:pt x="545" y="22"/>
                  </a:lnTo>
                  <a:lnTo>
                    <a:pt x="52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" name="Freeform 77"/>
            <p:cNvSpPr>
              <a:spLocks/>
            </p:cNvSpPr>
            <p:nvPr/>
          </p:nvSpPr>
          <p:spPr bwMode="auto">
            <a:xfrm>
              <a:off x="3989865" y="5318919"/>
              <a:ext cx="862014" cy="862013"/>
            </a:xfrm>
            <a:custGeom>
              <a:avLst/>
              <a:gdLst>
                <a:gd name="T0" fmla="*/ 521 w 543"/>
                <a:gd name="T1" fmla="*/ 0 h 543"/>
                <a:gd name="T2" fmla="*/ 0 w 543"/>
                <a:gd name="T3" fmla="*/ 522 h 543"/>
                <a:gd name="T4" fmla="*/ 21 w 543"/>
                <a:gd name="T5" fmla="*/ 543 h 543"/>
                <a:gd name="T6" fmla="*/ 543 w 543"/>
                <a:gd name="T7" fmla="*/ 22 h 543"/>
                <a:gd name="T8" fmla="*/ 521 w 543"/>
                <a:gd name="T9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3" h="543">
                  <a:moveTo>
                    <a:pt x="521" y="0"/>
                  </a:moveTo>
                  <a:lnTo>
                    <a:pt x="0" y="522"/>
                  </a:lnTo>
                  <a:lnTo>
                    <a:pt x="21" y="543"/>
                  </a:lnTo>
                  <a:lnTo>
                    <a:pt x="543" y="22"/>
                  </a:lnTo>
                  <a:lnTo>
                    <a:pt x="5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" name="Freeform 78"/>
            <p:cNvSpPr>
              <a:spLocks/>
            </p:cNvSpPr>
            <p:nvPr/>
          </p:nvSpPr>
          <p:spPr bwMode="auto">
            <a:xfrm>
              <a:off x="3989865" y="5318919"/>
              <a:ext cx="862014" cy="862013"/>
            </a:xfrm>
            <a:custGeom>
              <a:avLst/>
              <a:gdLst>
                <a:gd name="T0" fmla="*/ 521 w 543"/>
                <a:gd name="T1" fmla="*/ 0 h 543"/>
                <a:gd name="T2" fmla="*/ 0 w 543"/>
                <a:gd name="T3" fmla="*/ 522 h 543"/>
                <a:gd name="T4" fmla="*/ 21 w 543"/>
                <a:gd name="T5" fmla="*/ 543 h 543"/>
                <a:gd name="T6" fmla="*/ 543 w 543"/>
                <a:gd name="T7" fmla="*/ 22 h 543"/>
                <a:gd name="T8" fmla="*/ 521 w 543"/>
                <a:gd name="T9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3" h="543">
                  <a:moveTo>
                    <a:pt x="521" y="0"/>
                  </a:moveTo>
                  <a:lnTo>
                    <a:pt x="0" y="522"/>
                  </a:lnTo>
                  <a:lnTo>
                    <a:pt x="21" y="543"/>
                  </a:lnTo>
                  <a:lnTo>
                    <a:pt x="543" y="22"/>
                  </a:lnTo>
                  <a:lnTo>
                    <a:pt x="52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" name="Freeform 79"/>
            <p:cNvSpPr>
              <a:spLocks/>
            </p:cNvSpPr>
            <p:nvPr/>
          </p:nvSpPr>
          <p:spPr bwMode="auto">
            <a:xfrm>
              <a:off x="4405791" y="4377531"/>
              <a:ext cx="1135064" cy="868363"/>
            </a:xfrm>
            <a:custGeom>
              <a:avLst/>
              <a:gdLst>
                <a:gd name="T0" fmla="*/ 434 w 535"/>
                <a:gd name="T1" fmla="*/ 0 h 410"/>
                <a:gd name="T2" fmla="*/ 413 w 535"/>
                <a:gd name="T3" fmla="*/ 2 h 410"/>
                <a:gd name="T4" fmla="*/ 381 w 535"/>
                <a:gd name="T5" fmla="*/ 15 h 410"/>
                <a:gd name="T6" fmla="*/ 342 w 535"/>
                <a:gd name="T7" fmla="*/ 51 h 410"/>
                <a:gd name="T8" fmla="*/ 228 w 535"/>
                <a:gd name="T9" fmla="*/ 165 h 410"/>
                <a:gd name="T10" fmla="*/ 0 w 535"/>
                <a:gd name="T11" fmla="*/ 393 h 410"/>
                <a:gd name="T12" fmla="*/ 17 w 535"/>
                <a:gd name="T13" fmla="*/ 410 h 410"/>
                <a:gd name="T14" fmla="*/ 245 w 535"/>
                <a:gd name="T15" fmla="*/ 182 h 410"/>
                <a:gd name="T16" fmla="*/ 359 w 535"/>
                <a:gd name="T17" fmla="*/ 68 h 410"/>
                <a:gd name="T18" fmla="*/ 394 w 535"/>
                <a:gd name="T19" fmla="*/ 35 h 410"/>
                <a:gd name="T20" fmla="*/ 418 w 535"/>
                <a:gd name="T21" fmla="*/ 25 h 410"/>
                <a:gd name="T22" fmla="*/ 434 w 535"/>
                <a:gd name="T23" fmla="*/ 23 h 410"/>
                <a:gd name="T24" fmla="*/ 504 w 535"/>
                <a:gd name="T25" fmla="*/ 72 h 410"/>
                <a:gd name="T26" fmla="*/ 505 w 535"/>
                <a:gd name="T27" fmla="*/ 124 h 410"/>
                <a:gd name="T28" fmla="*/ 491 w 535"/>
                <a:gd name="T29" fmla="*/ 147 h 410"/>
                <a:gd name="T30" fmla="*/ 443 w 535"/>
                <a:gd name="T31" fmla="*/ 196 h 410"/>
                <a:gd name="T32" fmla="*/ 460 w 535"/>
                <a:gd name="T33" fmla="*/ 212 h 410"/>
                <a:gd name="T34" fmla="*/ 509 w 535"/>
                <a:gd name="T35" fmla="*/ 162 h 410"/>
                <a:gd name="T36" fmla="*/ 527 w 535"/>
                <a:gd name="T37" fmla="*/ 132 h 410"/>
                <a:gd name="T38" fmla="*/ 526 w 535"/>
                <a:gd name="T39" fmla="*/ 63 h 410"/>
                <a:gd name="T40" fmla="*/ 434 w 535"/>
                <a:gd name="T41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35" h="410">
                  <a:moveTo>
                    <a:pt x="434" y="0"/>
                  </a:moveTo>
                  <a:cubicBezTo>
                    <a:pt x="427" y="0"/>
                    <a:pt x="420" y="1"/>
                    <a:pt x="413" y="2"/>
                  </a:cubicBezTo>
                  <a:cubicBezTo>
                    <a:pt x="402" y="5"/>
                    <a:pt x="391" y="9"/>
                    <a:pt x="381" y="15"/>
                  </a:cubicBezTo>
                  <a:cubicBezTo>
                    <a:pt x="372" y="21"/>
                    <a:pt x="365" y="28"/>
                    <a:pt x="342" y="51"/>
                  </a:cubicBezTo>
                  <a:cubicBezTo>
                    <a:pt x="228" y="165"/>
                    <a:pt x="228" y="165"/>
                    <a:pt x="228" y="165"/>
                  </a:cubicBezTo>
                  <a:cubicBezTo>
                    <a:pt x="0" y="393"/>
                    <a:pt x="0" y="393"/>
                    <a:pt x="0" y="393"/>
                  </a:cubicBezTo>
                  <a:cubicBezTo>
                    <a:pt x="17" y="410"/>
                    <a:pt x="17" y="410"/>
                    <a:pt x="17" y="410"/>
                  </a:cubicBezTo>
                  <a:cubicBezTo>
                    <a:pt x="245" y="182"/>
                    <a:pt x="245" y="182"/>
                    <a:pt x="245" y="182"/>
                  </a:cubicBezTo>
                  <a:cubicBezTo>
                    <a:pt x="359" y="68"/>
                    <a:pt x="359" y="68"/>
                    <a:pt x="359" y="68"/>
                  </a:cubicBezTo>
                  <a:cubicBezTo>
                    <a:pt x="382" y="44"/>
                    <a:pt x="387" y="39"/>
                    <a:pt x="394" y="35"/>
                  </a:cubicBezTo>
                  <a:cubicBezTo>
                    <a:pt x="401" y="30"/>
                    <a:pt x="409" y="27"/>
                    <a:pt x="418" y="25"/>
                  </a:cubicBezTo>
                  <a:cubicBezTo>
                    <a:pt x="423" y="24"/>
                    <a:pt x="429" y="23"/>
                    <a:pt x="434" y="23"/>
                  </a:cubicBezTo>
                  <a:cubicBezTo>
                    <a:pt x="465" y="23"/>
                    <a:pt x="494" y="43"/>
                    <a:pt x="504" y="72"/>
                  </a:cubicBezTo>
                  <a:cubicBezTo>
                    <a:pt x="511" y="88"/>
                    <a:pt x="511" y="108"/>
                    <a:pt x="505" y="124"/>
                  </a:cubicBezTo>
                  <a:cubicBezTo>
                    <a:pt x="502" y="132"/>
                    <a:pt x="497" y="140"/>
                    <a:pt x="491" y="147"/>
                  </a:cubicBezTo>
                  <a:cubicBezTo>
                    <a:pt x="490" y="150"/>
                    <a:pt x="458" y="180"/>
                    <a:pt x="443" y="196"/>
                  </a:cubicBezTo>
                  <a:cubicBezTo>
                    <a:pt x="460" y="212"/>
                    <a:pt x="460" y="212"/>
                    <a:pt x="460" y="212"/>
                  </a:cubicBezTo>
                  <a:cubicBezTo>
                    <a:pt x="475" y="196"/>
                    <a:pt x="505" y="168"/>
                    <a:pt x="509" y="162"/>
                  </a:cubicBezTo>
                  <a:cubicBezTo>
                    <a:pt x="517" y="153"/>
                    <a:pt x="523" y="143"/>
                    <a:pt x="527" y="132"/>
                  </a:cubicBezTo>
                  <a:cubicBezTo>
                    <a:pt x="535" y="110"/>
                    <a:pt x="535" y="85"/>
                    <a:pt x="526" y="63"/>
                  </a:cubicBezTo>
                  <a:cubicBezTo>
                    <a:pt x="513" y="26"/>
                    <a:pt x="474" y="0"/>
                    <a:pt x="4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" name="Freeform 80"/>
            <p:cNvSpPr>
              <a:spLocks/>
            </p:cNvSpPr>
            <p:nvPr/>
          </p:nvSpPr>
          <p:spPr bwMode="auto">
            <a:xfrm>
              <a:off x="4302603" y="4229894"/>
              <a:ext cx="1387477" cy="909638"/>
            </a:xfrm>
            <a:custGeom>
              <a:avLst/>
              <a:gdLst>
                <a:gd name="T0" fmla="*/ 483 w 655"/>
                <a:gd name="T1" fmla="*/ 0 h 430"/>
                <a:gd name="T2" fmla="*/ 447 w 655"/>
                <a:gd name="T3" fmla="*/ 4 h 430"/>
                <a:gd name="T4" fmla="*/ 342 w 655"/>
                <a:gd name="T5" fmla="*/ 72 h 430"/>
                <a:gd name="T6" fmla="*/ 228 w 655"/>
                <a:gd name="T7" fmla="*/ 186 h 430"/>
                <a:gd name="T8" fmla="*/ 0 w 655"/>
                <a:gd name="T9" fmla="*/ 414 h 430"/>
                <a:gd name="T10" fmla="*/ 16 w 655"/>
                <a:gd name="T11" fmla="*/ 430 h 430"/>
                <a:gd name="T12" fmla="*/ 244 w 655"/>
                <a:gd name="T13" fmla="*/ 202 h 430"/>
                <a:gd name="T14" fmla="*/ 358 w 655"/>
                <a:gd name="T15" fmla="*/ 88 h 430"/>
                <a:gd name="T16" fmla="*/ 452 w 655"/>
                <a:gd name="T17" fmla="*/ 27 h 430"/>
                <a:gd name="T18" fmla="*/ 483 w 655"/>
                <a:gd name="T19" fmla="*/ 23 h 430"/>
                <a:gd name="T20" fmla="*/ 619 w 655"/>
                <a:gd name="T21" fmla="*/ 117 h 430"/>
                <a:gd name="T22" fmla="*/ 619 w 655"/>
                <a:gd name="T23" fmla="*/ 218 h 430"/>
                <a:gd name="T24" fmla="*/ 541 w 655"/>
                <a:gd name="T25" fmla="*/ 315 h 430"/>
                <a:gd name="T26" fmla="*/ 558 w 655"/>
                <a:gd name="T27" fmla="*/ 332 h 430"/>
                <a:gd name="T28" fmla="*/ 641 w 655"/>
                <a:gd name="T29" fmla="*/ 226 h 430"/>
                <a:gd name="T30" fmla="*/ 641 w 655"/>
                <a:gd name="T31" fmla="*/ 109 h 430"/>
                <a:gd name="T32" fmla="*/ 483 w 655"/>
                <a:gd name="T33" fmla="*/ 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5" h="430">
                  <a:moveTo>
                    <a:pt x="483" y="0"/>
                  </a:moveTo>
                  <a:cubicBezTo>
                    <a:pt x="471" y="0"/>
                    <a:pt x="459" y="1"/>
                    <a:pt x="447" y="4"/>
                  </a:cubicBezTo>
                  <a:cubicBezTo>
                    <a:pt x="405" y="14"/>
                    <a:pt x="380" y="31"/>
                    <a:pt x="342" y="72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0" y="414"/>
                    <a:pt x="0" y="414"/>
                    <a:pt x="0" y="414"/>
                  </a:cubicBezTo>
                  <a:cubicBezTo>
                    <a:pt x="16" y="430"/>
                    <a:pt x="16" y="430"/>
                    <a:pt x="16" y="430"/>
                  </a:cubicBezTo>
                  <a:cubicBezTo>
                    <a:pt x="244" y="202"/>
                    <a:pt x="244" y="202"/>
                    <a:pt x="244" y="202"/>
                  </a:cubicBezTo>
                  <a:cubicBezTo>
                    <a:pt x="358" y="88"/>
                    <a:pt x="358" y="88"/>
                    <a:pt x="358" y="88"/>
                  </a:cubicBezTo>
                  <a:cubicBezTo>
                    <a:pt x="398" y="47"/>
                    <a:pt x="414" y="37"/>
                    <a:pt x="452" y="27"/>
                  </a:cubicBezTo>
                  <a:cubicBezTo>
                    <a:pt x="462" y="24"/>
                    <a:pt x="473" y="23"/>
                    <a:pt x="483" y="23"/>
                  </a:cubicBezTo>
                  <a:cubicBezTo>
                    <a:pt x="542" y="23"/>
                    <a:pt x="599" y="61"/>
                    <a:pt x="619" y="117"/>
                  </a:cubicBezTo>
                  <a:cubicBezTo>
                    <a:pt x="631" y="149"/>
                    <a:pt x="631" y="186"/>
                    <a:pt x="619" y="218"/>
                  </a:cubicBezTo>
                  <a:cubicBezTo>
                    <a:pt x="609" y="251"/>
                    <a:pt x="585" y="272"/>
                    <a:pt x="541" y="315"/>
                  </a:cubicBezTo>
                  <a:cubicBezTo>
                    <a:pt x="558" y="332"/>
                    <a:pt x="558" y="332"/>
                    <a:pt x="558" y="332"/>
                  </a:cubicBezTo>
                  <a:cubicBezTo>
                    <a:pt x="600" y="290"/>
                    <a:pt x="629" y="264"/>
                    <a:pt x="641" y="226"/>
                  </a:cubicBezTo>
                  <a:cubicBezTo>
                    <a:pt x="655" y="189"/>
                    <a:pt x="655" y="146"/>
                    <a:pt x="641" y="109"/>
                  </a:cubicBezTo>
                  <a:cubicBezTo>
                    <a:pt x="617" y="44"/>
                    <a:pt x="551" y="0"/>
                    <a:pt x="48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5" name="Freeform 81"/>
            <p:cNvSpPr>
              <a:spLocks/>
            </p:cNvSpPr>
            <p:nvPr/>
          </p:nvSpPr>
          <p:spPr bwMode="auto">
            <a:xfrm>
              <a:off x="4199415" y="4080669"/>
              <a:ext cx="1641477" cy="955675"/>
            </a:xfrm>
            <a:custGeom>
              <a:avLst/>
              <a:gdLst>
                <a:gd name="T0" fmla="*/ 532 w 775"/>
                <a:gd name="T1" fmla="*/ 0 h 451"/>
                <a:gd name="T2" fmla="*/ 482 w 775"/>
                <a:gd name="T3" fmla="*/ 6 h 451"/>
                <a:gd name="T4" fmla="*/ 341 w 775"/>
                <a:gd name="T5" fmla="*/ 93 h 451"/>
                <a:gd name="T6" fmla="*/ 227 w 775"/>
                <a:gd name="T7" fmla="*/ 207 h 451"/>
                <a:gd name="T8" fmla="*/ 0 w 775"/>
                <a:gd name="T9" fmla="*/ 434 h 451"/>
                <a:gd name="T10" fmla="*/ 16 w 775"/>
                <a:gd name="T11" fmla="*/ 451 h 451"/>
                <a:gd name="T12" fmla="*/ 244 w 775"/>
                <a:gd name="T13" fmla="*/ 223 h 451"/>
                <a:gd name="T14" fmla="*/ 358 w 775"/>
                <a:gd name="T15" fmla="*/ 109 h 451"/>
                <a:gd name="T16" fmla="*/ 487 w 775"/>
                <a:gd name="T17" fmla="*/ 29 h 451"/>
                <a:gd name="T18" fmla="*/ 532 w 775"/>
                <a:gd name="T19" fmla="*/ 23 h 451"/>
                <a:gd name="T20" fmla="*/ 733 w 775"/>
                <a:gd name="T21" fmla="*/ 162 h 451"/>
                <a:gd name="T22" fmla="*/ 640 w 775"/>
                <a:gd name="T23" fmla="*/ 434 h 451"/>
                <a:gd name="T24" fmla="*/ 656 w 775"/>
                <a:gd name="T25" fmla="*/ 451 h 451"/>
                <a:gd name="T26" fmla="*/ 756 w 775"/>
                <a:gd name="T27" fmla="*/ 320 h 451"/>
                <a:gd name="T28" fmla="*/ 755 w 775"/>
                <a:gd name="T29" fmla="*/ 154 h 451"/>
                <a:gd name="T30" fmla="*/ 532 w 775"/>
                <a:gd name="T31" fmla="*/ 0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75" h="451">
                  <a:moveTo>
                    <a:pt x="532" y="0"/>
                  </a:moveTo>
                  <a:cubicBezTo>
                    <a:pt x="515" y="0"/>
                    <a:pt x="498" y="2"/>
                    <a:pt x="482" y="6"/>
                  </a:cubicBezTo>
                  <a:cubicBezTo>
                    <a:pt x="426" y="16"/>
                    <a:pt x="377" y="53"/>
                    <a:pt x="341" y="93"/>
                  </a:cubicBezTo>
                  <a:cubicBezTo>
                    <a:pt x="227" y="207"/>
                    <a:pt x="227" y="207"/>
                    <a:pt x="227" y="207"/>
                  </a:cubicBezTo>
                  <a:cubicBezTo>
                    <a:pt x="0" y="434"/>
                    <a:pt x="0" y="434"/>
                    <a:pt x="0" y="434"/>
                  </a:cubicBezTo>
                  <a:cubicBezTo>
                    <a:pt x="16" y="451"/>
                    <a:pt x="16" y="451"/>
                    <a:pt x="16" y="451"/>
                  </a:cubicBezTo>
                  <a:cubicBezTo>
                    <a:pt x="244" y="223"/>
                    <a:pt x="244" y="223"/>
                    <a:pt x="244" y="223"/>
                  </a:cubicBezTo>
                  <a:cubicBezTo>
                    <a:pt x="358" y="109"/>
                    <a:pt x="358" y="109"/>
                    <a:pt x="358" y="109"/>
                  </a:cubicBezTo>
                  <a:cubicBezTo>
                    <a:pt x="394" y="69"/>
                    <a:pt x="435" y="39"/>
                    <a:pt x="487" y="29"/>
                  </a:cubicBezTo>
                  <a:cubicBezTo>
                    <a:pt x="502" y="25"/>
                    <a:pt x="517" y="23"/>
                    <a:pt x="532" y="23"/>
                  </a:cubicBezTo>
                  <a:cubicBezTo>
                    <a:pt x="618" y="23"/>
                    <a:pt x="703" y="80"/>
                    <a:pt x="733" y="162"/>
                  </a:cubicBezTo>
                  <a:cubicBezTo>
                    <a:pt x="773" y="262"/>
                    <a:pt x="725" y="368"/>
                    <a:pt x="640" y="434"/>
                  </a:cubicBezTo>
                  <a:cubicBezTo>
                    <a:pt x="656" y="451"/>
                    <a:pt x="656" y="451"/>
                    <a:pt x="656" y="451"/>
                  </a:cubicBezTo>
                  <a:cubicBezTo>
                    <a:pt x="693" y="414"/>
                    <a:pt x="738" y="375"/>
                    <a:pt x="756" y="320"/>
                  </a:cubicBezTo>
                  <a:cubicBezTo>
                    <a:pt x="775" y="267"/>
                    <a:pt x="775" y="207"/>
                    <a:pt x="755" y="154"/>
                  </a:cubicBezTo>
                  <a:cubicBezTo>
                    <a:pt x="722" y="62"/>
                    <a:pt x="628" y="0"/>
                    <a:pt x="53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6" name="Freeform 82"/>
            <p:cNvSpPr>
              <a:spLocks/>
            </p:cNvSpPr>
            <p:nvPr/>
          </p:nvSpPr>
          <p:spPr bwMode="auto">
            <a:xfrm>
              <a:off x="4093053" y="3933031"/>
              <a:ext cx="1900240" cy="1206501"/>
            </a:xfrm>
            <a:custGeom>
              <a:avLst/>
              <a:gdLst>
                <a:gd name="T0" fmla="*/ 582 w 897"/>
                <a:gd name="T1" fmla="*/ 0 h 570"/>
                <a:gd name="T2" fmla="*/ 517 w 897"/>
                <a:gd name="T3" fmla="*/ 8 h 570"/>
                <a:gd name="T4" fmla="*/ 342 w 897"/>
                <a:gd name="T5" fmla="*/ 113 h 570"/>
                <a:gd name="T6" fmla="*/ 228 w 897"/>
                <a:gd name="T7" fmla="*/ 227 h 570"/>
                <a:gd name="T8" fmla="*/ 0 w 897"/>
                <a:gd name="T9" fmla="*/ 455 h 570"/>
                <a:gd name="T10" fmla="*/ 17 w 897"/>
                <a:gd name="T11" fmla="*/ 472 h 570"/>
                <a:gd name="T12" fmla="*/ 245 w 897"/>
                <a:gd name="T13" fmla="*/ 244 h 570"/>
                <a:gd name="T14" fmla="*/ 359 w 897"/>
                <a:gd name="T15" fmla="*/ 130 h 570"/>
                <a:gd name="T16" fmla="*/ 522 w 897"/>
                <a:gd name="T17" fmla="*/ 31 h 570"/>
                <a:gd name="T18" fmla="*/ 582 w 897"/>
                <a:gd name="T19" fmla="*/ 24 h 570"/>
                <a:gd name="T20" fmla="*/ 848 w 897"/>
                <a:gd name="T21" fmla="*/ 208 h 570"/>
                <a:gd name="T22" fmla="*/ 849 w 897"/>
                <a:gd name="T23" fmla="*/ 406 h 570"/>
                <a:gd name="T24" fmla="*/ 739 w 897"/>
                <a:gd name="T25" fmla="*/ 554 h 570"/>
                <a:gd name="T26" fmla="*/ 756 w 897"/>
                <a:gd name="T27" fmla="*/ 570 h 570"/>
                <a:gd name="T28" fmla="*/ 871 w 897"/>
                <a:gd name="T29" fmla="*/ 414 h 570"/>
                <a:gd name="T30" fmla="*/ 870 w 897"/>
                <a:gd name="T31" fmla="*/ 199 h 570"/>
                <a:gd name="T32" fmla="*/ 582 w 897"/>
                <a:gd name="T33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97" h="570">
                  <a:moveTo>
                    <a:pt x="582" y="0"/>
                  </a:moveTo>
                  <a:cubicBezTo>
                    <a:pt x="560" y="0"/>
                    <a:pt x="538" y="3"/>
                    <a:pt x="517" y="8"/>
                  </a:cubicBezTo>
                  <a:cubicBezTo>
                    <a:pt x="448" y="18"/>
                    <a:pt x="374" y="76"/>
                    <a:pt x="342" y="113"/>
                  </a:cubicBezTo>
                  <a:cubicBezTo>
                    <a:pt x="228" y="227"/>
                    <a:pt x="228" y="227"/>
                    <a:pt x="228" y="227"/>
                  </a:cubicBezTo>
                  <a:cubicBezTo>
                    <a:pt x="0" y="455"/>
                    <a:pt x="0" y="455"/>
                    <a:pt x="0" y="455"/>
                  </a:cubicBezTo>
                  <a:cubicBezTo>
                    <a:pt x="17" y="472"/>
                    <a:pt x="17" y="472"/>
                    <a:pt x="17" y="472"/>
                  </a:cubicBezTo>
                  <a:cubicBezTo>
                    <a:pt x="245" y="244"/>
                    <a:pt x="245" y="244"/>
                    <a:pt x="245" y="244"/>
                  </a:cubicBezTo>
                  <a:cubicBezTo>
                    <a:pt x="359" y="130"/>
                    <a:pt x="359" y="130"/>
                    <a:pt x="359" y="130"/>
                  </a:cubicBezTo>
                  <a:cubicBezTo>
                    <a:pt x="392" y="92"/>
                    <a:pt x="457" y="41"/>
                    <a:pt x="522" y="31"/>
                  </a:cubicBezTo>
                  <a:cubicBezTo>
                    <a:pt x="542" y="26"/>
                    <a:pt x="562" y="24"/>
                    <a:pt x="582" y="24"/>
                  </a:cubicBezTo>
                  <a:cubicBezTo>
                    <a:pt x="696" y="24"/>
                    <a:pt x="809" y="98"/>
                    <a:pt x="848" y="208"/>
                  </a:cubicBezTo>
                  <a:cubicBezTo>
                    <a:pt x="873" y="271"/>
                    <a:pt x="873" y="342"/>
                    <a:pt x="849" y="406"/>
                  </a:cubicBezTo>
                  <a:cubicBezTo>
                    <a:pt x="827" y="472"/>
                    <a:pt x="773" y="520"/>
                    <a:pt x="739" y="554"/>
                  </a:cubicBezTo>
                  <a:cubicBezTo>
                    <a:pt x="756" y="570"/>
                    <a:pt x="756" y="570"/>
                    <a:pt x="756" y="570"/>
                  </a:cubicBezTo>
                  <a:cubicBezTo>
                    <a:pt x="788" y="538"/>
                    <a:pt x="848" y="486"/>
                    <a:pt x="871" y="414"/>
                  </a:cubicBezTo>
                  <a:cubicBezTo>
                    <a:pt x="897" y="345"/>
                    <a:pt x="896" y="268"/>
                    <a:pt x="870" y="199"/>
                  </a:cubicBezTo>
                  <a:cubicBezTo>
                    <a:pt x="828" y="80"/>
                    <a:pt x="706" y="0"/>
                    <a:pt x="5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7" name="Freeform 83"/>
            <p:cNvSpPr>
              <a:spLocks/>
            </p:cNvSpPr>
            <p:nvPr/>
          </p:nvSpPr>
          <p:spPr bwMode="auto">
            <a:xfrm>
              <a:off x="3989865" y="3785394"/>
              <a:ext cx="2154240" cy="1460501"/>
            </a:xfrm>
            <a:custGeom>
              <a:avLst/>
              <a:gdLst>
                <a:gd name="T0" fmla="*/ 630 w 1017"/>
                <a:gd name="T1" fmla="*/ 0 h 690"/>
                <a:gd name="T2" fmla="*/ 551 w 1017"/>
                <a:gd name="T3" fmla="*/ 10 h 690"/>
                <a:gd name="T4" fmla="*/ 427 w 1017"/>
                <a:gd name="T5" fmla="*/ 61 h 690"/>
                <a:gd name="T6" fmla="*/ 342 w 1017"/>
                <a:gd name="T7" fmla="*/ 134 h 690"/>
                <a:gd name="T8" fmla="*/ 228 w 1017"/>
                <a:gd name="T9" fmla="*/ 248 h 690"/>
                <a:gd name="T10" fmla="*/ 0 w 1017"/>
                <a:gd name="T11" fmla="*/ 476 h 690"/>
                <a:gd name="T12" fmla="*/ 16 w 1017"/>
                <a:gd name="T13" fmla="*/ 492 h 690"/>
                <a:gd name="T14" fmla="*/ 244 w 1017"/>
                <a:gd name="T15" fmla="*/ 264 h 690"/>
                <a:gd name="T16" fmla="*/ 358 w 1017"/>
                <a:gd name="T17" fmla="*/ 150 h 690"/>
                <a:gd name="T18" fmla="*/ 440 w 1017"/>
                <a:gd name="T19" fmla="*/ 80 h 690"/>
                <a:gd name="T20" fmla="*/ 556 w 1017"/>
                <a:gd name="T21" fmla="*/ 32 h 690"/>
                <a:gd name="T22" fmla="*/ 630 w 1017"/>
                <a:gd name="T23" fmla="*/ 24 h 690"/>
                <a:gd name="T24" fmla="*/ 962 w 1017"/>
                <a:gd name="T25" fmla="*/ 253 h 690"/>
                <a:gd name="T26" fmla="*/ 964 w 1017"/>
                <a:gd name="T27" fmla="*/ 500 h 690"/>
                <a:gd name="T28" fmla="*/ 900 w 1017"/>
                <a:gd name="T29" fmla="*/ 608 h 690"/>
                <a:gd name="T30" fmla="*/ 837 w 1017"/>
                <a:gd name="T31" fmla="*/ 673 h 690"/>
                <a:gd name="T32" fmla="*/ 854 w 1017"/>
                <a:gd name="T33" fmla="*/ 690 h 690"/>
                <a:gd name="T34" fmla="*/ 918 w 1017"/>
                <a:gd name="T35" fmla="*/ 623 h 690"/>
                <a:gd name="T36" fmla="*/ 986 w 1017"/>
                <a:gd name="T37" fmla="*/ 508 h 690"/>
                <a:gd name="T38" fmla="*/ 984 w 1017"/>
                <a:gd name="T39" fmla="*/ 245 h 690"/>
                <a:gd name="T40" fmla="*/ 630 w 1017"/>
                <a:gd name="T41" fmla="*/ 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17" h="690">
                  <a:moveTo>
                    <a:pt x="630" y="0"/>
                  </a:moveTo>
                  <a:cubicBezTo>
                    <a:pt x="604" y="0"/>
                    <a:pt x="577" y="3"/>
                    <a:pt x="551" y="10"/>
                  </a:cubicBezTo>
                  <a:cubicBezTo>
                    <a:pt x="507" y="19"/>
                    <a:pt x="465" y="36"/>
                    <a:pt x="427" y="61"/>
                  </a:cubicBezTo>
                  <a:cubicBezTo>
                    <a:pt x="388" y="86"/>
                    <a:pt x="356" y="120"/>
                    <a:pt x="342" y="134"/>
                  </a:cubicBezTo>
                  <a:cubicBezTo>
                    <a:pt x="228" y="248"/>
                    <a:pt x="228" y="248"/>
                    <a:pt x="228" y="248"/>
                  </a:cubicBezTo>
                  <a:cubicBezTo>
                    <a:pt x="0" y="476"/>
                    <a:pt x="0" y="476"/>
                    <a:pt x="0" y="476"/>
                  </a:cubicBezTo>
                  <a:cubicBezTo>
                    <a:pt x="16" y="492"/>
                    <a:pt x="16" y="492"/>
                    <a:pt x="16" y="492"/>
                  </a:cubicBezTo>
                  <a:cubicBezTo>
                    <a:pt x="244" y="264"/>
                    <a:pt x="244" y="264"/>
                    <a:pt x="244" y="264"/>
                  </a:cubicBezTo>
                  <a:cubicBezTo>
                    <a:pt x="358" y="150"/>
                    <a:pt x="358" y="150"/>
                    <a:pt x="358" y="150"/>
                  </a:cubicBezTo>
                  <a:cubicBezTo>
                    <a:pt x="373" y="136"/>
                    <a:pt x="403" y="103"/>
                    <a:pt x="440" y="80"/>
                  </a:cubicBezTo>
                  <a:cubicBezTo>
                    <a:pt x="475" y="57"/>
                    <a:pt x="515" y="41"/>
                    <a:pt x="556" y="32"/>
                  </a:cubicBezTo>
                  <a:cubicBezTo>
                    <a:pt x="581" y="26"/>
                    <a:pt x="606" y="24"/>
                    <a:pt x="630" y="24"/>
                  </a:cubicBezTo>
                  <a:cubicBezTo>
                    <a:pt x="773" y="24"/>
                    <a:pt x="914" y="116"/>
                    <a:pt x="962" y="253"/>
                  </a:cubicBezTo>
                  <a:cubicBezTo>
                    <a:pt x="993" y="332"/>
                    <a:pt x="993" y="421"/>
                    <a:pt x="964" y="500"/>
                  </a:cubicBezTo>
                  <a:cubicBezTo>
                    <a:pt x="949" y="539"/>
                    <a:pt x="928" y="576"/>
                    <a:pt x="900" y="608"/>
                  </a:cubicBezTo>
                  <a:cubicBezTo>
                    <a:pt x="869" y="643"/>
                    <a:pt x="859" y="651"/>
                    <a:pt x="837" y="673"/>
                  </a:cubicBezTo>
                  <a:cubicBezTo>
                    <a:pt x="854" y="690"/>
                    <a:pt x="854" y="690"/>
                    <a:pt x="854" y="690"/>
                  </a:cubicBezTo>
                  <a:cubicBezTo>
                    <a:pt x="876" y="666"/>
                    <a:pt x="885" y="661"/>
                    <a:pt x="918" y="623"/>
                  </a:cubicBezTo>
                  <a:cubicBezTo>
                    <a:pt x="947" y="589"/>
                    <a:pt x="970" y="550"/>
                    <a:pt x="986" y="508"/>
                  </a:cubicBezTo>
                  <a:cubicBezTo>
                    <a:pt x="1017" y="423"/>
                    <a:pt x="1016" y="329"/>
                    <a:pt x="984" y="245"/>
                  </a:cubicBezTo>
                  <a:cubicBezTo>
                    <a:pt x="932" y="99"/>
                    <a:pt x="783" y="0"/>
                    <a:pt x="6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8" name="Freeform 84"/>
            <p:cNvSpPr>
              <a:spLocks/>
            </p:cNvSpPr>
            <p:nvPr/>
          </p:nvSpPr>
          <p:spPr bwMode="auto">
            <a:xfrm>
              <a:off x="3705702" y="4377531"/>
              <a:ext cx="887414" cy="1125538"/>
            </a:xfrm>
            <a:custGeom>
              <a:avLst/>
              <a:gdLst>
                <a:gd name="T0" fmla="*/ 107 w 419"/>
                <a:gd name="T1" fmla="*/ 0 h 532"/>
                <a:gd name="T2" fmla="*/ 72 w 419"/>
                <a:gd name="T3" fmla="*/ 6 h 532"/>
                <a:gd name="T4" fmla="*/ 11 w 419"/>
                <a:gd name="T5" fmla="*/ 119 h 532"/>
                <a:gd name="T6" fmla="*/ 24 w 419"/>
                <a:gd name="T7" fmla="*/ 151 h 532"/>
                <a:gd name="T8" fmla="*/ 60 w 419"/>
                <a:gd name="T9" fmla="*/ 191 h 532"/>
                <a:gd name="T10" fmla="*/ 174 w 419"/>
                <a:gd name="T11" fmla="*/ 305 h 532"/>
                <a:gd name="T12" fmla="*/ 402 w 419"/>
                <a:gd name="T13" fmla="*/ 532 h 532"/>
                <a:gd name="T14" fmla="*/ 419 w 419"/>
                <a:gd name="T15" fmla="*/ 516 h 532"/>
                <a:gd name="T16" fmla="*/ 191 w 419"/>
                <a:gd name="T17" fmla="*/ 288 h 532"/>
                <a:gd name="T18" fmla="*/ 77 w 419"/>
                <a:gd name="T19" fmla="*/ 174 h 532"/>
                <a:gd name="T20" fmla="*/ 44 w 419"/>
                <a:gd name="T21" fmla="*/ 139 h 532"/>
                <a:gd name="T22" fmla="*/ 34 w 419"/>
                <a:gd name="T23" fmla="*/ 114 h 532"/>
                <a:gd name="T24" fmla="*/ 81 w 419"/>
                <a:gd name="T25" fmla="*/ 28 h 532"/>
                <a:gd name="T26" fmla="*/ 107 w 419"/>
                <a:gd name="T27" fmla="*/ 23 h 532"/>
                <a:gd name="T28" fmla="*/ 133 w 419"/>
                <a:gd name="T29" fmla="*/ 28 h 532"/>
                <a:gd name="T30" fmla="*/ 156 w 419"/>
                <a:gd name="T31" fmla="*/ 41 h 532"/>
                <a:gd name="T32" fmla="*/ 205 w 419"/>
                <a:gd name="T33" fmla="*/ 89 h 532"/>
                <a:gd name="T34" fmla="*/ 221 w 419"/>
                <a:gd name="T35" fmla="*/ 73 h 532"/>
                <a:gd name="T36" fmla="*/ 171 w 419"/>
                <a:gd name="T37" fmla="*/ 23 h 532"/>
                <a:gd name="T38" fmla="*/ 141 w 419"/>
                <a:gd name="T39" fmla="*/ 6 h 532"/>
                <a:gd name="T40" fmla="*/ 107 w 419"/>
                <a:gd name="T41" fmla="*/ 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9" h="532">
                  <a:moveTo>
                    <a:pt x="107" y="0"/>
                  </a:moveTo>
                  <a:cubicBezTo>
                    <a:pt x="95" y="0"/>
                    <a:pt x="83" y="2"/>
                    <a:pt x="72" y="6"/>
                  </a:cubicBezTo>
                  <a:cubicBezTo>
                    <a:pt x="28" y="22"/>
                    <a:pt x="0" y="73"/>
                    <a:pt x="11" y="119"/>
                  </a:cubicBezTo>
                  <a:cubicBezTo>
                    <a:pt x="14" y="131"/>
                    <a:pt x="18" y="142"/>
                    <a:pt x="24" y="151"/>
                  </a:cubicBezTo>
                  <a:cubicBezTo>
                    <a:pt x="30" y="160"/>
                    <a:pt x="37" y="167"/>
                    <a:pt x="60" y="191"/>
                  </a:cubicBezTo>
                  <a:cubicBezTo>
                    <a:pt x="174" y="305"/>
                    <a:pt x="174" y="305"/>
                    <a:pt x="174" y="305"/>
                  </a:cubicBezTo>
                  <a:cubicBezTo>
                    <a:pt x="402" y="532"/>
                    <a:pt x="402" y="532"/>
                    <a:pt x="402" y="532"/>
                  </a:cubicBezTo>
                  <a:cubicBezTo>
                    <a:pt x="419" y="516"/>
                    <a:pt x="419" y="516"/>
                    <a:pt x="419" y="516"/>
                  </a:cubicBezTo>
                  <a:cubicBezTo>
                    <a:pt x="191" y="288"/>
                    <a:pt x="191" y="288"/>
                    <a:pt x="191" y="288"/>
                  </a:cubicBezTo>
                  <a:cubicBezTo>
                    <a:pt x="77" y="174"/>
                    <a:pt x="77" y="174"/>
                    <a:pt x="77" y="174"/>
                  </a:cubicBezTo>
                  <a:cubicBezTo>
                    <a:pt x="53" y="150"/>
                    <a:pt x="48" y="145"/>
                    <a:pt x="44" y="139"/>
                  </a:cubicBezTo>
                  <a:cubicBezTo>
                    <a:pt x="39" y="131"/>
                    <a:pt x="36" y="123"/>
                    <a:pt x="34" y="114"/>
                  </a:cubicBezTo>
                  <a:cubicBezTo>
                    <a:pt x="25" y="79"/>
                    <a:pt x="47" y="40"/>
                    <a:pt x="81" y="28"/>
                  </a:cubicBezTo>
                  <a:cubicBezTo>
                    <a:pt x="89" y="25"/>
                    <a:pt x="98" y="23"/>
                    <a:pt x="107" y="23"/>
                  </a:cubicBezTo>
                  <a:cubicBezTo>
                    <a:pt x="116" y="23"/>
                    <a:pt x="125" y="25"/>
                    <a:pt x="133" y="28"/>
                  </a:cubicBezTo>
                  <a:cubicBezTo>
                    <a:pt x="141" y="31"/>
                    <a:pt x="149" y="35"/>
                    <a:pt x="156" y="41"/>
                  </a:cubicBezTo>
                  <a:cubicBezTo>
                    <a:pt x="159" y="43"/>
                    <a:pt x="189" y="74"/>
                    <a:pt x="205" y="89"/>
                  </a:cubicBezTo>
                  <a:cubicBezTo>
                    <a:pt x="221" y="73"/>
                    <a:pt x="221" y="73"/>
                    <a:pt x="221" y="73"/>
                  </a:cubicBezTo>
                  <a:cubicBezTo>
                    <a:pt x="205" y="57"/>
                    <a:pt x="177" y="28"/>
                    <a:pt x="171" y="23"/>
                  </a:cubicBezTo>
                  <a:cubicBezTo>
                    <a:pt x="162" y="16"/>
                    <a:pt x="152" y="10"/>
                    <a:pt x="141" y="6"/>
                  </a:cubicBezTo>
                  <a:cubicBezTo>
                    <a:pt x="130" y="2"/>
                    <a:pt x="119" y="0"/>
                    <a:pt x="10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9" name="Freeform 85"/>
            <p:cNvSpPr>
              <a:spLocks/>
            </p:cNvSpPr>
            <p:nvPr/>
          </p:nvSpPr>
          <p:spPr bwMode="auto">
            <a:xfrm>
              <a:off x="3543777" y="4229894"/>
              <a:ext cx="942976" cy="1379538"/>
            </a:xfrm>
            <a:custGeom>
              <a:avLst/>
              <a:gdLst>
                <a:gd name="T0" fmla="*/ 183 w 445"/>
                <a:gd name="T1" fmla="*/ 0 h 652"/>
                <a:gd name="T2" fmla="*/ 124 w 445"/>
                <a:gd name="T3" fmla="*/ 11 h 652"/>
                <a:gd name="T4" fmla="*/ 19 w 445"/>
                <a:gd name="T5" fmla="*/ 204 h 652"/>
                <a:gd name="T6" fmla="*/ 87 w 445"/>
                <a:gd name="T7" fmla="*/ 310 h 652"/>
                <a:gd name="T8" fmla="*/ 201 w 445"/>
                <a:gd name="T9" fmla="*/ 424 h 652"/>
                <a:gd name="T10" fmla="*/ 429 w 445"/>
                <a:gd name="T11" fmla="*/ 652 h 652"/>
                <a:gd name="T12" fmla="*/ 445 w 445"/>
                <a:gd name="T13" fmla="*/ 635 h 652"/>
                <a:gd name="T14" fmla="*/ 217 w 445"/>
                <a:gd name="T15" fmla="*/ 407 h 652"/>
                <a:gd name="T16" fmla="*/ 103 w 445"/>
                <a:gd name="T17" fmla="*/ 293 h 652"/>
                <a:gd name="T18" fmla="*/ 42 w 445"/>
                <a:gd name="T19" fmla="*/ 199 h 652"/>
                <a:gd name="T20" fmla="*/ 132 w 445"/>
                <a:gd name="T21" fmla="*/ 33 h 652"/>
                <a:gd name="T22" fmla="*/ 183 w 445"/>
                <a:gd name="T23" fmla="*/ 23 h 652"/>
                <a:gd name="T24" fmla="*/ 233 w 445"/>
                <a:gd name="T25" fmla="*/ 32 h 652"/>
                <a:gd name="T26" fmla="*/ 330 w 445"/>
                <a:gd name="T27" fmla="*/ 110 h 652"/>
                <a:gd name="T28" fmla="*/ 347 w 445"/>
                <a:gd name="T29" fmla="*/ 94 h 652"/>
                <a:gd name="T30" fmla="*/ 241 w 445"/>
                <a:gd name="T31" fmla="*/ 10 h 652"/>
                <a:gd name="T32" fmla="*/ 183 w 445"/>
                <a:gd name="T33" fmla="*/ 0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5" h="652">
                  <a:moveTo>
                    <a:pt x="183" y="0"/>
                  </a:moveTo>
                  <a:cubicBezTo>
                    <a:pt x="163" y="0"/>
                    <a:pt x="143" y="4"/>
                    <a:pt x="124" y="11"/>
                  </a:cubicBezTo>
                  <a:cubicBezTo>
                    <a:pt x="48" y="38"/>
                    <a:pt x="0" y="125"/>
                    <a:pt x="19" y="204"/>
                  </a:cubicBezTo>
                  <a:cubicBezTo>
                    <a:pt x="29" y="247"/>
                    <a:pt x="46" y="271"/>
                    <a:pt x="87" y="310"/>
                  </a:cubicBezTo>
                  <a:cubicBezTo>
                    <a:pt x="201" y="424"/>
                    <a:pt x="201" y="424"/>
                    <a:pt x="201" y="424"/>
                  </a:cubicBezTo>
                  <a:cubicBezTo>
                    <a:pt x="429" y="652"/>
                    <a:pt x="429" y="652"/>
                    <a:pt x="429" y="652"/>
                  </a:cubicBezTo>
                  <a:cubicBezTo>
                    <a:pt x="445" y="635"/>
                    <a:pt x="445" y="635"/>
                    <a:pt x="445" y="635"/>
                  </a:cubicBezTo>
                  <a:cubicBezTo>
                    <a:pt x="217" y="407"/>
                    <a:pt x="217" y="407"/>
                    <a:pt x="217" y="407"/>
                  </a:cubicBezTo>
                  <a:cubicBezTo>
                    <a:pt x="103" y="293"/>
                    <a:pt x="103" y="293"/>
                    <a:pt x="103" y="293"/>
                  </a:cubicBezTo>
                  <a:cubicBezTo>
                    <a:pt x="62" y="254"/>
                    <a:pt x="52" y="237"/>
                    <a:pt x="42" y="199"/>
                  </a:cubicBezTo>
                  <a:cubicBezTo>
                    <a:pt x="26" y="131"/>
                    <a:pt x="67" y="56"/>
                    <a:pt x="132" y="33"/>
                  </a:cubicBezTo>
                  <a:cubicBezTo>
                    <a:pt x="148" y="27"/>
                    <a:pt x="166" y="23"/>
                    <a:pt x="183" y="23"/>
                  </a:cubicBezTo>
                  <a:cubicBezTo>
                    <a:pt x="200" y="23"/>
                    <a:pt x="217" y="26"/>
                    <a:pt x="233" y="32"/>
                  </a:cubicBezTo>
                  <a:cubicBezTo>
                    <a:pt x="266" y="43"/>
                    <a:pt x="287" y="67"/>
                    <a:pt x="330" y="110"/>
                  </a:cubicBezTo>
                  <a:cubicBezTo>
                    <a:pt x="347" y="94"/>
                    <a:pt x="347" y="94"/>
                    <a:pt x="347" y="94"/>
                  </a:cubicBezTo>
                  <a:cubicBezTo>
                    <a:pt x="305" y="52"/>
                    <a:pt x="279" y="23"/>
                    <a:pt x="241" y="10"/>
                  </a:cubicBezTo>
                  <a:cubicBezTo>
                    <a:pt x="223" y="4"/>
                    <a:pt x="203" y="0"/>
                    <a:pt x="18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0" name="Freeform 86"/>
            <p:cNvSpPr>
              <a:spLocks/>
            </p:cNvSpPr>
            <p:nvPr/>
          </p:nvSpPr>
          <p:spPr bwMode="auto">
            <a:xfrm>
              <a:off x="3383439" y="4080669"/>
              <a:ext cx="1000126" cy="1631951"/>
            </a:xfrm>
            <a:custGeom>
              <a:avLst/>
              <a:gdLst>
                <a:gd name="T0" fmla="*/ 259 w 472"/>
                <a:gd name="T1" fmla="*/ 0 h 771"/>
                <a:gd name="T2" fmla="*/ 175 w 472"/>
                <a:gd name="T3" fmla="*/ 16 h 771"/>
                <a:gd name="T4" fmla="*/ 27 w 472"/>
                <a:gd name="T5" fmla="*/ 289 h 771"/>
                <a:gd name="T6" fmla="*/ 114 w 472"/>
                <a:gd name="T7" fmla="*/ 429 h 771"/>
                <a:gd name="T8" fmla="*/ 228 w 472"/>
                <a:gd name="T9" fmla="*/ 543 h 771"/>
                <a:gd name="T10" fmla="*/ 455 w 472"/>
                <a:gd name="T11" fmla="*/ 771 h 771"/>
                <a:gd name="T12" fmla="*/ 472 w 472"/>
                <a:gd name="T13" fmla="*/ 754 h 771"/>
                <a:gd name="T14" fmla="*/ 244 w 472"/>
                <a:gd name="T15" fmla="*/ 527 h 771"/>
                <a:gd name="T16" fmla="*/ 130 w 472"/>
                <a:gd name="T17" fmla="*/ 413 h 771"/>
                <a:gd name="T18" fmla="*/ 50 w 472"/>
                <a:gd name="T19" fmla="*/ 284 h 771"/>
                <a:gd name="T20" fmla="*/ 183 w 472"/>
                <a:gd name="T21" fmla="*/ 38 h 771"/>
                <a:gd name="T22" fmla="*/ 257 w 472"/>
                <a:gd name="T23" fmla="*/ 23 h 771"/>
                <a:gd name="T24" fmla="*/ 455 w 472"/>
                <a:gd name="T25" fmla="*/ 131 h 771"/>
                <a:gd name="T26" fmla="*/ 472 w 472"/>
                <a:gd name="T27" fmla="*/ 114 h 771"/>
                <a:gd name="T28" fmla="*/ 341 w 472"/>
                <a:gd name="T29" fmla="*/ 15 h 771"/>
                <a:gd name="T30" fmla="*/ 259 w 472"/>
                <a:gd name="T31" fmla="*/ 0 h 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2" h="771">
                  <a:moveTo>
                    <a:pt x="259" y="0"/>
                  </a:moveTo>
                  <a:cubicBezTo>
                    <a:pt x="230" y="0"/>
                    <a:pt x="202" y="5"/>
                    <a:pt x="175" y="16"/>
                  </a:cubicBezTo>
                  <a:cubicBezTo>
                    <a:pt x="67" y="54"/>
                    <a:pt x="0" y="178"/>
                    <a:pt x="27" y="289"/>
                  </a:cubicBezTo>
                  <a:cubicBezTo>
                    <a:pt x="37" y="345"/>
                    <a:pt x="74" y="394"/>
                    <a:pt x="114" y="429"/>
                  </a:cubicBezTo>
                  <a:cubicBezTo>
                    <a:pt x="228" y="543"/>
                    <a:pt x="228" y="543"/>
                    <a:pt x="228" y="543"/>
                  </a:cubicBezTo>
                  <a:cubicBezTo>
                    <a:pt x="455" y="771"/>
                    <a:pt x="455" y="771"/>
                    <a:pt x="455" y="771"/>
                  </a:cubicBezTo>
                  <a:cubicBezTo>
                    <a:pt x="472" y="754"/>
                    <a:pt x="472" y="754"/>
                    <a:pt x="472" y="754"/>
                  </a:cubicBezTo>
                  <a:cubicBezTo>
                    <a:pt x="244" y="527"/>
                    <a:pt x="244" y="527"/>
                    <a:pt x="244" y="527"/>
                  </a:cubicBezTo>
                  <a:cubicBezTo>
                    <a:pt x="130" y="413"/>
                    <a:pt x="130" y="413"/>
                    <a:pt x="130" y="413"/>
                  </a:cubicBezTo>
                  <a:cubicBezTo>
                    <a:pt x="90" y="376"/>
                    <a:pt x="60" y="335"/>
                    <a:pt x="50" y="284"/>
                  </a:cubicBezTo>
                  <a:cubicBezTo>
                    <a:pt x="26" y="183"/>
                    <a:pt x="86" y="72"/>
                    <a:pt x="183" y="38"/>
                  </a:cubicBezTo>
                  <a:cubicBezTo>
                    <a:pt x="208" y="28"/>
                    <a:pt x="233" y="23"/>
                    <a:pt x="257" y="23"/>
                  </a:cubicBezTo>
                  <a:cubicBezTo>
                    <a:pt x="333" y="23"/>
                    <a:pt x="406" y="67"/>
                    <a:pt x="455" y="131"/>
                  </a:cubicBezTo>
                  <a:cubicBezTo>
                    <a:pt x="472" y="114"/>
                    <a:pt x="472" y="114"/>
                    <a:pt x="472" y="114"/>
                  </a:cubicBezTo>
                  <a:cubicBezTo>
                    <a:pt x="435" y="77"/>
                    <a:pt x="396" y="33"/>
                    <a:pt x="341" y="15"/>
                  </a:cubicBezTo>
                  <a:cubicBezTo>
                    <a:pt x="315" y="5"/>
                    <a:pt x="287" y="0"/>
                    <a:pt x="25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1" name="Freeform 87"/>
            <p:cNvSpPr>
              <a:spLocks/>
            </p:cNvSpPr>
            <p:nvPr/>
          </p:nvSpPr>
          <p:spPr bwMode="auto">
            <a:xfrm>
              <a:off x="3277077" y="3934619"/>
              <a:ext cx="1209677" cy="1882776"/>
            </a:xfrm>
            <a:custGeom>
              <a:avLst/>
              <a:gdLst>
                <a:gd name="T0" fmla="*/ 309 w 571"/>
                <a:gd name="T1" fmla="*/ 0 h 889"/>
                <a:gd name="T2" fmla="*/ 200 w 571"/>
                <a:gd name="T3" fmla="*/ 20 h 889"/>
                <a:gd name="T4" fmla="*/ 6 w 571"/>
                <a:gd name="T5" fmla="*/ 255 h 889"/>
                <a:gd name="T6" fmla="*/ 6 w 571"/>
                <a:gd name="T7" fmla="*/ 360 h 889"/>
                <a:gd name="T8" fmla="*/ 9 w 571"/>
                <a:gd name="T9" fmla="*/ 373 h 889"/>
                <a:gd name="T10" fmla="*/ 114 w 571"/>
                <a:gd name="T11" fmla="*/ 548 h 889"/>
                <a:gd name="T12" fmla="*/ 228 w 571"/>
                <a:gd name="T13" fmla="*/ 661 h 889"/>
                <a:gd name="T14" fmla="*/ 456 w 571"/>
                <a:gd name="T15" fmla="*/ 889 h 889"/>
                <a:gd name="T16" fmla="*/ 473 w 571"/>
                <a:gd name="T17" fmla="*/ 873 h 889"/>
                <a:gd name="T18" fmla="*/ 245 w 571"/>
                <a:gd name="T19" fmla="*/ 645 h 889"/>
                <a:gd name="T20" fmla="*/ 131 w 571"/>
                <a:gd name="T21" fmla="*/ 531 h 889"/>
                <a:gd name="T22" fmla="*/ 32 w 571"/>
                <a:gd name="T23" fmla="*/ 368 h 889"/>
                <a:gd name="T24" fmla="*/ 209 w 571"/>
                <a:gd name="T25" fmla="*/ 41 h 889"/>
                <a:gd name="T26" fmla="*/ 309 w 571"/>
                <a:gd name="T27" fmla="*/ 23 h 889"/>
                <a:gd name="T28" fmla="*/ 407 w 571"/>
                <a:gd name="T29" fmla="*/ 40 h 889"/>
                <a:gd name="T30" fmla="*/ 555 w 571"/>
                <a:gd name="T31" fmla="*/ 150 h 889"/>
                <a:gd name="T32" fmla="*/ 571 w 571"/>
                <a:gd name="T33" fmla="*/ 134 h 889"/>
                <a:gd name="T34" fmla="*/ 415 w 571"/>
                <a:gd name="T35" fmla="*/ 18 h 889"/>
                <a:gd name="T36" fmla="*/ 309 w 571"/>
                <a:gd name="T37" fmla="*/ 0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71" h="889">
                  <a:moveTo>
                    <a:pt x="309" y="0"/>
                  </a:moveTo>
                  <a:cubicBezTo>
                    <a:pt x="272" y="0"/>
                    <a:pt x="235" y="6"/>
                    <a:pt x="200" y="20"/>
                  </a:cubicBezTo>
                  <a:cubicBezTo>
                    <a:pt x="99" y="56"/>
                    <a:pt x="25" y="150"/>
                    <a:pt x="6" y="255"/>
                  </a:cubicBezTo>
                  <a:cubicBezTo>
                    <a:pt x="6" y="360"/>
                    <a:pt x="6" y="360"/>
                    <a:pt x="6" y="360"/>
                  </a:cubicBezTo>
                  <a:cubicBezTo>
                    <a:pt x="7" y="364"/>
                    <a:pt x="8" y="369"/>
                    <a:pt x="9" y="373"/>
                  </a:cubicBezTo>
                  <a:cubicBezTo>
                    <a:pt x="19" y="442"/>
                    <a:pt x="77" y="515"/>
                    <a:pt x="114" y="548"/>
                  </a:cubicBezTo>
                  <a:cubicBezTo>
                    <a:pt x="228" y="661"/>
                    <a:pt x="228" y="661"/>
                    <a:pt x="228" y="661"/>
                  </a:cubicBezTo>
                  <a:cubicBezTo>
                    <a:pt x="456" y="889"/>
                    <a:pt x="456" y="889"/>
                    <a:pt x="456" y="889"/>
                  </a:cubicBezTo>
                  <a:cubicBezTo>
                    <a:pt x="473" y="873"/>
                    <a:pt x="473" y="873"/>
                    <a:pt x="473" y="873"/>
                  </a:cubicBezTo>
                  <a:cubicBezTo>
                    <a:pt x="245" y="645"/>
                    <a:pt x="245" y="645"/>
                    <a:pt x="245" y="645"/>
                  </a:cubicBezTo>
                  <a:cubicBezTo>
                    <a:pt x="131" y="531"/>
                    <a:pt x="131" y="531"/>
                    <a:pt x="131" y="531"/>
                  </a:cubicBezTo>
                  <a:cubicBezTo>
                    <a:pt x="93" y="498"/>
                    <a:pt x="42" y="433"/>
                    <a:pt x="32" y="368"/>
                  </a:cubicBezTo>
                  <a:cubicBezTo>
                    <a:pt x="0" y="235"/>
                    <a:pt x="80" y="87"/>
                    <a:pt x="209" y="41"/>
                  </a:cubicBezTo>
                  <a:cubicBezTo>
                    <a:pt x="241" y="29"/>
                    <a:pt x="275" y="23"/>
                    <a:pt x="309" y="23"/>
                  </a:cubicBezTo>
                  <a:cubicBezTo>
                    <a:pt x="342" y="23"/>
                    <a:pt x="376" y="29"/>
                    <a:pt x="407" y="40"/>
                  </a:cubicBezTo>
                  <a:cubicBezTo>
                    <a:pt x="473" y="62"/>
                    <a:pt x="521" y="117"/>
                    <a:pt x="555" y="150"/>
                  </a:cubicBezTo>
                  <a:cubicBezTo>
                    <a:pt x="571" y="134"/>
                    <a:pt x="571" y="134"/>
                    <a:pt x="571" y="134"/>
                  </a:cubicBezTo>
                  <a:cubicBezTo>
                    <a:pt x="539" y="102"/>
                    <a:pt x="487" y="42"/>
                    <a:pt x="415" y="18"/>
                  </a:cubicBezTo>
                  <a:cubicBezTo>
                    <a:pt x="381" y="6"/>
                    <a:pt x="345" y="0"/>
                    <a:pt x="30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2" name="Freeform 88"/>
            <p:cNvSpPr>
              <a:spLocks noEditPoints="1"/>
            </p:cNvSpPr>
            <p:nvPr/>
          </p:nvSpPr>
          <p:spPr bwMode="auto">
            <a:xfrm>
              <a:off x="3289777" y="3786981"/>
              <a:ext cx="1303339" cy="2135188"/>
            </a:xfrm>
            <a:custGeom>
              <a:avLst/>
              <a:gdLst>
                <a:gd name="T0" fmla="*/ 0 w 615"/>
                <a:gd name="T1" fmla="*/ 560 h 1009"/>
                <a:gd name="T2" fmla="*/ 0 w 615"/>
                <a:gd name="T3" fmla="*/ 602 h 1009"/>
                <a:gd name="T4" fmla="*/ 59 w 615"/>
                <a:gd name="T5" fmla="*/ 667 h 1009"/>
                <a:gd name="T6" fmla="*/ 173 w 615"/>
                <a:gd name="T7" fmla="*/ 781 h 1009"/>
                <a:gd name="T8" fmla="*/ 401 w 615"/>
                <a:gd name="T9" fmla="*/ 1009 h 1009"/>
                <a:gd name="T10" fmla="*/ 417 w 615"/>
                <a:gd name="T11" fmla="*/ 992 h 1009"/>
                <a:gd name="T12" fmla="*/ 189 w 615"/>
                <a:gd name="T13" fmla="*/ 764 h 1009"/>
                <a:gd name="T14" fmla="*/ 75 w 615"/>
                <a:gd name="T15" fmla="*/ 650 h 1009"/>
                <a:gd name="T16" fmla="*/ 5 w 615"/>
                <a:gd name="T17" fmla="*/ 569 h 1009"/>
                <a:gd name="T18" fmla="*/ 0 w 615"/>
                <a:gd name="T19" fmla="*/ 560 h 1009"/>
                <a:gd name="T20" fmla="*/ 303 w 615"/>
                <a:gd name="T21" fmla="*/ 0 h 1009"/>
                <a:gd name="T22" fmla="*/ 170 w 615"/>
                <a:gd name="T23" fmla="*/ 24 h 1009"/>
                <a:gd name="T24" fmla="*/ 0 w 615"/>
                <a:gd name="T25" fmla="*/ 153 h 1009"/>
                <a:gd name="T26" fmla="*/ 0 w 615"/>
                <a:gd name="T27" fmla="*/ 196 h 1009"/>
                <a:gd name="T28" fmla="*/ 178 w 615"/>
                <a:gd name="T29" fmla="*/ 46 h 1009"/>
                <a:gd name="T30" fmla="*/ 303 w 615"/>
                <a:gd name="T31" fmla="*/ 23 h 1009"/>
                <a:gd name="T32" fmla="*/ 425 w 615"/>
                <a:gd name="T33" fmla="*/ 45 h 1009"/>
                <a:gd name="T34" fmla="*/ 533 w 615"/>
                <a:gd name="T35" fmla="*/ 108 h 1009"/>
                <a:gd name="T36" fmla="*/ 598 w 615"/>
                <a:gd name="T37" fmla="*/ 171 h 1009"/>
                <a:gd name="T38" fmla="*/ 615 w 615"/>
                <a:gd name="T39" fmla="*/ 155 h 1009"/>
                <a:gd name="T40" fmla="*/ 548 w 615"/>
                <a:gd name="T41" fmla="*/ 90 h 1009"/>
                <a:gd name="T42" fmla="*/ 433 w 615"/>
                <a:gd name="T43" fmla="*/ 23 h 1009"/>
                <a:gd name="T44" fmla="*/ 303 w 615"/>
                <a:gd name="T45" fmla="*/ 0 h 1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15" h="1009">
                  <a:moveTo>
                    <a:pt x="0" y="560"/>
                  </a:moveTo>
                  <a:cubicBezTo>
                    <a:pt x="0" y="602"/>
                    <a:pt x="0" y="602"/>
                    <a:pt x="0" y="602"/>
                  </a:cubicBezTo>
                  <a:cubicBezTo>
                    <a:pt x="22" y="632"/>
                    <a:pt x="48" y="655"/>
                    <a:pt x="59" y="667"/>
                  </a:cubicBezTo>
                  <a:cubicBezTo>
                    <a:pt x="173" y="781"/>
                    <a:pt x="173" y="781"/>
                    <a:pt x="173" y="781"/>
                  </a:cubicBezTo>
                  <a:cubicBezTo>
                    <a:pt x="401" y="1009"/>
                    <a:pt x="401" y="1009"/>
                    <a:pt x="401" y="1009"/>
                  </a:cubicBezTo>
                  <a:cubicBezTo>
                    <a:pt x="417" y="992"/>
                    <a:pt x="417" y="992"/>
                    <a:pt x="417" y="992"/>
                  </a:cubicBezTo>
                  <a:cubicBezTo>
                    <a:pt x="189" y="764"/>
                    <a:pt x="189" y="764"/>
                    <a:pt x="189" y="764"/>
                  </a:cubicBezTo>
                  <a:cubicBezTo>
                    <a:pt x="75" y="650"/>
                    <a:pt x="75" y="650"/>
                    <a:pt x="75" y="650"/>
                  </a:cubicBezTo>
                  <a:cubicBezTo>
                    <a:pt x="61" y="636"/>
                    <a:pt x="29" y="605"/>
                    <a:pt x="5" y="569"/>
                  </a:cubicBezTo>
                  <a:cubicBezTo>
                    <a:pt x="4" y="566"/>
                    <a:pt x="2" y="563"/>
                    <a:pt x="0" y="560"/>
                  </a:cubicBezTo>
                  <a:moveTo>
                    <a:pt x="303" y="0"/>
                  </a:moveTo>
                  <a:cubicBezTo>
                    <a:pt x="258" y="0"/>
                    <a:pt x="212" y="8"/>
                    <a:pt x="170" y="24"/>
                  </a:cubicBezTo>
                  <a:cubicBezTo>
                    <a:pt x="101" y="49"/>
                    <a:pt x="42" y="95"/>
                    <a:pt x="0" y="153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40" y="128"/>
                    <a:pt x="102" y="73"/>
                    <a:pt x="178" y="46"/>
                  </a:cubicBezTo>
                  <a:cubicBezTo>
                    <a:pt x="218" y="31"/>
                    <a:pt x="260" y="23"/>
                    <a:pt x="303" y="23"/>
                  </a:cubicBezTo>
                  <a:cubicBezTo>
                    <a:pt x="344" y="23"/>
                    <a:pt x="386" y="30"/>
                    <a:pt x="425" y="45"/>
                  </a:cubicBezTo>
                  <a:cubicBezTo>
                    <a:pt x="464" y="59"/>
                    <a:pt x="501" y="81"/>
                    <a:pt x="533" y="108"/>
                  </a:cubicBezTo>
                  <a:cubicBezTo>
                    <a:pt x="568" y="139"/>
                    <a:pt x="576" y="149"/>
                    <a:pt x="598" y="171"/>
                  </a:cubicBezTo>
                  <a:cubicBezTo>
                    <a:pt x="615" y="155"/>
                    <a:pt x="615" y="155"/>
                    <a:pt x="615" y="155"/>
                  </a:cubicBezTo>
                  <a:cubicBezTo>
                    <a:pt x="591" y="132"/>
                    <a:pt x="586" y="124"/>
                    <a:pt x="548" y="90"/>
                  </a:cubicBezTo>
                  <a:cubicBezTo>
                    <a:pt x="514" y="61"/>
                    <a:pt x="475" y="38"/>
                    <a:pt x="433" y="23"/>
                  </a:cubicBezTo>
                  <a:cubicBezTo>
                    <a:pt x="391" y="7"/>
                    <a:pt x="347" y="0"/>
                    <a:pt x="30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3" name="Freeform 89"/>
            <p:cNvSpPr>
              <a:spLocks/>
            </p:cNvSpPr>
            <p:nvPr/>
          </p:nvSpPr>
          <p:spPr bwMode="auto">
            <a:xfrm>
              <a:off x="4667728" y="5058569"/>
              <a:ext cx="863601" cy="863600"/>
            </a:xfrm>
            <a:custGeom>
              <a:avLst/>
              <a:gdLst>
                <a:gd name="T0" fmla="*/ 21 w 544"/>
                <a:gd name="T1" fmla="*/ 0 h 544"/>
                <a:gd name="T2" fmla="*/ 0 w 544"/>
                <a:gd name="T3" fmla="*/ 23 h 544"/>
                <a:gd name="T4" fmla="*/ 522 w 544"/>
                <a:gd name="T5" fmla="*/ 544 h 544"/>
                <a:gd name="T6" fmla="*/ 544 w 544"/>
                <a:gd name="T7" fmla="*/ 522 h 544"/>
                <a:gd name="T8" fmla="*/ 21 w 544"/>
                <a:gd name="T9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4" h="544">
                  <a:moveTo>
                    <a:pt x="21" y="0"/>
                  </a:moveTo>
                  <a:lnTo>
                    <a:pt x="0" y="23"/>
                  </a:lnTo>
                  <a:lnTo>
                    <a:pt x="522" y="544"/>
                  </a:lnTo>
                  <a:lnTo>
                    <a:pt x="544" y="522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4" name="Freeform 90"/>
            <p:cNvSpPr>
              <a:spLocks/>
            </p:cNvSpPr>
            <p:nvPr/>
          </p:nvSpPr>
          <p:spPr bwMode="auto">
            <a:xfrm>
              <a:off x="4667728" y="5058569"/>
              <a:ext cx="863601" cy="863600"/>
            </a:xfrm>
            <a:custGeom>
              <a:avLst/>
              <a:gdLst>
                <a:gd name="T0" fmla="*/ 21 w 544"/>
                <a:gd name="T1" fmla="*/ 0 h 544"/>
                <a:gd name="T2" fmla="*/ 0 w 544"/>
                <a:gd name="T3" fmla="*/ 23 h 544"/>
                <a:gd name="T4" fmla="*/ 522 w 544"/>
                <a:gd name="T5" fmla="*/ 544 h 544"/>
                <a:gd name="T6" fmla="*/ 544 w 544"/>
                <a:gd name="T7" fmla="*/ 522 h 544"/>
                <a:gd name="T8" fmla="*/ 21 w 544"/>
                <a:gd name="T9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4" h="544">
                  <a:moveTo>
                    <a:pt x="21" y="0"/>
                  </a:moveTo>
                  <a:lnTo>
                    <a:pt x="0" y="23"/>
                  </a:lnTo>
                  <a:lnTo>
                    <a:pt x="522" y="544"/>
                  </a:lnTo>
                  <a:lnTo>
                    <a:pt x="544" y="522"/>
                  </a:lnTo>
                  <a:lnTo>
                    <a:pt x="2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5" name="Freeform 91"/>
            <p:cNvSpPr>
              <a:spLocks/>
            </p:cNvSpPr>
            <p:nvPr/>
          </p:nvSpPr>
          <p:spPr bwMode="auto">
            <a:xfrm>
              <a:off x="4770916" y="4955382"/>
              <a:ext cx="865189" cy="862013"/>
            </a:xfrm>
            <a:custGeom>
              <a:avLst/>
              <a:gdLst>
                <a:gd name="T0" fmla="*/ 23 w 545"/>
                <a:gd name="T1" fmla="*/ 0 h 543"/>
                <a:gd name="T2" fmla="*/ 0 w 545"/>
                <a:gd name="T3" fmla="*/ 21 h 543"/>
                <a:gd name="T4" fmla="*/ 522 w 545"/>
                <a:gd name="T5" fmla="*/ 543 h 543"/>
                <a:gd name="T6" fmla="*/ 545 w 545"/>
                <a:gd name="T7" fmla="*/ 521 h 543"/>
                <a:gd name="T8" fmla="*/ 23 w 545"/>
                <a:gd name="T9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5" h="543">
                  <a:moveTo>
                    <a:pt x="23" y="0"/>
                  </a:moveTo>
                  <a:lnTo>
                    <a:pt x="0" y="21"/>
                  </a:lnTo>
                  <a:lnTo>
                    <a:pt x="522" y="543"/>
                  </a:lnTo>
                  <a:lnTo>
                    <a:pt x="545" y="521"/>
                  </a:lnTo>
                  <a:lnTo>
                    <a:pt x="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6" name="Freeform 92"/>
            <p:cNvSpPr>
              <a:spLocks/>
            </p:cNvSpPr>
            <p:nvPr/>
          </p:nvSpPr>
          <p:spPr bwMode="auto">
            <a:xfrm>
              <a:off x="4770916" y="4955382"/>
              <a:ext cx="865189" cy="862013"/>
            </a:xfrm>
            <a:custGeom>
              <a:avLst/>
              <a:gdLst>
                <a:gd name="T0" fmla="*/ 23 w 545"/>
                <a:gd name="T1" fmla="*/ 0 h 543"/>
                <a:gd name="T2" fmla="*/ 0 w 545"/>
                <a:gd name="T3" fmla="*/ 21 h 543"/>
                <a:gd name="T4" fmla="*/ 522 w 545"/>
                <a:gd name="T5" fmla="*/ 543 h 543"/>
                <a:gd name="T6" fmla="*/ 545 w 545"/>
                <a:gd name="T7" fmla="*/ 521 h 543"/>
                <a:gd name="T8" fmla="*/ 23 w 545"/>
                <a:gd name="T9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5" h="543">
                  <a:moveTo>
                    <a:pt x="23" y="0"/>
                  </a:moveTo>
                  <a:lnTo>
                    <a:pt x="0" y="21"/>
                  </a:lnTo>
                  <a:lnTo>
                    <a:pt x="522" y="543"/>
                  </a:lnTo>
                  <a:lnTo>
                    <a:pt x="545" y="521"/>
                  </a:lnTo>
                  <a:lnTo>
                    <a:pt x="2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7" name="Freeform 93"/>
            <p:cNvSpPr>
              <a:spLocks/>
            </p:cNvSpPr>
            <p:nvPr/>
          </p:nvSpPr>
          <p:spPr bwMode="auto">
            <a:xfrm>
              <a:off x="4877279" y="4852194"/>
              <a:ext cx="862014" cy="860425"/>
            </a:xfrm>
            <a:custGeom>
              <a:avLst/>
              <a:gdLst>
                <a:gd name="T0" fmla="*/ 21 w 543"/>
                <a:gd name="T1" fmla="*/ 0 h 542"/>
                <a:gd name="T2" fmla="*/ 0 w 543"/>
                <a:gd name="T3" fmla="*/ 21 h 542"/>
                <a:gd name="T4" fmla="*/ 522 w 543"/>
                <a:gd name="T5" fmla="*/ 542 h 542"/>
                <a:gd name="T6" fmla="*/ 543 w 543"/>
                <a:gd name="T7" fmla="*/ 521 h 542"/>
                <a:gd name="T8" fmla="*/ 21 w 543"/>
                <a:gd name="T9" fmla="*/ 0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3" h="542">
                  <a:moveTo>
                    <a:pt x="21" y="0"/>
                  </a:moveTo>
                  <a:lnTo>
                    <a:pt x="0" y="21"/>
                  </a:lnTo>
                  <a:lnTo>
                    <a:pt x="522" y="542"/>
                  </a:lnTo>
                  <a:lnTo>
                    <a:pt x="543" y="521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8" name="Freeform 94"/>
            <p:cNvSpPr>
              <a:spLocks/>
            </p:cNvSpPr>
            <p:nvPr/>
          </p:nvSpPr>
          <p:spPr bwMode="auto">
            <a:xfrm>
              <a:off x="4877279" y="4852194"/>
              <a:ext cx="862014" cy="860425"/>
            </a:xfrm>
            <a:custGeom>
              <a:avLst/>
              <a:gdLst>
                <a:gd name="T0" fmla="*/ 21 w 543"/>
                <a:gd name="T1" fmla="*/ 0 h 542"/>
                <a:gd name="T2" fmla="*/ 0 w 543"/>
                <a:gd name="T3" fmla="*/ 21 h 542"/>
                <a:gd name="T4" fmla="*/ 522 w 543"/>
                <a:gd name="T5" fmla="*/ 542 h 542"/>
                <a:gd name="T6" fmla="*/ 543 w 543"/>
                <a:gd name="T7" fmla="*/ 521 h 542"/>
                <a:gd name="T8" fmla="*/ 21 w 543"/>
                <a:gd name="T9" fmla="*/ 0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3" h="542">
                  <a:moveTo>
                    <a:pt x="21" y="0"/>
                  </a:moveTo>
                  <a:lnTo>
                    <a:pt x="0" y="21"/>
                  </a:lnTo>
                  <a:lnTo>
                    <a:pt x="522" y="542"/>
                  </a:lnTo>
                  <a:lnTo>
                    <a:pt x="543" y="521"/>
                  </a:lnTo>
                  <a:lnTo>
                    <a:pt x="2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9" name="Freeform 95"/>
            <p:cNvSpPr>
              <a:spLocks/>
            </p:cNvSpPr>
            <p:nvPr/>
          </p:nvSpPr>
          <p:spPr bwMode="auto">
            <a:xfrm>
              <a:off x="4980466" y="4745832"/>
              <a:ext cx="862014" cy="863600"/>
            </a:xfrm>
            <a:custGeom>
              <a:avLst/>
              <a:gdLst>
                <a:gd name="T0" fmla="*/ 23 w 543"/>
                <a:gd name="T1" fmla="*/ 0 h 544"/>
                <a:gd name="T2" fmla="*/ 0 w 543"/>
                <a:gd name="T3" fmla="*/ 23 h 544"/>
                <a:gd name="T4" fmla="*/ 522 w 543"/>
                <a:gd name="T5" fmla="*/ 544 h 544"/>
                <a:gd name="T6" fmla="*/ 543 w 543"/>
                <a:gd name="T7" fmla="*/ 521 h 544"/>
                <a:gd name="T8" fmla="*/ 23 w 543"/>
                <a:gd name="T9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3" h="544">
                  <a:moveTo>
                    <a:pt x="23" y="0"/>
                  </a:moveTo>
                  <a:lnTo>
                    <a:pt x="0" y="23"/>
                  </a:lnTo>
                  <a:lnTo>
                    <a:pt x="522" y="544"/>
                  </a:lnTo>
                  <a:lnTo>
                    <a:pt x="543" y="521"/>
                  </a:lnTo>
                  <a:lnTo>
                    <a:pt x="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1" name="Freeform 97"/>
            <p:cNvSpPr>
              <a:spLocks/>
            </p:cNvSpPr>
            <p:nvPr/>
          </p:nvSpPr>
          <p:spPr bwMode="auto">
            <a:xfrm>
              <a:off x="5085242" y="4642644"/>
              <a:ext cx="863601" cy="860425"/>
            </a:xfrm>
            <a:custGeom>
              <a:avLst/>
              <a:gdLst>
                <a:gd name="T0" fmla="*/ 22 w 544"/>
                <a:gd name="T1" fmla="*/ 0 h 542"/>
                <a:gd name="T2" fmla="*/ 0 w 544"/>
                <a:gd name="T3" fmla="*/ 21 h 542"/>
                <a:gd name="T4" fmla="*/ 522 w 544"/>
                <a:gd name="T5" fmla="*/ 542 h 542"/>
                <a:gd name="T6" fmla="*/ 544 w 544"/>
                <a:gd name="T7" fmla="*/ 521 h 542"/>
                <a:gd name="T8" fmla="*/ 22 w 544"/>
                <a:gd name="T9" fmla="*/ 0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4" h="542">
                  <a:moveTo>
                    <a:pt x="22" y="0"/>
                  </a:moveTo>
                  <a:lnTo>
                    <a:pt x="0" y="21"/>
                  </a:lnTo>
                  <a:lnTo>
                    <a:pt x="522" y="542"/>
                  </a:lnTo>
                  <a:lnTo>
                    <a:pt x="544" y="521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2" name="Freeform 98"/>
            <p:cNvSpPr>
              <a:spLocks/>
            </p:cNvSpPr>
            <p:nvPr/>
          </p:nvSpPr>
          <p:spPr bwMode="auto">
            <a:xfrm>
              <a:off x="5085242" y="4642644"/>
              <a:ext cx="863601" cy="860425"/>
            </a:xfrm>
            <a:custGeom>
              <a:avLst/>
              <a:gdLst>
                <a:gd name="T0" fmla="*/ 22 w 544"/>
                <a:gd name="T1" fmla="*/ 0 h 542"/>
                <a:gd name="T2" fmla="*/ 0 w 544"/>
                <a:gd name="T3" fmla="*/ 21 h 542"/>
                <a:gd name="T4" fmla="*/ 522 w 544"/>
                <a:gd name="T5" fmla="*/ 542 h 542"/>
                <a:gd name="T6" fmla="*/ 544 w 544"/>
                <a:gd name="T7" fmla="*/ 521 h 542"/>
                <a:gd name="T8" fmla="*/ 22 w 544"/>
                <a:gd name="T9" fmla="*/ 0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4" h="542">
                  <a:moveTo>
                    <a:pt x="22" y="0"/>
                  </a:moveTo>
                  <a:lnTo>
                    <a:pt x="0" y="21"/>
                  </a:lnTo>
                  <a:lnTo>
                    <a:pt x="522" y="542"/>
                  </a:lnTo>
                  <a:lnTo>
                    <a:pt x="544" y="521"/>
                  </a:lnTo>
                  <a:lnTo>
                    <a:pt x="2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3" name="Freeform 99"/>
            <p:cNvSpPr>
              <a:spLocks/>
            </p:cNvSpPr>
            <p:nvPr/>
          </p:nvSpPr>
          <p:spPr bwMode="auto">
            <a:xfrm>
              <a:off x="3310414" y="6414295"/>
              <a:ext cx="608013" cy="573088"/>
            </a:xfrm>
            <a:custGeom>
              <a:avLst/>
              <a:gdLst>
                <a:gd name="T0" fmla="*/ 22 w 383"/>
                <a:gd name="T1" fmla="*/ 0 h 361"/>
                <a:gd name="T2" fmla="*/ 0 w 383"/>
                <a:gd name="T3" fmla="*/ 22 h 361"/>
                <a:gd name="T4" fmla="*/ 339 w 383"/>
                <a:gd name="T5" fmla="*/ 361 h 361"/>
                <a:gd name="T6" fmla="*/ 383 w 383"/>
                <a:gd name="T7" fmla="*/ 361 h 361"/>
                <a:gd name="T8" fmla="*/ 22 w 383"/>
                <a:gd name="T9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361">
                  <a:moveTo>
                    <a:pt x="22" y="0"/>
                  </a:moveTo>
                  <a:lnTo>
                    <a:pt x="0" y="22"/>
                  </a:lnTo>
                  <a:lnTo>
                    <a:pt x="339" y="361"/>
                  </a:lnTo>
                  <a:lnTo>
                    <a:pt x="383" y="361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4" name="Freeform 100"/>
            <p:cNvSpPr>
              <a:spLocks/>
            </p:cNvSpPr>
            <p:nvPr/>
          </p:nvSpPr>
          <p:spPr bwMode="auto">
            <a:xfrm>
              <a:off x="3310414" y="6414295"/>
              <a:ext cx="608013" cy="573088"/>
            </a:xfrm>
            <a:custGeom>
              <a:avLst/>
              <a:gdLst>
                <a:gd name="T0" fmla="*/ 22 w 383"/>
                <a:gd name="T1" fmla="*/ 0 h 361"/>
                <a:gd name="T2" fmla="*/ 0 w 383"/>
                <a:gd name="T3" fmla="*/ 22 h 361"/>
                <a:gd name="T4" fmla="*/ 339 w 383"/>
                <a:gd name="T5" fmla="*/ 361 h 361"/>
                <a:gd name="T6" fmla="*/ 383 w 383"/>
                <a:gd name="T7" fmla="*/ 361 h 361"/>
                <a:gd name="T8" fmla="*/ 22 w 383"/>
                <a:gd name="T9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361">
                  <a:moveTo>
                    <a:pt x="22" y="0"/>
                  </a:moveTo>
                  <a:lnTo>
                    <a:pt x="0" y="22"/>
                  </a:lnTo>
                  <a:lnTo>
                    <a:pt x="339" y="361"/>
                  </a:lnTo>
                  <a:lnTo>
                    <a:pt x="383" y="361"/>
                  </a:lnTo>
                  <a:lnTo>
                    <a:pt x="2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5" name="Freeform 101"/>
            <p:cNvSpPr>
              <a:spLocks/>
            </p:cNvSpPr>
            <p:nvPr/>
          </p:nvSpPr>
          <p:spPr bwMode="auto">
            <a:xfrm>
              <a:off x="3415189" y="6309520"/>
              <a:ext cx="711201" cy="677863"/>
            </a:xfrm>
            <a:custGeom>
              <a:avLst/>
              <a:gdLst>
                <a:gd name="T0" fmla="*/ 23 w 448"/>
                <a:gd name="T1" fmla="*/ 0 h 427"/>
                <a:gd name="T2" fmla="*/ 0 w 448"/>
                <a:gd name="T3" fmla="*/ 23 h 427"/>
                <a:gd name="T4" fmla="*/ 404 w 448"/>
                <a:gd name="T5" fmla="*/ 427 h 427"/>
                <a:gd name="T6" fmla="*/ 448 w 448"/>
                <a:gd name="T7" fmla="*/ 427 h 427"/>
                <a:gd name="T8" fmla="*/ 23 w 448"/>
                <a:gd name="T9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8" h="427">
                  <a:moveTo>
                    <a:pt x="23" y="0"/>
                  </a:moveTo>
                  <a:lnTo>
                    <a:pt x="0" y="23"/>
                  </a:lnTo>
                  <a:lnTo>
                    <a:pt x="404" y="427"/>
                  </a:lnTo>
                  <a:lnTo>
                    <a:pt x="448" y="427"/>
                  </a:lnTo>
                  <a:lnTo>
                    <a:pt x="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6" name="Freeform 102"/>
            <p:cNvSpPr>
              <a:spLocks/>
            </p:cNvSpPr>
            <p:nvPr/>
          </p:nvSpPr>
          <p:spPr bwMode="auto">
            <a:xfrm>
              <a:off x="3415189" y="6309520"/>
              <a:ext cx="711201" cy="677863"/>
            </a:xfrm>
            <a:custGeom>
              <a:avLst/>
              <a:gdLst>
                <a:gd name="T0" fmla="*/ 23 w 448"/>
                <a:gd name="T1" fmla="*/ 0 h 427"/>
                <a:gd name="T2" fmla="*/ 0 w 448"/>
                <a:gd name="T3" fmla="*/ 23 h 427"/>
                <a:gd name="T4" fmla="*/ 404 w 448"/>
                <a:gd name="T5" fmla="*/ 427 h 427"/>
                <a:gd name="T6" fmla="*/ 448 w 448"/>
                <a:gd name="T7" fmla="*/ 427 h 427"/>
                <a:gd name="T8" fmla="*/ 23 w 448"/>
                <a:gd name="T9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8" h="427">
                  <a:moveTo>
                    <a:pt x="23" y="0"/>
                  </a:moveTo>
                  <a:lnTo>
                    <a:pt x="0" y="23"/>
                  </a:lnTo>
                  <a:lnTo>
                    <a:pt x="404" y="427"/>
                  </a:lnTo>
                  <a:lnTo>
                    <a:pt x="448" y="427"/>
                  </a:lnTo>
                  <a:lnTo>
                    <a:pt x="2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7" name="Freeform 103"/>
            <p:cNvSpPr>
              <a:spLocks/>
            </p:cNvSpPr>
            <p:nvPr/>
          </p:nvSpPr>
          <p:spPr bwMode="auto">
            <a:xfrm>
              <a:off x="3518377" y="6206332"/>
              <a:ext cx="817564" cy="781050"/>
            </a:xfrm>
            <a:custGeom>
              <a:avLst/>
              <a:gdLst>
                <a:gd name="T0" fmla="*/ 23 w 515"/>
                <a:gd name="T1" fmla="*/ 0 h 492"/>
                <a:gd name="T2" fmla="*/ 0 w 515"/>
                <a:gd name="T3" fmla="*/ 21 h 492"/>
                <a:gd name="T4" fmla="*/ 471 w 515"/>
                <a:gd name="T5" fmla="*/ 492 h 492"/>
                <a:gd name="T6" fmla="*/ 515 w 515"/>
                <a:gd name="T7" fmla="*/ 492 h 492"/>
                <a:gd name="T8" fmla="*/ 23 w 515"/>
                <a:gd name="T9" fmla="*/ 0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5" h="492">
                  <a:moveTo>
                    <a:pt x="23" y="0"/>
                  </a:moveTo>
                  <a:lnTo>
                    <a:pt x="0" y="21"/>
                  </a:lnTo>
                  <a:lnTo>
                    <a:pt x="471" y="492"/>
                  </a:lnTo>
                  <a:lnTo>
                    <a:pt x="515" y="492"/>
                  </a:lnTo>
                  <a:lnTo>
                    <a:pt x="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8" name="Freeform 104"/>
            <p:cNvSpPr>
              <a:spLocks/>
            </p:cNvSpPr>
            <p:nvPr/>
          </p:nvSpPr>
          <p:spPr bwMode="auto">
            <a:xfrm>
              <a:off x="3518377" y="6206332"/>
              <a:ext cx="817564" cy="781050"/>
            </a:xfrm>
            <a:custGeom>
              <a:avLst/>
              <a:gdLst>
                <a:gd name="T0" fmla="*/ 23 w 515"/>
                <a:gd name="T1" fmla="*/ 0 h 492"/>
                <a:gd name="T2" fmla="*/ 0 w 515"/>
                <a:gd name="T3" fmla="*/ 21 h 492"/>
                <a:gd name="T4" fmla="*/ 471 w 515"/>
                <a:gd name="T5" fmla="*/ 492 h 492"/>
                <a:gd name="T6" fmla="*/ 515 w 515"/>
                <a:gd name="T7" fmla="*/ 492 h 492"/>
                <a:gd name="T8" fmla="*/ 23 w 515"/>
                <a:gd name="T9" fmla="*/ 0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5" h="492">
                  <a:moveTo>
                    <a:pt x="23" y="0"/>
                  </a:moveTo>
                  <a:lnTo>
                    <a:pt x="0" y="21"/>
                  </a:lnTo>
                  <a:lnTo>
                    <a:pt x="471" y="492"/>
                  </a:lnTo>
                  <a:lnTo>
                    <a:pt x="515" y="492"/>
                  </a:lnTo>
                  <a:lnTo>
                    <a:pt x="2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9" name="Freeform 105"/>
            <p:cNvSpPr>
              <a:spLocks/>
            </p:cNvSpPr>
            <p:nvPr/>
          </p:nvSpPr>
          <p:spPr bwMode="auto">
            <a:xfrm>
              <a:off x="3624740" y="6099970"/>
              <a:ext cx="862014" cy="863600"/>
            </a:xfrm>
            <a:custGeom>
              <a:avLst/>
              <a:gdLst>
                <a:gd name="T0" fmla="*/ 21 w 543"/>
                <a:gd name="T1" fmla="*/ 0 h 544"/>
                <a:gd name="T2" fmla="*/ 0 w 543"/>
                <a:gd name="T3" fmla="*/ 23 h 544"/>
                <a:gd name="T4" fmla="*/ 522 w 543"/>
                <a:gd name="T5" fmla="*/ 544 h 544"/>
                <a:gd name="T6" fmla="*/ 543 w 543"/>
                <a:gd name="T7" fmla="*/ 522 h 544"/>
                <a:gd name="T8" fmla="*/ 21 w 543"/>
                <a:gd name="T9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3" h="544">
                  <a:moveTo>
                    <a:pt x="21" y="0"/>
                  </a:moveTo>
                  <a:lnTo>
                    <a:pt x="0" y="23"/>
                  </a:lnTo>
                  <a:lnTo>
                    <a:pt x="522" y="544"/>
                  </a:lnTo>
                  <a:lnTo>
                    <a:pt x="543" y="522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0" name="Freeform 106"/>
            <p:cNvSpPr>
              <a:spLocks/>
            </p:cNvSpPr>
            <p:nvPr/>
          </p:nvSpPr>
          <p:spPr bwMode="auto">
            <a:xfrm>
              <a:off x="3624740" y="6099970"/>
              <a:ext cx="862014" cy="863600"/>
            </a:xfrm>
            <a:custGeom>
              <a:avLst/>
              <a:gdLst>
                <a:gd name="T0" fmla="*/ 21 w 543"/>
                <a:gd name="T1" fmla="*/ 0 h 544"/>
                <a:gd name="T2" fmla="*/ 0 w 543"/>
                <a:gd name="T3" fmla="*/ 23 h 544"/>
                <a:gd name="T4" fmla="*/ 522 w 543"/>
                <a:gd name="T5" fmla="*/ 544 h 544"/>
                <a:gd name="T6" fmla="*/ 543 w 543"/>
                <a:gd name="T7" fmla="*/ 522 h 544"/>
                <a:gd name="T8" fmla="*/ 21 w 543"/>
                <a:gd name="T9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3" h="544">
                  <a:moveTo>
                    <a:pt x="21" y="0"/>
                  </a:moveTo>
                  <a:lnTo>
                    <a:pt x="0" y="23"/>
                  </a:lnTo>
                  <a:lnTo>
                    <a:pt x="522" y="544"/>
                  </a:lnTo>
                  <a:lnTo>
                    <a:pt x="543" y="522"/>
                  </a:lnTo>
                  <a:lnTo>
                    <a:pt x="2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1" name="Freeform 107"/>
            <p:cNvSpPr>
              <a:spLocks/>
            </p:cNvSpPr>
            <p:nvPr/>
          </p:nvSpPr>
          <p:spPr bwMode="auto">
            <a:xfrm>
              <a:off x="3727927" y="5996782"/>
              <a:ext cx="865189" cy="863600"/>
            </a:xfrm>
            <a:custGeom>
              <a:avLst/>
              <a:gdLst>
                <a:gd name="T0" fmla="*/ 23 w 545"/>
                <a:gd name="T1" fmla="*/ 0 h 544"/>
                <a:gd name="T2" fmla="*/ 0 w 545"/>
                <a:gd name="T3" fmla="*/ 23 h 544"/>
                <a:gd name="T4" fmla="*/ 522 w 545"/>
                <a:gd name="T5" fmla="*/ 544 h 544"/>
                <a:gd name="T6" fmla="*/ 545 w 545"/>
                <a:gd name="T7" fmla="*/ 521 h 544"/>
                <a:gd name="T8" fmla="*/ 23 w 545"/>
                <a:gd name="T9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5" h="544">
                  <a:moveTo>
                    <a:pt x="23" y="0"/>
                  </a:moveTo>
                  <a:lnTo>
                    <a:pt x="0" y="23"/>
                  </a:lnTo>
                  <a:lnTo>
                    <a:pt x="522" y="544"/>
                  </a:lnTo>
                  <a:lnTo>
                    <a:pt x="545" y="521"/>
                  </a:lnTo>
                  <a:lnTo>
                    <a:pt x="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2" name="Freeform 108"/>
            <p:cNvSpPr>
              <a:spLocks/>
            </p:cNvSpPr>
            <p:nvPr/>
          </p:nvSpPr>
          <p:spPr bwMode="auto">
            <a:xfrm>
              <a:off x="3727927" y="5996782"/>
              <a:ext cx="865189" cy="863600"/>
            </a:xfrm>
            <a:custGeom>
              <a:avLst/>
              <a:gdLst>
                <a:gd name="T0" fmla="*/ 23 w 545"/>
                <a:gd name="T1" fmla="*/ 0 h 544"/>
                <a:gd name="T2" fmla="*/ 0 w 545"/>
                <a:gd name="T3" fmla="*/ 23 h 544"/>
                <a:gd name="T4" fmla="*/ 522 w 545"/>
                <a:gd name="T5" fmla="*/ 544 h 544"/>
                <a:gd name="T6" fmla="*/ 545 w 545"/>
                <a:gd name="T7" fmla="*/ 521 h 544"/>
                <a:gd name="T8" fmla="*/ 23 w 545"/>
                <a:gd name="T9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5" h="544">
                  <a:moveTo>
                    <a:pt x="23" y="0"/>
                  </a:moveTo>
                  <a:lnTo>
                    <a:pt x="0" y="23"/>
                  </a:lnTo>
                  <a:lnTo>
                    <a:pt x="522" y="544"/>
                  </a:lnTo>
                  <a:lnTo>
                    <a:pt x="545" y="521"/>
                  </a:lnTo>
                  <a:lnTo>
                    <a:pt x="2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3" name="Freeform 109"/>
            <p:cNvSpPr>
              <a:spLocks/>
            </p:cNvSpPr>
            <p:nvPr/>
          </p:nvSpPr>
          <p:spPr bwMode="auto">
            <a:xfrm>
              <a:off x="4504216" y="6674645"/>
              <a:ext cx="347663" cy="312738"/>
            </a:xfrm>
            <a:custGeom>
              <a:avLst/>
              <a:gdLst>
                <a:gd name="T0" fmla="*/ 197 w 219"/>
                <a:gd name="T1" fmla="*/ 0 h 197"/>
                <a:gd name="T2" fmla="*/ 0 w 219"/>
                <a:gd name="T3" fmla="*/ 197 h 197"/>
                <a:gd name="T4" fmla="*/ 44 w 219"/>
                <a:gd name="T5" fmla="*/ 197 h 197"/>
                <a:gd name="T6" fmla="*/ 219 w 219"/>
                <a:gd name="T7" fmla="*/ 22 h 197"/>
                <a:gd name="T8" fmla="*/ 197 w 219"/>
                <a:gd name="T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197">
                  <a:moveTo>
                    <a:pt x="197" y="0"/>
                  </a:moveTo>
                  <a:lnTo>
                    <a:pt x="0" y="197"/>
                  </a:lnTo>
                  <a:lnTo>
                    <a:pt x="44" y="197"/>
                  </a:lnTo>
                  <a:lnTo>
                    <a:pt x="219" y="22"/>
                  </a:lnTo>
                  <a:lnTo>
                    <a:pt x="19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4" name="Freeform 110"/>
            <p:cNvSpPr>
              <a:spLocks/>
            </p:cNvSpPr>
            <p:nvPr/>
          </p:nvSpPr>
          <p:spPr bwMode="auto">
            <a:xfrm>
              <a:off x="4504216" y="6674645"/>
              <a:ext cx="347663" cy="312738"/>
            </a:xfrm>
            <a:custGeom>
              <a:avLst/>
              <a:gdLst>
                <a:gd name="T0" fmla="*/ 197 w 219"/>
                <a:gd name="T1" fmla="*/ 0 h 197"/>
                <a:gd name="T2" fmla="*/ 0 w 219"/>
                <a:gd name="T3" fmla="*/ 197 h 197"/>
                <a:gd name="T4" fmla="*/ 44 w 219"/>
                <a:gd name="T5" fmla="*/ 197 h 197"/>
                <a:gd name="T6" fmla="*/ 219 w 219"/>
                <a:gd name="T7" fmla="*/ 22 h 197"/>
                <a:gd name="T8" fmla="*/ 197 w 219"/>
                <a:gd name="T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197">
                  <a:moveTo>
                    <a:pt x="197" y="0"/>
                  </a:moveTo>
                  <a:lnTo>
                    <a:pt x="0" y="197"/>
                  </a:lnTo>
                  <a:lnTo>
                    <a:pt x="44" y="197"/>
                  </a:lnTo>
                  <a:lnTo>
                    <a:pt x="219" y="22"/>
                  </a:lnTo>
                  <a:lnTo>
                    <a:pt x="19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5" name="Freeform 111"/>
            <p:cNvSpPr>
              <a:spLocks/>
            </p:cNvSpPr>
            <p:nvPr/>
          </p:nvSpPr>
          <p:spPr bwMode="auto">
            <a:xfrm>
              <a:off x="4713766" y="6779420"/>
              <a:ext cx="244475" cy="207963"/>
            </a:xfrm>
            <a:custGeom>
              <a:avLst/>
              <a:gdLst>
                <a:gd name="T0" fmla="*/ 131 w 154"/>
                <a:gd name="T1" fmla="*/ 0 h 131"/>
                <a:gd name="T2" fmla="*/ 0 w 154"/>
                <a:gd name="T3" fmla="*/ 131 h 131"/>
                <a:gd name="T4" fmla="*/ 44 w 154"/>
                <a:gd name="T5" fmla="*/ 131 h 131"/>
                <a:gd name="T6" fmla="*/ 154 w 154"/>
                <a:gd name="T7" fmla="*/ 22 h 131"/>
                <a:gd name="T8" fmla="*/ 131 w 154"/>
                <a:gd name="T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31">
                  <a:moveTo>
                    <a:pt x="131" y="0"/>
                  </a:moveTo>
                  <a:lnTo>
                    <a:pt x="0" y="131"/>
                  </a:lnTo>
                  <a:lnTo>
                    <a:pt x="44" y="131"/>
                  </a:lnTo>
                  <a:lnTo>
                    <a:pt x="154" y="22"/>
                  </a:lnTo>
                  <a:lnTo>
                    <a:pt x="13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6" name="Freeform 112"/>
            <p:cNvSpPr>
              <a:spLocks/>
            </p:cNvSpPr>
            <p:nvPr/>
          </p:nvSpPr>
          <p:spPr bwMode="auto">
            <a:xfrm>
              <a:off x="4713766" y="6779420"/>
              <a:ext cx="244475" cy="207963"/>
            </a:xfrm>
            <a:custGeom>
              <a:avLst/>
              <a:gdLst>
                <a:gd name="T0" fmla="*/ 131 w 154"/>
                <a:gd name="T1" fmla="*/ 0 h 131"/>
                <a:gd name="T2" fmla="*/ 0 w 154"/>
                <a:gd name="T3" fmla="*/ 131 h 131"/>
                <a:gd name="T4" fmla="*/ 44 w 154"/>
                <a:gd name="T5" fmla="*/ 131 h 131"/>
                <a:gd name="T6" fmla="*/ 154 w 154"/>
                <a:gd name="T7" fmla="*/ 22 h 131"/>
                <a:gd name="T8" fmla="*/ 131 w 154"/>
                <a:gd name="T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31">
                  <a:moveTo>
                    <a:pt x="131" y="0"/>
                  </a:moveTo>
                  <a:lnTo>
                    <a:pt x="0" y="131"/>
                  </a:lnTo>
                  <a:lnTo>
                    <a:pt x="44" y="131"/>
                  </a:lnTo>
                  <a:lnTo>
                    <a:pt x="154" y="22"/>
                  </a:lnTo>
                  <a:lnTo>
                    <a:pt x="13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7" name="Freeform 113"/>
            <p:cNvSpPr>
              <a:spLocks noEditPoints="1"/>
            </p:cNvSpPr>
            <p:nvPr/>
          </p:nvSpPr>
          <p:spPr bwMode="auto">
            <a:xfrm>
              <a:off x="3567589" y="6884195"/>
              <a:ext cx="1493840" cy="103188"/>
            </a:xfrm>
            <a:custGeom>
              <a:avLst/>
              <a:gdLst>
                <a:gd name="T0" fmla="*/ 48 w 705"/>
                <a:gd name="T1" fmla="*/ 0 h 49"/>
                <a:gd name="T2" fmla="*/ 0 w 705"/>
                <a:gd name="T3" fmla="*/ 49 h 49"/>
                <a:gd name="T4" fmla="*/ 29 w 705"/>
                <a:gd name="T5" fmla="*/ 49 h 49"/>
                <a:gd name="T6" fmla="*/ 65 w 705"/>
                <a:gd name="T7" fmla="*/ 16 h 49"/>
                <a:gd name="T8" fmla="*/ 48 w 705"/>
                <a:gd name="T9" fmla="*/ 0 h 49"/>
                <a:gd name="T10" fmla="*/ 689 w 705"/>
                <a:gd name="T11" fmla="*/ 0 h 49"/>
                <a:gd name="T12" fmla="*/ 639 w 705"/>
                <a:gd name="T13" fmla="*/ 49 h 49"/>
                <a:gd name="T14" fmla="*/ 673 w 705"/>
                <a:gd name="T15" fmla="*/ 49 h 49"/>
                <a:gd name="T16" fmla="*/ 705 w 705"/>
                <a:gd name="T17" fmla="*/ 16 h 49"/>
                <a:gd name="T18" fmla="*/ 689 w 705"/>
                <a:gd name="T1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5" h="49">
                  <a:moveTo>
                    <a:pt x="48" y="0"/>
                  </a:moveTo>
                  <a:cubicBezTo>
                    <a:pt x="33" y="15"/>
                    <a:pt x="16" y="32"/>
                    <a:pt x="0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40" y="37"/>
                    <a:pt x="52" y="26"/>
                    <a:pt x="65" y="16"/>
                  </a:cubicBezTo>
                  <a:cubicBezTo>
                    <a:pt x="48" y="0"/>
                    <a:pt x="48" y="0"/>
                    <a:pt x="48" y="0"/>
                  </a:cubicBezTo>
                  <a:moveTo>
                    <a:pt x="689" y="0"/>
                  </a:moveTo>
                  <a:cubicBezTo>
                    <a:pt x="639" y="49"/>
                    <a:pt x="639" y="49"/>
                    <a:pt x="639" y="49"/>
                  </a:cubicBezTo>
                  <a:cubicBezTo>
                    <a:pt x="673" y="49"/>
                    <a:pt x="673" y="49"/>
                    <a:pt x="673" y="49"/>
                  </a:cubicBezTo>
                  <a:cubicBezTo>
                    <a:pt x="705" y="16"/>
                    <a:pt x="705" y="16"/>
                    <a:pt x="705" y="16"/>
                  </a:cubicBezTo>
                  <a:cubicBezTo>
                    <a:pt x="689" y="0"/>
                    <a:pt x="689" y="0"/>
                    <a:pt x="68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8" name="Freeform 114"/>
            <p:cNvSpPr>
              <a:spLocks/>
            </p:cNvSpPr>
            <p:nvPr/>
          </p:nvSpPr>
          <p:spPr bwMode="auto">
            <a:xfrm>
              <a:off x="3380264" y="6779420"/>
              <a:ext cx="219075" cy="207963"/>
            </a:xfrm>
            <a:custGeom>
              <a:avLst/>
              <a:gdLst>
                <a:gd name="T0" fmla="*/ 87 w 103"/>
                <a:gd name="T1" fmla="*/ 0 h 98"/>
                <a:gd name="T2" fmla="*/ 0 w 103"/>
                <a:gd name="T3" fmla="*/ 98 h 98"/>
                <a:gd name="T4" fmla="*/ 28 w 103"/>
                <a:gd name="T5" fmla="*/ 98 h 98"/>
                <a:gd name="T6" fmla="*/ 103 w 103"/>
                <a:gd name="T7" fmla="*/ 16 h 98"/>
                <a:gd name="T8" fmla="*/ 87 w 103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98">
                  <a:moveTo>
                    <a:pt x="87" y="0"/>
                  </a:moveTo>
                  <a:cubicBezTo>
                    <a:pt x="64" y="22"/>
                    <a:pt x="28" y="55"/>
                    <a:pt x="0" y="98"/>
                  </a:cubicBezTo>
                  <a:cubicBezTo>
                    <a:pt x="28" y="98"/>
                    <a:pt x="28" y="98"/>
                    <a:pt x="28" y="98"/>
                  </a:cubicBezTo>
                  <a:cubicBezTo>
                    <a:pt x="53" y="64"/>
                    <a:pt x="82" y="37"/>
                    <a:pt x="103" y="16"/>
                  </a:cubicBezTo>
                  <a:cubicBezTo>
                    <a:pt x="87" y="0"/>
                    <a:pt x="87" y="0"/>
                    <a:pt x="8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9" name="Freeform 115"/>
            <p:cNvSpPr>
              <a:spLocks/>
            </p:cNvSpPr>
            <p:nvPr/>
          </p:nvSpPr>
          <p:spPr bwMode="auto">
            <a:xfrm>
              <a:off x="3289777" y="6674645"/>
              <a:ext cx="206375" cy="273050"/>
            </a:xfrm>
            <a:custGeom>
              <a:avLst/>
              <a:gdLst>
                <a:gd name="T0" fmla="*/ 81 w 97"/>
                <a:gd name="T1" fmla="*/ 0 h 129"/>
                <a:gd name="T2" fmla="*/ 16 w 97"/>
                <a:gd name="T3" fmla="*/ 67 h 129"/>
                <a:gd name="T4" fmla="*/ 0 w 97"/>
                <a:gd name="T5" fmla="*/ 87 h 129"/>
                <a:gd name="T6" fmla="*/ 0 w 97"/>
                <a:gd name="T7" fmla="*/ 129 h 129"/>
                <a:gd name="T8" fmla="*/ 34 w 97"/>
                <a:gd name="T9" fmla="*/ 82 h 129"/>
                <a:gd name="T10" fmla="*/ 97 w 97"/>
                <a:gd name="T11" fmla="*/ 17 h 129"/>
                <a:gd name="T12" fmla="*/ 81 w 97"/>
                <a:gd name="T13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129">
                  <a:moveTo>
                    <a:pt x="81" y="0"/>
                  </a:moveTo>
                  <a:cubicBezTo>
                    <a:pt x="58" y="23"/>
                    <a:pt x="50" y="29"/>
                    <a:pt x="16" y="67"/>
                  </a:cubicBezTo>
                  <a:cubicBezTo>
                    <a:pt x="11" y="73"/>
                    <a:pt x="5" y="80"/>
                    <a:pt x="0" y="87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10" y="112"/>
                    <a:pt x="21" y="96"/>
                    <a:pt x="34" y="82"/>
                  </a:cubicBezTo>
                  <a:cubicBezTo>
                    <a:pt x="65" y="47"/>
                    <a:pt x="75" y="39"/>
                    <a:pt x="97" y="17"/>
                  </a:cubicBezTo>
                  <a:cubicBezTo>
                    <a:pt x="81" y="0"/>
                    <a:pt x="81" y="0"/>
                    <a:pt x="8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0" name="Freeform 116"/>
            <p:cNvSpPr>
              <a:spLocks/>
            </p:cNvSpPr>
            <p:nvPr/>
          </p:nvSpPr>
          <p:spPr bwMode="auto">
            <a:xfrm>
              <a:off x="4667728" y="6414295"/>
              <a:ext cx="608013" cy="573088"/>
            </a:xfrm>
            <a:custGeom>
              <a:avLst/>
              <a:gdLst>
                <a:gd name="T0" fmla="*/ 21 w 383"/>
                <a:gd name="T1" fmla="*/ 0 h 361"/>
                <a:gd name="T2" fmla="*/ 0 w 383"/>
                <a:gd name="T3" fmla="*/ 22 h 361"/>
                <a:gd name="T4" fmla="*/ 304 w 383"/>
                <a:gd name="T5" fmla="*/ 326 h 361"/>
                <a:gd name="T6" fmla="*/ 339 w 383"/>
                <a:gd name="T7" fmla="*/ 361 h 361"/>
                <a:gd name="T8" fmla="*/ 383 w 383"/>
                <a:gd name="T9" fmla="*/ 361 h 361"/>
                <a:gd name="T10" fmla="*/ 325 w 383"/>
                <a:gd name="T11" fmla="*/ 304 h 361"/>
                <a:gd name="T12" fmla="*/ 21 w 383"/>
                <a:gd name="T13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3" h="361">
                  <a:moveTo>
                    <a:pt x="21" y="0"/>
                  </a:moveTo>
                  <a:lnTo>
                    <a:pt x="0" y="22"/>
                  </a:lnTo>
                  <a:lnTo>
                    <a:pt x="304" y="326"/>
                  </a:lnTo>
                  <a:lnTo>
                    <a:pt x="339" y="361"/>
                  </a:lnTo>
                  <a:lnTo>
                    <a:pt x="383" y="361"/>
                  </a:lnTo>
                  <a:lnTo>
                    <a:pt x="325" y="304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1" name="Freeform 117"/>
            <p:cNvSpPr>
              <a:spLocks/>
            </p:cNvSpPr>
            <p:nvPr/>
          </p:nvSpPr>
          <p:spPr bwMode="auto">
            <a:xfrm>
              <a:off x="4667728" y="6414295"/>
              <a:ext cx="608013" cy="573088"/>
            </a:xfrm>
            <a:custGeom>
              <a:avLst/>
              <a:gdLst>
                <a:gd name="T0" fmla="*/ 21 w 383"/>
                <a:gd name="T1" fmla="*/ 0 h 361"/>
                <a:gd name="T2" fmla="*/ 0 w 383"/>
                <a:gd name="T3" fmla="*/ 22 h 361"/>
                <a:gd name="T4" fmla="*/ 304 w 383"/>
                <a:gd name="T5" fmla="*/ 326 h 361"/>
                <a:gd name="T6" fmla="*/ 339 w 383"/>
                <a:gd name="T7" fmla="*/ 361 h 361"/>
                <a:gd name="T8" fmla="*/ 383 w 383"/>
                <a:gd name="T9" fmla="*/ 361 h 361"/>
                <a:gd name="T10" fmla="*/ 325 w 383"/>
                <a:gd name="T11" fmla="*/ 304 h 361"/>
                <a:gd name="T12" fmla="*/ 21 w 383"/>
                <a:gd name="T13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3" h="361">
                  <a:moveTo>
                    <a:pt x="21" y="0"/>
                  </a:moveTo>
                  <a:lnTo>
                    <a:pt x="0" y="22"/>
                  </a:lnTo>
                  <a:lnTo>
                    <a:pt x="304" y="326"/>
                  </a:lnTo>
                  <a:lnTo>
                    <a:pt x="339" y="361"/>
                  </a:lnTo>
                  <a:lnTo>
                    <a:pt x="383" y="361"/>
                  </a:lnTo>
                  <a:lnTo>
                    <a:pt x="325" y="304"/>
                  </a:lnTo>
                  <a:lnTo>
                    <a:pt x="2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2" name="Freeform 118"/>
            <p:cNvSpPr>
              <a:spLocks/>
            </p:cNvSpPr>
            <p:nvPr/>
          </p:nvSpPr>
          <p:spPr bwMode="auto">
            <a:xfrm>
              <a:off x="4770916" y="6309520"/>
              <a:ext cx="714376" cy="677863"/>
            </a:xfrm>
            <a:custGeom>
              <a:avLst/>
              <a:gdLst>
                <a:gd name="T0" fmla="*/ 23 w 450"/>
                <a:gd name="T1" fmla="*/ 0 h 427"/>
                <a:gd name="T2" fmla="*/ 0 w 450"/>
                <a:gd name="T3" fmla="*/ 23 h 427"/>
                <a:gd name="T4" fmla="*/ 304 w 450"/>
                <a:gd name="T5" fmla="*/ 326 h 427"/>
                <a:gd name="T6" fmla="*/ 406 w 450"/>
                <a:gd name="T7" fmla="*/ 427 h 427"/>
                <a:gd name="T8" fmla="*/ 450 w 450"/>
                <a:gd name="T9" fmla="*/ 427 h 427"/>
                <a:gd name="T10" fmla="*/ 327 w 450"/>
                <a:gd name="T11" fmla="*/ 304 h 427"/>
                <a:gd name="T12" fmla="*/ 23 w 450"/>
                <a:gd name="T13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427">
                  <a:moveTo>
                    <a:pt x="23" y="0"/>
                  </a:moveTo>
                  <a:lnTo>
                    <a:pt x="0" y="23"/>
                  </a:lnTo>
                  <a:lnTo>
                    <a:pt x="304" y="326"/>
                  </a:lnTo>
                  <a:lnTo>
                    <a:pt x="406" y="427"/>
                  </a:lnTo>
                  <a:lnTo>
                    <a:pt x="450" y="427"/>
                  </a:lnTo>
                  <a:lnTo>
                    <a:pt x="327" y="304"/>
                  </a:lnTo>
                  <a:lnTo>
                    <a:pt x="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3" name="Freeform 119"/>
            <p:cNvSpPr>
              <a:spLocks/>
            </p:cNvSpPr>
            <p:nvPr/>
          </p:nvSpPr>
          <p:spPr bwMode="auto">
            <a:xfrm>
              <a:off x="4770916" y="6309520"/>
              <a:ext cx="714376" cy="677863"/>
            </a:xfrm>
            <a:custGeom>
              <a:avLst/>
              <a:gdLst>
                <a:gd name="T0" fmla="*/ 23 w 450"/>
                <a:gd name="T1" fmla="*/ 0 h 427"/>
                <a:gd name="T2" fmla="*/ 0 w 450"/>
                <a:gd name="T3" fmla="*/ 23 h 427"/>
                <a:gd name="T4" fmla="*/ 304 w 450"/>
                <a:gd name="T5" fmla="*/ 326 h 427"/>
                <a:gd name="T6" fmla="*/ 406 w 450"/>
                <a:gd name="T7" fmla="*/ 427 h 427"/>
                <a:gd name="T8" fmla="*/ 450 w 450"/>
                <a:gd name="T9" fmla="*/ 427 h 427"/>
                <a:gd name="T10" fmla="*/ 327 w 450"/>
                <a:gd name="T11" fmla="*/ 304 h 427"/>
                <a:gd name="T12" fmla="*/ 23 w 450"/>
                <a:gd name="T13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427">
                  <a:moveTo>
                    <a:pt x="23" y="0"/>
                  </a:moveTo>
                  <a:lnTo>
                    <a:pt x="0" y="23"/>
                  </a:lnTo>
                  <a:lnTo>
                    <a:pt x="304" y="326"/>
                  </a:lnTo>
                  <a:lnTo>
                    <a:pt x="406" y="427"/>
                  </a:lnTo>
                  <a:lnTo>
                    <a:pt x="450" y="427"/>
                  </a:lnTo>
                  <a:lnTo>
                    <a:pt x="327" y="304"/>
                  </a:lnTo>
                  <a:lnTo>
                    <a:pt x="2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4" name="Freeform 120"/>
            <p:cNvSpPr>
              <a:spLocks/>
            </p:cNvSpPr>
            <p:nvPr/>
          </p:nvSpPr>
          <p:spPr bwMode="auto">
            <a:xfrm>
              <a:off x="4877279" y="6206332"/>
              <a:ext cx="815976" cy="781050"/>
            </a:xfrm>
            <a:custGeom>
              <a:avLst/>
              <a:gdLst>
                <a:gd name="T0" fmla="*/ 16 w 385"/>
                <a:gd name="T1" fmla="*/ 0 h 369"/>
                <a:gd name="T2" fmla="*/ 0 w 385"/>
                <a:gd name="T3" fmla="*/ 16 h 369"/>
                <a:gd name="T4" fmla="*/ 228 w 385"/>
                <a:gd name="T5" fmla="*/ 244 h 369"/>
                <a:gd name="T6" fmla="*/ 341 w 385"/>
                <a:gd name="T7" fmla="*/ 358 h 369"/>
                <a:gd name="T8" fmla="*/ 353 w 385"/>
                <a:gd name="T9" fmla="*/ 369 h 369"/>
                <a:gd name="T10" fmla="*/ 385 w 385"/>
                <a:gd name="T11" fmla="*/ 369 h 369"/>
                <a:gd name="T12" fmla="*/ 358 w 385"/>
                <a:gd name="T13" fmla="*/ 342 h 369"/>
                <a:gd name="T14" fmla="*/ 244 w 385"/>
                <a:gd name="T15" fmla="*/ 228 h 369"/>
                <a:gd name="T16" fmla="*/ 16 w 385"/>
                <a:gd name="T17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5" h="369">
                  <a:moveTo>
                    <a:pt x="16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228" y="244"/>
                    <a:pt x="228" y="244"/>
                    <a:pt x="228" y="244"/>
                  </a:cubicBezTo>
                  <a:cubicBezTo>
                    <a:pt x="341" y="358"/>
                    <a:pt x="341" y="358"/>
                    <a:pt x="341" y="358"/>
                  </a:cubicBezTo>
                  <a:cubicBezTo>
                    <a:pt x="345" y="362"/>
                    <a:pt x="349" y="365"/>
                    <a:pt x="353" y="369"/>
                  </a:cubicBezTo>
                  <a:cubicBezTo>
                    <a:pt x="385" y="369"/>
                    <a:pt x="385" y="369"/>
                    <a:pt x="385" y="369"/>
                  </a:cubicBezTo>
                  <a:cubicBezTo>
                    <a:pt x="376" y="359"/>
                    <a:pt x="367" y="350"/>
                    <a:pt x="358" y="342"/>
                  </a:cubicBezTo>
                  <a:cubicBezTo>
                    <a:pt x="244" y="228"/>
                    <a:pt x="244" y="228"/>
                    <a:pt x="244" y="228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5" name="Freeform 121"/>
            <p:cNvSpPr>
              <a:spLocks/>
            </p:cNvSpPr>
            <p:nvPr/>
          </p:nvSpPr>
          <p:spPr bwMode="auto">
            <a:xfrm>
              <a:off x="4980466" y="6099970"/>
              <a:ext cx="896939" cy="887413"/>
            </a:xfrm>
            <a:custGeom>
              <a:avLst/>
              <a:gdLst>
                <a:gd name="T0" fmla="*/ 16 w 423"/>
                <a:gd name="T1" fmla="*/ 0 h 419"/>
                <a:gd name="T2" fmla="*/ 0 w 423"/>
                <a:gd name="T3" fmla="*/ 17 h 419"/>
                <a:gd name="T4" fmla="*/ 228 w 423"/>
                <a:gd name="T5" fmla="*/ 245 h 419"/>
                <a:gd name="T6" fmla="*/ 342 w 423"/>
                <a:gd name="T7" fmla="*/ 359 h 419"/>
                <a:gd name="T8" fmla="*/ 395 w 423"/>
                <a:gd name="T9" fmla="*/ 419 h 419"/>
                <a:gd name="T10" fmla="*/ 423 w 423"/>
                <a:gd name="T11" fmla="*/ 419 h 419"/>
                <a:gd name="T12" fmla="*/ 358 w 423"/>
                <a:gd name="T13" fmla="*/ 342 h 419"/>
                <a:gd name="T14" fmla="*/ 244 w 423"/>
                <a:gd name="T15" fmla="*/ 228 h 419"/>
                <a:gd name="T16" fmla="*/ 16 w 423"/>
                <a:gd name="T17" fmla="*/ 0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3" h="419">
                  <a:moveTo>
                    <a:pt x="16" y="0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228" y="245"/>
                    <a:pt x="228" y="245"/>
                    <a:pt x="228" y="245"/>
                  </a:cubicBezTo>
                  <a:cubicBezTo>
                    <a:pt x="342" y="359"/>
                    <a:pt x="342" y="359"/>
                    <a:pt x="342" y="359"/>
                  </a:cubicBezTo>
                  <a:cubicBezTo>
                    <a:pt x="359" y="374"/>
                    <a:pt x="378" y="395"/>
                    <a:pt x="395" y="419"/>
                  </a:cubicBezTo>
                  <a:cubicBezTo>
                    <a:pt x="423" y="419"/>
                    <a:pt x="423" y="419"/>
                    <a:pt x="423" y="419"/>
                  </a:cubicBezTo>
                  <a:cubicBezTo>
                    <a:pt x="402" y="387"/>
                    <a:pt x="378" y="359"/>
                    <a:pt x="358" y="342"/>
                  </a:cubicBezTo>
                  <a:cubicBezTo>
                    <a:pt x="244" y="228"/>
                    <a:pt x="244" y="228"/>
                    <a:pt x="244" y="228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6" name="Freeform 122"/>
            <p:cNvSpPr>
              <a:spLocks/>
            </p:cNvSpPr>
            <p:nvPr/>
          </p:nvSpPr>
          <p:spPr bwMode="auto">
            <a:xfrm>
              <a:off x="5085242" y="5996782"/>
              <a:ext cx="963614" cy="990600"/>
            </a:xfrm>
            <a:custGeom>
              <a:avLst/>
              <a:gdLst>
                <a:gd name="T0" fmla="*/ 17 w 455"/>
                <a:gd name="T1" fmla="*/ 0 h 468"/>
                <a:gd name="T2" fmla="*/ 0 w 455"/>
                <a:gd name="T3" fmla="*/ 17 h 468"/>
                <a:gd name="T4" fmla="*/ 228 w 455"/>
                <a:gd name="T5" fmla="*/ 244 h 468"/>
                <a:gd name="T6" fmla="*/ 342 w 455"/>
                <a:gd name="T7" fmla="*/ 358 h 468"/>
                <a:gd name="T8" fmla="*/ 412 w 455"/>
                <a:gd name="T9" fmla="*/ 440 h 468"/>
                <a:gd name="T10" fmla="*/ 428 w 455"/>
                <a:gd name="T11" fmla="*/ 468 h 468"/>
                <a:gd name="T12" fmla="*/ 455 w 455"/>
                <a:gd name="T13" fmla="*/ 468 h 468"/>
                <a:gd name="T14" fmla="*/ 432 w 455"/>
                <a:gd name="T15" fmla="*/ 427 h 468"/>
                <a:gd name="T16" fmla="*/ 359 w 455"/>
                <a:gd name="T17" fmla="*/ 342 h 468"/>
                <a:gd name="T18" fmla="*/ 245 w 455"/>
                <a:gd name="T19" fmla="*/ 228 h 468"/>
                <a:gd name="T20" fmla="*/ 17 w 455"/>
                <a:gd name="T21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5" h="468">
                  <a:moveTo>
                    <a:pt x="17" y="0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228" y="244"/>
                    <a:pt x="228" y="244"/>
                    <a:pt x="228" y="244"/>
                  </a:cubicBezTo>
                  <a:cubicBezTo>
                    <a:pt x="342" y="358"/>
                    <a:pt x="342" y="358"/>
                    <a:pt x="342" y="358"/>
                  </a:cubicBezTo>
                  <a:cubicBezTo>
                    <a:pt x="357" y="373"/>
                    <a:pt x="389" y="404"/>
                    <a:pt x="412" y="440"/>
                  </a:cubicBezTo>
                  <a:cubicBezTo>
                    <a:pt x="418" y="449"/>
                    <a:pt x="423" y="458"/>
                    <a:pt x="428" y="468"/>
                  </a:cubicBezTo>
                  <a:cubicBezTo>
                    <a:pt x="455" y="468"/>
                    <a:pt x="455" y="468"/>
                    <a:pt x="455" y="468"/>
                  </a:cubicBezTo>
                  <a:cubicBezTo>
                    <a:pt x="448" y="454"/>
                    <a:pt x="440" y="440"/>
                    <a:pt x="432" y="427"/>
                  </a:cubicBezTo>
                  <a:cubicBezTo>
                    <a:pt x="407" y="388"/>
                    <a:pt x="372" y="356"/>
                    <a:pt x="359" y="342"/>
                  </a:cubicBezTo>
                  <a:cubicBezTo>
                    <a:pt x="245" y="228"/>
                    <a:pt x="245" y="228"/>
                    <a:pt x="245" y="228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33" name="Picture 28" descr="红带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9387" y="-98598"/>
            <a:ext cx="4961026" cy="162179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4" name="Picture 55" descr="星光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9208" y="237516"/>
            <a:ext cx="1689100" cy="1231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1" name="文本框 21"/>
          <p:cNvSpPr>
            <a:spLocks noChangeArrowheads="1"/>
          </p:cNvSpPr>
          <p:nvPr/>
        </p:nvSpPr>
        <p:spPr bwMode="auto">
          <a:xfrm>
            <a:off x="3971918" y="3709909"/>
            <a:ext cx="6227744" cy="1448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951" tIns="46476" rIns="92951" bIns="46476">
            <a:spAutoFit/>
          </a:bodyPr>
          <a:lstStyle/>
          <a:p>
            <a:pPr defTabSz="929579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感谢聆听</a:t>
            </a:r>
            <a:r>
              <a:rPr lang="zh-CN" altLang="en-US" sz="8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！</a:t>
            </a:r>
            <a:endParaRPr lang="en-US" altLang="zh-CN" sz="8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72" name="Group 550"/>
          <p:cNvGrpSpPr>
            <a:grpSpLocks/>
          </p:cNvGrpSpPr>
          <p:nvPr/>
        </p:nvGrpSpPr>
        <p:grpSpPr bwMode="auto">
          <a:xfrm>
            <a:off x="3872242" y="848953"/>
            <a:ext cx="1896420" cy="1724574"/>
            <a:chOff x="295" y="3475"/>
            <a:chExt cx="1407" cy="1407"/>
          </a:xfrm>
        </p:grpSpPr>
        <p:sp>
          <p:nvSpPr>
            <p:cNvPr id="173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174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175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76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177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193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201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05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206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202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03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204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</p:grpSp>
              <p:grpSp>
                <p:nvGrpSpPr>
                  <p:cNvPr id="194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195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99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200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96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97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98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178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4" y="-528"/>
                  <a:ext cx="1549" cy="1556"/>
                  <a:chOff x="-3928" y="-799"/>
                  <a:chExt cx="2212" cy="2222"/>
                </a:xfrm>
              </p:grpSpPr>
              <p:grpSp>
                <p:nvGrpSpPr>
                  <p:cNvPr id="179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187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91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92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88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89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90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</p:grpSp>
              <p:grpSp>
                <p:nvGrpSpPr>
                  <p:cNvPr id="180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38" y="-789"/>
                    <a:ext cx="2222" cy="2202"/>
                    <a:chOff x="160" y="696"/>
                    <a:chExt cx="1438" cy="1429"/>
                  </a:xfrm>
                </p:grpSpPr>
                <p:grpSp>
                  <p:nvGrpSpPr>
                    <p:cNvPr id="181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85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86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82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0" y="692"/>
                      <a:ext cx="57" cy="1438"/>
                      <a:chOff x="845" y="696"/>
                      <a:chExt cx="57" cy="1438"/>
                    </a:xfrm>
                  </p:grpSpPr>
                  <p:sp>
                    <p:nvSpPr>
                      <p:cNvPr id="183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84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6" y="1419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</p:grpSp>
            </p:grpSp>
          </p:grpSp>
        </p:grpSp>
      </p:grpSp>
    </p:spTree>
    <p:extLst>
      <p:ext uri="{BB962C8B-B14F-4D97-AF65-F5344CB8AC3E}">
        <p14:creationId xmlns:p14="http://schemas.microsoft.com/office/powerpoint/2010/main" val="1940197436"/>
      </p:ext>
    </p:extLst>
  </p:cSld>
  <p:clrMapOvr>
    <a:masterClrMapping/>
  </p:clrMapOvr>
  <p:transition advTm="0">
    <p:dissolv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9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6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8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0" dur="500" fill="hold"/>
                                            <p:tgtEl>
                                              <p:spTgt spid="10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1" dur="500" fill="hold"/>
                                            <p:tgtEl>
                                              <p:spTgt spid="10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" presetClass="entr" presetSubtype="2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5" dur="500" fill="hold"/>
                                            <p:tgtEl>
                                              <p:spTgt spid="10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6" dur="500" fill="hold"/>
                                            <p:tgtEl>
                                              <p:spTgt spid="10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9" dur="500" fill="hold"/>
                                            <p:tgtEl>
                                              <p:spTgt spid="10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0" dur="500" fill="hold"/>
                                            <p:tgtEl>
                                              <p:spTgt spid="10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0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6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6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48" dur="5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4" presetID="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1250" fill="hold"/>
                                            <p:tgtEl>
                                              <p:spTgt spid="172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57" presetID="6" presetClass="emph" presetSubtype="0" autoRev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1250" fill="hold"/>
                                            <p:tgtEl>
                                              <p:spTgt spid="172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0" dur="1250"/>
                                            <p:tgtEl>
                                              <p:spTgt spid="1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17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9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6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0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0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0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0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0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6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6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48" dur="5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4" presetID="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1250" fill="hold"/>
                                            <p:tgtEl>
                                              <p:spTgt spid="172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57" presetID="6" presetClass="emph" presetSubtype="0" autoRev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1250" fill="hold"/>
                                            <p:tgtEl>
                                              <p:spTgt spid="172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0" dur="1250"/>
                                            <p:tgtEl>
                                              <p:spTgt spid="1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171" grpId="0"/>
        </p:bldLst>
      </p:timing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225" y="2947116"/>
            <a:ext cx="596822" cy="65670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09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1731" y="2950722"/>
            <a:ext cx="9358681" cy="65713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77" tIns="0" rIns="179977" bIns="0" anchor="ctr"/>
          <a:lstStyle/>
          <a:p>
            <a:pPr algn="ctr" defTabSz="914309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3049"/>
            <a:ext cx="9311063" cy="77517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309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063" y="2179009"/>
            <a:ext cx="853590" cy="779216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09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494" y="3921752"/>
            <a:ext cx="6905510" cy="169255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309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309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309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309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4873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5"/>
          <p:cNvSpPr>
            <a:spLocks/>
          </p:cNvSpPr>
          <p:nvPr/>
        </p:nvSpPr>
        <p:spPr bwMode="auto">
          <a:xfrm flipH="1">
            <a:off x="755131" y="2299180"/>
            <a:ext cx="2148606" cy="2166247"/>
          </a:xfrm>
          <a:custGeom>
            <a:avLst/>
            <a:gdLst>
              <a:gd name="T0" fmla="*/ 1356 w 1536"/>
              <a:gd name="T1" fmla="*/ 704 h 1536"/>
              <a:gd name="T2" fmla="*/ 1536 w 1536"/>
              <a:gd name="T3" fmla="*/ 647 h 1536"/>
              <a:gd name="T4" fmla="*/ 1466 w 1536"/>
              <a:gd name="T5" fmla="*/ 427 h 1536"/>
              <a:gd name="T6" fmla="*/ 1287 w 1536"/>
              <a:gd name="T7" fmla="*/ 483 h 1536"/>
              <a:gd name="T8" fmla="*/ 1139 w 1536"/>
              <a:gd name="T9" fmla="*/ 307 h 1536"/>
              <a:gd name="T10" fmla="*/ 1226 w 1536"/>
              <a:gd name="T11" fmla="*/ 140 h 1536"/>
              <a:gd name="T12" fmla="*/ 1021 w 1536"/>
              <a:gd name="T13" fmla="*/ 33 h 1536"/>
              <a:gd name="T14" fmla="*/ 933 w 1536"/>
              <a:gd name="T15" fmla="*/ 200 h 1536"/>
              <a:gd name="T16" fmla="*/ 704 w 1536"/>
              <a:gd name="T17" fmla="*/ 179 h 1536"/>
              <a:gd name="T18" fmla="*/ 647 w 1536"/>
              <a:gd name="T19" fmla="*/ 0 h 1536"/>
              <a:gd name="T20" fmla="*/ 427 w 1536"/>
              <a:gd name="T21" fmla="*/ 69 h 1536"/>
              <a:gd name="T22" fmla="*/ 483 w 1536"/>
              <a:gd name="T23" fmla="*/ 249 h 1536"/>
              <a:gd name="T24" fmla="*/ 307 w 1536"/>
              <a:gd name="T25" fmla="*/ 397 h 1536"/>
              <a:gd name="T26" fmla="*/ 140 w 1536"/>
              <a:gd name="T27" fmla="*/ 310 h 1536"/>
              <a:gd name="T28" fmla="*/ 33 w 1536"/>
              <a:gd name="T29" fmla="*/ 515 h 1536"/>
              <a:gd name="T30" fmla="*/ 200 w 1536"/>
              <a:gd name="T31" fmla="*/ 602 h 1536"/>
              <a:gd name="T32" fmla="*/ 179 w 1536"/>
              <a:gd name="T33" fmla="*/ 831 h 1536"/>
              <a:gd name="T34" fmla="*/ 0 w 1536"/>
              <a:gd name="T35" fmla="*/ 888 h 1536"/>
              <a:gd name="T36" fmla="*/ 69 w 1536"/>
              <a:gd name="T37" fmla="*/ 1109 h 1536"/>
              <a:gd name="T38" fmla="*/ 249 w 1536"/>
              <a:gd name="T39" fmla="*/ 1052 h 1536"/>
              <a:gd name="T40" fmla="*/ 397 w 1536"/>
              <a:gd name="T41" fmla="*/ 1229 h 1536"/>
              <a:gd name="T42" fmla="*/ 310 w 1536"/>
              <a:gd name="T43" fmla="*/ 1396 h 1536"/>
              <a:gd name="T44" fmla="*/ 515 w 1536"/>
              <a:gd name="T45" fmla="*/ 1503 h 1536"/>
              <a:gd name="T46" fmla="*/ 602 w 1536"/>
              <a:gd name="T47" fmla="*/ 1336 h 1536"/>
              <a:gd name="T48" fmla="*/ 831 w 1536"/>
              <a:gd name="T49" fmla="*/ 1356 h 1536"/>
              <a:gd name="T50" fmla="*/ 888 w 1536"/>
              <a:gd name="T51" fmla="*/ 1536 h 1536"/>
              <a:gd name="T52" fmla="*/ 1108 w 1536"/>
              <a:gd name="T53" fmla="*/ 1466 h 1536"/>
              <a:gd name="T54" fmla="*/ 1052 w 1536"/>
              <a:gd name="T55" fmla="*/ 1287 h 1536"/>
              <a:gd name="T56" fmla="*/ 1229 w 1536"/>
              <a:gd name="T57" fmla="*/ 1139 h 1536"/>
              <a:gd name="T58" fmla="*/ 1396 w 1536"/>
              <a:gd name="T59" fmla="*/ 1226 h 1536"/>
              <a:gd name="T60" fmla="*/ 1503 w 1536"/>
              <a:gd name="T61" fmla="*/ 1021 h 1536"/>
              <a:gd name="T62" fmla="*/ 1336 w 1536"/>
              <a:gd name="T63" fmla="*/ 934 h 1536"/>
              <a:gd name="T64" fmla="*/ 1356 w 1536"/>
              <a:gd name="T65" fmla="*/ 704 h 1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36" h="1536">
                <a:moveTo>
                  <a:pt x="1356" y="704"/>
                </a:moveTo>
                <a:cubicBezTo>
                  <a:pt x="1536" y="647"/>
                  <a:pt x="1536" y="647"/>
                  <a:pt x="1536" y="647"/>
                </a:cubicBezTo>
                <a:cubicBezTo>
                  <a:pt x="1466" y="427"/>
                  <a:pt x="1466" y="427"/>
                  <a:pt x="1466" y="427"/>
                </a:cubicBezTo>
                <a:cubicBezTo>
                  <a:pt x="1287" y="483"/>
                  <a:pt x="1287" y="483"/>
                  <a:pt x="1287" y="483"/>
                </a:cubicBezTo>
                <a:cubicBezTo>
                  <a:pt x="1249" y="414"/>
                  <a:pt x="1198" y="354"/>
                  <a:pt x="1139" y="307"/>
                </a:cubicBezTo>
                <a:cubicBezTo>
                  <a:pt x="1226" y="140"/>
                  <a:pt x="1226" y="140"/>
                  <a:pt x="1226" y="140"/>
                </a:cubicBezTo>
                <a:cubicBezTo>
                  <a:pt x="1021" y="33"/>
                  <a:pt x="1021" y="33"/>
                  <a:pt x="1021" y="33"/>
                </a:cubicBezTo>
                <a:cubicBezTo>
                  <a:pt x="933" y="200"/>
                  <a:pt x="933" y="200"/>
                  <a:pt x="933" y="200"/>
                </a:cubicBezTo>
                <a:cubicBezTo>
                  <a:pt x="860" y="178"/>
                  <a:pt x="782" y="171"/>
                  <a:pt x="704" y="179"/>
                </a:cubicBezTo>
                <a:cubicBezTo>
                  <a:pt x="647" y="0"/>
                  <a:pt x="647" y="0"/>
                  <a:pt x="647" y="0"/>
                </a:cubicBezTo>
                <a:cubicBezTo>
                  <a:pt x="427" y="69"/>
                  <a:pt x="427" y="69"/>
                  <a:pt x="427" y="69"/>
                </a:cubicBezTo>
                <a:cubicBezTo>
                  <a:pt x="483" y="249"/>
                  <a:pt x="483" y="249"/>
                  <a:pt x="483" y="249"/>
                </a:cubicBezTo>
                <a:cubicBezTo>
                  <a:pt x="414" y="287"/>
                  <a:pt x="354" y="337"/>
                  <a:pt x="307" y="397"/>
                </a:cubicBezTo>
                <a:cubicBezTo>
                  <a:pt x="140" y="310"/>
                  <a:pt x="140" y="310"/>
                  <a:pt x="140" y="310"/>
                </a:cubicBezTo>
                <a:cubicBezTo>
                  <a:pt x="33" y="515"/>
                  <a:pt x="33" y="515"/>
                  <a:pt x="33" y="515"/>
                </a:cubicBezTo>
                <a:cubicBezTo>
                  <a:pt x="200" y="602"/>
                  <a:pt x="200" y="602"/>
                  <a:pt x="200" y="602"/>
                </a:cubicBezTo>
                <a:cubicBezTo>
                  <a:pt x="178" y="675"/>
                  <a:pt x="171" y="753"/>
                  <a:pt x="179" y="831"/>
                </a:cubicBezTo>
                <a:cubicBezTo>
                  <a:pt x="0" y="888"/>
                  <a:pt x="0" y="888"/>
                  <a:pt x="0" y="888"/>
                </a:cubicBezTo>
                <a:cubicBezTo>
                  <a:pt x="69" y="1109"/>
                  <a:pt x="69" y="1109"/>
                  <a:pt x="69" y="1109"/>
                </a:cubicBezTo>
                <a:cubicBezTo>
                  <a:pt x="249" y="1052"/>
                  <a:pt x="249" y="1052"/>
                  <a:pt x="249" y="1052"/>
                </a:cubicBezTo>
                <a:cubicBezTo>
                  <a:pt x="287" y="1121"/>
                  <a:pt x="337" y="1181"/>
                  <a:pt x="397" y="1229"/>
                </a:cubicBezTo>
                <a:cubicBezTo>
                  <a:pt x="310" y="1396"/>
                  <a:pt x="310" y="1396"/>
                  <a:pt x="310" y="1396"/>
                </a:cubicBezTo>
                <a:cubicBezTo>
                  <a:pt x="515" y="1503"/>
                  <a:pt x="515" y="1503"/>
                  <a:pt x="515" y="1503"/>
                </a:cubicBezTo>
                <a:cubicBezTo>
                  <a:pt x="602" y="1336"/>
                  <a:pt x="602" y="1336"/>
                  <a:pt x="602" y="1336"/>
                </a:cubicBezTo>
                <a:cubicBezTo>
                  <a:pt x="675" y="1357"/>
                  <a:pt x="753" y="1365"/>
                  <a:pt x="831" y="1356"/>
                </a:cubicBezTo>
                <a:cubicBezTo>
                  <a:pt x="888" y="1536"/>
                  <a:pt x="888" y="1536"/>
                  <a:pt x="888" y="1536"/>
                </a:cubicBezTo>
                <a:cubicBezTo>
                  <a:pt x="1108" y="1466"/>
                  <a:pt x="1108" y="1466"/>
                  <a:pt x="1108" y="1466"/>
                </a:cubicBezTo>
                <a:cubicBezTo>
                  <a:pt x="1052" y="1287"/>
                  <a:pt x="1052" y="1287"/>
                  <a:pt x="1052" y="1287"/>
                </a:cubicBezTo>
                <a:cubicBezTo>
                  <a:pt x="1121" y="1249"/>
                  <a:pt x="1181" y="1198"/>
                  <a:pt x="1229" y="1139"/>
                </a:cubicBezTo>
                <a:cubicBezTo>
                  <a:pt x="1396" y="1226"/>
                  <a:pt x="1396" y="1226"/>
                  <a:pt x="1396" y="1226"/>
                </a:cubicBezTo>
                <a:cubicBezTo>
                  <a:pt x="1503" y="1021"/>
                  <a:pt x="1503" y="1021"/>
                  <a:pt x="1503" y="1021"/>
                </a:cubicBezTo>
                <a:cubicBezTo>
                  <a:pt x="1336" y="934"/>
                  <a:pt x="1336" y="934"/>
                  <a:pt x="1336" y="934"/>
                </a:cubicBezTo>
                <a:cubicBezTo>
                  <a:pt x="1357" y="860"/>
                  <a:pt x="1364" y="782"/>
                  <a:pt x="1356" y="704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82000">
                <a:srgbClr val="FF0000"/>
              </a:gs>
              <a:gs pos="100000">
                <a:schemeClr val="bg1"/>
              </a:gs>
            </a:gsLst>
            <a:lin ang="14400000" scaled="0"/>
          </a:gradFill>
          <a:ln w="25400">
            <a:noFill/>
            <a:round/>
            <a:headEnd/>
            <a:tailEnd/>
          </a:ln>
          <a:effectLst/>
          <a:extLst/>
        </p:spPr>
        <p:txBody>
          <a:bodyPr vert="horz" wrap="square" lIns="82278" tIns="41139" rIns="82278" bIns="4113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5"/>
          <p:cNvSpPr>
            <a:spLocks/>
          </p:cNvSpPr>
          <p:nvPr/>
        </p:nvSpPr>
        <p:spPr bwMode="auto">
          <a:xfrm flipH="1">
            <a:off x="2471509" y="1374408"/>
            <a:ext cx="1161412" cy="1170946"/>
          </a:xfrm>
          <a:custGeom>
            <a:avLst/>
            <a:gdLst>
              <a:gd name="T0" fmla="*/ 1356 w 1536"/>
              <a:gd name="T1" fmla="*/ 704 h 1536"/>
              <a:gd name="T2" fmla="*/ 1536 w 1536"/>
              <a:gd name="T3" fmla="*/ 647 h 1536"/>
              <a:gd name="T4" fmla="*/ 1466 w 1536"/>
              <a:gd name="T5" fmla="*/ 427 h 1536"/>
              <a:gd name="T6" fmla="*/ 1287 w 1536"/>
              <a:gd name="T7" fmla="*/ 483 h 1536"/>
              <a:gd name="T8" fmla="*/ 1139 w 1536"/>
              <a:gd name="T9" fmla="*/ 307 h 1536"/>
              <a:gd name="T10" fmla="*/ 1226 w 1536"/>
              <a:gd name="T11" fmla="*/ 140 h 1536"/>
              <a:gd name="T12" fmla="*/ 1021 w 1536"/>
              <a:gd name="T13" fmla="*/ 33 h 1536"/>
              <a:gd name="T14" fmla="*/ 933 w 1536"/>
              <a:gd name="T15" fmla="*/ 200 h 1536"/>
              <a:gd name="T16" fmla="*/ 704 w 1536"/>
              <a:gd name="T17" fmla="*/ 179 h 1536"/>
              <a:gd name="T18" fmla="*/ 647 w 1536"/>
              <a:gd name="T19" fmla="*/ 0 h 1536"/>
              <a:gd name="T20" fmla="*/ 427 w 1536"/>
              <a:gd name="T21" fmla="*/ 69 h 1536"/>
              <a:gd name="T22" fmla="*/ 483 w 1536"/>
              <a:gd name="T23" fmla="*/ 249 h 1536"/>
              <a:gd name="T24" fmla="*/ 307 w 1536"/>
              <a:gd name="T25" fmla="*/ 397 h 1536"/>
              <a:gd name="T26" fmla="*/ 140 w 1536"/>
              <a:gd name="T27" fmla="*/ 310 h 1536"/>
              <a:gd name="T28" fmla="*/ 33 w 1536"/>
              <a:gd name="T29" fmla="*/ 515 h 1536"/>
              <a:gd name="T30" fmla="*/ 200 w 1536"/>
              <a:gd name="T31" fmla="*/ 602 h 1536"/>
              <a:gd name="T32" fmla="*/ 179 w 1536"/>
              <a:gd name="T33" fmla="*/ 831 h 1536"/>
              <a:gd name="T34" fmla="*/ 0 w 1536"/>
              <a:gd name="T35" fmla="*/ 888 h 1536"/>
              <a:gd name="T36" fmla="*/ 69 w 1536"/>
              <a:gd name="T37" fmla="*/ 1109 h 1536"/>
              <a:gd name="T38" fmla="*/ 249 w 1536"/>
              <a:gd name="T39" fmla="*/ 1052 h 1536"/>
              <a:gd name="T40" fmla="*/ 397 w 1536"/>
              <a:gd name="T41" fmla="*/ 1229 h 1536"/>
              <a:gd name="T42" fmla="*/ 310 w 1536"/>
              <a:gd name="T43" fmla="*/ 1396 h 1536"/>
              <a:gd name="T44" fmla="*/ 515 w 1536"/>
              <a:gd name="T45" fmla="*/ 1503 h 1536"/>
              <a:gd name="T46" fmla="*/ 602 w 1536"/>
              <a:gd name="T47" fmla="*/ 1336 h 1536"/>
              <a:gd name="T48" fmla="*/ 831 w 1536"/>
              <a:gd name="T49" fmla="*/ 1356 h 1536"/>
              <a:gd name="T50" fmla="*/ 888 w 1536"/>
              <a:gd name="T51" fmla="*/ 1536 h 1536"/>
              <a:gd name="T52" fmla="*/ 1108 w 1536"/>
              <a:gd name="T53" fmla="*/ 1466 h 1536"/>
              <a:gd name="T54" fmla="*/ 1052 w 1536"/>
              <a:gd name="T55" fmla="*/ 1287 h 1536"/>
              <a:gd name="T56" fmla="*/ 1229 w 1536"/>
              <a:gd name="T57" fmla="*/ 1139 h 1536"/>
              <a:gd name="T58" fmla="*/ 1396 w 1536"/>
              <a:gd name="T59" fmla="*/ 1226 h 1536"/>
              <a:gd name="T60" fmla="*/ 1503 w 1536"/>
              <a:gd name="T61" fmla="*/ 1021 h 1536"/>
              <a:gd name="T62" fmla="*/ 1336 w 1536"/>
              <a:gd name="T63" fmla="*/ 934 h 1536"/>
              <a:gd name="T64" fmla="*/ 1356 w 1536"/>
              <a:gd name="T65" fmla="*/ 704 h 1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36" h="1536">
                <a:moveTo>
                  <a:pt x="1356" y="704"/>
                </a:moveTo>
                <a:cubicBezTo>
                  <a:pt x="1536" y="647"/>
                  <a:pt x="1536" y="647"/>
                  <a:pt x="1536" y="647"/>
                </a:cubicBezTo>
                <a:cubicBezTo>
                  <a:pt x="1466" y="427"/>
                  <a:pt x="1466" y="427"/>
                  <a:pt x="1466" y="427"/>
                </a:cubicBezTo>
                <a:cubicBezTo>
                  <a:pt x="1287" y="483"/>
                  <a:pt x="1287" y="483"/>
                  <a:pt x="1287" y="483"/>
                </a:cubicBezTo>
                <a:cubicBezTo>
                  <a:pt x="1249" y="414"/>
                  <a:pt x="1198" y="354"/>
                  <a:pt x="1139" y="307"/>
                </a:cubicBezTo>
                <a:cubicBezTo>
                  <a:pt x="1226" y="140"/>
                  <a:pt x="1226" y="140"/>
                  <a:pt x="1226" y="140"/>
                </a:cubicBezTo>
                <a:cubicBezTo>
                  <a:pt x="1021" y="33"/>
                  <a:pt x="1021" y="33"/>
                  <a:pt x="1021" y="33"/>
                </a:cubicBezTo>
                <a:cubicBezTo>
                  <a:pt x="933" y="200"/>
                  <a:pt x="933" y="200"/>
                  <a:pt x="933" y="200"/>
                </a:cubicBezTo>
                <a:cubicBezTo>
                  <a:pt x="860" y="178"/>
                  <a:pt x="782" y="171"/>
                  <a:pt x="704" y="179"/>
                </a:cubicBezTo>
                <a:cubicBezTo>
                  <a:pt x="647" y="0"/>
                  <a:pt x="647" y="0"/>
                  <a:pt x="647" y="0"/>
                </a:cubicBezTo>
                <a:cubicBezTo>
                  <a:pt x="427" y="69"/>
                  <a:pt x="427" y="69"/>
                  <a:pt x="427" y="69"/>
                </a:cubicBezTo>
                <a:cubicBezTo>
                  <a:pt x="483" y="249"/>
                  <a:pt x="483" y="249"/>
                  <a:pt x="483" y="249"/>
                </a:cubicBezTo>
                <a:cubicBezTo>
                  <a:pt x="414" y="287"/>
                  <a:pt x="354" y="337"/>
                  <a:pt x="307" y="397"/>
                </a:cubicBezTo>
                <a:cubicBezTo>
                  <a:pt x="140" y="310"/>
                  <a:pt x="140" y="310"/>
                  <a:pt x="140" y="310"/>
                </a:cubicBezTo>
                <a:cubicBezTo>
                  <a:pt x="33" y="515"/>
                  <a:pt x="33" y="515"/>
                  <a:pt x="33" y="515"/>
                </a:cubicBezTo>
                <a:cubicBezTo>
                  <a:pt x="200" y="602"/>
                  <a:pt x="200" y="602"/>
                  <a:pt x="200" y="602"/>
                </a:cubicBezTo>
                <a:cubicBezTo>
                  <a:pt x="178" y="675"/>
                  <a:pt x="171" y="753"/>
                  <a:pt x="179" y="831"/>
                </a:cubicBezTo>
                <a:cubicBezTo>
                  <a:pt x="0" y="888"/>
                  <a:pt x="0" y="888"/>
                  <a:pt x="0" y="888"/>
                </a:cubicBezTo>
                <a:cubicBezTo>
                  <a:pt x="69" y="1109"/>
                  <a:pt x="69" y="1109"/>
                  <a:pt x="69" y="1109"/>
                </a:cubicBezTo>
                <a:cubicBezTo>
                  <a:pt x="249" y="1052"/>
                  <a:pt x="249" y="1052"/>
                  <a:pt x="249" y="1052"/>
                </a:cubicBezTo>
                <a:cubicBezTo>
                  <a:pt x="287" y="1121"/>
                  <a:pt x="337" y="1181"/>
                  <a:pt x="397" y="1229"/>
                </a:cubicBezTo>
                <a:cubicBezTo>
                  <a:pt x="310" y="1396"/>
                  <a:pt x="310" y="1396"/>
                  <a:pt x="310" y="1396"/>
                </a:cubicBezTo>
                <a:cubicBezTo>
                  <a:pt x="515" y="1503"/>
                  <a:pt x="515" y="1503"/>
                  <a:pt x="515" y="1503"/>
                </a:cubicBezTo>
                <a:cubicBezTo>
                  <a:pt x="602" y="1336"/>
                  <a:pt x="602" y="1336"/>
                  <a:pt x="602" y="1336"/>
                </a:cubicBezTo>
                <a:cubicBezTo>
                  <a:pt x="675" y="1357"/>
                  <a:pt x="753" y="1365"/>
                  <a:pt x="831" y="1356"/>
                </a:cubicBezTo>
                <a:cubicBezTo>
                  <a:pt x="888" y="1536"/>
                  <a:pt x="888" y="1536"/>
                  <a:pt x="888" y="1536"/>
                </a:cubicBezTo>
                <a:cubicBezTo>
                  <a:pt x="1108" y="1466"/>
                  <a:pt x="1108" y="1466"/>
                  <a:pt x="1108" y="1466"/>
                </a:cubicBezTo>
                <a:cubicBezTo>
                  <a:pt x="1052" y="1287"/>
                  <a:pt x="1052" y="1287"/>
                  <a:pt x="1052" y="1287"/>
                </a:cubicBezTo>
                <a:cubicBezTo>
                  <a:pt x="1121" y="1249"/>
                  <a:pt x="1181" y="1198"/>
                  <a:pt x="1229" y="1139"/>
                </a:cubicBezTo>
                <a:cubicBezTo>
                  <a:pt x="1396" y="1226"/>
                  <a:pt x="1396" y="1226"/>
                  <a:pt x="1396" y="1226"/>
                </a:cubicBezTo>
                <a:cubicBezTo>
                  <a:pt x="1503" y="1021"/>
                  <a:pt x="1503" y="1021"/>
                  <a:pt x="1503" y="1021"/>
                </a:cubicBezTo>
                <a:cubicBezTo>
                  <a:pt x="1336" y="934"/>
                  <a:pt x="1336" y="934"/>
                  <a:pt x="1336" y="934"/>
                </a:cubicBezTo>
                <a:cubicBezTo>
                  <a:pt x="1357" y="860"/>
                  <a:pt x="1364" y="782"/>
                  <a:pt x="1356" y="704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82000">
                <a:srgbClr val="FF0000"/>
              </a:gs>
              <a:gs pos="100000">
                <a:schemeClr val="bg1"/>
              </a:gs>
            </a:gsLst>
            <a:lin ang="14400000" scaled="0"/>
          </a:gradFill>
          <a:ln w="25400">
            <a:noFill/>
            <a:round/>
            <a:headEnd/>
            <a:tailEnd/>
          </a:ln>
          <a:effectLst/>
          <a:extLst/>
        </p:spPr>
        <p:txBody>
          <a:bodyPr vert="horz" wrap="square" lIns="82278" tIns="41139" rIns="82278" bIns="4113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 flipH="1">
            <a:off x="2963315" y="2489492"/>
            <a:ext cx="1515491" cy="1527933"/>
          </a:xfrm>
          <a:custGeom>
            <a:avLst/>
            <a:gdLst>
              <a:gd name="T0" fmla="*/ 1356 w 1536"/>
              <a:gd name="T1" fmla="*/ 704 h 1536"/>
              <a:gd name="T2" fmla="*/ 1536 w 1536"/>
              <a:gd name="T3" fmla="*/ 647 h 1536"/>
              <a:gd name="T4" fmla="*/ 1466 w 1536"/>
              <a:gd name="T5" fmla="*/ 427 h 1536"/>
              <a:gd name="T6" fmla="*/ 1287 w 1536"/>
              <a:gd name="T7" fmla="*/ 483 h 1536"/>
              <a:gd name="T8" fmla="*/ 1139 w 1536"/>
              <a:gd name="T9" fmla="*/ 307 h 1536"/>
              <a:gd name="T10" fmla="*/ 1226 w 1536"/>
              <a:gd name="T11" fmla="*/ 140 h 1536"/>
              <a:gd name="T12" fmla="*/ 1021 w 1536"/>
              <a:gd name="T13" fmla="*/ 33 h 1536"/>
              <a:gd name="T14" fmla="*/ 933 w 1536"/>
              <a:gd name="T15" fmla="*/ 200 h 1536"/>
              <a:gd name="T16" fmla="*/ 704 w 1536"/>
              <a:gd name="T17" fmla="*/ 179 h 1536"/>
              <a:gd name="T18" fmla="*/ 647 w 1536"/>
              <a:gd name="T19" fmla="*/ 0 h 1536"/>
              <a:gd name="T20" fmla="*/ 427 w 1536"/>
              <a:gd name="T21" fmla="*/ 69 h 1536"/>
              <a:gd name="T22" fmla="*/ 483 w 1536"/>
              <a:gd name="T23" fmla="*/ 249 h 1536"/>
              <a:gd name="T24" fmla="*/ 307 w 1536"/>
              <a:gd name="T25" fmla="*/ 397 h 1536"/>
              <a:gd name="T26" fmla="*/ 140 w 1536"/>
              <a:gd name="T27" fmla="*/ 310 h 1536"/>
              <a:gd name="T28" fmla="*/ 33 w 1536"/>
              <a:gd name="T29" fmla="*/ 515 h 1536"/>
              <a:gd name="T30" fmla="*/ 200 w 1536"/>
              <a:gd name="T31" fmla="*/ 602 h 1536"/>
              <a:gd name="T32" fmla="*/ 179 w 1536"/>
              <a:gd name="T33" fmla="*/ 831 h 1536"/>
              <a:gd name="T34" fmla="*/ 0 w 1536"/>
              <a:gd name="T35" fmla="*/ 888 h 1536"/>
              <a:gd name="T36" fmla="*/ 69 w 1536"/>
              <a:gd name="T37" fmla="*/ 1109 h 1536"/>
              <a:gd name="T38" fmla="*/ 249 w 1536"/>
              <a:gd name="T39" fmla="*/ 1052 h 1536"/>
              <a:gd name="T40" fmla="*/ 397 w 1536"/>
              <a:gd name="T41" fmla="*/ 1229 h 1536"/>
              <a:gd name="T42" fmla="*/ 310 w 1536"/>
              <a:gd name="T43" fmla="*/ 1396 h 1536"/>
              <a:gd name="T44" fmla="*/ 515 w 1536"/>
              <a:gd name="T45" fmla="*/ 1503 h 1536"/>
              <a:gd name="T46" fmla="*/ 602 w 1536"/>
              <a:gd name="T47" fmla="*/ 1336 h 1536"/>
              <a:gd name="T48" fmla="*/ 831 w 1536"/>
              <a:gd name="T49" fmla="*/ 1356 h 1536"/>
              <a:gd name="T50" fmla="*/ 888 w 1536"/>
              <a:gd name="T51" fmla="*/ 1536 h 1536"/>
              <a:gd name="T52" fmla="*/ 1108 w 1536"/>
              <a:gd name="T53" fmla="*/ 1466 h 1536"/>
              <a:gd name="T54" fmla="*/ 1052 w 1536"/>
              <a:gd name="T55" fmla="*/ 1287 h 1536"/>
              <a:gd name="T56" fmla="*/ 1229 w 1536"/>
              <a:gd name="T57" fmla="*/ 1139 h 1536"/>
              <a:gd name="T58" fmla="*/ 1396 w 1536"/>
              <a:gd name="T59" fmla="*/ 1226 h 1536"/>
              <a:gd name="T60" fmla="*/ 1503 w 1536"/>
              <a:gd name="T61" fmla="*/ 1021 h 1536"/>
              <a:gd name="T62" fmla="*/ 1336 w 1536"/>
              <a:gd name="T63" fmla="*/ 934 h 1536"/>
              <a:gd name="T64" fmla="*/ 1356 w 1536"/>
              <a:gd name="T65" fmla="*/ 704 h 1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36" h="1536">
                <a:moveTo>
                  <a:pt x="1356" y="704"/>
                </a:moveTo>
                <a:cubicBezTo>
                  <a:pt x="1536" y="647"/>
                  <a:pt x="1536" y="647"/>
                  <a:pt x="1536" y="647"/>
                </a:cubicBezTo>
                <a:cubicBezTo>
                  <a:pt x="1466" y="427"/>
                  <a:pt x="1466" y="427"/>
                  <a:pt x="1466" y="427"/>
                </a:cubicBezTo>
                <a:cubicBezTo>
                  <a:pt x="1287" y="483"/>
                  <a:pt x="1287" y="483"/>
                  <a:pt x="1287" y="483"/>
                </a:cubicBezTo>
                <a:cubicBezTo>
                  <a:pt x="1249" y="414"/>
                  <a:pt x="1198" y="354"/>
                  <a:pt x="1139" y="307"/>
                </a:cubicBezTo>
                <a:cubicBezTo>
                  <a:pt x="1226" y="140"/>
                  <a:pt x="1226" y="140"/>
                  <a:pt x="1226" y="140"/>
                </a:cubicBezTo>
                <a:cubicBezTo>
                  <a:pt x="1021" y="33"/>
                  <a:pt x="1021" y="33"/>
                  <a:pt x="1021" y="33"/>
                </a:cubicBezTo>
                <a:cubicBezTo>
                  <a:pt x="933" y="200"/>
                  <a:pt x="933" y="200"/>
                  <a:pt x="933" y="200"/>
                </a:cubicBezTo>
                <a:cubicBezTo>
                  <a:pt x="860" y="178"/>
                  <a:pt x="782" y="171"/>
                  <a:pt x="704" y="179"/>
                </a:cubicBezTo>
                <a:cubicBezTo>
                  <a:pt x="647" y="0"/>
                  <a:pt x="647" y="0"/>
                  <a:pt x="647" y="0"/>
                </a:cubicBezTo>
                <a:cubicBezTo>
                  <a:pt x="427" y="69"/>
                  <a:pt x="427" y="69"/>
                  <a:pt x="427" y="69"/>
                </a:cubicBezTo>
                <a:cubicBezTo>
                  <a:pt x="483" y="249"/>
                  <a:pt x="483" y="249"/>
                  <a:pt x="483" y="249"/>
                </a:cubicBezTo>
                <a:cubicBezTo>
                  <a:pt x="414" y="287"/>
                  <a:pt x="354" y="337"/>
                  <a:pt x="307" y="397"/>
                </a:cubicBezTo>
                <a:cubicBezTo>
                  <a:pt x="140" y="310"/>
                  <a:pt x="140" y="310"/>
                  <a:pt x="140" y="310"/>
                </a:cubicBezTo>
                <a:cubicBezTo>
                  <a:pt x="33" y="515"/>
                  <a:pt x="33" y="515"/>
                  <a:pt x="33" y="515"/>
                </a:cubicBezTo>
                <a:cubicBezTo>
                  <a:pt x="200" y="602"/>
                  <a:pt x="200" y="602"/>
                  <a:pt x="200" y="602"/>
                </a:cubicBezTo>
                <a:cubicBezTo>
                  <a:pt x="178" y="675"/>
                  <a:pt x="171" y="753"/>
                  <a:pt x="179" y="831"/>
                </a:cubicBezTo>
                <a:cubicBezTo>
                  <a:pt x="0" y="888"/>
                  <a:pt x="0" y="888"/>
                  <a:pt x="0" y="888"/>
                </a:cubicBezTo>
                <a:cubicBezTo>
                  <a:pt x="69" y="1109"/>
                  <a:pt x="69" y="1109"/>
                  <a:pt x="69" y="1109"/>
                </a:cubicBezTo>
                <a:cubicBezTo>
                  <a:pt x="249" y="1052"/>
                  <a:pt x="249" y="1052"/>
                  <a:pt x="249" y="1052"/>
                </a:cubicBezTo>
                <a:cubicBezTo>
                  <a:pt x="287" y="1121"/>
                  <a:pt x="337" y="1181"/>
                  <a:pt x="397" y="1229"/>
                </a:cubicBezTo>
                <a:cubicBezTo>
                  <a:pt x="310" y="1396"/>
                  <a:pt x="310" y="1396"/>
                  <a:pt x="310" y="1396"/>
                </a:cubicBezTo>
                <a:cubicBezTo>
                  <a:pt x="515" y="1503"/>
                  <a:pt x="515" y="1503"/>
                  <a:pt x="515" y="1503"/>
                </a:cubicBezTo>
                <a:cubicBezTo>
                  <a:pt x="602" y="1336"/>
                  <a:pt x="602" y="1336"/>
                  <a:pt x="602" y="1336"/>
                </a:cubicBezTo>
                <a:cubicBezTo>
                  <a:pt x="675" y="1357"/>
                  <a:pt x="753" y="1365"/>
                  <a:pt x="831" y="1356"/>
                </a:cubicBezTo>
                <a:cubicBezTo>
                  <a:pt x="888" y="1536"/>
                  <a:pt x="888" y="1536"/>
                  <a:pt x="888" y="1536"/>
                </a:cubicBezTo>
                <a:cubicBezTo>
                  <a:pt x="1108" y="1466"/>
                  <a:pt x="1108" y="1466"/>
                  <a:pt x="1108" y="1466"/>
                </a:cubicBezTo>
                <a:cubicBezTo>
                  <a:pt x="1052" y="1287"/>
                  <a:pt x="1052" y="1287"/>
                  <a:pt x="1052" y="1287"/>
                </a:cubicBezTo>
                <a:cubicBezTo>
                  <a:pt x="1121" y="1249"/>
                  <a:pt x="1181" y="1198"/>
                  <a:pt x="1229" y="1139"/>
                </a:cubicBezTo>
                <a:cubicBezTo>
                  <a:pt x="1396" y="1226"/>
                  <a:pt x="1396" y="1226"/>
                  <a:pt x="1396" y="1226"/>
                </a:cubicBezTo>
                <a:cubicBezTo>
                  <a:pt x="1503" y="1021"/>
                  <a:pt x="1503" y="1021"/>
                  <a:pt x="1503" y="1021"/>
                </a:cubicBezTo>
                <a:cubicBezTo>
                  <a:pt x="1336" y="934"/>
                  <a:pt x="1336" y="934"/>
                  <a:pt x="1336" y="934"/>
                </a:cubicBezTo>
                <a:cubicBezTo>
                  <a:pt x="1357" y="860"/>
                  <a:pt x="1364" y="782"/>
                  <a:pt x="1356" y="704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82000">
                <a:srgbClr val="FF0000"/>
              </a:gs>
              <a:gs pos="100000">
                <a:schemeClr val="bg1"/>
              </a:gs>
            </a:gsLst>
            <a:lin ang="14400000" scaled="0"/>
          </a:gradFill>
          <a:ln w="25400">
            <a:noFill/>
            <a:round/>
            <a:headEnd/>
            <a:tailEnd/>
          </a:ln>
          <a:effectLst/>
          <a:extLst/>
        </p:spPr>
        <p:txBody>
          <a:bodyPr vert="horz" wrap="square" lIns="82278" tIns="41139" rIns="82278" bIns="4113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 flipH="1">
            <a:off x="2289353" y="4103797"/>
            <a:ext cx="1759821" cy="1774269"/>
          </a:xfrm>
          <a:custGeom>
            <a:avLst/>
            <a:gdLst>
              <a:gd name="T0" fmla="*/ 1356 w 1536"/>
              <a:gd name="T1" fmla="*/ 704 h 1536"/>
              <a:gd name="T2" fmla="*/ 1536 w 1536"/>
              <a:gd name="T3" fmla="*/ 647 h 1536"/>
              <a:gd name="T4" fmla="*/ 1466 w 1536"/>
              <a:gd name="T5" fmla="*/ 427 h 1536"/>
              <a:gd name="T6" fmla="*/ 1287 w 1536"/>
              <a:gd name="T7" fmla="*/ 483 h 1536"/>
              <a:gd name="T8" fmla="*/ 1139 w 1536"/>
              <a:gd name="T9" fmla="*/ 307 h 1536"/>
              <a:gd name="T10" fmla="*/ 1226 w 1536"/>
              <a:gd name="T11" fmla="*/ 140 h 1536"/>
              <a:gd name="T12" fmla="*/ 1021 w 1536"/>
              <a:gd name="T13" fmla="*/ 33 h 1536"/>
              <a:gd name="T14" fmla="*/ 933 w 1536"/>
              <a:gd name="T15" fmla="*/ 200 h 1536"/>
              <a:gd name="T16" fmla="*/ 704 w 1536"/>
              <a:gd name="T17" fmla="*/ 179 h 1536"/>
              <a:gd name="T18" fmla="*/ 647 w 1536"/>
              <a:gd name="T19" fmla="*/ 0 h 1536"/>
              <a:gd name="T20" fmla="*/ 427 w 1536"/>
              <a:gd name="T21" fmla="*/ 69 h 1536"/>
              <a:gd name="T22" fmla="*/ 483 w 1536"/>
              <a:gd name="T23" fmla="*/ 249 h 1536"/>
              <a:gd name="T24" fmla="*/ 307 w 1536"/>
              <a:gd name="T25" fmla="*/ 397 h 1536"/>
              <a:gd name="T26" fmla="*/ 140 w 1536"/>
              <a:gd name="T27" fmla="*/ 310 h 1536"/>
              <a:gd name="T28" fmla="*/ 33 w 1536"/>
              <a:gd name="T29" fmla="*/ 515 h 1536"/>
              <a:gd name="T30" fmla="*/ 200 w 1536"/>
              <a:gd name="T31" fmla="*/ 602 h 1536"/>
              <a:gd name="T32" fmla="*/ 179 w 1536"/>
              <a:gd name="T33" fmla="*/ 831 h 1536"/>
              <a:gd name="T34" fmla="*/ 0 w 1536"/>
              <a:gd name="T35" fmla="*/ 888 h 1536"/>
              <a:gd name="T36" fmla="*/ 69 w 1536"/>
              <a:gd name="T37" fmla="*/ 1109 h 1536"/>
              <a:gd name="T38" fmla="*/ 249 w 1536"/>
              <a:gd name="T39" fmla="*/ 1052 h 1536"/>
              <a:gd name="T40" fmla="*/ 397 w 1536"/>
              <a:gd name="T41" fmla="*/ 1229 h 1536"/>
              <a:gd name="T42" fmla="*/ 310 w 1536"/>
              <a:gd name="T43" fmla="*/ 1396 h 1536"/>
              <a:gd name="T44" fmla="*/ 515 w 1536"/>
              <a:gd name="T45" fmla="*/ 1503 h 1536"/>
              <a:gd name="T46" fmla="*/ 602 w 1536"/>
              <a:gd name="T47" fmla="*/ 1336 h 1536"/>
              <a:gd name="T48" fmla="*/ 831 w 1536"/>
              <a:gd name="T49" fmla="*/ 1356 h 1536"/>
              <a:gd name="T50" fmla="*/ 888 w 1536"/>
              <a:gd name="T51" fmla="*/ 1536 h 1536"/>
              <a:gd name="T52" fmla="*/ 1108 w 1536"/>
              <a:gd name="T53" fmla="*/ 1466 h 1536"/>
              <a:gd name="T54" fmla="*/ 1052 w 1536"/>
              <a:gd name="T55" fmla="*/ 1287 h 1536"/>
              <a:gd name="T56" fmla="*/ 1229 w 1536"/>
              <a:gd name="T57" fmla="*/ 1139 h 1536"/>
              <a:gd name="T58" fmla="*/ 1396 w 1536"/>
              <a:gd name="T59" fmla="*/ 1226 h 1536"/>
              <a:gd name="T60" fmla="*/ 1503 w 1536"/>
              <a:gd name="T61" fmla="*/ 1021 h 1536"/>
              <a:gd name="T62" fmla="*/ 1336 w 1536"/>
              <a:gd name="T63" fmla="*/ 934 h 1536"/>
              <a:gd name="T64" fmla="*/ 1356 w 1536"/>
              <a:gd name="T65" fmla="*/ 704 h 1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36" h="1536">
                <a:moveTo>
                  <a:pt x="1356" y="704"/>
                </a:moveTo>
                <a:cubicBezTo>
                  <a:pt x="1536" y="647"/>
                  <a:pt x="1536" y="647"/>
                  <a:pt x="1536" y="647"/>
                </a:cubicBezTo>
                <a:cubicBezTo>
                  <a:pt x="1466" y="427"/>
                  <a:pt x="1466" y="427"/>
                  <a:pt x="1466" y="427"/>
                </a:cubicBezTo>
                <a:cubicBezTo>
                  <a:pt x="1287" y="483"/>
                  <a:pt x="1287" y="483"/>
                  <a:pt x="1287" y="483"/>
                </a:cubicBezTo>
                <a:cubicBezTo>
                  <a:pt x="1249" y="414"/>
                  <a:pt x="1198" y="354"/>
                  <a:pt x="1139" y="307"/>
                </a:cubicBezTo>
                <a:cubicBezTo>
                  <a:pt x="1226" y="140"/>
                  <a:pt x="1226" y="140"/>
                  <a:pt x="1226" y="140"/>
                </a:cubicBezTo>
                <a:cubicBezTo>
                  <a:pt x="1021" y="33"/>
                  <a:pt x="1021" y="33"/>
                  <a:pt x="1021" y="33"/>
                </a:cubicBezTo>
                <a:cubicBezTo>
                  <a:pt x="933" y="200"/>
                  <a:pt x="933" y="200"/>
                  <a:pt x="933" y="200"/>
                </a:cubicBezTo>
                <a:cubicBezTo>
                  <a:pt x="860" y="178"/>
                  <a:pt x="782" y="171"/>
                  <a:pt x="704" y="179"/>
                </a:cubicBezTo>
                <a:cubicBezTo>
                  <a:pt x="647" y="0"/>
                  <a:pt x="647" y="0"/>
                  <a:pt x="647" y="0"/>
                </a:cubicBezTo>
                <a:cubicBezTo>
                  <a:pt x="427" y="69"/>
                  <a:pt x="427" y="69"/>
                  <a:pt x="427" y="69"/>
                </a:cubicBezTo>
                <a:cubicBezTo>
                  <a:pt x="483" y="249"/>
                  <a:pt x="483" y="249"/>
                  <a:pt x="483" y="249"/>
                </a:cubicBezTo>
                <a:cubicBezTo>
                  <a:pt x="414" y="287"/>
                  <a:pt x="354" y="337"/>
                  <a:pt x="307" y="397"/>
                </a:cubicBezTo>
                <a:cubicBezTo>
                  <a:pt x="140" y="310"/>
                  <a:pt x="140" y="310"/>
                  <a:pt x="140" y="310"/>
                </a:cubicBezTo>
                <a:cubicBezTo>
                  <a:pt x="33" y="515"/>
                  <a:pt x="33" y="515"/>
                  <a:pt x="33" y="515"/>
                </a:cubicBezTo>
                <a:cubicBezTo>
                  <a:pt x="200" y="602"/>
                  <a:pt x="200" y="602"/>
                  <a:pt x="200" y="602"/>
                </a:cubicBezTo>
                <a:cubicBezTo>
                  <a:pt x="178" y="675"/>
                  <a:pt x="171" y="753"/>
                  <a:pt x="179" y="831"/>
                </a:cubicBezTo>
                <a:cubicBezTo>
                  <a:pt x="0" y="888"/>
                  <a:pt x="0" y="888"/>
                  <a:pt x="0" y="888"/>
                </a:cubicBezTo>
                <a:cubicBezTo>
                  <a:pt x="69" y="1109"/>
                  <a:pt x="69" y="1109"/>
                  <a:pt x="69" y="1109"/>
                </a:cubicBezTo>
                <a:cubicBezTo>
                  <a:pt x="249" y="1052"/>
                  <a:pt x="249" y="1052"/>
                  <a:pt x="249" y="1052"/>
                </a:cubicBezTo>
                <a:cubicBezTo>
                  <a:pt x="287" y="1121"/>
                  <a:pt x="337" y="1181"/>
                  <a:pt x="397" y="1229"/>
                </a:cubicBezTo>
                <a:cubicBezTo>
                  <a:pt x="310" y="1396"/>
                  <a:pt x="310" y="1396"/>
                  <a:pt x="310" y="1396"/>
                </a:cubicBezTo>
                <a:cubicBezTo>
                  <a:pt x="515" y="1503"/>
                  <a:pt x="515" y="1503"/>
                  <a:pt x="515" y="1503"/>
                </a:cubicBezTo>
                <a:cubicBezTo>
                  <a:pt x="602" y="1336"/>
                  <a:pt x="602" y="1336"/>
                  <a:pt x="602" y="1336"/>
                </a:cubicBezTo>
                <a:cubicBezTo>
                  <a:pt x="675" y="1357"/>
                  <a:pt x="753" y="1365"/>
                  <a:pt x="831" y="1356"/>
                </a:cubicBezTo>
                <a:cubicBezTo>
                  <a:pt x="888" y="1536"/>
                  <a:pt x="888" y="1536"/>
                  <a:pt x="888" y="1536"/>
                </a:cubicBezTo>
                <a:cubicBezTo>
                  <a:pt x="1108" y="1466"/>
                  <a:pt x="1108" y="1466"/>
                  <a:pt x="1108" y="1466"/>
                </a:cubicBezTo>
                <a:cubicBezTo>
                  <a:pt x="1052" y="1287"/>
                  <a:pt x="1052" y="1287"/>
                  <a:pt x="1052" y="1287"/>
                </a:cubicBezTo>
                <a:cubicBezTo>
                  <a:pt x="1121" y="1249"/>
                  <a:pt x="1181" y="1198"/>
                  <a:pt x="1229" y="1139"/>
                </a:cubicBezTo>
                <a:cubicBezTo>
                  <a:pt x="1396" y="1226"/>
                  <a:pt x="1396" y="1226"/>
                  <a:pt x="1396" y="1226"/>
                </a:cubicBezTo>
                <a:cubicBezTo>
                  <a:pt x="1503" y="1021"/>
                  <a:pt x="1503" y="1021"/>
                  <a:pt x="1503" y="1021"/>
                </a:cubicBezTo>
                <a:cubicBezTo>
                  <a:pt x="1336" y="934"/>
                  <a:pt x="1336" y="934"/>
                  <a:pt x="1336" y="934"/>
                </a:cubicBezTo>
                <a:cubicBezTo>
                  <a:pt x="1357" y="860"/>
                  <a:pt x="1364" y="782"/>
                  <a:pt x="1356" y="704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82000">
                <a:srgbClr val="FF0000"/>
              </a:gs>
              <a:gs pos="100000">
                <a:schemeClr val="bg1"/>
              </a:gs>
            </a:gsLst>
            <a:lin ang="14400000" scaled="0"/>
          </a:gradFill>
          <a:ln w="25400">
            <a:noFill/>
            <a:round/>
            <a:headEnd/>
            <a:tailEnd/>
          </a:ln>
          <a:effectLst/>
          <a:extLst/>
        </p:spPr>
        <p:txBody>
          <a:bodyPr vert="horz" wrap="square" lIns="82278" tIns="41139" rIns="82278" bIns="4113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1279965" y="2913711"/>
            <a:ext cx="1148836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3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文本标题</a:t>
            </a:r>
            <a:endParaRPr lang="zh-CN" altLang="en-US" sz="3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459377" y="1494224"/>
            <a:ext cx="6385987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just"/>
            <a:r>
              <a:rPr lang="zh-CN" altLang="en-US" sz="1600" dirty="0"/>
              <a:t>单击此处添加文字阐述，添加简短问题说明文字，具体说明文字在此处添加此处。单击此处添加文字阐述，添加简短问题说明文字，具体说明文字在此处添加此处。单击此处添加文字阐述，添加简短问题说明文字，具体说明文字在此处添加此处。</a:t>
            </a:r>
          </a:p>
          <a:p>
            <a:pPr algn="just"/>
            <a:endParaRPr lang="zh-CN" altLang="en-US" sz="1600" dirty="0"/>
          </a:p>
        </p:txBody>
      </p:sp>
      <p:sp>
        <p:nvSpPr>
          <p:cNvPr id="22" name="TextBox 21"/>
          <p:cNvSpPr txBox="1"/>
          <p:nvPr/>
        </p:nvSpPr>
        <p:spPr>
          <a:xfrm>
            <a:off x="4869852" y="3048837"/>
            <a:ext cx="5863965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just"/>
            <a:r>
              <a:rPr lang="zh-CN" altLang="en-US" sz="1600" dirty="0"/>
              <a:t>单击此处添加文字阐述，添加简短问题说明文字，具体说明文字在此处添加此处。单击此处添加文字阐述，添加简短问题说明文字，具体说明文字在此处添加此处。单击此处添加文字阐述，添加简短问题说明文字，具体说明文字在此处添加此处。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478807" y="4712107"/>
            <a:ext cx="6440935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just"/>
            <a:r>
              <a:rPr lang="zh-CN" altLang="en-US" sz="1600" dirty="0"/>
              <a:t>单击此处添加文字阐述，添加简短问题说明文字，具体说明文字在此处添加此处。单击此处添加文字阐述，添加简短问题说明文字，具体说明文字在此处添加此处。单击此处添加文字阐述，添加简短问题说明文字，具体说明文字在此处添加此处。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2680297" y="1615242"/>
            <a:ext cx="796811" cy="675538"/>
            <a:chOff x="3857213" y="4201732"/>
            <a:chExt cx="1100927" cy="933369"/>
          </a:xfrm>
        </p:grpSpPr>
        <p:sp>
          <p:nvSpPr>
            <p:cNvPr id="25" name="椭圆 24"/>
            <p:cNvSpPr/>
            <p:nvPr/>
          </p:nvSpPr>
          <p:spPr>
            <a:xfrm>
              <a:off x="3920075" y="4201732"/>
              <a:ext cx="933369" cy="93336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651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857213" y="4221562"/>
              <a:ext cx="1100927" cy="807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242050" y="2841327"/>
            <a:ext cx="972232" cy="824261"/>
            <a:chOff x="3836296" y="4201732"/>
            <a:chExt cx="1100927" cy="933369"/>
          </a:xfrm>
        </p:grpSpPr>
        <p:sp>
          <p:nvSpPr>
            <p:cNvPr id="28" name="椭圆 27"/>
            <p:cNvSpPr/>
            <p:nvPr/>
          </p:nvSpPr>
          <p:spPr>
            <a:xfrm>
              <a:off x="3920075" y="4201732"/>
              <a:ext cx="933369" cy="93336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651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836296" y="4259104"/>
              <a:ext cx="1100927" cy="8184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592517" y="4484912"/>
            <a:ext cx="1153492" cy="977934"/>
            <a:chOff x="3836296" y="4201734"/>
            <a:chExt cx="1100927" cy="933369"/>
          </a:xfrm>
        </p:grpSpPr>
        <p:sp>
          <p:nvSpPr>
            <p:cNvPr id="31" name="椭圆 30"/>
            <p:cNvSpPr/>
            <p:nvPr/>
          </p:nvSpPr>
          <p:spPr>
            <a:xfrm>
              <a:off x="3920076" y="4201734"/>
              <a:ext cx="933370" cy="93336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651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836296" y="4259104"/>
              <a:ext cx="1100927" cy="7931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5" name="Rectangle 2"/>
          <p:cNvSpPr>
            <a:spLocks noChangeArrowheads="1"/>
          </p:cNvSpPr>
          <p:nvPr/>
        </p:nvSpPr>
        <p:spPr bwMode="auto">
          <a:xfrm>
            <a:off x="1129159" y="213172"/>
            <a:ext cx="748632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 请输入第一部分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标题（文字可编辑）</a:t>
            </a:r>
            <a:endParaRPr lang="en-US" altLang="zh-CN" b="1" dirty="0"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1182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9" presetID="2" presetClass="entr" presetSubtype="2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0" presetID="8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1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2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3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4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5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6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47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/>
          <p:bldP spid="21" grpId="0"/>
          <p:bldP spid="22" grpId="0"/>
          <p:bldP spid="23" grpId="0"/>
          <p:bldP spid="3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0" presetID="8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1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2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3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4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5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6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47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/>
          <p:bldP spid="21" grpId="0"/>
          <p:bldP spid="22" grpId="0"/>
          <p:bldP spid="23" grpId="0"/>
          <p:bldP spid="35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2"/>
          <p:cNvSpPr>
            <a:spLocks noChangeArrowheads="1"/>
          </p:cNvSpPr>
          <p:nvPr/>
        </p:nvSpPr>
        <p:spPr bwMode="auto">
          <a:xfrm>
            <a:off x="1129159" y="213172"/>
            <a:ext cx="748632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 请输入第一部分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标题（文字可编辑）</a:t>
            </a:r>
            <a:endParaRPr lang="en-US" altLang="zh-CN" b="1" dirty="0"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  <p:sp>
        <p:nvSpPr>
          <p:cNvPr id="34" name="Rectangle 9"/>
          <p:cNvSpPr>
            <a:spLocks noChangeArrowheads="1"/>
          </p:cNvSpPr>
          <p:nvPr/>
        </p:nvSpPr>
        <p:spPr bwMode="auto">
          <a:xfrm>
            <a:off x="3" y="4515022"/>
            <a:ext cx="12182452" cy="81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91319" tIns="45659" rIns="91319" bIns="45659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 sz="3200"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  <p:sp>
        <p:nvSpPr>
          <p:cNvPr id="35" name="Rectangle 11"/>
          <p:cNvSpPr>
            <a:spLocks noChangeArrowheads="1"/>
          </p:cNvSpPr>
          <p:nvPr/>
        </p:nvSpPr>
        <p:spPr bwMode="auto">
          <a:xfrm>
            <a:off x="622598" y="4515025"/>
            <a:ext cx="11113341" cy="682783"/>
          </a:xfrm>
          <a:prstGeom prst="rect">
            <a:avLst/>
          </a:prstGeom>
          <a:gradFill>
            <a:gsLst>
              <a:gs pos="0">
                <a:srgbClr val="C00000"/>
              </a:gs>
              <a:gs pos="77000">
                <a:srgbClr val="FF00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4400000" scaled="0"/>
          </a:gradFill>
          <a:ln>
            <a:noFill/>
          </a:ln>
          <a:extLst/>
        </p:spPr>
        <p:txBody>
          <a:bodyPr lIns="91319" tIns="45659" rIns="91319" bIns="45659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 sz="3200"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  <p:sp>
        <p:nvSpPr>
          <p:cNvPr id="36" name="矩形 38"/>
          <p:cNvSpPr>
            <a:spLocks noChangeArrowheads="1"/>
          </p:cNvSpPr>
          <p:nvPr/>
        </p:nvSpPr>
        <p:spPr bwMode="auto">
          <a:xfrm>
            <a:off x="1395241" y="4624587"/>
            <a:ext cx="1659169" cy="446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11" tIns="45655" rIns="91311" bIns="4565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3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文本标题一</a:t>
            </a:r>
            <a:endParaRPr lang="en-US" altLang="zh-CN" sz="23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7" name="矩形 51"/>
          <p:cNvSpPr>
            <a:spLocks noChangeArrowheads="1"/>
          </p:cNvSpPr>
          <p:nvPr/>
        </p:nvSpPr>
        <p:spPr bwMode="auto">
          <a:xfrm>
            <a:off x="5061347" y="4624587"/>
            <a:ext cx="1659199" cy="446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11" tIns="45655" rIns="91311" bIns="4565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3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文本标题二</a:t>
            </a:r>
            <a:endParaRPr lang="en-US" altLang="zh-CN" sz="23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8" name="矩形 53"/>
          <p:cNvSpPr>
            <a:spLocks noChangeArrowheads="1"/>
          </p:cNvSpPr>
          <p:nvPr/>
        </p:nvSpPr>
        <p:spPr bwMode="auto">
          <a:xfrm>
            <a:off x="8962219" y="4624587"/>
            <a:ext cx="1659199" cy="446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11" tIns="45655" rIns="91311" bIns="4565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3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文本标题三</a:t>
            </a:r>
            <a:endParaRPr lang="en-US" altLang="zh-CN" sz="23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9" name="矩形 47"/>
          <p:cNvSpPr>
            <a:spLocks noChangeArrowheads="1"/>
          </p:cNvSpPr>
          <p:nvPr/>
        </p:nvSpPr>
        <p:spPr bwMode="auto">
          <a:xfrm>
            <a:off x="871534" y="5262910"/>
            <a:ext cx="2928352" cy="831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91311" tIns="45655" rIns="91311" bIns="45655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lvl="0" algn="just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方正兰亭纤黑简体"/>
              </a:rPr>
              <a:t>单击此处添加文字阐述，添加简短问题说明文字，具体说明文字在此处添加此处。</a:t>
            </a:r>
          </a:p>
        </p:txBody>
      </p: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4727054" y="5262910"/>
            <a:ext cx="2928352" cy="831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91311" tIns="45655" rIns="91311" bIns="45655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lvl="0" algn="just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方正兰亭纤黑简体"/>
              </a:rPr>
              <a:t>单击此处添加文字阐述，添加简短问题说明文字，具体说明文字在此处添加此处。</a:t>
            </a:r>
          </a:p>
        </p:txBody>
      </p:sp>
      <p:sp>
        <p:nvSpPr>
          <p:cNvPr id="41" name="矩形 47"/>
          <p:cNvSpPr>
            <a:spLocks noChangeArrowheads="1"/>
          </p:cNvSpPr>
          <p:nvPr/>
        </p:nvSpPr>
        <p:spPr bwMode="auto">
          <a:xfrm>
            <a:off x="8452893" y="5262910"/>
            <a:ext cx="2970905" cy="831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91311" tIns="45655" rIns="91311" bIns="45655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lvl="0" algn="just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方正兰亭纤黑简体"/>
              </a:rPr>
              <a:t>单击此处添加文字阐述，添加简短问题说明文字，具体说明文字在此处添加此处。</a:t>
            </a:r>
          </a:p>
        </p:txBody>
      </p:sp>
      <p:sp>
        <p:nvSpPr>
          <p:cNvPr id="42" name="矩形 47"/>
          <p:cNvSpPr>
            <a:spLocks noChangeArrowheads="1"/>
          </p:cNvSpPr>
          <p:nvPr/>
        </p:nvSpPr>
        <p:spPr bwMode="auto">
          <a:xfrm>
            <a:off x="714840" y="1226710"/>
            <a:ext cx="11021099" cy="978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91311" tIns="45655" rIns="91311" bIns="45655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just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1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方正兰亭纤黑简体"/>
              </a:rPr>
              <a:t>    单击此处添加文字阐述，添加简短问题说明文字，具体说明文字在此处添加此处。单击此处添加文字阐述，添加简短问题说明文字，具体说明文字在此处添加此处。单击此处添加文字阐述，添加简短问题说明文字，具体说明文字在此处添加此处。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790687" y="2320800"/>
            <a:ext cx="3229305" cy="2118463"/>
            <a:chOff x="1558702" y="1056765"/>
            <a:chExt cx="3229305" cy="2118463"/>
          </a:xfrm>
        </p:grpSpPr>
        <p:pic>
          <p:nvPicPr>
            <p:cNvPr id="44" name="Picture 40" descr="相片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68" t="1877" r="7607" b="7428"/>
            <a:stretch>
              <a:fillRect/>
            </a:stretch>
          </p:blipFill>
          <p:spPr bwMode="auto">
            <a:xfrm>
              <a:off x="1558702" y="1056765"/>
              <a:ext cx="3229305" cy="21184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5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023817" y="1264029"/>
              <a:ext cx="2319813" cy="1739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6" name="组合 45"/>
          <p:cNvGrpSpPr/>
          <p:nvPr/>
        </p:nvGrpSpPr>
        <p:grpSpPr>
          <a:xfrm>
            <a:off x="4594093" y="2292395"/>
            <a:ext cx="3229305" cy="2118463"/>
            <a:chOff x="4943078" y="1028360"/>
            <a:chExt cx="3229305" cy="2118463"/>
          </a:xfrm>
        </p:grpSpPr>
        <p:pic>
          <p:nvPicPr>
            <p:cNvPr id="47" name="Picture 40" descr="相片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68" t="1877" r="7607" b="7428"/>
            <a:stretch>
              <a:fillRect/>
            </a:stretch>
          </p:blipFill>
          <p:spPr bwMode="auto">
            <a:xfrm>
              <a:off x="4943078" y="1028360"/>
              <a:ext cx="3229305" cy="21184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8" name="Picture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316892" y="1293862"/>
              <a:ext cx="2470624" cy="1644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9" name="组合 48"/>
          <p:cNvGrpSpPr/>
          <p:nvPr/>
        </p:nvGrpSpPr>
        <p:grpSpPr>
          <a:xfrm>
            <a:off x="8338509" y="2266157"/>
            <a:ext cx="3229305" cy="2118463"/>
            <a:chOff x="8314436" y="1023299"/>
            <a:chExt cx="3229305" cy="2118463"/>
          </a:xfrm>
        </p:grpSpPr>
        <p:pic>
          <p:nvPicPr>
            <p:cNvPr id="50" name="Picture 40" descr="相片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68" t="1877" r="7607" b="7428"/>
            <a:stretch>
              <a:fillRect/>
            </a:stretch>
          </p:blipFill>
          <p:spPr bwMode="auto">
            <a:xfrm>
              <a:off x="8314436" y="1023299"/>
              <a:ext cx="3229305" cy="21184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" name="Picture 1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663421" y="1250832"/>
              <a:ext cx="2520280" cy="1644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473933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5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5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750"/>
                            </p:stCondLst>
                            <p:childTnLst>
                              <p:par>
                                <p:cTn id="4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5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5" grpId="0" animBg="1"/>
      <p:bldP spid="36" grpId="0" bldLvl="0" autoUpdateAnimBg="0"/>
      <p:bldP spid="37" grpId="0" bldLvl="0" autoUpdateAnimBg="0"/>
      <p:bldP spid="38" grpId="0" bldLvl="0" autoUpdateAnimBg="0"/>
      <p:bldP spid="39" grpId="0" bldLvl="0" autoUpdateAnimBg="0"/>
      <p:bldP spid="40" grpId="0" bldLvl="0" autoUpdateAnimBg="0"/>
      <p:bldP spid="41" grpId="0" bldLvl="0" autoUpdateAnimBg="0"/>
      <p:bldP spid="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Freeform 6"/>
          <p:cNvSpPr>
            <a:spLocks/>
          </p:cNvSpPr>
          <p:nvPr/>
        </p:nvSpPr>
        <p:spPr bwMode="auto">
          <a:xfrm>
            <a:off x="8579160" y="1697634"/>
            <a:ext cx="1116444" cy="1116444"/>
          </a:xfrm>
          <a:custGeom>
            <a:avLst/>
            <a:gdLst>
              <a:gd name="T0" fmla="*/ 242 w 242"/>
              <a:gd name="T1" fmla="*/ 94 h 242"/>
              <a:gd name="T2" fmla="*/ 137 w 242"/>
              <a:gd name="T3" fmla="*/ 137 h 242"/>
              <a:gd name="T4" fmla="*/ 94 w 242"/>
              <a:gd name="T5" fmla="*/ 242 h 242"/>
              <a:gd name="T6" fmla="*/ 0 w 242"/>
              <a:gd name="T7" fmla="*/ 242 h 242"/>
              <a:gd name="T8" fmla="*/ 71 w 242"/>
              <a:gd name="T9" fmla="*/ 71 h 242"/>
              <a:gd name="T10" fmla="*/ 242 w 242"/>
              <a:gd name="T11" fmla="*/ 0 h 242"/>
              <a:gd name="T12" fmla="*/ 242 w 242"/>
              <a:gd name="T13" fmla="*/ 94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242" y="94"/>
                </a:moveTo>
                <a:cubicBezTo>
                  <a:pt x="201" y="94"/>
                  <a:pt x="164" y="111"/>
                  <a:pt x="137" y="137"/>
                </a:cubicBezTo>
                <a:cubicBezTo>
                  <a:pt x="110" y="164"/>
                  <a:pt x="94" y="201"/>
                  <a:pt x="94" y="242"/>
                </a:cubicBezTo>
                <a:cubicBezTo>
                  <a:pt x="0" y="242"/>
                  <a:pt x="0" y="242"/>
                  <a:pt x="0" y="242"/>
                </a:cubicBezTo>
                <a:cubicBezTo>
                  <a:pt x="0" y="175"/>
                  <a:pt x="27" y="115"/>
                  <a:pt x="71" y="71"/>
                </a:cubicBezTo>
                <a:cubicBezTo>
                  <a:pt x="115" y="28"/>
                  <a:pt x="175" y="0"/>
                  <a:pt x="242" y="0"/>
                </a:cubicBezTo>
                <a:lnTo>
                  <a:pt x="242" y="94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5" name="Freeform 7"/>
          <p:cNvSpPr>
            <a:spLocks/>
          </p:cNvSpPr>
          <p:nvPr/>
        </p:nvSpPr>
        <p:spPr bwMode="auto">
          <a:xfrm>
            <a:off x="7894825" y="2814078"/>
            <a:ext cx="1118399" cy="1118399"/>
          </a:xfrm>
          <a:custGeom>
            <a:avLst/>
            <a:gdLst>
              <a:gd name="T0" fmla="*/ 0 w 242"/>
              <a:gd name="T1" fmla="*/ 148 h 242"/>
              <a:gd name="T2" fmla="*/ 105 w 242"/>
              <a:gd name="T3" fmla="*/ 105 h 242"/>
              <a:gd name="T4" fmla="*/ 148 w 242"/>
              <a:gd name="T5" fmla="*/ 0 h 242"/>
              <a:gd name="T6" fmla="*/ 242 w 242"/>
              <a:gd name="T7" fmla="*/ 0 h 242"/>
              <a:gd name="T8" fmla="*/ 171 w 242"/>
              <a:gd name="T9" fmla="*/ 171 h 242"/>
              <a:gd name="T10" fmla="*/ 0 w 242"/>
              <a:gd name="T11" fmla="*/ 242 h 242"/>
              <a:gd name="T12" fmla="*/ 0 w 242"/>
              <a:gd name="T13" fmla="*/ 148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0" y="148"/>
                </a:moveTo>
                <a:cubicBezTo>
                  <a:pt x="41" y="148"/>
                  <a:pt x="78" y="132"/>
                  <a:pt x="105" y="105"/>
                </a:cubicBezTo>
                <a:cubicBezTo>
                  <a:pt x="132" y="78"/>
                  <a:pt x="148" y="41"/>
                  <a:pt x="148" y="0"/>
                </a:cubicBezTo>
                <a:cubicBezTo>
                  <a:pt x="242" y="0"/>
                  <a:pt x="242" y="0"/>
                  <a:pt x="242" y="0"/>
                </a:cubicBezTo>
                <a:cubicBezTo>
                  <a:pt x="242" y="67"/>
                  <a:pt x="215" y="127"/>
                  <a:pt x="171" y="171"/>
                </a:cubicBezTo>
                <a:cubicBezTo>
                  <a:pt x="127" y="215"/>
                  <a:pt x="67" y="242"/>
                  <a:pt x="0" y="242"/>
                </a:cubicBezTo>
                <a:lnTo>
                  <a:pt x="0" y="148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6" name="Freeform 8"/>
          <p:cNvSpPr>
            <a:spLocks/>
          </p:cNvSpPr>
          <p:nvPr/>
        </p:nvSpPr>
        <p:spPr bwMode="auto">
          <a:xfrm>
            <a:off x="6782291" y="2814078"/>
            <a:ext cx="1112534" cy="1118399"/>
          </a:xfrm>
          <a:custGeom>
            <a:avLst/>
            <a:gdLst>
              <a:gd name="T0" fmla="*/ 241 w 241"/>
              <a:gd name="T1" fmla="*/ 242 h 242"/>
              <a:gd name="T2" fmla="*/ 70 w 241"/>
              <a:gd name="T3" fmla="*/ 171 h 242"/>
              <a:gd name="T4" fmla="*/ 0 w 241"/>
              <a:gd name="T5" fmla="*/ 0 h 242"/>
              <a:gd name="T6" fmla="*/ 93 w 241"/>
              <a:gd name="T7" fmla="*/ 0 h 242"/>
              <a:gd name="T8" fmla="*/ 136 w 241"/>
              <a:gd name="T9" fmla="*/ 105 h 242"/>
              <a:gd name="T10" fmla="*/ 241 w 241"/>
              <a:gd name="T11" fmla="*/ 148 h 242"/>
              <a:gd name="T12" fmla="*/ 241 w 241"/>
              <a:gd name="T13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241" y="242"/>
                </a:moveTo>
                <a:cubicBezTo>
                  <a:pt x="174" y="242"/>
                  <a:pt x="114" y="215"/>
                  <a:pt x="70" y="171"/>
                </a:cubicBezTo>
                <a:cubicBezTo>
                  <a:pt x="27" y="127"/>
                  <a:pt x="0" y="67"/>
                  <a:pt x="0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41"/>
                  <a:pt x="110" y="78"/>
                  <a:pt x="136" y="105"/>
                </a:cubicBezTo>
                <a:cubicBezTo>
                  <a:pt x="163" y="132"/>
                  <a:pt x="200" y="148"/>
                  <a:pt x="241" y="148"/>
                </a:cubicBezTo>
                <a:lnTo>
                  <a:pt x="241" y="242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7" name="Freeform 9"/>
          <p:cNvSpPr>
            <a:spLocks/>
          </p:cNvSpPr>
          <p:nvPr/>
        </p:nvSpPr>
        <p:spPr bwMode="auto">
          <a:xfrm>
            <a:off x="6094045" y="1697634"/>
            <a:ext cx="1116444" cy="1116444"/>
          </a:xfrm>
          <a:custGeom>
            <a:avLst/>
            <a:gdLst>
              <a:gd name="T0" fmla="*/ 0 w 242"/>
              <a:gd name="T1" fmla="*/ 0 h 242"/>
              <a:gd name="T2" fmla="*/ 171 w 242"/>
              <a:gd name="T3" fmla="*/ 71 h 242"/>
              <a:gd name="T4" fmla="*/ 242 w 242"/>
              <a:gd name="T5" fmla="*/ 242 h 242"/>
              <a:gd name="T6" fmla="*/ 149 w 242"/>
              <a:gd name="T7" fmla="*/ 242 h 242"/>
              <a:gd name="T8" fmla="*/ 105 w 242"/>
              <a:gd name="T9" fmla="*/ 137 h 242"/>
              <a:gd name="T10" fmla="*/ 0 w 242"/>
              <a:gd name="T11" fmla="*/ 94 h 242"/>
              <a:gd name="T12" fmla="*/ 0 w 242"/>
              <a:gd name="T13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0" y="0"/>
                </a:moveTo>
                <a:cubicBezTo>
                  <a:pt x="67" y="0"/>
                  <a:pt x="127" y="28"/>
                  <a:pt x="171" y="71"/>
                </a:cubicBezTo>
                <a:cubicBezTo>
                  <a:pt x="215" y="115"/>
                  <a:pt x="242" y="175"/>
                  <a:pt x="242" y="242"/>
                </a:cubicBezTo>
                <a:cubicBezTo>
                  <a:pt x="149" y="242"/>
                  <a:pt x="149" y="242"/>
                  <a:pt x="149" y="242"/>
                </a:cubicBezTo>
                <a:cubicBezTo>
                  <a:pt x="149" y="201"/>
                  <a:pt x="132" y="164"/>
                  <a:pt x="105" y="137"/>
                </a:cubicBezTo>
                <a:cubicBezTo>
                  <a:pt x="78" y="111"/>
                  <a:pt x="41" y="94"/>
                  <a:pt x="0" y="94"/>
                </a:cubicBez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8" name="Freeform 10"/>
          <p:cNvSpPr>
            <a:spLocks/>
          </p:cNvSpPr>
          <p:nvPr/>
        </p:nvSpPr>
        <p:spPr bwMode="auto">
          <a:xfrm>
            <a:off x="4981512" y="1697634"/>
            <a:ext cx="1112534" cy="1116444"/>
          </a:xfrm>
          <a:custGeom>
            <a:avLst/>
            <a:gdLst>
              <a:gd name="T0" fmla="*/ 241 w 241"/>
              <a:gd name="T1" fmla="*/ 94 h 242"/>
              <a:gd name="T2" fmla="*/ 137 w 241"/>
              <a:gd name="T3" fmla="*/ 137 h 242"/>
              <a:gd name="T4" fmla="*/ 93 w 241"/>
              <a:gd name="T5" fmla="*/ 242 h 242"/>
              <a:gd name="T6" fmla="*/ 0 w 241"/>
              <a:gd name="T7" fmla="*/ 242 h 242"/>
              <a:gd name="T8" fmla="*/ 71 w 241"/>
              <a:gd name="T9" fmla="*/ 71 h 242"/>
              <a:gd name="T10" fmla="*/ 241 w 241"/>
              <a:gd name="T11" fmla="*/ 0 h 242"/>
              <a:gd name="T12" fmla="*/ 241 w 241"/>
              <a:gd name="T13" fmla="*/ 94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241" y="94"/>
                </a:moveTo>
                <a:cubicBezTo>
                  <a:pt x="200" y="94"/>
                  <a:pt x="163" y="111"/>
                  <a:pt x="137" y="137"/>
                </a:cubicBezTo>
                <a:cubicBezTo>
                  <a:pt x="110" y="164"/>
                  <a:pt x="93" y="201"/>
                  <a:pt x="93" y="242"/>
                </a:cubicBezTo>
                <a:cubicBezTo>
                  <a:pt x="0" y="242"/>
                  <a:pt x="0" y="242"/>
                  <a:pt x="0" y="242"/>
                </a:cubicBezTo>
                <a:cubicBezTo>
                  <a:pt x="0" y="175"/>
                  <a:pt x="27" y="115"/>
                  <a:pt x="71" y="71"/>
                </a:cubicBezTo>
                <a:cubicBezTo>
                  <a:pt x="114" y="28"/>
                  <a:pt x="175" y="0"/>
                  <a:pt x="241" y="0"/>
                </a:cubicBezTo>
                <a:lnTo>
                  <a:pt x="241" y="9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9" name="Freeform 11"/>
          <p:cNvSpPr>
            <a:spLocks/>
          </p:cNvSpPr>
          <p:nvPr/>
        </p:nvSpPr>
        <p:spPr bwMode="auto">
          <a:xfrm>
            <a:off x="4981512" y="2814078"/>
            <a:ext cx="1112534" cy="1118399"/>
          </a:xfrm>
          <a:custGeom>
            <a:avLst/>
            <a:gdLst>
              <a:gd name="T0" fmla="*/ 241 w 241"/>
              <a:gd name="T1" fmla="*/ 242 h 242"/>
              <a:gd name="T2" fmla="*/ 71 w 241"/>
              <a:gd name="T3" fmla="*/ 171 h 242"/>
              <a:gd name="T4" fmla="*/ 0 w 241"/>
              <a:gd name="T5" fmla="*/ 0 h 242"/>
              <a:gd name="T6" fmla="*/ 93 w 241"/>
              <a:gd name="T7" fmla="*/ 0 h 242"/>
              <a:gd name="T8" fmla="*/ 137 w 241"/>
              <a:gd name="T9" fmla="*/ 105 h 242"/>
              <a:gd name="T10" fmla="*/ 241 w 241"/>
              <a:gd name="T11" fmla="*/ 148 h 242"/>
              <a:gd name="T12" fmla="*/ 241 w 241"/>
              <a:gd name="T13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241" y="242"/>
                </a:moveTo>
                <a:cubicBezTo>
                  <a:pt x="175" y="242"/>
                  <a:pt x="114" y="215"/>
                  <a:pt x="71" y="171"/>
                </a:cubicBezTo>
                <a:cubicBezTo>
                  <a:pt x="27" y="127"/>
                  <a:pt x="0" y="67"/>
                  <a:pt x="0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41"/>
                  <a:pt x="110" y="78"/>
                  <a:pt x="137" y="105"/>
                </a:cubicBezTo>
                <a:cubicBezTo>
                  <a:pt x="163" y="132"/>
                  <a:pt x="200" y="148"/>
                  <a:pt x="241" y="148"/>
                </a:cubicBezTo>
                <a:lnTo>
                  <a:pt x="241" y="242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0" name="Freeform 12"/>
          <p:cNvSpPr>
            <a:spLocks/>
          </p:cNvSpPr>
          <p:nvPr/>
        </p:nvSpPr>
        <p:spPr bwMode="auto">
          <a:xfrm>
            <a:off x="6094045" y="3498414"/>
            <a:ext cx="1116444" cy="1116444"/>
          </a:xfrm>
          <a:custGeom>
            <a:avLst/>
            <a:gdLst>
              <a:gd name="T0" fmla="*/ 0 w 242"/>
              <a:gd name="T1" fmla="*/ 0 h 242"/>
              <a:gd name="T2" fmla="*/ 171 w 242"/>
              <a:gd name="T3" fmla="*/ 71 h 242"/>
              <a:gd name="T4" fmla="*/ 242 w 242"/>
              <a:gd name="T5" fmla="*/ 242 h 242"/>
              <a:gd name="T6" fmla="*/ 149 w 242"/>
              <a:gd name="T7" fmla="*/ 242 h 242"/>
              <a:gd name="T8" fmla="*/ 105 w 242"/>
              <a:gd name="T9" fmla="*/ 137 h 242"/>
              <a:gd name="T10" fmla="*/ 0 w 242"/>
              <a:gd name="T11" fmla="*/ 94 h 242"/>
              <a:gd name="T12" fmla="*/ 0 w 242"/>
              <a:gd name="T13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0" y="0"/>
                </a:moveTo>
                <a:cubicBezTo>
                  <a:pt x="67" y="0"/>
                  <a:pt x="127" y="27"/>
                  <a:pt x="171" y="71"/>
                </a:cubicBezTo>
                <a:cubicBezTo>
                  <a:pt x="215" y="115"/>
                  <a:pt x="242" y="175"/>
                  <a:pt x="242" y="242"/>
                </a:cubicBezTo>
                <a:cubicBezTo>
                  <a:pt x="149" y="242"/>
                  <a:pt x="149" y="242"/>
                  <a:pt x="149" y="242"/>
                </a:cubicBezTo>
                <a:cubicBezTo>
                  <a:pt x="149" y="201"/>
                  <a:pt x="132" y="164"/>
                  <a:pt x="105" y="137"/>
                </a:cubicBezTo>
                <a:cubicBezTo>
                  <a:pt x="78" y="110"/>
                  <a:pt x="41" y="94"/>
                  <a:pt x="0" y="94"/>
                </a:cubicBez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1" name="Freeform 13"/>
          <p:cNvSpPr>
            <a:spLocks/>
          </p:cNvSpPr>
          <p:nvPr/>
        </p:nvSpPr>
        <p:spPr bwMode="auto">
          <a:xfrm>
            <a:off x="6094045" y="4614857"/>
            <a:ext cx="1116444" cy="1118399"/>
          </a:xfrm>
          <a:custGeom>
            <a:avLst/>
            <a:gdLst>
              <a:gd name="T0" fmla="*/ 0 w 242"/>
              <a:gd name="T1" fmla="*/ 148 h 242"/>
              <a:gd name="T2" fmla="*/ 105 w 242"/>
              <a:gd name="T3" fmla="*/ 105 h 242"/>
              <a:gd name="T4" fmla="*/ 149 w 242"/>
              <a:gd name="T5" fmla="*/ 0 h 242"/>
              <a:gd name="T6" fmla="*/ 242 w 242"/>
              <a:gd name="T7" fmla="*/ 0 h 242"/>
              <a:gd name="T8" fmla="*/ 171 w 242"/>
              <a:gd name="T9" fmla="*/ 171 h 242"/>
              <a:gd name="T10" fmla="*/ 0 w 242"/>
              <a:gd name="T11" fmla="*/ 242 h 242"/>
              <a:gd name="T12" fmla="*/ 0 w 242"/>
              <a:gd name="T13" fmla="*/ 148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0" y="148"/>
                </a:moveTo>
                <a:cubicBezTo>
                  <a:pt x="41" y="148"/>
                  <a:pt x="78" y="131"/>
                  <a:pt x="105" y="105"/>
                </a:cubicBezTo>
                <a:cubicBezTo>
                  <a:pt x="132" y="78"/>
                  <a:pt x="149" y="41"/>
                  <a:pt x="149" y="0"/>
                </a:cubicBezTo>
                <a:cubicBezTo>
                  <a:pt x="242" y="0"/>
                  <a:pt x="242" y="0"/>
                  <a:pt x="242" y="0"/>
                </a:cubicBezTo>
                <a:cubicBezTo>
                  <a:pt x="242" y="67"/>
                  <a:pt x="215" y="127"/>
                  <a:pt x="171" y="171"/>
                </a:cubicBezTo>
                <a:cubicBezTo>
                  <a:pt x="127" y="215"/>
                  <a:pt x="67" y="242"/>
                  <a:pt x="0" y="242"/>
                </a:cubicBezTo>
                <a:lnTo>
                  <a:pt x="0" y="148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2" name="Freeform 14"/>
          <p:cNvSpPr>
            <a:spLocks/>
          </p:cNvSpPr>
          <p:nvPr/>
        </p:nvSpPr>
        <p:spPr bwMode="auto">
          <a:xfrm>
            <a:off x="4981512" y="4614857"/>
            <a:ext cx="1112534" cy="1118399"/>
          </a:xfrm>
          <a:custGeom>
            <a:avLst/>
            <a:gdLst>
              <a:gd name="T0" fmla="*/ 241 w 241"/>
              <a:gd name="T1" fmla="*/ 242 h 242"/>
              <a:gd name="T2" fmla="*/ 71 w 241"/>
              <a:gd name="T3" fmla="*/ 171 h 242"/>
              <a:gd name="T4" fmla="*/ 0 w 241"/>
              <a:gd name="T5" fmla="*/ 0 h 242"/>
              <a:gd name="T6" fmla="*/ 93 w 241"/>
              <a:gd name="T7" fmla="*/ 0 h 242"/>
              <a:gd name="T8" fmla="*/ 137 w 241"/>
              <a:gd name="T9" fmla="*/ 105 h 242"/>
              <a:gd name="T10" fmla="*/ 241 w 241"/>
              <a:gd name="T11" fmla="*/ 148 h 242"/>
              <a:gd name="T12" fmla="*/ 241 w 241"/>
              <a:gd name="T13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241" y="242"/>
                </a:moveTo>
                <a:cubicBezTo>
                  <a:pt x="175" y="242"/>
                  <a:pt x="114" y="215"/>
                  <a:pt x="71" y="171"/>
                </a:cubicBezTo>
                <a:cubicBezTo>
                  <a:pt x="27" y="127"/>
                  <a:pt x="0" y="67"/>
                  <a:pt x="0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41"/>
                  <a:pt x="110" y="78"/>
                  <a:pt x="137" y="105"/>
                </a:cubicBezTo>
                <a:cubicBezTo>
                  <a:pt x="163" y="131"/>
                  <a:pt x="200" y="148"/>
                  <a:pt x="241" y="148"/>
                </a:cubicBezTo>
                <a:lnTo>
                  <a:pt x="241" y="242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3" name="Freeform 15"/>
          <p:cNvSpPr>
            <a:spLocks/>
          </p:cNvSpPr>
          <p:nvPr/>
        </p:nvSpPr>
        <p:spPr bwMode="auto">
          <a:xfrm>
            <a:off x="4297177" y="3498414"/>
            <a:ext cx="1112534" cy="1116444"/>
          </a:xfrm>
          <a:custGeom>
            <a:avLst/>
            <a:gdLst>
              <a:gd name="T0" fmla="*/ 0 w 241"/>
              <a:gd name="T1" fmla="*/ 0 h 242"/>
              <a:gd name="T2" fmla="*/ 170 w 241"/>
              <a:gd name="T3" fmla="*/ 71 h 242"/>
              <a:gd name="T4" fmla="*/ 241 w 241"/>
              <a:gd name="T5" fmla="*/ 242 h 242"/>
              <a:gd name="T6" fmla="*/ 148 w 241"/>
              <a:gd name="T7" fmla="*/ 242 h 242"/>
              <a:gd name="T8" fmla="*/ 104 w 241"/>
              <a:gd name="T9" fmla="*/ 137 h 242"/>
              <a:gd name="T10" fmla="*/ 0 w 241"/>
              <a:gd name="T11" fmla="*/ 94 h 242"/>
              <a:gd name="T12" fmla="*/ 0 w 241"/>
              <a:gd name="T13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0" y="0"/>
                </a:moveTo>
                <a:cubicBezTo>
                  <a:pt x="66" y="0"/>
                  <a:pt x="127" y="27"/>
                  <a:pt x="170" y="71"/>
                </a:cubicBezTo>
                <a:cubicBezTo>
                  <a:pt x="214" y="115"/>
                  <a:pt x="241" y="175"/>
                  <a:pt x="241" y="242"/>
                </a:cubicBezTo>
                <a:cubicBezTo>
                  <a:pt x="148" y="242"/>
                  <a:pt x="148" y="242"/>
                  <a:pt x="148" y="242"/>
                </a:cubicBezTo>
                <a:cubicBezTo>
                  <a:pt x="148" y="201"/>
                  <a:pt x="131" y="164"/>
                  <a:pt x="104" y="137"/>
                </a:cubicBezTo>
                <a:cubicBezTo>
                  <a:pt x="78" y="110"/>
                  <a:pt x="40" y="94"/>
                  <a:pt x="0" y="9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4" name="Freeform 16"/>
          <p:cNvSpPr>
            <a:spLocks/>
          </p:cNvSpPr>
          <p:nvPr/>
        </p:nvSpPr>
        <p:spPr bwMode="auto">
          <a:xfrm>
            <a:off x="3178778" y="3498414"/>
            <a:ext cx="1118399" cy="1116444"/>
          </a:xfrm>
          <a:custGeom>
            <a:avLst/>
            <a:gdLst>
              <a:gd name="T0" fmla="*/ 242 w 242"/>
              <a:gd name="T1" fmla="*/ 94 h 242"/>
              <a:gd name="T2" fmla="*/ 137 w 242"/>
              <a:gd name="T3" fmla="*/ 137 h 242"/>
              <a:gd name="T4" fmla="*/ 93 w 242"/>
              <a:gd name="T5" fmla="*/ 242 h 242"/>
              <a:gd name="T6" fmla="*/ 0 w 242"/>
              <a:gd name="T7" fmla="*/ 242 h 242"/>
              <a:gd name="T8" fmla="*/ 71 w 242"/>
              <a:gd name="T9" fmla="*/ 71 h 242"/>
              <a:gd name="T10" fmla="*/ 242 w 242"/>
              <a:gd name="T11" fmla="*/ 0 h 242"/>
              <a:gd name="T12" fmla="*/ 242 w 242"/>
              <a:gd name="T13" fmla="*/ 94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242" y="94"/>
                </a:moveTo>
                <a:cubicBezTo>
                  <a:pt x="201" y="94"/>
                  <a:pt x="164" y="110"/>
                  <a:pt x="137" y="137"/>
                </a:cubicBezTo>
                <a:cubicBezTo>
                  <a:pt x="110" y="164"/>
                  <a:pt x="93" y="201"/>
                  <a:pt x="93" y="242"/>
                </a:cubicBezTo>
                <a:cubicBezTo>
                  <a:pt x="0" y="242"/>
                  <a:pt x="0" y="242"/>
                  <a:pt x="0" y="242"/>
                </a:cubicBezTo>
                <a:cubicBezTo>
                  <a:pt x="0" y="175"/>
                  <a:pt x="27" y="115"/>
                  <a:pt x="71" y="71"/>
                </a:cubicBezTo>
                <a:cubicBezTo>
                  <a:pt x="114" y="27"/>
                  <a:pt x="175" y="0"/>
                  <a:pt x="242" y="0"/>
                </a:cubicBezTo>
                <a:lnTo>
                  <a:pt x="242" y="94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5" name="Freeform 17"/>
          <p:cNvSpPr>
            <a:spLocks/>
          </p:cNvSpPr>
          <p:nvPr/>
        </p:nvSpPr>
        <p:spPr bwMode="auto">
          <a:xfrm>
            <a:off x="2496398" y="4614857"/>
            <a:ext cx="1112534" cy="1118399"/>
          </a:xfrm>
          <a:custGeom>
            <a:avLst/>
            <a:gdLst>
              <a:gd name="T0" fmla="*/ 0 w 241"/>
              <a:gd name="T1" fmla="*/ 148 h 242"/>
              <a:gd name="T2" fmla="*/ 105 w 241"/>
              <a:gd name="T3" fmla="*/ 105 h 242"/>
              <a:gd name="T4" fmla="*/ 148 w 241"/>
              <a:gd name="T5" fmla="*/ 0 h 242"/>
              <a:gd name="T6" fmla="*/ 241 w 241"/>
              <a:gd name="T7" fmla="*/ 0 h 242"/>
              <a:gd name="T8" fmla="*/ 171 w 241"/>
              <a:gd name="T9" fmla="*/ 171 h 242"/>
              <a:gd name="T10" fmla="*/ 0 w 241"/>
              <a:gd name="T11" fmla="*/ 242 h 242"/>
              <a:gd name="T12" fmla="*/ 0 w 241"/>
              <a:gd name="T13" fmla="*/ 148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0" y="148"/>
                </a:moveTo>
                <a:cubicBezTo>
                  <a:pt x="41" y="148"/>
                  <a:pt x="78" y="131"/>
                  <a:pt x="105" y="105"/>
                </a:cubicBezTo>
                <a:cubicBezTo>
                  <a:pt x="131" y="78"/>
                  <a:pt x="148" y="41"/>
                  <a:pt x="148" y="0"/>
                </a:cubicBezTo>
                <a:cubicBezTo>
                  <a:pt x="241" y="0"/>
                  <a:pt x="241" y="0"/>
                  <a:pt x="241" y="0"/>
                </a:cubicBezTo>
                <a:cubicBezTo>
                  <a:pt x="241" y="67"/>
                  <a:pt x="214" y="127"/>
                  <a:pt x="171" y="171"/>
                </a:cubicBezTo>
                <a:cubicBezTo>
                  <a:pt x="127" y="215"/>
                  <a:pt x="67" y="242"/>
                  <a:pt x="0" y="242"/>
                </a:cubicBezTo>
                <a:lnTo>
                  <a:pt x="0" y="148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9695604" y="1697634"/>
            <a:ext cx="2494809" cy="43522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0" y="5298034"/>
            <a:ext cx="2509323" cy="43522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766518" y="3764786"/>
            <a:ext cx="2304352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点击此处添加标题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197887" y="4280179"/>
            <a:ext cx="2872983" cy="10248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方正兰亭纤黑简体"/>
              </a:rPr>
              <a:t>单击此处添加文字阐述，添加简短问题说明文字，具体说明文字在此处添加此处。</a:t>
            </a:r>
          </a:p>
          <a:p>
            <a:pPr marL="0" marR="0" lvl="0" indent="0" algn="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1" name="组合 120"/>
          <p:cNvGrpSpPr/>
          <p:nvPr/>
        </p:nvGrpSpPr>
        <p:grpSpPr>
          <a:xfrm>
            <a:off x="3732941" y="4014598"/>
            <a:ext cx="1149808" cy="1120503"/>
            <a:chOff x="3732941" y="4014598"/>
            <a:chExt cx="1149808" cy="1120503"/>
          </a:xfrm>
        </p:grpSpPr>
        <p:sp>
          <p:nvSpPr>
            <p:cNvPr id="122" name="椭圆 121"/>
            <p:cNvSpPr/>
            <p:nvPr/>
          </p:nvSpPr>
          <p:spPr>
            <a:xfrm>
              <a:off x="3732941" y="4014598"/>
              <a:ext cx="1120503" cy="112050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651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3781821" y="4313239"/>
              <a:ext cx="11009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2013</a:t>
              </a:r>
              <a:endPara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24" name="TextBox 123"/>
          <p:cNvSpPr txBox="1"/>
          <p:nvPr/>
        </p:nvSpPr>
        <p:spPr>
          <a:xfrm>
            <a:off x="7372075" y="4199264"/>
            <a:ext cx="2304352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点击此处添加标题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7372075" y="4714657"/>
            <a:ext cx="287298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方正兰亭纤黑简体"/>
              </a:rPr>
              <a:t>单击此处添加文字阐述，添加简短问题说明文字，具体说明文字在此处添加此处。</a:t>
            </a:r>
          </a:p>
        </p:txBody>
      </p:sp>
      <p:grpSp>
        <p:nvGrpSpPr>
          <p:cNvPr id="126" name="组合 125"/>
          <p:cNvGrpSpPr/>
          <p:nvPr/>
        </p:nvGrpSpPr>
        <p:grpSpPr>
          <a:xfrm>
            <a:off x="5547803" y="4039946"/>
            <a:ext cx="1149808" cy="1120503"/>
            <a:chOff x="3732941" y="4014598"/>
            <a:chExt cx="1149808" cy="1120503"/>
          </a:xfrm>
        </p:grpSpPr>
        <p:sp>
          <p:nvSpPr>
            <p:cNvPr id="127" name="椭圆 126"/>
            <p:cNvSpPr/>
            <p:nvPr/>
          </p:nvSpPr>
          <p:spPr>
            <a:xfrm>
              <a:off x="3732941" y="4014598"/>
              <a:ext cx="1120503" cy="112050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651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28" name="TextBox 127"/>
            <p:cNvSpPr txBox="1"/>
            <p:nvPr/>
          </p:nvSpPr>
          <p:spPr>
            <a:xfrm>
              <a:off x="3781821" y="4313239"/>
              <a:ext cx="11009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2014</a:t>
              </a:r>
              <a:endPara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29" name="TextBox 128"/>
          <p:cNvSpPr txBox="1"/>
          <p:nvPr/>
        </p:nvSpPr>
        <p:spPr>
          <a:xfrm>
            <a:off x="2526048" y="1915245"/>
            <a:ext cx="2304352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点击此处添加标题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1957417" y="2430638"/>
            <a:ext cx="287298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方正兰亭纤黑简体"/>
              </a:rPr>
              <a:t>单击此处添加文字阐述，添加简短问题说明文字，具体说明文字在此处添加此处。</a:t>
            </a:r>
          </a:p>
        </p:txBody>
      </p:sp>
      <p:grpSp>
        <p:nvGrpSpPr>
          <p:cNvPr id="131" name="组合 130"/>
          <p:cNvGrpSpPr/>
          <p:nvPr/>
        </p:nvGrpSpPr>
        <p:grpSpPr>
          <a:xfrm>
            <a:off x="5513929" y="2196774"/>
            <a:ext cx="1149808" cy="1120503"/>
            <a:chOff x="3732941" y="4014598"/>
            <a:chExt cx="1149808" cy="1120503"/>
          </a:xfrm>
        </p:grpSpPr>
        <p:sp>
          <p:nvSpPr>
            <p:cNvPr id="132" name="椭圆 131"/>
            <p:cNvSpPr/>
            <p:nvPr/>
          </p:nvSpPr>
          <p:spPr>
            <a:xfrm>
              <a:off x="3732941" y="4014598"/>
              <a:ext cx="1120503" cy="112050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651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33" name="TextBox 132"/>
            <p:cNvSpPr txBox="1"/>
            <p:nvPr/>
          </p:nvSpPr>
          <p:spPr>
            <a:xfrm>
              <a:off x="3781821" y="4313239"/>
              <a:ext cx="11009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2015</a:t>
              </a:r>
              <a:endPara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34" name="TextBox 133"/>
          <p:cNvSpPr txBox="1"/>
          <p:nvPr/>
        </p:nvSpPr>
        <p:spPr>
          <a:xfrm>
            <a:off x="9119542" y="2389109"/>
            <a:ext cx="2304352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点击此处添加标题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9119542" y="2904502"/>
            <a:ext cx="287298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方正兰亭纤黑简体"/>
              </a:rPr>
              <a:t>单击此处添加文字阐述，添加简短问题说明文字，具体说明文字在此处添加此处。</a:t>
            </a:r>
          </a:p>
        </p:txBody>
      </p:sp>
      <p:grpSp>
        <p:nvGrpSpPr>
          <p:cNvPr id="136" name="组合 135"/>
          <p:cNvGrpSpPr/>
          <p:nvPr/>
        </p:nvGrpSpPr>
        <p:grpSpPr>
          <a:xfrm>
            <a:off x="7319342" y="2237283"/>
            <a:ext cx="1149808" cy="1120503"/>
            <a:chOff x="3732941" y="4014598"/>
            <a:chExt cx="1149808" cy="1120503"/>
          </a:xfrm>
        </p:grpSpPr>
        <p:sp>
          <p:nvSpPr>
            <p:cNvPr id="137" name="椭圆 136"/>
            <p:cNvSpPr/>
            <p:nvPr/>
          </p:nvSpPr>
          <p:spPr>
            <a:xfrm>
              <a:off x="3732941" y="4014598"/>
              <a:ext cx="1120503" cy="112050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651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38" name="TextBox 137"/>
            <p:cNvSpPr txBox="1"/>
            <p:nvPr/>
          </p:nvSpPr>
          <p:spPr>
            <a:xfrm>
              <a:off x="3781821" y="4313239"/>
              <a:ext cx="11009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2016</a:t>
              </a:r>
              <a:endPara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0" name="Rectangle 2"/>
          <p:cNvSpPr>
            <a:spLocks noChangeArrowheads="1"/>
          </p:cNvSpPr>
          <p:nvPr/>
        </p:nvSpPr>
        <p:spPr bwMode="auto">
          <a:xfrm>
            <a:off x="1129159" y="213172"/>
            <a:ext cx="748632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 请输入第一部分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标题（文字可编辑）</a:t>
            </a:r>
            <a:endParaRPr lang="en-US" altLang="zh-CN" b="1" dirty="0"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4143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45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2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5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5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2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2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45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6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85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5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2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25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45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2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65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2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85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2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50"/>
                            </p:stCondLst>
                            <p:childTnLst>
                              <p:par>
                                <p:cTn id="6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50"/>
                            </p:stCondLst>
                            <p:childTnLst>
                              <p:par>
                                <p:cTn id="7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50"/>
                            </p:stCondLst>
                            <p:childTnLst>
                              <p:par>
                                <p:cTn id="8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300"/>
                            </p:stCondLst>
                            <p:childTnLst>
                              <p:par>
                                <p:cTn id="8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800"/>
                            </p:stCondLst>
                            <p:childTnLst>
                              <p:par>
                                <p:cTn id="9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050"/>
                            </p:stCondLst>
                            <p:childTnLst>
                              <p:par>
                                <p:cTn id="10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550"/>
                            </p:stCondLst>
                            <p:childTnLst>
                              <p:par>
                                <p:cTn id="11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2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6800"/>
                            </p:stCondLst>
                            <p:childTnLst>
                              <p:par>
                                <p:cTn id="1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90" grpId="0" animBg="1"/>
      <p:bldP spid="91" grpId="0" animBg="1"/>
      <p:bldP spid="119" grpId="0"/>
      <p:bldP spid="120" grpId="0"/>
      <p:bldP spid="124" grpId="0"/>
      <p:bldP spid="125" grpId="0"/>
      <p:bldP spid="129" grpId="0"/>
      <p:bldP spid="130" grpId="0"/>
      <p:bldP spid="134" grpId="0"/>
      <p:bldP spid="135" grpId="0"/>
      <p:bldP spid="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4"/>
          <p:cNvCxnSpPr>
            <a:cxnSpLocks noChangeShapeType="1"/>
          </p:cNvCxnSpPr>
          <p:nvPr/>
        </p:nvCxnSpPr>
        <p:spPr bwMode="auto">
          <a:xfrm>
            <a:off x="4530648" y="3789834"/>
            <a:ext cx="6697662" cy="0"/>
          </a:xfrm>
          <a:prstGeom prst="line">
            <a:avLst/>
          </a:prstGeom>
          <a:noFill/>
          <a:ln w="19050">
            <a:solidFill>
              <a:schemeClr val="tx2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" name="等腰三角形 2"/>
          <p:cNvSpPr>
            <a:spLocks/>
          </p:cNvSpPr>
          <p:nvPr/>
        </p:nvSpPr>
        <p:spPr bwMode="auto">
          <a:xfrm rot="2747878">
            <a:off x="4668408" y="1613497"/>
            <a:ext cx="1330539" cy="1539467"/>
          </a:xfrm>
          <a:custGeom>
            <a:avLst/>
            <a:gdLst>
              <a:gd name="T0" fmla="*/ 576064 w 1152128"/>
              <a:gd name="T1" fmla="*/ 0 h 1333073"/>
              <a:gd name="T2" fmla="*/ 687529 w 1152128"/>
              <a:gd name="T3" fmla="*/ 192182 h 1333073"/>
              <a:gd name="T4" fmla="*/ 1152128 w 1152128"/>
              <a:gd name="T5" fmla="*/ 757009 h 1333073"/>
              <a:gd name="T6" fmla="*/ 576064 w 1152128"/>
              <a:gd name="T7" fmla="*/ 1333073 h 1333073"/>
              <a:gd name="T8" fmla="*/ 0 w 1152128"/>
              <a:gd name="T9" fmla="*/ 757009 h 1333073"/>
              <a:gd name="T10" fmla="*/ 464599 w 1152128"/>
              <a:gd name="T11" fmla="*/ 192182 h 1333073"/>
              <a:gd name="T12" fmla="*/ 576064 w 1152128"/>
              <a:gd name="T13" fmla="*/ 0 h 1333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52128" h="1333073">
                <a:moveTo>
                  <a:pt x="576064" y="0"/>
                </a:moveTo>
                <a:lnTo>
                  <a:pt x="687529" y="192182"/>
                </a:lnTo>
                <a:cubicBezTo>
                  <a:pt x="952381" y="243689"/>
                  <a:pt x="1152128" y="477023"/>
                  <a:pt x="1152128" y="757009"/>
                </a:cubicBezTo>
                <a:cubicBezTo>
                  <a:pt x="1152128" y="1075160"/>
                  <a:pt x="894215" y="1333073"/>
                  <a:pt x="576064" y="1333073"/>
                </a:cubicBezTo>
                <a:cubicBezTo>
                  <a:pt x="257913" y="1333073"/>
                  <a:pt x="0" y="1075160"/>
                  <a:pt x="0" y="757009"/>
                </a:cubicBezTo>
                <a:cubicBezTo>
                  <a:pt x="0" y="477023"/>
                  <a:pt x="199747" y="243689"/>
                  <a:pt x="464599" y="192182"/>
                </a:cubicBezTo>
                <a:lnTo>
                  <a:pt x="576064" y="0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82000">
                <a:srgbClr val="FF0000"/>
              </a:gs>
              <a:gs pos="100000">
                <a:schemeClr val="bg1"/>
              </a:gs>
            </a:gsLst>
            <a:lin ang="14400000" scaled="0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TextBox 61"/>
          <p:cNvSpPr txBox="1">
            <a:spLocks noChangeArrowheads="1"/>
          </p:cNvSpPr>
          <p:nvPr/>
        </p:nvSpPr>
        <p:spPr bwMode="auto">
          <a:xfrm>
            <a:off x="4558458" y="2205658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1pPr>
            <a:lvl2pPr marL="742950" indent="-28575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2pPr>
            <a:lvl3pPr marL="11430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3pPr>
            <a:lvl4pPr marL="16002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4pPr>
            <a:lvl5pPr marL="20574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9pPr>
          </a:lstStyle>
          <a:p>
            <a:pPr eaLnBrk="1" hangingPunct="1"/>
            <a:r>
              <a:rPr lang="zh-CN" altLang="en-US" b="1" i="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b="1" i="0" dirty="0" smtClean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b="1" i="0" dirty="0">
              <a:solidFill>
                <a:srgbClr val="F8F8F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4"/>
          <p:cNvSpPr txBox="1">
            <a:spLocks noChangeArrowheads="1"/>
          </p:cNvSpPr>
          <p:nvPr/>
        </p:nvSpPr>
        <p:spPr bwMode="auto">
          <a:xfrm>
            <a:off x="6048197" y="1701602"/>
            <a:ext cx="5254625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1pPr>
            <a:lvl2pPr marL="742950" indent="-28575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2pPr>
            <a:lvl3pPr marL="11430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3pPr>
            <a:lvl4pPr marL="16002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4pPr>
            <a:lvl5pPr marL="20574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9pPr>
          </a:lstStyle>
          <a:p>
            <a:pPr lvl="0" algn="just"/>
            <a:r>
              <a:rPr lang="zh-CN" altLang="en-US" sz="1800" i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文字阐述，添加简短问题说明文字，具体说明文字在此处添加此处。单击此处添加文字阐述，添加简短问题说明文字，具体说明文字在此处添加此处。单击此处添加文字阐述，添加简短问题说明文字，具体说明文字在此处添加此处。</a:t>
            </a:r>
          </a:p>
        </p:txBody>
      </p:sp>
      <p:sp>
        <p:nvSpPr>
          <p:cNvPr id="8" name="TextBox 66"/>
          <p:cNvSpPr txBox="1">
            <a:spLocks noChangeArrowheads="1"/>
          </p:cNvSpPr>
          <p:nvPr/>
        </p:nvSpPr>
        <p:spPr bwMode="auto">
          <a:xfrm>
            <a:off x="6081635" y="4123740"/>
            <a:ext cx="514667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1pPr>
            <a:lvl2pPr marL="742950" indent="-28575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2pPr>
            <a:lvl3pPr marL="11430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3pPr>
            <a:lvl4pPr marL="16002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4pPr>
            <a:lvl5pPr marL="20574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9pPr>
          </a:lstStyle>
          <a:p>
            <a:pPr lvl="0" algn="just"/>
            <a:r>
              <a:rPr lang="zh-CN" altLang="en-US" sz="1800" i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文字阐述，添加简短问题说明文字，具体说明文字在此处添加此处。单击此处添加文字阐述，添加简短问题说明文字，具体说明文字在此处添加此处。单击此处添加文字阐述，添加简短问题说明文字，具体说明文字在此处添加此处。</a:t>
            </a:r>
          </a:p>
        </p:txBody>
      </p:sp>
      <p:sp>
        <p:nvSpPr>
          <p:cNvPr id="9" name="等腰三角形 2"/>
          <p:cNvSpPr>
            <a:spLocks/>
          </p:cNvSpPr>
          <p:nvPr/>
        </p:nvSpPr>
        <p:spPr bwMode="auto">
          <a:xfrm rot="2747878">
            <a:off x="4668408" y="4094759"/>
            <a:ext cx="1330539" cy="1539467"/>
          </a:xfrm>
          <a:custGeom>
            <a:avLst/>
            <a:gdLst>
              <a:gd name="T0" fmla="*/ 576064 w 1152128"/>
              <a:gd name="T1" fmla="*/ 0 h 1333073"/>
              <a:gd name="T2" fmla="*/ 687529 w 1152128"/>
              <a:gd name="T3" fmla="*/ 192182 h 1333073"/>
              <a:gd name="T4" fmla="*/ 1152128 w 1152128"/>
              <a:gd name="T5" fmla="*/ 757009 h 1333073"/>
              <a:gd name="T6" fmla="*/ 576064 w 1152128"/>
              <a:gd name="T7" fmla="*/ 1333073 h 1333073"/>
              <a:gd name="T8" fmla="*/ 0 w 1152128"/>
              <a:gd name="T9" fmla="*/ 757009 h 1333073"/>
              <a:gd name="T10" fmla="*/ 464599 w 1152128"/>
              <a:gd name="T11" fmla="*/ 192182 h 1333073"/>
              <a:gd name="T12" fmla="*/ 576064 w 1152128"/>
              <a:gd name="T13" fmla="*/ 0 h 1333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52128" h="1333073">
                <a:moveTo>
                  <a:pt x="576064" y="0"/>
                </a:moveTo>
                <a:lnTo>
                  <a:pt x="687529" y="192182"/>
                </a:lnTo>
                <a:cubicBezTo>
                  <a:pt x="952381" y="243689"/>
                  <a:pt x="1152128" y="477023"/>
                  <a:pt x="1152128" y="757009"/>
                </a:cubicBezTo>
                <a:cubicBezTo>
                  <a:pt x="1152128" y="1075160"/>
                  <a:pt x="894215" y="1333073"/>
                  <a:pt x="576064" y="1333073"/>
                </a:cubicBezTo>
                <a:cubicBezTo>
                  <a:pt x="257913" y="1333073"/>
                  <a:pt x="0" y="1075160"/>
                  <a:pt x="0" y="757009"/>
                </a:cubicBezTo>
                <a:cubicBezTo>
                  <a:pt x="0" y="477023"/>
                  <a:pt x="199747" y="243689"/>
                  <a:pt x="464599" y="192182"/>
                </a:cubicBezTo>
                <a:lnTo>
                  <a:pt x="576064" y="0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82000">
                <a:srgbClr val="FF0000"/>
              </a:gs>
              <a:gs pos="100000">
                <a:schemeClr val="bg1"/>
              </a:gs>
            </a:gsLst>
            <a:lin ang="14400000" scaled="0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TextBox 69"/>
          <p:cNvSpPr txBox="1">
            <a:spLocks noChangeArrowheads="1"/>
          </p:cNvSpPr>
          <p:nvPr/>
        </p:nvSpPr>
        <p:spPr bwMode="auto">
          <a:xfrm>
            <a:off x="4558458" y="4688530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1pPr>
            <a:lvl2pPr marL="742950" indent="-28575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2pPr>
            <a:lvl3pPr marL="11430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3pPr>
            <a:lvl4pPr marL="16002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4pPr>
            <a:lvl5pPr marL="2057400" indent="-228600"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9pPr>
          </a:lstStyle>
          <a:p>
            <a:r>
              <a:rPr lang="zh-CN" altLang="en-US" b="1" i="0" dirty="0" smtClean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文本标题</a:t>
            </a:r>
            <a:endParaRPr lang="zh-CN" altLang="en-US" b="1" i="0" dirty="0">
              <a:solidFill>
                <a:srgbClr val="F8F8F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48997" y="1682251"/>
            <a:ext cx="3721120" cy="4176464"/>
            <a:chOff x="334566" y="1564726"/>
            <a:chExt cx="3940702" cy="4169324"/>
          </a:xfrm>
        </p:grpSpPr>
        <p:pic>
          <p:nvPicPr>
            <p:cNvPr id="13" name="Picture 40" descr="相片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68" t="1877" r="7607" b="7428"/>
            <a:stretch>
              <a:fillRect/>
            </a:stretch>
          </p:blipFill>
          <p:spPr bwMode="auto">
            <a:xfrm>
              <a:off x="334566" y="1564726"/>
              <a:ext cx="3940702" cy="41693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03226" y="2087238"/>
              <a:ext cx="3203381" cy="323482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1129159" y="213172"/>
            <a:ext cx="748632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 请输入第一部分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标题（文字可编辑）</a:t>
            </a:r>
            <a:endParaRPr lang="en-US" altLang="zh-CN" b="1" dirty="0"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2093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9" presetID="2" presetClass="entr" presetSubtype="8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4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" dur="250" tmFilter="0, 0; .2, .5; .8, .5; 1, 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6" dur="125" autoRev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29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911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32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32" tmFilter="0, 0; 0.125,0.2665; 0.25,0.4; 0.375,0.465; 0.5,0.5;  0.625,0.535; 0.75,0.6; 0.875,0.7335; 1,1">
                                              <p:stCondLst>
                                                <p:cond delay="332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66" tmFilter="0, 0; 0.125,0.2665; 0.25,0.4; 0.375,0.465; 0.5,0.5;  0.625,0.535; 0.75,0.6; 0.875,0.7335; 1,1">
                                              <p:stCondLst>
                                                <p:cond delay="662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82" tmFilter="0, 0; 0.125,0.2665; 0.25,0.4; 0.375,0.465; 0.5,0.5;  0.625,0.535; 0.75,0.6; 0.875,0.7335; 1,1">
                                              <p:stCondLst>
                                                <p:cond delay="828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26" dur="13">
                                              <p:stCondLst>
                                                <p:cond delay="325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27" dur="83" decel="50000">
                                              <p:stCondLst>
                                                <p:cond delay="338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8" dur="13">
                                              <p:stCondLst>
                                                <p:cond delay="656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29" dur="83" decel="50000">
                                              <p:stCondLst>
                                                <p:cond delay="66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0" dur="13">
                                              <p:stCondLst>
                                                <p:cond delay="821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31" dur="83" decel="50000">
                                              <p:stCondLst>
                                                <p:cond delay="834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2" dur="13">
                                              <p:stCondLst>
                                                <p:cond delay="904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33" dur="83" decel="50000">
                                              <p:stCondLst>
                                                <p:cond delay="917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2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" dur="29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911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332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32" tmFilter="0, 0; 0.125,0.2665; 0.25,0.4; 0.375,0.465; 0.5,0.5;  0.625,0.535; 0.75,0.6; 0.875,0.7335; 1,1">
                                              <p:stCondLst>
                                                <p:cond delay="332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66" tmFilter="0, 0; 0.125,0.2665; 0.25,0.4; 0.375,0.465; 0.5,0.5;  0.625,0.535; 0.75,0.6; 0.875,0.7335; 1,1">
                                              <p:stCondLst>
                                                <p:cond delay="662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82" tmFilter="0, 0; 0.125,0.2665; 0.25,0.4; 0.375,0.465; 0.5,0.5;  0.625,0.535; 0.75,0.6; 0.875,0.7335; 1,1">
                                              <p:stCondLst>
                                                <p:cond delay="828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42" dur="13">
                                              <p:stCondLst>
                                                <p:cond delay="325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43" dur="83" decel="50000">
                                              <p:stCondLst>
                                                <p:cond delay="338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4" dur="13">
                                              <p:stCondLst>
                                                <p:cond delay="656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45" dur="83" decel="50000">
                                              <p:stCondLst>
                                                <p:cond delay="66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6" dur="13">
                                              <p:stCondLst>
                                                <p:cond delay="821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47" dur="83" decel="50000">
                                              <p:stCondLst>
                                                <p:cond delay="834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8" dur="13">
                                              <p:stCondLst>
                                                <p:cond delay="904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49" dur="83" decel="50000">
                                              <p:stCondLst>
                                                <p:cond delay="917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1" presetID="2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3" dur="29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911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32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332" tmFilter="0, 0; 0.125,0.2665; 0.25,0.4; 0.375,0.465; 0.5,0.5;  0.625,0.535; 0.75,0.6; 0.875,0.7335; 1,1">
                                              <p:stCondLst>
                                                <p:cond delay="332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66" tmFilter="0, 0; 0.125,0.2665; 0.25,0.4; 0.375,0.465; 0.5,0.5;  0.625,0.535; 0.75,0.6; 0.875,0.7335; 1,1">
                                              <p:stCondLst>
                                                <p:cond delay="662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82" tmFilter="0, 0; 0.125,0.2665; 0.25,0.4; 0.375,0.465; 0.5,0.5;  0.625,0.535; 0.75,0.6; 0.875,0.7335; 1,1">
                                              <p:stCondLst>
                                                <p:cond delay="828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69" dur="13">
                                              <p:stCondLst>
                                                <p:cond delay="325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70" dur="83" decel="50000">
                                              <p:stCondLst>
                                                <p:cond delay="338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1" dur="13">
                                              <p:stCondLst>
                                                <p:cond delay="656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72" dur="83" decel="50000">
                                              <p:stCondLst>
                                                <p:cond delay="66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3" dur="13">
                                              <p:stCondLst>
                                                <p:cond delay="821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74" dur="83" decel="50000">
                                              <p:stCondLst>
                                                <p:cond delay="834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5" dur="13">
                                              <p:stCondLst>
                                                <p:cond delay="904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76" dur="83" decel="50000">
                                              <p:stCondLst>
                                                <p:cond delay="917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9" dur="29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0" dur="911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32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332" tmFilter="0, 0; 0.125,0.2665; 0.25,0.4; 0.375,0.465; 0.5,0.5;  0.625,0.535; 0.75,0.6; 0.875,0.7335; 1,1">
                                              <p:stCondLst>
                                                <p:cond delay="332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166" tmFilter="0, 0; 0.125,0.2665; 0.25,0.4; 0.375,0.465; 0.5,0.5;  0.625,0.535; 0.75,0.6; 0.875,0.7335; 1,1">
                                              <p:stCondLst>
                                                <p:cond delay="662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82" tmFilter="0, 0; 0.125,0.2665; 0.25,0.4; 0.375,0.465; 0.5,0.5;  0.625,0.535; 0.75,0.6; 0.875,0.7335; 1,1">
                                              <p:stCondLst>
                                                <p:cond delay="828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85" dur="13">
                                              <p:stCondLst>
                                                <p:cond delay="325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86" dur="83" decel="50000">
                                              <p:stCondLst>
                                                <p:cond delay="338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87" dur="13">
                                              <p:stCondLst>
                                                <p:cond delay="656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88" dur="83" decel="50000">
                                              <p:stCondLst>
                                                <p:cond delay="66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89" dur="13">
                                              <p:stCondLst>
                                                <p:cond delay="821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90" dur="83" decel="50000">
                                              <p:stCondLst>
                                                <p:cond delay="834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91" dur="13">
                                              <p:stCondLst>
                                                <p:cond delay="904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92" dur="83" decel="50000">
                                              <p:stCondLst>
                                                <p:cond delay="917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utoUpdateAnimBg="0"/>
          <p:bldP spid="7" grpId="0" autoUpdateAnimBg="0"/>
          <p:bldP spid="8" grpId="0" autoUpdateAnimBg="0"/>
          <p:bldP spid="9" grpId="0" animBg="1"/>
          <p:bldP spid="10" grpId="0" autoUpdateAnimBg="0"/>
          <p:bldP spid="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4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" dur="250" tmFilter="0, 0; .2, .5; .8, .5; 1, 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6" dur="125" autoRev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29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911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32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32" tmFilter="0, 0; 0.125,0.2665; 0.25,0.4; 0.375,0.465; 0.5,0.5;  0.625,0.535; 0.75,0.6; 0.875,0.7335; 1,1">
                                              <p:stCondLst>
                                                <p:cond delay="332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66" tmFilter="0, 0; 0.125,0.2665; 0.25,0.4; 0.375,0.465; 0.5,0.5;  0.625,0.535; 0.75,0.6; 0.875,0.7335; 1,1">
                                              <p:stCondLst>
                                                <p:cond delay="662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82" tmFilter="0, 0; 0.125,0.2665; 0.25,0.4; 0.375,0.465; 0.5,0.5;  0.625,0.535; 0.75,0.6; 0.875,0.7335; 1,1">
                                              <p:stCondLst>
                                                <p:cond delay="828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26" dur="13">
                                              <p:stCondLst>
                                                <p:cond delay="325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27" dur="83" decel="50000">
                                              <p:stCondLst>
                                                <p:cond delay="338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8" dur="13">
                                              <p:stCondLst>
                                                <p:cond delay="656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29" dur="83" decel="50000">
                                              <p:stCondLst>
                                                <p:cond delay="66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0" dur="13">
                                              <p:stCondLst>
                                                <p:cond delay="821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31" dur="83" decel="50000">
                                              <p:stCondLst>
                                                <p:cond delay="834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2" dur="13">
                                              <p:stCondLst>
                                                <p:cond delay="904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33" dur="83" decel="50000">
                                              <p:stCondLst>
                                                <p:cond delay="917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2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" dur="29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911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332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32" tmFilter="0, 0; 0.125,0.2665; 0.25,0.4; 0.375,0.465; 0.5,0.5;  0.625,0.535; 0.75,0.6; 0.875,0.7335; 1,1">
                                              <p:stCondLst>
                                                <p:cond delay="332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66" tmFilter="0, 0; 0.125,0.2665; 0.25,0.4; 0.375,0.465; 0.5,0.5;  0.625,0.535; 0.75,0.6; 0.875,0.7335; 1,1">
                                              <p:stCondLst>
                                                <p:cond delay="662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82" tmFilter="0, 0; 0.125,0.2665; 0.25,0.4; 0.375,0.465; 0.5,0.5;  0.625,0.535; 0.75,0.6; 0.875,0.7335; 1,1">
                                              <p:stCondLst>
                                                <p:cond delay="828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42" dur="13">
                                              <p:stCondLst>
                                                <p:cond delay="325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43" dur="83" decel="50000">
                                              <p:stCondLst>
                                                <p:cond delay="338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4" dur="13">
                                              <p:stCondLst>
                                                <p:cond delay="656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45" dur="83" decel="50000">
                                              <p:stCondLst>
                                                <p:cond delay="66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6" dur="13">
                                              <p:stCondLst>
                                                <p:cond delay="821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47" dur="83" decel="50000">
                                              <p:stCondLst>
                                                <p:cond delay="834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8" dur="13">
                                              <p:stCondLst>
                                                <p:cond delay="904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49" dur="83" decel="50000">
                                              <p:stCondLst>
                                                <p:cond delay="917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1" presetID="2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3" dur="29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911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32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332" tmFilter="0, 0; 0.125,0.2665; 0.25,0.4; 0.375,0.465; 0.5,0.5;  0.625,0.535; 0.75,0.6; 0.875,0.7335; 1,1">
                                              <p:stCondLst>
                                                <p:cond delay="332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66" tmFilter="0, 0; 0.125,0.2665; 0.25,0.4; 0.375,0.465; 0.5,0.5;  0.625,0.535; 0.75,0.6; 0.875,0.7335; 1,1">
                                              <p:stCondLst>
                                                <p:cond delay="662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82" tmFilter="0, 0; 0.125,0.2665; 0.25,0.4; 0.375,0.465; 0.5,0.5;  0.625,0.535; 0.75,0.6; 0.875,0.7335; 1,1">
                                              <p:stCondLst>
                                                <p:cond delay="828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69" dur="13">
                                              <p:stCondLst>
                                                <p:cond delay="325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70" dur="83" decel="50000">
                                              <p:stCondLst>
                                                <p:cond delay="338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1" dur="13">
                                              <p:stCondLst>
                                                <p:cond delay="656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72" dur="83" decel="50000">
                                              <p:stCondLst>
                                                <p:cond delay="66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3" dur="13">
                                              <p:stCondLst>
                                                <p:cond delay="821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74" dur="83" decel="50000">
                                              <p:stCondLst>
                                                <p:cond delay="834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5" dur="13">
                                              <p:stCondLst>
                                                <p:cond delay="904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76" dur="83" decel="50000">
                                              <p:stCondLst>
                                                <p:cond delay="917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9" dur="29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0" dur="911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32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332" tmFilter="0, 0; 0.125,0.2665; 0.25,0.4; 0.375,0.465; 0.5,0.5;  0.625,0.535; 0.75,0.6; 0.875,0.7335; 1,1">
                                              <p:stCondLst>
                                                <p:cond delay="332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166" tmFilter="0, 0; 0.125,0.2665; 0.25,0.4; 0.375,0.465; 0.5,0.5;  0.625,0.535; 0.75,0.6; 0.875,0.7335; 1,1">
                                              <p:stCondLst>
                                                <p:cond delay="662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82" tmFilter="0, 0; 0.125,0.2665; 0.25,0.4; 0.375,0.465; 0.5,0.5;  0.625,0.535; 0.75,0.6; 0.875,0.7335; 1,1">
                                              <p:stCondLst>
                                                <p:cond delay="828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85" dur="13">
                                              <p:stCondLst>
                                                <p:cond delay="325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86" dur="83" decel="50000">
                                              <p:stCondLst>
                                                <p:cond delay="338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87" dur="13">
                                              <p:stCondLst>
                                                <p:cond delay="656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88" dur="83" decel="50000">
                                              <p:stCondLst>
                                                <p:cond delay="66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89" dur="13">
                                              <p:stCondLst>
                                                <p:cond delay="821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90" dur="83" decel="50000">
                                              <p:stCondLst>
                                                <p:cond delay="834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91" dur="13">
                                              <p:stCondLst>
                                                <p:cond delay="904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92" dur="83" decel="50000">
                                              <p:stCondLst>
                                                <p:cond delay="917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utoUpdateAnimBg="0"/>
          <p:bldP spid="7" grpId="0" autoUpdateAnimBg="0"/>
          <p:bldP spid="8" grpId="0" autoUpdateAnimBg="0"/>
          <p:bldP spid="9" grpId="0" animBg="1"/>
          <p:bldP spid="10" grpId="0" autoUpdateAnimBg="0"/>
          <p:bldP spid="17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6" name="组合 175"/>
          <p:cNvGrpSpPr/>
          <p:nvPr/>
        </p:nvGrpSpPr>
        <p:grpSpPr>
          <a:xfrm>
            <a:off x="1182688" y="3901727"/>
            <a:ext cx="3592513" cy="2043044"/>
            <a:chOff x="1182688" y="3901727"/>
            <a:chExt cx="3592513" cy="2043044"/>
          </a:xfrm>
          <a:gradFill>
            <a:gsLst>
              <a:gs pos="0">
                <a:srgbClr val="C00000"/>
              </a:gs>
              <a:gs pos="77000">
                <a:srgbClr val="FF00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4400000" scaled="0"/>
          </a:gradFill>
        </p:grpSpPr>
        <p:grpSp>
          <p:nvGrpSpPr>
            <p:cNvPr id="177" name="组合 176"/>
            <p:cNvGrpSpPr/>
            <p:nvPr/>
          </p:nvGrpSpPr>
          <p:grpSpPr>
            <a:xfrm>
              <a:off x="1182688" y="3901727"/>
              <a:ext cx="3133725" cy="2043044"/>
              <a:chOff x="1182688" y="3901727"/>
              <a:chExt cx="3133725" cy="2043044"/>
            </a:xfrm>
            <a:grpFill/>
          </p:grpSpPr>
          <p:sp>
            <p:nvSpPr>
              <p:cNvPr id="179" name="矩形 8"/>
              <p:cNvSpPr>
                <a:spLocks noChangeArrowheads="1"/>
              </p:cNvSpPr>
              <p:nvPr/>
            </p:nvSpPr>
            <p:spPr bwMode="auto">
              <a:xfrm>
                <a:off x="1184275" y="3901727"/>
                <a:ext cx="3132138" cy="2043044"/>
              </a:xfrm>
              <a:custGeom>
                <a:avLst/>
                <a:gdLst>
                  <a:gd name="T0" fmla="*/ 0 w 3131956"/>
                  <a:gd name="T1" fmla="*/ 181088 h 1549400"/>
                  <a:gd name="T2" fmla="*/ 268941 w 3131956"/>
                  <a:gd name="T3" fmla="*/ 1794 h 1549400"/>
                  <a:gd name="T4" fmla="*/ 3131956 w 3131956"/>
                  <a:gd name="T5" fmla="*/ 0 h 1549400"/>
                  <a:gd name="T6" fmla="*/ 3131956 w 3131956"/>
                  <a:gd name="T7" fmla="*/ 1549400 h 1549400"/>
                  <a:gd name="T8" fmla="*/ 8965 w 3131956"/>
                  <a:gd name="T9" fmla="*/ 1549400 h 1549400"/>
                  <a:gd name="T10" fmla="*/ 0 w 3131956"/>
                  <a:gd name="T11" fmla="*/ 181088 h 15494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131956"/>
                  <a:gd name="T19" fmla="*/ 0 h 1549400"/>
                  <a:gd name="T20" fmla="*/ 3131956 w 3131956"/>
                  <a:gd name="T21" fmla="*/ 1549400 h 15494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131956" h="1549400">
                    <a:moveTo>
                      <a:pt x="0" y="181088"/>
                    </a:moveTo>
                    <a:lnTo>
                      <a:pt x="268941" y="1794"/>
                    </a:lnTo>
                    <a:lnTo>
                      <a:pt x="3131956" y="0"/>
                    </a:lnTo>
                    <a:lnTo>
                      <a:pt x="3131956" y="1549400"/>
                    </a:lnTo>
                    <a:lnTo>
                      <a:pt x="8965" y="1549400"/>
                    </a:lnTo>
                    <a:cubicBezTo>
                      <a:pt x="5977" y="1093296"/>
                      <a:pt x="2988" y="637192"/>
                      <a:pt x="0" y="18108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宋体" pitchFamily="2" charset="-122"/>
                </a:endParaRPr>
              </a:p>
            </p:txBody>
          </p:sp>
          <p:sp>
            <p:nvSpPr>
              <p:cNvPr id="180" name="任意多边形 11"/>
              <p:cNvSpPr>
                <a:spLocks noChangeArrowheads="1"/>
              </p:cNvSpPr>
              <p:nvPr/>
            </p:nvSpPr>
            <p:spPr bwMode="auto">
              <a:xfrm>
                <a:off x="1182688" y="3903314"/>
                <a:ext cx="347662" cy="214313"/>
              </a:xfrm>
              <a:custGeom>
                <a:avLst/>
                <a:gdLst>
                  <a:gd name="T0" fmla="*/ 0 w 347703"/>
                  <a:gd name="T1" fmla="*/ 183905 h 183905"/>
                  <a:gd name="T2" fmla="*/ 347703 w 347703"/>
                  <a:gd name="T3" fmla="*/ 178135 h 183905"/>
                  <a:gd name="T4" fmla="*/ 279050 w 347703"/>
                  <a:gd name="T5" fmla="*/ 0 h 183905"/>
                  <a:gd name="T6" fmla="*/ 0 w 347703"/>
                  <a:gd name="T7" fmla="*/ 183905 h 1839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47703"/>
                  <a:gd name="T13" fmla="*/ 0 h 183905"/>
                  <a:gd name="T14" fmla="*/ 347703 w 347703"/>
                  <a:gd name="T15" fmla="*/ 183905 h 1839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47703" h="183905">
                    <a:moveTo>
                      <a:pt x="0" y="183905"/>
                    </a:moveTo>
                    <a:lnTo>
                      <a:pt x="347703" y="178135"/>
                    </a:lnTo>
                    <a:lnTo>
                      <a:pt x="279050" y="0"/>
                    </a:lnTo>
                    <a:lnTo>
                      <a:pt x="0" y="183905"/>
                    </a:lnTo>
                    <a:close/>
                  </a:path>
                </a:pathLst>
              </a:custGeom>
              <a:solidFill>
                <a:srgbClr val="9E0000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宋体" pitchFamily="2" charset="-122"/>
                </a:endParaRPr>
              </a:p>
            </p:txBody>
          </p:sp>
        </p:grpSp>
        <p:sp>
          <p:nvSpPr>
            <p:cNvPr id="178" name="等腰三角形 28"/>
            <p:cNvSpPr>
              <a:spLocks noChangeArrowheads="1"/>
            </p:cNvSpPr>
            <p:nvPr/>
          </p:nvSpPr>
          <p:spPr bwMode="auto">
            <a:xfrm rot="5400000">
              <a:off x="4226720" y="4704967"/>
              <a:ext cx="631825" cy="465137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</p:grpSp>
      <p:grpSp>
        <p:nvGrpSpPr>
          <p:cNvPr id="181" name="组合 180"/>
          <p:cNvGrpSpPr/>
          <p:nvPr/>
        </p:nvGrpSpPr>
        <p:grpSpPr>
          <a:xfrm>
            <a:off x="1182688" y="1703982"/>
            <a:ext cx="3621087" cy="2043045"/>
            <a:chOff x="1182688" y="1703982"/>
            <a:chExt cx="3621087" cy="2043045"/>
          </a:xfrm>
        </p:grpSpPr>
        <p:grpSp>
          <p:nvGrpSpPr>
            <p:cNvPr id="182" name="组合 181"/>
            <p:cNvGrpSpPr/>
            <p:nvPr/>
          </p:nvGrpSpPr>
          <p:grpSpPr>
            <a:xfrm>
              <a:off x="1182688" y="1703982"/>
              <a:ext cx="3133725" cy="2043045"/>
              <a:chOff x="1182688" y="1703982"/>
              <a:chExt cx="3133725" cy="2043045"/>
            </a:xfrm>
          </p:grpSpPr>
          <p:sp>
            <p:nvSpPr>
              <p:cNvPr id="184" name="矩形 7"/>
              <p:cNvSpPr>
                <a:spLocks noChangeArrowheads="1"/>
              </p:cNvSpPr>
              <p:nvPr/>
            </p:nvSpPr>
            <p:spPr bwMode="auto">
              <a:xfrm>
                <a:off x="1193800" y="1703983"/>
                <a:ext cx="3122613" cy="2043044"/>
              </a:xfrm>
              <a:custGeom>
                <a:avLst/>
                <a:gdLst>
                  <a:gd name="T0" fmla="*/ 3858 w 3122991"/>
                  <a:gd name="T1" fmla="*/ 236778 h 1549400"/>
                  <a:gd name="T2" fmla="*/ 327949 w 3122991"/>
                  <a:gd name="T3" fmla="*/ 5284 h 1549400"/>
                  <a:gd name="T4" fmla="*/ 3122991 w 3122991"/>
                  <a:gd name="T5" fmla="*/ 0 h 1549400"/>
                  <a:gd name="T6" fmla="*/ 3122991 w 3122991"/>
                  <a:gd name="T7" fmla="*/ 1549400 h 1549400"/>
                  <a:gd name="T8" fmla="*/ 0 w 3122991"/>
                  <a:gd name="T9" fmla="*/ 1549400 h 1549400"/>
                  <a:gd name="T10" fmla="*/ 3858 w 3122991"/>
                  <a:gd name="T11" fmla="*/ 236778 h 15494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122991"/>
                  <a:gd name="T19" fmla="*/ 0 h 1549400"/>
                  <a:gd name="T20" fmla="*/ 3122991 w 3122991"/>
                  <a:gd name="T21" fmla="*/ 1549400 h 15494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122991" h="1549400">
                    <a:moveTo>
                      <a:pt x="3858" y="236778"/>
                    </a:moveTo>
                    <a:lnTo>
                      <a:pt x="327949" y="5284"/>
                    </a:lnTo>
                    <a:lnTo>
                      <a:pt x="3122991" y="0"/>
                    </a:lnTo>
                    <a:lnTo>
                      <a:pt x="3122991" y="1549400"/>
                    </a:lnTo>
                    <a:lnTo>
                      <a:pt x="0" y="1549400"/>
                    </a:lnTo>
                    <a:lnTo>
                      <a:pt x="3858" y="236778"/>
                    </a:lnTo>
                    <a:close/>
                  </a:path>
                </a:pathLst>
              </a:custGeom>
              <a:gradFill>
                <a:gsLst>
                  <a:gs pos="0">
                    <a:srgbClr val="C00000"/>
                  </a:gs>
                  <a:gs pos="77000">
                    <a:srgbClr val="FF0000"/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14400000" scaled="0"/>
              </a:gra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宋体" pitchFamily="2" charset="-122"/>
                </a:endParaRPr>
              </a:p>
            </p:txBody>
          </p:sp>
          <p:sp>
            <p:nvSpPr>
              <p:cNvPr id="185" name="任意多边形 10"/>
              <p:cNvSpPr>
                <a:spLocks noChangeArrowheads="1"/>
              </p:cNvSpPr>
              <p:nvPr/>
            </p:nvSpPr>
            <p:spPr bwMode="auto">
              <a:xfrm>
                <a:off x="1182688" y="1703982"/>
                <a:ext cx="360362" cy="338137"/>
              </a:xfrm>
              <a:custGeom>
                <a:avLst/>
                <a:gdLst>
                  <a:gd name="T0" fmla="*/ 0 w 344438"/>
                  <a:gd name="T1" fmla="*/ 229626 h 229626"/>
                  <a:gd name="T2" fmla="*/ 344438 w 344438"/>
                  <a:gd name="T3" fmla="*/ 217324 h 229626"/>
                  <a:gd name="T4" fmla="*/ 328036 w 344438"/>
                  <a:gd name="T5" fmla="*/ 0 h 229626"/>
                  <a:gd name="T6" fmla="*/ 0 w 344438"/>
                  <a:gd name="T7" fmla="*/ 229626 h 22962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44438"/>
                  <a:gd name="T13" fmla="*/ 0 h 229626"/>
                  <a:gd name="T14" fmla="*/ 344438 w 344438"/>
                  <a:gd name="T15" fmla="*/ 229626 h 22962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44438" h="229626">
                    <a:moveTo>
                      <a:pt x="0" y="229626"/>
                    </a:moveTo>
                    <a:lnTo>
                      <a:pt x="344438" y="217324"/>
                    </a:lnTo>
                    <a:lnTo>
                      <a:pt x="328036" y="0"/>
                    </a:lnTo>
                    <a:lnTo>
                      <a:pt x="0" y="229626"/>
                    </a:lnTo>
                    <a:close/>
                  </a:path>
                </a:pathLst>
              </a:custGeom>
              <a:solidFill>
                <a:srgbClr val="C4261D">
                  <a:lumMod val="75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宋体" pitchFamily="2" charset="-122"/>
                </a:endParaRPr>
              </a:p>
            </p:txBody>
          </p:sp>
        </p:grpSp>
        <p:sp>
          <p:nvSpPr>
            <p:cNvPr id="183" name="等腰三角形 26"/>
            <p:cNvSpPr>
              <a:spLocks noChangeArrowheads="1"/>
            </p:cNvSpPr>
            <p:nvPr/>
          </p:nvSpPr>
          <p:spPr bwMode="auto">
            <a:xfrm rot="5400000">
              <a:off x="4228306" y="2519711"/>
              <a:ext cx="663575" cy="487362"/>
            </a:xfrm>
            <a:prstGeom prst="triangle">
              <a:avLst>
                <a:gd name="adj" fmla="val 50000"/>
              </a:avLst>
            </a:prstGeom>
            <a:solidFill>
              <a:srgbClr val="C4261D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</p:grpSp>
      <p:grpSp>
        <p:nvGrpSpPr>
          <p:cNvPr id="186" name="组合 185"/>
          <p:cNvGrpSpPr/>
          <p:nvPr/>
        </p:nvGrpSpPr>
        <p:grpSpPr>
          <a:xfrm>
            <a:off x="7117556" y="1700808"/>
            <a:ext cx="3584575" cy="2047231"/>
            <a:chOff x="7117556" y="1700808"/>
            <a:chExt cx="3584575" cy="2047231"/>
          </a:xfrm>
          <a:solidFill>
            <a:srgbClr val="C00000"/>
          </a:solidFill>
        </p:grpSpPr>
        <p:grpSp>
          <p:nvGrpSpPr>
            <p:cNvPr id="187" name="组合 186"/>
            <p:cNvGrpSpPr/>
            <p:nvPr/>
          </p:nvGrpSpPr>
          <p:grpSpPr>
            <a:xfrm>
              <a:off x="7579518" y="1700808"/>
              <a:ext cx="3122613" cy="2047231"/>
              <a:chOff x="7579518" y="1700808"/>
              <a:chExt cx="3122613" cy="2047231"/>
            </a:xfrm>
            <a:grpFill/>
          </p:grpSpPr>
          <p:sp>
            <p:nvSpPr>
              <p:cNvPr id="189" name="矩形 5"/>
              <p:cNvSpPr>
                <a:spLocks noChangeArrowheads="1"/>
              </p:cNvSpPr>
              <p:nvPr/>
            </p:nvSpPr>
            <p:spPr bwMode="auto">
              <a:xfrm>
                <a:off x="7579518" y="1700808"/>
                <a:ext cx="3122613" cy="2047231"/>
              </a:xfrm>
              <a:custGeom>
                <a:avLst/>
                <a:gdLst>
                  <a:gd name="T0" fmla="*/ 0 w 3122991"/>
                  <a:gd name="T1" fmla="*/ 3230 h 1552630"/>
                  <a:gd name="T2" fmla="*/ 2876600 w 3122991"/>
                  <a:gd name="T3" fmla="*/ 0 h 1552630"/>
                  <a:gd name="T4" fmla="*/ 3107827 w 3122991"/>
                  <a:gd name="T5" fmla="*/ 252248 h 1552630"/>
                  <a:gd name="T6" fmla="*/ 3122991 w 3122991"/>
                  <a:gd name="T7" fmla="*/ 1552630 h 1552630"/>
                  <a:gd name="T8" fmla="*/ 0 w 3122991"/>
                  <a:gd name="T9" fmla="*/ 1552630 h 1552630"/>
                  <a:gd name="T10" fmla="*/ 0 w 3122991"/>
                  <a:gd name="T11" fmla="*/ 3230 h 155263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122991"/>
                  <a:gd name="T19" fmla="*/ 0 h 1552630"/>
                  <a:gd name="T20" fmla="*/ 3122991 w 3122991"/>
                  <a:gd name="T21" fmla="*/ 1552630 h 155263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122991" h="1552630">
                    <a:moveTo>
                      <a:pt x="0" y="3230"/>
                    </a:moveTo>
                    <a:lnTo>
                      <a:pt x="2876600" y="0"/>
                    </a:lnTo>
                    <a:lnTo>
                      <a:pt x="3107827" y="252248"/>
                    </a:lnTo>
                    <a:lnTo>
                      <a:pt x="3122991" y="1552630"/>
                    </a:lnTo>
                    <a:lnTo>
                      <a:pt x="0" y="1552630"/>
                    </a:lnTo>
                    <a:lnTo>
                      <a:pt x="0" y="3230"/>
                    </a:lnTo>
                    <a:close/>
                  </a:path>
                </a:pathLst>
              </a:custGeom>
              <a:gradFill>
                <a:gsLst>
                  <a:gs pos="0">
                    <a:srgbClr val="C00000"/>
                  </a:gs>
                  <a:gs pos="77000">
                    <a:srgbClr val="FF0000"/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18000000" scaled="0"/>
              </a:gra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宋体" pitchFamily="2" charset="-122"/>
                </a:endParaRPr>
              </a:p>
            </p:txBody>
          </p:sp>
          <p:sp>
            <p:nvSpPr>
              <p:cNvPr id="190" name="任意多边形 12"/>
              <p:cNvSpPr>
                <a:spLocks noChangeArrowheads="1"/>
              </p:cNvSpPr>
              <p:nvPr/>
            </p:nvSpPr>
            <p:spPr bwMode="auto">
              <a:xfrm flipH="1">
                <a:off x="10452893" y="1705570"/>
                <a:ext cx="234950" cy="336549"/>
              </a:xfrm>
              <a:custGeom>
                <a:avLst/>
                <a:gdLst>
                  <a:gd name="T0" fmla="*/ 0 w 233692"/>
                  <a:gd name="T1" fmla="*/ 244140 h 246353"/>
                  <a:gd name="T2" fmla="*/ 217436 w 233692"/>
                  <a:gd name="T3" fmla="*/ 246353 h 246353"/>
                  <a:gd name="T4" fmla="*/ 233692 w 233692"/>
                  <a:gd name="T5" fmla="*/ 0 h 246353"/>
                  <a:gd name="T6" fmla="*/ 0 w 233692"/>
                  <a:gd name="T7" fmla="*/ 244140 h 24635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33692"/>
                  <a:gd name="T13" fmla="*/ 0 h 246353"/>
                  <a:gd name="T14" fmla="*/ 233692 w 233692"/>
                  <a:gd name="T15" fmla="*/ 246353 h 24635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33692" h="246353">
                    <a:moveTo>
                      <a:pt x="0" y="244140"/>
                    </a:moveTo>
                    <a:lnTo>
                      <a:pt x="217436" y="246353"/>
                    </a:lnTo>
                    <a:lnTo>
                      <a:pt x="233692" y="0"/>
                    </a:lnTo>
                    <a:lnTo>
                      <a:pt x="0" y="244140"/>
                    </a:lnTo>
                    <a:close/>
                  </a:path>
                </a:pathLst>
              </a:custGeom>
              <a:solidFill>
                <a:srgbClr val="9E0000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宋体" pitchFamily="2" charset="-122"/>
                </a:endParaRPr>
              </a:p>
            </p:txBody>
          </p:sp>
        </p:grpSp>
        <p:sp>
          <p:nvSpPr>
            <p:cNvPr id="188" name="等腰三角形 27"/>
            <p:cNvSpPr>
              <a:spLocks noChangeArrowheads="1"/>
            </p:cNvSpPr>
            <p:nvPr/>
          </p:nvSpPr>
          <p:spPr bwMode="auto">
            <a:xfrm rot="16200000">
              <a:off x="7033418" y="2536379"/>
              <a:ext cx="633413" cy="465137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</p:grpSp>
      <p:grpSp>
        <p:nvGrpSpPr>
          <p:cNvPr id="191" name="组合 190"/>
          <p:cNvGrpSpPr/>
          <p:nvPr/>
        </p:nvGrpSpPr>
        <p:grpSpPr>
          <a:xfrm>
            <a:off x="7112794" y="3898552"/>
            <a:ext cx="3594099" cy="2047231"/>
            <a:chOff x="7112794" y="3898552"/>
            <a:chExt cx="3594099" cy="2047231"/>
          </a:xfrm>
        </p:grpSpPr>
        <p:grpSp>
          <p:nvGrpSpPr>
            <p:cNvPr id="192" name="组合 191"/>
            <p:cNvGrpSpPr/>
            <p:nvPr/>
          </p:nvGrpSpPr>
          <p:grpSpPr>
            <a:xfrm>
              <a:off x="7579518" y="3898552"/>
              <a:ext cx="3127375" cy="2047231"/>
              <a:chOff x="7579518" y="3898552"/>
              <a:chExt cx="3127375" cy="2047231"/>
            </a:xfrm>
          </p:grpSpPr>
          <p:sp>
            <p:nvSpPr>
              <p:cNvPr id="194" name="矩形 6"/>
              <p:cNvSpPr>
                <a:spLocks noChangeArrowheads="1"/>
              </p:cNvSpPr>
              <p:nvPr/>
            </p:nvSpPr>
            <p:spPr bwMode="auto">
              <a:xfrm>
                <a:off x="7579518" y="3898552"/>
                <a:ext cx="3122613" cy="2047231"/>
              </a:xfrm>
              <a:custGeom>
                <a:avLst/>
                <a:gdLst>
                  <a:gd name="T0" fmla="*/ 0 w 3122991"/>
                  <a:gd name="T1" fmla="*/ 3461 h 1552861"/>
                  <a:gd name="T2" fmla="*/ 2897620 w 3122991"/>
                  <a:gd name="T3" fmla="*/ 0 h 1552861"/>
                  <a:gd name="T4" fmla="*/ 3118337 w 3122991"/>
                  <a:gd name="T5" fmla="*/ 168165 h 1552861"/>
                  <a:gd name="T6" fmla="*/ 3122991 w 3122991"/>
                  <a:gd name="T7" fmla="*/ 1552861 h 1552861"/>
                  <a:gd name="T8" fmla="*/ 0 w 3122991"/>
                  <a:gd name="T9" fmla="*/ 1552861 h 1552861"/>
                  <a:gd name="T10" fmla="*/ 0 w 3122991"/>
                  <a:gd name="T11" fmla="*/ 3461 h 155286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122991"/>
                  <a:gd name="T19" fmla="*/ 0 h 1552861"/>
                  <a:gd name="T20" fmla="*/ 3122991 w 3122991"/>
                  <a:gd name="T21" fmla="*/ 1552861 h 155286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122991" h="1552861">
                    <a:moveTo>
                      <a:pt x="0" y="3461"/>
                    </a:moveTo>
                    <a:lnTo>
                      <a:pt x="2897620" y="0"/>
                    </a:lnTo>
                    <a:lnTo>
                      <a:pt x="3118337" y="168165"/>
                    </a:lnTo>
                    <a:cubicBezTo>
                      <a:pt x="3119888" y="629730"/>
                      <a:pt x="3121440" y="1091296"/>
                      <a:pt x="3122991" y="1552861"/>
                    </a:cubicBezTo>
                    <a:lnTo>
                      <a:pt x="0" y="1552861"/>
                    </a:lnTo>
                    <a:lnTo>
                      <a:pt x="0" y="3461"/>
                    </a:lnTo>
                    <a:close/>
                  </a:path>
                </a:pathLst>
              </a:custGeom>
              <a:gradFill>
                <a:gsLst>
                  <a:gs pos="0">
                    <a:srgbClr val="C00000"/>
                  </a:gs>
                  <a:gs pos="77000">
                    <a:srgbClr val="FF0000"/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18600000" scaled="0"/>
              </a:gra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宋体" pitchFamily="2" charset="-122"/>
                </a:endParaRPr>
              </a:p>
            </p:txBody>
          </p:sp>
          <p:sp>
            <p:nvSpPr>
              <p:cNvPr id="195" name="任意多边形 13"/>
              <p:cNvSpPr>
                <a:spLocks noChangeArrowheads="1"/>
              </p:cNvSpPr>
              <p:nvPr/>
            </p:nvSpPr>
            <p:spPr bwMode="auto">
              <a:xfrm flipH="1">
                <a:off x="10383043" y="3901727"/>
                <a:ext cx="323850" cy="215900"/>
              </a:xfrm>
              <a:custGeom>
                <a:avLst/>
                <a:gdLst>
                  <a:gd name="T0" fmla="*/ 0 w 323754"/>
                  <a:gd name="T1" fmla="*/ 175378 h 175378"/>
                  <a:gd name="T2" fmla="*/ 323754 w 323754"/>
                  <a:gd name="T3" fmla="*/ 170334 h 175378"/>
                  <a:gd name="T4" fmla="*/ 222988 w 323754"/>
                  <a:gd name="T5" fmla="*/ 0 h 175378"/>
                  <a:gd name="T6" fmla="*/ 0 w 323754"/>
                  <a:gd name="T7" fmla="*/ 175378 h 17537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23754"/>
                  <a:gd name="T13" fmla="*/ 0 h 175378"/>
                  <a:gd name="T14" fmla="*/ 323754 w 323754"/>
                  <a:gd name="T15" fmla="*/ 175378 h 17537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23754" h="175378">
                    <a:moveTo>
                      <a:pt x="0" y="175378"/>
                    </a:moveTo>
                    <a:lnTo>
                      <a:pt x="323754" y="170334"/>
                    </a:lnTo>
                    <a:lnTo>
                      <a:pt x="222988" y="0"/>
                    </a:lnTo>
                    <a:lnTo>
                      <a:pt x="0" y="175378"/>
                    </a:lnTo>
                    <a:close/>
                  </a:path>
                </a:pathLst>
              </a:custGeom>
              <a:solidFill>
                <a:srgbClr val="C4261D">
                  <a:lumMod val="75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宋体" pitchFamily="2" charset="-122"/>
                </a:endParaRPr>
              </a:p>
            </p:txBody>
          </p:sp>
        </p:grpSp>
        <p:sp>
          <p:nvSpPr>
            <p:cNvPr id="193" name="等腰三角形 29"/>
            <p:cNvSpPr>
              <a:spLocks noChangeArrowheads="1"/>
            </p:cNvSpPr>
            <p:nvPr/>
          </p:nvSpPr>
          <p:spPr bwMode="auto">
            <a:xfrm rot="16200000">
              <a:off x="7029450" y="4690679"/>
              <a:ext cx="631825" cy="465138"/>
            </a:xfrm>
            <a:prstGeom prst="triangle">
              <a:avLst>
                <a:gd name="adj" fmla="val 50000"/>
              </a:avLst>
            </a:prstGeom>
            <a:solidFill>
              <a:srgbClr val="C4261D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</p:grpSp>
      <p:pic>
        <p:nvPicPr>
          <p:cNvPr id="199" name="Picture 57"/>
          <p:cNvPicPr>
            <a:picLocks noChangeAspect="1" noChangeArrowheads="1"/>
          </p:cNvPicPr>
          <p:nvPr/>
        </p:nvPicPr>
        <p:blipFill>
          <a:blip r:embed="rId3">
            <a:lum brigh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49" r="-420"/>
          <a:stretch>
            <a:fillRect/>
          </a:stretch>
        </p:blipFill>
        <p:spPr bwMode="auto">
          <a:xfrm rot="5400000">
            <a:off x="1259321" y="3601038"/>
            <a:ext cx="5822204" cy="291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0" name="Picture 57"/>
          <p:cNvPicPr>
            <a:picLocks noChangeAspect="1" noChangeArrowheads="1"/>
          </p:cNvPicPr>
          <p:nvPr/>
        </p:nvPicPr>
        <p:blipFill>
          <a:blip r:embed="rId3">
            <a:lum brigh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49" r="-420"/>
          <a:stretch>
            <a:fillRect/>
          </a:stretch>
        </p:blipFill>
        <p:spPr bwMode="auto">
          <a:xfrm rot="16200000" flipH="1">
            <a:off x="4811952" y="3601905"/>
            <a:ext cx="5822201" cy="29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1" name="矩形 14"/>
          <p:cNvSpPr>
            <a:spLocks noChangeArrowheads="1"/>
          </p:cNvSpPr>
          <p:nvPr/>
        </p:nvSpPr>
        <p:spPr bwMode="auto">
          <a:xfrm>
            <a:off x="1433513" y="2269133"/>
            <a:ext cx="27051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Clr>
                <a:srgbClr val="F2F2F2"/>
              </a:buClr>
            </a:pPr>
            <a:r>
              <a:rPr lang="zh-CN" altLang="en-US" sz="1400" dirty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单击此处添加文字阐述，添加简短问题说明文字，具体说明文字在此处添加此处。单击此处添加文字阐述，添加简短问题</a:t>
            </a:r>
            <a:r>
              <a:rPr lang="zh-CN" altLang="en-US" sz="1400" dirty="0" smtClean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</a:t>
            </a:r>
            <a:endParaRPr lang="en-US" sz="1400" dirty="0">
              <a:solidFill>
                <a:srgbClr val="F8F8F8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02" name="矩形 15"/>
          <p:cNvSpPr>
            <a:spLocks noChangeArrowheads="1"/>
          </p:cNvSpPr>
          <p:nvPr/>
        </p:nvSpPr>
        <p:spPr bwMode="auto">
          <a:xfrm>
            <a:off x="1433513" y="4428777"/>
            <a:ext cx="2705100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Clr>
                <a:srgbClr val="F2F2F2"/>
              </a:buClr>
            </a:pPr>
            <a:r>
              <a:rPr lang="zh-CN" altLang="en-US" sz="1400" dirty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单击此处添加文字阐述，添加简短问题说明文字，具体说明文字在此处添加此处。单击此处添加文字阐述，添加简短问题说明文字</a:t>
            </a:r>
            <a:endParaRPr lang="en-US" altLang="zh-CN" sz="1400" dirty="0">
              <a:solidFill>
                <a:srgbClr val="F8F8F8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03" name="矩形 16"/>
          <p:cNvSpPr>
            <a:spLocks noChangeArrowheads="1"/>
          </p:cNvSpPr>
          <p:nvPr/>
        </p:nvSpPr>
        <p:spPr bwMode="auto">
          <a:xfrm>
            <a:off x="7811293" y="2269133"/>
            <a:ext cx="27051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Clr>
                <a:srgbClr val="F2F2F2"/>
              </a:buClr>
            </a:pPr>
            <a:r>
              <a:rPr lang="zh-CN" altLang="en-US" sz="1400" dirty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单击此处添加文字阐述，添加简短问题说明文字，具体说明文字在此处添加此处。单击此处添加文字阐述，添加简短问题</a:t>
            </a:r>
            <a:r>
              <a:rPr lang="zh-CN" altLang="en-US" sz="1400" dirty="0" smtClean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</a:t>
            </a:r>
            <a:endParaRPr lang="en-US" altLang="zh-CN" sz="1400" dirty="0">
              <a:solidFill>
                <a:srgbClr val="F8F8F8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04" name="矩形 17"/>
          <p:cNvSpPr>
            <a:spLocks noChangeArrowheads="1"/>
          </p:cNvSpPr>
          <p:nvPr/>
        </p:nvSpPr>
        <p:spPr bwMode="auto">
          <a:xfrm>
            <a:off x="7811293" y="4428777"/>
            <a:ext cx="27051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Clr>
                <a:srgbClr val="F2F2F2"/>
              </a:buClr>
            </a:pPr>
            <a:r>
              <a:rPr lang="zh-CN" altLang="en-US" sz="1400" dirty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单击此处添加文字阐述，添加简短问题说明文字，具体说明文字在此处添加此处。单击此处添加文字阐述，添加简短问题</a:t>
            </a:r>
            <a:r>
              <a:rPr lang="zh-CN" altLang="en-US" sz="1400" dirty="0" smtClean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</a:t>
            </a:r>
            <a:endParaRPr lang="en-US" altLang="zh-CN" sz="1400" dirty="0">
              <a:solidFill>
                <a:srgbClr val="F8F8F8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05" name="直接连接符 18"/>
          <p:cNvSpPr>
            <a:spLocks noChangeShapeType="1"/>
          </p:cNvSpPr>
          <p:nvPr/>
        </p:nvSpPr>
        <p:spPr bwMode="auto">
          <a:xfrm>
            <a:off x="1543050" y="2237383"/>
            <a:ext cx="2508250" cy="0"/>
          </a:xfrm>
          <a:prstGeom prst="line">
            <a:avLst/>
          </a:prstGeom>
          <a:noFill/>
          <a:ln w="6350" cap="flat" cmpd="sng">
            <a:solidFill>
              <a:srgbClr val="F8F8F8">
                <a:alpha val="50000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6" name="直接连接符 19"/>
          <p:cNvSpPr>
            <a:spLocks noChangeShapeType="1"/>
          </p:cNvSpPr>
          <p:nvPr/>
        </p:nvSpPr>
        <p:spPr bwMode="auto">
          <a:xfrm>
            <a:off x="7924006" y="2237383"/>
            <a:ext cx="2508250" cy="0"/>
          </a:xfrm>
          <a:prstGeom prst="line">
            <a:avLst/>
          </a:prstGeom>
          <a:noFill/>
          <a:ln w="6350" cap="flat" cmpd="sng">
            <a:solidFill>
              <a:srgbClr val="F8F8F8">
                <a:alpha val="50000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7" name="直接连接符 20"/>
          <p:cNvSpPr>
            <a:spLocks noChangeShapeType="1"/>
          </p:cNvSpPr>
          <p:nvPr/>
        </p:nvSpPr>
        <p:spPr bwMode="auto">
          <a:xfrm>
            <a:off x="1543050" y="4397027"/>
            <a:ext cx="2508250" cy="0"/>
          </a:xfrm>
          <a:prstGeom prst="line">
            <a:avLst/>
          </a:prstGeom>
          <a:noFill/>
          <a:ln w="6350" cap="flat" cmpd="sng">
            <a:solidFill>
              <a:srgbClr val="F8F8F8">
                <a:alpha val="50000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8" name="直接连接符 21"/>
          <p:cNvSpPr>
            <a:spLocks noChangeShapeType="1"/>
          </p:cNvSpPr>
          <p:nvPr/>
        </p:nvSpPr>
        <p:spPr bwMode="auto">
          <a:xfrm>
            <a:off x="7906543" y="4397027"/>
            <a:ext cx="2508250" cy="0"/>
          </a:xfrm>
          <a:prstGeom prst="line">
            <a:avLst/>
          </a:prstGeom>
          <a:noFill/>
          <a:ln w="6350" cap="flat" cmpd="sng">
            <a:solidFill>
              <a:srgbClr val="F8F8F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9" name="文本框 23"/>
          <p:cNvSpPr>
            <a:spLocks noChangeArrowheads="1"/>
          </p:cNvSpPr>
          <p:nvPr/>
        </p:nvSpPr>
        <p:spPr bwMode="auto">
          <a:xfrm>
            <a:off x="2006600" y="4038252"/>
            <a:ext cx="20161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 sz="2000" dirty="0">
              <a:solidFill>
                <a:srgbClr val="F8F8F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0" name="文本框 30"/>
          <p:cNvSpPr>
            <a:spLocks noChangeArrowheads="1"/>
          </p:cNvSpPr>
          <p:nvPr/>
        </p:nvSpPr>
        <p:spPr bwMode="auto">
          <a:xfrm>
            <a:off x="4724375" y="2351896"/>
            <a:ext cx="8699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Segoe UI Light" pitchFamily="2" charset="0"/>
              </a:rPr>
              <a:t>01</a:t>
            </a:r>
            <a:endParaRPr lang="zh-CN" altLang="en-US" sz="4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sym typeface="Segoe UI Light" pitchFamily="2" charset="0"/>
            </a:endParaRPr>
          </a:p>
        </p:txBody>
      </p:sp>
      <p:sp>
        <p:nvSpPr>
          <p:cNvPr id="211" name="文本框 31"/>
          <p:cNvSpPr>
            <a:spLocks noChangeArrowheads="1"/>
          </p:cNvSpPr>
          <p:nvPr/>
        </p:nvSpPr>
        <p:spPr bwMode="auto">
          <a:xfrm>
            <a:off x="6364410" y="2340784"/>
            <a:ext cx="8699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Segoe UI Light" pitchFamily="2" charset="0"/>
              </a:rPr>
              <a:t>02</a:t>
            </a:r>
            <a:endParaRPr lang="zh-CN" altLang="en-US" sz="4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sym typeface="Segoe UI Light" pitchFamily="2" charset="0"/>
            </a:endParaRPr>
          </a:p>
        </p:txBody>
      </p:sp>
      <p:sp>
        <p:nvSpPr>
          <p:cNvPr id="212" name="文本框 32"/>
          <p:cNvSpPr>
            <a:spLocks noChangeArrowheads="1"/>
          </p:cNvSpPr>
          <p:nvPr/>
        </p:nvSpPr>
        <p:spPr bwMode="auto">
          <a:xfrm>
            <a:off x="4710087" y="4552814"/>
            <a:ext cx="8699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Segoe UI Light" pitchFamily="2" charset="0"/>
              </a:rPr>
              <a:t>03</a:t>
            </a:r>
            <a:endParaRPr lang="zh-CN" altLang="en-US" sz="4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sym typeface="Segoe UI Light" pitchFamily="2" charset="0"/>
            </a:endParaRPr>
          </a:p>
        </p:txBody>
      </p:sp>
      <p:sp>
        <p:nvSpPr>
          <p:cNvPr id="213" name="文本框 33"/>
          <p:cNvSpPr>
            <a:spLocks noChangeArrowheads="1"/>
          </p:cNvSpPr>
          <p:nvPr/>
        </p:nvSpPr>
        <p:spPr bwMode="auto">
          <a:xfrm>
            <a:off x="6329485" y="4552814"/>
            <a:ext cx="8699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Segoe UI Light" pitchFamily="2" charset="0"/>
              </a:rPr>
              <a:t>04</a:t>
            </a:r>
            <a:endParaRPr lang="zh-CN" altLang="en-US" sz="4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sym typeface="Segoe UI Light" pitchFamily="2" charset="0"/>
            </a:endParaRPr>
          </a:p>
        </p:txBody>
      </p:sp>
      <p:grpSp>
        <p:nvGrpSpPr>
          <p:cNvPr id="214" name="组合 213"/>
          <p:cNvGrpSpPr/>
          <p:nvPr/>
        </p:nvGrpSpPr>
        <p:grpSpPr>
          <a:xfrm>
            <a:off x="7931943" y="1867496"/>
            <a:ext cx="2339569" cy="400110"/>
            <a:chOff x="7931943" y="1867496"/>
            <a:chExt cx="2339569" cy="400110"/>
          </a:xfrm>
        </p:grpSpPr>
        <p:sp>
          <p:nvSpPr>
            <p:cNvPr id="215" name="文本框 25"/>
            <p:cNvSpPr>
              <a:spLocks noChangeArrowheads="1"/>
            </p:cNvSpPr>
            <p:nvPr/>
          </p:nvSpPr>
          <p:spPr bwMode="auto">
            <a:xfrm>
              <a:off x="8253800" y="1867496"/>
              <a:ext cx="201771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rgbClr val="F8F8F8"/>
                  </a:solidFill>
                  <a:latin typeface="微软雅黑" pitchFamily="34" charset="-122"/>
                  <a:ea typeface="微软雅黑" pitchFamily="34" charset="-122"/>
                </a:rPr>
                <a:t>添加文本标题</a:t>
              </a:r>
            </a:p>
          </p:txBody>
        </p:sp>
        <p:pic>
          <p:nvPicPr>
            <p:cNvPr id="216" name="图片 3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31943" y="1920676"/>
              <a:ext cx="263525" cy="263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7" name="组合 216"/>
          <p:cNvGrpSpPr/>
          <p:nvPr/>
        </p:nvGrpSpPr>
        <p:grpSpPr>
          <a:xfrm>
            <a:off x="1565275" y="1857175"/>
            <a:ext cx="2282826" cy="400110"/>
            <a:chOff x="1565275" y="1857175"/>
            <a:chExt cx="2282826" cy="400110"/>
          </a:xfrm>
        </p:grpSpPr>
        <p:sp>
          <p:nvSpPr>
            <p:cNvPr id="218" name="文本框 22"/>
            <p:cNvSpPr>
              <a:spLocks noChangeArrowheads="1"/>
            </p:cNvSpPr>
            <p:nvPr/>
          </p:nvSpPr>
          <p:spPr bwMode="auto">
            <a:xfrm>
              <a:off x="1831976" y="1857175"/>
              <a:ext cx="201612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8F8F8"/>
                  </a:solidFill>
                  <a:latin typeface="微软雅黑" pitchFamily="34" charset="-122"/>
                  <a:ea typeface="微软雅黑" pitchFamily="34" charset="-122"/>
                </a:rPr>
                <a:t>添加文本标题</a:t>
              </a:r>
              <a:endParaRPr lang="zh-CN" altLang="en-US" sz="2000" b="1" dirty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219" name="图片 3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65275" y="1977033"/>
              <a:ext cx="193675" cy="193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0" name="组合 219"/>
          <p:cNvGrpSpPr/>
          <p:nvPr/>
        </p:nvGrpSpPr>
        <p:grpSpPr>
          <a:xfrm>
            <a:off x="7924006" y="4038252"/>
            <a:ext cx="2385219" cy="400110"/>
            <a:chOff x="7924006" y="4038252"/>
            <a:chExt cx="2385219" cy="400110"/>
          </a:xfrm>
        </p:grpSpPr>
        <p:sp>
          <p:nvSpPr>
            <p:cNvPr id="221" name="文本框 24"/>
            <p:cNvSpPr>
              <a:spLocks noChangeArrowheads="1"/>
            </p:cNvSpPr>
            <p:nvPr/>
          </p:nvSpPr>
          <p:spPr bwMode="auto">
            <a:xfrm>
              <a:off x="8291513" y="4038252"/>
              <a:ext cx="201771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rgbClr val="F8F8F8"/>
                  </a:solidFill>
                  <a:latin typeface="微软雅黑" pitchFamily="34" charset="-122"/>
                  <a:ea typeface="微软雅黑" pitchFamily="34" charset="-122"/>
                </a:rPr>
                <a:t>添加文本标题</a:t>
              </a:r>
            </a:p>
          </p:txBody>
        </p:sp>
        <p:pic>
          <p:nvPicPr>
            <p:cNvPr id="222" name="图片 36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24006" y="4038252"/>
              <a:ext cx="295275" cy="295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3" name="组合 222"/>
          <p:cNvGrpSpPr/>
          <p:nvPr/>
        </p:nvGrpSpPr>
        <p:grpSpPr>
          <a:xfrm>
            <a:off x="1530350" y="4038252"/>
            <a:ext cx="2319338" cy="400110"/>
            <a:chOff x="1530350" y="4038252"/>
            <a:chExt cx="2319338" cy="400110"/>
          </a:xfrm>
        </p:grpSpPr>
        <p:pic>
          <p:nvPicPr>
            <p:cNvPr id="224" name="图片 37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0350" y="4117627"/>
              <a:ext cx="215900" cy="21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" name="文本框 24"/>
            <p:cNvSpPr>
              <a:spLocks noChangeArrowheads="1"/>
            </p:cNvSpPr>
            <p:nvPr/>
          </p:nvSpPr>
          <p:spPr bwMode="auto">
            <a:xfrm>
              <a:off x="1831976" y="4038252"/>
              <a:ext cx="201771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rgbClr val="F8F8F8"/>
                  </a:solidFill>
                  <a:latin typeface="微软雅黑" pitchFamily="34" charset="-122"/>
                  <a:ea typeface="微软雅黑" pitchFamily="34" charset="-122"/>
                </a:rPr>
                <a:t>添加文本标题</a:t>
              </a:r>
            </a:p>
          </p:txBody>
        </p:sp>
      </p:grpSp>
      <p:sp>
        <p:nvSpPr>
          <p:cNvPr id="226" name="文本框 3"/>
          <p:cNvSpPr>
            <a:spLocks noChangeArrowheads="1"/>
          </p:cNvSpPr>
          <p:nvPr/>
        </p:nvSpPr>
        <p:spPr bwMode="auto">
          <a:xfrm>
            <a:off x="4992133" y="3048670"/>
            <a:ext cx="1772327" cy="1421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11" tIns="45655" rIns="91311" bIns="4565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4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文本标题</a:t>
            </a:r>
            <a:endParaRPr lang="zh-CN" altLang="en-US" sz="4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53" name="Rectangle 2"/>
          <p:cNvSpPr>
            <a:spLocks noChangeArrowheads="1"/>
          </p:cNvSpPr>
          <p:nvPr/>
        </p:nvSpPr>
        <p:spPr bwMode="auto">
          <a:xfrm>
            <a:off x="1129159" y="213172"/>
            <a:ext cx="748632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 请输入第一部分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标题（文字可编辑）</a:t>
            </a:r>
            <a:endParaRPr lang="en-US" altLang="zh-CN" b="1" dirty="0"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3154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5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3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7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25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750"/>
                            </p:stCondLst>
                            <p:childTnLst>
                              <p:par>
                                <p:cTn id="6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3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25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750"/>
                            </p:stCondLst>
                            <p:childTnLst>
                              <p:par>
                                <p:cTn id="7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250"/>
                            </p:stCondLst>
                            <p:childTnLst>
                              <p:par>
                                <p:cTn id="8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3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75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250"/>
                            </p:stCondLst>
                            <p:childTnLst>
                              <p:par>
                                <p:cTn id="9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7750"/>
                            </p:stCondLst>
                            <p:childTnLst>
                              <p:par>
                                <p:cTn id="10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6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" grpId="0"/>
      <p:bldP spid="202" grpId="0"/>
      <p:bldP spid="203" grpId="0"/>
      <p:bldP spid="204" grpId="0"/>
      <p:bldP spid="205" grpId="0" animBg="1"/>
      <p:bldP spid="206" grpId="0" animBg="1"/>
      <p:bldP spid="207" grpId="0" animBg="1"/>
      <p:bldP spid="208" grpId="0" animBg="1"/>
      <p:bldP spid="210" grpId="0"/>
      <p:bldP spid="211" grpId="0"/>
      <p:bldP spid="212" grpId="0"/>
      <p:bldP spid="213" grpId="0"/>
      <p:bldP spid="226" grpId="0"/>
      <p:bldP spid="5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85918DB2-D2AB-4CB0-9C6B-7D2795952973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FOqs0g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BTqrNIqok5BfEDAAAsEQAAJwAAAHVuaXZlcnNhbC9mbGFzaF9wdWJsaXNoaW5nX3NldHRpbmdzLnhtbNVY727aSBD/zlOsfOrHYtImTYoMUZQYBZUABeeu1ekULfaAt1nvut41lH7q0/TB7klu1gsECmlNe5xyQhF4duY3/2e88c4/JZxMIVNMioZzVK05BEQoIyYmDec2aD0/c4jSVESUSwENR0iHnDcrXpqPOFPxELRGVkUQRqh6qhtOrHVad93ZbFZlKs3MqeS5RnxVDWXiphkoEBoyN+V0jl96noJyFgglAPAvkWIh1qxUCPEs0o2Mcg6ERWi5YMYpylucqthxLduIhveTTOYiupRcZiSbjBrOb2cX5rPksVBXLAFhYqKaSDRkXadRxIwVlA/ZZyAxsEmM5p4eO2TGIh03nJe1FwYG2d1tmALc+k4NzKXEIAi9wE9A04hqah+tQg2ftFoSLCmaC5qwMMATYgLQcK6Cu2GnfeXfdXuBP7y7Dm461oY9hAL/XbCHUNAOOv4+/GXhr9/3/UGn3X1zF/R6naDdf5DCiG4ExHM3I+ZhZGWehbAKmKfjPBkJyjgW6TdhVKCxzDnNJhDIFsMsjilX4JAPKUze5pQzPcduqGE33AOkFyqFUA9M2hqOznJwHuAsIBqGuVzVxMnrVU2cnm247lrtD27ttNKjWtMwxuJBWmGa566TlmxjKTZcM89kJHm0cgiSEURdmsBaTwzvmWgh55FDxpgEjq5eZIxyhzCNrocrYZWPlGa66L3WOidBLBwSQG6GW6EIY5qpjYivom4KP2z+2ZUa1F82FJb0GOsfMucRmcuccHYPREuCac4T/BUDWW8mMs5kUlCx3zVRnKFxUwYziM7LKHqPKpIcJXG4pBy01fAxZ5/JCMYyQ1ygUxxFSGfK4lf3Ak6pUg+gdGnjM9si7e6V/+6ZcZBGUyrCPcGxNiBJ9UHw6ZwIqZdyGI6Q5gqKpEQsKs7K+Fb9+TQoluTcpvnfTsYa9AFTchgt+yTmhxaUVhvTadGIprkKaGxBhimxmHgQ4mRhIoeygCEVRAo+JzTE6a1MW0+ZzBVSbANbaPXzFlp5wkTxNMEpiBqzCLJSkLWjFy+PT16dnr2uV92/v3x9/l2hxV7rc2rU2cV2+ejiLCf1zfr8gdB3luiWbEtmiSnUaEvp7heDxQLbHvGea1bP7k1ULMynuIiG/sXg8poM/OFtJxjWyxRDV2Lf6TDGchqb98gyMr3bANPhl4I3US/D2B/4v5cCxASW6ptyaru9Ug6/KcM1sJu8v7bFS5mAk39iJxnOfs4ShuX7v+jjx1rq10fAf9LGv/RCaWfAgdoYaBbGmNGDVcGTH5OHDO9Tiph9Wl0BN+58nrvzdm1OEiZYgnE07wGrK3nz5LiGt8idR5UKom3+h6NZ+QdQSwMEFAACAAgAU6qzSCyqiduxAgAAVAoAACEAAAB1bml2ZXJzYWwvZmxhc2hfc2tpbl9zZXR0aW5ncy54bWyVVm1P2zAQ/r5fUXXfCXstk0wlKJ2ExAYaiO9Ock2sOnZkO2X99/MrsdukzXpCqu+ex3e+t4LklrDlh9kMFZxy8QxKEVZJowm6GSmv53mnFGcXBWcKmLpgXDSYzpcff9oPyizyHIvvQEzlbHABvZuF/UyheB/fFkbGCAVvWsz2D7ziFzkutpXgHSvPhlbvWxCUsK1GXv5YrNajDiiR6l5Bk8S0vjIyjdIKkBJMSN/XRs6yKM6BBk+X9jOR07s6/foD2o5Ioizt5pORMVqLK0iTfHVjZBzP9O1pVRZGThMU/FUa+uWzkVEoxXsQ6eV3X42MMnjbtf/TI63glUloyjldxHcO5bjU42eiujRylmAeZBydrYJPj33rXQTyX+O5R2ZcBadPJq8HC8EUPaewVKIDlIWTs8mavz12Ss8HLDeYSg2IVT3oSQf9hDsZrkl1Pe4PvBFWRiCv6BGvnHYNrFy8ETDV9/jV6tauiji+d10UoICdV0YR9soe+Vun9QgZKXvkMyUlPDK6P4IfWhwnlPgW+2Kezr62AsP6GPIVTsFqPD2YwZWRa68ImIaXsJQmnBfSgKkayqzOhZQdxYQY3pEKK8LZL4PL9/YxEmUHBt9pw32FFFEUhtrNxqiXdFwve0670VvTdnQ/Cv3j3Hmm9A6/nmOlcFE3+kdJzmeedz2398yzYYpZkxoP4p5t+FRSg8UWxAvndLIfxhVMBnM3XGNwlEVZQNlwnpG/ZKgArGtyEGtdNwKhcVKdw9Wkqqn+U68E3qBMCSNGx1S1vo5h8t6XkcI3AWBR1KFr3cFZmo4qQmEHYfYjhX3w2MuQ1F061nA36gE2Km45r5nUk35V9K0S41LDAOFVxzXMcJbzW1jhXNqXJZMflnA/+slaDtvMtF7s3Sl8KyU3a/txCrXS/Df5D1BLAwQUAAIACABTqrNImMCOJccDAAA9EAAAJgAAAHVuaXZlcnNhbC9odG1sX3B1Ymxpc2hpbmdfc2V0dGluZ3MueG1s1Vdtbxo5EP7Or7D21I9lk75cUrQQRclGQaXAwaYvOp0isx5YX7z2du2F0k/3a+6H3S+5MQYSSpKaNmnvhCKy45lnZp6Z8bDR0adckCmUmivZDPbrewEBmSrG5aQZXCRnTw8Dog2VjAoloRlIFZCjVi0qqpHgOhuCMaiqCcJI3ShMM8iMKRphOJvN6lwXpT1VojKIr+upysOiBA3SQBkWgs7xy8wL0MESwQMA/3Ill2atWo2QyCG9UawSQDjDyCW3SVFxbnIRhE5rRNOrSakqyU6UUCUpJ6Nm8Mvhsf2sdBzSKc9BWkp0C4VWbBqUMW6DoGLIPwPJgE8yjPbgRUBmnJmsGTzfe2ZhUD3chlmAu9SphTlRyIE0S/wcDGXUUPfoHBr4ZPRK4ERsLmnO0wRPiM2/GZwml8NO+zS+7PaSeHh5nrzpuBh2MEri98kORkk76cS76PvCn3/ox4NOu/v6Mun1Okm7f22FjG4QEoWbjEXIrKrKFNaERSar8pGkXGCPfkGjBoNdLmg5gUSdcazimAoNAfmzgMlvFRXczHEY9nAYrgCKY11Aaga2bM3AlBUE13AOEAPDWq574uWrdU8cHG6kHjrv12ndGmVEjaFphs2DskVoUXhTtFIbK7mRmn0mIyXYOqExsiwwl+OSUxEQbjC3dH1qLAPmjAvk39ru18fSbCWXZrTUGxyuebStnLZ+7yoD+g+XnBPdpfpOVYKRuaqI4FdAjCJYuCrH/zIgN8eDjEuVL6SCakO04AzIlMMM2JGPow/oIq/QEm+LQoBxHj5W/DMZwViViAt0incLyrl2+PWdgAuq9TUoXcX4xDV9u3sav39iE6RsSmW6IzhWG/LCPAo+nROpzMoO6UhppWFRFMbZ4swnt/q3l0HzvBKuzA9djBvQj1iSx/GyS2G+GoG324xOF4Noh2sBjSPIsSQOEw9SvBm4rMAXMKWSKCnmhKZ4H2s71lOuKo0SN8AOWn97hM6ecLl4muCqR48lg9ILcm//2fMXL389OHzVqIf//PX303uNlpuqL6h151bVyZ2r0M/qi4X4FaN71uKW7Zkqc9uobMvp7at+uZK2r/gotAvh9t2yWIE/ZrUM4+PByTkZxMOLTjJs+JS3q3CSTJphg4ztbz0fm95FggTHXvCWRx/F/iB+6wWIJfGaBD+33Z5Xwq99tAZuN/dv7GWvEPAun7i7CW9zwXOODfm/mMy7huT7h/qHDOb9P/rc2D7UYAIt0wxr9Gh1/flX2YMS9l/iwD2tX6U23p2i8Na31BrKN1/5W7V/AVBLAwQUAAIACABTqrNI+GKxa4QBAAD/BQAAHwAAAHVuaXZlcnNhbC9odG1sX3NraW5fc2V0dGluZ3MuanONlE1vwjAMhu/8iqq7Toh9lu2GBpMmcZi03aYdQjGlIk2iJO3oEP99OOWjad1BfGnePn0du3I2vWC3wjgMnoONe3b7d3/vNEDN6hyufZ136BnqoeHpHD7TDHgqIGwgxeHTo7w9EZRxKJzprPxAW1PzCyW+WTBu6rgiLDShGUIrCO2H0NZU4l+vsn1VVUW1Ns9ya6Xox1JYELYvpM6YY8KrV7fqBTZgWYA+gy5YDJ5p5FYXeXJ8iDDqXCwzxUQ5lYnsz1i8SrTMxbwr/7JUoHc/fFUBg6foZeLZ8dTYNwtZM/FkiNFNKg3GwD7v4wSDhDmbAa/5Dtz6B/WM2wU16CI1qT3QoxuMOq1YAq0uDUcYPiZ2Xq1uRhhtzsLaVsTdLYZHcFaCblmN7zE8UKpcXfADlZYJdqSFtnt+RLlk81Qk+9QDDJLDw6JtV/dOhbrjj0NvhGRjhJbERGZdF8cFU2/JwTWNrFNq5jklCkqURGJFgQV5Gtu8RnD/FXyfO0txFCu73vYPUEsDBBQAAgAIAFOqs0g9PC/RwQAAAOUBAAAaAAAAdW5pdmVyc2FsL2kxOG5fcHJlc2V0cy54bWydkbEKwjAQhvc+RbjdxG6lJHUT3Bx0lpqmGmkvJZdaH9+UinSRgEMg//F9PyQnd6++Y0/jyTpUkPMtMIPaNRZvCs6n/aYARqHGpu4cGgXogO2qTNq8wKM3ZAKxWIGk4B7CUAoxTRO3NPjYQK4bQywmrl0v4ukditkUw6LC4pb2L/szgyrLGJPX0XbhgFW8x7QgjLxWMDsXjdxi60D8AhqTAEyqwVACaH0CeAwJwI8rQIrvm+ekRwrxo2KQYrWeKnsDUEsDBBQAAgAIAFOqs0ibbXtbYAAAAGUAAAAcAAAAdW5pdmVyc2FsL2xvY2FsX3NldHRpbmdzLnhtbA3KOw6DMAwA0J1TWN5bYOtAYGNkAQ5gBQsh+YNIhMrtyfaG1w1/Fbj5SodbwPbbILBF3w7bA67L+PkhpEy2kbhxQHOEoa868Ugyc84lJjiFHr4W1oLME2mZ0VXZsO6rF1BLAwQUAAIACABElFdHI7RO+/sCAACwCAAAFAAAAHVuaXZlcnNhbC9wbGF5ZXIueG1srVXfT9swEH4u0v6HyO/YLR0DqgTEkNAexoTUse2tMombeE3izHYI5a/f2c7vpWxIe2iVnO/77nz33cW/es5S74lJxUUeoAWeI4/loYh4Hgfo4evt8Tm6unx35Bcp3TPp8ShAZc4NgKbIi5gKJS80gO+pTgLUM2BgRl4huZBc74H7FLjbSCdL9O5oBi65ClCidbEipKoqzBUg8liJtDQkCociI4VkiuWaSeLSQF6DXem/o+GXiZzofcFUD1notweuSVqOZ8UHJNUSCxmTk/l8QX7cfV6HCcvoMc+VpnnIkAeVnNlSPtJwdyeiMmXK2Ga+S3LNtDZJWNvM1yu+OM89JcMAOYdNxpSiMVM4zWNEHJZMgP1tSlVS86gBreFVO17zWr+Ned80brZzpHMuyseUqwSO+pDOOgn0yTCqn9nrWgU9NAq6NUzIk+xXySWL7Ou3VozzBXIBW8XZPLGqQjiAp1saaiH3NwADFdUdxG3TsGsatqCWA7fR1x0Fam67ZVSXkjWlmvlPPGLiC5WSGllcalkyn4yMNZYMwT5xV66b1DXET3SWnv5Db4zfqDU/1WudsYD/0ZhPQNTWhOcRe77l4KNZBjXVDIptbFgXKTYxu5xU+Zj1dD0wuRzrpsBFPE1lzGAMI6op6ezkEJRJqsAlLOUI2zs4CE54nKTw05MM49ODNBmVu0mG3sFBcCrC3QS0NbdlJOM6jsTUKsgnE+vED0ulRcZfrDwHe0avrA5fG7nm6Lrg7cHZ/I9RHMRoBnOLJlaXeertq+bw3sypVp3PpnCWgVphHpguC+fVzEJZjHwitqVlqm/6OTX7sAcd5Tw1HdNc30HvolrzF+ZVPDJfusXS1CRhRjMB+nC+7DFAP2G7DMJb06GIW5E3dcCY2Df3byvabPm6da7rhzrsQw2fOKscxs3UR1BHLEWZR6Me4qL7iKgUdtq1ZNRL2RZutDgBkYoiQO/hob7zxelFd+WzxUWDtXndu8Aulzes9DrhTkGk1nV7Eb/eDfD4G1BLAwQUAAIACABTqrNIPzCQpjUIAAB1IAAAKQAAAHVuaXZlcnNhbC9za2luX2N1c3RvbWl6YXRpb25fc2V0dGluZ3MueG1stVrrbuJKEv5/nqLF6ki70ipczC0rhpUvTWINMRzsJDO7WqEGd8CK7ebYDTM54sc+zT7YPslWt+1gEyB2ZhZPonF1fVXVdesLGcTPXqhvY84C7w/CPRbalHMvXMXDXxAaLJnPomlEY8rj+oHy6IUu+2aGT0zQgBpzErokcnUxGg8baCQ/qN9T+0Yf3tpau4V6bdzCfWTgjg5j14pxregwZrSa+qB+JCKRG9ElDflpqYN6YfQtwAxjGnEzdOn3oVLkzg8VZ3ATEdcDvnjYbYtnn2ndG23xoHaz0+vgfUtVFKWL9I7RNBr7Xu+6pzYRbrQ7DWWv9VtKS0HNTqd53d03e62OAm+j6y5IaePrLmr32u2WsW/hFqCRqmpGS9/3lOtmUwVtuH+t70cjrddooGazqbSNfaerjLQGAm4FZKhKXzhQMRRN6e5VTW32FTTSR9qovccG7uod1G/hbqOxb2ua0mgcnHuYXd5dB2rp6WTufEfgyRCcHBW5VT+RXIPlNoqA2aHBxiecopAE9FNtyYKAhrU0J2X+ZhyZKUVqQgSywA8T+KAuX7IRqT2f/nk68txPtcWWcxZeLVnIwaSrkEUB8WvDPyUZktpfBsl2NKqCeyJLelDXk5+ysFQXZC08l0DglA0JX8Zsxa4WZPm8itg2dEuZuX7Z0Mj3wmfgblz3dHxRke/F3OQ0KNiH++IpD9tAV4qpMK+LxVMK6ZMF9TONDfmpgDuofN8jR9CdF3tcQtWmeC5BN2RFiwHoq+K5jAlBSzFqPfG8D+L0Owd2RRR56yK7T15oVFSSNMWLKLbZbqrm0yZiK+HsIu79QL/ifAY9JlwJCxviKQUSExQKS0UpdZucv3HEmL4e95JBAFoguPnmkpKkyKk21yd3U9X6Oh9PbiZzzbypDfWkKpEoy1/+3Or2vzc73b8M6imwpCj7Th2Pi8KQFNZplJNlObPJeA4C8Xhu4S9ObSh+V4ZO7p2xaeHaMP1PZQHTGX6oDcXvMtD72Qxbztwemwaem/bcmjjSL2PsYKM2/Mq2aE12FHGGdh79hviaIujPXkRR7HuuHBA92wu3tIQ+Y3KnmtZ8hm1nZuqOObFqQ5tF0ctfpWSy5WvInjWJkevFZOFTV6qFHJHjor+AdrkNQ/CPrz3gZAHxwqsy2mfqo2ndzJ3JZGzPsWVklNoQhy4yIiI0VRc0U208AxkRgeX6Y/C5zD4pAam+X1nIrXlzO4YfRxhy663WPvzwD1gzxRCSqVj63wVC4uAZZJ1tP05mhvAhKEQEbUgcf2ORW0iafOhKyDYtfQKpqTs5+Y4Qk8mGwHvhElKHLnkJeXfYttUbPNcmXyDHoTYnFUGTz1CSnyuCvmIbagjbJWCW+mDeqKIiRBlmBZLV4JKIfPdfEFkuASe8ufPYNgaK8DCUiazG+KqyJhv/dg+BNNXxmWpPBIOz5dvK21EwJXJhnSuhC9qQjg2RXb/dm/+Yj1RzjI05pJsxeZw7sksKpQF5QSHjiLg7Ei4pWtAl2UIlvMCY67lyTERemvD71vsDEZ72n1/T1mUZ+MuvHzCp0PBOWAZ7ZFAG+5QNf0+7cFs6gw8aInL9rBVlHPBhE2wdW+rMnPycEMVesPWTLv0zAvVqXNVgvWvHj/urfNj+D8bYSQvWTOhomscqgTCsxGLJgcXTrwQ0rRGomyb9HBq+OIhWEmBNUhkWQz8g5gE8VzDkATxaTcQj1mzTgc3WI12I40cJsKzVJGqn4y0OiT6Fc/hrqS7oE4P9kk/JLtnIwNolw18myrmtUmFpcUxnDIZbIHOVJBVI9b1AHKLKib2/w5krktWgMJ9HtvVdWd2+9yxXBPDzNqBv92FPEQsk1SdxltfJovT3HzQkmeIs0TuttoF4LdDSscrV5w9FzMbqTL+d66qlY3GiEPXsl8dBdQifjB17PlY1IQHKJCB8uYZV+Ekc9MrLSk4EBh6pIC+dvE1JtFz/99//KS/myJ6EilLq36rKgeIXXRO/yvunxTiN/1VCjqNqRah8KQlMD1QZtPz5yjEhQX/KkYUky1LAAnHHVUo1lEAaRtVxVP32DqrElkXBthHsBSsKuVNnn6Hxyb1+bXhHomdonA5jflVB0vMiN3llGw5H3C33vZBWhP/wSiQm75jTuWoY8uwPNep7y+dk+XXhAJPe8yGfrarI029VC7rzkUjqery6TLm4ZV0LWkLyfmgIu5Nr3SvhcKPiE+jhvHBBE/KI+VNxtfX2LhcYxE0cpPGQR+JIn73lOeI1+5bGbvhE/BjY8qRj1inYMBWbxVRkkXbMPRO14+ZYU8Ix3wPzYVnQk9nk2Iv0Y5Sua/LmN2/3K+2N4XDKSodylh+Ix/wW/c7f8OeIx/y2WFImcKx7AzoeySOz2ziNRHl6mcgBDw1lj0p5srcij7BgLG5l45xJKaHIGTCXDuXK6HgBTYtZ0PIG189YPAhfNy93ArN4kdOOxbcOhYFD8tYvZ++Ae9yn51NbzgMKMB99+X4q/1OeUwWQfHtw7IyEivjLhn6qwTGELNeiz8c1lMr4VJMyky9lzgE3WTsT3awaNJDtXHbzasBQdPFqEJYU+2XQoP7GU4P6pRgNUrHnQxhugwWNMGSBR7P0LNLy3OvsJuxBbkiLsDODeTxfg+gQTkgZJkcoJJbcVGXVkrzkx2FnyT2f7mjWqXKEnGsuz34QQ3VcTm6Vj+kTz6d3SqlcBWmrO6Rinrs4cBYmD2QncclItVWHk0UsZ3+iW2VLz6FdnViMsi4tkj1vVUIopO0JXcB7zv2Den6VhSb15ovVYxpAQd7Zvyz4H1BLAwQUAAIACABUqrNILoBvDoQrAABkawAAFwAAAHVuaXZlcnNhbC91bml2ZXJzYWwucG5n7X0JNJTt/3cKSQp5yBRGiZ6SMCpkj6gseZJ9N0QJTVPWGRPKkskoT0YRLY8k65T1sYzCDNFMWuxZZpIsYxoyY5nlnWlV8fu/57zvOe/vvEfnxHHPfV/X9/p+vvt13d9JsLYyWye8SXjFihXrDh8yObZiBT9oxYqVV4QEuVdeDpn/y/3FBz1mdmBFIUFmhPsHv6+RpdGKFRjUWqanAPfvNWcOOUJXrFhfz/vPhw964L1ixanZwyZGx0PdKG8D8mAdjgYfq5XcL6gafkgR3tSw/ZrvVtrV2Ieh6S+l/u7c+se9RuEtkqV+Cg6X24T6/vG6s+myYvce0e5uJ2hMWYJlfmv/2Ed3iG/ICbrLfP4Y80TBlPaZQ5G+7X0a8zeJ2h2O/aUnCMZxjfj0oNqwmVF7bPjMJBoLm5q9pAp7krNJrW7FKpGFP+pubfKrNPH+46rtLgO5U5yZDgSrQwdufWDDFvGfb+T+cPGSByXSIRLe1fRu/wMiI5t+v6Mgqmk3iXynvC987BTwnWIuUv2ljqC0xwW+BT8m4qKa1OQud6SHPqXiJSbC6LoaP4+CPC0PQsa5wWgHjWILjH+dQ+3MtODW+lC/d9twYPQ20K8fYkWEQNsC7bMqZu+cw0b+GVar1//T54QL8sbJW5p+Jknaw0N6VbSIQ9yTndevP/tlTCEQPyBa5NdVxKrLN104L51/zb5Z+Wc+/DbB7dd16NpP2fX+RTXBM/RyLPzjnZU7b6+kPZaPVGogxuo9+Vve+FW3gK/oPvwhK8DXB6PmfQey2CNZ64NqplNvpAs/uCAMOypA8jVmIpvogkax8gpXlBJbZ+YZaxOHe6GEr9M/r0Mw8Yi02twLwg/qmoUbiPGniWLeQqCXfo+akIxEke9sQKxLw36+yU7gkd4BLr1i3gvWYH3Cw38lOVjSmk9SzNvvgI/ln4ktM/NVk6RKRu9XsAw1PC7f5y3DWbKJLqID4gdGiy5gzzOR05YevYW8G6JFLB/kr/GBAIIUY7/zpO4PS4HjhgJlO5MpksHeQvr8wAU8/BvQebOuwpV3Az/gprWjxDMSqE9Y5IfQBuT49c/gNNerVn98+tyXyZkkO/fPtT/vcA8fyX7sjurp0U5iaRJeTfjCgS0S5eCejnaO/vQ0lAGfYAc66+Dz6v7kEi28CNHjtw7BR22y9usyP9bHMaqH9ahzsMnm7f3aPvz8kPn5PkZtyNvnc2OQ+TndFgR+Jicrcu6EBZPx2kzn/ts+Nmv8MbF2LNmGnKQXC2WUlwcn2US17ZRvenHx2U1rKTTNzuPHXHSLB1sb4g8j+AHqbUFZKp1+T55kG5kig4ZD3101CySwGiSOVk+VdkpC0uUV5OzHRx1Wy4whVIuyWQiXGFHJCuoSC/De7ie+s6SONDuchegYpFGFtmxFxqPMY5BDh7snkOcvnOEN9+psTlOuLKDLSbpoJSN7AUACPwCS1xH3r1J3csDo11Ie+FEjIM3m5g9jkPS07nnXDGFQUo29aZk+Lq8OuSQhrgG+DXNw1e6wVJ2dhT5mpj07XspB3+uBHk2ruwmcyOeqicRO/wOOLjjnKM/vytJk9a+pCIi0CYhg0tLRNSXWCmwESw4Q7O29VxrhvoS0NFk1OIkVR656rnW0+s6JCA6SnmNfNJitSOvsjogoQd+QWQt6VKrmJjBhvoQ8ZSZ0Tqom7kKhsHserd/d3aJF0tPoNtscMn403a66y7eqvyy9IR0+EdYuC81SXkJiNbQTre9SqkM/tZmJius3IHqyvF1jpVTS/Pjwk/14dsmIXXLbgfghRHnfvFfYFQpErucqZKI3YvSdtGTaEhh4UE2U3fY/ElF0shZ3d0fkhxwwSTuzqyGeTCL+gwtDex6Csbp8s2pm5zBEeo5tTwCF3cFJKsKzMjeFcEcee6clmXZnZZebp1nsgPHHJz8slOGNKICSY6GRwPHbZYvPfDt4jjzO1V2N4/I9yuNNYjAh/QX2708NtfptLXu5Jum1nWHynTXX997ZtZtcUPeDH6+tEBlc/fWIFfaOuCQLiBZ9snqBkfQRPJHmXSkoaR3VLSwE2nPnkdLfjT7VktLfBSiqewT1OO+CcKt11OmiYgXjj1tmFtrT1jqRlF0dt1futHbmM4pVOt5+8VEFsnxl/Q/7pcOCcK1XFGAJgUnzvDa0iWtdTikvrpyncgwIXNulZizwqOZpksiTuIGYH7Y/CrRKw+KRS4zwA8OAxeXJkPIJ32VrKHDigWGZfefVLTNisJ+Na+zhVH+ubX1QsLgSPLjF1qri2maRJXSrVa357DouOqU/rHOostqPFZa+Avra8/0/Az8jnV3NovfEdbgjWB+7/Ytk2ZR+9nNu8KF2I2qmL4lKm3EzYFxdFBgtzbBZBoLDqN8cVA0JHSsoP4WOuMUVpIGo4/K15eQI3doOAcAmS8d7zUqeOGefHyzT8h3ofacY7DnDZWsadqVz/1iXvpdZrLXJn08XLp3PCMdMOW7/gOu1uKwD+VgqpUcDgqYv/VC5lgvyYP/Lw8G8UaJFuH52IfKe3GDgfdY//x6Q7HzIhe7VpvsnA7KnAsujv4tea5BhMmZvI7RKuNWdK5vcUGAB6+vUBPkBU0ePud4RPm3L5d3Jda9K8otbsU9J2nSZr361LpVLY/sfRMrOM28lZwghtdDQwUsb1yMmtyMmCcO++lM36hNVa0NpqzZ68wKTBdwTAQ/sjkYWwSn+cfQwWutDDw/d2LRPs9ZRjjs/ZnFms+JQCCY5bnsWbPLDMJA9CHQ7l8uF3z/tful1QtVb4fXfyFTDRj2UV1gZg2X1YGtuuDSaKCsdp/U7aEeKAdUHE/EbONN3eKJRiyfN73RBTECzIuwPbSSA7U176b1QYoBb4a/xDze2sjUy5ZdSv+oU2eCtrGSH0SAVGrhFzg6lyzfGCbcei6Kzzu184CAo69wP/UKSzyUftqQUETOc9nWUMpHjAgBaOKvzKoYdX6TqXgWUyE9Lbhye28vCPOwNTOTs3g6GOCOD8OU93fMC+cSNnKT5yKHr9n3aw+3vAlPXFI2lPV551ID1yVIrZGLomCfzmitgEXi5k2AUFJSsaf02EgVC+71A7U8vSwONjOfjA6ZogPJyDKVMKyjfBG+ye+VloX1eL6W49rb8zWhngjhQXYnwZqKoRp2UYeNifx64U6xfdTB0jHwN8h+YTKiCoZDnb4vz1c/pKXvBIrSPjJc5YPcoHogvS9z69PJMSAQxUch8a4Pfk4O9iIx7FOGEnlQdk+4j0+3bXnAFpECyYtvteHxks9YikrYzBqkVEpFrdnE9RuEupcJhIslPB9RetS1VVccRizWVwcJ2HGFycrEvXvR9gFb2KBBCRtzPVbQn5OPPY5W516Z6zc2dPELHfdxaRteA9hR43kyVTJ21d9DFZ4K/sqwTZC3ubXLozHhRTAkaXmJLom9IBlNjxMtL0dcbvPNrjmdfUsA8q86oa5yxSSnV0o/+ewify/hY0W8Dtjc4JgAKoleK0JJc7y0iMJJGphFByOlKhTQ/hKcnC5QspOi04uyuUL+gdsDwaeolzHolL4v5eHnFp5eD+6bdg+PxFTDAs0MSDihbASeB7kLkiRq4XnSiEPVpGAxXAdXR5BrqdjVLf+VbIVWSMt8nivw8kQSBbn9wa6ifzs7uCJeGefeSZtt5jasqp+Mx4udKbN/NBFngnKwxInu7ye61AL+16t2zXtfKRbS7Z1MlqkLzxzStkNDdqEQaRTUr7Uhe3d7j8hY4xrG1uwgshksaL7IWAi2wn9I4w4PJ4il5Uid22V9E68i3SxT7eIihdiQF4U1viw2awnB4jMGb7gOxwRYWE1zHz8EybfJoWu06e0gZY0UH/TCwVkiSOftIw16LM3qx87ZRZ7r7wErszakKGYmGZwCBGcIaX9baItzCVN6VCSaqfxWL04AHQqCJjj9evnlYN20nHwxUqUcOWeUM3ZP63ZQYJkNqUqxRFgLhx29fAuQcQFaIGsXe32vxqvvI8NtAgbhvq0nrvyB/D3+8Tfu4x7jwb5kSL0mSjlg52pZniOJ5+sWFSL7pg/q6c+slpasWt7i4zAvhn3a+uLdyCU3iMzJFnbwNfVDXKSm22ErU6fyv79lHyfFMvlP9HhXlXVNFxaFJeviv9xX7DPRu+1Da4aZTTcNt1nt/mMDNz85kS8Z/8VSYaag3fN64axWyI39hEjhwbNWwkmoQlkUfTO9nvt9i5w9/yLcKuunzYxu9O6972gsuCHqMpSteHvQSNec6s8s7z5xU68Z1Xb3Dt75txePiK+VHGr6n0HFRyjeVw/7k+l97p6hxov+vqs3138q3NMMceDcc/xH+YJNsxYgxw1FfyZP75+dh/lwkjHAZqW6uP8YnWXF3QRT2BviD+QtGWDwMu05I193FjbOUHy4eyFTcrbwWd/czMxePZBYlYWEg+F9AQkHly8/FlCkDzlR9EIceBIyctkdMf4QaMKD6by5EPVnXwDgLO4pnBMNQQfDF412CpYdb2ND1ejBKL5iXIfAkJWXTVwHbsmgMSrB0ywwf3ZHScXh70dMdg70vDWFFa0EXJZ8KL1QwtTOBk16asc2FdeRI6XjqeZ6Smrx6tBK8IJ7jRkaN2+iRFl56xMxhNfnfDNLTC/L12+ySn3AZWL/prqcjHDP3I2gSE6TzA6hwaoSo/nBh1Bky+9JmbtymcfEnJfP0CEqmjeYVycEIjjG+mWG49Oq+es0wSa6+Ge9RyVOz8/wxHz8AGitevuYGP4ARpBmLThVSvyj9i8JuaXKIk+OaAtzc8IF9nyL/jLhAO3Z+YQGm4vWXIktF1pPGObh1dYnJSgOLlYiTMRoE1e8Fo7oMQf4vPr7e3Pyi9IFfDdMXW/E13rD1IdhKEvOGr3+9AfTtWeNfayNqSL7vl3nmpMDiWFD+ddnvLsVq1YLnfrH8F75f/mwKba9r29vqFmXaf0t+pb/RtGjk+PXy57ARdLgGYxf8XUa11y147ldf+v3yi5LYk052tu9dbGnV4W5fK03ynxn+feKFJqt+AT082/9s2zTOqeu7br3f84OJi5jtb/TwomRH2xtQ28ap0TCfrzcsYOIiFvvbZZ4bU055vdnf54fDeXVhwXPRy6Aug/p/BKopUZ6cm5O5v8HXAlmuz02TOLPFbNhE5XBgUmJRkCy2lqUAnD00mlZRJAr/YOxLVYXqUWi69E4wNSMkjKnKJqnKkTRwFO2gMrku2nCklDeCbfC3Xt2M9mbk8JupZz+yfk8eBz5IesMmU7KqBz/lIOZyNgoIq+97Gjfku1bq0R2Tnr+Sb1SbObycGH7Naix1Cdej1KLxu+oTh1jc0d9305GSi8QUPNaE8wM4MyhO6Mwz+9qz8Ry3/TTRiBylXoqMOH/DxKX+uYL+f9fIdgfGSfE3YHvWx9lsOYJMgDaoQzKDs8Y87sD1JjQmlA9cPz8g5u7/xLyKOrS3AROAbt7/D9dh2a/PYo37BgX75BOrZKq2X/wAQfKwv3vSdtsc4WR2/HctaOEB2KbQ5KezA6SzLonS5DdouFbbKxrIZwgzNRTbUsdL6CX4G8yNSRyyP4RDgY0dhl9creKRUOwzO3m9TOLeW/dexFoZUoWP1gYdKxKbNFPB0bKvmhhqOUKqOO8hjlLH4bVJ+qnnL+OlGF21UhzErm0j4nYZOnG/KYfQZ1xR8uTOlp1lSn2eQSw5gIq0gyCAxgnwAhoZWjB7Knt2X4GqqiR8vHOr/JIcBa7VbmR6cU0LYybe8C5lfcIFT7hzb20twecQhskBc+/DSwApNRokl7H5rofgoh4BrhCLWbacanbIU8xUJW78Csnxz3DIeSdDTm2oFQGlBjEBUaYXV4tbNXSgnzzNRT9saDnspdkwmS2bE4306RQDpxo1YKjXwUFHbq4BbT2kTYeMtEDDL0mrCO2fnpKff4xPhwsfvLj1pwoJbwZTYVCqBEOIb+ttP09cJaM3nuzVYTz+Id6QfDxZfEvzJHxPuxFO8YnRvqbOqY1Ou8NkutSDvf32+FxRSr8ICBpaEBlk8DTkHqjJL+h02Olj8N2hWqUKCtGxQqrdsyQfJXGrElmBMaz+S7d/254mhCYcHn+vJeldgi4sQYeXMArjaRT4vu4Wl1RqOaa6VgiUVJPryy+F71NQkDsaAYNMzDjE7ugy9KKG/mb4xHg6i8w0Mh1PcqjtVYiOsdFZT6CY+JU30ijPtcHRchIsIbFuM6T/kwP861oQ5Wvgupl08TtG3FH76H2AFvwGdxRKenOUyWYgQ4LRpp+K8gfImQi1HUj00ds6EF+Ep7QU4cF+HSUwWMSqhBo8L3/dcjP1DSBP4wczvyg/mLqtG4LKZNqUhNhuXpxQbiASIyo+sTNfK8SAZ4Ti7/sI4BaU+77Zrpk8xQMiW/6Trf05LvvfNtHLjy0/tvzY/z+PdW72rmbUUPVmMh4LGjDrDWDxCQXEedsYqMHaR3cYvEoD+uHCPfG6bF42KBcxrp7iKBEuOBEVxSswHBqIOzygGnAGN+sT/yOQqqtsbrE5quezIUJUCRPs1lt0ayM+k8q7/9eQzJObF3I9vJs2N6q4pvwhrccQhsIz/v3i33+P7aIeP0ZzamjK7rPPBrkhUfwtQPAJNbU7Xyr6BahW4t/SY3qgi1sPiP9P28Cl/5e2gS/suMnbFj9tu/g2RfHeKEgV74ZF03o+mz287e3Oh0ts0fivhI7TscwWrO5MRpVghIvWib4l6gN6NkVC6m7waduslPaBG76ZXfVP1SXsl6DJd0KxKU2nQdx7fLYwbV560d2rYt85Ra7ojEPIaZAldxtLN3ABpVdAWiuW2ASKuG/H81xymkmA8iX2gfRslLkeD4zajEcusZFW7HtqmZRlUpZJ+e8gpfu5Zi3tSv1jon5E6NxITpA+78CLpRPRgMMcpOGBBtVUOLVqlndiRROVKyeG0pnSSiWTK2w6ZDs0J80WN3TEd0d4BbeqMN65k2jkRrfQQaWmCm8S+8M9VN9FQYgFDMcxK6bJG5AgLpOdPWCXJJTY5+M2bXGcTEb1sJFbewHVedGN4PEbgzynY66pfgNBStjed/CkP0lOR8vLghkyixER3/qH3xZ8eI6xTMhoGX16qFLB5SS+hBPEqKrOghqZ6saWkf8RkGqhib/bRX2slyRdlY+fxBQVIYgMsqtMyhKcXMPjJKEyYQ1LsWqTl5kpMhGdlm/gNQms0iXRhURTq/Z2B4hnNgSIGjA/PreKF1pP4vR0kGeOwkdtNHOS5LdMqOLwhaiKAngDnJshAyFMDF4uyri3Xc6ciVi7rXtmJkg3diYeQmGTap2SxT0PMRERSIhFBDKidiN1dClzvnUbVwIyzkpITKdVuE/KAcT1S9YgLCbIFVL8JtKPRDan6miR0ipq4CZiGxgbB+smx1Q6/Yxwkz5AFQcHqpK25FOTzmJYl7lMx9MUsBGOSxFKQY58lvFsbj8DZtDXqL6EbKbIc2WTnJa+bwd2W4NWMGw8Pv7CnRqiKZMz97jm73sCcmPo7Hxs38rEaXPXbmyP+cHuMKuakm0HEoXku5OuSKXtwpfLAvCENi5PZKoK9frjQsKQi9bYOzUAPLa3B3p59bsFQhJypRHjV/R6WtTb+eor67ZGx5SleM2CrgsBSeqlsoAWaInHlmCnXZwjzYpBdACYBCnT1HSlNsW/VYDMY+ada5nvru13bUlbvN6fmXCNm25hzr1y4yaEhhExLWUaWwMTrb1YbQdip81NnKQfRSYc4f+DUkYHoeimNyjcXNg9iBoB2d3kx3hFeMOWGZ+j4SpTB02Q/h0R49mKNAfnBxs6KkSsSJ3BCPG7+cYovf6UN/glXL0Ej6XgESWlT+o33BG4NCFhqxqab0/lC7dT4hLMoZZjTqFtfQbgMGf+tZSKoaTLQx1kGAWu3o7ynKXSr6VpuWf4h9UG34JkCsl0w3E0WmmoRQCMWa6Hk0pumDmvteEJYU43olaUOrnU6puTeavHXwHjljg78pMxWeKQ2w2nNVy1jOjVOtG7ZEzzw64tsfGSmXudSwqEYDmfqDimnlNbi78NnljiRIkH8dyhz0bGkS2ZbMPpZ/OPyEGTwoqXJFCOR6C/Zs4BLgcFABG1PYXkpZTrJk+5dr3VnX2XEie0o9sKKeWQMRcuM5/L1ekTMJg+e4a8WlWna+pWaAh+8c0ZusUlXjkCqgOyojz1c0eMZKMDo1FSbg1YYOTMoN4fslCzpczyeyOeWQ6IRvJOAn5sUkDJkLAUKOD0uPpIWrfwUtMheNP1CAJo1675JItzOFeCYGBRM3yv0VLH07R5qEPS5cldvll6urQGCWoGiWeCLR9saeqcehuqueTKYnhTcY3G3HN9cCtGk+/KAKnNDFgTlkIUUiNV+BRj8P+AlzoF9ZXQ0vTQekLoFEFoRyoi6t1rrrWcaVEU925Yvw7Y4bqUcIyk/HfJ6TIpy6Qsk7JMyv82KXlCIBjBOQbLmcf2/4eEXo3W25Kde0H43BLHDz7sIUI2SVpHJSwR+6eFTgy9PG4osN928bOU524Oa10RflDXsMRaLHQZZ0/uvL3y1hLHzPc/h2aYChz3IC3hjJQyIyr3cOmzWsLD3XqvbXVv5U41yBInYSWINS43hR8Y5izBSKspmZy/+CTTKpZIoBKG3XZbChy/bbPESdqcsKRXDy4IW7gsIRANUFX0/ZU7X+QucZT1lS7+JJe9SoVLlHlIlWhzGz7JD8cXz95enMwk7+Gydxn+ZfiX4V+Gfxn+ZfiX4V+Gfxn+ZfiX4V+Gfxn+ZfiX4V+Gfxn+ZfiX4V+Gfxn+ZfiX4V+Gfxn+ZfiX4V+Gfxn+ZfiX4V+Gfxn+Zfj/C+CvZVGCjuqyPo9RXmDIRPKk4CS/4x6cs+OClilf+5WGYOff9hDOyxRxBcLzS+vRik/Dhzf7coH93H00FPvh++CMnjpeX7LQqeea2zNiK7dxuVAjGZ+1hvbY8yiC9x5c8JOumOfqjPmN0kTscNbCVqrh0r/1C/jeNIBvTM0hYlsIYQvfiZ/ar+L2/dbH5Hs7hlXtnsVHLPFWlnqITIOFH37wNPy1R8D3RgGC+fUelKu92nH8aT8P2PM/NIzdK6uzd5oZxl744e2433q//ej4ULw+ptTs7LDMBo+fBzy96teOC9/aLuh+cudMu6/OOvVr994VqxR4vDvL77gU78wOCeqZrtn302PW/v+ZDddPtd+/OZpX+9Nn0f95Recver8A/+3xcyffUsHfXn78/uJk3X4Ru9wTAQ9za0dbflvQosLgYZ9MmxsrAuqzRo4C9efaUHL6H6NEZeQixjF580i8JEpVzle3T/yYIuqvueaFzzLe1J3NDLsCbTUH2rQak6dQ7A+oY9C2CrbWfVnECMuVXDFaGbq/aWauAxs5c8l95lLe2t0EvTBaKBnS3wEUKnTW8F6Ih/++j5Mtqu6UrbMB0dFpibjSgDf6OOQ+Yu0/uzFPBq6N9T8kztHPJdMSjsK8Hojdk9SUCynTQiM577YbhMUTzXHscSJ7fLDFnT3JQLLSsbPp9UFMXFAvLJJJBmI/uKB7s9R7no9e2ugWmkPPmm317bOdH5raQLZ6o5H5mM6ET6X3wzoqxqfCnx1CzXeG7wIyB1aLDhdOlWWGU991V409I3eyaysoUEro3hPf3910OFfbfouNtmgvxzEJVCbhvYwq7vQt39c95EpKDUZe1ht5c0MjmQDTcAXtU0L3M+D9IRoJNd5MBZTupB55K39CEf4fbX3EwOrIgfdYdAYxrUcz/gGcX/qvqSxmc1b1LOeBP/8GSmV8T+SHuMgP3kKS+MY0rX240mFFFxOtFyuvznAKhsfTrtI7A6HAYTlzF38XY4fCR/Y1KWMvXe3l8BSsb5lIleuV791L5KVuZIaSEk5up6nAOh82P9jSmI3SySRnBs0mrwftht/u0Apce/Q9PW2m8Z+97IjDyeI66kmW3mCBSO2w03nvb+C9xmtPtK28bIftvCI2eJBZZcnsCRB3aoRKcpI+5ur5qgidJD817rkj8aTubByO13ASuM64G5ODHK9BVcSWrfrQC07wD8zMi0ZWdTafby5URoH7GZez1EdxX0XKVpCkt64IMtE5rx7wpojBlaFZUmXfw/rs8rWg4FqNgJ5oxMmPYhKD0+Ybk/QOB3v3uqb4qXY46IuqD6IQRavupw2Uv90gfqi0eOvThCHac2N+obG3kgHDz3ODCDam9D6zXnett+G7VMY7w2FotrX2vondwWddH3GxraiiFvWEQvKHE752ifaU79MZ3LS9VxJ1suVcI9ytR1sVjk0ucGqkRCNvGZkqT2QbmeaHFvUbeLL4G99VFsy5T74DQKuAH/GZVVLe+dunW+TJDh8x9DOnmXbWZ54dirCIoJJf4h9NzwSSKYWR8YF6pihycL+G8/T5qjnQ9/eRST6CGlhV3ByDUPBv7xtqruhcJElRybm04l2wEU5WAIDvm7+tZyR+poFyAFnFeoIIMMLtUIhGtnCqp9pFa6rmntQMQ2SsYEw2lcOeuH65AD9Ir2LduNc3+vzLDBxA2uxzFRSLUDnd288dv+OMAW37ifJRzPkqefL6aGTo4eZcRlu8mEKfP/maZnRvOOhtpn8SbTLZJ7QEhkLOzE0Wte3qVwA7DofueDGp2lbCaIovKmX0+JGJNWY4bYXyGpQ5sCWm7yqtCjtfFacKG1wbh3YLHykOmayd1jtjb1DB0E0Ca+P69rvM3T/mjHpFqczaMZrt9rVJ24mB2eGs/hprqD2WOF2bpbK5hkrtJjJmiQi2nSdu1VpQO7ZEdS18oqxHd4tzKL03stncnMBybElTM0tuY586zGR0Zvm9neqUgbJXn3yt/fQSPXJ7C5puEi9ONOe3VDl96glu8rk+Gt8Qlup5kF+sBdzOvTDbBXq5Et0K39U/PnUNP3k7GslzCwYwir97REc5K4vVlUU5Fej8nsFkak07kPiy9vdn4jHsyvJywRZ8ybRWb2SXqvPoP1Zf1vBJw5pl/47OrA3ZiD8N+DcRf8aSARlxl9W11TTCqYR4N5icrzyLyH+R4wZ64XZsQ7mqQTmhfNpygN6CeGFaQM7eTOuKTrTDCol2B2Be3YXDZ09kqbzzI6cSXdfKksqEtAisg8kFaLlGcEufWcRjYmgvWjcV6vkswPLW3B2AQZ1bBKU05P1HGgcf7K071aqhSfaKe1qpOd4bnnED2AcxoDlYCUi9McLxWq/FJ2+fSntc1Nj7EN2jynG8a3eq8YuU+AgGTuXYge/4sgBV4T1UQ9r8+CR9RnZSEzGliR0OeQgeTihqpN6kyOCDcbhKLxem5rxOdypqfNYLpptagRvCUNRx5xs6yPutXIN65aYTe9DnkUX4MPIYTYeWS2a039Xr66l2j5UnpxrhpA6Vu9NXWd56X/gqF9iq8me89UDv+ouhzc2TZGjWfG/bYXbqPfPNJnsuCG3oxofjHZhVO5vi/f2BNOnAKbRd2eggvRJL1cVmun9xIhpi1CtnRqhgPO5W+FHMvhuo/kEreAM1hZKRg2ug3le/z5KrYOvlU7YGbjF671SWmdha2d6BEbEjhYzO+Lk7s2vh49dFMWekgC39Ogqv41F2qJSDb2dk2df8u+cjP/csKXBLL5leNxK8bo+IzPwWqZEz8/HN85XAczmRoYX1KJWgiAmwrEMJwp4foDLr3q606X2fGjhPLpDB+uY8Q3wGEt2ZpIIDyLLk10odAR11Z5++jUYOUePF95fI1qlccJCDjjPqy4pLeilieJwZMzC4mV+vyiaYqN1DbYLAKTM2RrjKqXIw6V8ygyD1Ln9Vul3/ELR4GFKEWrPZMY7XgGWTpdQN2qZ3GOCZAPRB5oCe5l9BCR/Pog8wi/VSLwY5VlkmY9arha8GjFESryaZSVQ+N7fgsjK4P/1bI3t7wXDm9WtgPpMeRXHssOxaEGkMwWvPV+gq7Gxk2pNdLKKylcuemiBcre2wXlTdWUzRJc2IaGQF1Q5fFkPuDBx5KK9w+vQbX3gVN7y5appy8ES1YFigv8eeVKhBBVq1tPPIk/J8V2gyZBxzUKLm+bz36Tf1lFrNr65qoFBk/MaDItRJ7Frcxf36zobiaw1a5BWUyBS4bDu4m5AE1olEpzDKEu+xdrcrzdnq+DBe5wiAaJ13BSksPdKYs6qKI/Wh36ClTFXvIAbmYmtk2mvWfkeebJFMU+VMqn7u1yvYMKlRK1XukxhQbQpxX5exFlTG3m8WMXUndTejb02bXE8uuiijO+Gvaa2ymw7v995gvEkfoz9O/eIhxjSKp3UIiuVZc/CCmr980v1U+y30lWYwEqGzOsczttfKpcwODZ8tP7jWkISl+Cg6q8bph6xzVlKtZIOfWOmyg99CbuUEe+cXna9Jq4BxrS46SQjE5mweUtmyO+vvvS/0jo5iwGUfS3oU/hHKR+nPfRg0Bs69GKwHsj9W6fdz2AxgJBOPYJ5AGpLnIg+5zeluDgkhvg0I9i4BO2vkCouZCoHuhslF5Dbnum5G9t+ClNr5f+1/uHmmbrV+8ViNYvtUQyf8BZcGTnjTXLZiwDFsZklQTcm2CeisUhqX5DHs+NUbOYGzTRn+lWIdB+LKEitr9njXKIDHmC1ouBm8HbHOp4bsMwa70VOPs4NXl3iTs7cV1c6NDuZEjuasF7fjf22TBZzvxAfiGjq1lJxDyXur5r0HOkUf0Y3pr9tLp9UDdPorNR26H45UAh84G+EeeZaoJOQQQtLxkNGMlpBBt1gApWZPoERfoJ5b+XxY41f9Kd/7sRdKPL8GRKhpe4dhNPlhjQs5p5oVgxwqe7sgI9T8kNn5QVCy48QDLfrLa1Ds6nLNm6ibu1ZlTHs5vklCFl+dHspWzPNQCHZnthKZrV1iYEDgNwJjPhNIGHJ/3xke1jy5zgCVXU9hOu+t2QNwq0X61KzyZh1L0eN7mo0C6wU6PhbSIPVTXLO5Pq0gvPItcce3hOjkwD0g60PBU2TBrT9yuH7JufhU1R9WNSXesoElt6TVI8fgb8sisT0Pye20nGAtVeDUZMj76STktLm5k594EcgvSK3fLfJVYUTNBQdx74sJBd0yVa7JGCGQW+jgpXQ0MqMnATJeBmS1AfWYNCCHNsjrOw1bbxdjMBNjUBG25irx1d74bcFEUfSQek6kmqrNhI2nKYxY2jw3SXWm3qjw3WTCvK2/ccPxmgafMfXd9UgbVWLVns5KytRoKLb3azRiiKsbK8LWzhOf4ama6rP6G/9soBaon2ChD3p59fWtKLk13NkQKevd0FB7paX6qOM0NZfCxI+Kq6qf3HIQmRh+69/2B/bM9XLlRRvX9oSlquacnK4JePBKDjG+dY0EwDggXx4s7t2QHoqL8Mqvvxx6ljNXxJl7/7iGNnC2tYj5rEgmcgQdeThe3SG+LXr7Flxw8uPhuBZFI9MIR5P0ZLPRnj7P/ewet7yOwP5wV1I7uVd4TXs5XrTDpmc98HiyOApSA373Gtz1MK6HNfnd8AZ8MbzBPt6IrKpUmvP52lR8GBpFnsriMAvFFE7N1nEj010vsvNSDGgSBpApnHpL8tZrudNWiTPdZy1Ox81eBc6K896l6r4l62wQWh5owGDJjQRHUEi5jNz4W+JjmtB/8/6JIBIf9rwGj7HbB4/mdWWGn9azKp8fSv2a6uwUgc29yqoN8cTZyZZHrs6g0I/CSBJVxlzPMspSlwt7d5XadQUyOrR1zHUzD84/P+fjVtU3JtpF+zpnxfgGJ7OV1I1QiHKDsNLzSRUsp00mb8hakl6dVwfRrSrQQN+Lnw1otwjvhVbGztbOhxxF7BgBpMQ+0tyH/lv3IzpVN36751qUPDmyFh/H/asCnfqJrV08rdc3z7a6FfQ3HjOt9XYC7fatbT7o43QRgmVHRUPssR3T/2YV7Kf/myVOmOKma0G7DQPftJibSyk34d2cNhQddKc+c8AejUWnImUvCIFGY5CdkL9YxnsnwGOrM/GDaIyKwlcCL0RVcX31VWuWDqk0A9HyplSXMIqnMaeIQWxCra2yqor2ZI49qqZr2J3Z6F4tcaKBU+RutyGIDkDEvnFXAWi8EPN+vRpA21QxCryMriYQuCG8u8Xuk4a40G+1pYHdkQZ5bL1P16aCHLHvZO6hKt8xpgv2UyJPNrvm+9npGqHz2yPpj7NqwlAx41nuLAxwHlNPZfVR14AEubEuN37FptPhKuECewxYrwzgY69Lwsc8YAg8/DRrYEqL+ajEp4GC/OouGYJecRGNMh+dCADqGszQTpxLC7kgVIYmE/RGHhrBta73lE6g7xsYcKYMEKGc+X4EJE0cTE6zaLtSMw9MOsUe8JcrupTndwxCaB0b101aHfSEcW/4W3acKvhwY/pOpfc3oG6gjbLnM+GHZXe7nmtluhxaDVDY2vLHRJ47a3RLnzIZjZhFE2MBP2yuzTkwa+DnCg+baLhr35V/5zm93uyXlR/ip8bNjZGtd8nZ/RIj8gpWLqV3ww5veQR+lFcKgYtbwGbqgfoNqXMz1LlsJSzdHxs8dfZihWX8HT7XuecnZJQXVBIy9qm91J26FnYyeHd4f5HBVA1Guamp90kTOCtiorJ+tcHME2OmY/uQL0wlcPNst26w5d+/VH5MVkUj37jvBtAOf0pjffT8uTBUofq56KFjvlRlqg99ru38kZeAn2o8rwTl5gghteCtyq2/FpouROVpigFwxrxG028MrA//veca369fRrS1PvQDgj2M4Acc0/z1M+mK8FVXPXXPzfSLVoH+cbpm+esNhV2G3htpEAnvBjw3EUa4wyfPPheY7oTV//K1TGrWYN73P9GsksXdZyZCsBG872fg31Qmof7bl0qt4lJ80FuyBcVZzaB0VSg9xKSt4P47fNDKpPCAR/T/AlBLAwQUAAIACABUqrNIuOq3cEkAAABqAAAAGwAAAHVuaXZlcnNhbC91bml2ZXJzYWwucG5nLnhtbLOxr8jNUShLLSrOzM+zVTLUM1Cyt+PlsikoSi3LTC1XqACKGekZQICSQiUqtzwzpSTDVsncHEksIzUzPaPEVsnU3BIuqA80EgBQSwECAAAUAAIACABTqrNIFQ6tKGQEAAAHEQAAHQAAAAAAAAABAAAAAAAAAAAAdW5pdmVyc2FsL2NvbW1vbl9tZXNzYWdlcy5sbmdQSwECAAAUAAIACABTqrNIqok5BfEDAAAsEQAAJwAAAAAAAAABAAAAAACfBAAAdW5pdmVyc2FsL2ZsYXNoX3B1Ymxpc2hpbmdfc2V0dGluZ3MueG1sUEsBAgAAFAACAAgAU6qzSCyqiduxAgAAVAoAACEAAAAAAAAAAQAAAAAA1QgAAHVuaXZlcnNhbC9mbGFzaF9za2luX3NldHRpbmdzLnhtbFBLAQIAABQAAgAIAFOqs0iYwI4lxwMAAD0QAAAmAAAAAAAAAAEAAAAAAMULAAB1bml2ZXJzYWwvaHRtbF9wdWJsaXNoaW5nX3NldHRpbmdzLnhtbFBLAQIAABQAAgAIAFOqs0j4YrFrhAEAAP8FAAAfAAAAAAAAAAEAAAAAANAPAAB1bml2ZXJzYWwvaHRtbF9za2luX3NldHRpbmdzLmpzUEsBAgAAFAACAAgAU6qzSD08L9HBAAAA5QEAABoAAAAAAAAAAQAAAAAAkREAAHVuaXZlcnNhbC9pMThuX3ByZXNldHMueG1sUEsBAgAAFAACAAgAU6qzSJtte1tgAAAAZQAAABwAAAAAAAAAAQAAAAAAihIAAHVuaXZlcnNhbC9sb2NhbF9zZXR0aW5ncy54bWxQSwECAAAUAAIACABElFdHI7RO+/sCAACwCAAAFAAAAAAAAAABAAAAAAAkEwAAdW5pdmVyc2FsL3BsYXllci54bWxQSwECAAAUAAIACABTqrNIPzCQpjUIAAB1IAAAKQAAAAAAAAABAAAAAABRFgAAdW5pdmVyc2FsL3NraW5fY3VzdG9taXphdGlvbl9zZXR0aW5ncy54bWxQSwECAAAUAAIACABUqrNILoBvDoQrAABkawAAFwAAAAAAAAAAAAAAAADNHgAAdW5pdmVyc2FsL3VuaXZlcnNhbC5wbmdQSwECAAAUAAIACABUqrNIuOq3cEkAAABqAAAAGwAAAAAAAAABAAAAAACGSgAAdW5pdmVyc2FsL3VuaXZlcnNhbC5wbmcueG1sUEsFBgAAAAALAAsASQMAAAhLAAAAAA=="/>
  <p:tag name="ISPRING_PRESENTATION_TITLE" val="联通通用模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22070742"/>
  <p:tag name="MH_LIBRARY" val="CONTENTS"/>
  <p:tag name="MH_TYPE" val="OTHERS"/>
  <p:tag name="ID" val="54713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22070742"/>
  <p:tag name="MH_LIBRARY" val="CONTENTS"/>
  <p:tag name="MH_TYPE" val="OTHERS"/>
  <p:tag name="ID" val="547136"/>
</p:tagLst>
</file>

<file path=ppt/theme/theme1.xml><?xml version="1.0" encoding="utf-8"?>
<a:theme xmlns:a="http://schemas.openxmlformats.org/drawingml/2006/main" name="2_nordridesign.com">
  <a:themeElements>
    <a:clrScheme name="2_nordridesign.com 2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FE0000"/>
      </a:accent1>
      <a:accent2>
        <a:srgbClr val="B80023"/>
      </a:accent2>
      <a:accent3>
        <a:srgbClr val="FFFFFF"/>
      </a:accent3>
      <a:accent4>
        <a:srgbClr val="000000"/>
      </a:accent4>
      <a:accent5>
        <a:srgbClr val="FEAAAA"/>
      </a:accent5>
      <a:accent6>
        <a:srgbClr val="A6001F"/>
      </a:accent6>
      <a:hlink>
        <a:srgbClr val="5C0000"/>
      </a:hlink>
      <a:folHlink>
        <a:srgbClr val="EE0000"/>
      </a:folHlink>
    </a:clrScheme>
    <a:fontScheme name="2_nordridesign.com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华文细黑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华文细黑" pitchFamily="2" charset="-122"/>
          </a:defRPr>
        </a:defPPr>
      </a:lstStyle>
    </a:lnDef>
  </a:objectDefaults>
  <a:extraClrSchemeLst>
    <a:extraClrScheme>
      <a:clrScheme name="2_nordridesign.com 1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5B8CC1"/>
        </a:accent1>
        <a:accent2>
          <a:srgbClr val="2A5682"/>
        </a:accent2>
        <a:accent3>
          <a:srgbClr val="FFFFFF"/>
        </a:accent3>
        <a:accent4>
          <a:srgbClr val="000000"/>
        </a:accent4>
        <a:accent5>
          <a:srgbClr val="B5C5DD"/>
        </a:accent5>
        <a:accent6>
          <a:srgbClr val="254D75"/>
        </a:accent6>
        <a:hlink>
          <a:srgbClr val="002850"/>
        </a:hlink>
        <a:folHlink>
          <a:srgbClr val="66B2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nordridesign.com 2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FE0000"/>
        </a:accent1>
        <a:accent2>
          <a:srgbClr val="B80023"/>
        </a:accent2>
        <a:accent3>
          <a:srgbClr val="FFFFFF"/>
        </a:accent3>
        <a:accent4>
          <a:srgbClr val="000000"/>
        </a:accent4>
        <a:accent5>
          <a:srgbClr val="FEAAAA"/>
        </a:accent5>
        <a:accent6>
          <a:srgbClr val="A6001F"/>
        </a:accent6>
        <a:hlink>
          <a:srgbClr val="5C0000"/>
        </a:hlink>
        <a:folHlink>
          <a:srgbClr val="EE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1463</TotalTime>
  <Words>9723</Words>
  <Application>Microsoft Office PowerPoint</Application>
  <PresentationFormat>自定义</PresentationFormat>
  <Paragraphs>536</Paragraphs>
  <Slides>46</Slides>
  <Notes>46</Notes>
  <HiddenSlides>0</HiddenSlides>
  <MMClips>0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46</vt:i4>
      </vt:variant>
    </vt:vector>
  </HeadingPairs>
  <TitlesOfParts>
    <vt:vector size="75" baseType="lpstr">
      <vt:lpstr>Arial Unicode MS</vt:lpstr>
      <vt:lpstr>Gill Sans</vt:lpstr>
      <vt:lpstr>굴림</vt:lpstr>
      <vt:lpstr>Meiryo</vt:lpstr>
      <vt:lpstr>MS PGothic</vt:lpstr>
      <vt:lpstr>MS UI Gothic</vt:lpstr>
      <vt:lpstr>Ping Hei</vt:lpstr>
      <vt:lpstr>方正兰亭黑_GBK</vt:lpstr>
      <vt:lpstr>方正兰亭纤黑简体</vt:lpstr>
      <vt:lpstr>华文黑体</vt:lpstr>
      <vt:lpstr>华文细黑</vt:lpstr>
      <vt:lpstr>时尚中黑简体</vt:lpstr>
      <vt:lpstr>宋体</vt:lpstr>
      <vt:lpstr>微软雅黑</vt:lpstr>
      <vt:lpstr>微软雅黑 Light</vt:lpstr>
      <vt:lpstr>Arial</vt:lpstr>
      <vt:lpstr>Calibri</vt:lpstr>
      <vt:lpstr>Calibri Light</vt:lpstr>
      <vt:lpstr>FontAwesome</vt:lpstr>
      <vt:lpstr>Helvetica</vt:lpstr>
      <vt:lpstr>Helvetica Light</vt:lpstr>
      <vt:lpstr>Impact</vt:lpstr>
      <vt:lpstr>Lato</vt:lpstr>
      <vt:lpstr>Lato Light</vt:lpstr>
      <vt:lpstr>Lato Regular</vt:lpstr>
      <vt:lpstr>Segoe UI Light</vt:lpstr>
      <vt:lpstr>Wingdings</vt:lpstr>
      <vt:lpstr>2_nordridesign.com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124</cp:revision>
  <dcterms:created xsi:type="dcterms:W3CDTF">2016-01-08T02:59:33Z</dcterms:created>
  <dcterms:modified xsi:type="dcterms:W3CDTF">2017-03-21T05:11:18Z</dcterms:modified>
</cp:coreProperties>
</file>