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7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63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33AC4F-836B-42DD-9617-2A6A7F28F88E}" type="datetimeFigureOut">
              <a:rPr lang="zh-CN" altLang="en-US" smtClean="0"/>
              <a:t>2017/3/18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2FE4E1-0AD0-4202-92CA-D74240C80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961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2D54F-4A0D-4966-9E24-D875EA56C04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5128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6373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11907"/>
            <a:ext cx="12192003" cy="688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784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2BA3483-8AA0-4B07-AB4E-D481C0C8717E}" type="datetimeFigureOut">
              <a:rPr lang="zh-CN" altLang="en-US" smtClean="0"/>
              <a:t>2017/3/18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BBBE28-8C97-4CFB-B6E2-5366393EB0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506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2BA3483-8AA0-4B07-AB4E-D481C0C8717E}" type="datetimeFigureOut">
              <a:rPr lang="zh-CN" altLang="en-US" smtClean="0"/>
              <a:t>2017/3/18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BBBE28-8C97-4CFB-B6E2-5366393EB0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788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449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036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0552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005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1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3389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7729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7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475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15402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7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8593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1001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952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2BA3483-8AA0-4B07-AB4E-D481C0C8717E}" type="datetimeFigureOut">
              <a:rPr lang="zh-CN" altLang="en-US" smtClean="0"/>
              <a:t>2017/3/18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BBBE28-8C97-4CFB-B6E2-5366393EB0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10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2BA3483-8AA0-4B07-AB4E-D481C0C8717E}" type="datetimeFigureOut">
              <a:rPr lang="zh-CN" altLang="en-US" smtClean="0"/>
              <a:t>2017/3/18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BBBE28-8C97-4CFB-B6E2-5366393EB0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179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2BA3483-8AA0-4B07-AB4E-D481C0C8717E}" type="datetimeFigureOut">
              <a:rPr lang="zh-CN" altLang="en-US" smtClean="0"/>
              <a:t>2017/3/18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BBBE28-8C97-4CFB-B6E2-5366393EB0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929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2BA3483-8AA0-4B07-AB4E-D481C0C8717E}" type="datetimeFigureOut">
              <a:rPr lang="zh-CN" altLang="en-US" smtClean="0"/>
              <a:t>2017/3/18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BBBE28-8C97-4CFB-B6E2-5366393EB0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135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2BA3483-8AA0-4B07-AB4E-D481C0C8717E}" type="datetimeFigureOut">
              <a:rPr lang="zh-CN" altLang="en-US" smtClean="0"/>
              <a:t>2017/3/18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BBBE28-8C97-4CFB-B6E2-5366393EB0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081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2BA3483-8AA0-4B07-AB4E-D481C0C8717E}" type="datetimeFigureOut">
              <a:rPr lang="zh-CN" altLang="en-US" smtClean="0"/>
              <a:t>2017/3/18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BBBE28-8C97-4CFB-B6E2-5366393EB0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753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2BA3483-8AA0-4B07-AB4E-D481C0C8717E}" type="datetimeFigureOut">
              <a:rPr lang="zh-CN" altLang="en-US" smtClean="0"/>
              <a:t>2017/3/18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47BBBE28-8C97-4CFB-B6E2-5366393EB0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038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956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237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3.jpeg"/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12" Type="http://schemas.openxmlformats.org/officeDocument/2006/relationships/image" Target="../media/image2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2.wdp"/><Relationship Id="rId5" Type="http://schemas.openxmlformats.org/officeDocument/2006/relationships/image" Target="../media/image16.png"/><Relationship Id="rId10" Type="http://schemas.openxmlformats.org/officeDocument/2006/relationships/image" Target="../media/image26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Relationship Id="rId1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3.jpeg"/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12" Type="http://schemas.openxmlformats.org/officeDocument/2006/relationships/image" Target="../media/image2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2.wdp"/><Relationship Id="rId5" Type="http://schemas.openxmlformats.org/officeDocument/2006/relationships/image" Target="../media/image16.png"/><Relationship Id="rId10" Type="http://schemas.openxmlformats.org/officeDocument/2006/relationships/image" Target="../media/image26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Relationship Id="rId1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5.jp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8.jpeg"/><Relationship Id="rId18" Type="http://schemas.openxmlformats.org/officeDocument/2006/relationships/image" Target="../media/image23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2.png"/><Relationship Id="rId16" Type="http://schemas.openxmlformats.org/officeDocument/2006/relationships/image" Target="../media/image21.png"/><Relationship Id="rId20" Type="http://schemas.openxmlformats.org/officeDocument/2006/relationships/image" Target="../media/image1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6.png"/><Relationship Id="rId5" Type="http://schemas.openxmlformats.org/officeDocument/2006/relationships/image" Target="../media/image4.png"/><Relationship Id="rId15" Type="http://schemas.openxmlformats.org/officeDocument/2006/relationships/image" Target="../media/image20.png"/><Relationship Id="rId10" Type="http://schemas.openxmlformats.org/officeDocument/2006/relationships/image" Target="../media/image10.png"/><Relationship Id="rId19" Type="http://schemas.openxmlformats.org/officeDocument/2006/relationships/image" Target="../media/image24.jpeg"/><Relationship Id="rId4" Type="http://schemas.microsoft.com/office/2007/relationships/hdphoto" Target="../media/hdphoto1.wdp"/><Relationship Id="rId9" Type="http://schemas.openxmlformats.org/officeDocument/2006/relationships/image" Target="../media/image9.png"/><Relationship Id="rId1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5" Type="http://schemas.openxmlformats.org/officeDocument/2006/relationships/image" Target="../media/image12.gif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3.jpeg"/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12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2.wdp"/><Relationship Id="rId5" Type="http://schemas.openxmlformats.org/officeDocument/2006/relationships/image" Target="../media/image16.png"/><Relationship Id="rId10" Type="http://schemas.openxmlformats.org/officeDocument/2006/relationships/image" Target="../media/image26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Relationship Id="rId1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3.jpeg"/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12" Type="http://schemas.openxmlformats.org/officeDocument/2006/relationships/image" Target="../media/image22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2.wdp"/><Relationship Id="rId5" Type="http://schemas.openxmlformats.org/officeDocument/2006/relationships/image" Target="../media/image16.png"/><Relationship Id="rId10" Type="http://schemas.openxmlformats.org/officeDocument/2006/relationships/image" Target="../media/image26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Relationship Id="rId1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3.jpeg"/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12" Type="http://schemas.openxmlformats.org/officeDocument/2006/relationships/image" Target="../media/image22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2.wdp"/><Relationship Id="rId5" Type="http://schemas.openxmlformats.org/officeDocument/2006/relationships/image" Target="../media/image16.png"/><Relationship Id="rId10" Type="http://schemas.openxmlformats.org/officeDocument/2006/relationships/image" Target="../media/image26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Relationship Id="rId1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3.jpeg"/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12" Type="http://schemas.openxmlformats.org/officeDocument/2006/relationships/image" Target="../media/image22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2.wdp"/><Relationship Id="rId5" Type="http://schemas.openxmlformats.org/officeDocument/2006/relationships/image" Target="../media/image16.png"/><Relationship Id="rId10" Type="http://schemas.openxmlformats.org/officeDocument/2006/relationships/image" Target="../media/image26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Relationship Id="rId1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3.jpeg"/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12" Type="http://schemas.openxmlformats.org/officeDocument/2006/relationships/image" Target="../media/image2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2.wdp"/><Relationship Id="rId5" Type="http://schemas.openxmlformats.org/officeDocument/2006/relationships/image" Target="../media/image16.png"/><Relationship Id="rId10" Type="http://schemas.openxmlformats.org/officeDocument/2006/relationships/image" Target="../media/image26.png"/><Relationship Id="rId4" Type="http://schemas.openxmlformats.org/officeDocument/2006/relationships/image" Target="../media/image15.jpg"/><Relationship Id="rId9" Type="http://schemas.openxmlformats.org/officeDocument/2006/relationships/image" Target="../media/image20.png"/><Relationship Id="rId1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88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365"/>
            <a:ext cx="22859999" cy="651149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135560" y="-138802"/>
            <a:ext cx="12956210" cy="6996802"/>
            <a:chOff x="0" y="-1"/>
            <a:chExt cx="9144000" cy="5143501"/>
          </a:xfrm>
        </p:grpSpPr>
        <p:sp>
          <p:nvSpPr>
            <p:cNvPr id="6" name="椭圆 5"/>
            <p:cNvSpPr/>
            <p:nvPr/>
          </p:nvSpPr>
          <p:spPr>
            <a:xfrm>
              <a:off x="0" y="4764550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03" r="13785" b="35849"/>
            <a:stretch/>
          </p:blipFill>
          <p:spPr>
            <a:xfrm>
              <a:off x="0" y="4819651"/>
              <a:ext cx="9144000" cy="323849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0" y="301522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53"/>
            <a:stretch/>
          </p:blipFill>
          <p:spPr>
            <a:xfrm flipV="1">
              <a:off x="0" y="-1"/>
              <a:ext cx="9144000" cy="385763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11711" y="4993871"/>
            <a:ext cx="1254941" cy="1196525"/>
            <a:chOff x="2921579" y="2487357"/>
            <a:chExt cx="1183216" cy="11557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2487357"/>
              <a:ext cx="1183216" cy="1155700"/>
            </a:xfrm>
            <a:prstGeom prst="rect">
              <a:avLst/>
            </a:prstGeom>
          </p:spPr>
        </p:pic>
        <p:pic>
          <p:nvPicPr>
            <p:cNvPr id="12" name="Picture 2" descr="http://img2.dwstatic.com/lol/1611/344428862745/1480473717181.png"/>
            <p:cNvPicPr>
              <a:picLocks noChangeAspect="1" noChangeArrowheads="1"/>
            </p:cNvPicPr>
            <p:nvPr/>
          </p:nvPicPr>
          <p:blipFill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937" y="2588957"/>
              <a:ext cx="964896" cy="987458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7798342" y="4969483"/>
            <a:ext cx="1254941" cy="1196525"/>
            <a:chOff x="4725744" y="5338507"/>
            <a:chExt cx="1183216" cy="11557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5744" y="5338507"/>
              <a:ext cx="1183216" cy="1155700"/>
            </a:xfrm>
            <a:prstGeom prst="rect">
              <a:avLst/>
            </a:prstGeom>
          </p:spPr>
        </p:pic>
        <p:pic>
          <p:nvPicPr>
            <p:cNvPr id="15" name="Picture 12" descr="http://img.lolbox.duowan.com/champions/Nunu.jpg"/>
            <p:cNvPicPr>
              <a:picLocks noChangeAspect="1" noChangeArrowheads="1"/>
            </p:cNvPicPr>
            <p:nvPr/>
          </p:nvPicPr>
          <p:blipFill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3563" y="54636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10768680" y="5006011"/>
            <a:ext cx="1254941" cy="1196525"/>
            <a:chOff x="9060416" y="4405057"/>
            <a:chExt cx="1183216" cy="11557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0416" y="4405057"/>
              <a:ext cx="1183216" cy="1155700"/>
            </a:xfrm>
            <a:prstGeom prst="rect">
              <a:avLst/>
            </a:prstGeom>
          </p:spPr>
        </p:pic>
        <p:pic>
          <p:nvPicPr>
            <p:cNvPr id="18" name="Picture 16" descr="http://img.lolbox.duowan.com/champions/Amumu.jpg"/>
            <p:cNvPicPr>
              <a:picLocks noChangeAspect="1" noChangeArrowheads="1"/>
            </p:cNvPicPr>
            <p:nvPr/>
          </p:nvPicPr>
          <p:blipFill>
            <a:blip r:embed="rId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9556" y="455110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1877446" y="5006011"/>
            <a:ext cx="1254941" cy="1196525"/>
            <a:chOff x="2921579" y="3996814"/>
            <a:chExt cx="1183216" cy="115570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3996814"/>
              <a:ext cx="1183216" cy="1155700"/>
            </a:xfrm>
            <a:prstGeom prst="rect">
              <a:avLst/>
            </a:prstGeom>
          </p:spPr>
        </p:pic>
        <p:pic>
          <p:nvPicPr>
            <p:cNvPr id="21" name="Picture 4" descr="http://img3.dwstatic.com/lol/1609/338393194134/1474437997425.png"/>
            <p:cNvPicPr>
              <a:picLocks noChangeAspect="1" noChangeArrowheads="1"/>
            </p:cNvPicPr>
            <p:nvPr/>
          </p:nvPicPr>
          <p:blipFill>
            <a:blip r:embed="rId9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9637" y="41256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3287784" y="4969484"/>
            <a:ext cx="1254941" cy="1196525"/>
            <a:chOff x="3187049" y="4279900"/>
            <a:chExt cx="1183216" cy="115570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7049" y="4279900"/>
              <a:ext cx="1183216" cy="1155700"/>
            </a:xfrm>
            <a:prstGeom prst="rect">
              <a:avLst/>
            </a:prstGeom>
          </p:spPr>
        </p:pic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2917" y="4394200"/>
              <a:ext cx="929785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4853519" y="5013448"/>
            <a:ext cx="1254941" cy="1196525"/>
            <a:chOff x="3729895" y="4968364"/>
            <a:chExt cx="1183216" cy="11557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895" y="4968364"/>
              <a:ext cx="1183216" cy="1155700"/>
            </a:xfrm>
            <a:prstGeom prst="rect">
              <a:avLst/>
            </a:prstGeom>
          </p:spPr>
        </p:pic>
        <p:pic>
          <p:nvPicPr>
            <p:cNvPr id="27" name="Picture 8" descr="http://img4.dwstatic.com/lol/1606/331208002821/1467252807356.png"/>
            <p:cNvPicPr>
              <a:picLocks noChangeAspect="1" noChangeArrowheads="1"/>
            </p:cNvPicPr>
            <p:nvPr/>
          </p:nvPicPr>
          <p:blipFill>
            <a:blip r:embed="rId1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4304" y="50953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6326421" y="5006011"/>
            <a:ext cx="1254941" cy="1196525"/>
            <a:chOff x="3989437" y="5499100"/>
            <a:chExt cx="1183216" cy="11557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437" y="5499100"/>
              <a:ext cx="1183216" cy="1155700"/>
            </a:xfrm>
            <a:prstGeom prst="rect">
              <a:avLst/>
            </a:prstGeom>
          </p:spPr>
        </p:pic>
        <p:pic>
          <p:nvPicPr>
            <p:cNvPr id="30" name="Picture 10" descr="http://img.lolbox.duowan.com/champions/Morgana.jpg"/>
            <p:cNvPicPr>
              <a:picLocks noChangeAspect="1" noChangeArrowheads="1"/>
            </p:cNvPicPr>
            <p:nvPr/>
          </p:nvPicPr>
          <p:blipFill>
            <a:blip r:embed="rId1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770" y="56369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9296759" y="5006011"/>
            <a:ext cx="1254941" cy="1196525"/>
            <a:chOff x="6742348" y="4174614"/>
            <a:chExt cx="1183216" cy="115570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348" y="4174614"/>
              <a:ext cx="1183216" cy="1155700"/>
            </a:xfrm>
            <a:prstGeom prst="rect">
              <a:avLst/>
            </a:prstGeom>
          </p:spPr>
        </p:pic>
        <p:pic>
          <p:nvPicPr>
            <p:cNvPr id="33" name="Picture 14" descr="http://img.lolbox.duowan.com/champions/Velkoz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0406" y="4318000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AutoShape 22" descr="http://img1.imgtn.bdimg.com/it/u=1575800122,4178077349&amp;fm=214&amp;gp=0.jpg"/>
          <p:cNvSpPr>
            <a:spLocks noChangeAspect="1" noChangeArrowheads="1"/>
          </p:cNvSpPr>
          <p:nvPr/>
        </p:nvSpPr>
        <p:spPr bwMode="auto">
          <a:xfrm>
            <a:off x="4306415" y="5852580"/>
            <a:ext cx="208240" cy="20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52233" y="1206793"/>
            <a:ext cx="65429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虚空之眼  </a:t>
            </a:r>
            <a:r>
              <a:rPr lang="zh-CN" altLang="en-US" sz="3600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维克兹</a:t>
            </a:r>
            <a:endParaRPr lang="en-US" altLang="zh-CN" sz="3600" i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''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在虚空存活下来的人类？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难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以置信！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''</a:t>
            </a:r>
            <a:endParaRPr lang="zh-CN" altLang="en-US" sz="2800" i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2990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1.85185E-6 L -0.76602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0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365"/>
            <a:ext cx="22859999" cy="651149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135560" y="-138802"/>
            <a:ext cx="12956210" cy="6996802"/>
            <a:chOff x="0" y="-1"/>
            <a:chExt cx="9144000" cy="5143501"/>
          </a:xfrm>
        </p:grpSpPr>
        <p:sp>
          <p:nvSpPr>
            <p:cNvPr id="6" name="椭圆 5"/>
            <p:cNvSpPr/>
            <p:nvPr/>
          </p:nvSpPr>
          <p:spPr>
            <a:xfrm>
              <a:off x="0" y="4764550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03" r="13785" b="35849"/>
            <a:stretch/>
          </p:blipFill>
          <p:spPr>
            <a:xfrm>
              <a:off x="0" y="4819651"/>
              <a:ext cx="9144000" cy="323849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0" y="301522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53"/>
            <a:stretch/>
          </p:blipFill>
          <p:spPr>
            <a:xfrm flipV="1">
              <a:off x="0" y="-1"/>
              <a:ext cx="9144000" cy="385763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11711" y="4993871"/>
            <a:ext cx="1254941" cy="1196525"/>
            <a:chOff x="2921579" y="2487357"/>
            <a:chExt cx="1183216" cy="11557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2487357"/>
              <a:ext cx="1183216" cy="1155700"/>
            </a:xfrm>
            <a:prstGeom prst="rect">
              <a:avLst/>
            </a:prstGeom>
          </p:spPr>
        </p:pic>
        <p:pic>
          <p:nvPicPr>
            <p:cNvPr id="12" name="Picture 2" descr="http://img2.dwstatic.com/lol/1611/344428862745/1480473717181.png"/>
            <p:cNvPicPr>
              <a:picLocks noChangeAspect="1" noChangeArrowheads="1"/>
            </p:cNvPicPr>
            <p:nvPr/>
          </p:nvPicPr>
          <p:blipFill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937" y="2588957"/>
              <a:ext cx="964896" cy="987458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7798342" y="4969483"/>
            <a:ext cx="1254941" cy="1196525"/>
            <a:chOff x="4725744" y="5338507"/>
            <a:chExt cx="1183216" cy="11557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5744" y="5338507"/>
              <a:ext cx="1183216" cy="1155700"/>
            </a:xfrm>
            <a:prstGeom prst="rect">
              <a:avLst/>
            </a:prstGeom>
          </p:spPr>
        </p:pic>
        <p:pic>
          <p:nvPicPr>
            <p:cNvPr id="15" name="Picture 12" descr="http://img.lolbox.duowan.com/champions/Nunu.jpg"/>
            <p:cNvPicPr>
              <a:picLocks noChangeAspect="1" noChangeArrowheads="1"/>
            </p:cNvPicPr>
            <p:nvPr/>
          </p:nvPicPr>
          <p:blipFill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3563" y="54636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10768680" y="5006011"/>
            <a:ext cx="1254941" cy="1196525"/>
            <a:chOff x="9060416" y="4405057"/>
            <a:chExt cx="1183216" cy="11557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0416" y="4405057"/>
              <a:ext cx="1183216" cy="1155700"/>
            </a:xfrm>
            <a:prstGeom prst="rect">
              <a:avLst/>
            </a:prstGeom>
          </p:spPr>
        </p:pic>
        <p:pic>
          <p:nvPicPr>
            <p:cNvPr id="18" name="Picture 16" descr="http://img.lolbox.duowan.com/champions/Amumu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9556" y="455110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1877446" y="5006011"/>
            <a:ext cx="1254941" cy="1196525"/>
            <a:chOff x="2921579" y="3996814"/>
            <a:chExt cx="1183216" cy="115570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3996814"/>
              <a:ext cx="1183216" cy="1155700"/>
            </a:xfrm>
            <a:prstGeom prst="rect">
              <a:avLst/>
            </a:prstGeom>
          </p:spPr>
        </p:pic>
        <p:pic>
          <p:nvPicPr>
            <p:cNvPr id="21" name="Picture 4" descr="http://img3.dwstatic.com/lol/1609/338393194134/1474437997425.png"/>
            <p:cNvPicPr>
              <a:picLocks noChangeAspect="1" noChangeArrowheads="1"/>
            </p:cNvPicPr>
            <p:nvPr/>
          </p:nvPicPr>
          <p:blipFill>
            <a:blip r:embed="rId9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9637" y="41256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3287784" y="4969484"/>
            <a:ext cx="1254941" cy="1196525"/>
            <a:chOff x="3187049" y="4279900"/>
            <a:chExt cx="1183216" cy="115570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7049" y="4279900"/>
              <a:ext cx="1183216" cy="1155700"/>
            </a:xfrm>
            <a:prstGeom prst="rect">
              <a:avLst/>
            </a:prstGeom>
          </p:spPr>
        </p:pic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2917" y="4394200"/>
              <a:ext cx="929785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4853519" y="5013448"/>
            <a:ext cx="1254941" cy="1196525"/>
            <a:chOff x="3729895" y="4968364"/>
            <a:chExt cx="1183216" cy="11557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895" y="4968364"/>
              <a:ext cx="1183216" cy="1155700"/>
            </a:xfrm>
            <a:prstGeom prst="rect">
              <a:avLst/>
            </a:prstGeom>
          </p:spPr>
        </p:pic>
        <p:pic>
          <p:nvPicPr>
            <p:cNvPr id="27" name="Picture 8" descr="http://img4.dwstatic.com/lol/1606/331208002821/1467252807356.png"/>
            <p:cNvPicPr>
              <a:picLocks noChangeAspect="1" noChangeArrowheads="1"/>
            </p:cNvPicPr>
            <p:nvPr/>
          </p:nvPicPr>
          <p:blipFill>
            <a:blip r:embed="rId1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4304" y="50953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6326421" y="5006011"/>
            <a:ext cx="1254941" cy="1196525"/>
            <a:chOff x="3989437" y="5499100"/>
            <a:chExt cx="1183216" cy="11557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437" y="5499100"/>
              <a:ext cx="1183216" cy="1155700"/>
            </a:xfrm>
            <a:prstGeom prst="rect">
              <a:avLst/>
            </a:prstGeom>
          </p:spPr>
        </p:pic>
        <p:pic>
          <p:nvPicPr>
            <p:cNvPr id="30" name="Picture 10" descr="http://img.lolbox.duowan.com/champions/Morgana.jpg"/>
            <p:cNvPicPr>
              <a:picLocks noChangeAspect="1" noChangeArrowheads="1"/>
            </p:cNvPicPr>
            <p:nvPr/>
          </p:nvPicPr>
          <p:blipFill>
            <a:blip r:embed="rId1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770" y="56369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9296759" y="5006011"/>
            <a:ext cx="1254941" cy="1196525"/>
            <a:chOff x="6742348" y="4174614"/>
            <a:chExt cx="1183216" cy="115570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348" y="4174614"/>
              <a:ext cx="1183216" cy="1155700"/>
            </a:xfrm>
            <a:prstGeom prst="rect">
              <a:avLst/>
            </a:prstGeom>
          </p:spPr>
        </p:pic>
        <p:pic>
          <p:nvPicPr>
            <p:cNvPr id="33" name="Picture 14" descr="http://img.lolbox.duowan.com/champions/Velkoz.jpg"/>
            <p:cNvPicPr>
              <a:picLocks noChangeAspect="1" noChangeArrowheads="1"/>
            </p:cNvPicPr>
            <p:nvPr/>
          </p:nvPicPr>
          <p:blipFill>
            <a:blip r:embed="rId1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0406" y="4318000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AutoShape 22" descr="http://img1.imgtn.bdimg.com/it/u=1575800122,4178077349&amp;fm=214&amp;gp=0.jpg"/>
          <p:cNvSpPr>
            <a:spLocks noChangeAspect="1" noChangeArrowheads="1"/>
          </p:cNvSpPr>
          <p:nvPr/>
        </p:nvSpPr>
        <p:spPr bwMode="auto">
          <a:xfrm>
            <a:off x="4306415" y="5852580"/>
            <a:ext cx="208240" cy="20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52233" y="1206793"/>
            <a:ext cx="679228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殇之木乃伊 </a:t>
            </a:r>
            <a:r>
              <a:rPr lang="zh-CN" altLang="en-US" sz="3600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rPr>
              <a:t>阿木木</a:t>
            </a:r>
            <a:endParaRPr lang="en-US" altLang="zh-CN" sz="3600" b="1" i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''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阿木木哭的时候，事情会变得糟糕，但是当他生气的时候，事情会更糟糕。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''</a:t>
            </a:r>
            <a:endParaRPr lang="zh-CN" altLang="en-US" sz="2800" b="1" i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1261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000">
        <p14:reveal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1.85185E-6 L -0.76602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0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3850" y="-138802"/>
            <a:ext cx="13144500" cy="699680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02726" y="1784719"/>
            <a:ext cx="1836852" cy="1751779"/>
            <a:chOff x="2921579" y="2487357"/>
            <a:chExt cx="1183216" cy="115570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2487357"/>
              <a:ext cx="1183216" cy="1155700"/>
            </a:xfrm>
            <a:prstGeom prst="rect">
              <a:avLst/>
            </a:prstGeom>
          </p:spPr>
        </p:pic>
        <p:pic>
          <p:nvPicPr>
            <p:cNvPr id="1026" name="Picture 2" descr="http://img2.dwstatic.com/lol/1611/344428862745/148047371718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937" y="2588957"/>
              <a:ext cx="977899" cy="977899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4248544" y="3933744"/>
            <a:ext cx="1836852" cy="1751779"/>
            <a:chOff x="4725744" y="5338507"/>
            <a:chExt cx="1183216" cy="11557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5744" y="5338507"/>
              <a:ext cx="1183216" cy="1155700"/>
            </a:xfrm>
            <a:prstGeom prst="rect">
              <a:avLst/>
            </a:prstGeom>
          </p:spPr>
        </p:pic>
        <p:pic>
          <p:nvPicPr>
            <p:cNvPr id="1036" name="Picture 12" descr="http://img.lolbox.duowan.com/champions/Nunu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3563" y="54636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9340182" y="3933743"/>
            <a:ext cx="1836852" cy="1751779"/>
            <a:chOff x="9060416" y="4405057"/>
            <a:chExt cx="1183216" cy="11557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0416" y="4405057"/>
              <a:ext cx="1183216" cy="1155700"/>
            </a:xfrm>
            <a:prstGeom prst="rect">
              <a:avLst/>
            </a:prstGeom>
          </p:spPr>
        </p:pic>
        <p:pic>
          <p:nvPicPr>
            <p:cNvPr id="1040" name="Picture 16" descr="http://img.lolbox.duowan.com/champions/Amumu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9556" y="4551107"/>
              <a:ext cx="971602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4248544" y="1784719"/>
            <a:ext cx="1836852" cy="1751779"/>
            <a:chOff x="2921579" y="3996814"/>
            <a:chExt cx="1183216" cy="11557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3996814"/>
              <a:ext cx="1183216" cy="1155700"/>
            </a:xfrm>
            <a:prstGeom prst="rect">
              <a:avLst/>
            </a:prstGeom>
          </p:spPr>
        </p:pic>
        <p:pic>
          <p:nvPicPr>
            <p:cNvPr id="1028" name="Picture 4" descr="http://img3.dwstatic.com/lol/1609/338393194134/1474437997425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9637" y="41256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6797222" y="1826013"/>
            <a:ext cx="1836852" cy="1751779"/>
            <a:chOff x="3187049" y="4279900"/>
            <a:chExt cx="1183216" cy="11557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7049" y="4279900"/>
              <a:ext cx="1183216" cy="1155700"/>
            </a:xfrm>
            <a:prstGeom prst="rect">
              <a:avLst/>
            </a:prstGeom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31872" y="4394200"/>
              <a:ext cx="937331" cy="959995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9239289" y="1784718"/>
            <a:ext cx="1836852" cy="1751779"/>
            <a:chOff x="3729895" y="4968364"/>
            <a:chExt cx="1183216" cy="115570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895" y="4968364"/>
              <a:ext cx="1183216" cy="1155700"/>
            </a:xfrm>
            <a:prstGeom prst="rect">
              <a:avLst/>
            </a:prstGeom>
          </p:spPr>
        </p:pic>
        <p:pic>
          <p:nvPicPr>
            <p:cNvPr id="1032" name="Picture 8" descr="http://img4.dwstatic.com/lol/1606/331208002821/1467252807356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4304" y="50953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1702725" y="3933744"/>
            <a:ext cx="1836852" cy="1751779"/>
            <a:chOff x="3989437" y="5499100"/>
            <a:chExt cx="1183216" cy="11557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437" y="5499100"/>
              <a:ext cx="1183216" cy="1155700"/>
            </a:xfrm>
            <a:prstGeom prst="rect">
              <a:avLst/>
            </a:prstGeom>
          </p:spPr>
        </p:pic>
        <p:pic>
          <p:nvPicPr>
            <p:cNvPr id="1034" name="Picture 10" descr="http://img.lolbox.duowan.com/champions/Morgana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770" y="56369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6794363" y="3933743"/>
            <a:ext cx="1836852" cy="1751779"/>
            <a:chOff x="6742348" y="4174614"/>
            <a:chExt cx="1183216" cy="11557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348" y="4174614"/>
              <a:ext cx="1183216" cy="1155700"/>
            </a:xfrm>
            <a:prstGeom prst="rect">
              <a:avLst/>
            </a:prstGeom>
          </p:spPr>
        </p:pic>
        <p:pic>
          <p:nvPicPr>
            <p:cNvPr id="1038" name="Picture 14" descr="http://img.lolbox.duowan.com/champions/Velkoz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0406" y="4291810"/>
              <a:ext cx="956251" cy="978691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AutoShape 22" descr="http://img1.imgtn.bdimg.com/it/u=1575800122,4178077349&amp;fm=214&amp;gp=0.jpg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-135560" y="-138802"/>
            <a:ext cx="12956210" cy="6996802"/>
            <a:chOff x="0" y="-1"/>
            <a:chExt cx="9144000" cy="5143501"/>
          </a:xfrm>
        </p:grpSpPr>
        <p:sp>
          <p:nvSpPr>
            <p:cNvPr id="36" name="椭圆 35"/>
            <p:cNvSpPr/>
            <p:nvPr/>
          </p:nvSpPr>
          <p:spPr>
            <a:xfrm>
              <a:off x="0" y="4764550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03" r="13785" b="35849"/>
            <a:stretch/>
          </p:blipFill>
          <p:spPr>
            <a:xfrm>
              <a:off x="0" y="4819651"/>
              <a:ext cx="9144000" cy="323849"/>
            </a:xfrm>
            <a:prstGeom prst="rect">
              <a:avLst/>
            </a:prstGeom>
          </p:spPr>
        </p:pic>
        <p:sp>
          <p:nvSpPr>
            <p:cNvPr id="38" name="椭圆 37"/>
            <p:cNvSpPr/>
            <p:nvPr/>
          </p:nvSpPr>
          <p:spPr>
            <a:xfrm>
              <a:off x="0" y="301522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53"/>
            <a:stretch/>
          </p:blipFill>
          <p:spPr>
            <a:xfrm flipV="1">
              <a:off x="0" y="-1"/>
              <a:ext cx="9144000" cy="3857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55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941 0.13889 L -3.95833E-6 -2.96296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7" y="-69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68 0.13889 L 2.08333E-6 -2.96296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34" y="-694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43 0.13333 L -2.5E-6 -1.48148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-666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869 0.13611 L -2.91667E-6 -2.96296E-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5" y="-680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954 -0.17755 L -3.95833E-6 2.59259E-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7" y="886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198 -0.17431 L 2.08333E-6 2.59259E-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9" y="870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04 -0.17385 L -2.08333E-6 2.59259E-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868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159 -0.1706 L 3.75E-6 2.59259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73" y="851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>
            <a:off x="3091891" y="5472029"/>
            <a:ext cx="6008219" cy="461665"/>
          </a:xfrm>
          <a:prstGeom prst="rect">
            <a:avLst/>
          </a:prstGeom>
          <a:noFill/>
          <a:ln>
            <a:solidFill>
              <a:srgbClr val="FFCC66"/>
            </a:solidFill>
          </a:ln>
          <a:effectLst>
            <a:glow rad="177800">
              <a:schemeClr val="accent2">
                <a:satMod val="175000"/>
                <a:alpha val="15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di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C66"/>
                </a:solidFill>
                <a:effectLst>
                  <a:glow rad="177800">
                    <a:srgbClr val="F57214">
                      <a:alpha val="15000"/>
                    </a:srgbClr>
                  </a:glow>
                </a:effectLst>
                <a:uLnTx/>
                <a:uFillTx/>
                <a:latin typeface="造字工房悦黑体验版常规体" pitchFamily="50" charset="-122"/>
                <a:ea typeface="造字工房悦黑体验版常规体" pitchFamily="50" charset="-122"/>
                <a:cs typeface="+mn-cs"/>
              </a:rPr>
              <a:t>谢谢欣赏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704000" y="4053320"/>
            <a:ext cx="8784000" cy="73352"/>
            <a:chOff x="1682582" y="1118357"/>
            <a:chExt cx="6200480" cy="197256"/>
          </a:xfrm>
          <a:effectLst/>
        </p:grpSpPr>
        <p:sp>
          <p:nvSpPr>
            <p:cNvPr id="13" name="椭圆 12"/>
            <p:cNvSpPr/>
            <p:nvPr/>
          </p:nvSpPr>
          <p:spPr>
            <a:xfrm>
              <a:off x="1682582" y="1120499"/>
              <a:ext cx="6200480" cy="192972"/>
            </a:xfrm>
            <a:prstGeom prst="ellipse">
              <a:avLst/>
            </a:prstGeom>
            <a:gradFill flip="none" rotWithShape="1">
              <a:gsLst>
                <a:gs pos="0">
                  <a:srgbClr val="FFCC00"/>
                </a:gs>
                <a:gs pos="85000">
                  <a:srgbClr val="F5721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804172" y="1118357"/>
              <a:ext cx="3957301" cy="197256"/>
            </a:xfrm>
            <a:prstGeom prst="ellipse">
              <a:avLst/>
            </a:prstGeom>
            <a:gradFill flip="none" rotWithShape="1">
              <a:gsLst>
                <a:gs pos="0">
                  <a:srgbClr val="FFCC00"/>
                </a:gs>
                <a:gs pos="100000">
                  <a:srgbClr val="F5721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682582" y="1155588"/>
              <a:ext cx="6200480" cy="122794"/>
            </a:xfrm>
            <a:prstGeom prst="ellipse">
              <a:avLst/>
            </a:prstGeom>
            <a:gradFill flip="none" rotWithShape="1">
              <a:gsLst>
                <a:gs pos="0">
                  <a:srgbClr val="FFCC00">
                    <a:alpha val="85000"/>
                  </a:srgbClr>
                </a:gs>
                <a:gs pos="65000">
                  <a:srgbClr val="F5721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64" name="图片 6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475" y="-172985"/>
            <a:ext cx="12192000" cy="6350000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58" t="15357" r="50401" b="63308"/>
          <a:stretch/>
        </p:blipFill>
        <p:spPr>
          <a:xfrm>
            <a:off x="831815" y="1127396"/>
            <a:ext cx="2260499" cy="1354752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312" t="15357" r="50401" b="63308"/>
          <a:stretch/>
        </p:blipFill>
        <p:spPr>
          <a:xfrm>
            <a:off x="5540251" y="2498202"/>
            <a:ext cx="2007239" cy="1976087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58" t="15357" r="50401" b="63308"/>
          <a:stretch/>
        </p:blipFill>
        <p:spPr>
          <a:xfrm>
            <a:off x="8038855" y="670846"/>
            <a:ext cx="3956845" cy="2371397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58" t="15357" r="60457" b="63308"/>
          <a:stretch/>
        </p:blipFill>
        <p:spPr>
          <a:xfrm>
            <a:off x="2898926" y="-1062730"/>
            <a:ext cx="3051769" cy="3996768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59937" r="65439" b="14783"/>
          <a:stretch/>
        </p:blipFill>
        <p:spPr>
          <a:xfrm>
            <a:off x="12429272" y="43319"/>
            <a:ext cx="931896" cy="421363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09" t="59903" r="4078" b="16630"/>
          <a:stretch/>
        </p:blipFill>
        <p:spPr>
          <a:xfrm>
            <a:off x="1" y="-2327301"/>
            <a:ext cx="3148975" cy="2580904"/>
          </a:xfrm>
          <a:prstGeom prst="rect">
            <a:avLst/>
          </a:prstGeom>
        </p:spPr>
      </p:pic>
      <p:grpSp>
        <p:nvGrpSpPr>
          <p:cNvPr id="67" name="主题"/>
          <p:cNvGrpSpPr/>
          <p:nvPr/>
        </p:nvGrpSpPr>
        <p:grpSpPr>
          <a:xfrm>
            <a:off x="-315490" y="1370311"/>
            <a:ext cx="9888067" cy="4152377"/>
            <a:chOff x="1281591" y="-190854"/>
            <a:chExt cx="7416050" cy="311428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9983" y="-190854"/>
              <a:ext cx="5010598" cy="3114282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1281591" y="1519238"/>
              <a:ext cx="680560" cy="208298"/>
              <a:chOff x="1281591" y="1519238"/>
              <a:chExt cx="680560" cy="20829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 rot="20157805">
              <a:off x="1906505" y="1702112"/>
              <a:ext cx="680560" cy="208298"/>
              <a:chOff x="1281591" y="1519238"/>
              <a:chExt cx="680560" cy="20829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rot="2416210">
              <a:off x="3132905" y="1757711"/>
              <a:ext cx="680560" cy="208298"/>
              <a:chOff x="1281591" y="1519238"/>
              <a:chExt cx="680560" cy="20829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rot="2416210">
              <a:off x="4214323" y="1669946"/>
              <a:ext cx="525784" cy="168450"/>
              <a:chOff x="1281591" y="1519238"/>
              <a:chExt cx="680560" cy="20829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9833168">
              <a:off x="4193003" y="2408675"/>
              <a:ext cx="410198" cy="177156"/>
              <a:chOff x="1281591" y="1519238"/>
              <a:chExt cx="680560" cy="208298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2416210">
              <a:off x="5212796" y="1807265"/>
              <a:ext cx="680560" cy="208298"/>
              <a:chOff x="1281591" y="1519238"/>
              <a:chExt cx="680560" cy="20829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rot="20157805">
              <a:off x="5960015" y="1692011"/>
              <a:ext cx="680560" cy="208298"/>
              <a:chOff x="1281591" y="1519238"/>
              <a:chExt cx="680560" cy="208298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7145543" y="1646415"/>
              <a:ext cx="680560" cy="208298"/>
              <a:chOff x="1281591" y="1519238"/>
              <a:chExt cx="680560" cy="208298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8017081" y="1645914"/>
              <a:ext cx="680560" cy="208298"/>
              <a:chOff x="1281591" y="1519238"/>
              <a:chExt cx="680560" cy="208298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 rot="20157805">
              <a:off x="7816169" y="1920810"/>
              <a:ext cx="355786" cy="135192"/>
              <a:chOff x="1281591" y="1519238"/>
              <a:chExt cx="680560" cy="208298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59937" r="65439" b="14783"/>
          <a:stretch/>
        </p:blipFill>
        <p:spPr>
          <a:xfrm>
            <a:off x="12988688" y="1000426"/>
            <a:ext cx="2090416" cy="945196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009" t="59903" r="4078" b="16630"/>
          <a:stretch/>
        </p:blipFill>
        <p:spPr>
          <a:xfrm>
            <a:off x="-5664239" y="-5162236"/>
            <a:ext cx="8267691" cy="6776205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09" t="59903" r="4078" b="16630"/>
          <a:stretch/>
        </p:blipFill>
        <p:spPr>
          <a:xfrm>
            <a:off x="-2879625" y="-90270"/>
            <a:ext cx="1818121" cy="1490135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009" t="59903" r="4078" b="16630"/>
          <a:stretch/>
        </p:blipFill>
        <p:spPr>
          <a:xfrm>
            <a:off x="-5025254" y="2083253"/>
            <a:ext cx="4706235" cy="3857233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59937" r="65439" b="14783"/>
          <a:stretch/>
        </p:blipFill>
        <p:spPr>
          <a:xfrm>
            <a:off x="8611119" y="-2426394"/>
            <a:ext cx="4739104" cy="2142821"/>
          </a:xfrm>
          <a:prstGeom prst="rect">
            <a:avLst/>
          </a:prstGeom>
        </p:spPr>
      </p:pic>
      <p:grpSp>
        <p:nvGrpSpPr>
          <p:cNvPr id="99" name="组合 98"/>
          <p:cNvGrpSpPr/>
          <p:nvPr/>
        </p:nvGrpSpPr>
        <p:grpSpPr>
          <a:xfrm>
            <a:off x="5270241" y="2416404"/>
            <a:ext cx="1836852" cy="1751779"/>
            <a:chOff x="2921579" y="2487357"/>
            <a:chExt cx="1183216" cy="1155700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2487357"/>
              <a:ext cx="1183216" cy="1155700"/>
            </a:xfrm>
            <a:prstGeom prst="rect">
              <a:avLst/>
            </a:prstGeom>
          </p:spPr>
        </p:pic>
        <p:pic>
          <p:nvPicPr>
            <p:cNvPr id="101" name="Picture 2" descr="http://img2.dwstatic.com/lol/1611/344428862745/1480473717181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937" y="2588957"/>
              <a:ext cx="977899" cy="977899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2" name="组合 101"/>
          <p:cNvGrpSpPr/>
          <p:nvPr/>
        </p:nvGrpSpPr>
        <p:grpSpPr>
          <a:xfrm>
            <a:off x="5268738" y="2421139"/>
            <a:ext cx="1836852" cy="1751779"/>
            <a:chOff x="4725744" y="5338507"/>
            <a:chExt cx="1183216" cy="1155700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5744" y="5338507"/>
              <a:ext cx="1183216" cy="1155700"/>
            </a:xfrm>
            <a:prstGeom prst="rect">
              <a:avLst/>
            </a:prstGeom>
          </p:spPr>
        </p:pic>
        <p:pic>
          <p:nvPicPr>
            <p:cNvPr id="107" name="Picture 12" descr="http://img.lolbox.duowan.com/champions/Nunu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3563" y="54636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8" name="组合 107"/>
          <p:cNvGrpSpPr/>
          <p:nvPr/>
        </p:nvGrpSpPr>
        <p:grpSpPr>
          <a:xfrm>
            <a:off x="5276548" y="2412760"/>
            <a:ext cx="1836852" cy="1751779"/>
            <a:chOff x="9060416" y="4405057"/>
            <a:chExt cx="1183216" cy="1155700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0416" y="4405057"/>
              <a:ext cx="1183216" cy="1155700"/>
            </a:xfrm>
            <a:prstGeom prst="rect">
              <a:avLst/>
            </a:prstGeom>
          </p:spPr>
        </p:pic>
        <p:pic>
          <p:nvPicPr>
            <p:cNvPr id="110" name="Picture 16" descr="http://img.lolbox.duowan.com/champions/Amumu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9556" y="4551107"/>
              <a:ext cx="971602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1" name="组合 110"/>
          <p:cNvGrpSpPr/>
          <p:nvPr/>
        </p:nvGrpSpPr>
        <p:grpSpPr>
          <a:xfrm>
            <a:off x="5287364" y="2421139"/>
            <a:ext cx="1836852" cy="1751779"/>
            <a:chOff x="2921579" y="3996814"/>
            <a:chExt cx="1183216" cy="1155700"/>
          </a:xfrm>
        </p:grpSpPr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3996814"/>
              <a:ext cx="1183216" cy="1155700"/>
            </a:xfrm>
            <a:prstGeom prst="rect">
              <a:avLst/>
            </a:prstGeom>
          </p:spPr>
        </p:pic>
        <p:pic>
          <p:nvPicPr>
            <p:cNvPr id="113" name="Picture 4" descr="http://img3.dwstatic.com/lol/1609/338393194134/1474437997425.pn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9637" y="41256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4" name="组合 113"/>
          <p:cNvGrpSpPr/>
          <p:nvPr/>
        </p:nvGrpSpPr>
        <p:grpSpPr>
          <a:xfrm>
            <a:off x="5278051" y="2421139"/>
            <a:ext cx="1836852" cy="1751779"/>
            <a:chOff x="3187049" y="4279900"/>
            <a:chExt cx="1183216" cy="1155700"/>
          </a:xfrm>
        </p:grpSpPr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7049" y="4279900"/>
              <a:ext cx="1183216" cy="1155700"/>
            </a:xfrm>
            <a:prstGeom prst="rect">
              <a:avLst/>
            </a:prstGeom>
          </p:spPr>
        </p:pic>
        <p:pic>
          <p:nvPicPr>
            <p:cNvPr id="116" name="Picture 6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31872" y="4394200"/>
              <a:ext cx="937331" cy="959995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7" name="组合 116"/>
          <p:cNvGrpSpPr/>
          <p:nvPr/>
        </p:nvGrpSpPr>
        <p:grpSpPr>
          <a:xfrm>
            <a:off x="5251615" y="2421139"/>
            <a:ext cx="1836852" cy="1751779"/>
            <a:chOff x="3729895" y="4968364"/>
            <a:chExt cx="1183216" cy="1155700"/>
          </a:xfrm>
        </p:grpSpPr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895" y="4968364"/>
              <a:ext cx="1183216" cy="1155700"/>
            </a:xfrm>
            <a:prstGeom prst="rect">
              <a:avLst/>
            </a:prstGeom>
          </p:spPr>
        </p:pic>
        <p:pic>
          <p:nvPicPr>
            <p:cNvPr id="119" name="Picture 8" descr="http://img4.dwstatic.com/lol/1606/331208002821/1467252807356.pn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4304" y="50953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0" name="组合 119"/>
          <p:cNvGrpSpPr/>
          <p:nvPr/>
        </p:nvGrpSpPr>
        <p:grpSpPr>
          <a:xfrm>
            <a:off x="5270241" y="2417495"/>
            <a:ext cx="1836852" cy="1751779"/>
            <a:chOff x="3989437" y="5499100"/>
            <a:chExt cx="1183216" cy="1155700"/>
          </a:xfrm>
        </p:grpSpPr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437" y="5499100"/>
              <a:ext cx="1183216" cy="1155700"/>
            </a:xfrm>
            <a:prstGeom prst="rect">
              <a:avLst/>
            </a:prstGeom>
          </p:spPr>
        </p:pic>
        <p:pic>
          <p:nvPicPr>
            <p:cNvPr id="122" name="Picture 10" descr="http://img.lolbox.duowan.com/champions/Morgana.jp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770" y="56369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3" name="组合 122"/>
          <p:cNvGrpSpPr/>
          <p:nvPr/>
        </p:nvGrpSpPr>
        <p:grpSpPr>
          <a:xfrm>
            <a:off x="5286580" y="2421139"/>
            <a:ext cx="1836852" cy="1751779"/>
            <a:chOff x="6742348" y="4174614"/>
            <a:chExt cx="1183216" cy="1155700"/>
          </a:xfrm>
        </p:grpSpPr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348" y="4174614"/>
              <a:ext cx="1183216" cy="1155700"/>
            </a:xfrm>
            <a:prstGeom prst="rect">
              <a:avLst/>
            </a:prstGeom>
          </p:spPr>
        </p:pic>
        <p:pic>
          <p:nvPicPr>
            <p:cNvPr id="125" name="Picture 14" descr="http://img.lolbox.duowan.com/champions/Velkoz.jp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0406" y="4291810"/>
              <a:ext cx="956251" cy="978691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-11549" y="62783"/>
            <a:ext cx="18617676" cy="6985812"/>
            <a:chOff x="-11549" y="62783"/>
            <a:chExt cx="18617676" cy="6985812"/>
          </a:xfrm>
        </p:grpSpPr>
        <p:sp>
          <p:nvSpPr>
            <p:cNvPr id="75" name="矩形 74"/>
            <p:cNvSpPr/>
            <p:nvPr/>
          </p:nvSpPr>
          <p:spPr>
            <a:xfrm>
              <a:off x="-11549" y="62783"/>
              <a:ext cx="13372717" cy="6858000"/>
            </a:xfrm>
            <a:prstGeom prst="rect">
              <a:avLst/>
            </a:prstGeom>
            <a:gradFill flip="none" rotWithShape="1">
              <a:gsLst>
                <a:gs pos="0">
                  <a:srgbClr val="000099">
                    <a:alpha val="0"/>
                  </a:srgbClr>
                </a:gs>
                <a:gs pos="100000">
                  <a:srgbClr val="000099">
                    <a:alpha val="2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91127" y="3486245"/>
              <a:ext cx="5715000" cy="3562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35192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2000">
        <p159:morph option="byObject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6520" fill="hold"/>
                                        <p:tgtEl>
                                          <p:spTgt spid="6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6520" fill="hold"/>
                                        <p:tgtEl>
                                          <p:spTgt spid="6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6520" fill="hold"/>
                                        <p:tgtEl>
                                          <p:spTgt spid="69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6520" fill="hold"/>
                                        <p:tgtEl>
                                          <p:spTgt spid="6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6520" fill="hold"/>
                                        <p:tgtEl>
                                          <p:spTgt spid="6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2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20"/>
                            </p:stCondLst>
                            <p:childTnLst>
                              <p:par>
                                <p:cTn id="7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68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68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68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68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4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4" de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4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4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" presetClass="entr" presetSubtype="12" repeatCount="4000" ac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6" presetClass="emph" presetSubtype="0" repeatCount="4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03" dur="1500" fill="hold"/>
                                        <p:tgtEl>
                                          <p:spTgt spid="70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" presetClass="entr" presetSubtype="6" repeatCount="3000" ac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6" presetClass="emph" presetSubtype="0" repeatCount="3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09" dur="1500" fill="hold"/>
                                        <p:tgtEl>
                                          <p:spTgt spid="72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" presetClass="entr" presetSubtype="6" repeatCount="2000" accel="10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6" presetClass="emph" presetSubtype="0" repeatCount="2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15" dur="1500" fill="hold"/>
                                        <p:tgtEl>
                                          <p:spTgt spid="71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12" repeatCount="2000" accel="10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6" presetClass="emph" presetSubtype="0" repeatCount="2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Scale>
                                      <p:cBhvr>
                                        <p:cTn id="121" dur="1500" fill="hold"/>
                                        <p:tgtEl>
                                          <p:spTgt spid="78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" presetClass="entr" presetSubtype="6" repeatCount="3000" ac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1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6" presetClass="emph" presetSubtype="0" repeatCount="3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27" dur="1250" fill="hold"/>
                                        <p:tgtEl>
                                          <p:spTgt spid="76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2" presetClass="entr" presetSubtype="6" repeatCount="3000" ac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1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6" presetClass="emph" presetSubtype="0" repeatCount="3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133" dur="1250" fill="hold"/>
                                        <p:tgtEl>
                                          <p:spTgt spid="77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" presetClass="entr" presetSubtype="12" repeatCount="3000" accel="10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6" presetClass="emph" presetSubtype="0" repeatCount="3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Scale>
                                      <p:cBhvr>
                                        <p:cTn id="139" dur="1250" fill="hold"/>
                                        <p:tgtEl>
                                          <p:spTgt spid="79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0" y="2946385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1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>
              <a:defRPr/>
            </a:pPr>
            <a:r>
              <a:rPr lang="en-US" altLang="zh-CN" sz="27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7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418"/>
            <a:ext cx="9309852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799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9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6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399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399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399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399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864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>
            <a:off x="3091891" y="5472029"/>
            <a:ext cx="6008219" cy="461665"/>
          </a:xfrm>
          <a:prstGeom prst="rect">
            <a:avLst/>
          </a:prstGeom>
          <a:noFill/>
          <a:ln>
            <a:solidFill>
              <a:srgbClr val="FFCC66"/>
            </a:solidFill>
          </a:ln>
          <a:effectLst>
            <a:glow rad="177800">
              <a:schemeClr val="accent2">
                <a:satMod val="175000"/>
                <a:alpha val="15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dist" defTabSz="1219170"/>
            <a:r>
              <a:rPr lang="zh-CN" altLang="en-US" sz="2400" dirty="0">
                <a:solidFill>
                  <a:srgbClr val="FFCC66"/>
                </a:solidFill>
                <a:effectLst>
                  <a:glow rad="177800">
                    <a:srgbClr val="F57214">
                      <a:alpha val="15000"/>
                    </a:srgbClr>
                  </a:glow>
                </a:effectLst>
                <a:latin typeface="造字工房悦黑体验版常规体" pitchFamily="50" charset="-122"/>
                <a:ea typeface="造字工房悦黑体验版常规体" pitchFamily="50" charset="-122"/>
              </a:rPr>
              <a:t>英雄联盟英雄介绍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704000" y="4053320"/>
            <a:ext cx="8784000" cy="73352"/>
            <a:chOff x="1682582" y="1118357"/>
            <a:chExt cx="6200480" cy="197256"/>
          </a:xfrm>
          <a:effectLst/>
        </p:grpSpPr>
        <p:sp>
          <p:nvSpPr>
            <p:cNvPr id="13" name="椭圆 12"/>
            <p:cNvSpPr/>
            <p:nvPr/>
          </p:nvSpPr>
          <p:spPr>
            <a:xfrm>
              <a:off x="1682582" y="1120499"/>
              <a:ext cx="6200480" cy="192972"/>
            </a:xfrm>
            <a:prstGeom prst="ellipse">
              <a:avLst/>
            </a:prstGeom>
            <a:gradFill flip="none" rotWithShape="1">
              <a:gsLst>
                <a:gs pos="0">
                  <a:srgbClr val="FFCC00"/>
                </a:gs>
                <a:gs pos="85000">
                  <a:srgbClr val="F5721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804172" y="1118357"/>
              <a:ext cx="3957301" cy="197256"/>
            </a:xfrm>
            <a:prstGeom prst="ellipse">
              <a:avLst/>
            </a:prstGeom>
            <a:gradFill flip="none" rotWithShape="1">
              <a:gsLst>
                <a:gs pos="0">
                  <a:srgbClr val="FFCC00"/>
                </a:gs>
                <a:gs pos="100000">
                  <a:srgbClr val="F5721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682582" y="1155588"/>
              <a:ext cx="6200480" cy="122794"/>
            </a:xfrm>
            <a:prstGeom prst="ellipse">
              <a:avLst/>
            </a:prstGeom>
            <a:gradFill flip="none" rotWithShape="1">
              <a:gsLst>
                <a:gs pos="0">
                  <a:srgbClr val="FFCC00">
                    <a:alpha val="85000"/>
                  </a:srgbClr>
                </a:gs>
                <a:gs pos="65000">
                  <a:srgbClr val="F5721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zh-CN" altLang="en-US" sz="2400" dirty="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pic>
        <p:nvPicPr>
          <p:cNvPr id="64" name="图片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427" y="120198"/>
            <a:ext cx="12192000" cy="6350000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58" t="15357" r="50401" b="63308"/>
          <a:stretch/>
        </p:blipFill>
        <p:spPr>
          <a:xfrm>
            <a:off x="831815" y="1127396"/>
            <a:ext cx="2260499" cy="1354752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312" t="15357" r="50401" b="63308"/>
          <a:stretch/>
        </p:blipFill>
        <p:spPr>
          <a:xfrm>
            <a:off x="4505042" y="2025650"/>
            <a:ext cx="2007239" cy="1976087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09" t="59903" r="4078" b="16630"/>
          <a:stretch/>
        </p:blipFill>
        <p:spPr>
          <a:xfrm>
            <a:off x="4772284" y="2167878"/>
            <a:ext cx="1421517" cy="1165077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58" t="15357" r="50401" b="63308"/>
          <a:stretch/>
        </p:blipFill>
        <p:spPr>
          <a:xfrm>
            <a:off x="8038855" y="670846"/>
            <a:ext cx="3956845" cy="2371397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58" t="15357" r="60457" b="63308"/>
          <a:stretch/>
        </p:blipFill>
        <p:spPr>
          <a:xfrm>
            <a:off x="2898926" y="-1062730"/>
            <a:ext cx="3051769" cy="3996768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59937" r="65439" b="14783"/>
          <a:stretch/>
        </p:blipFill>
        <p:spPr>
          <a:xfrm>
            <a:off x="12429272" y="43319"/>
            <a:ext cx="931896" cy="421363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09" t="59903" r="4078" b="16630"/>
          <a:stretch/>
        </p:blipFill>
        <p:spPr>
          <a:xfrm>
            <a:off x="1" y="-2327301"/>
            <a:ext cx="3148975" cy="2580904"/>
          </a:xfrm>
          <a:prstGeom prst="rect">
            <a:avLst/>
          </a:prstGeom>
        </p:spPr>
      </p:pic>
      <p:grpSp>
        <p:nvGrpSpPr>
          <p:cNvPr id="67" name="主题"/>
          <p:cNvGrpSpPr/>
          <p:nvPr/>
        </p:nvGrpSpPr>
        <p:grpSpPr>
          <a:xfrm>
            <a:off x="-315490" y="1370311"/>
            <a:ext cx="9888067" cy="4152377"/>
            <a:chOff x="1281591" y="-190854"/>
            <a:chExt cx="7416050" cy="311428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9983" y="-190854"/>
              <a:ext cx="5010598" cy="3114282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1281591" y="1519238"/>
              <a:ext cx="680560" cy="208298"/>
              <a:chOff x="1281591" y="1519238"/>
              <a:chExt cx="680560" cy="20829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 rot="20157805">
              <a:off x="1906505" y="1702112"/>
              <a:ext cx="680560" cy="208298"/>
              <a:chOff x="1281591" y="1519238"/>
              <a:chExt cx="680560" cy="20829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rot="2416210">
              <a:off x="3132905" y="1757711"/>
              <a:ext cx="680560" cy="208298"/>
              <a:chOff x="1281591" y="1519238"/>
              <a:chExt cx="680560" cy="20829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rot="2416210">
              <a:off x="4214323" y="1669946"/>
              <a:ext cx="525784" cy="168450"/>
              <a:chOff x="1281591" y="1519238"/>
              <a:chExt cx="680560" cy="20829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9833168">
              <a:off x="4193003" y="2408675"/>
              <a:ext cx="410198" cy="177156"/>
              <a:chOff x="1281591" y="1519238"/>
              <a:chExt cx="680560" cy="208298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2416210">
              <a:off x="5212796" y="1807265"/>
              <a:ext cx="680560" cy="208298"/>
              <a:chOff x="1281591" y="1519238"/>
              <a:chExt cx="680560" cy="20829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rot="20157805">
              <a:off x="5960015" y="1692011"/>
              <a:ext cx="680560" cy="208298"/>
              <a:chOff x="1281591" y="1519238"/>
              <a:chExt cx="680560" cy="208298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7145543" y="1646415"/>
              <a:ext cx="680560" cy="208298"/>
              <a:chOff x="1281591" y="1519238"/>
              <a:chExt cx="680560" cy="208298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8017081" y="1645914"/>
              <a:ext cx="680560" cy="208298"/>
              <a:chOff x="1281591" y="1519238"/>
              <a:chExt cx="680560" cy="208298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 rot="20157805">
              <a:off x="7816169" y="1920810"/>
              <a:ext cx="355786" cy="135192"/>
              <a:chOff x="1281591" y="1519238"/>
              <a:chExt cx="680560" cy="208298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281591" y="1519238"/>
                <a:ext cx="680560" cy="208298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281591" y="1562439"/>
                <a:ext cx="680560" cy="108580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F57214">
                      <a:alpha val="0"/>
                    </a:srgbClr>
                  </a:gs>
                  <a:gs pos="0">
                    <a:srgbClr val="F57214">
                      <a:alpha val="2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09585"/>
                <a:endParaRPr lang="zh-CN" altLang="en-US" sz="2400" dirty="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</p:grp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59937" r="65439" b="14783"/>
          <a:stretch/>
        </p:blipFill>
        <p:spPr>
          <a:xfrm>
            <a:off x="12988688" y="1000426"/>
            <a:ext cx="2090416" cy="945196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009" t="59903" r="4078" b="16630"/>
          <a:stretch/>
        </p:blipFill>
        <p:spPr>
          <a:xfrm>
            <a:off x="-5664239" y="-5162236"/>
            <a:ext cx="8267691" cy="6776205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09" t="59903" r="4078" b="16630"/>
          <a:stretch/>
        </p:blipFill>
        <p:spPr>
          <a:xfrm>
            <a:off x="-2879625" y="-90270"/>
            <a:ext cx="1818121" cy="1490135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009" t="59903" r="4078" b="16630"/>
          <a:stretch/>
        </p:blipFill>
        <p:spPr>
          <a:xfrm>
            <a:off x="-5025254" y="2083253"/>
            <a:ext cx="4706235" cy="3857233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t="59937" r="65439" b="14783"/>
          <a:stretch/>
        </p:blipFill>
        <p:spPr>
          <a:xfrm>
            <a:off x="8611119" y="-2426394"/>
            <a:ext cx="4739104" cy="2142821"/>
          </a:xfrm>
          <a:prstGeom prst="rect">
            <a:avLst/>
          </a:prstGeom>
        </p:spPr>
      </p:pic>
      <p:pic>
        <p:nvPicPr>
          <p:cNvPr id="80" name="Audio Machine - Breath and Lif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145367" y="-2976033"/>
            <a:ext cx="812800" cy="8128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897" y="17499"/>
            <a:ext cx="19206871" cy="7577982"/>
            <a:chOff x="11897" y="17499"/>
            <a:chExt cx="19206871" cy="7577982"/>
          </a:xfrm>
        </p:grpSpPr>
        <p:sp>
          <p:nvSpPr>
            <p:cNvPr id="75" name="矩形 74"/>
            <p:cNvSpPr/>
            <p:nvPr/>
          </p:nvSpPr>
          <p:spPr>
            <a:xfrm>
              <a:off x="11897" y="17499"/>
              <a:ext cx="15067207" cy="6858000"/>
            </a:xfrm>
            <a:prstGeom prst="rect">
              <a:avLst/>
            </a:prstGeom>
            <a:gradFill flip="none" rotWithShape="1">
              <a:gsLst>
                <a:gs pos="0">
                  <a:srgbClr val="000099">
                    <a:alpha val="0"/>
                  </a:srgbClr>
                </a:gs>
                <a:gs pos="100000">
                  <a:srgbClr val="000099">
                    <a:alpha val="2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/>
              <a:endParaRPr lang="zh-CN" altLang="en-US" sz="240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03768" y="4033131"/>
              <a:ext cx="5715000" cy="3562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67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6520" fill="hold"/>
                                        <p:tgtEl>
                                          <p:spTgt spid="6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6520" fill="hold"/>
                                        <p:tgtEl>
                                          <p:spTgt spid="6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6520" fill="hold"/>
                                        <p:tgtEl>
                                          <p:spTgt spid="69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6520" fill="hold"/>
                                        <p:tgtEl>
                                          <p:spTgt spid="7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6520" fill="hold"/>
                                        <p:tgtEl>
                                          <p:spTgt spid="6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6520" fill="hold"/>
                                        <p:tgtEl>
                                          <p:spTgt spid="6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4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4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4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" presetClass="entr" presetSubtype="12" repeatCount="4000" ac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4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88" dur="1500" fill="hold"/>
                                        <p:tgtEl>
                                          <p:spTgt spid="70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" presetClass="entr" presetSubtype="6" repeatCount="3000" ac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3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94" dur="1500" fill="hold"/>
                                        <p:tgtEl>
                                          <p:spTgt spid="72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" presetClass="entr" presetSubtype="6" repeatCount="2000" accel="10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2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00" dur="1500" fill="hold"/>
                                        <p:tgtEl>
                                          <p:spTgt spid="71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" presetClass="entr" presetSubtype="12" repeatCount="2000" accel="10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2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Scale>
                                      <p:cBhvr>
                                        <p:cTn id="106" dur="1500" fill="hold"/>
                                        <p:tgtEl>
                                          <p:spTgt spid="78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" presetClass="entr" presetSubtype="6" repeatCount="3000" ac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3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12" dur="1250" fill="hold"/>
                                        <p:tgtEl>
                                          <p:spTgt spid="76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" presetClass="entr" presetSubtype="6" repeatCount="3000" ac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6" presetClass="emph" presetSubtype="0" repeatCount="3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118" dur="1250" fill="hold"/>
                                        <p:tgtEl>
                                          <p:spTgt spid="77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" presetClass="entr" presetSubtype="12" repeatCount="3000" accel="10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6" presetClass="emph" presetSubtype="0" repeatCount="3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Scale>
                                      <p:cBhvr>
                                        <p:cTn id="124" dur="1250" fill="hold"/>
                                        <p:tgtEl>
                                          <p:spTgt spid="79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</p:childTnLst>
        </p:cTn>
      </p:par>
    </p:tnLst>
    <p:bldLst>
      <p:bldP spid="61" grpId="0" animBg="1"/>
      <p:bldP spid="6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Placeholder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0" name="Date Placeholder 3"/>
          <p:cNvSpPr txBox="1">
            <a:spLocks/>
          </p:cNvSpPr>
          <p:nvPr/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2BA3483-8AA0-4B07-AB4E-D481C0C8717E}" type="datetimeFigureOut">
              <a:rPr lang="zh-CN" altLang="en-US" smtClean="0"/>
              <a:pPr/>
              <a:t>2017/3/18</a:t>
            </a:fld>
            <a:endParaRPr lang="zh-CN" altLang="en-US"/>
          </a:p>
        </p:txBody>
      </p:sp>
      <p:sp>
        <p:nvSpPr>
          <p:cNvPr id="41" name="Slide Number Placeholder 5"/>
          <p:cNvSpPr txBox="1">
            <a:spLocks/>
          </p:cNvSpPr>
          <p:nvPr/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7BBBE28-8C97-4CFB-B6E2-5366393EB0BC}" type="slidenum">
              <a:rPr lang="zh-CN" altLang="en-US" smtClean="0"/>
              <a:pPr/>
              <a:t>3</a:t>
            </a:fld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3850" y="-138802"/>
            <a:ext cx="13144500" cy="6996802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-135560" y="-138802"/>
            <a:ext cx="12956210" cy="6996802"/>
            <a:chOff x="0" y="-1"/>
            <a:chExt cx="9144000" cy="5143501"/>
          </a:xfrm>
        </p:grpSpPr>
        <p:sp>
          <p:nvSpPr>
            <p:cNvPr id="44" name="椭圆 43"/>
            <p:cNvSpPr/>
            <p:nvPr/>
          </p:nvSpPr>
          <p:spPr>
            <a:xfrm>
              <a:off x="0" y="4764550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03" r="13785" b="35849"/>
            <a:stretch/>
          </p:blipFill>
          <p:spPr>
            <a:xfrm>
              <a:off x="0" y="4819651"/>
              <a:ext cx="9144000" cy="323849"/>
            </a:xfrm>
            <a:prstGeom prst="rect">
              <a:avLst/>
            </a:prstGeom>
          </p:spPr>
        </p:pic>
        <p:sp>
          <p:nvSpPr>
            <p:cNvPr id="46" name="椭圆 45"/>
            <p:cNvSpPr/>
            <p:nvPr/>
          </p:nvSpPr>
          <p:spPr>
            <a:xfrm>
              <a:off x="0" y="301522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53"/>
            <a:stretch/>
          </p:blipFill>
          <p:spPr>
            <a:xfrm flipV="1">
              <a:off x="0" y="-1"/>
              <a:ext cx="9144000" cy="385763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702726" y="1784719"/>
            <a:ext cx="1836852" cy="1751779"/>
            <a:chOff x="2921579" y="2487357"/>
            <a:chExt cx="1183216" cy="115570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2487357"/>
              <a:ext cx="1183216" cy="1155700"/>
            </a:xfrm>
            <a:prstGeom prst="rect">
              <a:avLst/>
            </a:prstGeom>
          </p:spPr>
        </p:pic>
        <p:pic>
          <p:nvPicPr>
            <p:cNvPr id="1026" name="Picture 2" descr="http://img2.dwstatic.com/lol/1611/344428862745/148047371718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937" y="2588957"/>
              <a:ext cx="977899" cy="977899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4248544" y="3933744"/>
            <a:ext cx="1836852" cy="1751779"/>
            <a:chOff x="4725744" y="5338507"/>
            <a:chExt cx="1183216" cy="11557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5744" y="5338507"/>
              <a:ext cx="1183216" cy="1155700"/>
            </a:xfrm>
            <a:prstGeom prst="rect">
              <a:avLst/>
            </a:prstGeom>
          </p:spPr>
        </p:pic>
        <p:pic>
          <p:nvPicPr>
            <p:cNvPr id="1036" name="Picture 12" descr="http://img.lolbox.duowan.com/champions/Nunu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3563" y="54636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9340182" y="3933743"/>
            <a:ext cx="1836852" cy="1751779"/>
            <a:chOff x="9060416" y="4405057"/>
            <a:chExt cx="1183216" cy="11557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0416" y="4405057"/>
              <a:ext cx="1183216" cy="1155700"/>
            </a:xfrm>
            <a:prstGeom prst="rect">
              <a:avLst/>
            </a:prstGeom>
          </p:spPr>
        </p:pic>
        <p:pic>
          <p:nvPicPr>
            <p:cNvPr id="1040" name="Picture 16" descr="http://img.lolbox.duowan.com/champions/Amumu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9556" y="4551107"/>
              <a:ext cx="971602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4248544" y="1784719"/>
            <a:ext cx="1836852" cy="1751779"/>
            <a:chOff x="2921579" y="3996814"/>
            <a:chExt cx="1183216" cy="11557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3996814"/>
              <a:ext cx="1183216" cy="1155700"/>
            </a:xfrm>
            <a:prstGeom prst="rect">
              <a:avLst/>
            </a:prstGeom>
          </p:spPr>
        </p:pic>
        <p:pic>
          <p:nvPicPr>
            <p:cNvPr id="1028" name="Picture 4" descr="http://img3.dwstatic.com/lol/1609/338393194134/1474437997425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9637" y="41256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6797222" y="1826013"/>
            <a:ext cx="1836852" cy="1751779"/>
            <a:chOff x="3187049" y="4279900"/>
            <a:chExt cx="1183216" cy="11557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7049" y="4279900"/>
              <a:ext cx="1183216" cy="1155700"/>
            </a:xfrm>
            <a:prstGeom prst="rect">
              <a:avLst/>
            </a:prstGeom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31872" y="4394200"/>
              <a:ext cx="937331" cy="959995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9239289" y="1784718"/>
            <a:ext cx="1836852" cy="1751779"/>
            <a:chOff x="3729895" y="4968364"/>
            <a:chExt cx="1183216" cy="115570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895" y="4968364"/>
              <a:ext cx="1183216" cy="1155700"/>
            </a:xfrm>
            <a:prstGeom prst="rect">
              <a:avLst/>
            </a:prstGeom>
          </p:spPr>
        </p:pic>
        <p:pic>
          <p:nvPicPr>
            <p:cNvPr id="1032" name="Picture 8" descr="http://img4.dwstatic.com/lol/1606/331208002821/1467252807356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4304" y="50953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1702725" y="3933744"/>
            <a:ext cx="1836852" cy="1751779"/>
            <a:chOff x="3989437" y="5499100"/>
            <a:chExt cx="1183216" cy="11557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437" y="5499100"/>
              <a:ext cx="1183216" cy="1155700"/>
            </a:xfrm>
            <a:prstGeom prst="rect">
              <a:avLst/>
            </a:prstGeom>
          </p:spPr>
        </p:pic>
        <p:pic>
          <p:nvPicPr>
            <p:cNvPr id="1034" name="Picture 10" descr="http://img.lolbox.duowan.com/champions/Morgana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770" y="56369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6794363" y="3933743"/>
            <a:ext cx="1836852" cy="1751779"/>
            <a:chOff x="6742348" y="4174614"/>
            <a:chExt cx="1183216" cy="115570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348" y="4174614"/>
              <a:ext cx="1183216" cy="1155700"/>
            </a:xfrm>
            <a:prstGeom prst="rect">
              <a:avLst/>
            </a:prstGeom>
          </p:spPr>
        </p:pic>
        <p:pic>
          <p:nvPicPr>
            <p:cNvPr id="1038" name="Picture 14" descr="http://img.lolbox.duowan.com/champions/Velkoz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0406" y="4291810"/>
              <a:ext cx="956251" cy="978691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AutoShape 22" descr="http://img1.imgtn.bdimg.com/it/u=1575800122,4178077349&amp;fm=214&amp;gp=0.jpg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4614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941 0.13889 L -3.95833E-6 -2.96296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7" y="-69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68 0.13889 L 2.08333E-6 -2.96296E-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34" y="-694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43 0.13333 L -2.5E-6 -1.48148E-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-666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869 0.13611 L -2.91667E-6 -2.96296E-6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5" y="-680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954 -0.17755 L -3.95833E-6 2.59259E-6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7" y="886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198 -0.17431 L 2.08333E-6 2.59259E-6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9" y="870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04 -0.17385 L -2.08333E-6 2.59259E-6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868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159 -0.1706 L 3.75E-6 2.59259E-6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73" y="851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  <p:from x="114535" y="11453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365"/>
            <a:ext cx="22859999" cy="651149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135560" y="-138802"/>
            <a:ext cx="12956210" cy="6996802"/>
            <a:chOff x="0" y="-1"/>
            <a:chExt cx="9144000" cy="5143501"/>
          </a:xfrm>
        </p:grpSpPr>
        <p:sp>
          <p:nvSpPr>
            <p:cNvPr id="6" name="椭圆 5"/>
            <p:cNvSpPr/>
            <p:nvPr/>
          </p:nvSpPr>
          <p:spPr>
            <a:xfrm>
              <a:off x="0" y="4764550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03" r="13785" b="35849"/>
            <a:stretch/>
          </p:blipFill>
          <p:spPr>
            <a:xfrm>
              <a:off x="0" y="4819651"/>
              <a:ext cx="9144000" cy="323849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0" y="301522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53"/>
            <a:stretch/>
          </p:blipFill>
          <p:spPr>
            <a:xfrm flipV="1">
              <a:off x="0" y="-1"/>
              <a:ext cx="9144000" cy="385763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11711" y="4993871"/>
            <a:ext cx="1254941" cy="1196525"/>
            <a:chOff x="2921579" y="2487357"/>
            <a:chExt cx="1183216" cy="11557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2487357"/>
              <a:ext cx="1183216" cy="1155700"/>
            </a:xfrm>
            <a:prstGeom prst="rect">
              <a:avLst/>
            </a:prstGeom>
          </p:spPr>
        </p:pic>
        <p:pic>
          <p:nvPicPr>
            <p:cNvPr id="12" name="Picture 2" descr="http://img2.dwstatic.com/lol/1611/344428862745/1480473717181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937" y="2588957"/>
              <a:ext cx="964896" cy="987458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7798342" y="4969483"/>
            <a:ext cx="1254941" cy="1196525"/>
            <a:chOff x="4725744" y="5338507"/>
            <a:chExt cx="1183216" cy="11557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5744" y="5338507"/>
              <a:ext cx="1183216" cy="1155700"/>
            </a:xfrm>
            <a:prstGeom prst="rect">
              <a:avLst/>
            </a:prstGeom>
          </p:spPr>
        </p:pic>
        <p:pic>
          <p:nvPicPr>
            <p:cNvPr id="15" name="Picture 12" descr="http://img.lolbox.duowan.com/champions/Nunu.jpg"/>
            <p:cNvPicPr>
              <a:picLocks noChangeAspect="1" noChangeArrowheads="1"/>
            </p:cNvPicPr>
            <p:nvPr/>
          </p:nvPicPr>
          <p:blipFill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3563" y="54636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10768680" y="5006011"/>
            <a:ext cx="1254941" cy="1196525"/>
            <a:chOff x="9060416" y="4405057"/>
            <a:chExt cx="1183216" cy="11557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0416" y="4405057"/>
              <a:ext cx="1183216" cy="1155700"/>
            </a:xfrm>
            <a:prstGeom prst="rect">
              <a:avLst/>
            </a:prstGeom>
          </p:spPr>
        </p:pic>
        <p:pic>
          <p:nvPicPr>
            <p:cNvPr id="18" name="Picture 16" descr="http://img.lolbox.duowan.com/champions/Amumu.jpg"/>
            <p:cNvPicPr>
              <a:picLocks noChangeAspect="1" noChangeArrowheads="1"/>
            </p:cNvPicPr>
            <p:nvPr/>
          </p:nvPicPr>
          <p:blipFill>
            <a:blip r:embed="rId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9556" y="455110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1877446" y="5006011"/>
            <a:ext cx="1254941" cy="1196525"/>
            <a:chOff x="2921579" y="3996814"/>
            <a:chExt cx="1183216" cy="115570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3996814"/>
              <a:ext cx="1183216" cy="1155700"/>
            </a:xfrm>
            <a:prstGeom prst="rect">
              <a:avLst/>
            </a:prstGeom>
          </p:spPr>
        </p:pic>
        <p:pic>
          <p:nvPicPr>
            <p:cNvPr id="21" name="Picture 4" descr="http://img3.dwstatic.com/lol/1609/338393194134/1474437997425.png"/>
            <p:cNvPicPr>
              <a:picLocks noChangeAspect="1" noChangeArrowheads="1"/>
            </p:cNvPicPr>
            <p:nvPr/>
          </p:nvPicPr>
          <p:blipFill>
            <a:blip r:embed="rId9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9637" y="41256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3287784" y="4969484"/>
            <a:ext cx="1254941" cy="1196525"/>
            <a:chOff x="3187049" y="4279900"/>
            <a:chExt cx="1183216" cy="115570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7049" y="4279900"/>
              <a:ext cx="1183216" cy="1155700"/>
            </a:xfrm>
            <a:prstGeom prst="rect">
              <a:avLst/>
            </a:prstGeom>
          </p:spPr>
        </p:pic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2917" y="4394200"/>
              <a:ext cx="929785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4853519" y="5013448"/>
            <a:ext cx="1254941" cy="1196525"/>
            <a:chOff x="3729895" y="4968364"/>
            <a:chExt cx="1183216" cy="11557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895" y="4968364"/>
              <a:ext cx="1183216" cy="1155700"/>
            </a:xfrm>
            <a:prstGeom prst="rect">
              <a:avLst/>
            </a:prstGeom>
          </p:spPr>
        </p:pic>
        <p:pic>
          <p:nvPicPr>
            <p:cNvPr id="27" name="Picture 8" descr="http://img4.dwstatic.com/lol/1606/331208002821/1467252807356.png"/>
            <p:cNvPicPr>
              <a:picLocks noChangeAspect="1" noChangeArrowheads="1"/>
            </p:cNvPicPr>
            <p:nvPr/>
          </p:nvPicPr>
          <p:blipFill>
            <a:blip r:embed="rId1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4304" y="50953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6326421" y="5006011"/>
            <a:ext cx="1254941" cy="1196525"/>
            <a:chOff x="3989437" y="5499100"/>
            <a:chExt cx="1183216" cy="11557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437" y="5499100"/>
              <a:ext cx="1183216" cy="1155700"/>
            </a:xfrm>
            <a:prstGeom prst="rect">
              <a:avLst/>
            </a:prstGeom>
          </p:spPr>
        </p:pic>
        <p:pic>
          <p:nvPicPr>
            <p:cNvPr id="30" name="Picture 10" descr="http://img.lolbox.duowan.com/champions/Morgana.jpg"/>
            <p:cNvPicPr>
              <a:picLocks noChangeAspect="1" noChangeArrowheads="1"/>
            </p:cNvPicPr>
            <p:nvPr/>
          </p:nvPicPr>
          <p:blipFill>
            <a:blip r:embed="rId1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770" y="56369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9296759" y="5006011"/>
            <a:ext cx="1254941" cy="1196525"/>
            <a:chOff x="6742348" y="4174614"/>
            <a:chExt cx="1183216" cy="115570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348" y="4174614"/>
              <a:ext cx="1183216" cy="1155700"/>
            </a:xfrm>
            <a:prstGeom prst="rect">
              <a:avLst/>
            </a:prstGeom>
          </p:spPr>
        </p:pic>
        <p:pic>
          <p:nvPicPr>
            <p:cNvPr id="33" name="Picture 14" descr="http://img.lolbox.duowan.com/champions/Velkoz.jpg"/>
            <p:cNvPicPr>
              <a:picLocks noChangeAspect="1" noChangeArrowheads="1"/>
            </p:cNvPicPr>
            <p:nvPr/>
          </p:nvPicPr>
          <p:blipFill>
            <a:blip r:embed="rId1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0406" y="4318000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AutoShape 22" descr="http://img1.imgtn.bdimg.com/it/u=1575800122,4178077349&amp;fm=214&amp;gp=0.jpg"/>
          <p:cNvSpPr>
            <a:spLocks noChangeAspect="1" noChangeArrowheads="1"/>
          </p:cNvSpPr>
          <p:nvPr/>
        </p:nvSpPr>
        <p:spPr bwMode="auto">
          <a:xfrm>
            <a:off x="4306415" y="5852580"/>
            <a:ext cx="208240" cy="20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219746" y="1783433"/>
            <a:ext cx="644800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青钢影  </a:t>
            </a:r>
            <a:r>
              <a:rPr lang="zh-CN" altLang="en-US" sz="3200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卡蜜尔</a:t>
            </a:r>
            <a:endParaRPr lang="en-US" altLang="zh-CN" sz="3200" i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精准与否，就是屠宰与手术的区别</a:t>
            </a:r>
          </a:p>
          <a:p>
            <a:endParaRPr lang="zh-CN" altLang="en-US" sz="3200" i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888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-1.48148E-6 L -0.76602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0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5"/>
            <a:ext cx="22656800" cy="651149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135560" y="-138802"/>
            <a:ext cx="12956210" cy="6996802"/>
            <a:chOff x="0" y="-1"/>
            <a:chExt cx="9144000" cy="5143501"/>
          </a:xfrm>
        </p:grpSpPr>
        <p:sp>
          <p:nvSpPr>
            <p:cNvPr id="6" name="椭圆 5"/>
            <p:cNvSpPr/>
            <p:nvPr/>
          </p:nvSpPr>
          <p:spPr>
            <a:xfrm>
              <a:off x="0" y="4764550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03" r="13785" b="35849"/>
            <a:stretch/>
          </p:blipFill>
          <p:spPr>
            <a:xfrm>
              <a:off x="0" y="4819651"/>
              <a:ext cx="9144000" cy="323849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0" y="301522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53"/>
            <a:stretch/>
          </p:blipFill>
          <p:spPr>
            <a:xfrm flipV="1">
              <a:off x="0" y="-1"/>
              <a:ext cx="9144000" cy="385763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11711" y="4993871"/>
            <a:ext cx="1254941" cy="1196525"/>
            <a:chOff x="2921579" y="2487357"/>
            <a:chExt cx="1183216" cy="11557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2487357"/>
              <a:ext cx="1183216" cy="1155700"/>
            </a:xfrm>
            <a:prstGeom prst="rect">
              <a:avLst/>
            </a:prstGeom>
          </p:spPr>
        </p:pic>
        <p:pic>
          <p:nvPicPr>
            <p:cNvPr id="12" name="Picture 2" descr="http://img2.dwstatic.com/lol/1611/344428862745/1480473717181.png"/>
            <p:cNvPicPr>
              <a:picLocks noChangeAspect="1" noChangeArrowheads="1"/>
            </p:cNvPicPr>
            <p:nvPr/>
          </p:nvPicPr>
          <p:blipFill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937" y="2588957"/>
              <a:ext cx="964896" cy="987458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7798342" y="4969483"/>
            <a:ext cx="1254941" cy="1196525"/>
            <a:chOff x="4725744" y="5338507"/>
            <a:chExt cx="1183216" cy="11557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5744" y="5338507"/>
              <a:ext cx="1183216" cy="1155700"/>
            </a:xfrm>
            <a:prstGeom prst="rect">
              <a:avLst/>
            </a:prstGeom>
          </p:spPr>
        </p:pic>
        <p:pic>
          <p:nvPicPr>
            <p:cNvPr id="15" name="Picture 12" descr="http://img.lolbox.duowan.com/champions/Nunu.jpg"/>
            <p:cNvPicPr>
              <a:picLocks noChangeAspect="1" noChangeArrowheads="1"/>
            </p:cNvPicPr>
            <p:nvPr/>
          </p:nvPicPr>
          <p:blipFill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3563" y="54636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10768680" y="5006011"/>
            <a:ext cx="1254941" cy="1196525"/>
            <a:chOff x="9060416" y="4405057"/>
            <a:chExt cx="1183216" cy="11557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0416" y="4405057"/>
              <a:ext cx="1183216" cy="1155700"/>
            </a:xfrm>
            <a:prstGeom prst="rect">
              <a:avLst/>
            </a:prstGeom>
          </p:spPr>
        </p:pic>
        <p:pic>
          <p:nvPicPr>
            <p:cNvPr id="18" name="Picture 16" descr="http://img.lolbox.duowan.com/champions/Amumu.jpg"/>
            <p:cNvPicPr>
              <a:picLocks noChangeAspect="1" noChangeArrowheads="1"/>
            </p:cNvPicPr>
            <p:nvPr/>
          </p:nvPicPr>
          <p:blipFill>
            <a:blip r:embed="rId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9556" y="455110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1877446" y="5006011"/>
            <a:ext cx="1254941" cy="1196525"/>
            <a:chOff x="2921579" y="3996814"/>
            <a:chExt cx="1183216" cy="115570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3996814"/>
              <a:ext cx="1183216" cy="1155700"/>
            </a:xfrm>
            <a:prstGeom prst="rect">
              <a:avLst/>
            </a:prstGeom>
          </p:spPr>
        </p:pic>
        <p:pic>
          <p:nvPicPr>
            <p:cNvPr id="21" name="Picture 4" descr="http://img3.dwstatic.com/lol/1609/338393194134/1474437997425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9637" y="41256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3287784" y="4969484"/>
            <a:ext cx="1254941" cy="1196525"/>
            <a:chOff x="3187049" y="4279900"/>
            <a:chExt cx="1183216" cy="115570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7049" y="4279900"/>
              <a:ext cx="1183216" cy="1155700"/>
            </a:xfrm>
            <a:prstGeom prst="rect">
              <a:avLst/>
            </a:prstGeom>
          </p:spPr>
        </p:pic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2917" y="4394200"/>
              <a:ext cx="929785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4853519" y="5013448"/>
            <a:ext cx="1254941" cy="1196525"/>
            <a:chOff x="3729895" y="4968364"/>
            <a:chExt cx="1183216" cy="11557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895" y="4968364"/>
              <a:ext cx="1183216" cy="1155700"/>
            </a:xfrm>
            <a:prstGeom prst="rect">
              <a:avLst/>
            </a:prstGeom>
          </p:spPr>
        </p:pic>
        <p:pic>
          <p:nvPicPr>
            <p:cNvPr id="27" name="Picture 8" descr="http://img4.dwstatic.com/lol/1606/331208002821/1467252807356.png"/>
            <p:cNvPicPr>
              <a:picLocks noChangeAspect="1" noChangeArrowheads="1"/>
            </p:cNvPicPr>
            <p:nvPr/>
          </p:nvPicPr>
          <p:blipFill>
            <a:blip r:embed="rId1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4304" y="50953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6326421" y="5006011"/>
            <a:ext cx="1254941" cy="1196525"/>
            <a:chOff x="3989437" y="5499100"/>
            <a:chExt cx="1183216" cy="11557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437" y="5499100"/>
              <a:ext cx="1183216" cy="1155700"/>
            </a:xfrm>
            <a:prstGeom prst="rect">
              <a:avLst/>
            </a:prstGeom>
          </p:spPr>
        </p:pic>
        <p:pic>
          <p:nvPicPr>
            <p:cNvPr id="30" name="Picture 10" descr="http://img.lolbox.duowan.com/champions/Morgana.jpg"/>
            <p:cNvPicPr>
              <a:picLocks noChangeAspect="1" noChangeArrowheads="1"/>
            </p:cNvPicPr>
            <p:nvPr/>
          </p:nvPicPr>
          <p:blipFill>
            <a:blip r:embed="rId1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770" y="56369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9296759" y="5006011"/>
            <a:ext cx="1254941" cy="1196525"/>
            <a:chOff x="6742348" y="4174614"/>
            <a:chExt cx="1183216" cy="115570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348" y="4174614"/>
              <a:ext cx="1183216" cy="1155700"/>
            </a:xfrm>
            <a:prstGeom prst="rect">
              <a:avLst/>
            </a:prstGeom>
          </p:spPr>
        </p:pic>
        <p:pic>
          <p:nvPicPr>
            <p:cNvPr id="33" name="Picture 14" descr="http://img.lolbox.duowan.com/champions/Velkoz.jpg"/>
            <p:cNvPicPr>
              <a:picLocks noChangeAspect="1" noChangeArrowheads="1"/>
            </p:cNvPicPr>
            <p:nvPr/>
          </p:nvPicPr>
          <p:blipFill>
            <a:blip r:embed="rId1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0406" y="4318000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AutoShape 22" descr="http://img1.imgtn.bdimg.com/it/u=1575800122,4178077349&amp;fm=214&amp;gp=0.jpg"/>
          <p:cNvSpPr>
            <a:spLocks noChangeAspect="1" noChangeArrowheads="1"/>
          </p:cNvSpPr>
          <p:nvPr/>
        </p:nvSpPr>
        <p:spPr bwMode="auto">
          <a:xfrm>
            <a:off x="4306415" y="5852580"/>
            <a:ext cx="208240" cy="20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509267" y="3287374"/>
            <a:ext cx="684453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翠神  </a:t>
            </a:r>
            <a:r>
              <a:rPr lang="zh-CN" altLang="en-US" sz="3600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艾翁</a:t>
            </a:r>
            <a:endParaRPr lang="en-US" altLang="zh-CN" sz="3600" b="1" i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他知晓自然界的种种秘密，无论是飞禽走兽还是游鱼虫孑，都与他交谊深厚。</a:t>
            </a:r>
          </a:p>
          <a:p>
            <a:endParaRPr lang="zh-CN" altLang="en-US" sz="3200" b="1" i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448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33333E-6 7.40741E-7 L -0.76602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0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365"/>
            <a:ext cx="22961600" cy="651149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135560" y="-138802"/>
            <a:ext cx="12956210" cy="6996802"/>
            <a:chOff x="0" y="-1"/>
            <a:chExt cx="9144000" cy="5143501"/>
          </a:xfrm>
        </p:grpSpPr>
        <p:sp>
          <p:nvSpPr>
            <p:cNvPr id="6" name="椭圆 5"/>
            <p:cNvSpPr/>
            <p:nvPr/>
          </p:nvSpPr>
          <p:spPr>
            <a:xfrm>
              <a:off x="0" y="4764550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03" r="13785" b="35849"/>
            <a:stretch/>
          </p:blipFill>
          <p:spPr>
            <a:xfrm>
              <a:off x="0" y="4819651"/>
              <a:ext cx="9144000" cy="323849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0" y="301522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53"/>
            <a:stretch/>
          </p:blipFill>
          <p:spPr>
            <a:xfrm flipV="1">
              <a:off x="0" y="-1"/>
              <a:ext cx="9144000" cy="385763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11711" y="4993871"/>
            <a:ext cx="1254941" cy="1196525"/>
            <a:chOff x="2921579" y="2487357"/>
            <a:chExt cx="1183216" cy="11557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2487357"/>
              <a:ext cx="1183216" cy="1155700"/>
            </a:xfrm>
            <a:prstGeom prst="rect">
              <a:avLst/>
            </a:prstGeom>
          </p:spPr>
        </p:pic>
        <p:pic>
          <p:nvPicPr>
            <p:cNvPr id="12" name="Picture 2" descr="http://img2.dwstatic.com/lol/1611/344428862745/1480473717181.png"/>
            <p:cNvPicPr>
              <a:picLocks noChangeAspect="1" noChangeArrowheads="1"/>
            </p:cNvPicPr>
            <p:nvPr/>
          </p:nvPicPr>
          <p:blipFill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937" y="2588957"/>
              <a:ext cx="964896" cy="987458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7798342" y="4969483"/>
            <a:ext cx="1254941" cy="1196525"/>
            <a:chOff x="4725744" y="5338507"/>
            <a:chExt cx="1183216" cy="11557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5744" y="5338507"/>
              <a:ext cx="1183216" cy="1155700"/>
            </a:xfrm>
            <a:prstGeom prst="rect">
              <a:avLst/>
            </a:prstGeom>
          </p:spPr>
        </p:pic>
        <p:pic>
          <p:nvPicPr>
            <p:cNvPr id="15" name="Picture 12" descr="http://img.lolbox.duowan.com/champions/Nunu.jpg"/>
            <p:cNvPicPr>
              <a:picLocks noChangeAspect="1" noChangeArrowheads="1"/>
            </p:cNvPicPr>
            <p:nvPr/>
          </p:nvPicPr>
          <p:blipFill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3563" y="54636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10768680" y="5006011"/>
            <a:ext cx="1254941" cy="1196525"/>
            <a:chOff x="9060416" y="4405057"/>
            <a:chExt cx="1183216" cy="11557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0416" y="4405057"/>
              <a:ext cx="1183216" cy="1155700"/>
            </a:xfrm>
            <a:prstGeom prst="rect">
              <a:avLst/>
            </a:prstGeom>
          </p:spPr>
        </p:pic>
        <p:pic>
          <p:nvPicPr>
            <p:cNvPr id="18" name="Picture 16" descr="http://img.lolbox.duowan.com/champions/Amumu.jpg"/>
            <p:cNvPicPr>
              <a:picLocks noChangeAspect="1" noChangeArrowheads="1"/>
            </p:cNvPicPr>
            <p:nvPr/>
          </p:nvPicPr>
          <p:blipFill>
            <a:blip r:embed="rId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9556" y="455110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1877446" y="5006011"/>
            <a:ext cx="1254941" cy="1196525"/>
            <a:chOff x="2921579" y="3996814"/>
            <a:chExt cx="1183216" cy="115570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3996814"/>
              <a:ext cx="1183216" cy="1155700"/>
            </a:xfrm>
            <a:prstGeom prst="rect">
              <a:avLst/>
            </a:prstGeom>
          </p:spPr>
        </p:pic>
        <p:pic>
          <p:nvPicPr>
            <p:cNvPr id="21" name="Picture 4" descr="http://img3.dwstatic.com/lol/1609/338393194134/1474437997425.png"/>
            <p:cNvPicPr>
              <a:picLocks noChangeAspect="1" noChangeArrowheads="1"/>
            </p:cNvPicPr>
            <p:nvPr/>
          </p:nvPicPr>
          <p:blipFill>
            <a:blip r:embed="rId9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9637" y="41256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3287784" y="4969484"/>
            <a:ext cx="1254941" cy="1196525"/>
            <a:chOff x="3187049" y="4279900"/>
            <a:chExt cx="1183216" cy="115570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7049" y="4279900"/>
              <a:ext cx="1183216" cy="1155700"/>
            </a:xfrm>
            <a:prstGeom prst="rect">
              <a:avLst/>
            </a:prstGeom>
          </p:spPr>
        </p:pic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2917" y="4394200"/>
              <a:ext cx="929785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4853519" y="5013448"/>
            <a:ext cx="1254941" cy="1196525"/>
            <a:chOff x="3729895" y="4968364"/>
            <a:chExt cx="1183216" cy="11557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895" y="4968364"/>
              <a:ext cx="1183216" cy="1155700"/>
            </a:xfrm>
            <a:prstGeom prst="rect">
              <a:avLst/>
            </a:prstGeom>
          </p:spPr>
        </p:pic>
        <p:pic>
          <p:nvPicPr>
            <p:cNvPr id="27" name="Picture 8" descr="http://img4.dwstatic.com/lol/1606/331208002821/1467252807356.png"/>
            <p:cNvPicPr>
              <a:picLocks noChangeAspect="1" noChangeArrowheads="1"/>
            </p:cNvPicPr>
            <p:nvPr/>
          </p:nvPicPr>
          <p:blipFill>
            <a:blip r:embed="rId11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4304" y="50953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6326421" y="5006011"/>
            <a:ext cx="1254941" cy="1196525"/>
            <a:chOff x="3989437" y="5499100"/>
            <a:chExt cx="1183216" cy="11557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437" y="5499100"/>
              <a:ext cx="1183216" cy="1155700"/>
            </a:xfrm>
            <a:prstGeom prst="rect">
              <a:avLst/>
            </a:prstGeom>
          </p:spPr>
        </p:pic>
        <p:pic>
          <p:nvPicPr>
            <p:cNvPr id="30" name="Picture 10" descr="http://img.lolbox.duowan.com/champions/Morgana.jpg"/>
            <p:cNvPicPr>
              <a:picLocks noChangeAspect="1" noChangeArrowheads="1"/>
            </p:cNvPicPr>
            <p:nvPr/>
          </p:nvPicPr>
          <p:blipFill>
            <a:blip r:embed="rId1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770" y="56369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9296759" y="5006011"/>
            <a:ext cx="1254941" cy="1196525"/>
            <a:chOff x="6742348" y="4174614"/>
            <a:chExt cx="1183216" cy="115570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348" y="4174614"/>
              <a:ext cx="1183216" cy="1155700"/>
            </a:xfrm>
            <a:prstGeom prst="rect">
              <a:avLst/>
            </a:prstGeom>
          </p:spPr>
        </p:pic>
        <p:pic>
          <p:nvPicPr>
            <p:cNvPr id="33" name="Picture 14" descr="http://img.lolbox.duowan.com/champions/Velkoz.jpg"/>
            <p:cNvPicPr>
              <a:picLocks noChangeAspect="1" noChangeArrowheads="1"/>
            </p:cNvPicPr>
            <p:nvPr/>
          </p:nvPicPr>
          <p:blipFill>
            <a:blip r:embed="rId1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0406" y="4318000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AutoShape 22" descr="http://img1.imgtn.bdimg.com/it/u=1575800122,4178077349&amp;fm=214&amp;gp=0.jpg"/>
          <p:cNvSpPr>
            <a:spLocks noChangeAspect="1" noChangeArrowheads="1"/>
          </p:cNvSpPr>
          <p:nvPr/>
        </p:nvSpPr>
        <p:spPr bwMode="auto">
          <a:xfrm>
            <a:off x="4306415" y="5852580"/>
            <a:ext cx="208240" cy="20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45131" y="1815481"/>
            <a:ext cx="581504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掘墓者 </a:t>
            </a:r>
            <a:r>
              <a:rPr lang="zh-CN" altLang="en-US" sz="3600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约里克</a:t>
            </a:r>
            <a:endParaRPr lang="en-US" altLang="zh-CN" sz="2400" i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''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在鬼影重重的暗影岛上无休止地挖掘墓穴然后填土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''</a:t>
            </a:r>
            <a:endParaRPr lang="zh-CN" altLang="en-US" sz="2800" i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0163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33333E-6 -1.85185E-6 L -0.76602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0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365"/>
            <a:ext cx="23063200" cy="651149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135560" y="-138802"/>
            <a:ext cx="12956210" cy="6996802"/>
            <a:chOff x="0" y="-1"/>
            <a:chExt cx="9144000" cy="5143501"/>
          </a:xfrm>
        </p:grpSpPr>
        <p:sp>
          <p:nvSpPr>
            <p:cNvPr id="6" name="椭圆 5"/>
            <p:cNvSpPr/>
            <p:nvPr/>
          </p:nvSpPr>
          <p:spPr>
            <a:xfrm>
              <a:off x="0" y="4764550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03" r="13785" b="35849"/>
            <a:stretch/>
          </p:blipFill>
          <p:spPr>
            <a:xfrm>
              <a:off x="0" y="4819651"/>
              <a:ext cx="9144000" cy="323849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0" y="301522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53"/>
            <a:stretch/>
          </p:blipFill>
          <p:spPr>
            <a:xfrm flipV="1">
              <a:off x="0" y="-1"/>
              <a:ext cx="9144000" cy="385763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11711" y="4993871"/>
            <a:ext cx="1254941" cy="1196525"/>
            <a:chOff x="2921579" y="2487357"/>
            <a:chExt cx="1183216" cy="11557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2487357"/>
              <a:ext cx="1183216" cy="1155700"/>
            </a:xfrm>
            <a:prstGeom prst="rect">
              <a:avLst/>
            </a:prstGeom>
          </p:spPr>
        </p:pic>
        <p:pic>
          <p:nvPicPr>
            <p:cNvPr id="12" name="Picture 2" descr="http://img2.dwstatic.com/lol/1611/344428862745/1480473717181.png"/>
            <p:cNvPicPr>
              <a:picLocks noChangeAspect="1" noChangeArrowheads="1"/>
            </p:cNvPicPr>
            <p:nvPr/>
          </p:nvPicPr>
          <p:blipFill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937" y="2588957"/>
              <a:ext cx="964896" cy="987458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7798342" y="4969483"/>
            <a:ext cx="1254941" cy="1196525"/>
            <a:chOff x="4725744" y="5338507"/>
            <a:chExt cx="1183216" cy="11557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5744" y="5338507"/>
              <a:ext cx="1183216" cy="1155700"/>
            </a:xfrm>
            <a:prstGeom prst="rect">
              <a:avLst/>
            </a:prstGeom>
          </p:spPr>
        </p:pic>
        <p:pic>
          <p:nvPicPr>
            <p:cNvPr id="15" name="Picture 12" descr="http://img.lolbox.duowan.com/champions/Nunu.jpg"/>
            <p:cNvPicPr>
              <a:picLocks noChangeAspect="1" noChangeArrowheads="1"/>
            </p:cNvPicPr>
            <p:nvPr/>
          </p:nvPicPr>
          <p:blipFill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3563" y="54636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10768680" y="5006011"/>
            <a:ext cx="1254941" cy="1196525"/>
            <a:chOff x="9060416" y="4405057"/>
            <a:chExt cx="1183216" cy="11557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0416" y="4405057"/>
              <a:ext cx="1183216" cy="1155700"/>
            </a:xfrm>
            <a:prstGeom prst="rect">
              <a:avLst/>
            </a:prstGeom>
          </p:spPr>
        </p:pic>
        <p:pic>
          <p:nvPicPr>
            <p:cNvPr id="18" name="Picture 16" descr="http://img.lolbox.duowan.com/champions/Amumu.jpg"/>
            <p:cNvPicPr>
              <a:picLocks noChangeAspect="1" noChangeArrowheads="1"/>
            </p:cNvPicPr>
            <p:nvPr/>
          </p:nvPicPr>
          <p:blipFill>
            <a:blip r:embed="rId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9556" y="455110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1877446" y="5006011"/>
            <a:ext cx="1254941" cy="1196525"/>
            <a:chOff x="2921579" y="3996814"/>
            <a:chExt cx="1183216" cy="115570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3996814"/>
              <a:ext cx="1183216" cy="1155700"/>
            </a:xfrm>
            <a:prstGeom prst="rect">
              <a:avLst/>
            </a:prstGeom>
          </p:spPr>
        </p:pic>
        <p:pic>
          <p:nvPicPr>
            <p:cNvPr id="21" name="Picture 4" descr="http://img3.dwstatic.com/lol/1609/338393194134/1474437997425.png"/>
            <p:cNvPicPr>
              <a:picLocks noChangeAspect="1" noChangeArrowheads="1"/>
            </p:cNvPicPr>
            <p:nvPr/>
          </p:nvPicPr>
          <p:blipFill>
            <a:blip r:embed="rId9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9637" y="41256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3287784" y="4969484"/>
            <a:ext cx="1254941" cy="1196525"/>
            <a:chOff x="3187049" y="4279900"/>
            <a:chExt cx="1183216" cy="115570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7049" y="4279900"/>
              <a:ext cx="1183216" cy="1155700"/>
            </a:xfrm>
            <a:prstGeom prst="rect">
              <a:avLst/>
            </a:prstGeom>
          </p:spPr>
        </p:pic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2917" y="4394200"/>
              <a:ext cx="929785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4853519" y="5013448"/>
            <a:ext cx="1254941" cy="1196525"/>
            <a:chOff x="3729895" y="4968364"/>
            <a:chExt cx="1183216" cy="11557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895" y="4968364"/>
              <a:ext cx="1183216" cy="1155700"/>
            </a:xfrm>
            <a:prstGeom prst="rect">
              <a:avLst/>
            </a:prstGeom>
          </p:spPr>
        </p:pic>
        <p:pic>
          <p:nvPicPr>
            <p:cNvPr id="27" name="Picture 8" descr="http://img4.dwstatic.com/lol/1606/331208002821/1467252807356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4304" y="50953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6326421" y="5006011"/>
            <a:ext cx="1254941" cy="1196525"/>
            <a:chOff x="3989437" y="5499100"/>
            <a:chExt cx="1183216" cy="11557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437" y="5499100"/>
              <a:ext cx="1183216" cy="1155700"/>
            </a:xfrm>
            <a:prstGeom prst="rect">
              <a:avLst/>
            </a:prstGeom>
          </p:spPr>
        </p:pic>
        <p:pic>
          <p:nvPicPr>
            <p:cNvPr id="30" name="Picture 10" descr="http://img.lolbox.duowan.com/champions/Morgana.jpg"/>
            <p:cNvPicPr>
              <a:picLocks noChangeAspect="1" noChangeArrowheads="1"/>
            </p:cNvPicPr>
            <p:nvPr/>
          </p:nvPicPr>
          <p:blipFill>
            <a:blip r:embed="rId1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770" y="56369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9296759" y="5006011"/>
            <a:ext cx="1254941" cy="1196525"/>
            <a:chOff x="6742348" y="4174614"/>
            <a:chExt cx="1183216" cy="115570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348" y="4174614"/>
              <a:ext cx="1183216" cy="1155700"/>
            </a:xfrm>
            <a:prstGeom prst="rect">
              <a:avLst/>
            </a:prstGeom>
          </p:spPr>
        </p:pic>
        <p:pic>
          <p:nvPicPr>
            <p:cNvPr id="33" name="Picture 14" descr="http://img.lolbox.duowan.com/champions/Velkoz.jpg"/>
            <p:cNvPicPr>
              <a:picLocks noChangeAspect="1" noChangeArrowheads="1"/>
            </p:cNvPicPr>
            <p:nvPr/>
          </p:nvPicPr>
          <p:blipFill>
            <a:blip r:embed="rId1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0406" y="4318000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AutoShape 22" descr="http://img1.imgtn.bdimg.com/it/u=1575800122,4178077349&amp;fm=214&amp;gp=0.jpg"/>
          <p:cNvSpPr>
            <a:spLocks noChangeAspect="1" noChangeArrowheads="1"/>
          </p:cNvSpPr>
          <p:nvPr/>
        </p:nvSpPr>
        <p:spPr bwMode="auto">
          <a:xfrm>
            <a:off x="4306415" y="5852580"/>
            <a:ext cx="208240" cy="20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73352" y="1345824"/>
            <a:ext cx="58150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流浪法师 </a:t>
            </a:r>
            <a:r>
              <a:rPr lang="zh-CN" altLang="en-US" sz="3600" b="1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瑞兹</a:t>
            </a:r>
            <a:endParaRPr lang="en-US" altLang="zh-CN" sz="2400" b="1" i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''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我的能量，无穷无尽！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''</a:t>
            </a:r>
            <a:endParaRPr lang="zh-CN" altLang="en-US" sz="2800" b="1" i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455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-1.85185E-6 L -0.76601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0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365"/>
            <a:ext cx="22758400" cy="651149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135560" y="-138802"/>
            <a:ext cx="12956210" cy="6996802"/>
            <a:chOff x="0" y="-1"/>
            <a:chExt cx="9144000" cy="5143501"/>
          </a:xfrm>
        </p:grpSpPr>
        <p:sp>
          <p:nvSpPr>
            <p:cNvPr id="6" name="椭圆 5"/>
            <p:cNvSpPr/>
            <p:nvPr/>
          </p:nvSpPr>
          <p:spPr>
            <a:xfrm>
              <a:off x="0" y="4764550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03" r="13785" b="35849"/>
            <a:stretch/>
          </p:blipFill>
          <p:spPr>
            <a:xfrm>
              <a:off x="0" y="4819651"/>
              <a:ext cx="9144000" cy="323849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0" y="301522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53"/>
            <a:stretch/>
          </p:blipFill>
          <p:spPr>
            <a:xfrm flipV="1">
              <a:off x="0" y="-1"/>
              <a:ext cx="9144000" cy="385763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11711" y="4993871"/>
            <a:ext cx="1254941" cy="1196525"/>
            <a:chOff x="2921579" y="2487357"/>
            <a:chExt cx="1183216" cy="11557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2487357"/>
              <a:ext cx="1183216" cy="1155700"/>
            </a:xfrm>
            <a:prstGeom prst="rect">
              <a:avLst/>
            </a:prstGeom>
          </p:spPr>
        </p:pic>
        <p:pic>
          <p:nvPicPr>
            <p:cNvPr id="12" name="Picture 2" descr="http://img2.dwstatic.com/lol/1611/344428862745/1480473717181.png"/>
            <p:cNvPicPr>
              <a:picLocks noChangeAspect="1" noChangeArrowheads="1"/>
            </p:cNvPicPr>
            <p:nvPr/>
          </p:nvPicPr>
          <p:blipFill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937" y="2588957"/>
              <a:ext cx="964896" cy="987458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7798342" y="4969483"/>
            <a:ext cx="1254941" cy="1196525"/>
            <a:chOff x="4725744" y="5338507"/>
            <a:chExt cx="1183216" cy="11557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5744" y="5338507"/>
              <a:ext cx="1183216" cy="1155700"/>
            </a:xfrm>
            <a:prstGeom prst="rect">
              <a:avLst/>
            </a:prstGeom>
          </p:spPr>
        </p:pic>
        <p:pic>
          <p:nvPicPr>
            <p:cNvPr id="15" name="Picture 12" descr="http://img.lolbox.duowan.com/champions/Nunu.jpg"/>
            <p:cNvPicPr>
              <a:picLocks noChangeAspect="1" noChangeArrowheads="1"/>
            </p:cNvPicPr>
            <p:nvPr/>
          </p:nvPicPr>
          <p:blipFill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3563" y="54636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10768680" y="5006011"/>
            <a:ext cx="1254941" cy="1196525"/>
            <a:chOff x="9060416" y="4405057"/>
            <a:chExt cx="1183216" cy="11557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0416" y="4405057"/>
              <a:ext cx="1183216" cy="1155700"/>
            </a:xfrm>
            <a:prstGeom prst="rect">
              <a:avLst/>
            </a:prstGeom>
          </p:spPr>
        </p:pic>
        <p:pic>
          <p:nvPicPr>
            <p:cNvPr id="18" name="Picture 16" descr="http://img.lolbox.duowan.com/champions/Amumu.jpg"/>
            <p:cNvPicPr>
              <a:picLocks noChangeAspect="1" noChangeArrowheads="1"/>
            </p:cNvPicPr>
            <p:nvPr/>
          </p:nvPicPr>
          <p:blipFill>
            <a:blip r:embed="rId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9556" y="455110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1877446" y="5006011"/>
            <a:ext cx="1254941" cy="1196525"/>
            <a:chOff x="2921579" y="3996814"/>
            <a:chExt cx="1183216" cy="115570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3996814"/>
              <a:ext cx="1183216" cy="1155700"/>
            </a:xfrm>
            <a:prstGeom prst="rect">
              <a:avLst/>
            </a:prstGeom>
          </p:spPr>
        </p:pic>
        <p:pic>
          <p:nvPicPr>
            <p:cNvPr id="21" name="Picture 4" descr="http://img3.dwstatic.com/lol/1609/338393194134/1474437997425.png"/>
            <p:cNvPicPr>
              <a:picLocks noChangeAspect="1" noChangeArrowheads="1"/>
            </p:cNvPicPr>
            <p:nvPr/>
          </p:nvPicPr>
          <p:blipFill>
            <a:blip r:embed="rId9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9637" y="41256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3287784" y="4969484"/>
            <a:ext cx="1254941" cy="1196525"/>
            <a:chOff x="3187049" y="4279900"/>
            <a:chExt cx="1183216" cy="115570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7049" y="4279900"/>
              <a:ext cx="1183216" cy="1155700"/>
            </a:xfrm>
            <a:prstGeom prst="rect">
              <a:avLst/>
            </a:prstGeom>
          </p:spPr>
        </p:pic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2917" y="4394200"/>
              <a:ext cx="929785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4853519" y="5013448"/>
            <a:ext cx="1254941" cy="1196525"/>
            <a:chOff x="3729895" y="4968364"/>
            <a:chExt cx="1183216" cy="11557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895" y="4968364"/>
              <a:ext cx="1183216" cy="1155700"/>
            </a:xfrm>
            <a:prstGeom prst="rect">
              <a:avLst/>
            </a:prstGeom>
          </p:spPr>
        </p:pic>
        <p:pic>
          <p:nvPicPr>
            <p:cNvPr id="27" name="Picture 8" descr="http://img4.dwstatic.com/lol/1606/331208002821/1467252807356.png"/>
            <p:cNvPicPr>
              <a:picLocks noChangeAspect="1" noChangeArrowheads="1"/>
            </p:cNvPicPr>
            <p:nvPr/>
          </p:nvPicPr>
          <p:blipFill>
            <a:blip r:embed="rId1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4304" y="50953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6326421" y="5006011"/>
            <a:ext cx="1254941" cy="1196525"/>
            <a:chOff x="3989437" y="5499100"/>
            <a:chExt cx="1183216" cy="11557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437" y="5499100"/>
              <a:ext cx="1183216" cy="1155700"/>
            </a:xfrm>
            <a:prstGeom prst="rect">
              <a:avLst/>
            </a:prstGeom>
          </p:spPr>
        </p:pic>
        <p:pic>
          <p:nvPicPr>
            <p:cNvPr id="30" name="Picture 10" descr="http://img.lolbox.duowan.com/champions/Morgana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770" y="56369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9296759" y="5006011"/>
            <a:ext cx="1254941" cy="1196525"/>
            <a:chOff x="6742348" y="4174614"/>
            <a:chExt cx="1183216" cy="115570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348" y="4174614"/>
              <a:ext cx="1183216" cy="1155700"/>
            </a:xfrm>
            <a:prstGeom prst="rect">
              <a:avLst/>
            </a:prstGeom>
          </p:spPr>
        </p:pic>
        <p:pic>
          <p:nvPicPr>
            <p:cNvPr id="33" name="Picture 14" descr="http://img.lolbox.duowan.com/champions/Velkoz.jpg"/>
            <p:cNvPicPr>
              <a:picLocks noChangeAspect="1" noChangeArrowheads="1"/>
            </p:cNvPicPr>
            <p:nvPr/>
          </p:nvPicPr>
          <p:blipFill>
            <a:blip r:embed="rId1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0406" y="4318000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AutoShape 22" descr="http://img1.imgtn.bdimg.com/it/u=1575800122,4178077349&amp;fm=214&amp;gp=0.jpg"/>
          <p:cNvSpPr>
            <a:spLocks noChangeAspect="1" noChangeArrowheads="1"/>
          </p:cNvSpPr>
          <p:nvPr/>
        </p:nvSpPr>
        <p:spPr bwMode="auto">
          <a:xfrm>
            <a:off x="4306415" y="5852580"/>
            <a:ext cx="208240" cy="20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52234" y="1206793"/>
            <a:ext cx="633644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堕落天使  </a:t>
            </a:r>
            <a:r>
              <a:rPr lang="zh-CN" altLang="en-US" sz="3600" b="1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莫甘娜</a:t>
            </a:r>
            <a:endParaRPr lang="en-US" altLang="zh-CN" sz="2400" b="1" i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她对姐姐的恨意已经超越了一切，而对她来说她唯一的目标也就剩下姐姐了</a:t>
            </a:r>
            <a:endParaRPr lang="zh-CN" altLang="en-US" sz="2800" b="1" i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192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-1.85185E-6 L -0.76601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0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1365"/>
            <a:ext cx="23875999" cy="651149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135560" y="-138802"/>
            <a:ext cx="12956210" cy="6996802"/>
            <a:chOff x="0" y="-1"/>
            <a:chExt cx="9144000" cy="5143501"/>
          </a:xfrm>
        </p:grpSpPr>
        <p:sp>
          <p:nvSpPr>
            <p:cNvPr id="6" name="椭圆 5"/>
            <p:cNvSpPr/>
            <p:nvPr/>
          </p:nvSpPr>
          <p:spPr>
            <a:xfrm>
              <a:off x="0" y="4764550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03" r="13785" b="35849"/>
            <a:stretch/>
          </p:blipFill>
          <p:spPr>
            <a:xfrm>
              <a:off x="0" y="4819651"/>
              <a:ext cx="9144000" cy="323849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0" y="301522"/>
              <a:ext cx="9144000" cy="144000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53"/>
            <a:stretch/>
          </p:blipFill>
          <p:spPr>
            <a:xfrm flipV="1">
              <a:off x="0" y="-1"/>
              <a:ext cx="9144000" cy="385763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311711" y="4993871"/>
            <a:ext cx="1254941" cy="1196525"/>
            <a:chOff x="2921579" y="2487357"/>
            <a:chExt cx="1183216" cy="11557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2487357"/>
              <a:ext cx="1183216" cy="1155700"/>
            </a:xfrm>
            <a:prstGeom prst="rect">
              <a:avLst/>
            </a:prstGeom>
          </p:spPr>
        </p:pic>
        <p:pic>
          <p:nvPicPr>
            <p:cNvPr id="12" name="Picture 2" descr="http://img2.dwstatic.com/lol/1611/344428862745/1480473717181.png"/>
            <p:cNvPicPr>
              <a:picLocks noChangeAspect="1" noChangeArrowheads="1"/>
            </p:cNvPicPr>
            <p:nvPr/>
          </p:nvPicPr>
          <p:blipFill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937" y="2588957"/>
              <a:ext cx="964896" cy="987458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7798342" y="4969483"/>
            <a:ext cx="1254941" cy="1196525"/>
            <a:chOff x="4725744" y="5338507"/>
            <a:chExt cx="1183216" cy="11557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5744" y="5338507"/>
              <a:ext cx="1183216" cy="1155700"/>
            </a:xfrm>
            <a:prstGeom prst="rect">
              <a:avLst/>
            </a:prstGeom>
          </p:spPr>
        </p:pic>
        <p:pic>
          <p:nvPicPr>
            <p:cNvPr id="15" name="Picture 12" descr="http://img.lolbox.duowan.com/champions/Nunu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3563" y="54636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10768680" y="5006011"/>
            <a:ext cx="1254941" cy="1196525"/>
            <a:chOff x="9060416" y="4405057"/>
            <a:chExt cx="1183216" cy="11557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0416" y="4405057"/>
              <a:ext cx="1183216" cy="1155700"/>
            </a:xfrm>
            <a:prstGeom prst="rect">
              <a:avLst/>
            </a:prstGeom>
          </p:spPr>
        </p:pic>
        <p:pic>
          <p:nvPicPr>
            <p:cNvPr id="18" name="Picture 16" descr="http://img.lolbox.duowan.com/champions/Amumu.jpg"/>
            <p:cNvPicPr>
              <a:picLocks noChangeAspect="1" noChangeArrowheads="1"/>
            </p:cNvPicPr>
            <p:nvPr/>
          </p:nvPicPr>
          <p:blipFill>
            <a:blip r:embed="rId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9556" y="455110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1877446" y="5006011"/>
            <a:ext cx="1254941" cy="1196525"/>
            <a:chOff x="2921579" y="3996814"/>
            <a:chExt cx="1183216" cy="115570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1579" y="3996814"/>
              <a:ext cx="1183216" cy="1155700"/>
            </a:xfrm>
            <a:prstGeom prst="rect">
              <a:avLst/>
            </a:prstGeom>
          </p:spPr>
        </p:pic>
        <p:pic>
          <p:nvPicPr>
            <p:cNvPr id="21" name="Picture 4" descr="http://img3.dwstatic.com/lol/1609/338393194134/1474437997425.png"/>
            <p:cNvPicPr>
              <a:picLocks noChangeAspect="1" noChangeArrowheads="1"/>
            </p:cNvPicPr>
            <p:nvPr/>
          </p:nvPicPr>
          <p:blipFill>
            <a:blip r:embed="rId9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9637" y="41256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3287784" y="4969484"/>
            <a:ext cx="1254941" cy="1196525"/>
            <a:chOff x="3187049" y="4279900"/>
            <a:chExt cx="1183216" cy="115570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7049" y="4279900"/>
              <a:ext cx="1183216" cy="1155700"/>
            </a:xfrm>
            <a:prstGeom prst="rect">
              <a:avLst/>
            </a:prstGeom>
          </p:spPr>
        </p:pic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2917" y="4394200"/>
              <a:ext cx="929785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4853519" y="5013448"/>
            <a:ext cx="1254941" cy="1196525"/>
            <a:chOff x="3729895" y="4968364"/>
            <a:chExt cx="1183216" cy="11557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895" y="4968364"/>
              <a:ext cx="1183216" cy="1155700"/>
            </a:xfrm>
            <a:prstGeom prst="rect">
              <a:avLst/>
            </a:prstGeom>
          </p:spPr>
        </p:pic>
        <p:pic>
          <p:nvPicPr>
            <p:cNvPr id="27" name="Picture 8" descr="http://img4.dwstatic.com/lol/1606/331208002821/1467252807356.png"/>
            <p:cNvPicPr>
              <a:picLocks noChangeAspect="1" noChangeArrowheads="1"/>
            </p:cNvPicPr>
            <p:nvPr/>
          </p:nvPicPr>
          <p:blipFill>
            <a:blip r:embed="rId1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4304" y="5095364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6326421" y="5006011"/>
            <a:ext cx="1254941" cy="1196525"/>
            <a:chOff x="3989437" y="5499100"/>
            <a:chExt cx="1183216" cy="11557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437" y="5499100"/>
              <a:ext cx="1183216" cy="1155700"/>
            </a:xfrm>
            <a:prstGeom prst="rect">
              <a:avLst/>
            </a:prstGeom>
          </p:spPr>
        </p:pic>
        <p:pic>
          <p:nvPicPr>
            <p:cNvPr id="30" name="Picture 10" descr="http://img.lolbox.duowan.com/champions/Morgana.jpg"/>
            <p:cNvPicPr>
              <a:picLocks noChangeAspect="1" noChangeArrowheads="1"/>
            </p:cNvPicPr>
            <p:nvPr/>
          </p:nvPicPr>
          <p:blipFill>
            <a:blip r:embed="rId1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2770" y="5636957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9296759" y="5006011"/>
            <a:ext cx="1254941" cy="1196525"/>
            <a:chOff x="6742348" y="4174614"/>
            <a:chExt cx="1183216" cy="115570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2348" y="4174614"/>
              <a:ext cx="1183216" cy="1155700"/>
            </a:xfrm>
            <a:prstGeom prst="rect">
              <a:avLst/>
            </a:prstGeom>
          </p:spPr>
        </p:pic>
        <p:pic>
          <p:nvPicPr>
            <p:cNvPr id="33" name="Picture 14" descr="http://img.lolbox.duowan.com/champions/Velkoz.jpg"/>
            <p:cNvPicPr>
              <a:picLocks noChangeAspect="1" noChangeArrowheads="1"/>
            </p:cNvPicPr>
            <p:nvPr/>
          </p:nvPicPr>
          <p:blipFill>
            <a:blip r:embed="rId1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0406" y="4318000"/>
              <a:ext cx="952500" cy="952500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" name="AutoShape 22" descr="http://img1.imgtn.bdimg.com/it/u=1575800122,4178077349&amp;fm=214&amp;gp=0.jpg"/>
          <p:cNvSpPr>
            <a:spLocks noChangeAspect="1" noChangeArrowheads="1"/>
          </p:cNvSpPr>
          <p:nvPr/>
        </p:nvSpPr>
        <p:spPr bwMode="auto">
          <a:xfrm>
            <a:off x="4306415" y="5852580"/>
            <a:ext cx="208240" cy="20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52234" y="1206793"/>
            <a:ext cx="607447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雪人骑士  </a:t>
            </a:r>
            <a:r>
              <a:rPr lang="zh-CN" altLang="en-US" sz="3600" b="1" i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努努</a:t>
            </a:r>
            <a:endParaRPr lang="en-US" altLang="zh-CN" sz="2400" b="1" i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有时，友谊的羁绊甚至要比血缘的羁绊更强。</a:t>
            </a:r>
            <a:endParaRPr lang="zh-CN" altLang="en-US" sz="2800" b="1" i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508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33333E-6 -1.85185E-6 L -0.76602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0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380</Words>
  <Application>Microsoft Office PowerPoint</Application>
  <PresentationFormat>宽屏</PresentationFormat>
  <Paragraphs>35</Paragraphs>
  <Slides>14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Meiryo</vt:lpstr>
      <vt:lpstr>等线</vt:lpstr>
      <vt:lpstr>等线 Light</vt:lpstr>
      <vt:lpstr>宋体</vt:lpstr>
      <vt:lpstr>微软雅黑</vt:lpstr>
      <vt:lpstr>微软雅黑</vt:lpstr>
      <vt:lpstr>造字工房悦黑体验版常规体</vt:lpstr>
      <vt:lpstr>Arial</vt:lpstr>
      <vt:lpstr>Calibri</vt:lpstr>
      <vt:lpstr>Calibri Light</vt:lpstr>
      <vt:lpstr>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32</cp:revision>
  <dcterms:created xsi:type="dcterms:W3CDTF">2016-12-31T14:36:09Z</dcterms:created>
  <dcterms:modified xsi:type="dcterms:W3CDTF">2017-03-18T08:42:20Z</dcterms:modified>
</cp:coreProperties>
</file>