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2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3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6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notesSlides/notesSlide7.xml" ContentType="application/vnd.openxmlformats-officedocument.presentationml.notesSlide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8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9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notesSlides/notesSlide10.xml" ContentType="application/vnd.openxmlformats-officedocument.presentationml.notesSlide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1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notesSlides/notesSlide12.xml" ContentType="application/vnd.openxmlformats-officedocument.presentationml.notesSlide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notesSlides/notesSlide13.xml" ContentType="application/vnd.openxmlformats-officedocument.presentationml.notesSlide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4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5" r:id="rId12"/>
    <p:sldId id="268" r:id="rId13"/>
    <p:sldId id="269" r:id="rId14"/>
    <p:sldId id="267" r:id="rId15"/>
    <p:sldId id="270" r:id="rId16"/>
    <p:sldId id="271" r:id="rId17"/>
    <p:sldId id="272" r:id="rId18"/>
    <p:sldId id="273" r:id="rId19"/>
    <p:sldId id="274" r:id="rId20"/>
    <p:sldId id="278" r:id="rId21"/>
    <p:sldId id="277" r:id="rId22"/>
    <p:sldId id="279" r:id="rId23"/>
    <p:sldId id="280" r:id="rId24"/>
    <p:sldId id="281" r:id="rId25"/>
    <p:sldId id="282" r:id="rId26"/>
    <p:sldId id="283" r:id="rId27"/>
    <p:sldId id="284" r:id="rId28"/>
    <p:sldId id="286" r:id="rId29"/>
    <p:sldId id="285" r:id="rId30"/>
    <p:sldId id="287" r:id="rId31"/>
    <p:sldId id="288" r:id="rId32"/>
    <p:sldId id="289" r:id="rId33"/>
    <p:sldId id="290" r:id="rId34"/>
    <p:sldId id="292" r:id="rId35"/>
    <p:sldId id="294" r:id="rId36"/>
    <p:sldId id="293" r:id="rId37"/>
    <p:sldId id="295" r:id="rId38"/>
    <p:sldId id="296" r:id="rId39"/>
    <p:sldId id="297" r:id="rId40"/>
    <p:sldId id="298" r:id="rId41"/>
    <p:sldId id="299" r:id="rId42"/>
    <p:sldId id="300" r:id="rId4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D9D9D9"/>
    <a:srgbClr val="A5A5A5"/>
    <a:srgbClr val="B4B4B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94" autoAdjust="0"/>
    <p:restoredTop sz="93885" autoAdjust="0"/>
  </p:normalViewPr>
  <p:slideViewPr>
    <p:cSldViewPr snapToGrid="0">
      <p:cViewPr varScale="1">
        <p:scale>
          <a:sx n="83" d="100"/>
          <a:sy n="83" d="100"/>
        </p:scale>
        <p:origin x="28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7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D2B0B-E4C1-434F-AFA3-0E3F594F2132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99193-3239-4E8E-B250-E033C206CB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8527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0401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2234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59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789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4449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0715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8267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078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487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27795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840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2264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50035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6606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1531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6715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4082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19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140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1169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050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9461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220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306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7054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505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2850-CCBC-445B-ADF3-DF7FB375B929}" type="datetimeFigureOut">
              <a:rPr lang="zh-CN" altLang="en-US" smtClean="0"/>
              <a:t>2018/6/4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81A91-E5A5-4F9B-86A3-C2C70A3F6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557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tags" Target="../tags/tag29.xml"/><Relationship Id="rId7" Type="http://schemas.openxmlformats.org/officeDocument/2006/relationships/image" Target="../media/image13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1.xml"/><Relationship Id="rId4" Type="http://schemas.openxmlformats.org/officeDocument/2006/relationships/tags" Target="../tags/tag3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tags" Target="../tags/tag44.xml"/><Relationship Id="rId18" Type="http://schemas.openxmlformats.org/officeDocument/2006/relationships/tags" Target="../tags/tag49.xml"/><Relationship Id="rId26" Type="http://schemas.openxmlformats.org/officeDocument/2006/relationships/tags" Target="../tags/tag57.xml"/><Relationship Id="rId3" Type="http://schemas.openxmlformats.org/officeDocument/2006/relationships/tags" Target="../tags/tag34.xml"/><Relationship Id="rId21" Type="http://schemas.openxmlformats.org/officeDocument/2006/relationships/tags" Target="../tags/tag52.xml"/><Relationship Id="rId7" Type="http://schemas.openxmlformats.org/officeDocument/2006/relationships/tags" Target="../tags/tag38.xml"/><Relationship Id="rId12" Type="http://schemas.openxmlformats.org/officeDocument/2006/relationships/tags" Target="../tags/tag43.xml"/><Relationship Id="rId17" Type="http://schemas.openxmlformats.org/officeDocument/2006/relationships/tags" Target="../tags/tag48.xml"/><Relationship Id="rId25" Type="http://schemas.openxmlformats.org/officeDocument/2006/relationships/tags" Target="../tags/tag56.xml"/><Relationship Id="rId2" Type="http://schemas.openxmlformats.org/officeDocument/2006/relationships/tags" Target="../tags/tag33.xml"/><Relationship Id="rId16" Type="http://schemas.openxmlformats.org/officeDocument/2006/relationships/tags" Target="../tags/tag47.xml"/><Relationship Id="rId20" Type="http://schemas.openxmlformats.org/officeDocument/2006/relationships/tags" Target="../tags/tag51.xml"/><Relationship Id="rId29" Type="http://schemas.openxmlformats.org/officeDocument/2006/relationships/slideLayout" Target="../slideLayouts/slideLayout7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tags" Target="../tags/tag42.xml"/><Relationship Id="rId24" Type="http://schemas.openxmlformats.org/officeDocument/2006/relationships/tags" Target="../tags/tag55.xml"/><Relationship Id="rId5" Type="http://schemas.openxmlformats.org/officeDocument/2006/relationships/tags" Target="../tags/tag36.xml"/><Relationship Id="rId15" Type="http://schemas.openxmlformats.org/officeDocument/2006/relationships/tags" Target="../tags/tag46.xml"/><Relationship Id="rId23" Type="http://schemas.openxmlformats.org/officeDocument/2006/relationships/tags" Target="../tags/tag54.xml"/><Relationship Id="rId28" Type="http://schemas.openxmlformats.org/officeDocument/2006/relationships/tags" Target="../tags/tag59.xml"/><Relationship Id="rId10" Type="http://schemas.openxmlformats.org/officeDocument/2006/relationships/tags" Target="../tags/tag41.xml"/><Relationship Id="rId19" Type="http://schemas.openxmlformats.org/officeDocument/2006/relationships/tags" Target="../tags/tag50.xml"/><Relationship Id="rId4" Type="http://schemas.openxmlformats.org/officeDocument/2006/relationships/tags" Target="../tags/tag35.xml"/><Relationship Id="rId9" Type="http://schemas.openxmlformats.org/officeDocument/2006/relationships/tags" Target="../tags/tag40.xml"/><Relationship Id="rId14" Type="http://schemas.openxmlformats.org/officeDocument/2006/relationships/tags" Target="../tags/tag45.xml"/><Relationship Id="rId22" Type="http://schemas.openxmlformats.org/officeDocument/2006/relationships/tags" Target="../tags/tag53.xml"/><Relationship Id="rId27" Type="http://schemas.openxmlformats.org/officeDocument/2006/relationships/tags" Target="../tags/tag5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67.xml"/><Relationship Id="rId13" Type="http://schemas.openxmlformats.org/officeDocument/2006/relationships/tags" Target="../tags/tag72.xml"/><Relationship Id="rId18" Type="http://schemas.openxmlformats.org/officeDocument/2006/relationships/tags" Target="../tags/tag77.xml"/><Relationship Id="rId26" Type="http://schemas.openxmlformats.org/officeDocument/2006/relationships/tags" Target="../tags/tag85.xml"/><Relationship Id="rId3" Type="http://schemas.openxmlformats.org/officeDocument/2006/relationships/tags" Target="../tags/tag62.xml"/><Relationship Id="rId21" Type="http://schemas.openxmlformats.org/officeDocument/2006/relationships/tags" Target="../tags/tag80.xml"/><Relationship Id="rId7" Type="http://schemas.openxmlformats.org/officeDocument/2006/relationships/tags" Target="../tags/tag66.xml"/><Relationship Id="rId12" Type="http://schemas.openxmlformats.org/officeDocument/2006/relationships/tags" Target="../tags/tag71.xml"/><Relationship Id="rId17" Type="http://schemas.openxmlformats.org/officeDocument/2006/relationships/tags" Target="../tags/tag76.xml"/><Relationship Id="rId25" Type="http://schemas.openxmlformats.org/officeDocument/2006/relationships/tags" Target="../tags/tag84.xml"/><Relationship Id="rId2" Type="http://schemas.openxmlformats.org/officeDocument/2006/relationships/tags" Target="../tags/tag61.xml"/><Relationship Id="rId16" Type="http://schemas.openxmlformats.org/officeDocument/2006/relationships/tags" Target="../tags/tag75.xml"/><Relationship Id="rId20" Type="http://schemas.openxmlformats.org/officeDocument/2006/relationships/tags" Target="../tags/tag79.xml"/><Relationship Id="rId29" Type="http://schemas.openxmlformats.org/officeDocument/2006/relationships/tags" Target="../tags/tag88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tags" Target="../tags/tag70.xml"/><Relationship Id="rId24" Type="http://schemas.openxmlformats.org/officeDocument/2006/relationships/tags" Target="../tags/tag83.xml"/><Relationship Id="rId32" Type="http://schemas.openxmlformats.org/officeDocument/2006/relationships/notesSlide" Target="../notesSlides/notesSlide4.xml"/><Relationship Id="rId5" Type="http://schemas.openxmlformats.org/officeDocument/2006/relationships/tags" Target="../tags/tag64.xml"/><Relationship Id="rId15" Type="http://schemas.openxmlformats.org/officeDocument/2006/relationships/tags" Target="../tags/tag74.xml"/><Relationship Id="rId23" Type="http://schemas.openxmlformats.org/officeDocument/2006/relationships/tags" Target="../tags/tag82.xml"/><Relationship Id="rId28" Type="http://schemas.openxmlformats.org/officeDocument/2006/relationships/tags" Target="../tags/tag87.xml"/><Relationship Id="rId10" Type="http://schemas.openxmlformats.org/officeDocument/2006/relationships/tags" Target="../tags/tag69.xml"/><Relationship Id="rId19" Type="http://schemas.openxmlformats.org/officeDocument/2006/relationships/tags" Target="../tags/tag78.xml"/><Relationship Id="rId31" Type="http://schemas.openxmlformats.org/officeDocument/2006/relationships/slideLayout" Target="../slideLayouts/slideLayout7.xml"/><Relationship Id="rId4" Type="http://schemas.openxmlformats.org/officeDocument/2006/relationships/tags" Target="../tags/tag63.xml"/><Relationship Id="rId9" Type="http://schemas.openxmlformats.org/officeDocument/2006/relationships/tags" Target="../tags/tag68.xml"/><Relationship Id="rId14" Type="http://schemas.openxmlformats.org/officeDocument/2006/relationships/tags" Target="../tags/tag73.xml"/><Relationship Id="rId22" Type="http://schemas.openxmlformats.org/officeDocument/2006/relationships/tags" Target="../tags/tag81.xml"/><Relationship Id="rId27" Type="http://schemas.openxmlformats.org/officeDocument/2006/relationships/tags" Target="../tags/tag86.xml"/><Relationship Id="rId30" Type="http://schemas.openxmlformats.org/officeDocument/2006/relationships/tags" Target="../tags/tag8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97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5" Type="http://schemas.openxmlformats.org/officeDocument/2006/relationships/image" Target="../media/image18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2.jpg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5" Type="http://schemas.openxmlformats.org/officeDocument/2006/relationships/image" Target="../media/image19.png"/><Relationship Id="rId4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22.jpe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115.xml"/><Relationship Id="rId13" Type="http://schemas.openxmlformats.org/officeDocument/2006/relationships/tags" Target="../tags/tag120.xml"/><Relationship Id="rId18" Type="http://schemas.openxmlformats.org/officeDocument/2006/relationships/tags" Target="../tags/tag125.xml"/><Relationship Id="rId26" Type="http://schemas.openxmlformats.org/officeDocument/2006/relationships/notesSlide" Target="../notesSlides/notesSlide8.xml"/><Relationship Id="rId3" Type="http://schemas.openxmlformats.org/officeDocument/2006/relationships/tags" Target="../tags/tag110.xml"/><Relationship Id="rId21" Type="http://schemas.openxmlformats.org/officeDocument/2006/relationships/tags" Target="../tags/tag128.xml"/><Relationship Id="rId7" Type="http://schemas.openxmlformats.org/officeDocument/2006/relationships/tags" Target="../tags/tag114.xml"/><Relationship Id="rId12" Type="http://schemas.openxmlformats.org/officeDocument/2006/relationships/tags" Target="../tags/tag119.xml"/><Relationship Id="rId17" Type="http://schemas.openxmlformats.org/officeDocument/2006/relationships/tags" Target="../tags/tag124.xml"/><Relationship Id="rId25" Type="http://schemas.openxmlformats.org/officeDocument/2006/relationships/slideLayout" Target="../slideLayouts/slideLayout7.xml"/><Relationship Id="rId2" Type="http://schemas.openxmlformats.org/officeDocument/2006/relationships/tags" Target="../tags/tag109.xml"/><Relationship Id="rId16" Type="http://schemas.openxmlformats.org/officeDocument/2006/relationships/tags" Target="../tags/tag123.xml"/><Relationship Id="rId20" Type="http://schemas.openxmlformats.org/officeDocument/2006/relationships/tags" Target="../tags/tag127.xml"/><Relationship Id="rId1" Type="http://schemas.openxmlformats.org/officeDocument/2006/relationships/tags" Target="../tags/tag108.xml"/><Relationship Id="rId6" Type="http://schemas.openxmlformats.org/officeDocument/2006/relationships/tags" Target="../tags/tag113.xml"/><Relationship Id="rId11" Type="http://schemas.openxmlformats.org/officeDocument/2006/relationships/tags" Target="../tags/tag118.xml"/><Relationship Id="rId24" Type="http://schemas.openxmlformats.org/officeDocument/2006/relationships/tags" Target="../tags/tag131.xml"/><Relationship Id="rId5" Type="http://schemas.openxmlformats.org/officeDocument/2006/relationships/tags" Target="../tags/tag112.xml"/><Relationship Id="rId15" Type="http://schemas.openxmlformats.org/officeDocument/2006/relationships/tags" Target="../tags/tag122.xml"/><Relationship Id="rId23" Type="http://schemas.openxmlformats.org/officeDocument/2006/relationships/tags" Target="../tags/tag130.xml"/><Relationship Id="rId10" Type="http://schemas.openxmlformats.org/officeDocument/2006/relationships/tags" Target="../tags/tag117.xml"/><Relationship Id="rId19" Type="http://schemas.openxmlformats.org/officeDocument/2006/relationships/tags" Target="../tags/tag126.xml"/><Relationship Id="rId4" Type="http://schemas.openxmlformats.org/officeDocument/2006/relationships/tags" Target="../tags/tag111.xml"/><Relationship Id="rId9" Type="http://schemas.openxmlformats.org/officeDocument/2006/relationships/tags" Target="../tags/tag116.xml"/><Relationship Id="rId14" Type="http://schemas.openxmlformats.org/officeDocument/2006/relationships/tags" Target="../tags/tag121.xml"/><Relationship Id="rId22" Type="http://schemas.openxmlformats.org/officeDocument/2006/relationships/tags" Target="../tags/tag12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139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134.xml"/><Relationship Id="rId7" Type="http://schemas.openxmlformats.org/officeDocument/2006/relationships/tags" Target="../tags/tag138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11" Type="http://schemas.openxmlformats.org/officeDocument/2006/relationships/tags" Target="../tags/tag142.xml"/><Relationship Id="rId5" Type="http://schemas.openxmlformats.org/officeDocument/2006/relationships/tags" Target="../tags/tag136.xml"/><Relationship Id="rId10" Type="http://schemas.openxmlformats.org/officeDocument/2006/relationships/tags" Target="../tags/tag141.xml"/><Relationship Id="rId4" Type="http://schemas.openxmlformats.org/officeDocument/2006/relationships/tags" Target="../tags/tag135.xml"/><Relationship Id="rId9" Type="http://schemas.openxmlformats.org/officeDocument/2006/relationships/tags" Target="../tags/tag140.xml"/><Relationship Id="rId1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53.xml"/><Relationship Id="rId13" Type="http://schemas.openxmlformats.org/officeDocument/2006/relationships/tags" Target="../tags/tag158.xml"/><Relationship Id="rId18" Type="http://schemas.openxmlformats.org/officeDocument/2006/relationships/tags" Target="../tags/tag163.xml"/><Relationship Id="rId3" Type="http://schemas.openxmlformats.org/officeDocument/2006/relationships/tags" Target="../tags/tag148.xml"/><Relationship Id="rId21" Type="http://schemas.openxmlformats.org/officeDocument/2006/relationships/tags" Target="../tags/tag166.xml"/><Relationship Id="rId7" Type="http://schemas.openxmlformats.org/officeDocument/2006/relationships/tags" Target="../tags/tag152.xml"/><Relationship Id="rId12" Type="http://schemas.openxmlformats.org/officeDocument/2006/relationships/tags" Target="../tags/tag157.xml"/><Relationship Id="rId17" Type="http://schemas.openxmlformats.org/officeDocument/2006/relationships/tags" Target="../tags/tag162.xml"/><Relationship Id="rId2" Type="http://schemas.openxmlformats.org/officeDocument/2006/relationships/tags" Target="../tags/tag147.xml"/><Relationship Id="rId16" Type="http://schemas.openxmlformats.org/officeDocument/2006/relationships/tags" Target="../tags/tag161.xml"/><Relationship Id="rId20" Type="http://schemas.openxmlformats.org/officeDocument/2006/relationships/tags" Target="../tags/tag165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tags" Target="../tags/tag156.xml"/><Relationship Id="rId24" Type="http://schemas.openxmlformats.org/officeDocument/2006/relationships/image" Target="../media/image24.png"/><Relationship Id="rId5" Type="http://schemas.openxmlformats.org/officeDocument/2006/relationships/tags" Target="../tags/tag150.xml"/><Relationship Id="rId15" Type="http://schemas.openxmlformats.org/officeDocument/2006/relationships/tags" Target="../tags/tag160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55.xml"/><Relationship Id="rId19" Type="http://schemas.openxmlformats.org/officeDocument/2006/relationships/tags" Target="../tags/tag164.xml"/><Relationship Id="rId4" Type="http://schemas.openxmlformats.org/officeDocument/2006/relationships/tags" Target="../tags/tag149.xml"/><Relationship Id="rId9" Type="http://schemas.openxmlformats.org/officeDocument/2006/relationships/tags" Target="../tags/tag154.xml"/><Relationship Id="rId14" Type="http://schemas.openxmlformats.org/officeDocument/2006/relationships/tags" Target="../tags/tag159.xml"/><Relationship Id="rId22" Type="http://schemas.openxmlformats.org/officeDocument/2006/relationships/tags" Target="../tags/tag16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175.xml"/><Relationship Id="rId13" Type="http://schemas.openxmlformats.org/officeDocument/2006/relationships/tags" Target="../tags/tag180.xml"/><Relationship Id="rId18" Type="http://schemas.openxmlformats.org/officeDocument/2006/relationships/tags" Target="../tags/tag185.xml"/><Relationship Id="rId3" Type="http://schemas.openxmlformats.org/officeDocument/2006/relationships/tags" Target="../tags/tag170.xml"/><Relationship Id="rId21" Type="http://schemas.openxmlformats.org/officeDocument/2006/relationships/image" Target="../media/image25.jpeg"/><Relationship Id="rId7" Type="http://schemas.openxmlformats.org/officeDocument/2006/relationships/tags" Target="../tags/tag174.xml"/><Relationship Id="rId12" Type="http://schemas.openxmlformats.org/officeDocument/2006/relationships/tags" Target="../tags/tag179.xml"/><Relationship Id="rId17" Type="http://schemas.openxmlformats.org/officeDocument/2006/relationships/tags" Target="../tags/tag184.xml"/><Relationship Id="rId2" Type="http://schemas.openxmlformats.org/officeDocument/2006/relationships/tags" Target="../tags/tag169.xml"/><Relationship Id="rId16" Type="http://schemas.openxmlformats.org/officeDocument/2006/relationships/tags" Target="../tags/tag183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68.xml"/><Relationship Id="rId6" Type="http://schemas.openxmlformats.org/officeDocument/2006/relationships/tags" Target="../tags/tag173.xml"/><Relationship Id="rId11" Type="http://schemas.openxmlformats.org/officeDocument/2006/relationships/tags" Target="../tags/tag178.xml"/><Relationship Id="rId5" Type="http://schemas.openxmlformats.org/officeDocument/2006/relationships/tags" Target="../tags/tag172.xml"/><Relationship Id="rId15" Type="http://schemas.openxmlformats.org/officeDocument/2006/relationships/tags" Target="../tags/tag182.xml"/><Relationship Id="rId10" Type="http://schemas.openxmlformats.org/officeDocument/2006/relationships/tags" Target="../tags/tag177.xml"/><Relationship Id="rId19" Type="http://schemas.openxmlformats.org/officeDocument/2006/relationships/tags" Target="../tags/tag186.xml"/><Relationship Id="rId4" Type="http://schemas.openxmlformats.org/officeDocument/2006/relationships/tags" Target="../tags/tag171.xml"/><Relationship Id="rId9" Type="http://schemas.openxmlformats.org/officeDocument/2006/relationships/tags" Target="../tags/tag176.xml"/><Relationship Id="rId14" Type="http://schemas.openxmlformats.org/officeDocument/2006/relationships/tags" Target="../tags/tag18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3" Type="http://schemas.openxmlformats.org/officeDocument/2006/relationships/tags" Target="../tags/tag199.xml"/><Relationship Id="rId18" Type="http://schemas.openxmlformats.org/officeDocument/2006/relationships/tags" Target="../tags/tag204.xml"/><Relationship Id="rId26" Type="http://schemas.openxmlformats.org/officeDocument/2006/relationships/tags" Target="../tags/tag212.xml"/><Relationship Id="rId39" Type="http://schemas.openxmlformats.org/officeDocument/2006/relationships/tags" Target="../tags/tag225.xml"/><Relationship Id="rId21" Type="http://schemas.openxmlformats.org/officeDocument/2006/relationships/tags" Target="../tags/tag207.xml"/><Relationship Id="rId34" Type="http://schemas.openxmlformats.org/officeDocument/2006/relationships/tags" Target="../tags/tag220.xml"/><Relationship Id="rId42" Type="http://schemas.openxmlformats.org/officeDocument/2006/relationships/tags" Target="../tags/tag228.xml"/><Relationship Id="rId7" Type="http://schemas.openxmlformats.org/officeDocument/2006/relationships/tags" Target="../tags/tag193.xml"/><Relationship Id="rId2" Type="http://schemas.openxmlformats.org/officeDocument/2006/relationships/tags" Target="../tags/tag188.xml"/><Relationship Id="rId16" Type="http://schemas.openxmlformats.org/officeDocument/2006/relationships/tags" Target="../tags/tag202.xml"/><Relationship Id="rId29" Type="http://schemas.openxmlformats.org/officeDocument/2006/relationships/tags" Target="../tags/tag215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11" Type="http://schemas.openxmlformats.org/officeDocument/2006/relationships/tags" Target="../tags/tag197.xml"/><Relationship Id="rId24" Type="http://schemas.openxmlformats.org/officeDocument/2006/relationships/tags" Target="../tags/tag210.xml"/><Relationship Id="rId32" Type="http://schemas.openxmlformats.org/officeDocument/2006/relationships/tags" Target="../tags/tag218.xml"/><Relationship Id="rId37" Type="http://schemas.openxmlformats.org/officeDocument/2006/relationships/tags" Target="../tags/tag223.xml"/><Relationship Id="rId40" Type="http://schemas.openxmlformats.org/officeDocument/2006/relationships/tags" Target="../tags/tag226.xml"/><Relationship Id="rId45" Type="http://schemas.openxmlformats.org/officeDocument/2006/relationships/tags" Target="../tags/tag231.xml"/><Relationship Id="rId5" Type="http://schemas.openxmlformats.org/officeDocument/2006/relationships/tags" Target="../tags/tag191.xml"/><Relationship Id="rId15" Type="http://schemas.openxmlformats.org/officeDocument/2006/relationships/tags" Target="../tags/tag201.xml"/><Relationship Id="rId23" Type="http://schemas.openxmlformats.org/officeDocument/2006/relationships/tags" Target="../tags/tag209.xml"/><Relationship Id="rId28" Type="http://schemas.openxmlformats.org/officeDocument/2006/relationships/tags" Target="../tags/tag214.xml"/><Relationship Id="rId36" Type="http://schemas.openxmlformats.org/officeDocument/2006/relationships/tags" Target="../tags/tag222.xml"/><Relationship Id="rId10" Type="http://schemas.openxmlformats.org/officeDocument/2006/relationships/tags" Target="../tags/tag196.xml"/><Relationship Id="rId19" Type="http://schemas.openxmlformats.org/officeDocument/2006/relationships/tags" Target="../tags/tag205.xml"/><Relationship Id="rId31" Type="http://schemas.openxmlformats.org/officeDocument/2006/relationships/tags" Target="../tags/tag217.xml"/><Relationship Id="rId44" Type="http://schemas.openxmlformats.org/officeDocument/2006/relationships/tags" Target="../tags/tag230.xml"/><Relationship Id="rId4" Type="http://schemas.openxmlformats.org/officeDocument/2006/relationships/tags" Target="../tags/tag190.xml"/><Relationship Id="rId9" Type="http://schemas.openxmlformats.org/officeDocument/2006/relationships/tags" Target="../tags/tag195.xml"/><Relationship Id="rId14" Type="http://schemas.openxmlformats.org/officeDocument/2006/relationships/tags" Target="../tags/tag200.xml"/><Relationship Id="rId22" Type="http://schemas.openxmlformats.org/officeDocument/2006/relationships/tags" Target="../tags/tag208.xml"/><Relationship Id="rId27" Type="http://schemas.openxmlformats.org/officeDocument/2006/relationships/tags" Target="../tags/tag213.xml"/><Relationship Id="rId30" Type="http://schemas.openxmlformats.org/officeDocument/2006/relationships/tags" Target="../tags/tag216.xml"/><Relationship Id="rId35" Type="http://schemas.openxmlformats.org/officeDocument/2006/relationships/tags" Target="../tags/tag221.xml"/><Relationship Id="rId43" Type="http://schemas.openxmlformats.org/officeDocument/2006/relationships/tags" Target="../tags/tag229.xml"/><Relationship Id="rId8" Type="http://schemas.openxmlformats.org/officeDocument/2006/relationships/tags" Target="../tags/tag194.xml"/><Relationship Id="rId3" Type="http://schemas.openxmlformats.org/officeDocument/2006/relationships/tags" Target="../tags/tag189.xml"/><Relationship Id="rId12" Type="http://schemas.openxmlformats.org/officeDocument/2006/relationships/tags" Target="../tags/tag198.xml"/><Relationship Id="rId17" Type="http://schemas.openxmlformats.org/officeDocument/2006/relationships/tags" Target="../tags/tag203.xml"/><Relationship Id="rId25" Type="http://schemas.openxmlformats.org/officeDocument/2006/relationships/tags" Target="../tags/tag211.xml"/><Relationship Id="rId33" Type="http://schemas.openxmlformats.org/officeDocument/2006/relationships/tags" Target="../tags/tag219.xml"/><Relationship Id="rId38" Type="http://schemas.openxmlformats.org/officeDocument/2006/relationships/tags" Target="../tags/tag224.xml"/><Relationship Id="rId46" Type="http://schemas.openxmlformats.org/officeDocument/2006/relationships/slideLayout" Target="../slideLayouts/slideLayout7.xml"/><Relationship Id="rId20" Type="http://schemas.openxmlformats.org/officeDocument/2006/relationships/tags" Target="../tags/tag206.xml"/><Relationship Id="rId41" Type="http://schemas.openxmlformats.org/officeDocument/2006/relationships/tags" Target="../tags/tag2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23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34.xml"/><Relationship Id="rId7" Type="http://schemas.openxmlformats.org/officeDocument/2006/relationships/tags" Target="../tags/tag238.xml"/><Relationship Id="rId12" Type="http://schemas.openxmlformats.org/officeDocument/2006/relationships/tags" Target="../tags/tag243.xml"/><Relationship Id="rId2" Type="http://schemas.openxmlformats.org/officeDocument/2006/relationships/tags" Target="../tags/tag233.xml"/><Relationship Id="rId1" Type="http://schemas.openxmlformats.org/officeDocument/2006/relationships/tags" Target="../tags/tag232.xml"/><Relationship Id="rId6" Type="http://schemas.openxmlformats.org/officeDocument/2006/relationships/tags" Target="../tags/tag237.xml"/><Relationship Id="rId11" Type="http://schemas.openxmlformats.org/officeDocument/2006/relationships/tags" Target="../tags/tag242.xml"/><Relationship Id="rId5" Type="http://schemas.openxmlformats.org/officeDocument/2006/relationships/tags" Target="../tags/tag236.xml"/><Relationship Id="rId10" Type="http://schemas.openxmlformats.org/officeDocument/2006/relationships/tags" Target="../tags/tag241.xml"/><Relationship Id="rId4" Type="http://schemas.openxmlformats.org/officeDocument/2006/relationships/tags" Target="../tags/tag235.xml"/><Relationship Id="rId9" Type="http://schemas.openxmlformats.org/officeDocument/2006/relationships/tags" Target="../tags/tag240.xml"/><Relationship Id="rId14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246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6" Type="http://schemas.openxmlformats.org/officeDocument/2006/relationships/image" Target="../media/image3.jpg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254.xml"/><Relationship Id="rId13" Type="http://schemas.openxmlformats.org/officeDocument/2006/relationships/tags" Target="../tags/tag259.xml"/><Relationship Id="rId18" Type="http://schemas.openxmlformats.org/officeDocument/2006/relationships/tags" Target="../tags/tag264.xml"/><Relationship Id="rId3" Type="http://schemas.openxmlformats.org/officeDocument/2006/relationships/tags" Target="../tags/tag249.xml"/><Relationship Id="rId21" Type="http://schemas.openxmlformats.org/officeDocument/2006/relationships/image" Target="../media/image29.jpeg"/><Relationship Id="rId7" Type="http://schemas.openxmlformats.org/officeDocument/2006/relationships/tags" Target="../tags/tag253.xml"/><Relationship Id="rId12" Type="http://schemas.openxmlformats.org/officeDocument/2006/relationships/tags" Target="../tags/tag258.xml"/><Relationship Id="rId17" Type="http://schemas.openxmlformats.org/officeDocument/2006/relationships/tags" Target="../tags/tag263.xml"/><Relationship Id="rId2" Type="http://schemas.openxmlformats.org/officeDocument/2006/relationships/tags" Target="../tags/tag248.xml"/><Relationship Id="rId16" Type="http://schemas.openxmlformats.org/officeDocument/2006/relationships/tags" Target="../tags/tag262.xml"/><Relationship Id="rId20" Type="http://schemas.openxmlformats.org/officeDocument/2006/relationships/notesSlide" Target="../notesSlides/notesSlide13.xml"/><Relationship Id="rId1" Type="http://schemas.openxmlformats.org/officeDocument/2006/relationships/tags" Target="../tags/tag247.xml"/><Relationship Id="rId6" Type="http://schemas.openxmlformats.org/officeDocument/2006/relationships/tags" Target="../tags/tag252.xml"/><Relationship Id="rId11" Type="http://schemas.openxmlformats.org/officeDocument/2006/relationships/tags" Target="../tags/tag257.xml"/><Relationship Id="rId5" Type="http://schemas.openxmlformats.org/officeDocument/2006/relationships/tags" Target="../tags/tag251.xml"/><Relationship Id="rId15" Type="http://schemas.openxmlformats.org/officeDocument/2006/relationships/tags" Target="../tags/tag261.xml"/><Relationship Id="rId10" Type="http://schemas.openxmlformats.org/officeDocument/2006/relationships/tags" Target="../tags/tag256.xml"/><Relationship Id="rId19" Type="http://schemas.openxmlformats.org/officeDocument/2006/relationships/slideLayout" Target="../slideLayouts/slideLayout7.xml"/><Relationship Id="rId4" Type="http://schemas.openxmlformats.org/officeDocument/2006/relationships/tags" Target="../tags/tag250.xml"/><Relationship Id="rId9" Type="http://schemas.openxmlformats.org/officeDocument/2006/relationships/tags" Target="../tags/tag255.xml"/><Relationship Id="rId14" Type="http://schemas.openxmlformats.org/officeDocument/2006/relationships/tags" Target="../tags/tag26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267.xml"/><Relationship Id="rId7" Type="http://schemas.openxmlformats.org/officeDocument/2006/relationships/image" Target="../media/image33.jpg"/><Relationship Id="rId2" Type="http://schemas.openxmlformats.org/officeDocument/2006/relationships/tags" Target="../tags/tag266.xml"/><Relationship Id="rId1" Type="http://schemas.openxmlformats.org/officeDocument/2006/relationships/tags" Target="../tags/tag265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9.xml"/><Relationship Id="rId1" Type="http://schemas.openxmlformats.org/officeDocument/2006/relationships/tags" Target="../tags/tag268.xml"/><Relationship Id="rId6" Type="http://schemas.openxmlformats.org/officeDocument/2006/relationships/image" Target="../media/image36.jpeg"/><Relationship Id="rId5" Type="http://schemas.openxmlformats.org/officeDocument/2006/relationships/image" Target="../media/image35.jpg"/><Relationship Id="rId4" Type="http://schemas.openxmlformats.org/officeDocument/2006/relationships/notesSlide" Target="../notesSlides/notesSlide1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tags" Target="../tags/tag21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b="11545"/>
          <a:stretch>
            <a:fillRect/>
          </a:stretch>
        </p:blipFill>
        <p:spPr>
          <a:xfrm>
            <a:off x="0" y="14514"/>
            <a:ext cx="12211050" cy="6819900"/>
          </a:xfrm>
          <a:prstGeom prst="rect">
            <a:avLst/>
          </a:prstGeom>
        </p:spPr>
      </p:pic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759389" y="5081782"/>
            <a:ext cx="456130" cy="45804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24979" y="4001662"/>
            <a:ext cx="684772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5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215519" y="513975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/>
          <p:nvPr/>
        </p:nvSpPr>
        <p:spPr>
          <a:xfrm>
            <a:off x="0" y="-1"/>
            <a:ext cx="12192000" cy="3592969"/>
          </a:xfrm>
          <a:prstGeom prst="rect">
            <a:avLst/>
          </a:prstGeom>
          <a:blipFill dpi="0"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 t="-17831" b="-5935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企业理念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ENTERPRISE IDEA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1608509" y="436715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reeform 12"/>
          <p:cNvSpPr/>
          <p:nvPr/>
        </p:nvSpPr>
        <p:spPr bwMode="auto">
          <a:xfrm flipH="1" flipV="1">
            <a:off x="10249469" y="54014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968549" y="468135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08509" y="2035477"/>
            <a:ext cx="2274261" cy="1557492"/>
            <a:chOff x="1057875" y="1891659"/>
            <a:chExt cx="3305339" cy="2263610"/>
          </a:xfrm>
        </p:grpSpPr>
        <p:sp>
          <p:nvSpPr>
            <p:cNvPr id="10" name="等腰三角形 9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4132" y="2035477"/>
            <a:ext cx="2274261" cy="1557492"/>
            <a:chOff x="1057875" y="1891659"/>
            <a:chExt cx="3305339" cy="2263610"/>
          </a:xfrm>
        </p:grpSpPr>
        <p:sp>
          <p:nvSpPr>
            <p:cNvPr id="14" name="等腰三角形 13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5208" y="2035477"/>
            <a:ext cx="2274261" cy="1557492"/>
            <a:chOff x="1057875" y="1891659"/>
            <a:chExt cx="3305339" cy="2263610"/>
          </a:xfrm>
        </p:grpSpPr>
        <p:sp>
          <p:nvSpPr>
            <p:cNvPr id="17" name="等腰三角形 16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0" y="3594430"/>
            <a:ext cx="12192000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376248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92447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3524" y="27052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先进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7" dur="500" spd="-99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31" dur="500" spd="-99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7"/>
            <a:ext cx="4998720" cy="6845968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需解决问题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我们的优势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 bwMode="auto">
          <a:xfrm>
            <a:off x="1557086" y="3291181"/>
            <a:ext cx="2112390" cy="179904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971800" y="1441416"/>
            <a:ext cx="8286750" cy="2559084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项目来源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PROJECT SOURCE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3" y="1233987"/>
            <a:ext cx="4877259" cy="293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8397" y="1635875"/>
            <a:ext cx="3394365" cy="1907426"/>
          </a:xfrm>
          <a:prstGeom prst="rect">
            <a:avLst/>
          </a:prstGeom>
        </p:spPr>
      </p:pic>
      <p:sp>
        <p:nvSpPr>
          <p:cNvPr id="11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12514" y="1635875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9122" y="2286258"/>
            <a:ext cx="5200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描述；此处添加详细文本描述，建议与标题相关并符合整体语言风格，语言描述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98588" y="4398122"/>
            <a:ext cx="1588074" cy="1576126"/>
            <a:chOff x="1398588" y="4443842"/>
            <a:chExt cx="1588074" cy="1576126"/>
          </a:xfrm>
        </p:grpSpPr>
        <p:sp>
          <p:nvSpPr>
            <p:cNvPr id="16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7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80</a:t>
              </a: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11345622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60481" y="4408819"/>
            <a:ext cx="1588074" cy="1576126"/>
            <a:chOff x="1398588" y="4443842"/>
            <a:chExt cx="1588074" cy="1576126"/>
          </a:xfrm>
        </p:grpSpPr>
        <p:sp>
          <p:nvSpPr>
            <p:cNvPr id="21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643925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51376" y="4455460"/>
            <a:ext cx="1588074" cy="1576126"/>
            <a:chOff x="1398588" y="4443842"/>
            <a:chExt cx="1588074" cy="1576126"/>
          </a:xfrm>
        </p:grpSpPr>
        <p:sp>
          <p:nvSpPr>
            <p:cNvPr id="25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6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5305659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8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97025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98400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518061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需求分析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DEMAND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18760" y="2880360"/>
            <a:ext cx="1478280" cy="1478280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54307" y="1874293"/>
            <a:ext cx="10244759" cy="3662554"/>
            <a:chOff x="1062930" y="2530249"/>
            <a:chExt cx="8023979" cy="2868614"/>
          </a:xfrm>
        </p:grpSpPr>
        <p:sp>
          <p:nvSpPr>
            <p:cNvPr id="10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52532" y="2612799"/>
              <a:ext cx="2644775" cy="2660650"/>
            </a:xfrm>
            <a:prstGeom prst="ellipse">
              <a:avLst/>
            </a:prstGeom>
            <a:noFill/>
            <a:ln w="82550" cmpd="dbl">
              <a:solidFill>
                <a:schemeClr val="accent3">
                  <a:lumMod val="60000"/>
                  <a:lumOff val="40000"/>
                </a:schemeClr>
              </a:solidFill>
              <a:prstDash val="sysDash"/>
              <a:bevel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1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669982" y="2576287"/>
              <a:ext cx="830263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7394" y="3525612"/>
              <a:ext cx="830262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" name="MH_Other_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69982" y="4522562"/>
              <a:ext cx="830263" cy="836613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4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62294" y="2576287"/>
              <a:ext cx="830262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5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994081" y="3525612"/>
              <a:ext cx="831850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6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62294" y="4522562"/>
              <a:ext cx="830262" cy="83661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7" name="MH_Other_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030344" y="3009674"/>
              <a:ext cx="82550" cy="82550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8" name="MH_Other_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12895" y="3055711"/>
              <a:ext cx="1587" cy="1588"/>
            </a:xfrm>
            <a:prstGeom prst="rect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19" name="MH_Other_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77969" y="2811236"/>
              <a:ext cx="209550" cy="204788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0" name="MH_Other_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106544" y="2839812"/>
              <a:ext cx="207962" cy="206375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8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1" name="MH_Other_1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77995" y="2784250"/>
              <a:ext cx="65087" cy="60325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884295" y="2793774"/>
              <a:ext cx="384175" cy="379412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3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77894" y="3739924"/>
              <a:ext cx="430212" cy="425450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4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47756" y="3908200"/>
              <a:ext cx="88900" cy="85725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5" name="MH_Other_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233795" y="3700237"/>
              <a:ext cx="352425" cy="442913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solidFill>
              <a:srgbClr val="FEFFFF"/>
            </a:solidFill>
            <a:ln w="9525">
              <a:noFill/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6" name="MH_Other_17"/>
            <p:cNvSpPr>
              <a:spLocks noEditPoints="1"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846194" y="4738462"/>
              <a:ext cx="412750" cy="404813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MH_Other_18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860732" y="4714650"/>
              <a:ext cx="434975" cy="42862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MH_Other_19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851207" y="2709636"/>
              <a:ext cx="201613" cy="368300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MH_Other_20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087744" y="2847749"/>
              <a:ext cx="207962" cy="368300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H_Other_2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071870" y="2731862"/>
              <a:ext cx="122237" cy="100013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1" name="MH_Other_2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962332" y="3100162"/>
              <a:ext cx="100013" cy="100013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2" name="MH_SubTitle_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252220" y="25302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62930" y="3568475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244888" y="454796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1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619557" y="253989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926322" y="349624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19557" y="44954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54006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需要解决的问题</a:t>
            </a:r>
            <a:endParaRPr lang="en-US" altLang="zh-CN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</a:t>
            </a: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SOLVE THE PROBLEM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119" y="1752599"/>
            <a:ext cx="5103209" cy="5120867"/>
          </a:xfrm>
          <a:prstGeom prst="rect">
            <a:avLst/>
          </a:prstGeom>
        </p:spPr>
      </p:pic>
      <p:grpSp>
        <p:nvGrpSpPr>
          <p:cNvPr id="11" name="Group 41"/>
          <p:cNvGrpSpPr/>
          <p:nvPr/>
        </p:nvGrpSpPr>
        <p:grpSpPr bwMode="auto">
          <a:xfrm>
            <a:off x="1432246" y="2403169"/>
            <a:ext cx="1837078" cy="1007278"/>
            <a:chOff x="0" y="0"/>
            <a:chExt cx="2419" cy="1343"/>
          </a:xfrm>
        </p:grpSpPr>
        <p:sp>
          <p:nvSpPr>
            <p:cNvPr id="1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1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591369" y="2416122"/>
            <a:ext cx="662230" cy="65401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15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8" name="Group 41"/>
          <p:cNvGrpSpPr/>
          <p:nvPr/>
        </p:nvGrpSpPr>
        <p:grpSpPr bwMode="auto">
          <a:xfrm>
            <a:off x="4718296" y="2378511"/>
            <a:ext cx="1837078" cy="1007278"/>
            <a:chOff x="0" y="0"/>
            <a:chExt cx="2419" cy="1343"/>
          </a:xfrm>
        </p:grpSpPr>
        <p:sp>
          <p:nvSpPr>
            <p:cNvPr id="19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0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4" name="Group 41"/>
          <p:cNvGrpSpPr/>
          <p:nvPr/>
        </p:nvGrpSpPr>
        <p:grpSpPr bwMode="auto">
          <a:xfrm>
            <a:off x="4714051" y="4159259"/>
            <a:ext cx="1837078" cy="1007278"/>
            <a:chOff x="0" y="0"/>
            <a:chExt cx="2419" cy="1343"/>
          </a:xfrm>
        </p:grpSpPr>
        <p:sp>
          <p:nvSpPr>
            <p:cNvPr id="25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26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41"/>
          <p:cNvGrpSpPr/>
          <p:nvPr/>
        </p:nvGrpSpPr>
        <p:grpSpPr bwMode="auto">
          <a:xfrm>
            <a:off x="1432246" y="4212919"/>
            <a:ext cx="1837078" cy="1007278"/>
            <a:chOff x="0" y="0"/>
            <a:chExt cx="2419" cy="1343"/>
          </a:xfrm>
        </p:grpSpPr>
        <p:sp>
          <p:nvSpPr>
            <p:cNvPr id="3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77421" y="2391469"/>
            <a:ext cx="662231" cy="654020"/>
            <a:chOff x="3877421" y="2391469"/>
            <a:chExt cx="662231" cy="654020"/>
          </a:xfrm>
        </p:grpSpPr>
        <p:sp>
          <p:nvSpPr>
            <p:cNvPr id="22" name="Oval 51"/>
            <p:cNvSpPr/>
            <p:nvPr/>
          </p:nvSpPr>
          <p:spPr bwMode="auto">
            <a:xfrm>
              <a:off x="3877421" y="2391469"/>
              <a:ext cx="662231" cy="65402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>
              <a:off x="4038958" y="2574620"/>
              <a:ext cx="339156" cy="287718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2319" y="4225872"/>
            <a:ext cx="662230" cy="654019"/>
            <a:chOff x="572319" y="4225872"/>
            <a:chExt cx="662230" cy="654019"/>
          </a:xfrm>
        </p:grpSpPr>
        <p:sp>
          <p:nvSpPr>
            <p:cNvPr id="28" name="Oval 51"/>
            <p:cNvSpPr/>
            <p:nvPr/>
          </p:nvSpPr>
          <p:spPr bwMode="auto">
            <a:xfrm>
              <a:off x="572319" y="4225872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KSO_Shape"/>
            <p:cNvSpPr/>
            <p:nvPr/>
          </p:nvSpPr>
          <p:spPr>
            <a:xfrm>
              <a:off x="794664" y="4372101"/>
              <a:ext cx="217539" cy="361560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9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58369" y="4201214"/>
            <a:ext cx="662230" cy="654019"/>
            <a:chOff x="3858369" y="4201214"/>
            <a:chExt cx="662230" cy="654019"/>
          </a:xfrm>
        </p:grpSpPr>
        <p:sp>
          <p:nvSpPr>
            <p:cNvPr id="34" name="Oval 51"/>
            <p:cNvSpPr/>
            <p:nvPr/>
          </p:nvSpPr>
          <p:spPr bwMode="auto">
            <a:xfrm>
              <a:off x="3858369" y="4201214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975471" y="4394168"/>
              <a:ext cx="434603" cy="268730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3580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行业前景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INDUSTRY OUTLOOK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2"/>
          <p:cNvSpPr/>
          <p:nvPr>
            <p:custDataLst>
              <p:tags r:id="rId1"/>
            </p:custDataLst>
          </p:nvPr>
        </p:nvSpPr>
        <p:spPr>
          <a:xfrm>
            <a:off x="-19050" y="4797152"/>
            <a:ext cx="12230100" cy="20608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MH_Other_3"/>
          <p:cNvSpPr txBox="1"/>
          <p:nvPr>
            <p:custDataLst>
              <p:tags r:id="rId2"/>
            </p:custDataLst>
          </p:nvPr>
        </p:nvSpPr>
        <p:spPr>
          <a:xfrm>
            <a:off x="221223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MH_Other_8"/>
          <p:cNvSpPr txBox="1"/>
          <p:nvPr>
            <p:custDataLst>
              <p:tags r:id="rId3"/>
            </p:custDataLst>
          </p:nvPr>
        </p:nvSpPr>
        <p:spPr>
          <a:xfrm>
            <a:off x="288359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2010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MH_Other_9"/>
          <p:cNvSpPr txBox="1"/>
          <p:nvPr>
            <p:custDataLst>
              <p:tags r:id="rId4"/>
            </p:custDataLst>
          </p:nvPr>
        </p:nvSpPr>
        <p:spPr>
          <a:xfrm>
            <a:off x="4125478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2011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MH_Other_10"/>
          <p:cNvSpPr txBox="1"/>
          <p:nvPr>
            <p:custDataLst>
              <p:tags r:id="rId5"/>
            </p:custDataLst>
          </p:nvPr>
        </p:nvSpPr>
        <p:spPr>
          <a:xfrm>
            <a:off x="5308549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MH_Other_11"/>
          <p:cNvSpPr txBox="1"/>
          <p:nvPr>
            <p:custDataLst>
              <p:tags r:id="rId6"/>
            </p:custDataLst>
          </p:nvPr>
        </p:nvSpPr>
        <p:spPr>
          <a:xfrm>
            <a:off x="6524482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MH_Other_12"/>
          <p:cNvSpPr txBox="1"/>
          <p:nvPr>
            <p:custDataLst>
              <p:tags r:id="rId7"/>
            </p:custDataLst>
          </p:nvPr>
        </p:nvSpPr>
        <p:spPr>
          <a:xfrm>
            <a:off x="7990110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MH_Other_13"/>
          <p:cNvSpPr txBox="1"/>
          <p:nvPr>
            <p:custDataLst>
              <p:tags r:id="rId8"/>
            </p:custDataLst>
          </p:nvPr>
        </p:nvSpPr>
        <p:spPr>
          <a:xfrm>
            <a:off x="895721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4"/>
          <p:cNvSpPr txBox="1"/>
          <p:nvPr>
            <p:custDataLst>
              <p:tags r:id="rId9"/>
            </p:custDataLst>
          </p:nvPr>
        </p:nvSpPr>
        <p:spPr>
          <a:xfrm>
            <a:off x="10174013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MH_SubTitle_1"/>
          <p:cNvSpPr txBox="1"/>
          <p:nvPr>
            <p:custDataLst>
              <p:tags r:id="rId10"/>
            </p:custDataLst>
          </p:nvPr>
        </p:nvSpPr>
        <p:spPr>
          <a:xfrm>
            <a:off x="1173480" y="5482185"/>
            <a:ext cx="3460223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通讯业市场总量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Text_1"/>
          <p:cNvSpPr txBox="1"/>
          <p:nvPr>
            <p:custDataLst>
              <p:tags r:id="rId11"/>
            </p:custDataLst>
          </p:nvPr>
        </p:nvSpPr>
        <p:spPr>
          <a:xfrm>
            <a:off x="4792350" y="5482185"/>
            <a:ext cx="1908130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</a:rPr>
              <a:t>7,820,0000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7" name="MH_Other_15"/>
          <p:cNvCxnSpPr/>
          <p:nvPr>
            <p:custDataLst>
              <p:tags r:id="rId12"/>
            </p:custDataLst>
          </p:nvPr>
        </p:nvCxnSpPr>
        <p:spPr>
          <a:xfrm>
            <a:off x="6762709" y="5547499"/>
            <a:ext cx="0" cy="792000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6"/>
          <p:cNvSpPr/>
          <p:nvPr>
            <p:custDataLst>
              <p:tags r:id="rId13"/>
            </p:custDataLst>
          </p:nvPr>
        </p:nvSpPr>
        <p:spPr>
          <a:xfrm>
            <a:off x="8938824" y="144747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_17"/>
          <p:cNvSpPr/>
          <p:nvPr>
            <p:custDataLst>
              <p:tags r:id="rId14"/>
            </p:custDataLst>
          </p:nvPr>
        </p:nvSpPr>
        <p:spPr>
          <a:xfrm>
            <a:off x="10188776" y="50520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MH_Other_21"/>
          <p:cNvSpPr/>
          <p:nvPr>
            <p:custDataLst>
              <p:tags r:id="rId15"/>
            </p:custDataLst>
          </p:nvPr>
        </p:nvSpPr>
        <p:spPr>
          <a:xfrm>
            <a:off x="1654652" y="3925212"/>
            <a:ext cx="660710" cy="873799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Other_22"/>
          <p:cNvSpPr/>
          <p:nvPr>
            <p:custDataLst>
              <p:tags r:id="rId16"/>
            </p:custDataLst>
          </p:nvPr>
        </p:nvSpPr>
        <p:spPr>
          <a:xfrm>
            <a:off x="2860182" y="3444240"/>
            <a:ext cx="660710" cy="135477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Other_23"/>
          <p:cNvSpPr/>
          <p:nvPr>
            <p:custDataLst>
              <p:tags r:id="rId17"/>
            </p:custDataLst>
          </p:nvPr>
        </p:nvSpPr>
        <p:spPr>
          <a:xfrm>
            <a:off x="4065712" y="3444240"/>
            <a:ext cx="660710" cy="135477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MH_Other_24"/>
          <p:cNvSpPr/>
          <p:nvPr>
            <p:custDataLst>
              <p:tags r:id="rId18"/>
            </p:custDataLst>
          </p:nvPr>
        </p:nvSpPr>
        <p:spPr>
          <a:xfrm>
            <a:off x="5271241" y="3064028"/>
            <a:ext cx="660710" cy="17349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MH_Other_25"/>
          <p:cNvSpPr/>
          <p:nvPr>
            <p:custDataLst>
              <p:tags r:id="rId19"/>
            </p:custDataLst>
          </p:nvPr>
        </p:nvSpPr>
        <p:spPr>
          <a:xfrm>
            <a:off x="6476771" y="2642409"/>
            <a:ext cx="660710" cy="2156602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MH_Other_26"/>
          <p:cNvSpPr/>
          <p:nvPr>
            <p:custDataLst>
              <p:tags r:id="rId20"/>
            </p:custDataLst>
          </p:nvPr>
        </p:nvSpPr>
        <p:spPr>
          <a:xfrm>
            <a:off x="7682301" y="2470465"/>
            <a:ext cx="660710" cy="232854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MH_Other_27"/>
          <p:cNvSpPr/>
          <p:nvPr>
            <p:custDataLst>
              <p:tags r:id="rId21"/>
            </p:custDataLst>
          </p:nvPr>
        </p:nvSpPr>
        <p:spPr>
          <a:xfrm>
            <a:off x="8887831" y="2164080"/>
            <a:ext cx="660710" cy="263493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MH_Other_28"/>
          <p:cNvSpPr/>
          <p:nvPr>
            <p:custDataLst>
              <p:tags r:id="rId22"/>
            </p:custDataLst>
          </p:nvPr>
        </p:nvSpPr>
        <p:spPr>
          <a:xfrm>
            <a:off x="10093353" y="1188720"/>
            <a:ext cx="660710" cy="361029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Desc_1"/>
          <p:cNvSpPr txBox="1"/>
          <p:nvPr>
            <p:custDataLst>
              <p:tags r:id="rId23"/>
            </p:custDataLst>
          </p:nvPr>
        </p:nvSpPr>
        <p:spPr>
          <a:xfrm>
            <a:off x="6981038" y="5438282"/>
            <a:ext cx="4768251" cy="8920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平均同比增长率 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平均环比增长率 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</a:p>
          <a:p>
            <a:pPr algn="just">
              <a:lnSpc>
                <a:spcPct val="140000"/>
              </a:lnSpc>
            </a:pP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16"/>
          <p:cNvSpPr/>
          <p:nvPr>
            <p:custDataLst>
              <p:tags r:id="rId24"/>
            </p:custDataLst>
          </p:nvPr>
        </p:nvSpPr>
        <p:spPr>
          <a:xfrm>
            <a:off x="7733302" y="185298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MH_Other_16"/>
          <p:cNvSpPr/>
          <p:nvPr>
            <p:custDataLst>
              <p:tags r:id="rId25"/>
            </p:custDataLst>
          </p:nvPr>
        </p:nvSpPr>
        <p:spPr>
          <a:xfrm>
            <a:off x="6524482" y="2023888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MH_Other_16"/>
          <p:cNvSpPr/>
          <p:nvPr>
            <p:custDataLst>
              <p:tags r:id="rId26"/>
            </p:custDataLst>
          </p:nvPr>
        </p:nvSpPr>
        <p:spPr>
          <a:xfrm>
            <a:off x="5356431" y="2427892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130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MH_Other_16"/>
          <p:cNvSpPr/>
          <p:nvPr>
            <p:custDataLst>
              <p:tags r:id="rId27"/>
            </p:custDataLst>
          </p:nvPr>
        </p:nvSpPr>
        <p:spPr>
          <a:xfrm>
            <a:off x="4125478" y="284073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MH_Other_16"/>
          <p:cNvSpPr/>
          <p:nvPr>
            <p:custDataLst>
              <p:tags r:id="rId28"/>
            </p:custDataLst>
          </p:nvPr>
        </p:nvSpPr>
        <p:spPr>
          <a:xfrm>
            <a:off x="2955605" y="278095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128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MH_Other_16"/>
          <p:cNvSpPr/>
          <p:nvPr>
            <p:custDataLst>
              <p:tags r:id="rId29"/>
            </p:custDataLst>
          </p:nvPr>
        </p:nvSpPr>
        <p:spPr>
          <a:xfrm>
            <a:off x="1735897" y="328602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Rectangle 43"/>
          <p:cNvSpPr/>
          <p:nvPr/>
        </p:nvSpPr>
        <p:spPr bwMode="auto">
          <a:xfrm>
            <a:off x="6908701" y="5827576"/>
            <a:ext cx="4725090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MH_Other_8"/>
          <p:cNvSpPr txBox="1"/>
          <p:nvPr>
            <p:custDataLst>
              <p:tags r:id="rId30"/>
            </p:custDataLst>
          </p:nvPr>
        </p:nvSpPr>
        <p:spPr>
          <a:xfrm>
            <a:off x="1723837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2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" y="-3619"/>
            <a:ext cx="12180154" cy="6880669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竞争对手分析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COMPETITOR ANALYSIS 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8" r="9843" b="15297"/>
          <a:stretch>
            <a:fillRect/>
          </a:stretch>
        </p:blipFill>
        <p:spPr>
          <a:xfrm>
            <a:off x="5829300" y="2021802"/>
            <a:ext cx="5257800" cy="357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椭圆 28"/>
          <p:cNvSpPr/>
          <p:nvPr/>
        </p:nvSpPr>
        <p:spPr>
          <a:xfrm>
            <a:off x="10039350" y="1240590"/>
            <a:ext cx="1581471" cy="15814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10039350" y="1221541"/>
            <a:ext cx="1600200" cy="1600200"/>
          </a:xfrm>
          <a:prstGeom prst="arc">
            <a:avLst>
              <a:gd name="adj1" fmla="val 16200000"/>
              <a:gd name="adj2" fmla="val 13405913"/>
            </a:avLst>
          </a:prstGeom>
          <a:solidFill>
            <a:srgbClr val="3F3F3F"/>
          </a:solidFill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2"/>
          <p:cNvSpPr/>
          <p:nvPr/>
        </p:nvSpPr>
        <p:spPr bwMode="auto">
          <a:xfrm>
            <a:off x="1167403" y="2724429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竞争对手公司名称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5" name="Rectangle 43"/>
          <p:cNvSpPr/>
          <p:nvPr/>
        </p:nvSpPr>
        <p:spPr bwMode="auto">
          <a:xfrm>
            <a:off x="1167403" y="3082957"/>
            <a:ext cx="3901780" cy="12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分析竞争对手的优势和略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势，竞争对手的市场、竞争对手的营销方案、竞争对手的推广、预测竞争对手的下一步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计划。</a:t>
            </a: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Rectangle 43"/>
          <p:cNvSpPr/>
          <p:nvPr/>
        </p:nvSpPr>
        <p:spPr bwMode="auto">
          <a:xfrm>
            <a:off x="10321673" y="2123875"/>
            <a:ext cx="1112378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市场占有率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21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%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我们的优势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OUR ADVANTAGES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182120"/>
            <a:ext cx="12192000" cy="5675880"/>
          </a:xfrm>
          <a:prstGeom prst="rect">
            <a:avLst/>
          </a:prstGeom>
          <a:solidFill>
            <a:srgbClr val="3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0" y="1179602"/>
            <a:ext cx="12192000" cy="1189987"/>
            <a:chOff x="0" y="1314675"/>
            <a:chExt cx="12192000" cy="1189987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0" y="1330321"/>
              <a:ext cx="12192000" cy="1174341"/>
            </a:xfrm>
            <a:prstGeom prst="triangle">
              <a:avLst>
                <a:gd name="adj" fmla="val 49922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0" y="1314675"/>
              <a:ext cx="12192000" cy="967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>
          <a:xfrm rot="5400000">
            <a:off x="5790091" y="1331591"/>
            <a:ext cx="611817" cy="609278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rgbClr val="3F3F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24372" y="2765369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24372" y="4685133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 bwMode="auto">
          <a:xfrm>
            <a:off x="2310054" y="3221689"/>
            <a:ext cx="971550" cy="757809"/>
          </a:xfrm>
          <a:custGeom>
            <a:avLst/>
            <a:gdLst/>
            <a:ahLst/>
            <a:cxnLst/>
            <a:rect l="0" t="0" r="r" b="b"/>
            <a:pathLst>
              <a:path w="1978026" h="1543050">
                <a:moveTo>
                  <a:pt x="617079" y="488950"/>
                </a:moveTo>
                <a:lnTo>
                  <a:pt x="622366" y="496097"/>
                </a:lnTo>
                <a:lnTo>
                  <a:pt x="627653" y="502980"/>
                </a:lnTo>
                <a:lnTo>
                  <a:pt x="633468" y="509598"/>
                </a:lnTo>
                <a:lnTo>
                  <a:pt x="639548" y="515422"/>
                </a:lnTo>
                <a:lnTo>
                  <a:pt x="646157" y="521246"/>
                </a:lnTo>
                <a:lnTo>
                  <a:pt x="653030" y="526540"/>
                </a:lnTo>
                <a:lnTo>
                  <a:pt x="660431" y="531569"/>
                </a:lnTo>
                <a:lnTo>
                  <a:pt x="667833" y="536070"/>
                </a:lnTo>
                <a:lnTo>
                  <a:pt x="675763" y="540040"/>
                </a:lnTo>
                <a:lnTo>
                  <a:pt x="683694" y="543482"/>
                </a:lnTo>
                <a:lnTo>
                  <a:pt x="691888" y="546394"/>
                </a:lnTo>
                <a:lnTo>
                  <a:pt x="700612" y="549041"/>
                </a:lnTo>
                <a:lnTo>
                  <a:pt x="709071" y="551158"/>
                </a:lnTo>
                <a:lnTo>
                  <a:pt x="718059" y="552482"/>
                </a:lnTo>
                <a:lnTo>
                  <a:pt x="727311" y="553541"/>
                </a:lnTo>
                <a:lnTo>
                  <a:pt x="736563" y="553806"/>
                </a:lnTo>
                <a:lnTo>
                  <a:pt x="745815" y="553541"/>
                </a:lnTo>
                <a:lnTo>
                  <a:pt x="755067" y="552482"/>
                </a:lnTo>
                <a:lnTo>
                  <a:pt x="764055" y="551158"/>
                </a:lnTo>
                <a:lnTo>
                  <a:pt x="772778" y="549041"/>
                </a:lnTo>
                <a:lnTo>
                  <a:pt x="781237" y="546394"/>
                </a:lnTo>
                <a:lnTo>
                  <a:pt x="789432" y="543482"/>
                </a:lnTo>
                <a:lnTo>
                  <a:pt x="797626" y="540040"/>
                </a:lnTo>
                <a:lnTo>
                  <a:pt x="805292" y="536070"/>
                </a:lnTo>
                <a:lnTo>
                  <a:pt x="812958" y="531569"/>
                </a:lnTo>
                <a:lnTo>
                  <a:pt x="820096" y="526540"/>
                </a:lnTo>
                <a:lnTo>
                  <a:pt x="826969" y="521246"/>
                </a:lnTo>
                <a:lnTo>
                  <a:pt x="833577" y="515422"/>
                </a:lnTo>
                <a:lnTo>
                  <a:pt x="839657" y="509598"/>
                </a:lnTo>
                <a:lnTo>
                  <a:pt x="845473" y="502980"/>
                </a:lnTo>
                <a:lnTo>
                  <a:pt x="851024" y="496097"/>
                </a:lnTo>
                <a:lnTo>
                  <a:pt x="855782" y="488950"/>
                </a:lnTo>
                <a:lnTo>
                  <a:pt x="861598" y="497156"/>
                </a:lnTo>
                <a:lnTo>
                  <a:pt x="867678" y="504568"/>
                </a:lnTo>
                <a:lnTo>
                  <a:pt x="874286" y="511716"/>
                </a:lnTo>
                <a:lnTo>
                  <a:pt x="881424" y="518334"/>
                </a:lnTo>
                <a:lnTo>
                  <a:pt x="889090" y="524422"/>
                </a:lnTo>
                <a:lnTo>
                  <a:pt x="897020" y="529981"/>
                </a:lnTo>
                <a:lnTo>
                  <a:pt x="905215" y="535275"/>
                </a:lnTo>
                <a:lnTo>
                  <a:pt x="914202" y="539776"/>
                </a:lnTo>
                <a:lnTo>
                  <a:pt x="911823" y="549570"/>
                </a:lnTo>
                <a:lnTo>
                  <a:pt x="910502" y="560159"/>
                </a:lnTo>
                <a:lnTo>
                  <a:pt x="909180" y="570483"/>
                </a:lnTo>
                <a:lnTo>
                  <a:pt x="908915" y="581071"/>
                </a:lnTo>
                <a:lnTo>
                  <a:pt x="909180" y="590072"/>
                </a:lnTo>
                <a:lnTo>
                  <a:pt x="909973" y="599337"/>
                </a:lnTo>
                <a:lnTo>
                  <a:pt x="911030" y="608337"/>
                </a:lnTo>
                <a:lnTo>
                  <a:pt x="912616" y="617073"/>
                </a:lnTo>
                <a:lnTo>
                  <a:pt x="914731" y="625808"/>
                </a:lnTo>
                <a:lnTo>
                  <a:pt x="917110" y="634015"/>
                </a:lnTo>
                <a:lnTo>
                  <a:pt x="920018" y="642486"/>
                </a:lnTo>
                <a:lnTo>
                  <a:pt x="923190" y="650692"/>
                </a:lnTo>
                <a:lnTo>
                  <a:pt x="926627" y="658369"/>
                </a:lnTo>
                <a:lnTo>
                  <a:pt x="930592" y="666310"/>
                </a:lnTo>
                <a:lnTo>
                  <a:pt x="935086" y="673722"/>
                </a:lnTo>
                <a:lnTo>
                  <a:pt x="939579" y="680869"/>
                </a:lnTo>
                <a:lnTo>
                  <a:pt x="944602" y="688017"/>
                </a:lnTo>
                <a:lnTo>
                  <a:pt x="949625" y="694635"/>
                </a:lnTo>
                <a:lnTo>
                  <a:pt x="955440" y="701253"/>
                </a:lnTo>
                <a:lnTo>
                  <a:pt x="961256" y="707341"/>
                </a:lnTo>
                <a:lnTo>
                  <a:pt x="967600" y="713429"/>
                </a:lnTo>
                <a:lnTo>
                  <a:pt x="973945" y="718724"/>
                </a:lnTo>
                <a:lnTo>
                  <a:pt x="980818" y="724018"/>
                </a:lnTo>
                <a:lnTo>
                  <a:pt x="987690" y="729312"/>
                </a:lnTo>
                <a:lnTo>
                  <a:pt x="995092" y="733813"/>
                </a:lnTo>
                <a:lnTo>
                  <a:pt x="1002494" y="738048"/>
                </a:lnTo>
                <a:lnTo>
                  <a:pt x="1010160" y="742019"/>
                </a:lnTo>
                <a:lnTo>
                  <a:pt x="1018090" y="745460"/>
                </a:lnTo>
                <a:lnTo>
                  <a:pt x="1026285" y="748901"/>
                </a:lnTo>
                <a:lnTo>
                  <a:pt x="1034215" y="751549"/>
                </a:lnTo>
                <a:lnTo>
                  <a:pt x="1042939" y="754196"/>
                </a:lnTo>
                <a:lnTo>
                  <a:pt x="1051398" y="756049"/>
                </a:lnTo>
                <a:lnTo>
                  <a:pt x="1060385" y="757637"/>
                </a:lnTo>
                <a:lnTo>
                  <a:pt x="1069109" y="758696"/>
                </a:lnTo>
                <a:lnTo>
                  <a:pt x="1078096" y="759225"/>
                </a:lnTo>
                <a:lnTo>
                  <a:pt x="1087348" y="759490"/>
                </a:lnTo>
                <a:lnTo>
                  <a:pt x="1281113" y="759490"/>
                </a:lnTo>
                <a:lnTo>
                  <a:pt x="1280056" y="772196"/>
                </a:lnTo>
                <a:lnTo>
                  <a:pt x="1278205" y="785697"/>
                </a:lnTo>
                <a:lnTo>
                  <a:pt x="1276355" y="799727"/>
                </a:lnTo>
                <a:lnTo>
                  <a:pt x="1273447" y="814551"/>
                </a:lnTo>
                <a:lnTo>
                  <a:pt x="1270011" y="829905"/>
                </a:lnTo>
                <a:lnTo>
                  <a:pt x="1267632" y="837317"/>
                </a:lnTo>
                <a:lnTo>
                  <a:pt x="1265252" y="845258"/>
                </a:lnTo>
                <a:lnTo>
                  <a:pt x="1262873" y="852935"/>
                </a:lnTo>
                <a:lnTo>
                  <a:pt x="1259966" y="861141"/>
                </a:lnTo>
                <a:lnTo>
                  <a:pt x="1257322" y="868818"/>
                </a:lnTo>
                <a:lnTo>
                  <a:pt x="1254150" y="877024"/>
                </a:lnTo>
                <a:lnTo>
                  <a:pt x="1250449" y="884701"/>
                </a:lnTo>
                <a:lnTo>
                  <a:pt x="1246748" y="892642"/>
                </a:lnTo>
                <a:lnTo>
                  <a:pt x="1243048" y="900849"/>
                </a:lnTo>
                <a:lnTo>
                  <a:pt x="1238818" y="908525"/>
                </a:lnTo>
                <a:lnTo>
                  <a:pt x="1234060" y="916467"/>
                </a:lnTo>
                <a:lnTo>
                  <a:pt x="1229566" y="924144"/>
                </a:lnTo>
                <a:lnTo>
                  <a:pt x="1224279" y="931820"/>
                </a:lnTo>
                <a:lnTo>
                  <a:pt x="1218728" y="939497"/>
                </a:lnTo>
                <a:lnTo>
                  <a:pt x="1212912" y="946909"/>
                </a:lnTo>
                <a:lnTo>
                  <a:pt x="1207097" y="954321"/>
                </a:lnTo>
                <a:lnTo>
                  <a:pt x="1200488" y="961469"/>
                </a:lnTo>
                <a:lnTo>
                  <a:pt x="1193615" y="968616"/>
                </a:lnTo>
                <a:lnTo>
                  <a:pt x="1186478" y="975499"/>
                </a:lnTo>
                <a:lnTo>
                  <a:pt x="1179076" y="982381"/>
                </a:lnTo>
                <a:lnTo>
                  <a:pt x="1171146" y="988999"/>
                </a:lnTo>
                <a:lnTo>
                  <a:pt x="1162687" y="995352"/>
                </a:lnTo>
                <a:lnTo>
                  <a:pt x="1266574" y="1543050"/>
                </a:lnTo>
                <a:lnTo>
                  <a:pt x="417763" y="1543050"/>
                </a:lnTo>
                <a:lnTo>
                  <a:pt x="521122" y="995352"/>
                </a:lnTo>
                <a:lnTo>
                  <a:pt x="514513" y="990323"/>
                </a:lnTo>
                <a:lnTo>
                  <a:pt x="508433" y="985558"/>
                </a:lnTo>
                <a:lnTo>
                  <a:pt x="502353" y="980263"/>
                </a:lnTo>
                <a:lnTo>
                  <a:pt x="496538" y="974704"/>
                </a:lnTo>
                <a:lnTo>
                  <a:pt x="491251" y="969675"/>
                </a:lnTo>
                <a:lnTo>
                  <a:pt x="485700" y="964116"/>
                </a:lnTo>
                <a:lnTo>
                  <a:pt x="480677" y="958557"/>
                </a:lnTo>
                <a:lnTo>
                  <a:pt x="475919" y="952733"/>
                </a:lnTo>
                <a:lnTo>
                  <a:pt x="470896" y="946909"/>
                </a:lnTo>
                <a:lnTo>
                  <a:pt x="466667" y="941085"/>
                </a:lnTo>
                <a:lnTo>
                  <a:pt x="462173" y="935526"/>
                </a:lnTo>
                <a:lnTo>
                  <a:pt x="457943" y="929438"/>
                </a:lnTo>
                <a:lnTo>
                  <a:pt x="454242" y="923614"/>
                </a:lnTo>
                <a:lnTo>
                  <a:pt x="450542" y="917526"/>
                </a:lnTo>
                <a:lnTo>
                  <a:pt x="443404" y="905349"/>
                </a:lnTo>
                <a:lnTo>
                  <a:pt x="437060" y="892907"/>
                </a:lnTo>
                <a:lnTo>
                  <a:pt x="431509" y="880730"/>
                </a:lnTo>
                <a:lnTo>
                  <a:pt x="426486" y="868288"/>
                </a:lnTo>
                <a:lnTo>
                  <a:pt x="421992" y="855847"/>
                </a:lnTo>
                <a:lnTo>
                  <a:pt x="418027" y="843670"/>
                </a:lnTo>
                <a:lnTo>
                  <a:pt x="414591" y="832022"/>
                </a:lnTo>
                <a:lnTo>
                  <a:pt x="411683" y="820110"/>
                </a:lnTo>
                <a:lnTo>
                  <a:pt x="409568" y="808463"/>
                </a:lnTo>
                <a:lnTo>
                  <a:pt x="407454" y="797080"/>
                </a:lnTo>
                <a:lnTo>
                  <a:pt x="405603" y="786226"/>
                </a:lnTo>
                <a:lnTo>
                  <a:pt x="404281" y="775638"/>
                </a:lnTo>
                <a:lnTo>
                  <a:pt x="403488" y="765314"/>
                </a:lnTo>
                <a:lnTo>
                  <a:pt x="402431" y="755784"/>
                </a:lnTo>
                <a:lnTo>
                  <a:pt x="401902" y="746784"/>
                </a:lnTo>
                <a:lnTo>
                  <a:pt x="401638" y="730901"/>
                </a:lnTo>
                <a:lnTo>
                  <a:pt x="401638" y="717665"/>
                </a:lnTo>
                <a:lnTo>
                  <a:pt x="402167" y="707606"/>
                </a:lnTo>
                <a:lnTo>
                  <a:pt x="402695" y="699135"/>
                </a:lnTo>
                <a:lnTo>
                  <a:pt x="402695" y="517275"/>
                </a:lnTo>
                <a:lnTo>
                  <a:pt x="407718" y="521246"/>
                </a:lnTo>
                <a:lnTo>
                  <a:pt x="412740" y="525481"/>
                </a:lnTo>
                <a:lnTo>
                  <a:pt x="417763" y="529187"/>
                </a:lnTo>
                <a:lnTo>
                  <a:pt x="423314" y="532628"/>
                </a:lnTo>
                <a:lnTo>
                  <a:pt x="428865" y="535805"/>
                </a:lnTo>
                <a:lnTo>
                  <a:pt x="434417" y="538717"/>
                </a:lnTo>
                <a:lnTo>
                  <a:pt x="439968" y="541629"/>
                </a:lnTo>
                <a:lnTo>
                  <a:pt x="446048" y="544276"/>
                </a:lnTo>
                <a:lnTo>
                  <a:pt x="452128" y="546129"/>
                </a:lnTo>
                <a:lnTo>
                  <a:pt x="458208" y="548247"/>
                </a:lnTo>
                <a:lnTo>
                  <a:pt x="464552" y="549835"/>
                </a:lnTo>
                <a:lnTo>
                  <a:pt x="471161" y="551423"/>
                </a:lnTo>
                <a:lnTo>
                  <a:pt x="477505" y="552217"/>
                </a:lnTo>
                <a:lnTo>
                  <a:pt x="484113" y="553011"/>
                </a:lnTo>
                <a:lnTo>
                  <a:pt x="490986" y="553806"/>
                </a:lnTo>
                <a:lnTo>
                  <a:pt x="497859" y="553806"/>
                </a:lnTo>
                <a:lnTo>
                  <a:pt x="507111" y="553541"/>
                </a:lnTo>
                <a:lnTo>
                  <a:pt x="516363" y="552482"/>
                </a:lnTo>
                <a:lnTo>
                  <a:pt x="525351" y="551158"/>
                </a:lnTo>
                <a:lnTo>
                  <a:pt x="533810" y="549041"/>
                </a:lnTo>
                <a:lnTo>
                  <a:pt x="542534" y="546394"/>
                </a:lnTo>
                <a:lnTo>
                  <a:pt x="550728" y="543482"/>
                </a:lnTo>
                <a:lnTo>
                  <a:pt x="558659" y="540040"/>
                </a:lnTo>
                <a:lnTo>
                  <a:pt x="566589" y="536070"/>
                </a:lnTo>
                <a:lnTo>
                  <a:pt x="573991" y="531569"/>
                </a:lnTo>
                <a:lnTo>
                  <a:pt x="581392" y="526540"/>
                </a:lnTo>
                <a:lnTo>
                  <a:pt x="588265" y="521246"/>
                </a:lnTo>
                <a:lnTo>
                  <a:pt x="594874" y="515422"/>
                </a:lnTo>
                <a:lnTo>
                  <a:pt x="600954" y="509598"/>
                </a:lnTo>
                <a:lnTo>
                  <a:pt x="606769" y="502980"/>
                </a:lnTo>
                <a:lnTo>
                  <a:pt x="612056" y="496097"/>
                </a:lnTo>
                <a:lnTo>
                  <a:pt x="617079" y="488950"/>
                </a:lnTo>
                <a:close/>
                <a:moveTo>
                  <a:pt x="1087362" y="449263"/>
                </a:moveTo>
                <a:lnTo>
                  <a:pt x="1284628" y="449263"/>
                </a:lnTo>
                <a:lnTo>
                  <a:pt x="1291239" y="449528"/>
                </a:lnTo>
                <a:lnTo>
                  <a:pt x="1298378" y="449793"/>
                </a:lnTo>
                <a:lnTo>
                  <a:pt x="1304725" y="450852"/>
                </a:lnTo>
                <a:lnTo>
                  <a:pt x="1311335" y="451912"/>
                </a:lnTo>
                <a:lnTo>
                  <a:pt x="1317682" y="453766"/>
                </a:lnTo>
                <a:lnTo>
                  <a:pt x="1323764" y="455355"/>
                </a:lnTo>
                <a:lnTo>
                  <a:pt x="1329846" y="457473"/>
                </a:lnTo>
                <a:lnTo>
                  <a:pt x="1335927" y="459857"/>
                </a:lnTo>
                <a:lnTo>
                  <a:pt x="1341745" y="462241"/>
                </a:lnTo>
                <a:lnTo>
                  <a:pt x="1347298" y="465154"/>
                </a:lnTo>
                <a:lnTo>
                  <a:pt x="1352851" y="468332"/>
                </a:lnTo>
                <a:lnTo>
                  <a:pt x="1358140" y="472040"/>
                </a:lnTo>
                <a:lnTo>
                  <a:pt x="1363164" y="475748"/>
                </a:lnTo>
                <a:lnTo>
                  <a:pt x="1368452" y="479456"/>
                </a:lnTo>
                <a:lnTo>
                  <a:pt x="1373212" y="483694"/>
                </a:lnTo>
                <a:lnTo>
                  <a:pt x="1377708" y="488196"/>
                </a:lnTo>
                <a:lnTo>
                  <a:pt x="1381938" y="492698"/>
                </a:lnTo>
                <a:lnTo>
                  <a:pt x="1386169" y="497466"/>
                </a:lnTo>
                <a:lnTo>
                  <a:pt x="1390136" y="502233"/>
                </a:lnTo>
                <a:lnTo>
                  <a:pt x="1393573" y="507530"/>
                </a:lnTo>
                <a:lnTo>
                  <a:pt x="1397011" y="513092"/>
                </a:lnTo>
                <a:lnTo>
                  <a:pt x="1400184" y="518389"/>
                </a:lnTo>
                <a:lnTo>
                  <a:pt x="1403093" y="523951"/>
                </a:lnTo>
                <a:lnTo>
                  <a:pt x="1406002" y="530042"/>
                </a:lnTo>
                <a:lnTo>
                  <a:pt x="1408382" y="535869"/>
                </a:lnTo>
                <a:lnTo>
                  <a:pt x="1410233" y="541960"/>
                </a:lnTo>
                <a:lnTo>
                  <a:pt x="1412084" y="548317"/>
                </a:lnTo>
                <a:lnTo>
                  <a:pt x="1413406" y="554673"/>
                </a:lnTo>
                <a:lnTo>
                  <a:pt x="1414728" y="561030"/>
                </a:lnTo>
                <a:lnTo>
                  <a:pt x="1415521" y="567651"/>
                </a:lnTo>
                <a:lnTo>
                  <a:pt x="1416050" y="574272"/>
                </a:lnTo>
                <a:lnTo>
                  <a:pt x="1416050" y="581158"/>
                </a:lnTo>
                <a:lnTo>
                  <a:pt x="1416050" y="588044"/>
                </a:lnTo>
                <a:lnTo>
                  <a:pt x="1415521" y="594665"/>
                </a:lnTo>
                <a:lnTo>
                  <a:pt x="1414728" y="601287"/>
                </a:lnTo>
                <a:lnTo>
                  <a:pt x="1413406" y="607643"/>
                </a:lnTo>
                <a:lnTo>
                  <a:pt x="1412084" y="613999"/>
                </a:lnTo>
                <a:lnTo>
                  <a:pt x="1410233" y="620356"/>
                </a:lnTo>
                <a:lnTo>
                  <a:pt x="1408382" y="626447"/>
                </a:lnTo>
                <a:lnTo>
                  <a:pt x="1406002" y="632539"/>
                </a:lnTo>
                <a:lnTo>
                  <a:pt x="1403093" y="638365"/>
                </a:lnTo>
                <a:lnTo>
                  <a:pt x="1400184" y="643662"/>
                </a:lnTo>
                <a:lnTo>
                  <a:pt x="1397011" y="649489"/>
                </a:lnTo>
                <a:lnTo>
                  <a:pt x="1393573" y="654786"/>
                </a:lnTo>
                <a:lnTo>
                  <a:pt x="1390136" y="660083"/>
                </a:lnTo>
                <a:lnTo>
                  <a:pt x="1386169" y="664850"/>
                </a:lnTo>
                <a:lnTo>
                  <a:pt x="1381938" y="669883"/>
                </a:lnTo>
                <a:lnTo>
                  <a:pt x="1377708" y="674120"/>
                </a:lnTo>
                <a:lnTo>
                  <a:pt x="1373212" y="678887"/>
                </a:lnTo>
                <a:lnTo>
                  <a:pt x="1368452" y="682860"/>
                </a:lnTo>
                <a:lnTo>
                  <a:pt x="1363164" y="686568"/>
                </a:lnTo>
                <a:lnTo>
                  <a:pt x="1358140" y="690276"/>
                </a:lnTo>
                <a:lnTo>
                  <a:pt x="1352851" y="693719"/>
                </a:lnTo>
                <a:lnTo>
                  <a:pt x="1347298" y="696897"/>
                </a:lnTo>
                <a:lnTo>
                  <a:pt x="1341745" y="699811"/>
                </a:lnTo>
                <a:lnTo>
                  <a:pt x="1335927" y="702459"/>
                </a:lnTo>
                <a:lnTo>
                  <a:pt x="1329846" y="704843"/>
                </a:lnTo>
                <a:lnTo>
                  <a:pt x="1323764" y="706961"/>
                </a:lnTo>
                <a:lnTo>
                  <a:pt x="1317682" y="708815"/>
                </a:lnTo>
                <a:lnTo>
                  <a:pt x="1311335" y="710404"/>
                </a:lnTo>
                <a:lnTo>
                  <a:pt x="1304725" y="711464"/>
                </a:lnTo>
                <a:lnTo>
                  <a:pt x="1298378" y="712258"/>
                </a:lnTo>
                <a:lnTo>
                  <a:pt x="1291239" y="712523"/>
                </a:lnTo>
                <a:lnTo>
                  <a:pt x="1284628" y="712788"/>
                </a:lnTo>
                <a:lnTo>
                  <a:pt x="1087362" y="712788"/>
                </a:lnTo>
                <a:lnTo>
                  <a:pt x="1080487" y="712523"/>
                </a:lnTo>
                <a:lnTo>
                  <a:pt x="1073876" y="712258"/>
                </a:lnTo>
                <a:lnTo>
                  <a:pt x="1067530" y="711464"/>
                </a:lnTo>
                <a:lnTo>
                  <a:pt x="1060919" y="710404"/>
                </a:lnTo>
                <a:lnTo>
                  <a:pt x="1054572" y="708815"/>
                </a:lnTo>
                <a:lnTo>
                  <a:pt x="1048491" y="706961"/>
                </a:lnTo>
                <a:lnTo>
                  <a:pt x="1042144" y="704843"/>
                </a:lnTo>
                <a:lnTo>
                  <a:pt x="1036327" y="702459"/>
                </a:lnTo>
                <a:lnTo>
                  <a:pt x="1030509" y="699811"/>
                </a:lnTo>
                <a:lnTo>
                  <a:pt x="1024692" y="696897"/>
                </a:lnTo>
                <a:lnTo>
                  <a:pt x="1019403" y="693719"/>
                </a:lnTo>
                <a:lnTo>
                  <a:pt x="1013850" y="690276"/>
                </a:lnTo>
                <a:lnTo>
                  <a:pt x="1008561" y="686568"/>
                </a:lnTo>
                <a:lnTo>
                  <a:pt x="1003802" y="682860"/>
                </a:lnTo>
                <a:lnTo>
                  <a:pt x="999042" y="678887"/>
                </a:lnTo>
                <a:lnTo>
                  <a:pt x="994547" y="674120"/>
                </a:lnTo>
                <a:lnTo>
                  <a:pt x="990051" y="669883"/>
                </a:lnTo>
                <a:lnTo>
                  <a:pt x="986085" y="664850"/>
                </a:lnTo>
                <a:lnTo>
                  <a:pt x="982118" y="660083"/>
                </a:lnTo>
                <a:lnTo>
                  <a:pt x="978152" y="654786"/>
                </a:lnTo>
                <a:lnTo>
                  <a:pt x="974714" y="649489"/>
                </a:lnTo>
                <a:lnTo>
                  <a:pt x="971541" y="643662"/>
                </a:lnTo>
                <a:lnTo>
                  <a:pt x="968632" y="638365"/>
                </a:lnTo>
                <a:lnTo>
                  <a:pt x="966252" y="632539"/>
                </a:lnTo>
                <a:lnTo>
                  <a:pt x="963872" y="626447"/>
                </a:lnTo>
                <a:lnTo>
                  <a:pt x="961757" y="620356"/>
                </a:lnTo>
                <a:lnTo>
                  <a:pt x="960170" y="613999"/>
                </a:lnTo>
                <a:lnTo>
                  <a:pt x="958584" y="607643"/>
                </a:lnTo>
                <a:lnTo>
                  <a:pt x="957526" y="601287"/>
                </a:lnTo>
                <a:lnTo>
                  <a:pt x="956468" y="594665"/>
                </a:lnTo>
                <a:lnTo>
                  <a:pt x="955940" y="588044"/>
                </a:lnTo>
                <a:lnTo>
                  <a:pt x="955675" y="581158"/>
                </a:lnTo>
                <a:lnTo>
                  <a:pt x="955940" y="574272"/>
                </a:lnTo>
                <a:lnTo>
                  <a:pt x="956468" y="567651"/>
                </a:lnTo>
                <a:lnTo>
                  <a:pt x="957526" y="561030"/>
                </a:lnTo>
                <a:lnTo>
                  <a:pt x="958584" y="554673"/>
                </a:lnTo>
                <a:lnTo>
                  <a:pt x="960170" y="548317"/>
                </a:lnTo>
                <a:lnTo>
                  <a:pt x="961757" y="541960"/>
                </a:lnTo>
                <a:lnTo>
                  <a:pt x="963872" y="535869"/>
                </a:lnTo>
                <a:lnTo>
                  <a:pt x="966252" y="530042"/>
                </a:lnTo>
                <a:lnTo>
                  <a:pt x="968632" y="523951"/>
                </a:lnTo>
                <a:lnTo>
                  <a:pt x="971541" y="518389"/>
                </a:lnTo>
                <a:lnTo>
                  <a:pt x="974714" y="513092"/>
                </a:lnTo>
                <a:lnTo>
                  <a:pt x="978152" y="507530"/>
                </a:lnTo>
                <a:lnTo>
                  <a:pt x="982118" y="502233"/>
                </a:lnTo>
                <a:lnTo>
                  <a:pt x="986085" y="497466"/>
                </a:lnTo>
                <a:lnTo>
                  <a:pt x="990051" y="492698"/>
                </a:lnTo>
                <a:lnTo>
                  <a:pt x="994547" y="488196"/>
                </a:lnTo>
                <a:lnTo>
                  <a:pt x="999042" y="483694"/>
                </a:lnTo>
                <a:lnTo>
                  <a:pt x="1003802" y="479456"/>
                </a:lnTo>
                <a:lnTo>
                  <a:pt x="1008561" y="475748"/>
                </a:lnTo>
                <a:lnTo>
                  <a:pt x="1013850" y="472040"/>
                </a:lnTo>
                <a:lnTo>
                  <a:pt x="1019403" y="468332"/>
                </a:lnTo>
                <a:lnTo>
                  <a:pt x="1024692" y="465154"/>
                </a:lnTo>
                <a:lnTo>
                  <a:pt x="1030509" y="462241"/>
                </a:lnTo>
                <a:lnTo>
                  <a:pt x="1036327" y="459857"/>
                </a:lnTo>
                <a:lnTo>
                  <a:pt x="1042144" y="457473"/>
                </a:lnTo>
                <a:lnTo>
                  <a:pt x="1048491" y="455355"/>
                </a:lnTo>
                <a:lnTo>
                  <a:pt x="1054572" y="453766"/>
                </a:lnTo>
                <a:lnTo>
                  <a:pt x="1060919" y="451912"/>
                </a:lnTo>
                <a:lnTo>
                  <a:pt x="1067530" y="450852"/>
                </a:lnTo>
                <a:lnTo>
                  <a:pt x="1073876" y="449793"/>
                </a:lnTo>
                <a:lnTo>
                  <a:pt x="1080487" y="449528"/>
                </a:lnTo>
                <a:lnTo>
                  <a:pt x="1087362" y="449263"/>
                </a:lnTo>
                <a:close/>
                <a:moveTo>
                  <a:pt x="1514740" y="425450"/>
                </a:moveTo>
                <a:lnTo>
                  <a:pt x="1519238" y="425450"/>
                </a:lnTo>
                <a:lnTo>
                  <a:pt x="1525058" y="425450"/>
                </a:lnTo>
                <a:lnTo>
                  <a:pt x="1532467" y="425981"/>
                </a:lnTo>
                <a:lnTo>
                  <a:pt x="1541727" y="426779"/>
                </a:lnTo>
                <a:lnTo>
                  <a:pt x="1552575" y="428107"/>
                </a:lnTo>
                <a:lnTo>
                  <a:pt x="1564217" y="429968"/>
                </a:lnTo>
                <a:lnTo>
                  <a:pt x="1577182" y="432625"/>
                </a:lnTo>
                <a:lnTo>
                  <a:pt x="1590675" y="435814"/>
                </a:lnTo>
                <a:lnTo>
                  <a:pt x="1597554" y="437940"/>
                </a:lnTo>
                <a:lnTo>
                  <a:pt x="1604434" y="439801"/>
                </a:lnTo>
                <a:lnTo>
                  <a:pt x="1611842" y="442458"/>
                </a:lnTo>
                <a:lnTo>
                  <a:pt x="1618986" y="445116"/>
                </a:lnTo>
                <a:lnTo>
                  <a:pt x="1625865" y="448305"/>
                </a:lnTo>
                <a:lnTo>
                  <a:pt x="1633009" y="451494"/>
                </a:lnTo>
                <a:lnTo>
                  <a:pt x="1640417" y="454949"/>
                </a:lnTo>
                <a:lnTo>
                  <a:pt x="1647296" y="458670"/>
                </a:lnTo>
                <a:lnTo>
                  <a:pt x="1654175" y="463188"/>
                </a:lnTo>
                <a:lnTo>
                  <a:pt x="1661055" y="467706"/>
                </a:lnTo>
                <a:lnTo>
                  <a:pt x="1667934" y="472489"/>
                </a:lnTo>
                <a:lnTo>
                  <a:pt x="1674284" y="477804"/>
                </a:lnTo>
                <a:lnTo>
                  <a:pt x="1680634" y="483385"/>
                </a:lnTo>
                <a:lnTo>
                  <a:pt x="1686190" y="489498"/>
                </a:lnTo>
                <a:lnTo>
                  <a:pt x="1692011" y="495610"/>
                </a:lnTo>
                <a:lnTo>
                  <a:pt x="1697303" y="502254"/>
                </a:lnTo>
                <a:lnTo>
                  <a:pt x="1702330" y="508898"/>
                </a:lnTo>
                <a:lnTo>
                  <a:pt x="1706828" y="516073"/>
                </a:lnTo>
                <a:lnTo>
                  <a:pt x="1710796" y="523249"/>
                </a:lnTo>
                <a:lnTo>
                  <a:pt x="1714501" y="530158"/>
                </a:lnTo>
                <a:lnTo>
                  <a:pt x="1718205" y="537334"/>
                </a:lnTo>
                <a:lnTo>
                  <a:pt x="1721380" y="545041"/>
                </a:lnTo>
                <a:lnTo>
                  <a:pt x="1724290" y="552216"/>
                </a:lnTo>
                <a:lnTo>
                  <a:pt x="1726671" y="559392"/>
                </a:lnTo>
                <a:lnTo>
                  <a:pt x="1729053" y="566833"/>
                </a:lnTo>
                <a:lnTo>
                  <a:pt x="1731169" y="574274"/>
                </a:lnTo>
                <a:lnTo>
                  <a:pt x="1733021" y="581184"/>
                </a:lnTo>
                <a:lnTo>
                  <a:pt x="1734609" y="588625"/>
                </a:lnTo>
                <a:lnTo>
                  <a:pt x="1737255" y="602179"/>
                </a:lnTo>
                <a:lnTo>
                  <a:pt x="1739107" y="615201"/>
                </a:lnTo>
                <a:lnTo>
                  <a:pt x="1740430" y="627160"/>
                </a:lnTo>
                <a:lnTo>
                  <a:pt x="1740959" y="637790"/>
                </a:lnTo>
                <a:lnTo>
                  <a:pt x="1741224" y="647092"/>
                </a:lnTo>
                <a:lnTo>
                  <a:pt x="1741488" y="654799"/>
                </a:lnTo>
                <a:lnTo>
                  <a:pt x="1741224" y="660645"/>
                </a:lnTo>
                <a:lnTo>
                  <a:pt x="1741224" y="665163"/>
                </a:lnTo>
                <a:lnTo>
                  <a:pt x="1736196" y="665163"/>
                </a:lnTo>
                <a:lnTo>
                  <a:pt x="1730640" y="665163"/>
                </a:lnTo>
                <a:lnTo>
                  <a:pt x="1722967" y="664632"/>
                </a:lnTo>
                <a:lnTo>
                  <a:pt x="1713707" y="663834"/>
                </a:lnTo>
                <a:lnTo>
                  <a:pt x="1703123" y="662506"/>
                </a:lnTo>
                <a:lnTo>
                  <a:pt x="1691217" y="660645"/>
                </a:lnTo>
                <a:lnTo>
                  <a:pt x="1678517" y="658253"/>
                </a:lnTo>
                <a:lnTo>
                  <a:pt x="1665023" y="654799"/>
                </a:lnTo>
                <a:lnTo>
                  <a:pt x="1657880" y="652673"/>
                </a:lnTo>
                <a:lnTo>
                  <a:pt x="1651000" y="650546"/>
                </a:lnTo>
                <a:lnTo>
                  <a:pt x="1643857" y="648155"/>
                </a:lnTo>
                <a:lnTo>
                  <a:pt x="1636713" y="645497"/>
                </a:lnTo>
                <a:lnTo>
                  <a:pt x="1629569" y="642574"/>
                </a:lnTo>
                <a:lnTo>
                  <a:pt x="1622425" y="639119"/>
                </a:lnTo>
                <a:lnTo>
                  <a:pt x="1615282" y="635664"/>
                </a:lnTo>
                <a:lnTo>
                  <a:pt x="1608402" y="631678"/>
                </a:lnTo>
                <a:lnTo>
                  <a:pt x="1601259" y="627426"/>
                </a:lnTo>
                <a:lnTo>
                  <a:pt x="1594379" y="623173"/>
                </a:lnTo>
                <a:lnTo>
                  <a:pt x="1587765" y="618124"/>
                </a:lnTo>
                <a:lnTo>
                  <a:pt x="1581415" y="612809"/>
                </a:lnTo>
                <a:lnTo>
                  <a:pt x="1575065" y="607228"/>
                </a:lnTo>
                <a:lnTo>
                  <a:pt x="1568979" y="601381"/>
                </a:lnTo>
                <a:lnTo>
                  <a:pt x="1563423" y="595003"/>
                </a:lnTo>
                <a:lnTo>
                  <a:pt x="1558396" y="588359"/>
                </a:lnTo>
                <a:lnTo>
                  <a:pt x="1553369" y="581450"/>
                </a:lnTo>
                <a:lnTo>
                  <a:pt x="1548606" y="574540"/>
                </a:lnTo>
                <a:lnTo>
                  <a:pt x="1544638" y="567630"/>
                </a:lnTo>
                <a:lnTo>
                  <a:pt x="1540934" y="560455"/>
                </a:lnTo>
                <a:lnTo>
                  <a:pt x="1537494" y="553014"/>
                </a:lnTo>
                <a:lnTo>
                  <a:pt x="1534319" y="545838"/>
                </a:lnTo>
                <a:lnTo>
                  <a:pt x="1531408" y="538397"/>
                </a:lnTo>
                <a:lnTo>
                  <a:pt x="1528763" y="530956"/>
                </a:lnTo>
                <a:lnTo>
                  <a:pt x="1526381" y="523780"/>
                </a:lnTo>
                <a:lnTo>
                  <a:pt x="1524529" y="516605"/>
                </a:lnTo>
                <a:lnTo>
                  <a:pt x="1522413" y="509164"/>
                </a:lnTo>
                <a:lnTo>
                  <a:pt x="1521090" y="501988"/>
                </a:lnTo>
                <a:lnTo>
                  <a:pt x="1518444" y="488435"/>
                </a:lnTo>
                <a:lnTo>
                  <a:pt x="1516592" y="475412"/>
                </a:lnTo>
                <a:lnTo>
                  <a:pt x="1515269" y="463453"/>
                </a:lnTo>
                <a:lnTo>
                  <a:pt x="1514740" y="452557"/>
                </a:lnTo>
                <a:lnTo>
                  <a:pt x="1514475" y="443256"/>
                </a:lnTo>
                <a:lnTo>
                  <a:pt x="1514475" y="435814"/>
                </a:lnTo>
                <a:lnTo>
                  <a:pt x="1514475" y="429968"/>
                </a:lnTo>
                <a:lnTo>
                  <a:pt x="1514740" y="425450"/>
                </a:lnTo>
                <a:close/>
                <a:moveTo>
                  <a:pt x="1751277" y="388938"/>
                </a:moveTo>
                <a:lnTo>
                  <a:pt x="1756299" y="389203"/>
                </a:lnTo>
                <a:lnTo>
                  <a:pt x="1761848" y="389203"/>
                </a:lnTo>
                <a:lnTo>
                  <a:pt x="1769512" y="389734"/>
                </a:lnTo>
                <a:lnTo>
                  <a:pt x="1778498" y="390796"/>
                </a:lnTo>
                <a:lnTo>
                  <a:pt x="1789069" y="391858"/>
                </a:lnTo>
                <a:lnTo>
                  <a:pt x="1800961" y="393982"/>
                </a:lnTo>
                <a:lnTo>
                  <a:pt x="1813647" y="396105"/>
                </a:lnTo>
                <a:lnTo>
                  <a:pt x="1827389" y="399556"/>
                </a:lnTo>
                <a:lnTo>
                  <a:pt x="1834260" y="401680"/>
                </a:lnTo>
                <a:lnTo>
                  <a:pt x="1841395" y="403804"/>
                </a:lnTo>
                <a:lnTo>
                  <a:pt x="1848267" y="406458"/>
                </a:lnTo>
                <a:lnTo>
                  <a:pt x="1855666" y="408848"/>
                </a:lnTo>
                <a:lnTo>
                  <a:pt x="1862802" y="411768"/>
                </a:lnTo>
                <a:lnTo>
                  <a:pt x="1869937" y="415219"/>
                </a:lnTo>
                <a:lnTo>
                  <a:pt x="1876808" y="418935"/>
                </a:lnTo>
                <a:lnTo>
                  <a:pt x="1884208" y="422652"/>
                </a:lnTo>
                <a:lnTo>
                  <a:pt x="1891079" y="426899"/>
                </a:lnTo>
                <a:lnTo>
                  <a:pt x="1897686" y="431146"/>
                </a:lnTo>
                <a:lnTo>
                  <a:pt x="1904293" y="436190"/>
                </a:lnTo>
                <a:lnTo>
                  <a:pt x="1910900" y="441500"/>
                </a:lnTo>
                <a:lnTo>
                  <a:pt x="1916978" y="447340"/>
                </a:lnTo>
                <a:lnTo>
                  <a:pt x="1923057" y="452915"/>
                </a:lnTo>
                <a:lnTo>
                  <a:pt x="1928607" y="459286"/>
                </a:lnTo>
                <a:lnTo>
                  <a:pt x="1934156" y="466188"/>
                </a:lnTo>
                <a:lnTo>
                  <a:pt x="1938913" y="472824"/>
                </a:lnTo>
                <a:lnTo>
                  <a:pt x="1943406" y="479726"/>
                </a:lnTo>
                <a:lnTo>
                  <a:pt x="1947370" y="486628"/>
                </a:lnTo>
                <a:lnTo>
                  <a:pt x="1951334" y="493796"/>
                </a:lnTo>
                <a:lnTo>
                  <a:pt x="1954770" y="501229"/>
                </a:lnTo>
                <a:lnTo>
                  <a:pt x="1957941" y="508396"/>
                </a:lnTo>
                <a:lnTo>
                  <a:pt x="1960848" y="515829"/>
                </a:lnTo>
                <a:lnTo>
                  <a:pt x="1963491" y="523262"/>
                </a:lnTo>
                <a:lnTo>
                  <a:pt x="1965869" y="530430"/>
                </a:lnTo>
                <a:lnTo>
                  <a:pt x="1967984" y="537597"/>
                </a:lnTo>
                <a:lnTo>
                  <a:pt x="1969569" y="545030"/>
                </a:lnTo>
                <a:lnTo>
                  <a:pt x="1971419" y="551932"/>
                </a:lnTo>
                <a:lnTo>
                  <a:pt x="1973798" y="565736"/>
                </a:lnTo>
                <a:lnTo>
                  <a:pt x="1975648" y="578479"/>
                </a:lnTo>
                <a:lnTo>
                  <a:pt x="1976705" y="590690"/>
                </a:lnTo>
                <a:lnTo>
                  <a:pt x="1977762" y="601308"/>
                </a:lnTo>
                <a:lnTo>
                  <a:pt x="1978026" y="610600"/>
                </a:lnTo>
                <a:lnTo>
                  <a:pt x="1978026" y="618298"/>
                </a:lnTo>
                <a:lnTo>
                  <a:pt x="1978026" y="623873"/>
                </a:lnTo>
                <a:lnTo>
                  <a:pt x="1977762" y="628651"/>
                </a:lnTo>
                <a:lnTo>
                  <a:pt x="1972741" y="628651"/>
                </a:lnTo>
                <a:lnTo>
                  <a:pt x="1966927" y="628386"/>
                </a:lnTo>
                <a:lnTo>
                  <a:pt x="1959527" y="628120"/>
                </a:lnTo>
                <a:lnTo>
                  <a:pt x="1950277" y="627324"/>
                </a:lnTo>
                <a:lnTo>
                  <a:pt x="1939970" y="625731"/>
                </a:lnTo>
                <a:lnTo>
                  <a:pt x="1928078" y="624138"/>
                </a:lnTo>
                <a:lnTo>
                  <a:pt x="1915393" y="621484"/>
                </a:lnTo>
                <a:lnTo>
                  <a:pt x="1901650" y="618298"/>
                </a:lnTo>
                <a:lnTo>
                  <a:pt x="1894779" y="616174"/>
                </a:lnTo>
                <a:lnTo>
                  <a:pt x="1887644" y="614051"/>
                </a:lnTo>
                <a:lnTo>
                  <a:pt x="1880773" y="611662"/>
                </a:lnTo>
                <a:lnTo>
                  <a:pt x="1873373" y="609007"/>
                </a:lnTo>
                <a:lnTo>
                  <a:pt x="1866237" y="605821"/>
                </a:lnTo>
                <a:lnTo>
                  <a:pt x="1859102" y="602636"/>
                </a:lnTo>
                <a:lnTo>
                  <a:pt x="1851967" y="599185"/>
                </a:lnTo>
                <a:lnTo>
                  <a:pt x="1844831" y="595203"/>
                </a:lnTo>
                <a:lnTo>
                  <a:pt x="1837960" y="590955"/>
                </a:lnTo>
                <a:lnTo>
                  <a:pt x="1831353" y="586443"/>
                </a:lnTo>
                <a:lnTo>
                  <a:pt x="1824746" y="581399"/>
                </a:lnTo>
                <a:lnTo>
                  <a:pt x="1818139" y="576355"/>
                </a:lnTo>
                <a:lnTo>
                  <a:pt x="1812061" y="570780"/>
                </a:lnTo>
                <a:lnTo>
                  <a:pt x="1805983" y="564675"/>
                </a:lnTo>
                <a:lnTo>
                  <a:pt x="1800168" y="558303"/>
                </a:lnTo>
                <a:lnTo>
                  <a:pt x="1794883" y="551932"/>
                </a:lnTo>
                <a:lnTo>
                  <a:pt x="1790126" y="545296"/>
                </a:lnTo>
                <a:lnTo>
                  <a:pt x="1785633" y="538394"/>
                </a:lnTo>
                <a:lnTo>
                  <a:pt x="1781405" y="530961"/>
                </a:lnTo>
                <a:lnTo>
                  <a:pt x="1777705" y="524059"/>
                </a:lnTo>
                <a:lnTo>
                  <a:pt x="1774269" y="516891"/>
                </a:lnTo>
                <a:lnTo>
                  <a:pt x="1771098" y="509193"/>
                </a:lnTo>
                <a:lnTo>
                  <a:pt x="1768191" y="502025"/>
                </a:lnTo>
                <a:lnTo>
                  <a:pt x="1765548" y="494858"/>
                </a:lnTo>
                <a:lnTo>
                  <a:pt x="1763170" y="487159"/>
                </a:lnTo>
                <a:lnTo>
                  <a:pt x="1761056" y="479992"/>
                </a:lnTo>
                <a:lnTo>
                  <a:pt x="1759470" y="472824"/>
                </a:lnTo>
                <a:lnTo>
                  <a:pt x="1757620" y="465657"/>
                </a:lnTo>
                <a:lnTo>
                  <a:pt x="1754977" y="452118"/>
                </a:lnTo>
                <a:lnTo>
                  <a:pt x="1753392" y="439110"/>
                </a:lnTo>
                <a:lnTo>
                  <a:pt x="1752335" y="427165"/>
                </a:lnTo>
                <a:lnTo>
                  <a:pt x="1751277" y="416546"/>
                </a:lnTo>
                <a:lnTo>
                  <a:pt x="1751013" y="407255"/>
                </a:lnTo>
                <a:lnTo>
                  <a:pt x="1751013" y="399556"/>
                </a:lnTo>
                <a:lnTo>
                  <a:pt x="1751013" y="393982"/>
                </a:lnTo>
                <a:lnTo>
                  <a:pt x="1751277" y="388938"/>
                </a:lnTo>
                <a:close/>
                <a:moveTo>
                  <a:pt x="1336675" y="350838"/>
                </a:moveTo>
                <a:lnTo>
                  <a:pt x="1356533" y="350838"/>
                </a:lnTo>
                <a:lnTo>
                  <a:pt x="1701800" y="350838"/>
                </a:lnTo>
                <a:lnTo>
                  <a:pt x="1701800" y="398463"/>
                </a:lnTo>
                <a:lnTo>
                  <a:pt x="1356533" y="398463"/>
                </a:lnTo>
                <a:lnTo>
                  <a:pt x="1336675" y="398463"/>
                </a:lnTo>
                <a:lnTo>
                  <a:pt x="1336675" y="350838"/>
                </a:lnTo>
                <a:close/>
                <a:moveTo>
                  <a:pt x="0" y="350838"/>
                </a:moveTo>
                <a:lnTo>
                  <a:pt x="342900" y="350838"/>
                </a:lnTo>
                <a:lnTo>
                  <a:pt x="342900" y="398463"/>
                </a:lnTo>
                <a:lnTo>
                  <a:pt x="0" y="398463"/>
                </a:lnTo>
                <a:lnTo>
                  <a:pt x="0" y="350838"/>
                </a:lnTo>
                <a:close/>
                <a:moveTo>
                  <a:pt x="1972741" y="120650"/>
                </a:moveTo>
                <a:lnTo>
                  <a:pt x="1977762" y="120650"/>
                </a:lnTo>
                <a:lnTo>
                  <a:pt x="1978026" y="125688"/>
                </a:lnTo>
                <a:lnTo>
                  <a:pt x="1978026" y="131257"/>
                </a:lnTo>
                <a:lnTo>
                  <a:pt x="1978026" y="138947"/>
                </a:lnTo>
                <a:lnTo>
                  <a:pt x="1977762" y="148227"/>
                </a:lnTo>
                <a:lnTo>
                  <a:pt x="1976705" y="158834"/>
                </a:lnTo>
                <a:lnTo>
                  <a:pt x="1975648" y="170767"/>
                </a:lnTo>
                <a:lnTo>
                  <a:pt x="1973798" y="183495"/>
                </a:lnTo>
                <a:lnTo>
                  <a:pt x="1971419" y="197549"/>
                </a:lnTo>
                <a:lnTo>
                  <a:pt x="1969569" y="204443"/>
                </a:lnTo>
                <a:lnTo>
                  <a:pt x="1967984" y="211603"/>
                </a:lnTo>
                <a:lnTo>
                  <a:pt x="1965869" y="219028"/>
                </a:lnTo>
                <a:lnTo>
                  <a:pt x="1963491" y="226187"/>
                </a:lnTo>
                <a:lnTo>
                  <a:pt x="1960848" y="233612"/>
                </a:lnTo>
                <a:lnTo>
                  <a:pt x="1957941" y="241037"/>
                </a:lnTo>
                <a:lnTo>
                  <a:pt x="1954770" y="248196"/>
                </a:lnTo>
                <a:lnTo>
                  <a:pt x="1951334" y="255356"/>
                </a:lnTo>
                <a:lnTo>
                  <a:pt x="1947370" y="262781"/>
                </a:lnTo>
                <a:lnTo>
                  <a:pt x="1943406" y="269675"/>
                </a:lnTo>
                <a:lnTo>
                  <a:pt x="1938913" y="276569"/>
                </a:lnTo>
                <a:lnTo>
                  <a:pt x="1934156" y="283464"/>
                </a:lnTo>
                <a:lnTo>
                  <a:pt x="1928607" y="289828"/>
                </a:lnTo>
                <a:lnTo>
                  <a:pt x="1923057" y="296192"/>
                </a:lnTo>
                <a:lnTo>
                  <a:pt x="1916978" y="302291"/>
                </a:lnTo>
                <a:lnTo>
                  <a:pt x="1910900" y="307859"/>
                </a:lnTo>
                <a:lnTo>
                  <a:pt x="1904293" y="313163"/>
                </a:lnTo>
                <a:lnTo>
                  <a:pt x="1897686" y="317936"/>
                </a:lnTo>
                <a:lnTo>
                  <a:pt x="1891079" y="322709"/>
                </a:lnTo>
                <a:lnTo>
                  <a:pt x="1884208" y="326686"/>
                </a:lnTo>
                <a:lnTo>
                  <a:pt x="1876808" y="330399"/>
                </a:lnTo>
                <a:lnTo>
                  <a:pt x="1869937" y="334111"/>
                </a:lnTo>
                <a:lnTo>
                  <a:pt x="1862802" y="337293"/>
                </a:lnTo>
                <a:lnTo>
                  <a:pt x="1855666" y="340210"/>
                </a:lnTo>
                <a:lnTo>
                  <a:pt x="1848267" y="343127"/>
                </a:lnTo>
                <a:lnTo>
                  <a:pt x="1841395" y="345513"/>
                </a:lnTo>
                <a:lnTo>
                  <a:pt x="1834260" y="347900"/>
                </a:lnTo>
                <a:lnTo>
                  <a:pt x="1827389" y="349491"/>
                </a:lnTo>
                <a:lnTo>
                  <a:pt x="1813647" y="352938"/>
                </a:lnTo>
                <a:lnTo>
                  <a:pt x="1800961" y="355590"/>
                </a:lnTo>
                <a:lnTo>
                  <a:pt x="1789069" y="357446"/>
                </a:lnTo>
                <a:lnTo>
                  <a:pt x="1778498" y="358507"/>
                </a:lnTo>
                <a:lnTo>
                  <a:pt x="1769512" y="359302"/>
                </a:lnTo>
                <a:lnTo>
                  <a:pt x="1761848" y="360098"/>
                </a:lnTo>
                <a:lnTo>
                  <a:pt x="1756299" y="360363"/>
                </a:lnTo>
                <a:lnTo>
                  <a:pt x="1751277" y="360363"/>
                </a:lnTo>
                <a:lnTo>
                  <a:pt x="1751013" y="355325"/>
                </a:lnTo>
                <a:lnTo>
                  <a:pt x="1751013" y="349491"/>
                </a:lnTo>
                <a:lnTo>
                  <a:pt x="1751013" y="342066"/>
                </a:lnTo>
                <a:lnTo>
                  <a:pt x="1751277" y="332785"/>
                </a:lnTo>
                <a:lnTo>
                  <a:pt x="1752335" y="321913"/>
                </a:lnTo>
                <a:lnTo>
                  <a:pt x="1753392" y="310246"/>
                </a:lnTo>
                <a:lnTo>
                  <a:pt x="1754977" y="297253"/>
                </a:lnTo>
                <a:lnTo>
                  <a:pt x="1757620" y="283464"/>
                </a:lnTo>
                <a:lnTo>
                  <a:pt x="1759470" y="276569"/>
                </a:lnTo>
                <a:lnTo>
                  <a:pt x="1761056" y="269410"/>
                </a:lnTo>
                <a:lnTo>
                  <a:pt x="1763170" y="261985"/>
                </a:lnTo>
                <a:lnTo>
                  <a:pt x="1765548" y="254826"/>
                </a:lnTo>
                <a:lnTo>
                  <a:pt x="1768191" y="247401"/>
                </a:lnTo>
                <a:lnTo>
                  <a:pt x="1771098" y="239976"/>
                </a:lnTo>
                <a:lnTo>
                  <a:pt x="1774269" y="232816"/>
                </a:lnTo>
                <a:lnTo>
                  <a:pt x="1777705" y="225657"/>
                </a:lnTo>
                <a:lnTo>
                  <a:pt x="1781405" y="218232"/>
                </a:lnTo>
                <a:lnTo>
                  <a:pt x="1785633" y="211338"/>
                </a:lnTo>
                <a:lnTo>
                  <a:pt x="1790126" y="204443"/>
                </a:lnTo>
                <a:lnTo>
                  <a:pt x="1794883" y="197549"/>
                </a:lnTo>
                <a:lnTo>
                  <a:pt x="1800168" y="191185"/>
                </a:lnTo>
                <a:lnTo>
                  <a:pt x="1805983" y="184821"/>
                </a:lnTo>
                <a:lnTo>
                  <a:pt x="1812061" y="178722"/>
                </a:lnTo>
                <a:lnTo>
                  <a:pt x="1818139" y="173153"/>
                </a:lnTo>
                <a:lnTo>
                  <a:pt x="1824746" y="167850"/>
                </a:lnTo>
                <a:lnTo>
                  <a:pt x="1831353" y="163077"/>
                </a:lnTo>
                <a:lnTo>
                  <a:pt x="1837960" y="158304"/>
                </a:lnTo>
                <a:lnTo>
                  <a:pt x="1844831" y="154326"/>
                </a:lnTo>
                <a:lnTo>
                  <a:pt x="1851967" y="150349"/>
                </a:lnTo>
                <a:lnTo>
                  <a:pt x="1859102" y="146902"/>
                </a:lnTo>
                <a:lnTo>
                  <a:pt x="1866237" y="143720"/>
                </a:lnTo>
                <a:lnTo>
                  <a:pt x="1873373" y="140803"/>
                </a:lnTo>
                <a:lnTo>
                  <a:pt x="1880773" y="137886"/>
                </a:lnTo>
                <a:lnTo>
                  <a:pt x="1887644" y="135499"/>
                </a:lnTo>
                <a:lnTo>
                  <a:pt x="1894779" y="133113"/>
                </a:lnTo>
                <a:lnTo>
                  <a:pt x="1901650" y="131257"/>
                </a:lnTo>
                <a:lnTo>
                  <a:pt x="1915393" y="128075"/>
                </a:lnTo>
                <a:lnTo>
                  <a:pt x="1928078" y="125423"/>
                </a:lnTo>
                <a:lnTo>
                  <a:pt x="1939970" y="123567"/>
                </a:lnTo>
                <a:lnTo>
                  <a:pt x="1950277" y="122241"/>
                </a:lnTo>
                <a:lnTo>
                  <a:pt x="1959527" y="121180"/>
                </a:lnTo>
                <a:lnTo>
                  <a:pt x="1966927" y="120915"/>
                </a:lnTo>
                <a:lnTo>
                  <a:pt x="1972741" y="120650"/>
                </a:lnTo>
                <a:close/>
                <a:moveTo>
                  <a:pt x="492780" y="103188"/>
                </a:moveTo>
                <a:lnTo>
                  <a:pt x="497814" y="103188"/>
                </a:lnTo>
                <a:lnTo>
                  <a:pt x="502583" y="103188"/>
                </a:lnTo>
                <a:lnTo>
                  <a:pt x="507617" y="103452"/>
                </a:lnTo>
                <a:lnTo>
                  <a:pt x="512122" y="104246"/>
                </a:lnTo>
                <a:lnTo>
                  <a:pt x="517156" y="105039"/>
                </a:lnTo>
                <a:lnTo>
                  <a:pt x="521660" y="106096"/>
                </a:lnTo>
                <a:lnTo>
                  <a:pt x="526429" y="107683"/>
                </a:lnTo>
                <a:lnTo>
                  <a:pt x="530668" y="109005"/>
                </a:lnTo>
                <a:lnTo>
                  <a:pt x="535172" y="110856"/>
                </a:lnTo>
                <a:lnTo>
                  <a:pt x="539411" y="112442"/>
                </a:lnTo>
                <a:lnTo>
                  <a:pt x="543386" y="114822"/>
                </a:lnTo>
                <a:lnTo>
                  <a:pt x="547625" y="117202"/>
                </a:lnTo>
                <a:lnTo>
                  <a:pt x="551599" y="119317"/>
                </a:lnTo>
                <a:lnTo>
                  <a:pt x="555308" y="122225"/>
                </a:lnTo>
                <a:lnTo>
                  <a:pt x="558753" y="125134"/>
                </a:lnTo>
                <a:lnTo>
                  <a:pt x="562197" y="128042"/>
                </a:lnTo>
                <a:lnTo>
                  <a:pt x="565906" y="131215"/>
                </a:lnTo>
                <a:lnTo>
                  <a:pt x="569086" y="134653"/>
                </a:lnTo>
                <a:lnTo>
                  <a:pt x="571735" y="138090"/>
                </a:lnTo>
                <a:lnTo>
                  <a:pt x="574650" y="141792"/>
                </a:lnTo>
                <a:lnTo>
                  <a:pt x="577299" y="145494"/>
                </a:lnTo>
                <a:lnTo>
                  <a:pt x="579949" y="149460"/>
                </a:lnTo>
                <a:lnTo>
                  <a:pt x="582333" y="153426"/>
                </a:lnTo>
                <a:lnTo>
                  <a:pt x="584188" y="157657"/>
                </a:lnTo>
                <a:lnTo>
                  <a:pt x="586307" y="161887"/>
                </a:lnTo>
                <a:lnTo>
                  <a:pt x="588162" y="166118"/>
                </a:lnTo>
                <a:lnTo>
                  <a:pt x="589487" y="170613"/>
                </a:lnTo>
                <a:lnTo>
                  <a:pt x="591076" y="175108"/>
                </a:lnTo>
                <a:lnTo>
                  <a:pt x="592136" y="179867"/>
                </a:lnTo>
                <a:lnTo>
                  <a:pt x="592666" y="184626"/>
                </a:lnTo>
                <a:lnTo>
                  <a:pt x="593461" y="189386"/>
                </a:lnTo>
                <a:lnTo>
                  <a:pt x="593726" y="194145"/>
                </a:lnTo>
                <a:lnTo>
                  <a:pt x="593726" y="199169"/>
                </a:lnTo>
                <a:lnTo>
                  <a:pt x="593726" y="412020"/>
                </a:lnTo>
                <a:lnTo>
                  <a:pt x="593726" y="417044"/>
                </a:lnTo>
                <a:lnTo>
                  <a:pt x="593461" y="421803"/>
                </a:lnTo>
                <a:lnTo>
                  <a:pt x="592666" y="426562"/>
                </a:lnTo>
                <a:lnTo>
                  <a:pt x="592136" y="431322"/>
                </a:lnTo>
                <a:lnTo>
                  <a:pt x="591076" y="436081"/>
                </a:lnTo>
                <a:lnTo>
                  <a:pt x="589487" y="440312"/>
                </a:lnTo>
                <a:lnTo>
                  <a:pt x="588162" y="445071"/>
                </a:lnTo>
                <a:lnTo>
                  <a:pt x="586307" y="449302"/>
                </a:lnTo>
                <a:lnTo>
                  <a:pt x="584188" y="453533"/>
                </a:lnTo>
                <a:lnTo>
                  <a:pt x="582333" y="457763"/>
                </a:lnTo>
                <a:lnTo>
                  <a:pt x="579949" y="461729"/>
                </a:lnTo>
                <a:lnTo>
                  <a:pt x="577299" y="465431"/>
                </a:lnTo>
                <a:lnTo>
                  <a:pt x="574650" y="469133"/>
                </a:lnTo>
                <a:lnTo>
                  <a:pt x="571735" y="473099"/>
                </a:lnTo>
                <a:lnTo>
                  <a:pt x="569086" y="476536"/>
                </a:lnTo>
                <a:lnTo>
                  <a:pt x="565906" y="479974"/>
                </a:lnTo>
                <a:lnTo>
                  <a:pt x="562197" y="483147"/>
                </a:lnTo>
                <a:lnTo>
                  <a:pt x="558753" y="486055"/>
                </a:lnTo>
                <a:lnTo>
                  <a:pt x="555308" y="488964"/>
                </a:lnTo>
                <a:lnTo>
                  <a:pt x="551599" y="491343"/>
                </a:lnTo>
                <a:lnTo>
                  <a:pt x="547625" y="493987"/>
                </a:lnTo>
                <a:lnTo>
                  <a:pt x="543386" y="496367"/>
                </a:lnTo>
                <a:lnTo>
                  <a:pt x="539411" y="498482"/>
                </a:lnTo>
                <a:lnTo>
                  <a:pt x="535172" y="500333"/>
                </a:lnTo>
                <a:lnTo>
                  <a:pt x="530668" y="502184"/>
                </a:lnTo>
                <a:lnTo>
                  <a:pt x="526429" y="503506"/>
                </a:lnTo>
                <a:lnTo>
                  <a:pt x="521660" y="504828"/>
                </a:lnTo>
                <a:lnTo>
                  <a:pt x="517156" y="505886"/>
                </a:lnTo>
                <a:lnTo>
                  <a:pt x="512122" y="506679"/>
                </a:lnTo>
                <a:lnTo>
                  <a:pt x="507617" y="507472"/>
                </a:lnTo>
                <a:lnTo>
                  <a:pt x="502583" y="508001"/>
                </a:lnTo>
                <a:lnTo>
                  <a:pt x="497814" y="508001"/>
                </a:lnTo>
                <a:lnTo>
                  <a:pt x="492780" y="508001"/>
                </a:lnTo>
                <a:lnTo>
                  <a:pt x="488011" y="507472"/>
                </a:lnTo>
                <a:lnTo>
                  <a:pt x="482977" y="506679"/>
                </a:lnTo>
                <a:lnTo>
                  <a:pt x="478473" y="505886"/>
                </a:lnTo>
                <a:lnTo>
                  <a:pt x="473704" y="504828"/>
                </a:lnTo>
                <a:lnTo>
                  <a:pt x="469200" y="503506"/>
                </a:lnTo>
                <a:lnTo>
                  <a:pt x="464696" y="502184"/>
                </a:lnTo>
                <a:lnTo>
                  <a:pt x="460457" y="500333"/>
                </a:lnTo>
                <a:lnTo>
                  <a:pt x="456217" y="498482"/>
                </a:lnTo>
                <a:lnTo>
                  <a:pt x="451978" y="496367"/>
                </a:lnTo>
                <a:lnTo>
                  <a:pt x="448004" y="493987"/>
                </a:lnTo>
                <a:lnTo>
                  <a:pt x="444030" y="491343"/>
                </a:lnTo>
                <a:lnTo>
                  <a:pt x="440056" y="488964"/>
                </a:lnTo>
                <a:lnTo>
                  <a:pt x="436611" y="486055"/>
                </a:lnTo>
                <a:lnTo>
                  <a:pt x="433167" y="483147"/>
                </a:lnTo>
                <a:lnTo>
                  <a:pt x="429723" y="479974"/>
                </a:lnTo>
                <a:lnTo>
                  <a:pt x="426543" y="476536"/>
                </a:lnTo>
                <a:lnTo>
                  <a:pt x="423629" y="473099"/>
                </a:lnTo>
                <a:lnTo>
                  <a:pt x="420714" y="469133"/>
                </a:lnTo>
                <a:lnTo>
                  <a:pt x="417800" y="465431"/>
                </a:lnTo>
                <a:lnTo>
                  <a:pt x="415680" y="461729"/>
                </a:lnTo>
                <a:lnTo>
                  <a:pt x="413296" y="457763"/>
                </a:lnTo>
                <a:lnTo>
                  <a:pt x="410911" y="453533"/>
                </a:lnTo>
                <a:lnTo>
                  <a:pt x="409321" y="449302"/>
                </a:lnTo>
                <a:lnTo>
                  <a:pt x="407467" y="445071"/>
                </a:lnTo>
                <a:lnTo>
                  <a:pt x="406142" y="440312"/>
                </a:lnTo>
                <a:lnTo>
                  <a:pt x="404552" y="436081"/>
                </a:lnTo>
                <a:lnTo>
                  <a:pt x="403493" y="431322"/>
                </a:lnTo>
                <a:lnTo>
                  <a:pt x="402433" y="426562"/>
                </a:lnTo>
                <a:lnTo>
                  <a:pt x="401903" y="421803"/>
                </a:lnTo>
                <a:lnTo>
                  <a:pt x="401638" y="417044"/>
                </a:lnTo>
                <a:lnTo>
                  <a:pt x="401638" y="412020"/>
                </a:lnTo>
                <a:lnTo>
                  <a:pt x="401638" y="199169"/>
                </a:lnTo>
                <a:lnTo>
                  <a:pt x="401638" y="194145"/>
                </a:lnTo>
                <a:lnTo>
                  <a:pt x="401903" y="189386"/>
                </a:lnTo>
                <a:lnTo>
                  <a:pt x="402433" y="184626"/>
                </a:lnTo>
                <a:lnTo>
                  <a:pt x="403493" y="179867"/>
                </a:lnTo>
                <a:lnTo>
                  <a:pt x="404552" y="175108"/>
                </a:lnTo>
                <a:lnTo>
                  <a:pt x="406142" y="170613"/>
                </a:lnTo>
                <a:lnTo>
                  <a:pt x="407467" y="166118"/>
                </a:lnTo>
                <a:lnTo>
                  <a:pt x="409321" y="161887"/>
                </a:lnTo>
                <a:lnTo>
                  <a:pt x="410911" y="157657"/>
                </a:lnTo>
                <a:lnTo>
                  <a:pt x="413296" y="153426"/>
                </a:lnTo>
                <a:lnTo>
                  <a:pt x="415680" y="149460"/>
                </a:lnTo>
                <a:lnTo>
                  <a:pt x="417800" y="145494"/>
                </a:lnTo>
                <a:lnTo>
                  <a:pt x="420714" y="141792"/>
                </a:lnTo>
                <a:lnTo>
                  <a:pt x="423629" y="138090"/>
                </a:lnTo>
                <a:lnTo>
                  <a:pt x="426543" y="134653"/>
                </a:lnTo>
                <a:lnTo>
                  <a:pt x="429723" y="131215"/>
                </a:lnTo>
                <a:lnTo>
                  <a:pt x="433167" y="128042"/>
                </a:lnTo>
                <a:lnTo>
                  <a:pt x="436611" y="125134"/>
                </a:lnTo>
                <a:lnTo>
                  <a:pt x="440056" y="122225"/>
                </a:lnTo>
                <a:lnTo>
                  <a:pt x="444030" y="119317"/>
                </a:lnTo>
                <a:lnTo>
                  <a:pt x="448004" y="117202"/>
                </a:lnTo>
                <a:lnTo>
                  <a:pt x="451978" y="114822"/>
                </a:lnTo>
                <a:lnTo>
                  <a:pt x="456217" y="112442"/>
                </a:lnTo>
                <a:lnTo>
                  <a:pt x="460457" y="110856"/>
                </a:lnTo>
                <a:lnTo>
                  <a:pt x="464696" y="109005"/>
                </a:lnTo>
                <a:lnTo>
                  <a:pt x="469200" y="107683"/>
                </a:lnTo>
                <a:lnTo>
                  <a:pt x="473704" y="106096"/>
                </a:lnTo>
                <a:lnTo>
                  <a:pt x="478473" y="105039"/>
                </a:lnTo>
                <a:lnTo>
                  <a:pt x="482977" y="104246"/>
                </a:lnTo>
                <a:lnTo>
                  <a:pt x="488011" y="103452"/>
                </a:lnTo>
                <a:lnTo>
                  <a:pt x="492780" y="103188"/>
                </a:lnTo>
                <a:close/>
                <a:moveTo>
                  <a:pt x="1736196" y="84138"/>
                </a:moveTo>
                <a:lnTo>
                  <a:pt x="1741224" y="84138"/>
                </a:lnTo>
                <a:lnTo>
                  <a:pt x="1741224" y="88916"/>
                </a:lnTo>
                <a:lnTo>
                  <a:pt x="1741488" y="94491"/>
                </a:lnTo>
                <a:lnTo>
                  <a:pt x="1741224" y="102189"/>
                </a:lnTo>
                <a:lnTo>
                  <a:pt x="1740959" y="111481"/>
                </a:lnTo>
                <a:lnTo>
                  <a:pt x="1740430" y="122099"/>
                </a:lnTo>
                <a:lnTo>
                  <a:pt x="1739107" y="134310"/>
                </a:lnTo>
                <a:lnTo>
                  <a:pt x="1737255" y="147053"/>
                </a:lnTo>
                <a:lnTo>
                  <a:pt x="1734609" y="160857"/>
                </a:lnTo>
                <a:lnTo>
                  <a:pt x="1733021" y="167759"/>
                </a:lnTo>
                <a:lnTo>
                  <a:pt x="1731169" y="175192"/>
                </a:lnTo>
                <a:lnTo>
                  <a:pt x="1729053" y="182359"/>
                </a:lnTo>
                <a:lnTo>
                  <a:pt x="1726671" y="189527"/>
                </a:lnTo>
                <a:lnTo>
                  <a:pt x="1724290" y="197225"/>
                </a:lnTo>
                <a:lnTo>
                  <a:pt x="1721380" y="204393"/>
                </a:lnTo>
                <a:lnTo>
                  <a:pt x="1718205" y="211560"/>
                </a:lnTo>
                <a:lnTo>
                  <a:pt x="1714501" y="218993"/>
                </a:lnTo>
                <a:lnTo>
                  <a:pt x="1710796" y="226161"/>
                </a:lnTo>
                <a:lnTo>
                  <a:pt x="1706828" y="233063"/>
                </a:lnTo>
                <a:lnTo>
                  <a:pt x="1702330" y="239965"/>
                </a:lnTo>
                <a:lnTo>
                  <a:pt x="1697303" y="246601"/>
                </a:lnTo>
                <a:lnTo>
                  <a:pt x="1692011" y="253503"/>
                </a:lnTo>
                <a:lnTo>
                  <a:pt x="1686190" y="259874"/>
                </a:lnTo>
                <a:lnTo>
                  <a:pt x="1680634" y="265449"/>
                </a:lnTo>
                <a:lnTo>
                  <a:pt x="1674284" y="271289"/>
                </a:lnTo>
                <a:lnTo>
                  <a:pt x="1667934" y="276598"/>
                </a:lnTo>
                <a:lnTo>
                  <a:pt x="1661055" y="281642"/>
                </a:lnTo>
                <a:lnTo>
                  <a:pt x="1654175" y="285890"/>
                </a:lnTo>
                <a:lnTo>
                  <a:pt x="1647296" y="290137"/>
                </a:lnTo>
                <a:lnTo>
                  <a:pt x="1640417" y="294119"/>
                </a:lnTo>
                <a:lnTo>
                  <a:pt x="1633009" y="297836"/>
                </a:lnTo>
                <a:lnTo>
                  <a:pt x="1625865" y="301021"/>
                </a:lnTo>
                <a:lnTo>
                  <a:pt x="1618986" y="303941"/>
                </a:lnTo>
                <a:lnTo>
                  <a:pt x="1611842" y="306330"/>
                </a:lnTo>
                <a:lnTo>
                  <a:pt x="1604434" y="308985"/>
                </a:lnTo>
                <a:lnTo>
                  <a:pt x="1597554" y="311374"/>
                </a:lnTo>
                <a:lnTo>
                  <a:pt x="1590675" y="313232"/>
                </a:lnTo>
                <a:lnTo>
                  <a:pt x="1577182" y="316683"/>
                </a:lnTo>
                <a:lnTo>
                  <a:pt x="1564217" y="318807"/>
                </a:lnTo>
                <a:lnTo>
                  <a:pt x="1552575" y="320931"/>
                </a:lnTo>
                <a:lnTo>
                  <a:pt x="1541727" y="321993"/>
                </a:lnTo>
                <a:lnTo>
                  <a:pt x="1532467" y="323054"/>
                </a:lnTo>
                <a:lnTo>
                  <a:pt x="1525058" y="323585"/>
                </a:lnTo>
                <a:lnTo>
                  <a:pt x="1519238" y="323585"/>
                </a:lnTo>
                <a:lnTo>
                  <a:pt x="1514740" y="323851"/>
                </a:lnTo>
                <a:lnTo>
                  <a:pt x="1514475" y="318807"/>
                </a:lnTo>
                <a:lnTo>
                  <a:pt x="1514475" y="313232"/>
                </a:lnTo>
                <a:lnTo>
                  <a:pt x="1514475" y="305534"/>
                </a:lnTo>
                <a:lnTo>
                  <a:pt x="1514740" y="296243"/>
                </a:lnTo>
                <a:lnTo>
                  <a:pt x="1515269" y="285624"/>
                </a:lnTo>
                <a:lnTo>
                  <a:pt x="1516592" y="273678"/>
                </a:lnTo>
                <a:lnTo>
                  <a:pt x="1518444" y="260671"/>
                </a:lnTo>
                <a:lnTo>
                  <a:pt x="1521090" y="247132"/>
                </a:lnTo>
                <a:lnTo>
                  <a:pt x="1522413" y="239965"/>
                </a:lnTo>
                <a:lnTo>
                  <a:pt x="1524529" y="232797"/>
                </a:lnTo>
                <a:lnTo>
                  <a:pt x="1526381" y="225630"/>
                </a:lnTo>
                <a:lnTo>
                  <a:pt x="1528763" y="217931"/>
                </a:lnTo>
                <a:lnTo>
                  <a:pt x="1531408" y="210764"/>
                </a:lnTo>
                <a:lnTo>
                  <a:pt x="1534319" y="203596"/>
                </a:lnTo>
                <a:lnTo>
                  <a:pt x="1537494" y="195898"/>
                </a:lnTo>
                <a:lnTo>
                  <a:pt x="1540934" y="188730"/>
                </a:lnTo>
                <a:lnTo>
                  <a:pt x="1544638" y="181828"/>
                </a:lnTo>
                <a:lnTo>
                  <a:pt x="1548606" y="174395"/>
                </a:lnTo>
                <a:lnTo>
                  <a:pt x="1553369" y="167493"/>
                </a:lnTo>
                <a:lnTo>
                  <a:pt x="1558396" y="160857"/>
                </a:lnTo>
                <a:lnTo>
                  <a:pt x="1563423" y="154486"/>
                </a:lnTo>
                <a:lnTo>
                  <a:pt x="1568979" y="148114"/>
                </a:lnTo>
                <a:lnTo>
                  <a:pt x="1575065" y="142009"/>
                </a:lnTo>
                <a:lnTo>
                  <a:pt x="1581415" y="136434"/>
                </a:lnTo>
                <a:lnTo>
                  <a:pt x="1587765" y="131390"/>
                </a:lnTo>
                <a:lnTo>
                  <a:pt x="1594379" y="126346"/>
                </a:lnTo>
                <a:lnTo>
                  <a:pt x="1601259" y="121834"/>
                </a:lnTo>
                <a:lnTo>
                  <a:pt x="1608402" y="117586"/>
                </a:lnTo>
                <a:lnTo>
                  <a:pt x="1615282" y="113604"/>
                </a:lnTo>
                <a:lnTo>
                  <a:pt x="1622425" y="110153"/>
                </a:lnTo>
                <a:lnTo>
                  <a:pt x="1629569" y="106968"/>
                </a:lnTo>
                <a:lnTo>
                  <a:pt x="1636713" y="103782"/>
                </a:lnTo>
                <a:lnTo>
                  <a:pt x="1643857" y="101127"/>
                </a:lnTo>
                <a:lnTo>
                  <a:pt x="1651000" y="98738"/>
                </a:lnTo>
                <a:lnTo>
                  <a:pt x="1657880" y="96615"/>
                </a:lnTo>
                <a:lnTo>
                  <a:pt x="1665023" y="94491"/>
                </a:lnTo>
                <a:lnTo>
                  <a:pt x="1678517" y="91305"/>
                </a:lnTo>
                <a:lnTo>
                  <a:pt x="1691217" y="88651"/>
                </a:lnTo>
                <a:lnTo>
                  <a:pt x="1703123" y="87058"/>
                </a:lnTo>
                <a:lnTo>
                  <a:pt x="1713707" y="85465"/>
                </a:lnTo>
                <a:lnTo>
                  <a:pt x="1722967" y="84669"/>
                </a:lnTo>
                <a:lnTo>
                  <a:pt x="1730640" y="84403"/>
                </a:lnTo>
                <a:lnTo>
                  <a:pt x="1736196" y="84138"/>
                </a:lnTo>
                <a:close/>
                <a:moveTo>
                  <a:pt x="1213909" y="0"/>
                </a:moveTo>
                <a:lnTo>
                  <a:pt x="1218671" y="528"/>
                </a:lnTo>
                <a:lnTo>
                  <a:pt x="1223698" y="793"/>
                </a:lnTo>
                <a:lnTo>
                  <a:pt x="1228196" y="1321"/>
                </a:lnTo>
                <a:lnTo>
                  <a:pt x="1233223" y="2114"/>
                </a:lnTo>
                <a:lnTo>
                  <a:pt x="1237721" y="3171"/>
                </a:lnTo>
                <a:lnTo>
                  <a:pt x="1242219" y="4492"/>
                </a:lnTo>
                <a:lnTo>
                  <a:pt x="1246717" y="5813"/>
                </a:lnTo>
                <a:lnTo>
                  <a:pt x="1251215" y="7663"/>
                </a:lnTo>
                <a:lnTo>
                  <a:pt x="1255448" y="9777"/>
                </a:lnTo>
                <a:lnTo>
                  <a:pt x="1259417" y="11626"/>
                </a:lnTo>
                <a:lnTo>
                  <a:pt x="1263651" y="14005"/>
                </a:lnTo>
                <a:lnTo>
                  <a:pt x="1267355" y="16647"/>
                </a:lnTo>
                <a:lnTo>
                  <a:pt x="1271059" y="19289"/>
                </a:lnTo>
                <a:lnTo>
                  <a:pt x="1274763" y="21932"/>
                </a:lnTo>
                <a:lnTo>
                  <a:pt x="1278203" y="25367"/>
                </a:lnTo>
                <a:lnTo>
                  <a:pt x="1281642" y="28538"/>
                </a:lnTo>
                <a:lnTo>
                  <a:pt x="1285082" y="31708"/>
                </a:lnTo>
                <a:lnTo>
                  <a:pt x="1287728" y="35144"/>
                </a:lnTo>
                <a:lnTo>
                  <a:pt x="1290638" y="38843"/>
                </a:lnTo>
                <a:lnTo>
                  <a:pt x="1293284" y="42542"/>
                </a:lnTo>
                <a:lnTo>
                  <a:pt x="1295930" y="46242"/>
                </a:lnTo>
                <a:lnTo>
                  <a:pt x="1298311" y="50469"/>
                </a:lnTo>
                <a:lnTo>
                  <a:pt x="1300163" y="54697"/>
                </a:lnTo>
                <a:lnTo>
                  <a:pt x="1302280" y="58661"/>
                </a:lnTo>
                <a:lnTo>
                  <a:pt x="1304132" y="63153"/>
                </a:lnTo>
                <a:lnTo>
                  <a:pt x="1305455" y="67645"/>
                </a:lnTo>
                <a:lnTo>
                  <a:pt x="1307042" y="72401"/>
                </a:lnTo>
                <a:lnTo>
                  <a:pt x="1307836" y="76893"/>
                </a:lnTo>
                <a:lnTo>
                  <a:pt x="1308630" y="81649"/>
                </a:lnTo>
                <a:lnTo>
                  <a:pt x="1309159" y="86406"/>
                </a:lnTo>
                <a:lnTo>
                  <a:pt x="1309688" y="91162"/>
                </a:lnTo>
                <a:lnTo>
                  <a:pt x="1309688" y="95918"/>
                </a:lnTo>
                <a:lnTo>
                  <a:pt x="1309688" y="404813"/>
                </a:lnTo>
                <a:lnTo>
                  <a:pt x="1303338" y="404020"/>
                </a:lnTo>
                <a:lnTo>
                  <a:pt x="1297253" y="403492"/>
                </a:lnTo>
                <a:lnTo>
                  <a:pt x="1290638" y="402699"/>
                </a:lnTo>
                <a:lnTo>
                  <a:pt x="1284288" y="402699"/>
                </a:lnTo>
                <a:lnTo>
                  <a:pt x="1117600" y="402699"/>
                </a:lnTo>
                <a:lnTo>
                  <a:pt x="1117600" y="95918"/>
                </a:lnTo>
                <a:lnTo>
                  <a:pt x="1117865" y="91162"/>
                </a:lnTo>
                <a:lnTo>
                  <a:pt x="1118129" y="86406"/>
                </a:lnTo>
                <a:lnTo>
                  <a:pt x="1118658" y="81649"/>
                </a:lnTo>
                <a:lnTo>
                  <a:pt x="1119717" y="76893"/>
                </a:lnTo>
                <a:lnTo>
                  <a:pt x="1120775" y="72401"/>
                </a:lnTo>
                <a:lnTo>
                  <a:pt x="1121833" y="67645"/>
                </a:lnTo>
                <a:lnTo>
                  <a:pt x="1123686" y="63153"/>
                </a:lnTo>
                <a:lnTo>
                  <a:pt x="1125008" y="58661"/>
                </a:lnTo>
                <a:lnTo>
                  <a:pt x="1127125" y="54697"/>
                </a:lnTo>
                <a:lnTo>
                  <a:pt x="1129242" y="50469"/>
                </a:lnTo>
                <a:lnTo>
                  <a:pt x="1131623" y="46242"/>
                </a:lnTo>
                <a:lnTo>
                  <a:pt x="1134004" y="42542"/>
                </a:lnTo>
                <a:lnTo>
                  <a:pt x="1136650" y="38843"/>
                </a:lnTo>
                <a:lnTo>
                  <a:pt x="1139561" y="35144"/>
                </a:lnTo>
                <a:lnTo>
                  <a:pt x="1142736" y="31708"/>
                </a:lnTo>
                <a:lnTo>
                  <a:pt x="1145911" y="28538"/>
                </a:lnTo>
                <a:lnTo>
                  <a:pt x="1149086" y="25367"/>
                </a:lnTo>
                <a:lnTo>
                  <a:pt x="1152525" y="21932"/>
                </a:lnTo>
                <a:lnTo>
                  <a:pt x="1156229" y="19289"/>
                </a:lnTo>
                <a:lnTo>
                  <a:pt x="1160198" y="16647"/>
                </a:lnTo>
                <a:lnTo>
                  <a:pt x="1163902" y="14005"/>
                </a:lnTo>
                <a:lnTo>
                  <a:pt x="1167871" y="11626"/>
                </a:lnTo>
                <a:lnTo>
                  <a:pt x="1172369" y="9777"/>
                </a:lnTo>
                <a:lnTo>
                  <a:pt x="1176338" y="7663"/>
                </a:lnTo>
                <a:lnTo>
                  <a:pt x="1180571" y="5813"/>
                </a:lnTo>
                <a:lnTo>
                  <a:pt x="1185334" y="4492"/>
                </a:lnTo>
                <a:lnTo>
                  <a:pt x="1189832" y="3171"/>
                </a:lnTo>
                <a:lnTo>
                  <a:pt x="1194594" y="2114"/>
                </a:lnTo>
                <a:lnTo>
                  <a:pt x="1199092" y="1321"/>
                </a:lnTo>
                <a:lnTo>
                  <a:pt x="1204119" y="793"/>
                </a:lnTo>
                <a:lnTo>
                  <a:pt x="1208882" y="528"/>
                </a:lnTo>
                <a:lnTo>
                  <a:pt x="1213909" y="0"/>
                </a:lnTo>
                <a:close/>
                <a:moveTo>
                  <a:pt x="975519" y="0"/>
                </a:moveTo>
                <a:lnTo>
                  <a:pt x="980546" y="529"/>
                </a:lnTo>
                <a:lnTo>
                  <a:pt x="985573" y="794"/>
                </a:lnTo>
                <a:lnTo>
                  <a:pt x="990071" y="1323"/>
                </a:lnTo>
                <a:lnTo>
                  <a:pt x="995098" y="2118"/>
                </a:lnTo>
                <a:lnTo>
                  <a:pt x="999596" y="3177"/>
                </a:lnTo>
                <a:lnTo>
                  <a:pt x="1004094" y="4500"/>
                </a:lnTo>
                <a:lnTo>
                  <a:pt x="1008592" y="5824"/>
                </a:lnTo>
                <a:lnTo>
                  <a:pt x="1012825" y="7677"/>
                </a:lnTo>
                <a:lnTo>
                  <a:pt x="1017323" y="9795"/>
                </a:lnTo>
                <a:lnTo>
                  <a:pt x="1021292" y="11648"/>
                </a:lnTo>
                <a:lnTo>
                  <a:pt x="1025261" y="14030"/>
                </a:lnTo>
                <a:lnTo>
                  <a:pt x="1029230" y="16678"/>
                </a:lnTo>
                <a:lnTo>
                  <a:pt x="1032934" y="19325"/>
                </a:lnTo>
                <a:lnTo>
                  <a:pt x="1036638" y="21972"/>
                </a:lnTo>
                <a:lnTo>
                  <a:pt x="1040078" y="25413"/>
                </a:lnTo>
                <a:lnTo>
                  <a:pt x="1043517" y="28590"/>
                </a:lnTo>
                <a:lnTo>
                  <a:pt x="1046692" y="31767"/>
                </a:lnTo>
                <a:lnTo>
                  <a:pt x="1049603" y="35208"/>
                </a:lnTo>
                <a:lnTo>
                  <a:pt x="1052513" y="38914"/>
                </a:lnTo>
                <a:lnTo>
                  <a:pt x="1055159" y="42621"/>
                </a:lnTo>
                <a:lnTo>
                  <a:pt x="1057805" y="46327"/>
                </a:lnTo>
                <a:lnTo>
                  <a:pt x="1059921" y="50562"/>
                </a:lnTo>
                <a:lnTo>
                  <a:pt x="1062038" y="54798"/>
                </a:lnTo>
                <a:lnTo>
                  <a:pt x="1064155" y="58769"/>
                </a:lnTo>
                <a:lnTo>
                  <a:pt x="1065742" y="63269"/>
                </a:lnTo>
                <a:lnTo>
                  <a:pt x="1067330" y="67769"/>
                </a:lnTo>
                <a:lnTo>
                  <a:pt x="1068653" y="72534"/>
                </a:lnTo>
                <a:lnTo>
                  <a:pt x="1069446" y="77035"/>
                </a:lnTo>
                <a:lnTo>
                  <a:pt x="1070505" y="81800"/>
                </a:lnTo>
                <a:lnTo>
                  <a:pt x="1071034" y="86565"/>
                </a:lnTo>
                <a:lnTo>
                  <a:pt x="1071563" y="91330"/>
                </a:lnTo>
                <a:lnTo>
                  <a:pt x="1071563" y="96095"/>
                </a:lnTo>
                <a:lnTo>
                  <a:pt x="1071563" y="404499"/>
                </a:lnTo>
                <a:lnTo>
                  <a:pt x="1065742" y="405028"/>
                </a:lnTo>
                <a:lnTo>
                  <a:pt x="1060451" y="405823"/>
                </a:lnTo>
                <a:lnTo>
                  <a:pt x="1054894" y="406617"/>
                </a:lnTo>
                <a:lnTo>
                  <a:pt x="1049338" y="407940"/>
                </a:lnTo>
                <a:lnTo>
                  <a:pt x="1043782" y="408999"/>
                </a:lnTo>
                <a:lnTo>
                  <a:pt x="1038490" y="410588"/>
                </a:lnTo>
                <a:lnTo>
                  <a:pt x="1033198" y="412176"/>
                </a:lnTo>
                <a:lnTo>
                  <a:pt x="1027907" y="414029"/>
                </a:lnTo>
                <a:lnTo>
                  <a:pt x="1017588" y="418000"/>
                </a:lnTo>
                <a:lnTo>
                  <a:pt x="1007798" y="422500"/>
                </a:lnTo>
                <a:lnTo>
                  <a:pt x="998273" y="427795"/>
                </a:lnTo>
                <a:lnTo>
                  <a:pt x="989013" y="433619"/>
                </a:lnTo>
                <a:lnTo>
                  <a:pt x="980017" y="439707"/>
                </a:lnTo>
                <a:lnTo>
                  <a:pt x="971550" y="446590"/>
                </a:lnTo>
                <a:lnTo>
                  <a:pt x="963877" y="453738"/>
                </a:lnTo>
                <a:lnTo>
                  <a:pt x="956204" y="461680"/>
                </a:lnTo>
                <a:lnTo>
                  <a:pt x="949060" y="469622"/>
                </a:lnTo>
                <a:lnTo>
                  <a:pt x="942446" y="478357"/>
                </a:lnTo>
                <a:lnTo>
                  <a:pt x="936360" y="487358"/>
                </a:lnTo>
                <a:lnTo>
                  <a:pt x="930804" y="496888"/>
                </a:lnTo>
                <a:lnTo>
                  <a:pt x="925248" y="493447"/>
                </a:lnTo>
                <a:lnTo>
                  <a:pt x="919956" y="490005"/>
                </a:lnTo>
                <a:lnTo>
                  <a:pt x="914929" y="486299"/>
                </a:lnTo>
                <a:lnTo>
                  <a:pt x="910167" y="481799"/>
                </a:lnTo>
                <a:lnTo>
                  <a:pt x="905404" y="477299"/>
                </a:lnTo>
                <a:lnTo>
                  <a:pt x="901435" y="472533"/>
                </a:lnTo>
                <a:lnTo>
                  <a:pt x="897202" y="467504"/>
                </a:lnTo>
                <a:lnTo>
                  <a:pt x="893762" y="462209"/>
                </a:lnTo>
                <a:lnTo>
                  <a:pt x="890587" y="456385"/>
                </a:lnTo>
                <a:lnTo>
                  <a:pt x="887677" y="450561"/>
                </a:lnTo>
                <a:lnTo>
                  <a:pt x="885296" y="444472"/>
                </a:lnTo>
                <a:lnTo>
                  <a:pt x="883179" y="438648"/>
                </a:lnTo>
                <a:lnTo>
                  <a:pt x="881592" y="431766"/>
                </a:lnTo>
                <a:lnTo>
                  <a:pt x="880533" y="425412"/>
                </a:lnTo>
                <a:lnTo>
                  <a:pt x="879739" y="418529"/>
                </a:lnTo>
                <a:lnTo>
                  <a:pt x="879475" y="411911"/>
                </a:lnTo>
                <a:lnTo>
                  <a:pt x="879475" y="96095"/>
                </a:lnTo>
                <a:lnTo>
                  <a:pt x="879739" y="91330"/>
                </a:lnTo>
                <a:lnTo>
                  <a:pt x="880004" y="86565"/>
                </a:lnTo>
                <a:lnTo>
                  <a:pt x="880533" y="81800"/>
                </a:lnTo>
                <a:lnTo>
                  <a:pt x="881327" y="77035"/>
                </a:lnTo>
                <a:lnTo>
                  <a:pt x="882650" y="72534"/>
                </a:lnTo>
                <a:lnTo>
                  <a:pt x="883708" y="67769"/>
                </a:lnTo>
                <a:lnTo>
                  <a:pt x="885560" y="63269"/>
                </a:lnTo>
                <a:lnTo>
                  <a:pt x="887148" y="58769"/>
                </a:lnTo>
                <a:lnTo>
                  <a:pt x="889000" y="54798"/>
                </a:lnTo>
                <a:lnTo>
                  <a:pt x="891381" y="50562"/>
                </a:lnTo>
                <a:lnTo>
                  <a:pt x="893498" y="46327"/>
                </a:lnTo>
                <a:lnTo>
                  <a:pt x="895879" y="42621"/>
                </a:lnTo>
                <a:lnTo>
                  <a:pt x="898790" y="38914"/>
                </a:lnTo>
                <a:lnTo>
                  <a:pt x="901435" y="35208"/>
                </a:lnTo>
                <a:lnTo>
                  <a:pt x="904610" y="31767"/>
                </a:lnTo>
                <a:lnTo>
                  <a:pt x="907785" y="28590"/>
                </a:lnTo>
                <a:lnTo>
                  <a:pt x="910960" y="25413"/>
                </a:lnTo>
                <a:lnTo>
                  <a:pt x="914400" y="21972"/>
                </a:lnTo>
                <a:lnTo>
                  <a:pt x="918104" y="19325"/>
                </a:lnTo>
                <a:lnTo>
                  <a:pt x="921808" y="16678"/>
                </a:lnTo>
                <a:lnTo>
                  <a:pt x="926042" y="14030"/>
                </a:lnTo>
                <a:lnTo>
                  <a:pt x="929746" y="11648"/>
                </a:lnTo>
                <a:lnTo>
                  <a:pt x="933979" y="9795"/>
                </a:lnTo>
                <a:lnTo>
                  <a:pt x="937948" y="7677"/>
                </a:lnTo>
                <a:lnTo>
                  <a:pt x="942710" y="5824"/>
                </a:lnTo>
                <a:lnTo>
                  <a:pt x="946944" y="4500"/>
                </a:lnTo>
                <a:lnTo>
                  <a:pt x="951706" y="3177"/>
                </a:lnTo>
                <a:lnTo>
                  <a:pt x="956204" y="2118"/>
                </a:lnTo>
                <a:lnTo>
                  <a:pt x="960967" y="1323"/>
                </a:lnTo>
                <a:lnTo>
                  <a:pt x="965730" y="794"/>
                </a:lnTo>
                <a:lnTo>
                  <a:pt x="970757" y="529"/>
                </a:lnTo>
                <a:lnTo>
                  <a:pt x="975519" y="0"/>
                </a:lnTo>
                <a:close/>
                <a:moveTo>
                  <a:pt x="735674" y="0"/>
                </a:moveTo>
                <a:lnTo>
                  <a:pt x="740708" y="529"/>
                </a:lnTo>
                <a:lnTo>
                  <a:pt x="745478" y="794"/>
                </a:lnTo>
                <a:lnTo>
                  <a:pt x="750512" y="1323"/>
                </a:lnTo>
                <a:lnTo>
                  <a:pt x="755016" y="2118"/>
                </a:lnTo>
                <a:lnTo>
                  <a:pt x="759785" y="3177"/>
                </a:lnTo>
                <a:lnTo>
                  <a:pt x="764289" y="4500"/>
                </a:lnTo>
                <a:lnTo>
                  <a:pt x="768793" y="5824"/>
                </a:lnTo>
                <a:lnTo>
                  <a:pt x="773032" y="7677"/>
                </a:lnTo>
                <a:lnTo>
                  <a:pt x="777271" y="9795"/>
                </a:lnTo>
                <a:lnTo>
                  <a:pt x="781511" y="11648"/>
                </a:lnTo>
                <a:lnTo>
                  <a:pt x="785485" y="14030"/>
                </a:lnTo>
                <a:lnTo>
                  <a:pt x="789459" y="16677"/>
                </a:lnTo>
                <a:lnTo>
                  <a:pt x="793433" y="19325"/>
                </a:lnTo>
                <a:lnTo>
                  <a:pt x="796878" y="21972"/>
                </a:lnTo>
                <a:lnTo>
                  <a:pt x="800322" y="25413"/>
                </a:lnTo>
                <a:lnTo>
                  <a:pt x="803766" y="28590"/>
                </a:lnTo>
                <a:lnTo>
                  <a:pt x="806946" y="31766"/>
                </a:lnTo>
                <a:lnTo>
                  <a:pt x="809860" y="35208"/>
                </a:lnTo>
                <a:lnTo>
                  <a:pt x="812775" y="38914"/>
                </a:lnTo>
                <a:lnTo>
                  <a:pt x="815424" y="42620"/>
                </a:lnTo>
                <a:lnTo>
                  <a:pt x="817809" y="46326"/>
                </a:lnTo>
                <a:lnTo>
                  <a:pt x="820193" y="50562"/>
                </a:lnTo>
                <a:lnTo>
                  <a:pt x="822313" y="54797"/>
                </a:lnTo>
                <a:lnTo>
                  <a:pt x="824167" y="58768"/>
                </a:lnTo>
                <a:lnTo>
                  <a:pt x="826022" y="63268"/>
                </a:lnTo>
                <a:lnTo>
                  <a:pt x="827347" y="67769"/>
                </a:lnTo>
                <a:lnTo>
                  <a:pt x="828936" y="72533"/>
                </a:lnTo>
                <a:lnTo>
                  <a:pt x="829731" y="77034"/>
                </a:lnTo>
                <a:lnTo>
                  <a:pt x="830526" y="81799"/>
                </a:lnTo>
                <a:lnTo>
                  <a:pt x="831586" y="86564"/>
                </a:lnTo>
                <a:lnTo>
                  <a:pt x="831851" y="91329"/>
                </a:lnTo>
                <a:lnTo>
                  <a:pt x="831851" y="96094"/>
                </a:lnTo>
                <a:lnTo>
                  <a:pt x="831851" y="411906"/>
                </a:lnTo>
                <a:lnTo>
                  <a:pt x="831851" y="416936"/>
                </a:lnTo>
                <a:lnTo>
                  <a:pt x="831586" y="421701"/>
                </a:lnTo>
                <a:lnTo>
                  <a:pt x="830526" y="426466"/>
                </a:lnTo>
                <a:lnTo>
                  <a:pt x="829731" y="431231"/>
                </a:lnTo>
                <a:lnTo>
                  <a:pt x="828936" y="435996"/>
                </a:lnTo>
                <a:lnTo>
                  <a:pt x="827347" y="440231"/>
                </a:lnTo>
                <a:lnTo>
                  <a:pt x="826022" y="444996"/>
                </a:lnTo>
                <a:lnTo>
                  <a:pt x="824167" y="449232"/>
                </a:lnTo>
                <a:lnTo>
                  <a:pt x="822313" y="453468"/>
                </a:lnTo>
                <a:lnTo>
                  <a:pt x="820193" y="457703"/>
                </a:lnTo>
                <a:lnTo>
                  <a:pt x="817809" y="461674"/>
                </a:lnTo>
                <a:lnTo>
                  <a:pt x="815424" y="465380"/>
                </a:lnTo>
                <a:lnTo>
                  <a:pt x="812775" y="469086"/>
                </a:lnTo>
                <a:lnTo>
                  <a:pt x="809860" y="473057"/>
                </a:lnTo>
                <a:lnTo>
                  <a:pt x="806946" y="476498"/>
                </a:lnTo>
                <a:lnTo>
                  <a:pt x="803766" y="479940"/>
                </a:lnTo>
                <a:lnTo>
                  <a:pt x="800322" y="483116"/>
                </a:lnTo>
                <a:lnTo>
                  <a:pt x="796878" y="486028"/>
                </a:lnTo>
                <a:lnTo>
                  <a:pt x="793433" y="488940"/>
                </a:lnTo>
                <a:lnTo>
                  <a:pt x="789459" y="491323"/>
                </a:lnTo>
                <a:lnTo>
                  <a:pt x="785485" y="493970"/>
                </a:lnTo>
                <a:lnTo>
                  <a:pt x="781511" y="496352"/>
                </a:lnTo>
                <a:lnTo>
                  <a:pt x="777271" y="498470"/>
                </a:lnTo>
                <a:lnTo>
                  <a:pt x="773032" y="500323"/>
                </a:lnTo>
                <a:lnTo>
                  <a:pt x="768793" y="502176"/>
                </a:lnTo>
                <a:lnTo>
                  <a:pt x="764289" y="503500"/>
                </a:lnTo>
                <a:lnTo>
                  <a:pt x="759785" y="504823"/>
                </a:lnTo>
                <a:lnTo>
                  <a:pt x="755016" y="505882"/>
                </a:lnTo>
                <a:lnTo>
                  <a:pt x="750512" y="506677"/>
                </a:lnTo>
                <a:lnTo>
                  <a:pt x="745478" y="507471"/>
                </a:lnTo>
                <a:lnTo>
                  <a:pt x="740708" y="508000"/>
                </a:lnTo>
                <a:lnTo>
                  <a:pt x="735674" y="508000"/>
                </a:lnTo>
                <a:lnTo>
                  <a:pt x="730905" y="508000"/>
                </a:lnTo>
                <a:lnTo>
                  <a:pt x="725871" y="507471"/>
                </a:lnTo>
                <a:lnTo>
                  <a:pt x="721367" y="506677"/>
                </a:lnTo>
                <a:lnTo>
                  <a:pt x="716333" y="505882"/>
                </a:lnTo>
                <a:lnTo>
                  <a:pt x="711564" y="504823"/>
                </a:lnTo>
                <a:lnTo>
                  <a:pt x="707060" y="503500"/>
                </a:lnTo>
                <a:lnTo>
                  <a:pt x="702821" y="502176"/>
                </a:lnTo>
                <a:lnTo>
                  <a:pt x="698317" y="500323"/>
                </a:lnTo>
                <a:lnTo>
                  <a:pt x="694077" y="498470"/>
                </a:lnTo>
                <a:lnTo>
                  <a:pt x="690103" y="496352"/>
                </a:lnTo>
                <a:lnTo>
                  <a:pt x="685864" y="493970"/>
                </a:lnTo>
                <a:lnTo>
                  <a:pt x="681890" y="491323"/>
                </a:lnTo>
                <a:lnTo>
                  <a:pt x="678180" y="488940"/>
                </a:lnTo>
                <a:lnTo>
                  <a:pt x="674736" y="486028"/>
                </a:lnTo>
                <a:lnTo>
                  <a:pt x="671292" y="483116"/>
                </a:lnTo>
                <a:lnTo>
                  <a:pt x="667583" y="479940"/>
                </a:lnTo>
                <a:lnTo>
                  <a:pt x="664403" y="476498"/>
                </a:lnTo>
                <a:lnTo>
                  <a:pt x="661754" y="473057"/>
                </a:lnTo>
                <a:lnTo>
                  <a:pt x="658839" y="469086"/>
                </a:lnTo>
                <a:lnTo>
                  <a:pt x="655925" y="465380"/>
                </a:lnTo>
                <a:lnTo>
                  <a:pt x="653540" y="461674"/>
                </a:lnTo>
                <a:lnTo>
                  <a:pt x="651156" y="457703"/>
                </a:lnTo>
                <a:lnTo>
                  <a:pt x="648771" y="453468"/>
                </a:lnTo>
                <a:lnTo>
                  <a:pt x="647181" y="449232"/>
                </a:lnTo>
                <a:lnTo>
                  <a:pt x="645327" y="444996"/>
                </a:lnTo>
                <a:lnTo>
                  <a:pt x="643737" y="440231"/>
                </a:lnTo>
                <a:lnTo>
                  <a:pt x="642412" y="435996"/>
                </a:lnTo>
                <a:lnTo>
                  <a:pt x="641353" y="431231"/>
                </a:lnTo>
                <a:lnTo>
                  <a:pt x="640558" y="426466"/>
                </a:lnTo>
                <a:lnTo>
                  <a:pt x="640028" y="421701"/>
                </a:lnTo>
                <a:lnTo>
                  <a:pt x="639763" y="416936"/>
                </a:lnTo>
                <a:lnTo>
                  <a:pt x="639763" y="411906"/>
                </a:lnTo>
                <a:lnTo>
                  <a:pt x="639763" y="198805"/>
                </a:lnTo>
                <a:lnTo>
                  <a:pt x="639763" y="96094"/>
                </a:lnTo>
                <a:lnTo>
                  <a:pt x="639763" y="91329"/>
                </a:lnTo>
                <a:lnTo>
                  <a:pt x="640028" y="86564"/>
                </a:lnTo>
                <a:lnTo>
                  <a:pt x="640558" y="81799"/>
                </a:lnTo>
                <a:lnTo>
                  <a:pt x="641353" y="77034"/>
                </a:lnTo>
                <a:lnTo>
                  <a:pt x="642412" y="72533"/>
                </a:lnTo>
                <a:lnTo>
                  <a:pt x="643737" y="67769"/>
                </a:lnTo>
                <a:lnTo>
                  <a:pt x="645327" y="63268"/>
                </a:lnTo>
                <a:lnTo>
                  <a:pt x="647181" y="58768"/>
                </a:lnTo>
                <a:lnTo>
                  <a:pt x="648771" y="54797"/>
                </a:lnTo>
                <a:lnTo>
                  <a:pt x="651156" y="50562"/>
                </a:lnTo>
                <a:lnTo>
                  <a:pt x="653540" y="46326"/>
                </a:lnTo>
                <a:lnTo>
                  <a:pt x="655925" y="42620"/>
                </a:lnTo>
                <a:lnTo>
                  <a:pt x="658839" y="38914"/>
                </a:lnTo>
                <a:lnTo>
                  <a:pt x="661754" y="35208"/>
                </a:lnTo>
                <a:lnTo>
                  <a:pt x="664403" y="31766"/>
                </a:lnTo>
                <a:lnTo>
                  <a:pt x="667583" y="28590"/>
                </a:lnTo>
                <a:lnTo>
                  <a:pt x="671292" y="25413"/>
                </a:lnTo>
                <a:lnTo>
                  <a:pt x="674736" y="21972"/>
                </a:lnTo>
                <a:lnTo>
                  <a:pt x="678180" y="19325"/>
                </a:lnTo>
                <a:lnTo>
                  <a:pt x="681890" y="16677"/>
                </a:lnTo>
                <a:lnTo>
                  <a:pt x="685864" y="14030"/>
                </a:lnTo>
                <a:lnTo>
                  <a:pt x="690103" y="11648"/>
                </a:lnTo>
                <a:lnTo>
                  <a:pt x="694077" y="9795"/>
                </a:lnTo>
                <a:lnTo>
                  <a:pt x="698317" y="7677"/>
                </a:lnTo>
                <a:lnTo>
                  <a:pt x="702821" y="5824"/>
                </a:lnTo>
                <a:lnTo>
                  <a:pt x="707060" y="4500"/>
                </a:lnTo>
                <a:lnTo>
                  <a:pt x="711564" y="3177"/>
                </a:lnTo>
                <a:lnTo>
                  <a:pt x="716333" y="2118"/>
                </a:lnTo>
                <a:lnTo>
                  <a:pt x="721367" y="1323"/>
                </a:lnTo>
                <a:lnTo>
                  <a:pt x="725871" y="794"/>
                </a:lnTo>
                <a:lnTo>
                  <a:pt x="730905" y="529"/>
                </a:lnTo>
                <a:lnTo>
                  <a:pt x="73567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203218" y="5124450"/>
            <a:ext cx="1078386" cy="754870"/>
          </a:xfrm>
          <a:custGeom>
            <a:avLst/>
            <a:gdLst/>
            <a:ahLst/>
            <a:cxnLst/>
            <a:rect l="0" t="0" r="r" b="b"/>
            <a:pathLst>
              <a:path w="5226050" h="3657600">
                <a:moveTo>
                  <a:pt x="3327400" y="1387475"/>
                </a:moveTo>
                <a:lnTo>
                  <a:pt x="3327400" y="1631950"/>
                </a:lnTo>
                <a:lnTo>
                  <a:pt x="3092450" y="1631950"/>
                </a:lnTo>
                <a:lnTo>
                  <a:pt x="3092450" y="1622425"/>
                </a:lnTo>
                <a:lnTo>
                  <a:pt x="3327400" y="1387475"/>
                </a:lnTo>
                <a:close/>
                <a:moveTo>
                  <a:pt x="3648075" y="1212850"/>
                </a:moveTo>
                <a:lnTo>
                  <a:pt x="3886200" y="1212850"/>
                </a:lnTo>
                <a:lnTo>
                  <a:pt x="3886200" y="1631950"/>
                </a:lnTo>
                <a:lnTo>
                  <a:pt x="3648075" y="1631950"/>
                </a:lnTo>
                <a:lnTo>
                  <a:pt x="3648075" y="1212850"/>
                </a:lnTo>
                <a:close/>
                <a:moveTo>
                  <a:pt x="3498850" y="1212850"/>
                </a:moveTo>
                <a:lnTo>
                  <a:pt x="3606800" y="1212850"/>
                </a:lnTo>
                <a:lnTo>
                  <a:pt x="3606800" y="1631950"/>
                </a:lnTo>
                <a:lnTo>
                  <a:pt x="3368675" y="1631950"/>
                </a:lnTo>
                <a:lnTo>
                  <a:pt x="3368675" y="1343025"/>
                </a:lnTo>
                <a:lnTo>
                  <a:pt x="3498850" y="1212850"/>
                </a:lnTo>
                <a:close/>
                <a:moveTo>
                  <a:pt x="2470150" y="1060450"/>
                </a:moveTo>
                <a:lnTo>
                  <a:pt x="2489200" y="1060450"/>
                </a:lnTo>
                <a:lnTo>
                  <a:pt x="2511425" y="1060450"/>
                </a:lnTo>
                <a:lnTo>
                  <a:pt x="2530475" y="1066800"/>
                </a:lnTo>
                <a:lnTo>
                  <a:pt x="2549525" y="1076325"/>
                </a:lnTo>
                <a:lnTo>
                  <a:pt x="2565400" y="1089025"/>
                </a:lnTo>
                <a:lnTo>
                  <a:pt x="2578100" y="1104900"/>
                </a:lnTo>
                <a:lnTo>
                  <a:pt x="2590800" y="1123950"/>
                </a:lnTo>
                <a:lnTo>
                  <a:pt x="2597150" y="1143000"/>
                </a:lnTo>
                <a:lnTo>
                  <a:pt x="2600325" y="1165225"/>
                </a:lnTo>
                <a:lnTo>
                  <a:pt x="2597150" y="1187450"/>
                </a:lnTo>
                <a:lnTo>
                  <a:pt x="2590800" y="1206500"/>
                </a:lnTo>
                <a:lnTo>
                  <a:pt x="2581275" y="1225550"/>
                </a:lnTo>
                <a:lnTo>
                  <a:pt x="2568575" y="1241425"/>
                </a:lnTo>
                <a:lnTo>
                  <a:pt x="2552700" y="1254125"/>
                </a:lnTo>
                <a:lnTo>
                  <a:pt x="2533650" y="1266825"/>
                </a:lnTo>
                <a:lnTo>
                  <a:pt x="2514600" y="1273175"/>
                </a:lnTo>
                <a:lnTo>
                  <a:pt x="1568371" y="1588585"/>
                </a:lnTo>
                <a:lnTo>
                  <a:pt x="1470025" y="2333625"/>
                </a:lnTo>
                <a:lnTo>
                  <a:pt x="1463675" y="2362200"/>
                </a:lnTo>
                <a:lnTo>
                  <a:pt x="1457325" y="2387600"/>
                </a:lnTo>
                <a:lnTo>
                  <a:pt x="1444625" y="2409825"/>
                </a:lnTo>
                <a:lnTo>
                  <a:pt x="1441450" y="2414588"/>
                </a:lnTo>
                <a:lnTo>
                  <a:pt x="1441450" y="3508375"/>
                </a:lnTo>
                <a:lnTo>
                  <a:pt x="1438275" y="3536950"/>
                </a:lnTo>
                <a:lnTo>
                  <a:pt x="1431925" y="3565525"/>
                </a:lnTo>
                <a:lnTo>
                  <a:pt x="1416050" y="3590925"/>
                </a:lnTo>
                <a:lnTo>
                  <a:pt x="1400175" y="3613150"/>
                </a:lnTo>
                <a:lnTo>
                  <a:pt x="1377950" y="3632200"/>
                </a:lnTo>
                <a:lnTo>
                  <a:pt x="1352550" y="3644900"/>
                </a:lnTo>
                <a:lnTo>
                  <a:pt x="1323975" y="3654425"/>
                </a:lnTo>
                <a:lnTo>
                  <a:pt x="1292225" y="3657600"/>
                </a:lnTo>
                <a:lnTo>
                  <a:pt x="1263650" y="3654425"/>
                </a:lnTo>
                <a:lnTo>
                  <a:pt x="1235075" y="3644900"/>
                </a:lnTo>
                <a:lnTo>
                  <a:pt x="1209675" y="3632200"/>
                </a:lnTo>
                <a:lnTo>
                  <a:pt x="1187450" y="3613150"/>
                </a:lnTo>
                <a:lnTo>
                  <a:pt x="1168400" y="3590925"/>
                </a:lnTo>
                <a:lnTo>
                  <a:pt x="1155700" y="3565525"/>
                </a:lnTo>
                <a:lnTo>
                  <a:pt x="1146175" y="3536950"/>
                </a:lnTo>
                <a:lnTo>
                  <a:pt x="1143000" y="3508375"/>
                </a:lnTo>
                <a:lnTo>
                  <a:pt x="1143000" y="2473801"/>
                </a:lnTo>
                <a:lnTo>
                  <a:pt x="1139825" y="2473325"/>
                </a:lnTo>
                <a:lnTo>
                  <a:pt x="1031875" y="2459831"/>
                </a:lnTo>
                <a:lnTo>
                  <a:pt x="1031875" y="3508375"/>
                </a:lnTo>
                <a:lnTo>
                  <a:pt x="1028700" y="3536950"/>
                </a:lnTo>
                <a:lnTo>
                  <a:pt x="1019175" y="3565525"/>
                </a:lnTo>
                <a:lnTo>
                  <a:pt x="1006475" y="3590925"/>
                </a:lnTo>
                <a:lnTo>
                  <a:pt x="987425" y="3613150"/>
                </a:lnTo>
                <a:lnTo>
                  <a:pt x="965200" y="3632200"/>
                </a:lnTo>
                <a:lnTo>
                  <a:pt x="939800" y="3644900"/>
                </a:lnTo>
                <a:lnTo>
                  <a:pt x="911225" y="3654425"/>
                </a:lnTo>
                <a:lnTo>
                  <a:pt x="882650" y="3657600"/>
                </a:lnTo>
                <a:lnTo>
                  <a:pt x="850900" y="3654425"/>
                </a:lnTo>
                <a:lnTo>
                  <a:pt x="822325" y="3644900"/>
                </a:lnTo>
                <a:lnTo>
                  <a:pt x="796925" y="3632200"/>
                </a:lnTo>
                <a:lnTo>
                  <a:pt x="774700" y="3613150"/>
                </a:lnTo>
                <a:lnTo>
                  <a:pt x="755650" y="3590925"/>
                </a:lnTo>
                <a:lnTo>
                  <a:pt x="742950" y="3565525"/>
                </a:lnTo>
                <a:lnTo>
                  <a:pt x="733425" y="3536950"/>
                </a:lnTo>
                <a:lnTo>
                  <a:pt x="730250" y="3508375"/>
                </a:lnTo>
                <a:lnTo>
                  <a:pt x="730250" y="2397125"/>
                </a:lnTo>
                <a:lnTo>
                  <a:pt x="733425" y="2368550"/>
                </a:lnTo>
                <a:lnTo>
                  <a:pt x="742950" y="2339975"/>
                </a:lnTo>
                <a:lnTo>
                  <a:pt x="743744" y="2338388"/>
                </a:lnTo>
                <a:lnTo>
                  <a:pt x="742950" y="2336800"/>
                </a:lnTo>
                <a:lnTo>
                  <a:pt x="736600" y="2314575"/>
                </a:lnTo>
                <a:lnTo>
                  <a:pt x="730250" y="2292350"/>
                </a:lnTo>
                <a:lnTo>
                  <a:pt x="730250" y="2263775"/>
                </a:lnTo>
                <a:lnTo>
                  <a:pt x="733425" y="2235200"/>
                </a:lnTo>
                <a:lnTo>
                  <a:pt x="825831" y="1545236"/>
                </a:lnTo>
                <a:lnTo>
                  <a:pt x="679450" y="1892300"/>
                </a:lnTo>
                <a:lnTo>
                  <a:pt x="669925" y="1911350"/>
                </a:lnTo>
                <a:lnTo>
                  <a:pt x="669217" y="1912766"/>
                </a:lnTo>
                <a:lnTo>
                  <a:pt x="666750" y="1917700"/>
                </a:lnTo>
                <a:lnTo>
                  <a:pt x="657225" y="1936750"/>
                </a:lnTo>
                <a:lnTo>
                  <a:pt x="641350" y="1952625"/>
                </a:lnTo>
                <a:lnTo>
                  <a:pt x="625475" y="1962150"/>
                </a:lnTo>
                <a:lnTo>
                  <a:pt x="606425" y="1971675"/>
                </a:lnTo>
                <a:lnTo>
                  <a:pt x="584200" y="1974850"/>
                </a:lnTo>
                <a:lnTo>
                  <a:pt x="561975" y="1974850"/>
                </a:lnTo>
                <a:lnTo>
                  <a:pt x="542925" y="1971675"/>
                </a:lnTo>
                <a:lnTo>
                  <a:pt x="76200" y="1774825"/>
                </a:lnTo>
                <a:lnTo>
                  <a:pt x="57150" y="1765300"/>
                </a:lnTo>
                <a:lnTo>
                  <a:pt x="38100" y="1752600"/>
                </a:lnTo>
                <a:lnTo>
                  <a:pt x="25400" y="1739900"/>
                </a:lnTo>
                <a:lnTo>
                  <a:pt x="12700" y="1720850"/>
                </a:lnTo>
                <a:lnTo>
                  <a:pt x="3175" y="1704975"/>
                </a:lnTo>
                <a:lnTo>
                  <a:pt x="0" y="1682750"/>
                </a:lnTo>
                <a:lnTo>
                  <a:pt x="0" y="1660525"/>
                </a:lnTo>
                <a:lnTo>
                  <a:pt x="3175" y="1641475"/>
                </a:lnTo>
                <a:lnTo>
                  <a:pt x="12700" y="1619250"/>
                </a:lnTo>
                <a:lnTo>
                  <a:pt x="22225" y="1603375"/>
                </a:lnTo>
                <a:lnTo>
                  <a:pt x="38100" y="1587500"/>
                </a:lnTo>
                <a:lnTo>
                  <a:pt x="53975" y="1574800"/>
                </a:lnTo>
                <a:lnTo>
                  <a:pt x="73025" y="1568450"/>
                </a:lnTo>
                <a:lnTo>
                  <a:pt x="95250" y="1562100"/>
                </a:lnTo>
                <a:lnTo>
                  <a:pt x="114300" y="1562100"/>
                </a:lnTo>
                <a:lnTo>
                  <a:pt x="136525" y="1568450"/>
                </a:lnTo>
                <a:lnTo>
                  <a:pt x="516862" y="1728864"/>
                </a:lnTo>
                <a:lnTo>
                  <a:pt x="669925" y="1368425"/>
                </a:lnTo>
                <a:lnTo>
                  <a:pt x="679450" y="1346200"/>
                </a:lnTo>
                <a:lnTo>
                  <a:pt x="688975" y="1330325"/>
                </a:lnTo>
                <a:lnTo>
                  <a:pt x="704850" y="1314450"/>
                </a:lnTo>
                <a:lnTo>
                  <a:pt x="714375" y="1304925"/>
                </a:lnTo>
                <a:lnTo>
                  <a:pt x="730250" y="1295400"/>
                </a:lnTo>
                <a:lnTo>
                  <a:pt x="746125" y="1285875"/>
                </a:lnTo>
                <a:lnTo>
                  <a:pt x="787400" y="1273175"/>
                </a:lnTo>
                <a:lnTo>
                  <a:pt x="831850" y="1260475"/>
                </a:lnTo>
                <a:lnTo>
                  <a:pt x="882650" y="1254125"/>
                </a:lnTo>
                <a:lnTo>
                  <a:pt x="936625" y="1250950"/>
                </a:lnTo>
                <a:lnTo>
                  <a:pt x="990600" y="1250950"/>
                </a:lnTo>
                <a:lnTo>
                  <a:pt x="1092200" y="1250950"/>
                </a:lnTo>
                <a:lnTo>
                  <a:pt x="1171575" y="1260475"/>
                </a:lnTo>
                <a:lnTo>
                  <a:pt x="1301750" y="1276350"/>
                </a:lnTo>
                <a:lnTo>
                  <a:pt x="1377950" y="1289050"/>
                </a:lnTo>
                <a:lnTo>
                  <a:pt x="1473200" y="1311275"/>
                </a:lnTo>
                <a:lnTo>
                  <a:pt x="1524000" y="1323975"/>
                </a:lnTo>
                <a:lnTo>
                  <a:pt x="1571625" y="1339850"/>
                </a:lnTo>
                <a:lnTo>
                  <a:pt x="1604727" y="1351672"/>
                </a:lnTo>
                <a:lnTo>
                  <a:pt x="2470150" y="1060450"/>
                </a:lnTo>
                <a:close/>
                <a:moveTo>
                  <a:pt x="4162425" y="914400"/>
                </a:moveTo>
                <a:lnTo>
                  <a:pt x="4162425" y="1631950"/>
                </a:lnTo>
                <a:lnTo>
                  <a:pt x="3924300" y="1631950"/>
                </a:lnTo>
                <a:lnTo>
                  <a:pt x="3924300" y="1168400"/>
                </a:lnTo>
                <a:lnTo>
                  <a:pt x="4162425" y="914400"/>
                </a:lnTo>
                <a:close/>
                <a:moveTo>
                  <a:pt x="1193800" y="593725"/>
                </a:moveTo>
                <a:lnTo>
                  <a:pt x="1228725" y="596900"/>
                </a:lnTo>
                <a:lnTo>
                  <a:pt x="1260475" y="603250"/>
                </a:lnTo>
                <a:lnTo>
                  <a:pt x="1289050" y="612775"/>
                </a:lnTo>
                <a:lnTo>
                  <a:pt x="1317625" y="625475"/>
                </a:lnTo>
                <a:lnTo>
                  <a:pt x="1346200" y="638175"/>
                </a:lnTo>
                <a:lnTo>
                  <a:pt x="1371600" y="657225"/>
                </a:lnTo>
                <a:lnTo>
                  <a:pt x="1397000" y="676275"/>
                </a:lnTo>
                <a:lnTo>
                  <a:pt x="1419225" y="698500"/>
                </a:lnTo>
                <a:lnTo>
                  <a:pt x="1438275" y="720725"/>
                </a:lnTo>
                <a:lnTo>
                  <a:pt x="1454150" y="746125"/>
                </a:lnTo>
                <a:lnTo>
                  <a:pt x="1470025" y="771525"/>
                </a:lnTo>
                <a:lnTo>
                  <a:pt x="1482725" y="800100"/>
                </a:lnTo>
                <a:lnTo>
                  <a:pt x="1492250" y="828675"/>
                </a:lnTo>
                <a:lnTo>
                  <a:pt x="1498600" y="860425"/>
                </a:lnTo>
                <a:lnTo>
                  <a:pt x="1501775" y="892175"/>
                </a:lnTo>
                <a:lnTo>
                  <a:pt x="1501775" y="923925"/>
                </a:lnTo>
                <a:lnTo>
                  <a:pt x="1498600" y="955675"/>
                </a:lnTo>
                <a:lnTo>
                  <a:pt x="1495425" y="987425"/>
                </a:lnTo>
                <a:lnTo>
                  <a:pt x="1485900" y="1019175"/>
                </a:lnTo>
                <a:lnTo>
                  <a:pt x="1473200" y="1047750"/>
                </a:lnTo>
                <a:lnTo>
                  <a:pt x="1457325" y="1073150"/>
                </a:lnTo>
                <a:lnTo>
                  <a:pt x="1441450" y="1101725"/>
                </a:lnTo>
                <a:lnTo>
                  <a:pt x="1422400" y="1123950"/>
                </a:lnTo>
                <a:lnTo>
                  <a:pt x="1400175" y="1146175"/>
                </a:lnTo>
                <a:lnTo>
                  <a:pt x="1377950" y="1165225"/>
                </a:lnTo>
                <a:lnTo>
                  <a:pt x="1352550" y="1184275"/>
                </a:lnTo>
                <a:lnTo>
                  <a:pt x="1327150" y="1196975"/>
                </a:lnTo>
                <a:lnTo>
                  <a:pt x="1298575" y="1209675"/>
                </a:lnTo>
                <a:lnTo>
                  <a:pt x="1270000" y="1219200"/>
                </a:lnTo>
                <a:lnTo>
                  <a:pt x="1238250" y="1225550"/>
                </a:lnTo>
                <a:lnTo>
                  <a:pt x="1206500" y="1228725"/>
                </a:lnTo>
                <a:lnTo>
                  <a:pt x="1174750" y="1231900"/>
                </a:lnTo>
                <a:lnTo>
                  <a:pt x="1143000" y="1228725"/>
                </a:lnTo>
                <a:lnTo>
                  <a:pt x="1111250" y="1222375"/>
                </a:lnTo>
                <a:lnTo>
                  <a:pt x="1079500" y="1212850"/>
                </a:lnTo>
                <a:lnTo>
                  <a:pt x="1050925" y="1200150"/>
                </a:lnTo>
                <a:lnTo>
                  <a:pt x="1022350" y="1187450"/>
                </a:lnTo>
                <a:lnTo>
                  <a:pt x="996950" y="1168400"/>
                </a:lnTo>
                <a:lnTo>
                  <a:pt x="974725" y="1149350"/>
                </a:lnTo>
                <a:lnTo>
                  <a:pt x="952500" y="1130300"/>
                </a:lnTo>
                <a:lnTo>
                  <a:pt x="933450" y="1104900"/>
                </a:lnTo>
                <a:lnTo>
                  <a:pt x="914400" y="1079500"/>
                </a:lnTo>
                <a:lnTo>
                  <a:pt x="901700" y="1054100"/>
                </a:lnTo>
                <a:lnTo>
                  <a:pt x="889000" y="1025525"/>
                </a:lnTo>
                <a:lnTo>
                  <a:pt x="879475" y="996950"/>
                </a:lnTo>
                <a:lnTo>
                  <a:pt x="873125" y="965200"/>
                </a:lnTo>
                <a:lnTo>
                  <a:pt x="866775" y="936625"/>
                </a:lnTo>
                <a:lnTo>
                  <a:pt x="866775" y="904875"/>
                </a:lnTo>
                <a:lnTo>
                  <a:pt x="869950" y="869950"/>
                </a:lnTo>
                <a:lnTo>
                  <a:pt x="876300" y="838200"/>
                </a:lnTo>
                <a:lnTo>
                  <a:pt x="885825" y="809625"/>
                </a:lnTo>
                <a:lnTo>
                  <a:pt x="895350" y="777875"/>
                </a:lnTo>
                <a:lnTo>
                  <a:pt x="911225" y="752475"/>
                </a:lnTo>
                <a:lnTo>
                  <a:pt x="927100" y="727075"/>
                </a:lnTo>
                <a:lnTo>
                  <a:pt x="946150" y="701675"/>
                </a:lnTo>
                <a:lnTo>
                  <a:pt x="968375" y="679450"/>
                </a:lnTo>
                <a:lnTo>
                  <a:pt x="990600" y="660400"/>
                </a:lnTo>
                <a:lnTo>
                  <a:pt x="1016000" y="644525"/>
                </a:lnTo>
                <a:lnTo>
                  <a:pt x="1044575" y="628650"/>
                </a:lnTo>
                <a:lnTo>
                  <a:pt x="1073150" y="615950"/>
                </a:lnTo>
                <a:lnTo>
                  <a:pt x="1101725" y="606425"/>
                </a:lnTo>
                <a:lnTo>
                  <a:pt x="1130300" y="600075"/>
                </a:lnTo>
                <a:lnTo>
                  <a:pt x="1162050" y="596900"/>
                </a:lnTo>
                <a:lnTo>
                  <a:pt x="1193800" y="593725"/>
                </a:lnTo>
                <a:close/>
                <a:moveTo>
                  <a:pt x="3930650" y="523875"/>
                </a:moveTo>
                <a:lnTo>
                  <a:pt x="4273550" y="523875"/>
                </a:lnTo>
                <a:lnTo>
                  <a:pt x="4289425" y="527050"/>
                </a:lnTo>
                <a:lnTo>
                  <a:pt x="4295775" y="527050"/>
                </a:lnTo>
                <a:lnTo>
                  <a:pt x="4302125" y="530225"/>
                </a:lnTo>
                <a:lnTo>
                  <a:pt x="4311650" y="533400"/>
                </a:lnTo>
                <a:lnTo>
                  <a:pt x="4318000" y="536575"/>
                </a:lnTo>
                <a:lnTo>
                  <a:pt x="4327525" y="546100"/>
                </a:lnTo>
                <a:lnTo>
                  <a:pt x="4337050" y="558800"/>
                </a:lnTo>
                <a:lnTo>
                  <a:pt x="4340225" y="565150"/>
                </a:lnTo>
                <a:lnTo>
                  <a:pt x="4343400" y="571500"/>
                </a:lnTo>
                <a:lnTo>
                  <a:pt x="4346575" y="581025"/>
                </a:lnTo>
                <a:lnTo>
                  <a:pt x="4349750" y="587375"/>
                </a:lnTo>
                <a:lnTo>
                  <a:pt x="4349750" y="603250"/>
                </a:lnTo>
                <a:lnTo>
                  <a:pt x="4349750" y="908050"/>
                </a:lnTo>
                <a:lnTo>
                  <a:pt x="4349750" y="920750"/>
                </a:lnTo>
                <a:lnTo>
                  <a:pt x="4343400" y="936625"/>
                </a:lnTo>
                <a:lnTo>
                  <a:pt x="4337050" y="949325"/>
                </a:lnTo>
                <a:lnTo>
                  <a:pt x="4327525" y="962025"/>
                </a:lnTo>
                <a:lnTo>
                  <a:pt x="4318000" y="971550"/>
                </a:lnTo>
                <a:lnTo>
                  <a:pt x="4305300" y="977900"/>
                </a:lnTo>
                <a:lnTo>
                  <a:pt x="4289425" y="981075"/>
                </a:lnTo>
                <a:lnTo>
                  <a:pt x="4273550" y="984250"/>
                </a:lnTo>
                <a:lnTo>
                  <a:pt x="4257675" y="981075"/>
                </a:lnTo>
                <a:lnTo>
                  <a:pt x="4244975" y="977900"/>
                </a:lnTo>
                <a:lnTo>
                  <a:pt x="4229100" y="971550"/>
                </a:lnTo>
                <a:lnTo>
                  <a:pt x="4219575" y="962025"/>
                </a:lnTo>
                <a:lnTo>
                  <a:pt x="4210050" y="949325"/>
                </a:lnTo>
                <a:lnTo>
                  <a:pt x="4203700" y="936625"/>
                </a:lnTo>
                <a:lnTo>
                  <a:pt x="4197350" y="920750"/>
                </a:lnTo>
                <a:lnTo>
                  <a:pt x="4197350" y="908050"/>
                </a:lnTo>
                <a:lnTo>
                  <a:pt x="4197350" y="787400"/>
                </a:lnTo>
                <a:lnTo>
                  <a:pt x="3873500" y="1127125"/>
                </a:lnTo>
                <a:lnTo>
                  <a:pt x="3863975" y="1136650"/>
                </a:lnTo>
                <a:lnTo>
                  <a:pt x="3851275" y="1146175"/>
                </a:lnTo>
                <a:lnTo>
                  <a:pt x="3838575" y="1152525"/>
                </a:lnTo>
                <a:lnTo>
                  <a:pt x="3825875" y="1158875"/>
                </a:lnTo>
                <a:lnTo>
                  <a:pt x="3813175" y="1158875"/>
                </a:lnTo>
                <a:lnTo>
                  <a:pt x="3810000" y="1158875"/>
                </a:lnTo>
                <a:lnTo>
                  <a:pt x="3806825" y="1158875"/>
                </a:lnTo>
                <a:lnTo>
                  <a:pt x="3473450" y="1162050"/>
                </a:lnTo>
                <a:lnTo>
                  <a:pt x="3022600" y="1612900"/>
                </a:lnTo>
                <a:lnTo>
                  <a:pt x="3009900" y="1622425"/>
                </a:lnTo>
                <a:lnTo>
                  <a:pt x="2997200" y="1628775"/>
                </a:lnTo>
                <a:lnTo>
                  <a:pt x="2981325" y="1631950"/>
                </a:lnTo>
                <a:lnTo>
                  <a:pt x="2968625" y="1635125"/>
                </a:lnTo>
                <a:lnTo>
                  <a:pt x="2952750" y="1631950"/>
                </a:lnTo>
                <a:lnTo>
                  <a:pt x="2940050" y="1628775"/>
                </a:lnTo>
                <a:lnTo>
                  <a:pt x="2924175" y="1622425"/>
                </a:lnTo>
                <a:lnTo>
                  <a:pt x="2914650" y="1612900"/>
                </a:lnTo>
                <a:lnTo>
                  <a:pt x="2901950" y="1600200"/>
                </a:lnTo>
                <a:lnTo>
                  <a:pt x="2895600" y="1587500"/>
                </a:lnTo>
                <a:lnTo>
                  <a:pt x="2892425" y="1571625"/>
                </a:lnTo>
                <a:lnTo>
                  <a:pt x="2889250" y="1555750"/>
                </a:lnTo>
                <a:lnTo>
                  <a:pt x="2892425" y="1543050"/>
                </a:lnTo>
                <a:lnTo>
                  <a:pt x="2895600" y="1527175"/>
                </a:lnTo>
                <a:lnTo>
                  <a:pt x="2901950" y="1514475"/>
                </a:lnTo>
                <a:lnTo>
                  <a:pt x="2914650" y="1501775"/>
                </a:lnTo>
                <a:lnTo>
                  <a:pt x="3371850" y="1044575"/>
                </a:lnTo>
                <a:lnTo>
                  <a:pt x="3381375" y="1031875"/>
                </a:lnTo>
                <a:lnTo>
                  <a:pt x="3394075" y="1019175"/>
                </a:lnTo>
                <a:lnTo>
                  <a:pt x="3409950" y="1012825"/>
                </a:lnTo>
                <a:lnTo>
                  <a:pt x="3425825" y="1009650"/>
                </a:lnTo>
                <a:lnTo>
                  <a:pt x="3435350" y="1006475"/>
                </a:lnTo>
                <a:lnTo>
                  <a:pt x="3438525" y="1006475"/>
                </a:lnTo>
                <a:lnTo>
                  <a:pt x="3441700" y="1006475"/>
                </a:lnTo>
                <a:lnTo>
                  <a:pt x="3775075" y="1006475"/>
                </a:lnTo>
                <a:lnTo>
                  <a:pt x="4086225" y="679450"/>
                </a:lnTo>
                <a:lnTo>
                  <a:pt x="3930650" y="679450"/>
                </a:lnTo>
                <a:lnTo>
                  <a:pt x="3914775" y="676275"/>
                </a:lnTo>
                <a:lnTo>
                  <a:pt x="3902075" y="673100"/>
                </a:lnTo>
                <a:lnTo>
                  <a:pt x="3886200" y="666750"/>
                </a:lnTo>
                <a:lnTo>
                  <a:pt x="3876675" y="657225"/>
                </a:lnTo>
                <a:lnTo>
                  <a:pt x="3867150" y="644525"/>
                </a:lnTo>
                <a:lnTo>
                  <a:pt x="3860800" y="631825"/>
                </a:lnTo>
                <a:lnTo>
                  <a:pt x="3854450" y="615950"/>
                </a:lnTo>
                <a:lnTo>
                  <a:pt x="3854450" y="603250"/>
                </a:lnTo>
                <a:lnTo>
                  <a:pt x="3854450" y="587375"/>
                </a:lnTo>
                <a:lnTo>
                  <a:pt x="3860800" y="571500"/>
                </a:lnTo>
                <a:lnTo>
                  <a:pt x="3867150" y="558800"/>
                </a:lnTo>
                <a:lnTo>
                  <a:pt x="3876675" y="546100"/>
                </a:lnTo>
                <a:lnTo>
                  <a:pt x="3886200" y="536575"/>
                </a:lnTo>
                <a:lnTo>
                  <a:pt x="3902075" y="530225"/>
                </a:lnTo>
                <a:lnTo>
                  <a:pt x="3914775" y="527050"/>
                </a:lnTo>
                <a:lnTo>
                  <a:pt x="3930650" y="523875"/>
                </a:lnTo>
                <a:close/>
                <a:moveTo>
                  <a:pt x="3302000" y="285750"/>
                </a:moveTo>
                <a:lnTo>
                  <a:pt x="3333750" y="317500"/>
                </a:lnTo>
                <a:lnTo>
                  <a:pt x="2622550" y="1104900"/>
                </a:lnTo>
                <a:lnTo>
                  <a:pt x="2543175" y="1028700"/>
                </a:lnTo>
                <a:lnTo>
                  <a:pt x="3302000" y="285750"/>
                </a:lnTo>
                <a:close/>
                <a:moveTo>
                  <a:pt x="2543175" y="0"/>
                </a:moveTo>
                <a:lnTo>
                  <a:pt x="4841875" y="0"/>
                </a:lnTo>
                <a:lnTo>
                  <a:pt x="4879975" y="3175"/>
                </a:lnTo>
                <a:lnTo>
                  <a:pt x="4918075" y="6350"/>
                </a:lnTo>
                <a:lnTo>
                  <a:pt x="4956175" y="15875"/>
                </a:lnTo>
                <a:lnTo>
                  <a:pt x="4991100" y="28575"/>
                </a:lnTo>
                <a:lnTo>
                  <a:pt x="5026025" y="47625"/>
                </a:lnTo>
                <a:lnTo>
                  <a:pt x="5057775" y="66675"/>
                </a:lnTo>
                <a:lnTo>
                  <a:pt x="5086350" y="88900"/>
                </a:lnTo>
                <a:lnTo>
                  <a:pt x="5111750" y="111125"/>
                </a:lnTo>
                <a:lnTo>
                  <a:pt x="5137150" y="139700"/>
                </a:lnTo>
                <a:lnTo>
                  <a:pt x="5159375" y="168275"/>
                </a:lnTo>
                <a:lnTo>
                  <a:pt x="5178425" y="200025"/>
                </a:lnTo>
                <a:lnTo>
                  <a:pt x="5194300" y="234950"/>
                </a:lnTo>
                <a:lnTo>
                  <a:pt x="5207000" y="269875"/>
                </a:lnTo>
                <a:lnTo>
                  <a:pt x="5216525" y="304800"/>
                </a:lnTo>
                <a:lnTo>
                  <a:pt x="5222875" y="342900"/>
                </a:lnTo>
                <a:lnTo>
                  <a:pt x="5226050" y="384175"/>
                </a:lnTo>
                <a:lnTo>
                  <a:pt x="5226050" y="1739900"/>
                </a:lnTo>
                <a:lnTo>
                  <a:pt x="5222875" y="1778000"/>
                </a:lnTo>
                <a:lnTo>
                  <a:pt x="5216525" y="1816100"/>
                </a:lnTo>
                <a:lnTo>
                  <a:pt x="5207000" y="1854200"/>
                </a:lnTo>
                <a:lnTo>
                  <a:pt x="5194300" y="1889125"/>
                </a:lnTo>
                <a:lnTo>
                  <a:pt x="5178425" y="1920875"/>
                </a:lnTo>
                <a:lnTo>
                  <a:pt x="5159375" y="1952625"/>
                </a:lnTo>
                <a:lnTo>
                  <a:pt x="5137150" y="1984375"/>
                </a:lnTo>
                <a:lnTo>
                  <a:pt x="5111750" y="2009775"/>
                </a:lnTo>
                <a:lnTo>
                  <a:pt x="5086350" y="2035175"/>
                </a:lnTo>
                <a:lnTo>
                  <a:pt x="5057775" y="2057400"/>
                </a:lnTo>
                <a:lnTo>
                  <a:pt x="5026025" y="2076450"/>
                </a:lnTo>
                <a:lnTo>
                  <a:pt x="4991100" y="2092325"/>
                </a:lnTo>
                <a:lnTo>
                  <a:pt x="4956175" y="2105025"/>
                </a:lnTo>
                <a:lnTo>
                  <a:pt x="4918075" y="2114550"/>
                </a:lnTo>
                <a:lnTo>
                  <a:pt x="4879975" y="2120900"/>
                </a:lnTo>
                <a:lnTo>
                  <a:pt x="4841875" y="2120900"/>
                </a:lnTo>
                <a:lnTo>
                  <a:pt x="2543175" y="2120900"/>
                </a:lnTo>
                <a:lnTo>
                  <a:pt x="2505075" y="2120900"/>
                </a:lnTo>
                <a:lnTo>
                  <a:pt x="2466975" y="2114550"/>
                </a:lnTo>
                <a:lnTo>
                  <a:pt x="2428875" y="2105025"/>
                </a:lnTo>
                <a:lnTo>
                  <a:pt x="2393950" y="2092325"/>
                </a:lnTo>
                <a:lnTo>
                  <a:pt x="2362200" y="2076450"/>
                </a:lnTo>
                <a:lnTo>
                  <a:pt x="2330450" y="2057400"/>
                </a:lnTo>
                <a:lnTo>
                  <a:pt x="2298700" y="2035175"/>
                </a:lnTo>
                <a:lnTo>
                  <a:pt x="2273300" y="2009775"/>
                </a:lnTo>
                <a:lnTo>
                  <a:pt x="2247900" y="1984375"/>
                </a:lnTo>
                <a:lnTo>
                  <a:pt x="2225675" y="1952625"/>
                </a:lnTo>
                <a:lnTo>
                  <a:pt x="2206625" y="1920875"/>
                </a:lnTo>
                <a:lnTo>
                  <a:pt x="2190750" y="1889125"/>
                </a:lnTo>
                <a:lnTo>
                  <a:pt x="2178050" y="1854200"/>
                </a:lnTo>
                <a:lnTo>
                  <a:pt x="2168525" y="1816100"/>
                </a:lnTo>
                <a:lnTo>
                  <a:pt x="2162175" y="1778000"/>
                </a:lnTo>
                <a:lnTo>
                  <a:pt x="2159000" y="1739900"/>
                </a:lnTo>
                <a:lnTo>
                  <a:pt x="2159000" y="1435100"/>
                </a:lnTo>
                <a:lnTo>
                  <a:pt x="2241550" y="1406525"/>
                </a:lnTo>
                <a:lnTo>
                  <a:pt x="2324100" y="1374775"/>
                </a:lnTo>
                <a:lnTo>
                  <a:pt x="2324100" y="1739900"/>
                </a:lnTo>
                <a:lnTo>
                  <a:pt x="2324100" y="1762125"/>
                </a:lnTo>
                <a:lnTo>
                  <a:pt x="2327275" y="1784350"/>
                </a:lnTo>
                <a:lnTo>
                  <a:pt x="2333625" y="1803400"/>
                </a:lnTo>
                <a:lnTo>
                  <a:pt x="2339975" y="1825625"/>
                </a:lnTo>
                <a:lnTo>
                  <a:pt x="2349500" y="1844675"/>
                </a:lnTo>
                <a:lnTo>
                  <a:pt x="2362200" y="1863725"/>
                </a:lnTo>
                <a:lnTo>
                  <a:pt x="2374900" y="1879600"/>
                </a:lnTo>
                <a:lnTo>
                  <a:pt x="2387600" y="1895475"/>
                </a:lnTo>
                <a:lnTo>
                  <a:pt x="2403475" y="1908175"/>
                </a:lnTo>
                <a:lnTo>
                  <a:pt x="2419350" y="1920875"/>
                </a:lnTo>
                <a:lnTo>
                  <a:pt x="2438400" y="1933575"/>
                </a:lnTo>
                <a:lnTo>
                  <a:pt x="2457450" y="1943100"/>
                </a:lnTo>
                <a:lnTo>
                  <a:pt x="2476500" y="1949450"/>
                </a:lnTo>
                <a:lnTo>
                  <a:pt x="2498725" y="1955800"/>
                </a:lnTo>
                <a:lnTo>
                  <a:pt x="2520950" y="1958975"/>
                </a:lnTo>
                <a:lnTo>
                  <a:pt x="2543175" y="1958975"/>
                </a:lnTo>
                <a:lnTo>
                  <a:pt x="4841875" y="1958975"/>
                </a:lnTo>
                <a:lnTo>
                  <a:pt x="4864100" y="1958975"/>
                </a:lnTo>
                <a:lnTo>
                  <a:pt x="4886325" y="1955800"/>
                </a:lnTo>
                <a:lnTo>
                  <a:pt x="4908550" y="1949450"/>
                </a:lnTo>
                <a:lnTo>
                  <a:pt x="4927600" y="1943100"/>
                </a:lnTo>
                <a:lnTo>
                  <a:pt x="4946650" y="1933575"/>
                </a:lnTo>
                <a:lnTo>
                  <a:pt x="4965700" y="1920875"/>
                </a:lnTo>
                <a:lnTo>
                  <a:pt x="4981575" y="1908175"/>
                </a:lnTo>
                <a:lnTo>
                  <a:pt x="4997450" y="1895475"/>
                </a:lnTo>
                <a:lnTo>
                  <a:pt x="5013325" y="1879600"/>
                </a:lnTo>
                <a:lnTo>
                  <a:pt x="5026025" y="1863725"/>
                </a:lnTo>
                <a:lnTo>
                  <a:pt x="5035550" y="1844675"/>
                </a:lnTo>
                <a:lnTo>
                  <a:pt x="5045075" y="1825625"/>
                </a:lnTo>
                <a:lnTo>
                  <a:pt x="5051425" y="1803400"/>
                </a:lnTo>
                <a:lnTo>
                  <a:pt x="5057775" y="1784350"/>
                </a:lnTo>
                <a:lnTo>
                  <a:pt x="5060950" y="1762125"/>
                </a:lnTo>
                <a:lnTo>
                  <a:pt x="5060950" y="1739900"/>
                </a:lnTo>
                <a:lnTo>
                  <a:pt x="5060950" y="384175"/>
                </a:lnTo>
                <a:lnTo>
                  <a:pt x="5060950" y="361950"/>
                </a:lnTo>
                <a:lnTo>
                  <a:pt x="5057775" y="339725"/>
                </a:lnTo>
                <a:lnTo>
                  <a:pt x="5051425" y="317500"/>
                </a:lnTo>
                <a:lnTo>
                  <a:pt x="5045075" y="298450"/>
                </a:lnTo>
                <a:lnTo>
                  <a:pt x="5035550" y="279400"/>
                </a:lnTo>
                <a:lnTo>
                  <a:pt x="5026025" y="260350"/>
                </a:lnTo>
                <a:lnTo>
                  <a:pt x="5013325" y="244475"/>
                </a:lnTo>
                <a:lnTo>
                  <a:pt x="4997450" y="228600"/>
                </a:lnTo>
                <a:lnTo>
                  <a:pt x="4981575" y="212725"/>
                </a:lnTo>
                <a:lnTo>
                  <a:pt x="4965700" y="200025"/>
                </a:lnTo>
                <a:lnTo>
                  <a:pt x="4946650" y="190500"/>
                </a:lnTo>
                <a:lnTo>
                  <a:pt x="4927600" y="180975"/>
                </a:lnTo>
                <a:lnTo>
                  <a:pt x="4908550" y="171450"/>
                </a:lnTo>
                <a:lnTo>
                  <a:pt x="4886325" y="168275"/>
                </a:lnTo>
                <a:lnTo>
                  <a:pt x="4864100" y="165100"/>
                </a:lnTo>
                <a:lnTo>
                  <a:pt x="4841875" y="161925"/>
                </a:lnTo>
                <a:lnTo>
                  <a:pt x="2543175" y="161925"/>
                </a:lnTo>
                <a:lnTo>
                  <a:pt x="2520950" y="165100"/>
                </a:lnTo>
                <a:lnTo>
                  <a:pt x="2498725" y="168275"/>
                </a:lnTo>
                <a:lnTo>
                  <a:pt x="2476500" y="171450"/>
                </a:lnTo>
                <a:lnTo>
                  <a:pt x="2457450" y="180975"/>
                </a:lnTo>
                <a:lnTo>
                  <a:pt x="2438400" y="190500"/>
                </a:lnTo>
                <a:lnTo>
                  <a:pt x="2419350" y="200025"/>
                </a:lnTo>
                <a:lnTo>
                  <a:pt x="2403475" y="212725"/>
                </a:lnTo>
                <a:lnTo>
                  <a:pt x="2387600" y="228600"/>
                </a:lnTo>
                <a:lnTo>
                  <a:pt x="2374900" y="244475"/>
                </a:lnTo>
                <a:lnTo>
                  <a:pt x="2362200" y="260350"/>
                </a:lnTo>
                <a:lnTo>
                  <a:pt x="2349500" y="279400"/>
                </a:lnTo>
                <a:lnTo>
                  <a:pt x="2339975" y="298450"/>
                </a:lnTo>
                <a:lnTo>
                  <a:pt x="2333625" y="317500"/>
                </a:lnTo>
                <a:lnTo>
                  <a:pt x="2327275" y="339725"/>
                </a:lnTo>
                <a:lnTo>
                  <a:pt x="2324100" y="361950"/>
                </a:lnTo>
                <a:lnTo>
                  <a:pt x="2324100" y="384175"/>
                </a:lnTo>
                <a:lnTo>
                  <a:pt x="2324100" y="1066800"/>
                </a:lnTo>
                <a:lnTo>
                  <a:pt x="2241550" y="1089025"/>
                </a:lnTo>
                <a:lnTo>
                  <a:pt x="2159000" y="1117600"/>
                </a:lnTo>
                <a:lnTo>
                  <a:pt x="2159000" y="384175"/>
                </a:lnTo>
                <a:lnTo>
                  <a:pt x="2162175" y="342900"/>
                </a:lnTo>
                <a:lnTo>
                  <a:pt x="2168525" y="304800"/>
                </a:lnTo>
                <a:lnTo>
                  <a:pt x="2178050" y="269875"/>
                </a:lnTo>
                <a:lnTo>
                  <a:pt x="2190750" y="234950"/>
                </a:lnTo>
                <a:lnTo>
                  <a:pt x="2206625" y="200025"/>
                </a:lnTo>
                <a:lnTo>
                  <a:pt x="2225675" y="168275"/>
                </a:lnTo>
                <a:lnTo>
                  <a:pt x="2247900" y="139700"/>
                </a:lnTo>
                <a:lnTo>
                  <a:pt x="2273300" y="111125"/>
                </a:lnTo>
                <a:lnTo>
                  <a:pt x="2298700" y="88900"/>
                </a:lnTo>
                <a:lnTo>
                  <a:pt x="2330450" y="66675"/>
                </a:lnTo>
                <a:lnTo>
                  <a:pt x="2362200" y="47625"/>
                </a:lnTo>
                <a:lnTo>
                  <a:pt x="2393950" y="28575"/>
                </a:lnTo>
                <a:lnTo>
                  <a:pt x="2428875" y="15875"/>
                </a:lnTo>
                <a:lnTo>
                  <a:pt x="2466975" y="6350"/>
                </a:lnTo>
                <a:lnTo>
                  <a:pt x="2505075" y="3175"/>
                </a:lnTo>
                <a:lnTo>
                  <a:pt x="2543175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Rectangle 43"/>
          <p:cNvSpPr/>
          <p:nvPr/>
        </p:nvSpPr>
        <p:spPr bwMode="auto">
          <a:xfrm>
            <a:off x="4889746" y="3125188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43"/>
          <p:cNvSpPr/>
          <p:nvPr/>
        </p:nvSpPr>
        <p:spPr bwMode="auto">
          <a:xfrm>
            <a:off x="4889746" y="4953239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42"/>
          <p:cNvSpPr/>
          <p:nvPr/>
        </p:nvSpPr>
        <p:spPr bwMode="auto">
          <a:xfrm>
            <a:off x="3837314" y="3449413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创新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8" name="Rectangle 42"/>
          <p:cNvSpPr/>
          <p:nvPr/>
        </p:nvSpPr>
        <p:spPr bwMode="auto">
          <a:xfrm>
            <a:off x="3806678" y="5246682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渠道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517002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91301" y="2741420"/>
            <a:ext cx="1438275" cy="1949449"/>
            <a:chOff x="6591301" y="2741420"/>
            <a:chExt cx="1438275" cy="1949449"/>
          </a:xfrm>
        </p:grpSpPr>
        <p:sp>
          <p:nvSpPr>
            <p:cNvPr id="5" name="MH_Other_1"/>
            <p:cNvSpPr/>
            <p:nvPr>
              <p:custDataLst>
                <p:tags r:id="rId7"/>
              </p:custDataLst>
            </p:nvPr>
          </p:nvSpPr>
          <p:spPr>
            <a:xfrm>
              <a:off x="6591301" y="2925569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8"/>
              </p:custDataLst>
            </p:nvPr>
          </p:nvSpPr>
          <p:spPr>
            <a:xfrm>
              <a:off x="7500939" y="2741420"/>
              <a:ext cx="528637" cy="528637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6339" y="1511106"/>
            <a:ext cx="1438274" cy="3179764"/>
            <a:chOff x="6256339" y="1511106"/>
            <a:chExt cx="1438274" cy="3179764"/>
          </a:xfrm>
        </p:grpSpPr>
        <p:sp>
          <p:nvSpPr>
            <p:cNvPr id="6" name="MH_Other_2"/>
            <p:cNvSpPr/>
            <p:nvPr>
              <p:custDataLst>
                <p:tags r:id="rId5"/>
              </p:custDataLst>
            </p:nvPr>
          </p:nvSpPr>
          <p:spPr>
            <a:xfrm>
              <a:off x="6256339" y="1696845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6"/>
              </p:custDataLst>
            </p:nvPr>
          </p:nvSpPr>
          <p:spPr>
            <a:xfrm>
              <a:off x="7165975" y="1511106"/>
              <a:ext cx="528638" cy="5270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2764" y="3689156"/>
            <a:ext cx="1439862" cy="1001714"/>
            <a:chOff x="4322764" y="3689156"/>
            <a:chExt cx="1439862" cy="1001714"/>
          </a:xfrm>
        </p:grpSpPr>
        <p:sp>
          <p:nvSpPr>
            <p:cNvPr id="7" name="MH_Other_3"/>
            <p:cNvSpPr/>
            <p:nvPr>
              <p:custDataLst>
                <p:tags r:id="rId3"/>
              </p:custDataLst>
            </p:nvPr>
          </p:nvSpPr>
          <p:spPr>
            <a:xfrm flipH="1">
              <a:off x="4819651" y="3874895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4"/>
              </p:custDataLst>
            </p:nvPr>
          </p:nvSpPr>
          <p:spPr>
            <a:xfrm flipH="1">
              <a:off x="4322764" y="368915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8689" y="2321566"/>
            <a:ext cx="1358899" cy="2369303"/>
            <a:chOff x="4738689" y="2321566"/>
            <a:chExt cx="1358899" cy="2369303"/>
          </a:xfrm>
        </p:grpSpPr>
        <p:sp>
          <p:nvSpPr>
            <p:cNvPr id="8" name="MH_Other_4"/>
            <p:cNvSpPr/>
            <p:nvPr>
              <p:custDataLst>
                <p:tags r:id="rId1"/>
              </p:custDataLst>
            </p:nvPr>
          </p:nvSpPr>
          <p:spPr>
            <a:xfrm flipH="1">
              <a:off x="5154613" y="2511231"/>
              <a:ext cx="942975" cy="2179638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MH_Other_8"/>
            <p:cNvSpPr/>
            <p:nvPr>
              <p:custDataLst>
                <p:tags r:id="rId2"/>
              </p:custDataLst>
            </p:nvPr>
          </p:nvSpPr>
          <p:spPr>
            <a:xfrm flipH="1">
              <a:off x="4738689" y="232156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210176" y="4333216"/>
            <a:ext cx="1878399" cy="1878399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19738" y="4546417"/>
            <a:ext cx="1468426" cy="1468426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4"/>
          <p:cNvSpPr txBox="1"/>
          <p:nvPr/>
        </p:nvSpPr>
        <p:spPr>
          <a:xfrm>
            <a:off x="5648327" y="5035673"/>
            <a:ext cx="1101091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ectangle 43"/>
          <p:cNvSpPr/>
          <p:nvPr/>
        </p:nvSpPr>
        <p:spPr bwMode="auto">
          <a:xfrm>
            <a:off x="2027137" y="2235086"/>
            <a:ext cx="2584453" cy="66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43"/>
          <p:cNvSpPr/>
          <p:nvPr/>
        </p:nvSpPr>
        <p:spPr bwMode="auto">
          <a:xfrm>
            <a:off x="1981200" y="3689156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43"/>
          <p:cNvSpPr/>
          <p:nvPr/>
        </p:nvSpPr>
        <p:spPr bwMode="auto">
          <a:xfrm>
            <a:off x="7957945" y="1184991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43"/>
          <p:cNvSpPr/>
          <p:nvPr/>
        </p:nvSpPr>
        <p:spPr bwMode="auto">
          <a:xfrm>
            <a:off x="8472295" y="2604139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落地推广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1" name="KSO_Shape"/>
          <p:cNvSpPr/>
          <p:nvPr/>
        </p:nvSpPr>
        <p:spPr bwMode="auto">
          <a:xfrm>
            <a:off x="1681276" y="3059629"/>
            <a:ext cx="2014591" cy="199444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" y="-1"/>
            <a:ext cx="12191121" cy="6850744"/>
          </a:xfrm>
          <a:prstGeom prst="rect">
            <a:avLst/>
          </a:prstGeom>
        </p:spPr>
      </p:pic>
      <p:sp>
        <p:nvSpPr>
          <p:cNvPr id="42" name="矩形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-152400" y="-7257"/>
            <a:ext cx="349408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68286" y="1784350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464155" y="1784350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53475" y="3715716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924341" y="4674964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953475" y="5510297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64155" y="371384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椭圆 1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4155" y="4671106"/>
            <a:ext cx="582984" cy="58298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1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38338" y="315007"/>
            <a:ext cx="44640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FFFFF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CON</a:t>
            </a:r>
            <a:r>
              <a:rPr lang="en-US" altLang="zh-CN" sz="6000" dirty="0">
                <a:solidFill>
                  <a:srgbClr val="3F3F3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TENTS</a:t>
            </a:r>
            <a:endParaRPr lang="zh-CN" altLang="en-US" sz="6000" dirty="0">
              <a:solidFill>
                <a:srgbClr val="3F3F3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8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07456" y="1767251"/>
            <a:ext cx="292916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70680" y="2762249"/>
            <a:ext cx="3700234" cy="5572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82783" y="5506924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05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19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97672" y="2737817"/>
            <a:ext cx="254873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482783" y="275499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3674939" y="3698936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3674939" y="4665353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674939" y="5485919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1" animBg="1"/>
      <p:bldP spid="43" grpId="1" animBg="1"/>
      <p:bldP spid="57" grpId="0" animBg="1"/>
      <p:bldP spid="58" grpId="0" animBg="1"/>
      <p:bldP spid="59" grpId="0" animBg="1"/>
      <p:bldP spid="45" grpId="0" animBg="1"/>
      <p:bldP spid="46" grpId="0" animBg="1"/>
      <p:bldP spid="48" grpId="1"/>
      <p:bldP spid="54" grpId="0" animBg="1"/>
      <p:bldP spid="53" grpId="0" animBg="1"/>
      <p:bldP spid="52" grpId="0"/>
      <p:bldP spid="44" grpId="0" animBg="1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-55827" y="38100"/>
            <a:ext cx="12266877" cy="6825573"/>
          </a:xfrm>
          <a:custGeom>
            <a:avLst/>
            <a:gdLst>
              <a:gd name="connsiteX0" fmla="*/ 0 w 9486900"/>
              <a:gd name="connsiteY0" fmla="*/ 1676400 h 6076950"/>
              <a:gd name="connsiteX1" fmla="*/ 9486900 w 9486900"/>
              <a:gd name="connsiteY1" fmla="*/ 0 h 6076950"/>
              <a:gd name="connsiteX2" fmla="*/ 9486900 w 9486900"/>
              <a:gd name="connsiteY2" fmla="*/ 4876800 h 6076950"/>
              <a:gd name="connsiteX3" fmla="*/ 8401050 w 9486900"/>
              <a:gd name="connsiteY3" fmla="*/ 4610100 h 6076950"/>
              <a:gd name="connsiteX4" fmla="*/ 38100 w 9486900"/>
              <a:gd name="connsiteY4" fmla="*/ 6076950 h 6076950"/>
              <a:gd name="connsiteX5" fmla="*/ 38100 w 9486900"/>
              <a:gd name="connsiteY5" fmla="*/ 1714500 h 6076950"/>
              <a:gd name="connsiteX6" fmla="*/ 76200 w 9486900"/>
              <a:gd name="connsiteY6" fmla="*/ 1714500 h 6076950"/>
              <a:gd name="connsiteX7" fmla="*/ 76200 w 9486900"/>
              <a:gd name="connsiteY7" fmla="*/ 1714500 h 6076950"/>
              <a:gd name="connsiteX0-1" fmla="*/ 0 w 9516411"/>
              <a:gd name="connsiteY0-2" fmla="*/ 1676400 h 6076950"/>
              <a:gd name="connsiteX1-3" fmla="*/ 9486900 w 9516411"/>
              <a:gd name="connsiteY1-4" fmla="*/ 0 h 6076950"/>
              <a:gd name="connsiteX2-5" fmla="*/ 9516411 w 9516411"/>
              <a:gd name="connsiteY2-6" fmla="*/ 4452432 h 6076950"/>
              <a:gd name="connsiteX3-7" fmla="*/ 8401050 w 9516411"/>
              <a:gd name="connsiteY3-8" fmla="*/ 4610100 h 6076950"/>
              <a:gd name="connsiteX4-9" fmla="*/ 38100 w 9516411"/>
              <a:gd name="connsiteY4-10" fmla="*/ 6076950 h 6076950"/>
              <a:gd name="connsiteX5-11" fmla="*/ 38100 w 9516411"/>
              <a:gd name="connsiteY5-12" fmla="*/ 1714500 h 6076950"/>
              <a:gd name="connsiteX6-13" fmla="*/ 76200 w 9516411"/>
              <a:gd name="connsiteY6-14" fmla="*/ 1714500 h 6076950"/>
              <a:gd name="connsiteX7-15" fmla="*/ 76200 w 9516411"/>
              <a:gd name="connsiteY7-16" fmla="*/ 1714500 h 6076950"/>
              <a:gd name="connsiteX0-17" fmla="*/ 0 w 9501609"/>
              <a:gd name="connsiteY0-18" fmla="*/ 1676400 h 6183853"/>
              <a:gd name="connsiteX1-19" fmla="*/ 9486900 w 9501609"/>
              <a:gd name="connsiteY1-20" fmla="*/ 0 h 6183853"/>
              <a:gd name="connsiteX2-21" fmla="*/ 9501609 w 9501609"/>
              <a:gd name="connsiteY2-22" fmla="*/ 6183853 h 6183853"/>
              <a:gd name="connsiteX3-23" fmla="*/ 8401050 w 9501609"/>
              <a:gd name="connsiteY3-24" fmla="*/ 4610100 h 6183853"/>
              <a:gd name="connsiteX4-25" fmla="*/ 38100 w 9501609"/>
              <a:gd name="connsiteY4-26" fmla="*/ 6076950 h 6183853"/>
              <a:gd name="connsiteX5-27" fmla="*/ 38100 w 9501609"/>
              <a:gd name="connsiteY5-28" fmla="*/ 1714500 h 6183853"/>
              <a:gd name="connsiteX6-29" fmla="*/ 76200 w 9501609"/>
              <a:gd name="connsiteY6-30" fmla="*/ 1714500 h 6183853"/>
              <a:gd name="connsiteX7-31" fmla="*/ 76200 w 9501609"/>
              <a:gd name="connsiteY7-32" fmla="*/ 1714500 h 6183853"/>
              <a:gd name="connsiteX0-33" fmla="*/ 0 w 9501609"/>
              <a:gd name="connsiteY0-34" fmla="*/ 1676400 h 6183853"/>
              <a:gd name="connsiteX1-35" fmla="*/ 9486900 w 9501609"/>
              <a:gd name="connsiteY1-36" fmla="*/ 0 h 6183853"/>
              <a:gd name="connsiteX2-37" fmla="*/ 9501609 w 9501609"/>
              <a:gd name="connsiteY2-38" fmla="*/ 6183853 h 6183853"/>
              <a:gd name="connsiteX3-39" fmla="*/ 38100 w 9501609"/>
              <a:gd name="connsiteY3-40" fmla="*/ 6076950 h 6183853"/>
              <a:gd name="connsiteX4-41" fmla="*/ 38100 w 9501609"/>
              <a:gd name="connsiteY4-42" fmla="*/ 1714500 h 6183853"/>
              <a:gd name="connsiteX5-43" fmla="*/ 76200 w 9501609"/>
              <a:gd name="connsiteY5-44" fmla="*/ 1714500 h 6183853"/>
              <a:gd name="connsiteX6-45" fmla="*/ 76200 w 9501609"/>
              <a:gd name="connsiteY6-46" fmla="*/ 1714500 h 6183853"/>
              <a:gd name="connsiteX0-47" fmla="*/ 0 w 9486900"/>
              <a:gd name="connsiteY0-48" fmla="*/ 1676400 h 6082005"/>
              <a:gd name="connsiteX1-49" fmla="*/ 9486900 w 9486900"/>
              <a:gd name="connsiteY1-50" fmla="*/ 0 h 6082005"/>
              <a:gd name="connsiteX2-51" fmla="*/ 9486807 w 9486900"/>
              <a:gd name="connsiteY2-52" fmla="*/ 6082005 h 6082005"/>
              <a:gd name="connsiteX3-53" fmla="*/ 38100 w 9486900"/>
              <a:gd name="connsiteY3-54" fmla="*/ 6076950 h 6082005"/>
              <a:gd name="connsiteX4-55" fmla="*/ 38100 w 9486900"/>
              <a:gd name="connsiteY4-56" fmla="*/ 1714500 h 6082005"/>
              <a:gd name="connsiteX5-57" fmla="*/ 76200 w 9486900"/>
              <a:gd name="connsiteY5-58" fmla="*/ 1714500 h 6082005"/>
              <a:gd name="connsiteX6-59" fmla="*/ 76200 w 9486900"/>
              <a:gd name="connsiteY6-60" fmla="*/ 1714500 h 6082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486900" h="6082005">
                <a:moveTo>
                  <a:pt x="0" y="1676400"/>
                </a:moveTo>
                <a:lnTo>
                  <a:pt x="9486900" y="0"/>
                </a:lnTo>
                <a:lnTo>
                  <a:pt x="9486807" y="6082005"/>
                </a:lnTo>
                <a:lnTo>
                  <a:pt x="38100" y="6076950"/>
                </a:lnTo>
                <a:lnTo>
                  <a:pt x="38100" y="1714500"/>
                </a:lnTo>
                <a:lnTo>
                  <a:pt x="76200" y="1714500"/>
                </a:lnTo>
                <a:lnTo>
                  <a:pt x="76200" y="1714500"/>
                </a:lnTo>
              </a:path>
            </a:pathLst>
          </a:custGeom>
          <a:blipFill>
            <a:blip r:embed="rId5"/>
            <a:srcRect/>
            <a:stretch>
              <a:fillRect l="300" t="-558" r="-629" b="-13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>
          <a:xfrm>
            <a:off x="0" y="3276601"/>
            <a:ext cx="12268200" cy="3626190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  <a:gd name="connsiteX0-9" fmla="*/ 0 w 8456738"/>
              <a:gd name="connsiteY0-10" fmla="*/ 0 h 2897739"/>
              <a:gd name="connsiteX1-11" fmla="*/ 8456738 w 8456738"/>
              <a:gd name="connsiteY1-12" fmla="*/ 2897739 h 2897739"/>
              <a:gd name="connsiteX2-13" fmla="*/ 0 w 8456738"/>
              <a:gd name="connsiteY2-14" fmla="*/ 2857500 h 2897739"/>
              <a:gd name="connsiteX3-15" fmla="*/ 0 w 8456738"/>
              <a:gd name="connsiteY3-16" fmla="*/ 0 h 2897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56738" h="2897739">
                <a:moveTo>
                  <a:pt x="0" y="0"/>
                </a:moveTo>
                <a:lnTo>
                  <a:pt x="8456738" y="2897739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2"/>
          <p:cNvSpPr/>
          <p:nvPr>
            <p:custDataLst>
              <p:tags r:id="rId3"/>
            </p:custDataLst>
          </p:nvPr>
        </p:nvSpPr>
        <p:spPr>
          <a:xfrm>
            <a:off x="7601183" y="19050"/>
            <a:ext cx="4609867" cy="1466850"/>
          </a:xfrm>
          <a:custGeom>
            <a:avLst/>
            <a:gdLst>
              <a:gd name="connsiteX0" fmla="*/ 38100 w 3733800"/>
              <a:gd name="connsiteY0" fmla="*/ 647700 h 1295400"/>
              <a:gd name="connsiteX1" fmla="*/ 3733800 w 3733800"/>
              <a:gd name="connsiteY1" fmla="*/ 0 h 1295400"/>
              <a:gd name="connsiteX2" fmla="*/ 3733800 w 3733800"/>
              <a:gd name="connsiteY2" fmla="*/ 1295400 h 1295400"/>
              <a:gd name="connsiteX3" fmla="*/ 0 w 3733800"/>
              <a:gd name="connsiteY3" fmla="*/ 704850 h 1295400"/>
              <a:gd name="connsiteX0-1" fmla="*/ 17471 w 3713171"/>
              <a:gd name="connsiteY0-2" fmla="*/ 647700 h 1295400"/>
              <a:gd name="connsiteX1-3" fmla="*/ 3713171 w 3713171"/>
              <a:gd name="connsiteY1-4" fmla="*/ 0 h 1295400"/>
              <a:gd name="connsiteX2-5" fmla="*/ 3713171 w 3713171"/>
              <a:gd name="connsiteY2-6" fmla="*/ 1295400 h 1295400"/>
              <a:gd name="connsiteX3-7" fmla="*/ 0 w 3713171"/>
              <a:gd name="connsiteY3-8" fmla="*/ 647700 h 1295400"/>
              <a:gd name="connsiteX0-9" fmla="*/ 22628 w 3718328"/>
              <a:gd name="connsiteY0-10" fmla="*/ 647700 h 1295400"/>
              <a:gd name="connsiteX1-11" fmla="*/ 3718328 w 3718328"/>
              <a:gd name="connsiteY1-12" fmla="*/ 0 h 1295400"/>
              <a:gd name="connsiteX2-13" fmla="*/ 3718328 w 3718328"/>
              <a:gd name="connsiteY2-14" fmla="*/ 1295400 h 1295400"/>
              <a:gd name="connsiteX3-15" fmla="*/ 0 w 3718328"/>
              <a:gd name="connsiteY3-16" fmla="*/ 666750 h 1295400"/>
              <a:gd name="connsiteX0-17" fmla="*/ 0 w 3726643"/>
              <a:gd name="connsiteY0-18" fmla="*/ 661987 h 1295400"/>
              <a:gd name="connsiteX1-19" fmla="*/ 3726643 w 3726643"/>
              <a:gd name="connsiteY1-20" fmla="*/ 0 h 1295400"/>
              <a:gd name="connsiteX2-21" fmla="*/ 3726643 w 3726643"/>
              <a:gd name="connsiteY2-22" fmla="*/ 1295400 h 1295400"/>
              <a:gd name="connsiteX3-23" fmla="*/ 8315 w 3726643"/>
              <a:gd name="connsiteY3-24" fmla="*/ 66675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643" h="1295400">
                <a:moveTo>
                  <a:pt x="0" y="661987"/>
                </a:moveTo>
                <a:lnTo>
                  <a:pt x="3726643" y="0"/>
                </a:lnTo>
                <a:lnTo>
                  <a:pt x="3726643" y="1295400"/>
                </a:lnTo>
                <a:lnTo>
                  <a:pt x="8315" y="666750"/>
                </a:lnTo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标题 4"/>
          <p:cNvSpPr txBox="1"/>
          <p:nvPr/>
        </p:nvSpPr>
        <p:spPr>
          <a:xfrm>
            <a:off x="1446476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产品概述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OVERVIEW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45"/>
          <p:cNvSpPr/>
          <p:nvPr/>
        </p:nvSpPr>
        <p:spPr bwMode="auto">
          <a:xfrm>
            <a:off x="9410993" y="540507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产品介绍</a:t>
            </a:r>
            <a:endParaRPr lang="en-US" altLang="zh-CN" sz="36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11" name="Rectangle 43"/>
          <p:cNvSpPr/>
          <p:nvPr/>
        </p:nvSpPr>
        <p:spPr bwMode="auto">
          <a:xfrm>
            <a:off x="332097" y="5258039"/>
            <a:ext cx="5362851" cy="159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Rectangle 45"/>
          <p:cNvSpPr/>
          <p:nvPr/>
        </p:nvSpPr>
        <p:spPr bwMode="auto">
          <a:xfrm>
            <a:off x="-378915" y="4667480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产品标题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8100" y="2044401"/>
            <a:ext cx="8405390" cy="4758201"/>
          </a:xfrm>
          <a:custGeom>
            <a:avLst/>
            <a:gdLst>
              <a:gd name="connsiteX0" fmla="*/ 0 w 6095173"/>
              <a:gd name="connsiteY0" fmla="*/ 0 h 3712864"/>
              <a:gd name="connsiteX1" fmla="*/ 6095173 w 6095173"/>
              <a:gd name="connsiteY1" fmla="*/ 0 h 3712864"/>
              <a:gd name="connsiteX2" fmla="*/ 6095173 w 6095173"/>
              <a:gd name="connsiteY2" fmla="*/ 3712864 h 3712864"/>
              <a:gd name="connsiteX3" fmla="*/ 0 w 6095173"/>
              <a:gd name="connsiteY3" fmla="*/ 3712864 h 3712864"/>
              <a:gd name="connsiteX4" fmla="*/ 0 w 6095173"/>
              <a:gd name="connsiteY4" fmla="*/ 0 h 3712864"/>
              <a:gd name="connsiteX0-1" fmla="*/ 0 w 6095173"/>
              <a:gd name="connsiteY0-2" fmla="*/ 0 h 3712864"/>
              <a:gd name="connsiteX1-3" fmla="*/ 3752023 w 6095173"/>
              <a:gd name="connsiteY1-4" fmla="*/ 57150 h 3712864"/>
              <a:gd name="connsiteX2-5" fmla="*/ 6095173 w 6095173"/>
              <a:gd name="connsiteY2-6" fmla="*/ 3712864 h 3712864"/>
              <a:gd name="connsiteX3-7" fmla="*/ 0 w 6095173"/>
              <a:gd name="connsiteY3-8" fmla="*/ 3712864 h 3712864"/>
              <a:gd name="connsiteX4-9" fmla="*/ 0 w 6095173"/>
              <a:gd name="connsiteY4-10" fmla="*/ 0 h 3712864"/>
              <a:gd name="connsiteX0-11" fmla="*/ 0 w 6095173"/>
              <a:gd name="connsiteY0-12" fmla="*/ 0 h 3712864"/>
              <a:gd name="connsiteX1-13" fmla="*/ 3738209 w 6095173"/>
              <a:gd name="connsiteY1-14" fmla="*/ 12555 h 3712864"/>
              <a:gd name="connsiteX2-15" fmla="*/ 6095173 w 6095173"/>
              <a:gd name="connsiteY2-16" fmla="*/ 3712864 h 3712864"/>
              <a:gd name="connsiteX3-17" fmla="*/ 0 w 6095173"/>
              <a:gd name="connsiteY3-18" fmla="*/ 3712864 h 3712864"/>
              <a:gd name="connsiteX4-19" fmla="*/ 0 w 6095173"/>
              <a:gd name="connsiteY4-20" fmla="*/ 0 h 3712864"/>
              <a:gd name="connsiteX0-21" fmla="*/ 0 w 6095173"/>
              <a:gd name="connsiteY0-22" fmla="*/ 0 h 3712864"/>
              <a:gd name="connsiteX1-23" fmla="*/ 3903978 w 6095173"/>
              <a:gd name="connsiteY1-24" fmla="*/ 384177 h 3712864"/>
              <a:gd name="connsiteX2-25" fmla="*/ 6095173 w 6095173"/>
              <a:gd name="connsiteY2-26" fmla="*/ 3712864 h 3712864"/>
              <a:gd name="connsiteX3-27" fmla="*/ 0 w 6095173"/>
              <a:gd name="connsiteY3-28" fmla="*/ 3712864 h 3712864"/>
              <a:gd name="connsiteX4-29" fmla="*/ 0 w 6095173"/>
              <a:gd name="connsiteY4-30" fmla="*/ 0 h 3712864"/>
              <a:gd name="connsiteX0-31" fmla="*/ 0 w 6095173"/>
              <a:gd name="connsiteY0-32" fmla="*/ 0 h 3712864"/>
              <a:gd name="connsiteX1-33" fmla="*/ 3903978 w 6095173"/>
              <a:gd name="connsiteY1-34" fmla="*/ 384177 h 3712864"/>
              <a:gd name="connsiteX2-35" fmla="*/ 6095173 w 6095173"/>
              <a:gd name="connsiteY2-36" fmla="*/ 3712864 h 3712864"/>
              <a:gd name="connsiteX3-37" fmla="*/ 0 w 6095173"/>
              <a:gd name="connsiteY3-38" fmla="*/ 3712864 h 3712864"/>
              <a:gd name="connsiteX4-39" fmla="*/ 0 w 6095173"/>
              <a:gd name="connsiteY4-40" fmla="*/ 0 h 3712864"/>
              <a:gd name="connsiteX0-41" fmla="*/ 0 w 6095173"/>
              <a:gd name="connsiteY0-42" fmla="*/ 0 h 3712864"/>
              <a:gd name="connsiteX1-43" fmla="*/ 3903978 w 6095173"/>
              <a:gd name="connsiteY1-44" fmla="*/ 384177 h 3712864"/>
              <a:gd name="connsiteX2-45" fmla="*/ 6095173 w 6095173"/>
              <a:gd name="connsiteY2-46" fmla="*/ 3712864 h 3712864"/>
              <a:gd name="connsiteX3-47" fmla="*/ 0 w 6095173"/>
              <a:gd name="connsiteY3-48" fmla="*/ 3712864 h 3712864"/>
              <a:gd name="connsiteX4-49" fmla="*/ 0 w 6095173"/>
              <a:gd name="connsiteY4-50" fmla="*/ 0 h 3712864"/>
              <a:gd name="connsiteX0-51" fmla="*/ 0 w 6095173"/>
              <a:gd name="connsiteY0-52" fmla="*/ 0 h 3712864"/>
              <a:gd name="connsiteX1-53" fmla="*/ 3945421 w 6095173"/>
              <a:gd name="connsiteY1-54" fmla="*/ 696339 h 3712864"/>
              <a:gd name="connsiteX2-55" fmla="*/ 6095173 w 6095173"/>
              <a:gd name="connsiteY2-56" fmla="*/ 3712864 h 3712864"/>
              <a:gd name="connsiteX3-57" fmla="*/ 0 w 6095173"/>
              <a:gd name="connsiteY3-58" fmla="*/ 3712864 h 3712864"/>
              <a:gd name="connsiteX4-59" fmla="*/ 0 w 6095173"/>
              <a:gd name="connsiteY4-60" fmla="*/ 0 h 3712864"/>
              <a:gd name="connsiteX0-61" fmla="*/ 0 w 6095173"/>
              <a:gd name="connsiteY0-62" fmla="*/ 0 h 3712864"/>
              <a:gd name="connsiteX1-63" fmla="*/ 3945421 w 6095173"/>
              <a:gd name="connsiteY1-64" fmla="*/ 696339 h 3712864"/>
              <a:gd name="connsiteX2-65" fmla="*/ 6095173 w 6095173"/>
              <a:gd name="connsiteY2-66" fmla="*/ 3712864 h 3712864"/>
              <a:gd name="connsiteX3-67" fmla="*/ 0 w 6095173"/>
              <a:gd name="connsiteY3-68" fmla="*/ 3712864 h 3712864"/>
              <a:gd name="connsiteX4-69" fmla="*/ 0 w 6095173"/>
              <a:gd name="connsiteY4-70" fmla="*/ 0 h 3712864"/>
              <a:gd name="connsiteX0-71" fmla="*/ 0 w 6095173"/>
              <a:gd name="connsiteY0-72" fmla="*/ 0 h 3712864"/>
              <a:gd name="connsiteX1-73" fmla="*/ 3945421 w 6095173"/>
              <a:gd name="connsiteY1-74" fmla="*/ 696339 h 3712864"/>
              <a:gd name="connsiteX2-75" fmla="*/ 6095173 w 6095173"/>
              <a:gd name="connsiteY2-76" fmla="*/ 3712864 h 3712864"/>
              <a:gd name="connsiteX3-77" fmla="*/ 0 w 6095173"/>
              <a:gd name="connsiteY3-78" fmla="*/ 3712864 h 3712864"/>
              <a:gd name="connsiteX4-79" fmla="*/ 0 w 6095173"/>
              <a:gd name="connsiteY4-80" fmla="*/ 0 h 3712864"/>
              <a:gd name="connsiteX0-81" fmla="*/ 0 w 6095173"/>
              <a:gd name="connsiteY0-82" fmla="*/ 0 h 3712864"/>
              <a:gd name="connsiteX1-83" fmla="*/ 3945421 w 6095173"/>
              <a:gd name="connsiteY1-84" fmla="*/ 696339 h 3712864"/>
              <a:gd name="connsiteX2-85" fmla="*/ 6095173 w 6095173"/>
              <a:gd name="connsiteY2-86" fmla="*/ 3712864 h 3712864"/>
              <a:gd name="connsiteX3-87" fmla="*/ 0 w 6095173"/>
              <a:gd name="connsiteY3-88" fmla="*/ 3712864 h 3712864"/>
              <a:gd name="connsiteX4-89" fmla="*/ 0 w 6095173"/>
              <a:gd name="connsiteY4-90" fmla="*/ 0 h 37128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95173" h="3712864">
                <a:moveTo>
                  <a:pt x="0" y="0"/>
                </a:moveTo>
                <a:cubicBezTo>
                  <a:pt x="1301326" y="128059"/>
                  <a:pt x="2492140" y="3415"/>
                  <a:pt x="3945421" y="696339"/>
                </a:cubicBezTo>
                <a:cubicBezTo>
                  <a:pt x="5407967" y="1805901"/>
                  <a:pt x="5682500" y="2558708"/>
                  <a:pt x="6095173" y="3712864"/>
                </a:cubicBezTo>
                <a:lnTo>
                  <a:pt x="0" y="3712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300" t="-558" r="-629" b="-13520"/>
            </a:stretch>
          </a:blipFill>
          <a:ln w="1778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产品形式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FORM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62515" y="4685680"/>
            <a:ext cx="1878399" cy="1878399"/>
            <a:chOff x="8429626" y="718899"/>
            <a:chExt cx="1878399" cy="1878399"/>
          </a:xfrm>
        </p:grpSpPr>
        <p:sp>
          <p:nvSpPr>
            <p:cNvPr id="7" name="椭圆 6"/>
            <p:cNvSpPr/>
            <p:nvPr/>
          </p:nvSpPr>
          <p:spPr>
            <a:xfrm>
              <a:off x="8429626" y="718899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8841110" y="1873583"/>
              <a:ext cx="1036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线下门店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9113803" y="1145921"/>
              <a:ext cx="536164" cy="623448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71040" y="2530056"/>
            <a:ext cx="1878399" cy="1878399"/>
            <a:chOff x="5155974" y="2205937"/>
            <a:chExt cx="1878399" cy="1878399"/>
          </a:xfrm>
        </p:grpSpPr>
        <p:sp>
          <p:nvSpPr>
            <p:cNvPr id="8" name="椭圆 7"/>
            <p:cNvSpPr/>
            <p:nvPr/>
          </p:nvSpPr>
          <p:spPr>
            <a:xfrm>
              <a:off x="5155974" y="2205937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419318" y="3283401"/>
              <a:ext cx="133131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电脑客户端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5739653" y="2613042"/>
              <a:ext cx="711040" cy="532094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62842" y="1402455"/>
            <a:ext cx="1878399" cy="1878399"/>
            <a:chOff x="1683125" y="4236736"/>
            <a:chExt cx="1878399" cy="1878399"/>
          </a:xfrm>
        </p:grpSpPr>
        <p:sp>
          <p:nvSpPr>
            <p:cNvPr id="9" name="椭圆 8"/>
            <p:cNvSpPr/>
            <p:nvPr/>
          </p:nvSpPr>
          <p:spPr>
            <a:xfrm>
              <a:off x="1683125" y="4236736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2039071" y="5250951"/>
              <a:ext cx="116650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手机</a:t>
              </a:r>
              <a:r>
                <a:rPr lang="en-US" altLang="zh-CN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2346492" y="4657100"/>
              <a:ext cx="570670" cy="481264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4" name="Rectangle 43"/>
          <p:cNvSpPr/>
          <p:nvPr/>
        </p:nvSpPr>
        <p:spPr bwMode="auto">
          <a:xfrm>
            <a:off x="3863988" y="935849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5" name="Rectangle 43"/>
          <p:cNvSpPr/>
          <p:nvPr/>
        </p:nvSpPr>
        <p:spPr bwMode="auto">
          <a:xfrm>
            <a:off x="7082421" y="2257841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6" name="Rectangle 43"/>
          <p:cNvSpPr/>
          <p:nvPr/>
        </p:nvSpPr>
        <p:spPr bwMode="auto">
          <a:xfrm>
            <a:off x="8857624" y="4408455"/>
            <a:ext cx="2804703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46" y="838"/>
            <a:ext cx="12216946" cy="685718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24946" y="0"/>
            <a:ext cx="7359196" cy="6858020"/>
          </a:xfrm>
          <a:custGeom>
            <a:avLst/>
            <a:gdLst>
              <a:gd name="connsiteX0" fmla="*/ 0 w 6139996"/>
              <a:gd name="connsiteY0" fmla="*/ 0 h 6861618"/>
              <a:gd name="connsiteX1" fmla="*/ 6139996 w 6139996"/>
              <a:gd name="connsiteY1" fmla="*/ 0 h 6861618"/>
              <a:gd name="connsiteX2" fmla="*/ 6139996 w 6139996"/>
              <a:gd name="connsiteY2" fmla="*/ 6861618 h 6861618"/>
              <a:gd name="connsiteX3" fmla="*/ 0 w 6139996"/>
              <a:gd name="connsiteY3" fmla="*/ 6861618 h 6861618"/>
              <a:gd name="connsiteX4" fmla="*/ 0 w 6139996"/>
              <a:gd name="connsiteY4" fmla="*/ 0 h 6861618"/>
              <a:gd name="connsiteX0-1" fmla="*/ 0 w 6139996"/>
              <a:gd name="connsiteY0-2" fmla="*/ 0 h 6861618"/>
              <a:gd name="connsiteX1-3" fmla="*/ 3415846 w 6139996"/>
              <a:gd name="connsiteY1-4" fmla="*/ 38100 h 6861618"/>
              <a:gd name="connsiteX2-5" fmla="*/ 6139996 w 6139996"/>
              <a:gd name="connsiteY2-6" fmla="*/ 6861618 h 6861618"/>
              <a:gd name="connsiteX3-7" fmla="*/ 0 w 6139996"/>
              <a:gd name="connsiteY3-8" fmla="*/ 6861618 h 6861618"/>
              <a:gd name="connsiteX4-9" fmla="*/ 0 w 6139996"/>
              <a:gd name="connsiteY4-10" fmla="*/ 0 h 6861618"/>
              <a:gd name="connsiteX0-11" fmla="*/ 0 w 6139996"/>
              <a:gd name="connsiteY0-12" fmla="*/ 20 h 6861638"/>
              <a:gd name="connsiteX1-13" fmla="*/ 3415846 w 6139996"/>
              <a:gd name="connsiteY1-14" fmla="*/ 0 h 6861638"/>
              <a:gd name="connsiteX2-15" fmla="*/ 6139996 w 6139996"/>
              <a:gd name="connsiteY2-16" fmla="*/ 6861638 h 6861638"/>
              <a:gd name="connsiteX3-17" fmla="*/ 0 w 6139996"/>
              <a:gd name="connsiteY3-18" fmla="*/ 6861638 h 6861638"/>
              <a:gd name="connsiteX4-19" fmla="*/ 0 w 6139996"/>
              <a:gd name="connsiteY4-20" fmla="*/ 20 h 6861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39996" h="6861638">
                <a:moveTo>
                  <a:pt x="0" y="20"/>
                </a:moveTo>
                <a:lnTo>
                  <a:pt x="3415846" y="0"/>
                </a:lnTo>
                <a:lnTo>
                  <a:pt x="6139996" y="6861638"/>
                </a:lnTo>
                <a:lnTo>
                  <a:pt x="0" y="6861638"/>
                </a:lnTo>
                <a:lnTo>
                  <a:pt x="0" y="20"/>
                </a:lnTo>
                <a:close/>
              </a:path>
            </a:pathLst>
          </a:custGeom>
          <a:solidFill>
            <a:srgbClr val="3F3F3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4085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产品功能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FEATURES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9944" y="1459782"/>
            <a:ext cx="623887" cy="623887"/>
            <a:chOff x="4589944" y="1459782"/>
            <a:chExt cx="623887" cy="623887"/>
          </a:xfrm>
        </p:grpSpPr>
        <p:sp>
          <p:nvSpPr>
            <p:cNvPr id="9" name="椭圆 8"/>
            <p:cNvSpPr/>
            <p:nvPr/>
          </p:nvSpPr>
          <p:spPr>
            <a:xfrm>
              <a:off x="4589944" y="1459782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6"/>
            <p:cNvSpPr>
              <a:spLocks noEditPoints="1"/>
            </p:cNvSpPr>
            <p:nvPr/>
          </p:nvSpPr>
          <p:spPr bwMode="auto">
            <a:xfrm>
              <a:off x="4709406" y="1656504"/>
              <a:ext cx="384962" cy="278940"/>
            </a:xfrm>
            <a:custGeom>
              <a:avLst/>
              <a:gdLst>
                <a:gd name="T0" fmla="*/ 125 w 125"/>
                <a:gd name="T1" fmla="*/ 71 h 73"/>
                <a:gd name="T2" fmla="*/ 124 w 125"/>
                <a:gd name="T3" fmla="*/ 73 h 73"/>
                <a:gd name="T4" fmla="*/ 2 w 125"/>
                <a:gd name="T5" fmla="*/ 73 h 73"/>
                <a:gd name="T6" fmla="*/ 0 w 125"/>
                <a:gd name="T7" fmla="*/ 71 h 73"/>
                <a:gd name="T8" fmla="*/ 0 w 125"/>
                <a:gd name="T9" fmla="*/ 68 h 73"/>
                <a:gd name="T10" fmla="*/ 2 w 125"/>
                <a:gd name="T11" fmla="*/ 66 h 73"/>
                <a:gd name="T12" fmla="*/ 124 w 125"/>
                <a:gd name="T13" fmla="*/ 66 h 73"/>
                <a:gd name="T14" fmla="*/ 125 w 125"/>
                <a:gd name="T15" fmla="*/ 68 h 73"/>
                <a:gd name="T16" fmla="*/ 125 w 125"/>
                <a:gd name="T17" fmla="*/ 71 h 73"/>
                <a:gd name="T18" fmla="*/ 118 w 125"/>
                <a:gd name="T19" fmla="*/ 5 h 73"/>
                <a:gd name="T20" fmla="*/ 118 w 125"/>
                <a:gd name="T21" fmla="*/ 58 h 73"/>
                <a:gd name="T22" fmla="*/ 113 w 125"/>
                <a:gd name="T23" fmla="*/ 63 h 73"/>
                <a:gd name="T24" fmla="*/ 12 w 125"/>
                <a:gd name="T25" fmla="*/ 63 h 73"/>
                <a:gd name="T26" fmla="*/ 7 w 125"/>
                <a:gd name="T27" fmla="*/ 58 h 73"/>
                <a:gd name="T28" fmla="*/ 7 w 125"/>
                <a:gd name="T29" fmla="*/ 5 h 73"/>
                <a:gd name="T30" fmla="*/ 12 w 125"/>
                <a:gd name="T31" fmla="*/ 0 h 73"/>
                <a:gd name="T32" fmla="*/ 113 w 125"/>
                <a:gd name="T33" fmla="*/ 0 h 73"/>
                <a:gd name="T34" fmla="*/ 118 w 125"/>
                <a:gd name="T35" fmla="*/ 5 h 73"/>
                <a:gd name="T36" fmla="*/ 113 w 125"/>
                <a:gd name="T37" fmla="*/ 6 h 73"/>
                <a:gd name="T38" fmla="*/ 12 w 125"/>
                <a:gd name="T39" fmla="*/ 6 h 73"/>
                <a:gd name="T40" fmla="*/ 12 w 125"/>
                <a:gd name="T41" fmla="*/ 59 h 73"/>
                <a:gd name="T42" fmla="*/ 113 w 125"/>
                <a:gd name="T43" fmla="*/ 59 h 73"/>
                <a:gd name="T44" fmla="*/ 113 w 125"/>
                <a:gd name="T4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73">
                  <a:moveTo>
                    <a:pt x="125" y="71"/>
                  </a:moveTo>
                  <a:cubicBezTo>
                    <a:pt x="125" y="72"/>
                    <a:pt x="124" y="73"/>
                    <a:pt x="124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0" y="72"/>
                    <a:pt x="0" y="7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1" y="66"/>
                    <a:pt x="2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5" y="67"/>
                    <a:pt x="125" y="68"/>
                  </a:cubicBezTo>
                  <a:lnTo>
                    <a:pt x="125" y="71"/>
                  </a:lnTo>
                  <a:close/>
                  <a:moveTo>
                    <a:pt x="118" y="5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8" y="61"/>
                    <a:pt x="116" y="63"/>
                    <a:pt x="1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9" y="63"/>
                    <a:pt x="7" y="61"/>
                    <a:pt x="7" y="5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2"/>
                    <a:pt x="9" y="0"/>
                    <a:pt x="1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6" y="0"/>
                    <a:pt x="118" y="2"/>
                    <a:pt x="118" y="5"/>
                  </a:cubicBezTo>
                  <a:close/>
                  <a:moveTo>
                    <a:pt x="113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3" y="59"/>
                    <a:pt x="113" y="59"/>
                    <a:pt x="113" y="59"/>
                  </a:cubicBezTo>
                  <a:lnTo>
                    <a:pt x="113" y="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38905" y="2677613"/>
            <a:ext cx="623887" cy="623887"/>
            <a:chOff x="5138905" y="2677613"/>
            <a:chExt cx="623887" cy="623887"/>
          </a:xfrm>
        </p:grpSpPr>
        <p:sp>
          <p:nvSpPr>
            <p:cNvPr id="10" name="椭圆 9"/>
            <p:cNvSpPr/>
            <p:nvPr/>
          </p:nvSpPr>
          <p:spPr>
            <a:xfrm>
              <a:off x="5138905" y="2677613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97"/>
            <p:cNvSpPr>
              <a:spLocks noEditPoints="1"/>
            </p:cNvSpPr>
            <p:nvPr/>
          </p:nvSpPr>
          <p:spPr bwMode="auto">
            <a:xfrm>
              <a:off x="5311201" y="2796908"/>
              <a:ext cx="279293" cy="385295"/>
            </a:xfrm>
            <a:custGeom>
              <a:avLst/>
              <a:gdLst>
                <a:gd name="T0" fmla="*/ 125 w 128"/>
                <a:gd name="T1" fmla="*/ 83 h 177"/>
                <a:gd name="T2" fmla="*/ 64 w 128"/>
                <a:gd name="T3" fmla="*/ 177 h 177"/>
                <a:gd name="T4" fmla="*/ 0 w 128"/>
                <a:gd name="T5" fmla="*/ 71 h 177"/>
                <a:gd name="T6" fmla="*/ 0 w 128"/>
                <a:gd name="T7" fmla="*/ 70 h 177"/>
                <a:gd name="T8" fmla="*/ 0 w 128"/>
                <a:gd name="T9" fmla="*/ 64 h 177"/>
                <a:gd name="T10" fmla="*/ 64 w 128"/>
                <a:gd name="T11" fmla="*/ 0 h 177"/>
                <a:gd name="T12" fmla="*/ 128 w 128"/>
                <a:gd name="T13" fmla="*/ 64 h 177"/>
                <a:gd name="T14" fmla="*/ 127 w 128"/>
                <a:gd name="T15" fmla="*/ 68 h 177"/>
                <a:gd name="T16" fmla="*/ 125 w 128"/>
                <a:gd name="T17" fmla="*/ 83 h 177"/>
                <a:gd name="T18" fmla="*/ 64 w 128"/>
                <a:gd name="T19" fmla="*/ 20 h 177"/>
                <a:gd name="T20" fmla="*/ 22 w 128"/>
                <a:gd name="T21" fmla="*/ 62 h 177"/>
                <a:gd name="T22" fmla="*/ 64 w 128"/>
                <a:gd name="T23" fmla="*/ 104 h 177"/>
                <a:gd name="T24" fmla="*/ 106 w 128"/>
                <a:gd name="T25" fmla="*/ 62 h 177"/>
                <a:gd name="T26" fmla="*/ 64 w 128"/>
                <a:gd name="T27" fmla="*/ 20 h 177"/>
                <a:gd name="T28" fmla="*/ 64 w 128"/>
                <a:gd name="T29" fmla="*/ 40 h 177"/>
                <a:gd name="T30" fmla="*/ 44 w 128"/>
                <a:gd name="T31" fmla="*/ 60 h 177"/>
                <a:gd name="T32" fmla="*/ 64 w 128"/>
                <a:gd name="T33" fmla="*/ 80 h 177"/>
                <a:gd name="T34" fmla="*/ 84 w 128"/>
                <a:gd name="T35" fmla="*/ 60 h 177"/>
                <a:gd name="T36" fmla="*/ 64 w 128"/>
                <a:gd name="T37" fmla="*/ 4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7">
                  <a:moveTo>
                    <a:pt x="125" y="83"/>
                  </a:moveTo>
                  <a:cubicBezTo>
                    <a:pt x="120" y="104"/>
                    <a:pt x="105" y="138"/>
                    <a:pt x="64" y="177"/>
                  </a:cubicBezTo>
                  <a:cubicBezTo>
                    <a:pt x="64" y="177"/>
                    <a:pt x="5" y="122"/>
                    <a:pt x="0" y="71"/>
                  </a:cubicBezTo>
                  <a:cubicBezTo>
                    <a:pt x="0" y="71"/>
                    <a:pt x="0" y="70"/>
                    <a:pt x="0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29"/>
                    <a:pt x="28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64"/>
                    <a:pt x="128" y="65"/>
                    <a:pt x="127" y="68"/>
                  </a:cubicBezTo>
                  <a:cubicBezTo>
                    <a:pt x="127" y="73"/>
                    <a:pt x="126" y="78"/>
                    <a:pt x="125" y="83"/>
                  </a:cubicBezTo>
                  <a:close/>
                  <a:moveTo>
                    <a:pt x="64" y="20"/>
                  </a:moveTo>
                  <a:cubicBezTo>
                    <a:pt x="40" y="20"/>
                    <a:pt x="22" y="39"/>
                    <a:pt x="22" y="62"/>
                  </a:cubicBezTo>
                  <a:cubicBezTo>
                    <a:pt x="22" y="85"/>
                    <a:pt x="40" y="104"/>
                    <a:pt x="64" y="104"/>
                  </a:cubicBezTo>
                  <a:cubicBezTo>
                    <a:pt x="87" y="104"/>
                    <a:pt x="106" y="85"/>
                    <a:pt x="106" y="62"/>
                  </a:cubicBezTo>
                  <a:cubicBezTo>
                    <a:pt x="106" y="39"/>
                    <a:pt x="87" y="20"/>
                    <a:pt x="64" y="20"/>
                  </a:cubicBezTo>
                  <a:close/>
                  <a:moveTo>
                    <a:pt x="64" y="40"/>
                  </a:moveTo>
                  <a:cubicBezTo>
                    <a:pt x="53" y="40"/>
                    <a:pt x="44" y="49"/>
                    <a:pt x="44" y="60"/>
                  </a:cubicBezTo>
                  <a:cubicBezTo>
                    <a:pt x="44" y="71"/>
                    <a:pt x="53" y="80"/>
                    <a:pt x="64" y="80"/>
                  </a:cubicBezTo>
                  <a:cubicBezTo>
                    <a:pt x="75" y="80"/>
                    <a:pt x="84" y="71"/>
                    <a:pt x="84" y="60"/>
                  </a:cubicBezTo>
                  <a:cubicBezTo>
                    <a:pt x="84" y="49"/>
                    <a:pt x="75" y="40"/>
                    <a:pt x="64" y="4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86269" y="3843040"/>
            <a:ext cx="623887" cy="623887"/>
            <a:chOff x="5686269" y="3843040"/>
            <a:chExt cx="623887" cy="623887"/>
          </a:xfrm>
        </p:grpSpPr>
        <p:sp>
          <p:nvSpPr>
            <p:cNvPr id="11" name="椭圆 10"/>
            <p:cNvSpPr/>
            <p:nvPr/>
          </p:nvSpPr>
          <p:spPr>
            <a:xfrm>
              <a:off x="5686269" y="3843040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493"/>
            <p:cNvSpPr>
              <a:spLocks noChangeArrowheads="1"/>
            </p:cNvSpPr>
            <p:nvPr/>
          </p:nvSpPr>
          <p:spPr bwMode="auto">
            <a:xfrm>
              <a:off x="5808512" y="3972658"/>
              <a:ext cx="368319" cy="334169"/>
            </a:xfrm>
            <a:custGeom>
              <a:avLst/>
              <a:gdLst/>
              <a:ahLst/>
              <a:cxnLst/>
              <a:rect l="l" t="t" r="r" b="b"/>
              <a:pathLst>
                <a:path w="239713" h="217487">
                  <a:moveTo>
                    <a:pt x="67420" y="131762"/>
                  </a:moveTo>
                  <a:lnTo>
                    <a:pt x="71346" y="131762"/>
                  </a:lnTo>
                  <a:lnTo>
                    <a:pt x="80061" y="131762"/>
                  </a:lnTo>
                  <a:lnTo>
                    <a:pt x="80262" y="131762"/>
                  </a:lnTo>
                  <a:lnTo>
                    <a:pt x="97384" y="131762"/>
                  </a:lnTo>
                  <a:lnTo>
                    <a:pt x="100603" y="131762"/>
                  </a:lnTo>
                  <a:lnTo>
                    <a:pt x="101129" y="131762"/>
                  </a:lnTo>
                  <a:lnTo>
                    <a:pt x="102183" y="131762"/>
                  </a:lnTo>
                  <a:lnTo>
                    <a:pt x="109088" y="131762"/>
                  </a:lnTo>
                  <a:lnTo>
                    <a:pt x="109557" y="131762"/>
                  </a:lnTo>
                  <a:lnTo>
                    <a:pt x="129513" y="131762"/>
                  </a:lnTo>
                  <a:lnTo>
                    <a:pt x="129572" y="131762"/>
                  </a:lnTo>
                  <a:lnTo>
                    <a:pt x="168548" y="131762"/>
                  </a:lnTo>
                  <a:lnTo>
                    <a:pt x="195469" y="137003"/>
                  </a:lnTo>
                  <a:lnTo>
                    <a:pt x="218177" y="151330"/>
                  </a:lnTo>
                  <a:lnTo>
                    <a:pt x="233861" y="172645"/>
                  </a:lnTo>
                  <a:lnTo>
                    <a:pt x="239713" y="198851"/>
                  </a:lnTo>
                  <a:lnTo>
                    <a:pt x="239713" y="201181"/>
                  </a:lnTo>
                  <a:lnTo>
                    <a:pt x="239713" y="201181"/>
                  </a:lnTo>
                  <a:lnTo>
                    <a:pt x="239713" y="217487"/>
                  </a:lnTo>
                  <a:lnTo>
                    <a:pt x="0" y="217487"/>
                  </a:lnTo>
                  <a:cubicBezTo>
                    <a:pt x="0" y="217487"/>
                    <a:pt x="0" y="217487"/>
                    <a:pt x="0" y="215158"/>
                  </a:cubicBezTo>
                  <a:lnTo>
                    <a:pt x="0" y="198851"/>
                  </a:lnTo>
                  <a:cubicBezTo>
                    <a:pt x="0" y="161580"/>
                    <a:pt x="29964" y="131762"/>
                    <a:pt x="67420" y="131762"/>
                  </a:cubicBezTo>
                  <a:close/>
                  <a:moveTo>
                    <a:pt x="119063" y="0"/>
                  </a:moveTo>
                  <a:lnTo>
                    <a:pt x="142545" y="4741"/>
                  </a:lnTo>
                  <a:lnTo>
                    <a:pt x="161720" y="17669"/>
                  </a:lnTo>
                  <a:lnTo>
                    <a:pt x="174648" y="36844"/>
                  </a:lnTo>
                  <a:lnTo>
                    <a:pt x="179388" y="60325"/>
                  </a:lnTo>
                  <a:lnTo>
                    <a:pt x="174648" y="83807"/>
                  </a:lnTo>
                  <a:lnTo>
                    <a:pt x="161720" y="102981"/>
                  </a:lnTo>
                  <a:lnTo>
                    <a:pt x="142545" y="115910"/>
                  </a:lnTo>
                  <a:cubicBezTo>
                    <a:pt x="135327" y="118962"/>
                    <a:pt x="127393" y="120650"/>
                    <a:pt x="119063" y="120650"/>
                  </a:cubicBezTo>
                  <a:cubicBezTo>
                    <a:pt x="102405" y="120650"/>
                    <a:pt x="87323" y="113898"/>
                    <a:pt x="76407" y="102981"/>
                  </a:cubicBezTo>
                  <a:cubicBezTo>
                    <a:pt x="70949" y="97523"/>
                    <a:pt x="66531" y="91024"/>
                    <a:pt x="63479" y="83807"/>
                  </a:cubicBezTo>
                  <a:cubicBezTo>
                    <a:pt x="60426" y="76589"/>
                    <a:pt x="58738" y="68654"/>
                    <a:pt x="58738" y="60325"/>
                  </a:cubicBezTo>
                  <a:cubicBezTo>
                    <a:pt x="58738" y="43667"/>
                    <a:pt x="65490" y="28585"/>
                    <a:pt x="76407" y="17669"/>
                  </a:cubicBezTo>
                  <a:cubicBezTo>
                    <a:pt x="81865" y="12210"/>
                    <a:pt x="88365" y="7793"/>
                    <a:pt x="95582" y="4741"/>
                  </a:cubicBezTo>
                  <a:cubicBezTo>
                    <a:pt x="102799" y="1688"/>
                    <a:pt x="110734" y="0"/>
                    <a:pt x="119063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0156" y="5038576"/>
            <a:ext cx="623887" cy="623887"/>
            <a:chOff x="6310156" y="5038576"/>
            <a:chExt cx="623887" cy="623887"/>
          </a:xfrm>
        </p:grpSpPr>
        <p:sp>
          <p:nvSpPr>
            <p:cNvPr id="12" name="椭圆 11"/>
            <p:cNvSpPr/>
            <p:nvPr/>
          </p:nvSpPr>
          <p:spPr>
            <a:xfrm>
              <a:off x="6310156" y="5038576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71"/>
            <p:cNvSpPr>
              <a:spLocks noEditPoints="1"/>
            </p:cNvSpPr>
            <p:nvPr/>
          </p:nvSpPr>
          <p:spPr bwMode="auto">
            <a:xfrm>
              <a:off x="6416679" y="5197444"/>
              <a:ext cx="400720" cy="306150"/>
            </a:xfrm>
            <a:custGeom>
              <a:avLst/>
              <a:gdLst>
                <a:gd name="T0" fmla="*/ 103 w 106"/>
                <a:gd name="T1" fmla="*/ 44 h 81"/>
                <a:gd name="T2" fmla="*/ 85 w 106"/>
                <a:gd name="T3" fmla="*/ 26 h 81"/>
                <a:gd name="T4" fmla="*/ 66 w 106"/>
                <a:gd name="T5" fmla="*/ 7 h 81"/>
                <a:gd name="T6" fmla="*/ 47 w 106"/>
                <a:gd name="T7" fmla="*/ 26 h 81"/>
                <a:gd name="T8" fmla="*/ 29 w 106"/>
                <a:gd name="T9" fmla="*/ 44 h 81"/>
                <a:gd name="T10" fmla="*/ 4 w 106"/>
                <a:gd name="T11" fmla="*/ 44 h 81"/>
                <a:gd name="T12" fmla="*/ 4 w 106"/>
                <a:gd name="T13" fmla="*/ 81 h 81"/>
                <a:gd name="T14" fmla="*/ 66 w 106"/>
                <a:gd name="T15" fmla="*/ 81 h 81"/>
                <a:gd name="T16" fmla="*/ 66 w 106"/>
                <a:gd name="T17" fmla="*/ 53 h 81"/>
                <a:gd name="T18" fmla="*/ 84 w 106"/>
                <a:gd name="T19" fmla="*/ 53 h 81"/>
                <a:gd name="T20" fmla="*/ 84 w 106"/>
                <a:gd name="T21" fmla="*/ 81 h 81"/>
                <a:gd name="T22" fmla="*/ 103 w 106"/>
                <a:gd name="T23" fmla="*/ 81 h 81"/>
                <a:gd name="T24" fmla="*/ 103 w 106"/>
                <a:gd name="T25" fmla="*/ 44 h 81"/>
                <a:gd name="T26" fmla="*/ 25 w 106"/>
                <a:gd name="T27" fmla="*/ 66 h 81"/>
                <a:gd name="T28" fmla="*/ 11 w 106"/>
                <a:gd name="T29" fmla="*/ 66 h 81"/>
                <a:gd name="T30" fmla="*/ 11 w 106"/>
                <a:gd name="T31" fmla="*/ 52 h 81"/>
                <a:gd name="T32" fmla="*/ 25 w 106"/>
                <a:gd name="T33" fmla="*/ 52 h 81"/>
                <a:gd name="T34" fmla="*/ 25 w 106"/>
                <a:gd name="T35" fmla="*/ 66 h 81"/>
                <a:gd name="T36" fmla="*/ 47 w 106"/>
                <a:gd name="T37" fmla="*/ 66 h 81"/>
                <a:gd name="T38" fmla="*/ 33 w 106"/>
                <a:gd name="T39" fmla="*/ 66 h 81"/>
                <a:gd name="T40" fmla="*/ 33 w 106"/>
                <a:gd name="T41" fmla="*/ 52 h 81"/>
                <a:gd name="T42" fmla="*/ 47 w 106"/>
                <a:gd name="T43" fmla="*/ 52 h 81"/>
                <a:gd name="T44" fmla="*/ 47 w 106"/>
                <a:gd name="T45" fmla="*/ 66 h 81"/>
                <a:gd name="T46" fmla="*/ 63 w 106"/>
                <a:gd name="T47" fmla="*/ 38 h 81"/>
                <a:gd name="T48" fmla="*/ 56 w 106"/>
                <a:gd name="T49" fmla="*/ 31 h 81"/>
                <a:gd name="T50" fmla="*/ 63 w 106"/>
                <a:gd name="T51" fmla="*/ 25 h 81"/>
                <a:gd name="T52" fmla="*/ 70 w 106"/>
                <a:gd name="T53" fmla="*/ 31 h 81"/>
                <a:gd name="T54" fmla="*/ 63 w 106"/>
                <a:gd name="T55" fmla="*/ 38 h 81"/>
                <a:gd name="T56" fmla="*/ 106 w 106"/>
                <a:gd name="T57" fmla="*/ 40 h 81"/>
                <a:gd name="T58" fmla="*/ 104 w 106"/>
                <a:gd name="T59" fmla="*/ 42 h 81"/>
                <a:gd name="T60" fmla="*/ 66 w 106"/>
                <a:gd name="T61" fmla="*/ 3 h 81"/>
                <a:gd name="T62" fmla="*/ 28 w 106"/>
                <a:gd name="T63" fmla="*/ 41 h 81"/>
                <a:gd name="T64" fmla="*/ 28 w 106"/>
                <a:gd name="T65" fmla="*/ 42 h 81"/>
                <a:gd name="T66" fmla="*/ 0 w 106"/>
                <a:gd name="T67" fmla="*/ 42 h 81"/>
                <a:gd name="T68" fmla="*/ 21 w 106"/>
                <a:gd name="T69" fmla="*/ 20 h 81"/>
                <a:gd name="T70" fmla="*/ 47 w 106"/>
                <a:gd name="T71" fmla="*/ 20 h 81"/>
                <a:gd name="T72" fmla="*/ 66 w 106"/>
                <a:gd name="T73" fmla="*/ 0 h 81"/>
                <a:gd name="T74" fmla="*/ 87 w 106"/>
                <a:gd name="T75" fmla="*/ 21 h 81"/>
                <a:gd name="T76" fmla="*/ 87 w 106"/>
                <a:gd name="T77" fmla="*/ 9 h 81"/>
                <a:gd name="T78" fmla="*/ 95 w 106"/>
                <a:gd name="T79" fmla="*/ 9 h 81"/>
                <a:gd name="T80" fmla="*/ 95 w 106"/>
                <a:gd name="T81" fmla="*/ 30 h 81"/>
                <a:gd name="T82" fmla="*/ 106 w 106"/>
                <a:gd name="T83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81">
                  <a:moveTo>
                    <a:pt x="103" y="44"/>
                  </a:moveTo>
                  <a:cubicBezTo>
                    <a:pt x="85" y="26"/>
                    <a:pt x="85" y="26"/>
                    <a:pt x="85" y="2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44"/>
                    <a:pt x="103" y="44"/>
                    <a:pt x="103" y="44"/>
                  </a:cubicBezTo>
                  <a:close/>
                  <a:moveTo>
                    <a:pt x="25" y="66"/>
                  </a:moveTo>
                  <a:cubicBezTo>
                    <a:pt x="11" y="66"/>
                    <a:pt x="11" y="66"/>
                    <a:pt x="11" y="66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25" y="52"/>
                    <a:pt x="25" y="52"/>
                    <a:pt x="25" y="52"/>
                  </a:cubicBezTo>
                  <a:lnTo>
                    <a:pt x="25" y="66"/>
                  </a:lnTo>
                  <a:close/>
                  <a:moveTo>
                    <a:pt x="47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47" y="52"/>
                    <a:pt x="47" y="52"/>
                    <a:pt x="47" y="52"/>
                  </a:cubicBezTo>
                  <a:lnTo>
                    <a:pt x="47" y="66"/>
                  </a:lnTo>
                  <a:close/>
                  <a:moveTo>
                    <a:pt x="63" y="38"/>
                  </a:moveTo>
                  <a:cubicBezTo>
                    <a:pt x="59" y="38"/>
                    <a:pt x="56" y="35"/>
                    <a:pt x="56" y="31"/>
                  </a:cubicBezTo>
                  <a:cubicBezTo>
                    <a:pt x="56" y="28"/>
                    <a:pt x="59" y="25"/>
                    <a:pt x="63" y="25"/>
                  </a:cubicBezTo>
                  <a:cubicBezTo>
                    <a:pt x="67" y="25"/>
                    <a:pt x="70" y="28"/>
                    <a:pt x="70" y="31"/>
                  </a:cubicBezTo>
                  <a:cubicBezTo>
                    <a:pt x="70" y="35"/>
                    <a:pt x="67" y="38"/>
                    <a:pt x="63" y="38"/>
                  </a:cubicBezTo>
                  <a:close/>
                  <a:moveTo>
                    <a:pt x="106" y="40"/>
                  </a:moveTo>
                  <a:cubicBezTo>
                    <a:pt x="104" y="42"/>
                    <a:pt x="104" y="42"/>
                    <a:pt x="104" y="4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106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TextBox 503"/>
          <p:cNvSpPr txBox="1"/>
          <p:nvPr/>
        </p:nvSpPr>
        <p:spPr>
          <a:xfrm>
            <a:off x="495355" y="146916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503"/>
          <p:cNvSpPr txBox="1"/>
          <p:nvPr/>
        </p:nvSpPr>
        <p:spPr>
          <a:xfrm>
            <a:off x="953548" y="2715921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03"/>
          <p:cNvSpPr txBox="1"/>
          <p:nvPr/>
        </p:nvSpPr>
        <p:spPr>
          <a:xfrm>
            <a:off x="1540715" y="3857089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503"/>
          <p:cNvSpPr txBox="1"/>
          <p:nvPr/>
        </p:nvSpPr>
        <p:spPr>
          <a:xfrm>
            <a:off x="2197774" y="503731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250923" y="2009878"/>
            <a:ext cx="3663162" cy="3663162"/>
            <a:chOff x="4241398" y="2067028"/>
            <a:chExt cx="3663162" cy="3663162"/>
          </a:xfrm>
        </p:grpSpPr>
        <p:sp>
          <p:nvSpPr>
            <p:cNvPr id="30" name="椭圆 29"/>
            <p:cNvSpPr/>
            <p:nvPr/>
          </p:nvSpPr>
          <p:spPr>
            <a:xfrm>
              <a:off x="4241398" y="2067028"/>
              <a:ext cx="3663162" cy="3663162"/>
            </a:xfrm>
            <a:prstGeom prst="ellipse">
              <a:avLst/>
            </a:prstGeom>
            <a:noFill/>
            <a:ln w="88900" cap="rnd" cmpd="dbl">
              <a:solidFill>
                <a:srgbClr val="3F3F3F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44962" y="2296126"/>
              <a:ext cx="3256034" cy="3256034"/>
            </a:xfrm>
            <a:prstGeom prst="ellipse">
              <a:avLst/>
            </a:prstGeom>
            <a:noFill/>
            <a:ln w="92075" cap="rnd" cmpd="dbl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285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网络营销方案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INTERNET </a:t>
            </a:r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MARKETING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16511" y="2871497"/>
            <a:ext cx="1939925" cy="1939925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6087" y="4884617"/>
            <a:ext cx="831850" cy="830262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88651" y="2132275"/>
            <a:ext cx="831850" cy="831850"/>
            <a:chOff x="2725738" y="1484313"/>
            <a:chExt cx="831850" cy="831850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725738" y="1484313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851150" y="1598613"/>
              <a:ext cx="573087" cy="544512"/>
            </a:xfrm>
            <a:custGeom>
              <a:avLst/>
              <a:gdLst>
                <a:gd name="T0" fmla="*/ 244 w 836"/>
                <a:gd name="T1" fmla="*/ 537 h 795"/>
                <a:gd name="T2" fmla="*/ 510 w 836"/>
                <a:gd name="T3" fmla="*/ 376 h 795"/>
                <a:gd name="T4" fmla="*/ 187 w 836"/>
                <a:gd name="T5" fmla="*/ 332 h 795"/>
                <a:gd name="T6" fmla="*/ 619 w 836"/>
                <a:gd name="T7" fmla="*/ 327 h 795"/>
                <a:gd name="T8" fmla="*/ 619 w 836"/>
                <a:gd name="T9" fmla="*/ 358 h 795"/>
                <a:gd name="T10" fmla="*/ 374 w 836"/>
                <a:gd name="T11" fmla="*/ 533 h 795"/>
                <a:gd name="T12" fmla="*/ 635 w 836"/>
                <a:gd name="T13" fmla="*/ 554 h 795"/>
                <a:gd name="T14" fmla="*/ 627 w 836"/>
                <a:gd name="T15" fmla="*/ 508 h 795"/>
                <a:gd name="T16" fmla="*/ 836 w 836"/>
                <a:gd name="T17" fmla="*/ 304 h 795"/>
                <a:gd name="T18" fmla="*/ 547 w 836"/>
                <a:gd name="T19" fmla="*/ 262 h 795"/>
                <a:gd name="T20" fmla="*/ 418 w 836"/>
                <a:gd name="T21" fmla="*/ 0 h 795"/>
                <a:gd name="T22" fmla="*/ 289 w 836"/>
                <a:gd name="T23" fmla="*/ 262 h 795"/>
                <a:gd name="T24" fmla="*/ 0 w 836"/>
                <a:gd name="T25" fmla="*/ 304 h 795"/>
                <a:gd name="T26" fmla="*/ 209 w 836"/>
                <a:gd name="T27" fmla="*/ 508 h 795"/>
                <a:gd name="T28" fmla="*/ 159 w 836"/>
                <a:gd name="T29" fmla="*/ 795 h 795"/>
                <a:gd name="T30" fmla="*/ 418 w 836"/>
                <a:gd name="T31" fmla="*/ 660 h 795"/>
                <a:gd name="T32" fmla="*/ 676 w 836"/>
                <a:gd name="T33" fmla="*/ 795 h 795"/>
                <a:gd name="T34" fmla="*/ 636 w 836"/>
                <a:gd name="T35" fmla="*/ 559 h 795"/>
                <a:gd name="T36" fmla="*/ 244 w 836"/>
                <a:gd name="T37" fmla="*/ 576 h 795"/>
                <a:gd name="T38" fmla="*/ 244 w 836"/>
                <a:gd name="T3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795">
                  <a:moveTo>
                    <a:pt x="244" y="537"/>
                  </a:moveTo>
                  <a:cubicBezTo>
                    <a:pt x="263" y="515"/>
                    <a:pt x="510" y="376"/>
                    <a:pt x="510" y="376"/>
                  </a:cubicBezTo>
                  <a:lnTo>
                    <a:pt x="187" y="332"/>
                  </a:lnTo>
                  <a:lnTo>
                    <a:pt x="619" y="327"/>
                  </a:lnTo>
                  <a:cubicBezTo>
                    <a:pt x="619" y="327"/>
                    <a:pt x="634" y="340"/>
                    <a:pt x="619" y="358"/>
                  </a:cubicBezTo>
                  <a:cubicBezTo>
                    <a:pt x="603" y="376"/>
                    <a:pt x="374" y="533"/>
                    <a:pt x="374" y="533"/>
                  </a:cubicBezTo>
                  <a:lnTo>
                    <a:pt x="635" y="554"/>
                  </a:lnTo>
                  <a:lnTo>
                    <a:pt x="627" y="508"/>
                  </a:lnTo>
                  <a:lnTo>
                    <a:pt x="836" y="304"/>
                  </a:lnTo>
                  <a:lnTo>
                    <a:pt x="547" y="262"/>
                  </a:lnTo>
                  <a:lnTo>
                    <a:pt x="418" y="0"/>
                  </a:lnTo>
                  <a:lnTo>
                    <a:pt x="289" y="262"/>
                  </a:lnTo>
                  <a:lnTo>
                    <a:pt x="0" y="304"/>
                  </a:lnTo>
                  <a:lnTo>
                    <a:pt x="209" y="508"/>
                  </a:lnTo>
                  <a:lnTo>
                    <a:pt x="159" y="795"/>
                  </a:lnTo>
                  <a:lnTo>
                    <a:pt x="418" y="660"/>
                  </a:lnTo>
                  <a:lnTo>
                    <a:pt x="676" y="795"/>
                  </a:lnTo>
                  <a:lnTo>
                    <a:pt x="636" y="559"/>
                  </a:lnTo>
                  <a:lnTo>
                    <a:pt x="244" y="576"/>
                  </a:lnTo>
                  <a:cubicBezTo>
                    <a:pt x="244" y="576"/>
                    <a:pt x="225" y="559"/>
                    <a:pt x="244" y="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286125" y="1978025"/>
              <a:ext cx="30162" cy="3175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5449" y="2132275"/>
            <a:ext cx="831850" cy="831850"/>
            <a:chOff x="3241675" y="4133850"/>
            <a:chExt cx="831850" cy="831850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8651" y="4904761"/>
            <a:ext cx="831850" cy="830262"/>
            <a:chOff x="2725738" y="5327650"/>
            <a:chExt cx="831850" cy="830262"/>
          </a:xfrm>
        </p:grpSpPr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2725738" y="5327650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870200" y="5516563"/>
              <a:ext cx="538162" cy="471487"/>
            </a:xfrm>
            <a:custGeom>
              <a:avLst/>
              <a:gdLst>
                <a:gd name="T0" fmla="*/ 417 w 785"/>
                <a:gd name="T1" fmla="*/ 0 h 690"/>
                <a:gd name="T2" fmla="*/ 417 w 785"/>
                <a:gd name="T3" fmla="*/ 593 h 690"/>
                <a:gd name="T4" fmla="*/ 646 w 785"/>
                <a:gd name="T5" fmla="*/ 690 h 690"/>
                <a:gd name="T6" fmla="*/ 626 w 785"/>
                <a:gd name="T7" fmla="*/ 540 h 690"/>
                <a:gd name="T8" fmla="*/ 30 w 785"/>
                <a:gd name="T9" fmla="*/ 315 h 690"/>
                <a:gd name="T10" fmla="*/ 0 w 785"/>
                <a:gd name="T11" fmla="*/ 396 h 690"/>
                <a:gd name="T12" fmla="*/ 122 w 785"/>
                <a:gd name="T13" fmla="*/ 600 h 690"/>
                <a:gd name="T14" fmla="*/ 214 w 785"/>
                <a:gd name="T15" fmla="*/ 613 h 690"/>
                <a:gd name="T16" fmla="*/ 355 w 785"/>
                <a:gd name="T17" fmla="*/ 609 h 690"/>
                <a:gd name="T18" fmla="*/ 189 w 785"/>
                <a:gd name="T19" fmla="*/ 400 h 690"/>
                <a:gd name="T20" fmla="*/ 257 w 785"/>
                <a:gd name="T21" fmla="*/ 219 h 690"/>
                <a:gd name="T22" fmla="*/ 310 w 785"/>
                <a:gd name="T23" fmla="*/ 241 h 690"/>
                <a:gd name="T24" fmla="*/ 311 w 785"/>
                <a:gd name="T25" fmla="*/ 287 h 690"/>
                <a:gd name="T26" fmla="*/ 317 w 785"/>
                <a:gd name="T27" fmla="*/ 320 h 690"/>
                <a:gd name="T28" fmla="*/ 320 w 785"/>
                <a:gd name="T29" fmla="*/ 371 h 690"/>
                <a:gd name="T30" fmla="*/ 287 w 785"/>
                <a:gd name="T31" fmla="*/ 397 h 690"/>
                <a:gd name="T32" fmla="*/ 189 w 785"/>
                <a:gd name="T33" fmla="*/ 400 h 690"/>
                <a:gd name="T34" fmla="*/ 252 w 785"/>
                <a:gd name="T35" fmla="*/ 295 h 690"/>
                <a:gd name="T36" fmla="*/ 289 w 785"/>
                <a:gd name="T37" fmla="*/ 284 h 690"/>
                <a:gd name="T38" fmla="*/ 289 w 785"/>
                <a:gd name="T39" fmla="*/ 252 h 690"/>
                <a:gd name="T40" fmla="*/ 249 w 785"/>
                <a:gd name="T41" fmla="*/ 240 h 690"/>
                <a:gd name="T42" fmla="*/ 213 w 785"/>
                <a:gd name="T43" fmla="*/ 295 h 690"/>
                <a:gd name="T44" fmla="*/ 258 w 785"/>
                <a:gd name="T45" fmla="*/ 379 h 690"/>
                <a:gd name="T46" fmla="*/ 288 w 785"/>
                <a:gd name="T47" fmla="*/ 373 h 690"/>
                <a:gd name="T48" fmla="*/ 301 w 785"/>
                <a:gd name="T49" fmla="*/ 348 h 690"/>
                <a:gd name="T50" fmla="*/ 281 w 785"/>
                <a:gd name="T51" fmla="*/ 320 h 690"/>
                <a:gd name="T52" fmla="*/ 213 w 785"/>
                <a:gd name="T53" fmla="*/ 317 h 690"/>
                <a:gd name="T54" fmla="*/ 372 w 785"/>
                <a:gd name="T55" fmla="*/ 400 h 690"/>
                <a:gd name="T56" fmla="*/ 440 w 785"/>
                <a:gd name="T57" fmla="*/ 219 h 690"/>
                <a:gd name="T58" fmla="*/ 493 w 785"/>
                <a:gd name="T59" fmla="*/ 241 h 690"/>
                <a:gd name="T60" fmla="*/ 494 w 785"/>
                <a:gd name="T61" fmla="*/ 287 h 690"/>
                <a:gd name="T62" fmla="*/ 500 w 785"/>
                <a:gd name="T63" fmla="*/ 320 h 690"/>
                <a:gd name="T64" fmla="*/ 503 w 785"/>
                <a:gd name="T65" fmla="*/ 371 h 690"/>
                <a:gd name="T66" fmla="*/ 470 w 785"/>
                <a:gd name="T67" fmla="*/ 397 h 690"/>
                <a:gd name="T68" fmla="*/ 372 w 785"/>
                <a:gd name="T69" fmla="*/ 400 h 690"/>
                <a:gd name="T70" fmla="*/ 435 w 785"/>
                <a:gd name="T71" fmla="*/ 295 h 690"/>
                <a:gd name="T72" fmla="*/ 472 w 785"/>
                <a:gd name="T73" fmla="*/ 284 h 690"/>
                <a:gd name="T74" fmla="*/ 472 w 785"/>
                <a:gd name="T75" fmla="*/ 252 h 690"/>
                <a:gd name="T76" fmla="*/ 432 w 785"/>
                <a:gd name="T77" fmla="*/ 240 h 690"/>
                <a:gd name="T78" fmla="*/ 396 w 785"/>
                <a:gd name="T79" fmla="*/ 295 h 690"/>
                <a:gd name="T80" fmla="*/ 441 w 785"/>
                <a:gd name="T81" fmla="*/ 379 h 690"/>
                <a:gd name="T82" fmla="*/ 471 w 785"/>
                <a:gd name="T83" fmla="*/ 373 h 690"/>
                <a:gd name="T84" fmla="*/ 484 w 785"/>
                <a:gd name="T85" fmla="*/ 348 h 690"/>
                <a:gd name="T86" fmla="*/ 464 w 785"/>
                <a:gd name="T87" fmla="*/ 320 h 690"/>
                <a:gd name="T88" fmla="*/ 396 w 785"/>
                <a:gd name="T89" fmla="*/ 317 h 690"/>
                <a:gd name="T90" fmla="*/ 548 w 785"/>
                <a:gd name="T91" fmla="*/ 342 h 690"/>
                <a:gd name="T92" fmla="*/ 578 w 785"/>
                <a:gd name="T93" fmla="*/ 362 h 690"/>
                <a:gd name="T94" fmla="*/ 624 w 785"/>
                <a:gd name="T95" fmla="*/ 382 h 690"/>
                <a:gd name="T96" fmla="*/ 664 w 785"/>
                <a:gd name="T97" fmla="*/ 367 h 690"/>
                <a:gd name="T98" fmla="*/ 664 w 785"/>
                <a:gd name="T99" fmla="*/ 336 h 690"/>
                <a:gd name="T100" fmla="*/ 615 w 785"/>
                <a:gd name="T101" fmla="*/ 317 h 690"/>
                <a:gd name="T102" fmla="*/ 561 w 785"/>
                <a:gd name="T103" fmla="*/ 288 h 690"/>
                <a:gd name="T104" fmla="*/ 562 w 785"/>
                <a:gd name="T105" fmla="*/ 240 h 690"/>
                <a:gd name="T106" fmla="*/ 618 w 785"/>
                <a:gd name="T107" fmla="*/ 216 h 690"/>
                <a:gd name="T108" fmla="*/ 678 w 785"/>
                <a:gd name="T109" fmla="*/ 241 h 690"/>
                <a:gd name="T110" fmla="*/ 664 w 785"/>
                <a:gd name="T111" fmla="*/ 272 h 690"/>
                <a:gd name="T112" fmla="*/ 619 w 785"/>
                <a:gd name="T113" fmla="*/ 237 h 690"/>
                <a:gd name="T114" fmla="*/ 578 w 785"/>
                <a:gd name="T115" fmla="*/ 264 h 690"/>
                <a:gd name="T116" fmla="*/ 621 w 785"/>
                <a:gd name="T117" fmla="*/ 293 h 690"/>
                <a:gd name="T118" fmla="*/ 685 w 785"/>
                <a:gd name="T119" fmla="*/ 323 h 690"/>
                <a:gd name="T120" fmla="*/ 684 w 785"/>
                <a:gd name="T121" fmla="*/ 376 h 690"/>
                <a:gd name="T122" fmla="*/ 625 w 785"/>
                <a:gd name="T123" fmla="*/ 403 h 690"/>
                <a:gd name="T124" fmla="*/ 558 w 785"/>
                <a:gd name="T125" fmla="*/ 37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90">
                  <a:moveTo>
                    <a:pt x="785" y="297"/>
                  </a:moveTo>
                  <a:cubicBezTo>
                    <a:pt x="785" y="133"/>
                    <a:pt x="620" y="0"/>
                    <a:pt x="417" y="0"/>
                  </a:cubicBezTo>
                  <a:cubicBezTo>
                    <a:pt x="213" y="0"/>
                    <a:pt x="49" y="133"/>
                    <a:pt x="49" y="297"/>
                  </a:cubicBezTo>
                  <a:cubicBezTo>
                    <a:pt x="49" y="460"/>
                    <a:pt x="213" y="593"/>
                    <a:pt x="417" y="593"/>
                  </a:cubicBezTo>
                  <a:cubicBezTo>
                    <a:pt x="436" y="593"/>
                    <a:pt x="455" y="592"/>
                    <a:pt x="473" y="589"/>
                  </a:cubicBezTo>
                  <a:cubicBezTo>
                    <a:pt x="507" y="646"/>
                    <a:pt x="571" y="685"/>
                    <a:pt x="646" y="690"/>
                  </a:cubicBezTo>
                  <a:cubicBezTo>
                    <a:pt x="626" y="664"/>
                    <a:pt x="615" y="632"/>
                    <a:pt x="615" y="598"/>
                  </a:cubicBezTo>
                  <a:cubicBezTo>
                    <a:pt x="615" y="577"/>
                    <a:pt x="619" y="559"/>
                    <a:pt x="626" y="540"/>
                  </a:cubicBezTo>
                  <a:cubicBezTo>
                    <a:pt x="722" y="487"/>
                    <a:pt x="785" y="398"/>
                    <a:pt x="785" y="297"/>
                  </a:cubicBezTo>
                  <a:close/>
                  <a:moveTo>
                    <a:pt x="30" y="315"/>
                  </a:moveTo>
                  <a:cubicBezTo>
                    <a:pt x="30" y="307"/>
                    <a:pt x="31" y="300"/>
                    <a:pt x="32" y="293"/>
                  </a:cubicBezTo>
                  <a:cubicBezTo>
                    <a:pt x="11" y="324"/>
                    <a:pt x="0" y="359"/>
                    <a:pt x="0" y="396"/>
                  </a:cubicBezTo>
                  <a:cubicBezTo>
                    <a:pt x="0" y="473"/>
                    <a:pt x="48" y="541"/>
                    <a:pt x="121" y="581"/>
                  </a:cubicBezTo>
                  <a:cubicBezTo>
                    <a:pt x="122" y="587"/>
                    <a:pt x="122" y="593"/>
                    <a:pt x="122" y="600"/>
                  </a:cubicBezTo>
                  <a:cubicBezTo>
                    <a:pt x="122" y="625"/>
                    <a:pt x="114" y="649"/>
                    <a:pt x="99" y="669"/>
                  </a:cubicBezTo>
                  <a:cubicBezTo>
                    <a:pt x="146" y="666"/>
                    <a:pt x="187" y="645"/>
                    <a:pt x="214" y="613"/>
                  </a:cubicBezTo>
                  <a:cubicBezTo>
                    <a:pt x="234" y="617"/>
                    <a:pt x="255" y="619"/>
                    <a:pt x="276" y="619"/>
                  </a:cubicBezTo>
                  <a:cubicBezTo>
                    <a:pt x="303" y="619"/>
                    <a:pt x="330" y="616"/>
                    <a:pt x="355" y="609"/>
                  </a:cubicBezTo>
                  <a:cubicBezTo>
                    <a:pt x="172" y="592"/>
                    <a:pt x="30" y="467"/>
                    <a:pt x="30" y="315"/>
                  </a:cubicBezTo>
                  <a:close/>
                  <a:moveTo>
                    <a:pt x="189" y="400"/>
                  </a:moveTo>
                  <a:lnTo>
                    <a:pt x="189" y="219"/>
                  </a:lnTo>
                  <a:lnTo>
                    <a:pt x="257" y="219"/>
                  </a:lnTo>
                  <a:cubicBezTo>
                    <a:pt x="271" y="219"/>
                    <a:pt x="282" y="221"/>
                    <a:pt x="290" y="224"/>
                  </a:cubicBezTo>
                  <a:cubicBezTo>
                    <a:pt x="299" y="228"/>
                    <a:pt x="305" y="234"/>
                    <a:pt x="310" y="241"/>
                  </a:cubicBezTo>
                  <a:cubicBezTo>
                    <a:pt x="315" y="249"/>
                    <a:pt x="317" y="257"/>
                    <a:pt x="317" y="265"/>
                  </a:cubicBezTo>
                  <a:cubicBezTo>
                    <a:pt x="317" y="273"/>
                    <a:pt x="315" y="280"/>
                    <a:pt x="311" y="287"/>
                  </a:cubicBezTo>
                  <a:cubicBezTo>
                    <a:pt x="306" y="294"/>
                    <a:pt x="300" y="300"/>
                    <a:pt x="292" y="304"/>
                  </a:cubicBezTo>
                  <a:cubicBezTo>
                    <a:pt x="303" y="307"/>
                    <a:pt x="311" y="312"/>
                    <a:pt x="317" y="320"/>
                  </a:cubicBezTo>
                  <a:cubicBezTo>
                    <a:pt x="323" y="328"/>
                    <a:pt x="326" y="337"/>
                    <a:pt x="326" y="348"/>
                  </a:cubicBezTo>
                  <a:cubicBezTo>
                    <a:pt x="326" y="356"/>
                    <a:pt x="324" y="364"/>
                    <a:pt x="320" y="371"/>
                  </a:cubicBezTo>
                  <a:cubicBezTo>
                    <a:pt x="317" y="379"/>
                    <a:pt x="312" y="384"/>
                    <a:pt x="307" y="388"/>
                  </a:cubicBezTo>
                  <a:cubicBezTo>
                    <a:pt x="302" y="392"/>
                    <a:pt x="295" y="395"/>
                    <a:pt x="287" y="397"/>
                  </a:cubicBezTo>
                  <a:cubicBezTo>
                    <a:pt x="279" y="399"/>
                    <a:pt x="270" y="400"/>
                    <a:pt x="258" y="400"/>
                  </a:cubicBezTo>
                  <a:lnTo>
                    <a:pt x="189" y="400"/>
                  </a:lnTo>
                  <a:close/>
                  <a:moveTo>
                    <a:pt x="213" y="295"/>
                  </a:moveTo>
                  <a:lnTo>
                    <a:pt x="252" y="295"/>
                  </a:lnTo>
                  <a:cubicBezTo>
                    <a:pt x="263" y="295"/>
                    <a:pt x="270" y="294"/>
                    <a:pt x="275" y="293"/>
                  </a:cubicBezTo>
                  <a:cubicBezTo>
                    <a:pt x="281" y="291"/>
                    <a:pt x="286" y="288"/>
                    <a:pt x="289" y="284"/>
                  </a:cubicBezTo>
                  <a:cubicBezTo>
                    <a:pt x="292" y="280"/>
                    <a:pt x="293" y="274"/>
                    <a:pt x="293" y="268"/>
                  </a:cubicBezTo>
                  <a:cubicBezTo>
                    <a:pt x="293" y="262"/>
                    <a:pt x="292" y="257"/>
                    <a:pt x="289" y="252"/>
                  </a:cubicBezTo>
                  <a:cubicBezTo>
                    <a:pt x="286" y="248"/>
                    <a:pt x="282" y="245"/>
                    <a:pt x="277" y="243"/>
                  </a:cubicBezTo>
                  <a:cubicBezTo>
                    <a:pt x="271" y="241"/>
                    <a:pt x="262" y="240"/>
                    <a:pt x="249" y="240"/>
                  </a:cubicBezTo>
                  <a:lnTo>
                    <a:pt x="213" y="240"/>
                  </a:lnTo>
                  <a:lnTo>
                    <a:pt x="213" y="295"/>
                  </a:lnTo>
                  <a:close/>
                  <a:moveTo>
                    <a:pt x="213" y="379"/>
                  </a:moveTo>
                  <a:lnTo>
                    <a:pt x="258" y="379"/>
                  </a:lnTo>
                  <a:cubicBezTo>
                    <a:pt x="266" y="379"/>
                    <a:pt x="271" y="379"/>
                    <a:pt x="274" y="378"/>
                  </a:cubicBezTo>
                  <a:cubicBezTo>
                    <a:pt x="280" y="377"/>
                    <a:pt x="284" y="375"/>
                    <a:pt x="288" y="373"/>
                  </a:cubicBezTo>
                  <a:cubicBezTo>
                    <a:pt x="292" y="371"/>
                    <a:pt x="295" y="367"/>
                    <a:pt x="297" y="363"/>
                  </a:cubicBezTo>
                  <a:cubicBezTo>
                    <a:pt x="300" y="359"/>
                    <a:pt x="301" y="353"/>
                    <a:pt x="301" y="348"/>
                  </a:cubicBezTo>
                  <a:cubicBezTo>
                    <a:pt x="301" y="341"/>
                    <a:pt x="299" y="335"/>
                    <a:pt x="296" y="330"/>
                  </a:cubicBezTo>
                  <a:cubicBezTo>
                    <a:pt x="292" y="325"/>
                    <a:pt x="287" y="322"/>
                    <a:pt x="281" y="320"/>
                  </a:cubicBezTo>
                  <a:cubicBezTo>
                    <a:pt x="275" y="318"/>
                    <a:pt x="266" y="317"/>
                    <a:pt x="255" y="317"/>
                  </a:cubicBezTo>
                  <a:lnTo>
                    <a:pt x="213" y="317"/>
                  </a:lnTo>
                  <a:lnTo>
                    <a:pt x="213" y="379"/>
                  </a:lnTo>
                  <a:close/>
                  <a:moveTo>
                    <a:pt x="372" y="400"/>
                  </a:moveTo>
                  <a:lnTo>
                    <a:pt x="372" y="219"/>
                  </a:lnTo>
                  <a:lnTo>
                    <a:pt x="440" y="219"/>
                  </a:lnTo>
                  <a:cubicBezTo>
                    <a:pt x="454" y="219"/>
                    <a:pt x="465" y="221"/>
                    <a:pt x="473" y="224"/>
                  </a:cubicBezTo>
                  <a:cubicBezTo>
                    <a:pt x="482" y="228"/>
                    <a:pt x="488" y="234"/>
                    <a:pt x="493" y="241"/>
                  </a:cubicBezTo>
                  <a:cubicBezTo>
                    <a:pt x="498" y="249"/>
                    <a:pt x="500" y="257"/>
                    <a:pt x="500" y="265"/>
                  </a:cubicBezTo>
                  <a:cubicBezTo>
                    <a:pt x="500" y="273"/>
                    <a:pt x="498" y="280"/>
                    <a:pt x="494" y="287"/>
                  </a:cubicBezTo>
                  <a:cubicBezTo>
                    <a:pt x="489" y="294"/>
                    <a:pt x="483" y="300"/>
                    <a:pt x="475" y="304"/>
                  </a:cubicBezTo>
                  <a:cubicBezTo>
                    <a:pt x="486" y="307"/>
                    <a:pt x="494" y="312"/>
                    <a:pt x="500" y="320"/>
                  </a:cubicBezTo>
                  <a:cubicBezTo>
                    <a:pt x="506" y="328"/>
                    <a:pt x="509" y="337"/>
                    <a:pt x="509" y="348"/>
                  </a:cubicBezTo>
                  <a:cubicBezTo>
                    <a:pt x="509" y="356"/>
                    <a:pt x="507" y="364"/>
                    <a:pt x="503" y="371"/>
                  </a:cubicBezTo>
                  <a:cubicBezTo>
                    <a:pt x="500" y="379"/>
                    <a:pt x="495" y="384"/>
                    <a:pt x="490" y="388"/>
                  </a:cubicBezTo>
                  <a:cubicBezTo>
                    <a:pt x="485" y="392"/>
                    <a:pt x="478" y="395"/>
                    <a:pt x="470" y="397"/>
                  </a:cubicBezTo>
                  <a:cubicBezTo>
                    <a:pt x="462" y="399"/>
                    <a:pt x="453" y="400"/>
                    <a:pt x="441" y="400"/>
                  </a:cubicBezTo>
                  <a:lnTo>
                    <a:pt x="372" y="400"/>
                  </a:lnTo>
                  <a:close/>
                  <a:moveTo>
                    <a:pt x="396" y="295"/>
                  </a:moveTo>
                  <a:lnTo>
                    <a:pt x="435" y="295"/>
                  </a:lnTo>
                  <a:cubicBezTo>
                    <a:pt x="446" y="295"/>
                    <a:pt x="453" y="294"/>
                    <a:pt x="458" y="293"/>
                  </a:cubicBezTo>
                  <a:cubicBezTo>
                    <a:pt x="464" y="291"/>
                    <a:pt x="469" y="288"/>
                    <a:pt x="472" y="284"/>
                  </a:cubicBezTo>
                  <a:cubicBezTo>
                    <a:pt x="475" y="280"/>
                    <a:pt x="476" y="274"/>
                    <a:pt x="476" y="268"/>
                  </a:cubicBezTo>
                  <a:cubicBezTo>
                    <a:pt x="476" y="262"/>
                    <a:pt x="475" y="257"/>
                    <a:pt x="472" y="252"/>
                  </a:cubicBezTo>
                  <a:cubicBezTo>
                    <a:pt x="469" y="248"/>
                    <a:pt x="465" y="245"/>
                    <a:pt x="460" y="243"/>
                  </a:cubicBezTo>
                  <a:cubicBezTo>
                    <a:pt x="454" y="241"/>
                    <a:pt x="445" y="240"/>
                    <a:pt x="432" y="240"/>
                  </a:cubicBezTo>
                  <a:lnTo>
                    <a:pt x="396" y="240"/>
                  </a:lnTo>
                  <a:lnTo>
                    <a:pt x="396" y="295"/>
                  </a:lnTo>
                  <a:close/>
                  <a:moveTo>
                    <a:pt x="396" y="379"/>
                  </a:moveTo>
                  <a:lnTo>
                    <a:pt x="441" y="379"/>
                  </a:lnTo>
                  <a:cubicBezTo>
                    <a:pt x="449" y="379"/>
                    <a:pt x="454" y="379"/>
                    <a:pt x="457" y="378"/>
                  </a:cubicBezTo>
                  <a:cubicBezTo>
                    <a:pt x="463" y="377"/>
                    <a:pt x="467" y="375"/>
                    <a:pt x="471" y="373"/>
                  </a:cubicBezTo>
                  <a:cubicBezTo>
                    <a:pt x="475" y="371"/>
                    <a:pt x="478" y="367"/>
                    <a:pt x="480" y="363"/>
                  </a:cubicBezTo>
                  <a:cubicBezTo>
                    <a:pt x="483" y="359"/>
                    <a:pt x="484" y="353"/>
                    <a:pt x="484" y="348"/>
                  </a:cubicBezTo>
                  <a:cubicBezTo>
                    <a:pt x="484" y="341"/>
                    <a:pt x="482" y="335"/>
                    <a:pt x="479" y="330"/>
                  </a:cubicBezTo>
                  <a:cubicBezTo>
                    <a:pt x="475" y="325"/>
                    <a:pt x="470" y="322"/>
                    <a:pt x="464" y="320"/>
                  </a:cubicBezTo>
                  <a:cubicBezTo>
                    <a:pt x="458" y="318"/>
                    <a:pt x="449" y="317"/>
                    <a:pt x="438" y="317"/>
                  </a:cubicBezTo>
                  <a:lnTo>
                    <a:pt x="396" y="317"/>
                  </a:lnTo>
                  <a:lnTo>
                    <a:pt x="396" y="379"/>
                  </a:lnTo>
                  <a:close/>
                  <a:moveTo>
                    <a:pt x="548" y="342"/>
                  </a:moveTo>
                  <a:lnTo>
                    <a:pt x="570" y="340"/>
                  </a:lnTo>
                  <a:cubicBezTo>
                    <a:pt x="571" y="349"/>
                    <a:pt x="574" y="357"/>
                    <a:pt x="578" y="362"/>
                  </a:cubicBezTo>
                  <a:cubicBezTo>
                    <a:pt x="582" y="368"/>
                    <a:pt x="588" y="373"/>
                    <a:pt x="596" y="376"/>
                  </a:cubicBezTo>
                  <a:cubicBezTo>
                    <a:pt x="604" y="380"/>
                    <a:pt x="614" y="382"/>
                    <a:pt x="624" y="382"/>
                  </a:cubicBezTo>
                  <a:cubicBezTo>
                    <a:pt x="633" y="382"/>
                    <a:pt x="641" y="380"/>
                    <a:pt x="648" y="378"/>
                  </a:cubicBezTo>
                  <a:cubicBezTo>
                    <a:pt x="655" y="375"/>
                    <a:pt x="660" y="371"/>
                    <a:pt x="664" y="367"/>
                  </a:cubicBezTo>
                  <a:cubicBezTo>
                    <a:pt x="667" y="362"/>
                    <a:pt x="669" y="357"/>
                    <a:pt x="669" y="351"/>
                  </a:cubicBezTo>
                  <a:cubicBezTo>
                    <a:pt x="669" y="345"/>
                    <a:pt x="667" y="340"/>
                    <a:pt x="664" y="336"/>
                  </a:cubicBezTo>
                  <a:cubicBezTo>
                    <a:pt x="661" y="332"/>
                    <a:pt x="655" y="328"/>
                    <a:pt x="648" y="325"/>
                  </a:cubicBezTo>
                  <a:cubicBezTo>
                    <a:pt x="643" y="324"/>
                    <a:pt x="632" y="321"/>
                    <a:pt x="615" y="317"/>
                  </a:cubicBezTo>
                  <a:cubicBezTo>
                    <a:pt x="599" y="313"/>
                    <a:pt x="587" y="309"/>
                    <a:pt x="580" y="305"/>
                  </a:cubicBezTo>
                  <a:cubicBezTo>
                    <a:pt x="572" y="301"/>
                    <a:pt x="565" y="295"/>
                    <a:pt x="561" y="288"/>
                  </a:cubicBezTo>
                  <a:cubicBezTo>
                    <a:pt x="557" y="282"/>
                    <a:pt x="555" y="274"/>
                    <a:pt x="555" y="266"/>
                  </a:cubicBezTo>
                  <a:cubicBezTo>
                    <a:pt x="555" y="257"/>
                    <a:pt x="557" y="248"/>
                    <a:pt x="562" y="240"/>
                  </a:cubicBezTo>
                  <a:cubicBezTo>
                    <a:pt x="568" y="232"/>
                    <a:pt x="575" y="226"/>
                    <a:pt x="585" y="222"/>
                  </a:cubicBezTo>
                  <a:cubicBezTo>
                    <a:pt x="595" y="218"/>
                    <a:pt x="606" y="216"/>
                    <a:pt x="618" y="216"/>
                  </a:cubicBezTo>
                  <a:cubicBezTo>
                    <a:pt x="632" y="216"/>
                    <a:pt x="644" y="218"/>
                    <a:pt x="654" y="222"/>
                  </a:cubicBezTo>
                  <a:cubicBezTo>
                    <a:pt x="664" y="227"/>
                    <a:pt x="672" y="233"/>
                    <a:pt x="678" y="241"/>
                  </a:cubicBezTo>
                  <a:cubicBezTo>
                    <a:pt x="683" y="250"/>
                    <a:pt x="686" y="259"/>
                    <a:pt x="687" y="270"/>
                  </a:cubicBezTo>
                  <a:lnTo>
                    <a:pt x="664" y="272"/>
                  </a:lnTo>
                  <a:cubicBezTo>
                    <a:pt x="662" y="260"/>
                    <a:pt x="658" y="252"/>
                    <a:pt x="651" y="246"/>
                  </a:cubicBezTo>
                  <a:cubicBezTo>
                    <a:pt x="644" y="240"/>
                    <a:pt x="633" y="237"/>
                    <a:pt x="619" y="237"/>
                  </a:cubicBezTo>
                  <a:cubicBezTo>
                    <a:pt x="605" y="237"/>
                    <a:pt x="594" y="240"/>
                    <a:pt x="588" y="245"/>
                  </a:cubicBezTo>
                  <a:cubicBezTo>
                    <a:pt x="581" y="250"/>
                    <a:pt x="578" y="257"/>
                    <a:pt x="578" y="264"/>
                  </a:cubicBezTo>
                  <a:cubicBezTo>
                    <a:pt x="578" y="271"/>
                    <a:pt x="580" y="276"/>
                    <a:pt x="585" y="280"/>
                  </a:cubicBezTo>
                  <a:cubicBezTo>
                    <a:pt x="589" y="284"/>
                    <a:pt x="601" y="289"/>
                    <a:pt x="621" y="293"/>
                  </a:cubicBezTo>
                  <a:cubicBezTo>
                    <a:pt x="640" y="298"/>
                    <a:pt x="654" y="301"/>
                    <a:pt x="661" y="305"/>
                  </a:cubicBezTo>
                  <a:cubicBezTo>
                    <a:pt x="672" y="310"/>
                    <a:pt x="679" y="316"/>
                    <a:pt x="685" y="323"/>
                  </a:cubicBezTo>
                  <a:cubicBezTo>
                    <a:pt x="690" y="331"/>
                    <a:pt x="692" y="339"/>
                    <a:pt x="692" y="349"/>
                  </a:cubicBezTo>
                  <a:cubicBezTo>
                    <a:pt x="692" y="359"/>
                    <a:pt x="689" y="368"/>
                    <a:pt x="684" y="376"/>
                  </a:cubicBezTo>
                  <a:cubicBezTo>
                    <a:pt x="678" y="385"/>
                    <a:pt x="670" y="391"/>
                    <a:pt x="660" y="396"/>
                  </a:cubicBezTo>
                  <a:cubicBezTo>
                    <a:pt x="650" y="401"/>
                    <a:pt x="638" y="403"/>
                    <a:pt x="625" y="403"/>
                  </a:cubicBezTo>
                  <a:cubicBezTo>
                    <a:pt x="609" y="403"/>
                    <a:pt x="595" y="401"/>
                    <a:pt x="584" y="396"/>
                  </a:cubicBezTo>
                  <a:cubicBezTo>
                    <a:pt x="573" y="391"/>
                    <a:pt x="564" y="384"/>
                    <a:pt x="558" y="375"/>
                  </a:cubicBezTo>
                  <a:cubicBezTo>
                    <a:pt x="551" y="365"/>
                    <a:pt x="548" y="354"/>
                    <a:pt x="548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74173" y="1716219"/>
            <a:ext cx="814044" cy="1468700"/>
            <a:chOff x="3631348" y="1716219"/>
            <a:chExt cx="814044" cy="1468700"/>
          </a:xfrm>
        </p:grpSpPr>
        <p:sp>
          <p:nvSpPr>
            <p:cNvPr id="36" name="燕尾形 35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68"/>
          <p:cNvSpPr txBox="1"/>
          <p:nvPr/>
        </p:nvSpPr>
        <p:spPr>
          <a:xfrm>
            <a:off x="1517188" y="17162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QQ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9"/>
          <p:cNvSpPr txBox="1"/>
          <p:nvPr/>
        </p:nvSpPr>
        <p:spPr>
          <a:xfrm>
            <a:off x="562271" y="2107902"/>
            <a:ext cx="2768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93380" y="4659060"/>
            <a:ext cx="814044" cy="1468700"/>
            <a:chOff x="3631348" y="1716219"/>
            <a:chExt cx="814044" cy="1468700"/>
          </a:xfrm>
        </p:grpSpPr>
        <p:sp>
          <p:nvSpPr>
            <p:cNvPr id="42" name="燕尾形 41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8008943" y="1772575"/>
            <a:ext cx="814044" cy="1468700"/>
            <a:chOff x="3631348" y="1716219"/>
            <a:chExt cx="814044" cy="1468700"/>
          </a:xfrm>
        </p:grpSpPr>
        <p:sp>
          <p:nvSpPr>
            <p:cNvPr id="45" name="燕尾形 44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0800000">
            <a:off x="7989925" y="4505867"/>
            <a:ext cx="814044" cy="1468700"/>
            <a:chOff x="3631348" y="1716219"/>
            <a:chExt cx="814044" cy="1468700"/>
          </a:xfrm>
        </p:grpSpPr>
        <p:sp>
          <p:nvSpPr>
            <p:cNvPr id="48" name="燕尾形 47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TextBox 74"/>
          <p:cNvSpPr txBox="1"/>
          <p:nvPr/>
        </p:nvSpPr>
        <p:spPr>
          <a:xfrm>
            <a:off x="9584836" y="459464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5"/>
          <p:cNvSpPr txBox="1"/>
          <p:nvPr/>
        </p:nvSpPr>
        <p:spPr>
          <a:xfrm>
            <a:off x="8874794" y="4959572"/>
            <a:ext cx="3010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2"/>
          <p:cNvSpPr txBox="1"/>
          <p:nvPr/>
        </p:nvSpPr>
        <p:spPr>
          <a:xfrm>
            <a:off x="9492936" y="1738570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3"/>
          <p:cNvSpPr txBox="1"/>
          <p:nvPr/>
        </p:nvSpPr>
        <p:spPr>
          <a:xfrm>
            <a:off x="8832723" y="2149090"/>
            <a:ext cx="2945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1235690" y="47754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本地论坛社区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1"/>
          <p:cNvSpPr txBox="1"/>
          <p:nvPr/>
        </p:nvSpPr>
        <p:spPr>
          <a:xfrm>
            <a:off x="537096" y="5086228"/>
            <a:ext cx="28474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-3.33333E-6 L -0.1059 0.2965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148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1.48148E-6 L -0.1059 -0.2636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13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执行方式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IMPLEMENT WAY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>
            <a:off x="9658350" y="-57150"/>
            <a:ext cx="2537312" cy="4555681"/>
          </a:xfrm>
          <a:custGeom>
            <a:avLst/>
            <a:gdLst>
              <a:gd name="connsiteX0" fmla="*/ 644064 w 644064"/>
              <a:gd name="connsiteY0" fmla="*/ 0 h 4197212"/>
              <a:gd name="connsiteX1" fmla="*/ 644064 w 644064"/>
              <a:gd name="connsiteY1" fmla="*/ 4197212 h 4197212"/>
              <a:gd name="connsiteX2" fmla="*/ 0 w 644064"/>
              <a:gd name="connsiteY2" fmla="*/ 1677137 h 4197212"/>
              <a:gd name="connsiteX0-1" fmla="*/ 634379 w 644064"/>
              <a:gd name="connsiteY0-2" fmla="*/ 0 h 3898765"/>
              <a:gd name="connsiteX1-3" fmla="*/ 644064 w 644064"/>
              <a:gd name="connsiteY1-4" fmla="*/ 3898765 h 3898765"/>
              <a:gd name="connsiteX2-5" fmla="*/ 0 w 644064"/>
              <a:gd name="connsiteY2-6" fmla="*/ 1378690 h 3898765"/>
              <a:gd name="connsiteX3" fmla="*/ 634379 w 644064"/>
              <a:gd name="connsiteY3" fmla="*/ 0 h 3898765"/>
              <a:gd name="connsiteX0-7" fmla="*/ 644064 w 644995"/>
              <a:gd name="connsiteY0-8" fmla="*/ 0 h 3965086"/>
              <a:gd name="connsiteX1-9" fmla="*/ 644064 w 644995"/>
              <a:gd name="connsiteY1-10" fmla="*/ 3965086 h 3965086"/>
              <a:gd name="connsiteX2-11" fmla="*/ 0 w 644995"/>
              <a:gd name="connsiteY2-12" fmla="*/ 1445011 h 3965086"/>
              <a:gd name="connsiteX3-13" fmla="*/ 644064 w 644995"/>
              <a:gd name="connsiteY3-14" fmla="*/ 0 h 3965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13" y="connsiteY3-14"/>
              </a:cxn>
            </a:cxnLst>
            <a:rect l="l" t="t" r="r" b="b"/>
            <a:pathLst>
              <a:path w="644995" h="3965086">
                <a:moveTo>
                  <a:pt x="644064" y="0"/>
                </a:moveTo>
                <a:cubicBezTo>
                  <a:pt x="647292" y="1299588"/>
                  <a:pt x="640836" y="2665498"/>
                  <a:pt x="644064" y="3965086"/>
                </a:cubicBezTo>
                <a:lnTo>
                  <a:pt x="0" y="1445011"/>
                </a:lnTo>
                <a:cubicBezTo>
                  <a:pt x="214688" y="885965"/>
                  <a:pt x="429376" y="559046"/>
                  <a:pt x="6440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>
            <a:off x="6164506" y="0"/>
            <a:ext cx="6027494" cy="6858000"/>
          </a:xfrm>
          <a:prstGeom prst="parallelogram">
            <a:avLst>
              <a:gd name="adj" fmla="val 70604"/>
            </a:avLst>
          </a:prstGeom>
          <a:solidFill>
            <a:schemeClr val="bg2">
              <a:lumMod val="7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Picture_1"/>
          <p:cNvSpPr/>
          <p:nvPr>
            <p:custDataLst>
              <p:tags r:id="rId3"/>
            </p:custDataLst>
          </p:nvPr>
        </p:nvSpPr>
        <p:spPr bwMode="auto">
          <a:xfrm flipH="1">
            <a:off x="5353050" y="0"/>
            <a:ext cx="6838950" cy="6858000"/>
          </a:xfrm>
          <a:custGeom>
            <a:avLst/>
            <a:gdLst>
              <a:gd name="T0" fmla="*/ 1072633 w 4611957"/>
              <a:gd name="T1" fmla="*/ 0 h 6858000"/>
              <a:gd name="T2" fmla="*/ 4611688 w 4611957"/>
              <a:gd name="T3" fmla="*/ 0 h 6858000"/>
              <a:gd name="T4" fmla="*/ 2859067 w 4611957"/>
              <a:gd name="T5" fmla="*/ 6858000 h 6858000"/>
              <a:gd name="T6" fmla="*/ 0 w 4611957"/>
              <a:gd name="T7" fmla="*/ 6858000 h 6858000"/>
              <a:gd name="T8" fmla="*/ 0 w 4611957"/>
              <a:gd name="T9" fmla="*/ 4197212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11957" h="6858000">
                <a:moveTo>
                  <a:pt x="1072696" y="0"/>
                </a:moveTo>
                <a:lnTo>
                  <a:pt x="4611957" y="0"/>
                </a:lnTo>
                <a:lnTo>
                  <a:pt x="2859234" y="6858000"/>
                </a:lnTo>
                <a:lnTo>
                  <a:pt x="0" y="6858000"/>
                </a:lnTo>
                <a:lnTo>
                  <a:pt x="0" y="4197212"/>
                </a:lnTo>
                <a:lnTo>
                  <a:pt x="1072696" y="0"/>
                </a:lnTo>
                <a:close/>
              </a:path>
            </a:pathLst>
          </a:custGeom>
          <a:blipFill>
            <a:blip r:embed="rId7"/>
            <a:srcRect/>
            <a:stretch>
              <a:fillRect l="-1833" r="1833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5" name="MH_SubTitle_1"/>
          <p:cNvSpPr/>
          <p:nvPr>
            <p:custDataLst>
              <p:tags r:id="rId4"/>
            </p:custDataLst>
          </p:nvPr>
        </p:nvSpPr>
        <p:spPr>
          <a:xfrm>
            <a:off x="5472113" y="3155950"/>
            <a:ext cx="4919662" cy="123825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b="1" dirty="0">
              <a:solidFill>
                <a:srgbClr val="0F6FC6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43"/>
          <p:cNvSpPr/>
          <p:nvPr/>
        </p:nvSpPr>
        <p:spPr bwMode="auto">
          <a:xfrm>
            <a:off x="1928323" y="288797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59" name="Rectangle 43"/>
          <p:cNvSpPr/>
          <p:nvPr/>
        </p:nvSpPr>
        <p:spPr bwMode="auto">
          <a:xfrm>
            <a:off x="1985473" y="403231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62" name="TextBox 16"/>
          <p:cNvSpPr txBox="1"/>
          <p:nvPr/>
        </p:nvSpPr>
        <p:spPr>
          <a:xfrm>
            <a:off x="1756012" y="1690417"/>
            <a:ext cx="2741070" cy="634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sz="4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双大括号 63"/>
          <p:cNvSpPr/>
          <p:nvPr/>
        </p:nvSpPr>
        <p:spPr>
          <a:xfrm>
            <a:off x="1759018" y="1518457"/>
            <a:ext cx="2738064" cy="974795"/>
          </a:xfrm>
          <a:prstGeom prst="bracePair">
            <a:avLst/>
          </a:prstGeom>
          <a:ln w="29210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5" name="燕尾形 64"/>
          <p:cNvSpPr/>
          <p:nvPr/>
        </p:nvSpPr>
        <p:spPr>
          <a:xfrm rot="5400000">
            <a:off x="878870" y="2887979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 rot="5400000">
            <a:off x="878870" y="4148096"/>
            <a:ext cx="734330" cy="734330"/>
          </a:xfrm>
          <a:prstGeom prst="chevr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Rectangle 43"/>
          <p:cNvSpPr/>
          <p:nvPr/>
        </p:nvSpPr>
        <p:spPr bwMode="auto">
          <a:xfrm>
            <a:off x="1985473" y="513380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69" name="燕尾形 68"/>
          <p:cNvSpPr/>
          <p:nvPr/>
        </p:nvSpPr>
        <p:spPr>
          <a:xfrm rot="5400000">
            <a:off x="878870" y="5249586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2" grpId="0"/>
      <p:bldP spid="64" grpId="0" animBg="1"/>
      <p:bldP spid="65" grpId="0" animBg="1"/>
      <p:bldP spid="67" grpId="0" animBg="1"/>
      <p:bldP spid="68" grpId="0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666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4267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3234266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3" name="MH_SubTitle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04381" y="4760818"/>
            <a:ext cx="3465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Text_3"/>
          <p:cNvSpPr/>
          <p:nvPr>
            <p:custDataLst>
              <p:tags r:id="rId4"/>
            </p:custDataLst>
          </p:nvPr>
        </p:nvSpPr>
        <p:spPr>
          <a:xfrm>
            <a:off x="5404380" y="5181507"/>
            <a:ext cx="2590800" cy="9667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5" name="MH_Text_2"/>
          <p:cNvSpPr/>
          <p:nvPr>
            <p:custDataLst>
              <p:tags r:id="rId5"/>
            </p:custDataLst>
          </p:nvPr>
        </p:nvSpPr>
        <p:spPr>
          <a:xfrm>
            <a:off x="1604214" y="5196239"/>
            <a:ext cx="2589212" cy="9652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26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88446" y="4808407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项目定位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23296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6823295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26487" y="4760820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商圈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Text_1"/>
          <p:cNvSpPr/>
          <p:nvPr>
            <p:custDataLst>
              <p:tags r:id="rId10"/>
            </p:custDataLst>
          </p:nvPr>
        </p:nvSpPr>
        <p:spPr>
          <a:xfrm>
            <a:off x="8726486" y="5181507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072217" y="2784566"/>
            <a:ext cx="8079178" cy="1755463"/>
            <a:chOff x="2072217" y="2784566"/>
            <a:chExt cx="8079178" cy="1755463"/>
          </a:xfrm>
        </p:grpSpPr>
        <p:grpSp>
          <p:nvGrpSpPr>
            <p:cNvPr id="28" name="组合 27"/>
            <p:cNvGrpSpPr/>
            <p:nvPr/>
          </p:nvGrpSpPr>
          <p:grpSpPr>
            <a:xfrm rot="5400000">
              <a:off x="3400676" y="1456107"/>
              <a:ext cx="1755463" cy="4412381"/>
              <a:chOff x="3018147" y="1912938"/>
              <a:chExt cx="1350962" cy="3395662"/>
            </a:xfrm>
          </p:grpSpPr>
          <p:sp>
            <p:nvSpPr>
              <p:cNvPr id="14" name="MH_Other_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MH_Other_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Other_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MH_Other_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5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Other_6"/>
              <p:cNvSpPr>
                <a:spLocks noChangeAspect="1"/>
              </p:cNvSpPr>
              <p:nvPr>
                <p:custDataLst>
                  <p:tags r:id="rId23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MH_Other_7"/>
              <p:cNvSpPr>
                <a:spLocks noChangeAspect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5400000">
              <a:off x="7067473" y="1456107"/>
              <a:ext cx="1755463" cy="4412381"/>
              <a:chOff x="3018147" y="1912938"/>
              <a:chExt cx="1350962" cy="3395662"/>
            </a:xfrm>
          </p:grpSpPr>
          <p:sp>
            <p:nvSpPr>
              <p:cNvPr id="30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MH_Other_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MH_Other_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Other_5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MH_Other_6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MH_Other_7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264713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21362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52181" y="3491682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3299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12621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利润来源分析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SOURCE OF PROFITS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509" y="3316253"/>
            <a:ext cx="12028491" cy="3137707"/>
            <a:chOff x="163509" y="3316253"/>
            <a:chExt cx="12028491" cy="3137707"/>
          </a:xfrm>
        </p:grpSpPr>
        <p:sp>
          <p:nvSpPr>
            <p:cNvPr id="5" name="MH_Other_1"/>
            <p:cNvSpPr/>
            <p:nvPr>
              <p:custDataLst>
                <p:tags r:id="rId6"/>
              </p:custDataLst>
            </p:nvPr>
          </p:nvSpPr>
          <p:spPr bwMode="auto">
            <a:xfrm>
              <a:off x="7997823" y="3992529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MH_Other_2"/>
            <p:cNvSpPr/>
            <p:nvPr>
              <p:custDataLst>
                <p:tags r:id="rId7"/>
              </p:custDataLst>
            </p:nvPr>
          </p:nvSpPr>
          <p:spPr bwMode="auto">
            <a:xfrm>
              <a:off x="6353172" y="3495641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MH_Other_3"/>
            <p:cNvSpPr/>
            <p:nvPr>
              <p:custDataLst>
                <p:tags r:id="rId8"/>
              </p:custDataLst>
            </p:nvPr>
          </p:nvSpPr>
          <p:spPr bwMode="auto">
            <a:xfrm>
              <a:off x="5084760" y="3868703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MH_Other_4"/>
            <p:cNvSpPr/>
            <p:nvPr>
              <p:custDataLst>
                <p:tags r:id="rId9"/>
              </p:custDataLst>
            </p:nvPr>
          </p:nvSpPr>
          <p:spPr bwMode="auto">
            <a:xfrm>
              <a:off x="3802060" y="4268753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solidFill>
              <a:schemeClr val="bg2">
                <a:lumMod val="50000"/>
                <a:alpha val="79999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5"/>
            <p:cNvSpPr/>
            <p:nvPr>
              <p:custDataLst>
                <p:tags r:id="rId10"/>
              </p:custDataLst>
            </p:nvPr>
          </p:nvSpPr>
          <p:spPr bwMode="auto">
            <a:xfrm>
              <a:off x="2535235" y="3316253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" name="MH_Other_1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873192" y="-864848"/>
              <a:ext cx="2609125" cy="1202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020830" y="2662380"/>
            <a:ext cx="1021121" cy="673893"/>
            <a:chOff x="1136654" y="2925996"/>
            <a:chExt cx="1538332" cy="101522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8750" y="3585907"/>
            <a:ext cx="1021121" cy="673893"/>
            <a:chOff x="1136654" y="2925996"/>
            <a:chExt cx="1538332" cy="101522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67460" y="3243075"/>
            <a:ext cx="1021121" cy="673893"/>
            <a:chOff x="1136654" y="2925996"/>
            <a:chExt cx="1538332" cy="101522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87758" y="2979306"/>
            <a:ext cx="1021121" cy="673893"/>
            <a:chOff x="1136654" y="2925996"/>
            <a:chExt cx="1538332" cy="101522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62882" y="3370536"/>
            <a:ext cx="1021121" cy="673893"/>
            <a:chOff x="1136654" y="2925996"/>
            <a:chExt cx="1538332" cy="1015229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900177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328750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564561" y="5969280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927431" y="598894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01229" y="594972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2274842" y="1218128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市场利润支点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1" name="Rectangle 14"/>
          <p:cNvSpPr/>
          <p:nvPr/>
        </p:nvSpPr>
        <p:spPr bwMode="auto">
          <a:xfrm>
            <a:off x="1542568" y="1772634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7"/>
            <a:ext cx="4998720" cy="6845968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79601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市场拓展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77747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>
          <a:xfrm>
            <a:off x="1511200" y="3238301"/>
            <a:ext cx="1905000" cy="1825625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83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2823018"/>
          </a:xfrm>
          <a:prstGeom prst="rect">
            <a:avLst/>
          </a:prstGeom>
          <a:blipFill dpi="0" rotWithShape="1">
            <a:blip r:embed="rId2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-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rcRect/>
            <a:stretch>
              <a:fillRect l="-894" t="-70859" r="-381" b="-136179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产品开发计划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53304" y="1255824"/>
            <a:ext cx="2161846" cy="53391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计划流程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3"/>
          <p:cNvSpPr/>
          <p:nvPr/>
        </p:nvSpPr>
        <p:spPr bwMode="auto">
          <a:xfrm>
            <a:off x="1956321" y="1819275"/>
            <a:ext cx="7755812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MH_Text_1"/>
          <p:cNvSpPr/>
          <p:nvPr>
            <p:custDataLst>
              <p:tags r:id="rId2"/>
            </p:custDataLst>
          </p:nvPr>
        </p:nvSpPr>
        <p:spPr>
          <a:xfrm>
            <a:off x="17938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2" name="MH_Text_2"/>
          <p:cNvSpPr/>
          <p:nvPr>
            <p:custDataLst>
              <p:tags r:id="rId3"/>
            </p:custDataLst>
          </p:nvPr>
        </p:nvSpPr>
        <p:spPr>
          <a:xfrm>
            <a:off x="39401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3" name="MH_Text_3"/>
          <p:cNvSpPr/>
          <p:nvPr>
            <p:custDataLst>
              <p:tags r:id="rId4"/>
            </p:custDataLst>
          </p:nvPr>
        </p:nvSpPr>
        <p:spPr>
          <a:xfrm>
            <a:off x="6081714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4" name="MH_Text_4"/>
          <p:cNvSpPr/>
          <p:nvPr>
            <p:custDataLst>
              <p:tags r:id="rId5"/>
            </p:custDataLst>
          </p:nvPr>
        </p:nvSpPr>
        <p:spPr>
          <a:xfrm>
            <a:off x="8231189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cxnSp>
        <p:nvCxnSpPr>
          <p:cNvPr id="15" name="MH_Other_1"/>
          <p:cNvCxnSpPr/>
          <p:nvPr>
            <p:custDataLst>
              <p:tags r:id="rId6"/>
            </p:custDataLst>
          </p:nvPr>
        </p:nvCxnSpPr>
        <p:spPr>
          <a:xfrm>
            <a:off x="1441451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201863" y="3556628"/>
            <a:ext cx="1047750" cy="10477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2"/>
          <p:cNvSpPr/>
          <p:nvPr>
            <p:custDataLst>
              <p:tags r:id="rId8"/>
            </p:custDataLst>
          </p:nvPr>
        </p:nvSpPr>
        <p:spPr bwMode="auto">
          <a:xfrm flipH="1">
            <a:off x="272573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MH_Other_3"/>
          <p:cNvSpPr/>
          <p:nvPr>
            <p:custDataLst>
              <p:tags r:id="rId9"/>
            </p:custDataLst>
          </p:nvPr>
        </p:nvSpPr>
        <p:spPr bwMode="auto">
          <a:xfrm flipV="1">
            <a:off x="200501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MH_SubTitle_2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3465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Other_4"/>
          <p:cNvSpPr/>
          <p:nvPr>
            <p:custDataLst>
              <p:tags r:id="rId11"/>
            </p:custDataLst>
          </p:nvPr>
        </p:nvSpPr>
        <p:spPr bwMode="auto">
          <a:xfrm flipH="1">
            <a:off x="4870451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2"/>
            </p:custDataLst>
          </p:nvPr>
        </p:nvSpPr>
        <p:spPr bwMode="auto">
          <a:xfrm flipV="1">
            <a:off x="4149726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MH_SubTitle_3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489701" y="3556628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6"/>
          <p:cNvSpPr/>
          <p:nvPr>
            <p:custDataLst>
              <p:tags r:id="rId14"/>
            </p:custDataLst>
          </p:nvPr>
        </p:nvSpPr>
        <p:spPr bwMode="auto">
          <a:xfrm flipH="1">
            <a:off x="701198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MH_Other_7"/>
          <p:cNvSpPr/>
          <p:nvPr>
            <p:custDataLst>
              <p:tags r:id="rId15"/>
            </p:custDataLst>
          </p:nvPr>
        </p:nvSpPr>
        <p:spPr bwMode="auto">
          <a:xfrm flipV="1">
            <a:off x="629126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5" name="MH_Other_8"/>
          <p:cNvCxnSpPr/>
          <p:nvPr>
            <p:custDataLst>
              <p:tags r:id="rId16"/>
            </p:custDataLst>
          </p:nvPr>
        </p:nvCxnSpPr>
        <p:spPr>
          <a:xfrm>
            <a:off x="7721601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SubTitle_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6391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_9"/>
          <p:cNvSpPr/>
          <p:nvPr>
            <p:custDataLst>
              <p:tags r:id="rId18"/>
            </p:custDataLst>
          </p:nvPr>
        </p:nvSpPr>
        <p:spPr bwMode="auto">
          <a:xfrm flipH="1">
            <a:off x="9161464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MH_Other_10"/>
          <p:cNvSpPr/>
          <p:nvPr>
            <p:custDataLst>
              <p:tags r:id="rId19"/>
            </p:custDataLst>
          </p:nvPr>
        </p:nvSpPr>
        <p:spPr bwMode="auto">
          <a:xfrm flipV="1">
            <a:off x="8440739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9" name="MH_Other_11"/>
          <p:cNvCxnSpPr/>
          <p:nvPr>
            <p:custDataLst>
              <p:tags r:id="rId20"/>
            </p:custDataLst>
          </p:nvPr>
        </p:nvCxnSpPr>
        <p:spPr>
          <a:xfrm>
            <a:off x="9871076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MH_Other_12"/>
          <p:cNvCxnSpPr/>
          <p:nvPr>
            <p:custDataLst>
              <p:tags r:id="rId21"/>
            </p:custDataLst>
          </p:nvPr>
        </p:nvCxnSpPr>
        <p:spPr>
          <a:xfrm>
            <a:off x="3433763" y="4080503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MH_Other_13"/>
          <p:cNvCxnSpPr/>
          <p:nvPr>
            <p:custDataLst>
              <p:tags r:id="rId22"/>
            </p:custDataLst>
          </p:nvPr>
        </p:nvCxnSpPr>
        <p:spPr>
          <a:xfrm>
            <a:off x="5578476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-8153" y="-3618"/>
            <a:ext cx="12200153" cy="6861618"/>
          </a:xfrm>
          <a:prstGeom prst="rect">
            <a:avLst/>
          </a:prstGeom>
          <a:blipFill dpi="0" rotWithShape="1">
            <a:blip r:embed="rId21">
              <a:alphaModFix amt="52000"/>
              <a:lum bright="70000" contrast="-70000"/>
            </a:blip>
            <a:srcRect/>
            <a:stretch>
              <a:fillRect l="-885" t="-11446" r="-390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5400000">
            <a:off x="2266450" y="6436733"/>
            <a:ext cx="495652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22"/>
          <p:cNvSpPr/>
          <p:nvPr>
            <p:custDataLst>
              <p:tags r:id="rId1"/>
            </p:custDataLst>
          </p:nvPr>
        </p:nvSpPr>
        <p:spPr>
          <a:xfrm rot="10800000" flipH="1" flipV="1">
            <a:off x="2279756" y="4009247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MH_Other_22"/>
          <p:cNvSpPr/>
          <p:nvPr>
            <p:custDataLst>
              <p:tags r:id="rId2"/>
            </p:custDataLst>
          </p:nvPr>
        </p:nvSpPr>
        <p:spPr>
          <a:xfrm rot="16200000" flipH="1" flipV="1">
            <a:off x="5945547" y="3606187"/>
            <a:ext cx="1712914" cy="256222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  <a:gd name="connsiteX0-1" fmla="*/ 1693963 w 2036881"/>
              <a:gd name="connsiteY0-2" fmla="*/ 38100 h 1514475"/>
              <a:gd name="connsiteX1-3" fmla="*/ 662583 w 2036881"/>
              <a:gd name="connsiteY1-4" fmla="*/ 0 h 1514475"/>
              <a:gd name="connsiteX2-5" fmla="*/ 0 w 2036881"/>
              <a:gd name="connsiteY2-6" fmla="*/ 662583 h 1514475"/>
              <a:gd name="connsiteX3-7" fmla="*/ 0 w 2036881"/>
              <a:gd name="connsiteY3-8" fmla="*/ 1514475 h 1514475"/>
              <a:gd name="connsiteX4-9" fmla="*/ 378619 w 2036881"/>
              <a:gd name="connsiteY4-10" fmla="*/ 1514475 h 1514475"/>
              <a:gd name="connsiteX5-11" fmla="*/ 378619 w 2036881"/>
              <a:gd name="connsiteY5-12" fmla="*/ 662583 h 1514475"/>
              <a:gd name="connsiteX6-13" fmla="*/ 662583 w 2036881"/>
              <a:gd name="connsiteY6-14" fmla="*/ 378619 h 1514475"/>
              <a:gd name="connsiteX7-15" fmla="*/ 2036881 w 2036881"/>
              <a:gd name="connsiteY7-16" fmla="*/ 378619 h 1514475"/>
              <a:gd name="connsiteX8" fmla="*/ 1693963 w 2036881"/>
              <a:gd name="connsiteY8" fmla="*/ 38100 h 1514475"/>
              <a:gd name="connsiteX0-17" fmla="*/ 1693963 w 1693963"/>
              <a:gd name="connsiteY0-18" fmla="*/ 38100 h 1514475"/>
              <a:gd name="connsiteX1-19" fmla="*/ 662583 w 1693963"/>
              <a:gd name="connsiteY1-20" fmla="*/ 0 h 1514475"/>
              <a:gd name="connsiteX2-21" fmla="*/ 0 w 1693963"/>
              <a:gd name="connsiteY2-22" fmla="*/ 662583 h 1514475"/>
              <a:gd name="connsiteX3-23" fmla="*/ 0 w 1693963"/>
              <a:gd name="connsiteY3-24" fmla="*/ 1514475 h 1514475"/>
              <a:gd name="connsiteX4-25" fmla="*/ 378619 w 1693963"/>
              <a:gd name="connsiteY4-26" fmla="*/ 1514475 h 1514475"/>
              <a:gd name="connsiteX5-27" fmla="*/ 378619 w 1693963"/>
              <a:gd name="connsiteY5-28" fmla="*/ 662583 h 1514475"/>
              <a:gd name="connsiteX6-29" fmla="*/ 662583 w 1693963"/>
              <a:gd name="connsiteY6-30" fmla="*/ 378619 h 1514475"/>
              <a:gd name="connsiteX7-31" fmla="*/ 1655861 w 1693963"/>
              <a:gd name="connsiteY7-32" fmla="*/ 359569 h 1514475"/>
              <a:gd name="connsiteX8-33" fmla="*/ 1693963 w 1693963"/>
              <a:gd name="connsiteY8-34" fmla="*/ 38100 h 1514475"/>
              <a:gd name="connsiteX0-35" fmla="*/ 1713014 w 1713014"/>
              <a:gd name="connsiteY0-36" fmla="*/ 38100 h 2562225"/>
              <a:gd name="connsiteX1-37" fmla="*/ 681634 w 1713014"/>
              <a:gd name="connsiteY1-38" fmla="*/ 0 h 2562225"/>
              <a:gd name="connsiteX2-39" fmla="*/ 19051 w 1713014"/>
              <a:gd name="connsiteY2-40" fmla="*/ 662583 h 2562225"/>
              <a:gd name="connsiteX3-41" fmla="*/ 0 w 1713014"/>
              <a:gd name="connsiteY3-42" fmla="*/ 2562225 h 2562225"/>
              <a:gd name="connsiteX4-43" fmla="*/ 397670 w 1713014"/>
              <a:gd name="connsiteY4-44" fmla="*/ 1514475 h 2562225"/>
              <a:gd name="connsiteX5-45" fmla="*/ 397670 w 1713014"/>
              <a:gd name="connsiteY5-46" fmla="*/ 662583 h 2562225"/>
              <a:gd name="connsiteX6-47" fmla="*/ 681634 w 1713014"/>
              <a:gd name="connsiteY6-48" fmla="*/ 378619 h 2562225"/>
              <a:gd name="connsiteX7-49" fmla="*/ 1674912 w 1713014"/>
              <a:gd name="connsiteY7-50" fmla="*/ 359569 h 2562225"/>
              <a:gd name="connsiteX8-51" fmla="*/ 1713014 w 1713014"/>
              <a:gd name="connsiteY8-52" fmla="*/ 38100 h 2562225"/>
              <a:gd name="connsiteX0-53" fmla="*/ 1713014 w 1713014"/>
              <a:gd name="connsiteY0-54" fmla="*/ 38100 h 2562225"/>
              <a:gd name="connsiteX1-55" fmla="*/ 681634 w 1713014"/>
              <a:gd name="connsiteY1-56" fmla="*/ 0 h 2562225"/>
              <a:gd name="connsiteX2-57" fmla="*/ 19051 w 1713014"/>
              <a:gd name="connsiteY2-58" fmla="*/ 662583 h 2562225"/>
              <a:gd name="connsiteX3-59" fmla="*/ 0 w 1713014"/>
              <a:gd name="connsiteY3-60" fmla="*/ 2562225 h 2562225"/>
              <a:gd name="connsiteX4-61" fmla="*/ 378620 w 1713014"/>
              <a:gd name="connsiteY4-62" fmla="*/ 2390775 h 2562225"/>
              <a:gd name="connsiteX5-63" fmla="*/ 397670 w 1713014"/>
              <a:gd name="connsiteY5-64" fmla="*/ 662583 h 2562225"/>
              <a:gd name="connsiteX6-65" fmla="*/ 681634 w 1713014"/>
              <a:gd name="connsiteY6-66" fmla="*/ 378619 h 2562225"/>
              <a:gd name="connsiteX7-67" fmla="*/ 1674912 w 1713014"/>
              <a:gd name="connsiteY7-68" fmla="*/ 359569 h 2562225"/>
              <a:gd name="connsiteX8-69" fmla="*/ 1713014 w 1713014"/>
              <a:gd name="connsiteY8-70" fmla="*/ 38100 h 2562225"/>
              <a:gd name="connsiteX0-71" fmla="*/ 1713014 w 1713014"/>
              <a:gd name="connsiteY0-72" fmla="*/ 38100 h 2562225"/>
              <a:gd name="connsiteX1-73" fmla="*/ 681634 w 1713014"/>
              <a:gd name="connsiteY1-74" fmla="*/ 0 h 2562225"/>
              <a:gd name="connsiteX2-75" fmla="*/ 19051 w 1713014"/>
              <a:gd name="connsiteY2-76" fmla="*/ 662583 h 2562225"/>
              <a:gd name="connsiteX3-77" fmla="*/ 0 w 1713014"/>
              <a:gd name="connsiteY3-78" fmla="*/ 2562225 h 2562225"/>
              <a:gd name="connsiteX4-79" fmla="*/ 393136 w 1713014"/>
              <a:gd name="connsiteY4-80" fmla="*/ 2550432 h 2562225"/>
              <a:gd name="connsiteX5-81" fmla="*/ 397670 w 1713014"/>
              <a:gd name="connsiteY5-82" fmla="*/ 662583 h 2562225"/>
              <a:gd name="connsiteX6-83" fmla="*/ 681634 w 1713014"/>
              <a:gd name="connsiteY6-84" fmla="*/ 378619 h 2562225"/>
              <a:gd name="connsiteX7-85" fmla="*/ 1674912 w 1713014"/>
              <a:gd name="connsiteY7-86" fmla="*/ 359569 h 2562225"/>
              <a:gd name="connsiteX8-87" fmla="*/ 1713014 w 1713014"/>
              <a:gd name="connsiteY8-88" fmla="*/ 38100 h 2562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713014" h="2562225">
                <a:moveTo>
                  <a:pt x="1713014" y="38100"/>
                </a:moveTo>
                <a:cubicBezTo>
                  <a:pt x="1254915" y="38100"/>
                  <a:pt x="1139733" y="0"/>
                  <a:pt x="681634" y="0"/>
                </a:cubicBezTo>
                <a:cubicBezTo>
                  <a:pt x="315700" y="0"/>
                  <a:pt x="19051" y="296649"/>
                  <a:pt x="19051" y="662583"/>
                </a:cubicBezTo>
                <a:lnTo>
                  <a:pt x="0" y="2562225"/>
                </a:lnTo>
                <a:lnTo>
                  <a:pt x="393136" y="2550432"/>
                </a:lnTo>
                <a:cubicBezTo>
                  <a:pt x="394647" y="1921149"/>
                  <a:pt x="396159" y="1291866"/>
                  <a:pt x="397670" y="662583"/>
                </a:cubicBezTo>
                <a:cubicBezTo>
                  <a:pt x="397670" y="505754"/>
                  <a:pt x="524805" y="378619"/>
                  <a:pt x="681634" y="378619"/>
                </a:cubicBezTo>
                <a:lnTo>
                  <a:pt x="1674912" y="359569"/>
                </a:lnTo>
                <a:cubicBezTo>
                  <a:pt x="1674912" y="233363"/>
                  <a:pt x="1713014" y="164306"/>
                  <a:pt x="1713014" y="381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H_Other_22"/>
          <p:cNvSpPr/>
          <p:nvPr>
            <p:custDataLst>
              <p:tags r:id="rId3"/>
            </p:custDataLst>
          </p:nvPr>
        </p:nvSpPr>
        <p:spPr>
          <a:xfrm flipH="1" flipV="1">
            <a:off x="8464155" y="4343385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MH_Other_5"/>
          <p:cNvSpPr/>
          <p:nvPr>
            <p:custDataLst>
              <p:tags r:id="rId4"/>
            </p:custDataLst>
          </p:nvPr>
        </p:nvSpPr>
        <p:spPr>
          <a:xfrm rot="10800000" flipV="1">
            <a:off x="7269051" y="2483822"/>
            <a:ext cx="3190875" cy="1514475"/>
          </a:xfrm>
          <a:custGeom>
            <a:avLst/>
            <a:gdLst>
              <a:gd name="connsiteX0" fmla="*/ 662583 w 3190875"/>
              <a:gd name="connsiteY0" fmla="*/ 0 h 1514475"/>
              <a:gd name="connsiteX1" fmla="*/ 3190875 w 3190875"/>
              <a:gd name="connsiteY1" fmla="*/ 0 h 1514475"/>
              <a:gd name="connsiteX2" fmla="*/ 3190875 w 3190875"/>
              <a:gd name="connsiteY2" fmla="*/ 378619 h 1514475"/>
              <a:gd name="connsiteX3" fmla="*/ 662583 w 3190875"/>
              <a:gd name="connsiteY3" fmla="*/ 378619 h 1514475"/>
              <a:gd name="connsiteX4" fmla="*/ 378619 w 3190875"/>
              <a:gd name="connsiteY4" fmla="*/ 662583 h 1514475"/>
              <a:gd name="connsiteX5" fmla="*/ 378619 w 3190875"/>
              <a:gd name="connsiteY5" fmla="*/ 1514475 h 1514475"/>
              <a:gd name="connsiteX6" fmla="*/ 0 w 3190875"/>
              <a:gd name="connsiteY6" fmla="*/ 1514475 h 1514475"/>
              <a:gd name="connsiteX7" fmla="*/ 0 w 3190875"/>
              <a:gd name="connsiteY7" fmla="*/ 662583 h 1514475"/>
              <a:gd name="connsiteX8" fmla="*/ 662583 w 3190875"/>
              <a:gd name="connsiteY8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0875" h="1514475">
                <a:moveTo>
                  <a:pt x="662583" y="0"/>
                </a:moveTo>
                <a:lnTo>
                  <a:pt x="3190875" y="0"/>
                </a:lnTo>
                <a:lnTo>
                  <a:pt x="3190875" y="378619"/>
                </a:lnTo>
                <a:lnTo>
                  <a:pt x="662583" y="378619"/>
                </a:lnTo>
                <a:cubicBezTo>
                  <a:pt x="505754" y="378619"/>
                  <a:pt x="378619" y="505754"/>
                  <a:pt x="378619" y="662583"/>
                </a:cubicBezTo>
                <a:lnTo>
                  <a:pt x="378619" y="1514475"/>
                </a:lnTo>
                <a:lnTo>
                  <a:pt x="0" y="1514475"/>
                </a:lnTo>
                <a:lnTo>
                  <a:pt x="0" y="662583"/>
                </a:lnTo>
                <a:cubicBezTo>
                  <a:pt x="0" y="296649"/>
                  <a:pt x="296649" y="0"/>
                  <a:pt x="662583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9670" y="2483822"/>
            <a:ext cx="3364337" cy="3786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-8153" y="2483822"/>
            <a:ext cx="911670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市场开拓计划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 DEVELOPMENT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8318" y="1900758"/>
            <a:ext cx="1646239" cy="1646239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54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60"/>
            <p:cNvSpPr txBox="1"/>
            <p:nvPr/>
          </p:nvSpPr>
          <p:spPr>
            <a:xfrm>
              <a:off x="1078684" y="3700628"/>
              <a:ext cx="1538332" cy="9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39122" y="1911401"/>
            <a:ext cx="1646239" cy="1646239"/>
            <a:chOff x="5639122" y="1911401"/>
            <a:chExt cx="1646239" cy="1646239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5639122" y="1911401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60"/>
            <p:cNvSpPr txBox="1"/>
            <p:nvPr/>
          </p:nvSpPr>
          <p:spPr>
            <a:xfrm>
              <a:off x="5828892" y="2110099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60"/>
            <p:cNvSpPr txBox="1"/>
            <p:nvPr/>
          </p:nvSpPr>
          <p:spPr>
            <a:xfrm>
              <a:off x="5828892" y="2540803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03083" y="3241060"/>
            <a:ext cx="1646239" cy="1646239"/>
            <a:chOff x="9403083" y="3241060"/>
            <a:chExt cx="1646239" cy="164623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9403083" y="3241060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9573481" y="3450401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60"/>
            <p:cNvSpPr txBox="1"/>
            <p:nvPr/>
          </p:nvSpPr>
          <p:spPr>
            <a:xfrm>
              <a:off x="9573481" y="3881105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18924" y="4742762"/>
            <a:ext cx="1646239" cy="1646239"/>
            <a:chOff x="7018924" y="4742762"/>
            <a:chExt cx="1646239" cy="164623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7018924" y="4742762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7189322" y="4952103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60"/>
            <p:cNvSpPr txBox="1"/>
            <p:nvPr/>
          </p:nvSpPr>
          <p:spPr>
            <a:xfrm>
              <a:off x="7189322" y="5382807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75448" y="3619075"/>
            <a:ext cx="1646239" cy="1646239"/>
            <a:chOff x="4275448" y="3619075"/>
            <a:chExt cx="1646239" cy="164623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4275448" y="361907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4445846" y="382841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0"/>
            <p:cNvSpPr txBox="1"/>
            <p:nvPr/>
          </p:nvSpPr>
          <p:spPr>
            <a:xfrm>
              <a:off x="4445846" y="425912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1438" y="4788635"/>
            <a:ext cx="1646239" cy="1646239"/>
            <a:chOff x="1641438" y="4788635"/>
            <a:chExt cx="1646239" cy="164623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641438" y="478863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811836" y="499797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60"/>
            <p:cNvSpPr txBox="1"/>
            <p:nvPr/>
          </p:nvSpPr>
          <p:spPr>
            <a:xfrm>
              <a:off x="1811836" y="542868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MH_Other_11"/>
          <p:cNvSpPr/>
          <p:nvPr>
            <p:custDataLst>
              <p:tags r:id="rId5"/>
            </p:custDataLst>
          </p:nvPr>
        </p:nvSpPr>
        <p:spPr>
          <a:xfrm>
            <a:off x="750703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5" name="MH_Other_11"/>
          <p:cNvSpPr/>
          <p:nvPr>
            <p:custDataLst>
              <p:tags r:id="rId6"/>
            </p:custDataLst>
          </p:nvPr>
        </p:nvSpPr>
        <p:spPr>
          <a:xfrm>
            <a:off x="764174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6" name="MH_Other_11"/>
          <p:cNvSpPr/>
          <p:nvPr>
            <p:custDataLst>
              <p:tags r:id="rId7"/>
            </p:custDataLst>
          </p:nvPr>
        </p:nvSpPr>
        <p:spPr>
          <a:xfrm>
            <a:off x="6136172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7" name="MH_Other_11"/>
          <p:cNvSpPr/>
          <p:nvPr>
            <p:custDataLst>
              <p:tags r:id="rId8"/>
            </p:custDataLst>
          </p:nvPr>
        </p:nvSpPr>
        <p:spPr>
          <a:xfrm>
            <a:off x="6270888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8" name="MH_Other_11"/>
          <p:cNvSpPr/>
          <p:nvPr>
            <p:custDataLst>
              <p:tags r:id="rId9"/>
            </p:custDataLst>
          </p:nvPr>
        </p:nvSpPr>
        <p:spPr>
          <a:xfrm>
            <a:off x="2654327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9" name="MH_Other_11"/>
          <p:cNvSpPr/>
          <p:nvPr>
            <p:custDataLst>
              <p:tags r:id="rId10"/>
            </p:custDataLst>
          </p:nvPr>
        </p:nvSpPr>
        <p:spPr>
          <a:xfrm>
            <a:off x="278904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0" name="MH_Other_11"/>
          <p:cNvSpPr/>
          <p:nvPr>
            <p:custDataLst>
              <p:tags r:id="rId11"/>
            </p:custDataLst>
          </p:nvPr>
        </p:nvSpPr>
        <p:spPr>
          <a:xfrm>
            <a:off x="292375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1" name="MH_Other_11"/>
          <p:cNvSpPr/>
          <p:nvPr>
            <p:custDataLst>
              <p:tags r:id="rId12"/>
            </p:custDataLst>
          </p:nvPr>
        </p:nvSpPr>
        <p:spPr>
          <a:xfrm>
            <a:off x="3058475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2" name="MH_Other_11"/>
          <p:cNvSpPr/>
          <p:nvPr>
            <p:custDataLst>
              <p:tags r:id="rId13"/>
            </p:custDataLst>
          </p:nvPr>
        </p:nvSpPr>
        <p:spPr>
          <a:xfrm>
            <a:off x="549976" y="2637411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4" name="MH_Other_11"/>
          <p:cNvSpPr/>
          <p:nvPr>
            <p:custDataLst>
              <p:tags r:id="rId14"/>
            </p:custDataLst>
          </p:nvPr>
        </p:nvSpPr>
        <p:spPr>
          <a:xfrm>
            <a:off x="2469861" y="6593329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5" name="MH_Other_11"/>
          <p:cNvSpPr/>
          <p:nvPr>
            <p:custDataLst>
              <p:tags r:id="rId15"/>
            </p:custDataLst>
          </p:nvPr>
        </p:nvSpPr>
        <p:spPr>
          <a:xfrm>
            <a:off x="8838460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6" name="MH_Other_11"/>
          <p:cNvSpPr/>
          <p:nvPr>
            <p:custDataLst>
              <p:tags r:id="rId16"/>
            </p:custDataLst>
          </p:nvPr>
        </p:nvSpPr>
        <p:spPr>
          <a:xfrm>
            <a:off x="8973176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7" name="MH_Other_11"/>
          <p:cNvSpPr/>
          <p:nvPr>
            <p:custDataLst>
              <p:tags r:id="rId17"/>
            </p:custDataLst>
          </p:nvPr>
        </p:nvSpPr>
        <p:spPr>
          <a:xfrm>
            <a:off x="9117368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MH_Other_11"/>
          <p:cNvSpPr/>
          <p:nvPr>
            <p:custDataLst>
              <p:tags r:id="rId18"/>
            </p:custDataLst>
          </p:nvPr>
        </p:nvSpPr>
        <p:spPr>
          <a:xfrm>
            <a:off x="4003861" y="4169125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1" name="MH_Text_4"/>
          <p:cNvSpPr/>
          <p:nvPr>
            <p:custDataLst>
              <p:tags r:id="rId19"/>
            </p:custDataLst>
          </p:nvPr>
        </p:nvSpPr>
        <p:spPr>
          <a:xfrm>
            <a:off x="8102254" y="865083"/>
            <a:ext cx="3656179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62" name="TextBox 72"/>
          <p:cNvSpPr txBox="1"/>
          <p:nvPr/>
        </p:nvSpPr>
        <p:spPr>
          <a:xfrm>
            <a:off x="8102254" y="53509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975692" y="345836"/>
            <a:ext cx="3865045" cy="1792899"/>
          </a:xfrm>
          <a:prstGeom prst="rect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7"/>
            <a:ext cx="4998720" cy="6845968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290341" y="3133396"/>
            <a:ext cx="2418038" cy="166038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602906" y="2686706"/>
            <a:ext cx="264311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3219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公司大事记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-3618"/>
            <a:ext cx="12192000" cy="6861618"/>
          </a:xfrm>
          <a:prstGeom prst="rect">
            <a:avLst/>
          </a:prstGeo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30418" t="-11446" r="29143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"/>
          <p:cNvSpPr/>
          <p:nvPr/>
        </p:nvSpPr>
        <p:spPr>
          <a:xfrm flipH="1">
            <a:off x="4747196" y="-15240"/>
            <a:ext cx="7162478" cy="688848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0">
                <a:srgbClr val="3F3F3F"/>
              </a:gs>
              <a:gs pos="99083">
                <a:schemeClr val="bg1">
                  <a:lumMod val="65000"/>
                </a:schemeClr>
              </a:gs>
              <a:gs pos="52000">
                <a:schemeClr val="bg1">
                  <a:lumMod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5029522" y="-15240"/>
            <a:ext cx="7162478" cy="687324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9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五年发展计划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FIVE YEARS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9121706">
            <a:off x="-469038" y="1116152"/>
            <a:ext cx="12216320" cy="5910211"/>
          </a:xfrm>
          <a:custGeom>
            <a:avLst/>
            <a:gdLst>
              <a:gd name="connsiteX0" fmla="*/ 0 w 9269029"/>
              <a:gd name="connsiteY0" fmla="*/ 346745 h 1386981"/>
              <a:gd name="connsiteX1" fmla="*/ 8575539 w 9269029"/>
              <a:gd name="connsiteY1" fmla="*/ 346745 h 1386981"/>
              <a:gd name="connsiteX2" fmla="*/ 8575539 w 9269029"/>
              <a:gd name="connsiteY2" fmla="*/ 0 h 1386981"/>
              <a:gd name="connsiteX3" fmla="*/ 9269029 w 9269029"/>
              <a:gd name="connsiteY3" fmla="*/ 693491 h 1386981"/>
              <a:gd name="connsiteX4" fmla="*/ 8575539 w 9269029"/>
              <a:gd name="connsiteY4" fmla="*/ 1386981 h 1386981"/>
              <a:gd name="connsiteX5" fmla="*/ 8575539 w 9269029"/>
              <a:gd name="connsiteY5" fmla="*/ 1040236 h 1386981"/>
              <a:gd name="connsiteX6" fmla="*/ 0 w 9269029"/>
              <a:gd name="connsiteY6" fmla="*/ 1040236 h 1386981"/>
              <a:gd name="connsiteX7" fmla="*/ 0 w 9269029"/>
              <a:gd name="connsiteY7" fmla="*/ 346745 h 1386981"/>
              <a:gd name="connsiteX0-1" fmla="*/ 0 w 11218196"/>
              <a:gd name="connsiteY0-2" fmla="*/ 0 h 5693856"/>
              <a:gd name="connsiteX1-3" fmla="*/ 10524706 w 11218196"/>
              <a:gd name="connsiteY1-4" fmla="*/ 4653620 h 5693856"/>
              <a:gd name="connsiteX2-5" fmla="*/ 10524706 w 11218196"/>
              <a:gd name="connsiteY2-6" fmla="*/ 4306875 h 5693856"/>
              <a:gd name="connsiteX3-7" fmla="*/ 11218196 w 11218196"/>
              <a:gd name="connsiteY3-8" fmla="*/ 5000366 h 5693856"/>
              <a:gd name="connsiteX4-9" fmla="*/ 10524706 w 11218196"/>
              <a:gd name="connsiteY4-10" fmla="*/ 5693856 h 5693856"/>
              <a:gd name="connsiteX5-11" fmla="*/ 10524706 w 11218196"/>
              <a:gd name="connsiteY5-12" fmla="*/ 5347111 h 5693856"/>
              <a:gd name="connsiteX6-13" fmla="*/ 1949167 w 11218196"/>
              <a:gd name="connsiteY6-14" fmla="*/ 5347111 h 5693856"/>
              <a:gd name="connsiteX7-15" fmla="*/ 0 w 11218196"/>
              <a:gd name="connsiteY7-16" fmla="*/ 0 h 5693856"/>
              <a:gd name="connsiteX0-17" fmla="*/ 0 w 11218196"/>
              <a:gd name="connsiteY0-18" fmla="*/ 0 h 5693856"/>
              <a:gd name="connsiteX1-19" fmla="*/ 10524706 w 11218196"/>
              <a:gd name="connsiteY1-20" fmla="*/ 4653620 h 5693856"/>
              <a:gd name="connsiteX2-21" fmla="*/ 10524706 w 11218196"/>
              <a:gd name="connsiteY2-22" fmla="*/ 4306875 h 5693856"/>
              <a:gd name="connsiteX3-23" fmla="*/ 11218196 w 11218196"/>
              <a:gd name="connsiteY3-24" fmla="*/ 5000366 h 5693856"/>
              <a:gd name="connsiteX4-25" fmla="*/ 10524706 w 11218196"/>
              <a:gd name="connsiteY4-26" fmla="*/ 5693856 h 5693856"/>
              <a:gd name="connsiteX5-27" fmla="*/ 10524706 w 11218196"/>
              <a:gd name="connsiteY5-28" fmla="*/ 5347111 h 5693856"/>
              <a:gd name="connsiteX6-29" fmla="*/ 1096323 w 11218196"/>
              <a:gd name="connsiteY6-30" fmla="*/ 3027954 h 5693856"/>
              <a:gd name="connsiteX7-31" fmla="*/ 0 w 11218196"/>
              <a:gd name="connsiteY7-32" fmla="*/ 0 h 5693856"/>
              <a:gd name="connsiteX0-33" fmla="*/ 969954 w 12188150"/>
              <a:gd name="connsiteY0-34" fmla="*/ 0 h 5693856"/>
              <a:gd name="connsiteX1-35" fmla="*/ 11494660 w 12188150"/>
              <a:gd name="connsiteY1-36" fmla="*/ 4653620 h 5693856"/>
              <a:gd name="connsiteX2-37" fmla="*/ 11494660 w 12188150"/>
              <a:gd name="connsiteY2-38" fmla="*/ 4306875 h 5693856"/>
              <a:gd name="connsiteX3-39" fmla="*/ 12188150 w 12188150"/>
              <a:gd name="connsiteY3-40" fmla="*/ 5000366 h 5693856"/>
              <a:gd name="connsiteX4-41" fmla="*/ 11494660 w 12188150"/>
              <a:gd name="connsiteY4-42" fmla="*/ 5693856 h 5693856"/>
              <a:gd name="connsiteX5-43" fmla="*/ 11494660 w 12188150"/>
              <a:gd name="connsiteY5-44" fmla="*/ 5347111 h 5693856"/>
              <a:gd name="connsiteX6-45" fmla="*/ 2066277 w 12188150"/>
              <a:gd name="connsiteY6-46" fmla="*/ 3027954 h 5693856"/>
              <a:gd name="connsiteX7-47" fmla="*/ 0 w 12188150"/>
              <a:gd name="connsiteY7-48" fmla="*/ 1013850 h 5693856"/>
              <a:gd name="connsiteX8" fmla="*/ 969954 w 12188150"/>
              <a:gd name="connsiteY8" fmla="*/ 0 h 5693856"/>
              <a:gd name="connsiteX0-49" fmla="*/ 969954 w 12188150"/>
              <a:gd name="connsiteY0-50" fmla="*/ 0 h 5693856"/>
              <a:gd name="connsiteX1-51" fmla="*/ 11494660 w 12188150"/>
              <a:gd name="connsiteY1-52" fmla="*/ 4653620 h 5693856"/>
              <a:gd name="connsiteX2-53" fmla="*/ 11494660 w 12188150"/>
              <a:gd name="connsiteY2-54" fmla="*/ 4306875 h 5693856"/>
              <a:gd name="connsiteX3-55" fmla="*/ 12188150 w 12188150"/>
              <a:gd name="connsiteY3-56" fmla="*/ 5000366 h 5693856"/>
              <a:gd name="connsiteX4-57" fmla="*/ 11494660 w 12188150"/>
              <a:gd name="connsiteY4-58" fmla="*/ 5693856 h 5693856"/>
              <a:gd name="connsiteX5-59" fmla="*/ 11494660 w 12188150"/>
              <a:gd name="connsiteY5-60" fmla="*/ 5347111 h 5693856"/>
              <a:gd name="connsiteX6-61" fmla="*/ 2053466 w 12188150"/>
              <a:gd name="connsiteY6-62" fmla="*/ 3042053 h 5693856"/>
              <a:gd name="connsiteX7-63" fmla="*/ 0 w 12188150"/>
              <a:gd name="connsiteY7-64" fmla="*/ 1013850 h 5693856"/>
              <a:gd name="connsiteX8-65" fmla="*/ 969954 w 12188150"/>
              <a:gd name="connsiteY8-66" fmla="*/ 0 h 5693856"/>
              <a:gd name="connsiteX0-67" fmla="*/ 1083180 w 12301376"/>
              <a:gd name="connsiteY0-68" fmla="*/ 0 h 5693856"/>
              <a:gd name="connsiteX1-69" fmla="*/ 11607886 w 12301376"/>
              <a:gd name="connsiteY1-70" fmla="*/ 4653620 h 5693856"/>
              <a:gd name="connsiteX2-71" fmla="*/ 11607886 w 12301376"/>
              <a:gd name="connsiteY2-72" fmla="*/ 4306875 h 5693856"/>
              <a:gd name="connsiteX3-73" fmla="*/ 12301376 w 12301376"/>
              <a:gd name="connsiteY3-74" fmla="*/ 5000366 h 5693856"/>
              <a:gd name="connsiteX4-75" fmla="*/ 11607886 w 12301376"/>
              <a:gd name="connsiteY4-76" fmla="*/ 5693856 h 5693856"/>
              <a:gd name="connsiteX5-77" fmla="*/ 11607886 w 12301376"/>
              <a:gd name="connsiteY5-78" fmla="*/ 5347111 h 5693856"/>
              <a:gd name="connsiteX6-79" fmla="*/ 2166692 w 12301376"/>
              <a:gd name="connsiteY6-80" fmla="*/ 3042053 h 5693856"/>
              <a:gd name="connsiteX7-81" fmla="*/ 113226 w 12301376"/>
              <a:gd name="connsiteY7-82" fmla="*/ 1013850 h 5693856"/>
              <a:gd name="connsiteX8-83" fmla="*/ 1083180 w 12301376"/>
              <a:gd name="connsiteY8-84" fmla="*/ 0 h 5693856"/>
              <a:gd name="connsiteX0-85" fmla="*/ 1083180 w 12301376"/>
              <a:gd name="connsiteY0-86" fmla="*/ 0 h 5693856"/>
              <a:gd name="connsiteX1-87" fmla="*/ 11607886 w 12301376"/>
              <a:gd name="connsiteY1-88" fmla="*/ 4653620 h 5693856"/>
              <a:gd name="connsiteX2-89" fmla="*/ 11607886 w 12301376"/>
              <a:gd name="connsiteY2-90" fmla="*/ 4306875 h 5693856"/>
              <a:gd name="connsiteX3-91" fmla="*/ 12301376 w 12301376"/>
              <a:gd name="connsiteY3-92" fmla="*/ 5000366 h 5693856"/>
              <a:gd name="connsiteX4-93" fmla="*/ 11607886 w 12301376"/>
              <a:gd name="connsiteY4-94" fmla="*/ 5693856 h 5693856"/>
              <a:gd name="connsiteX5-95" fmla="*/ 11607886 w 12301376"/>
              <a:gd name="connsiteY5-96" fmla="*/ 5347111 h 5693856"/>
              <a:gd name="connsiteX6-97" fmla="*/ 7842863 w 12301376"/>
              <a:gd name="connsiteY6-98" fmla="*/ 5282609 h 5693856"/>
              <a:gd name="connsiteX7-99" fmla="*/ 2166692 w 12301376"/>
              <a:gd name="connsiteY7-100" fmla="*/ 3042053 h 5693856"/>
              <a:gd name="connsiteX8-101" fmla="*/ 113226 w 12301376"/>
              <a:gd name="connsiteY8-102" fmla="*/ 1013850 h 5693856"/>
              <a:gd name="connsiteX9" fmla="*/ 1083180 w 12301376"/>
              <a:gd name="connsiteY9" fmla="*/ 0 h 5693856"/>
              <a:gd name="connsiteX0-103" fmla="*/ 1083180 w 12301376"/>
              <a:gd name="connsiteY0-104" fmla="*/ 0 h 5693856"/>
              <a:gd name="connsiteX1-105" fmla="*/ 11607886 w 12301376"/>
              <a:gd name="connsiteY1-106" fmla="*/ 4653620 h 5693856"/>
              <a:gd name="connsiteX2-107" fmla="*/ 11607886 w 12301376"/>
              <a:gd name="connsiteY2-108" fmla="*/ 4306875 h 5693856"/>
              <a:gd name="connsiteX3-109" fmla="*/ 12301376 w 12301376"/>
              <a:gd name="connsiteY3-110" fmla="*/ 5000366 h 5693856"/>
              <a:gd name="connsiteX4-111" fmla="*/ 11607886 w 12301376"/>
              <a:gd name="connsiteY4-112" fmla="*/ 5693856 h 5693856"/>
              <a:gd name="connsiteX5-113" fmla="*/ 11607886 w 12301376"/>
              <a:gd name="connsiteY5-114" fmla="*/ 5347111 h 5693856"/>
              <a:gd name="connsiteX6-115" fmla="*/ 7842863 w 12301376"/>
              <a:gd name="connsiteY6-116" fmla="*/ 5282609 h 5693856"/>
              <a:gd name="connsiteX7-117" fmla="*/ 2166692 w 12301376"/>
              <a:gd name="connsiteY7-118" fmla="*/ 3042053 h 5693856"/>
              <a:gd name="connsiteX8-119" fmla="*/ 113226 w 12301376"/>
              <a:gd name="connsiteY8-120" fmla="*/ 1013850 h 5693856"/>
              <a:gd name="connsiteX9-121" fmla="*/ 1083180 w 12301376"/>
              <a:gd name="connsiteY9-122" fmla="*/ 0 h 5693856"/>
              <a:gd name="connsiteX0-123" fmla="*/ 1083180 w 12301376"/>
              <a:gd name="connsiteY0-124" fmla="*/ 0 h 5693856"/>
              <a:gd name="connsiteX1-125" fmla="*/ 11607886 w 12301376"/>
              <a:gd name="connsiteY1-126" fmla="*/ 4653620 h 5693856"/>
              <a:gd name="connsiteX2-127" fmla="*/ 11607886 w 12301376"/>
              <a:gd name="connsiteY2-128" fmla="*/ 4306875 h 5693856"/>
              <a:gd name="connsiteX3-129" fmla="*/ 12301376 w 12301376"/>
              <a:gd name="connsiteY3-130" fmla="*/ 5000366 h 5693856"/>
              <a:gd name="connsiteX4-131" fmla="*/ 11607886 w 12301376"/>
              <a:gd name="connsiteY4-132" fmla="*/ 5693856 h 5693856"/>
              <a:gd name="connsiteX5-133" fmla="*/ 11607886 w 12301376"/>
              <a:gd name="connsiteY5-134" fmla="*/ 5347111 h 5693856"/>
              <a:gd name="connsiteX6-135" fmla="*/ 7842863 w 12301376"/>
              <a:gd name="connsiteY6-136" fmla="*/ 5282609 h 5693856"/>
              <a:gd name="connsiteX7-137" fmla="*/ 2166692 w 12301376"/>
              <a:gd name="connsiteY7-138" fmla="*/ 3042053 h 5693856"/>
              <a:gd name="connsiteX8-139" fmla="*/ 113226 w 12301376"/>
              <a:gd name="connsiteY8-140" fmla="*/ 1013850 h 5693856"/>
              <a:gd name="connsiteX9-141" fmla="*/ 1083180 w 12301376"/>
              <a:gd name="connsiteY9-142" fmla="*/ 0 h 5693856"/>
              <a:gd name="connsiteX0-143" fmla="*/ 1083180 w 12301376"/>
              <a:gd name="connsiteY0-144" fmla="*/ 0 h 5693856"/>
              <a:gd name="connsiteX1-145" fmla="*/ 11607886 w 12301376"/>
              <a:gd name="connsiteY1-146" fmla="*/ 4653620 h 5693856"/>
              <a:gd name="connsiteX2-147" fmla="*/ 11607886 w 12301376"/>
              <a:gd name="connsiteY2-148" fmla="*/ 4306875 h 5693856"/>
              <a:gd name="connsiteX3-149" fmla="*/ 12301376 w 12301376"/>
              <a:gd name="connsiteY3-150" fmla="*/ 5000366 h 5693856"/>
              <a:gd name="connsiteX4-151" fmla="*/ 11607886 w 12301376"/>
              <a:gd name="connsiteY4-152" fmla="*/ 5693856 h 5693856"/>
              <a:gd name="connsiteX5-153" fmla="*/ 11607886 w 12301376"/>
              <a:gd name="connsiteY5-154" fmla="*/ 5347111 h 5693856"/>
              <a:gd name="connsiteX6-155" fmla="*/ 7004705 w 12301376"/>
              <a:gd name="connsiteY6-156" fmla="*/ 4958652 h 5693856"/>
              <a:gd name="connsiteX7-157" fmla="*/ 2166692 w 12301376"/>
              <a:gd name="connsiteY7-158" fmla="*/ 3042053 h 5693856"/>
              <a:gd name="connsiteX8-159" fmla="*/ 113226 w 12301376"/>
              <a:gd name="connsiteY8-160" fmla="*/ 1013850 h 5693856"/>
              <a:gd name="connsiteX9-161" fmla="*/ 1083180 w 12301376"/>
              <a:gd name="connsiteY9-162" fmla="*/ 0 h 5693856"/>
              <a:gd name="connsiteX0-163" fmla="*/ 1083180 w 12301376"/>
              <a:gd name="connsiteY0-164" fmla="*/ 0 h 5693856"/>
              <a:gd name="connsiteX1-165" fmla="*/ 11607886 w 12301376"/>
              <a:gd name="connsiteY1-166" fmla="*/ 4653620 h 5693856"/>
              <a:gd name="connsiteX2-167" fmla="*/ 11607886 w 12301376"/>
              <a:gd name="connsiteY2-168" fmla="*/ 4306875 h 5693856"/>
              <a:gd name="connsiteX3-169" fmla="*/ 12301376 w 12301376"/>
              <a:gd name="connsiteY3-170" fmla="*/ 5000366 h 5693856"/>
              <a:gd name="connsiteX4-171" fmla="*/ 11607886 w 12301376"/>
              <a:gd name="connsiteY4-172" fmla="*/ 5693856 h 5693856"/>
              <a:gd name="connsiteX5-173" fmla="*/ 11607886 w 12301376"/>
              <a:gd name="connsiteY5-174" fmla="*/ 5347111 h 5693856"/>
              <a:gd name="connsiteX6-175" fmla="*/ 7004705 w 12301376"/>
              <a:gd name="connsiteY6-176" fmla="*/ 4958652 h 5693856"/>
              <a:gd name="connsiteX7-177" fmla="*/ 2166692 w 12301376"/>
              <a:gd name="connsiteY7-178" fmla="*/ 3042053 h 5693856"/>
              <a:gd name="connsiteX8-179" fmla="*/ 113226 w 12301376"/>
              <a:gd name="connsiteY8-180" fmla="*/ 1013850 h 5693856"/>
              <a:gd name="connsiteX9-181" fmla="*/ 1083180 w 12301376"/>
              <a:gd name="connsiteY9-182" fmla="*/ 0 h 5693856"/>
              <a:gd name="connsiteX0-183" fmla="*/ 1059856 w 12278052"/>
              <a:gd name="connsiteY0-184" fmla="*/ 0 h 5693856"/>
              <a:gd name="connsiteX1-185" fmla="*/ 11584562 w 12278052"/>
              <a:gd name="connsiteY1-186" fmla="*/ 4653620 h 5693856"/>
              <a:gd name="connsiteX2-187" fmla="*/ 11584562 w 12278052"/>
              <a:gd name="connsiteY2-188" fmla="*/ 4306875 h 5693856"/>
              <a:gd name="connsiteX3-189" fmla="*/ 12278052 w 12278052"/>
              <a:gd name="connsiteY3-190" fmla="*/ 5000366 h 5693856"/>
              <a:gd name="connsiteX4-191" fmla="*/ 11584562 w 12278052"/>
              <a:gd name="connsiteY4-192" fmla="*/ 5693856 h 5693856"/>
              <a:gd name="connsiteX5-193" fmla="*/ 11584562 w 12278052"/>
              <a:gd name="connsiteY5-194" fmla="*/ 5347111 h 5693856"/>
              <a:gd name="connsiteX6-195" fmla="*/ 6981381 w 12278052"/>
              <a:gd name="connsiteY6-196" fmla="*/ 4958652 h 5693856"/>
              <a:gd name="connsiteX7-197" fmla="*/ 2143368 w 12278052"/>
              <a:gd name="connsiteY7-198" fmla="*/ 3042053 h 5693856"/>
              <a:gd name="connsiteX8-199" fmla="*/ 89902 w 12278052"/>
              <a:gd name="connsiteY8-200" fmla="*/ 1013850 h 5693856"/>
              <a:gd name="connsiteX9-201" fmla="*/ 1059856 w 12278052"/>
              <a:gd name="connsiteY9-202" fmla="*/ 0 h 5693856"/>
              <a:gd name="connsiteX0-203" fmla="*/ 1054312 w 12272508"/>
              <a:gd name="connsiteY0-204" fmla="*/ 0 h 5693856"/>
              <a:gd name="connsiteX1-205" fmla="*/ 11579018 w 12272508"/>
              <a:gd name="connsiteY1-206" fmla="*/ 4653620 h 5693856"/>
              <a:gd name="connsiteX2-207" fmla="*/ 11579018 w 12272508"/>
              <a:gd name="connsiteY2-208" fmla="*/ 4306875 h 5693856"/>
              <a:gd name="connsiteX3-209" fmla="*/ 12272508 w 12272508"/>
              <a:gd name="connsiteY3-210" fmla="*/ 5000366 h 5693856"/>
              <a:gd name="connsiteX4-211" fmla="*/ 11579018 w 12272508"/>
              <a:gd name="connsiteY4-212" fmla="*/ 5693856 h 5693856"/>
              <a:gd name="connsiteX5-213" fmla="*/ 11579018 w 12272508"/>
              <a:gd name="connsiteY5-214" fmla="*/ 5347111 h 5693856"/>
              <a:gd name="connsiteX6-215" fmla="*/ 6975837 w 12272508"/>
              <a:gd name="connsiteY6-216" fmla="*/ 4958652 h 5693856"/>
              <a:gd name="connsiteX7-217" fmla="*/ 2137824 w 12272508"/>
              <a:gd name="connsiteY7-218" fmla="*/ 3042053 h 5693856"/>
              <a:gd name="connsiteX8-219" fmla="*/ 84358 w 12272508"/>
              <a:gd name="connsiteY8-220" fmla="*/ 1013850 h 5693856"/>
              <a:gd name="connsiteX9-221" fmla="*/ 1054312 w 12272508"/>
              <a:gd name="connsiteY9-222" fmla="*/ 0 h 5693856"/>
              <a:gd name="connsiteX0-223" fmla="*/ 1054312 w 12272508"/>
              <a:gd name="connsiteY0-224" fmla="*/ 0 h 5693856"/>
              <a:gd name="connsiteX1-225" fmla="*/ 5579721 w 12272508"/>
              <a:gd name="connsiteY1-226" fmla="*/ 2840841 h 5693856"/>
              <a:gd name="connsiteX2-227" fmla="*/ 11579018 w 12272508"/>
              <a:gd name="connsiteY2-228" fmla="*/ 4653620 h 5693856"/>
              <a:gd name="connsiteX3-229" fmla="*/ 11579018 w 12272508"/>
              <a:gd name="connsiteY3-230" fmla="*/ 4306875 h 5693856"/>
              <a:gd name="connsiteX4-231" fmla="*/ 12272508 w 12272508"/>
              <a:gd name="connsiteY4-232" fmla="*/ 5000366 h 5693856"/>
              <a:gd name="connsiteX5-233" fmla="*/ 11579018 w 12272508"/>
              <a:gd name="connsiteY5-234" fmla="*/ 5693856 h 5693856"/>
              <a:gd name="connsiteX6-235" fmla="*/ 11579018 w 12272508"/>
              <a:gd name="connsiteY6-236" fmla="*/ 5347111 h 5693856"/>
              <a:gd name="connsiteX7-237" fmla="*/ 6975837 w 12272508"/>
              <a:gd name="connsiteY7-238" fmla="*/ 4958652 h 5693856"/>
              <a:gd name="connsiteX8-239" fmla="*/ 2137824 w 12272508"/>
              <a:gd name="connsiteY8-240" fmla="*/ 3042053 h 5693856"/>
              <a:gd name="connsiteX9-241" fmla="*/ 84358 w 12272508"/>
              <a:gd name="connsiteY9-242" fmla="*/ 1013850 h 5693856"/>
              <a:gd name="connsiteX10" fmla="*/ 1054312 w 12272508"/>
              <a:gd name="connsiteY10" fmla="*/ 0 h 5693856"/>
              <a:gd name="connsiteX0-243" fmla="*/ 1054312 w 12272508"/>
              <a:gd name="connsiteY0-244" fmla="*/ 0 h 5693856"/>
              <a:gd name="connsiteX1-245" fmla="*/ 5579721 w 12272508"/>
              <a:gd name="connsiteY1-246" fmla="*/ 2840841 h 5693856"/>
              <a:gd name="connsiteX2-247" fmla="*/ 11579018 w 12272508"/>
              <a:gd name="connsiteY2-248" fmla="*/ 4653620 h 5693856"/>
              <a:gd name="connsiteX3-249" fmla="*/ 11579018 w 12272508"/>
              <a:gd name="connsiteY3-250" fmla="*/ 4306875 h 5693856"/>
              <a:gd name="connsiteX4-251" fmla="*/ 12272508 w 12272508"/>
              <a:gd name="connsiteY4-252" fmla="*/ 5000366 h 5693856"/>
              <a:gd name="connsiteX5-253" fmla="*/ 11579018 w 12272508"/>
              <a:gd name="connsiteY5-254" fmla="*/ 5693856 h 5693856"/>
              <a:gd name="connsiteX6-255" fmla="*/ 11579018 w 12272508"/>
              <a:gd name="connsiteY6-256" fmla="*/ 5347111 h 5693856"/>
              <a:gd name="connsiteX7-257" fmla="*/ 6975837 w 12272508"/>
              <a:gd name="connsiteY7-258" fmla="*/ 4958652 h 5693856"/>
              <a:gd name="connsiteX8-259" fmla="*/ 2137824 w 12272508"/>
              <a:gd name="connsiteY8-260" fmla="*/ 3042053 h 5693856"/>
              <a:gd name="connsiteX9-261" fmla="*/ 84358 w 12272508"/>
              <a:gd name="connsiteY9-262" fmla="*/ 1013850 h 5693856"/>
              <a:gd name="connsiteX10-263" fmla="*/ 1054312 w 12272508"/>
              <a:gd name="connsiteY10-264" fmla="*/ 0 h 5693856"/>
              <a:gd name="connsiteX0-265" fmla="*/ 1054312 w 12272508"/>
              <a:gd name="connsiteY0-266" fmla="*/ 0 h 5693856"/>
              <a:gd name="connsiteX1-267" fmla="*/ 5579721 w 12272508"/>
              <a:gd name="connsiteY1-268" fmla="*/ 2840841 h 5693856"/>
              <a:gd name="connsiteX2-269" fmla="*/ 11579018 w 12272508"/>
              <a:gd name="connsiteY2-270" fmla="*/ 4653620 h 5693856"/>
              <a:gd name="connsiteX3-271" fmla="*/ 11579018 w 12272508"/>
              <a:gd name="connsiteY3-272" fmla="*/ 4306875 h 5693856"/>
              <a:gd name="connsiteX4-273" fmla="*/ 12272508 w 12272508"/>
              <a:gd name="connsiteY4-274" fmla="*/ 5000366 h 5693856"/>
              <a:gd name="connsiteX5-275" fmla="*/ 11579018 w 12272508"/>
              <a:gd name="connsiteY5-276" fmla="*/ 5693856 h 5693856"/>
              <a:gd name="connsiteX6-277" fmla="*/ 11579018 w 12272508"/>
              <a:gd name="connsiteY6-278" fmla="*/ 5347111 h 5693856"/>
              <a:gd name="connsiteX7-279" fmla="*/ 6975837 w 12272508"/>
              <a:gd name="connsiteY7-280" fmla="*/ 4958652 h 5693856"/>
              <a:gd name="connsiteX8-281" fmla="*/ 2137824 w 12272508"/>
              <a:gd name="connsiteY8-282" fmla="*/ 3042053 h 5693856"/>
              <a:gd name="connsiteX9-283" fmla="*/ 84358 w 12272508"/>
              <a:gd name="connsiteY9-284" fmla="*/ 1013850 h 5693856"/>
              <a:gd name="connsiteX10-285" fmla="*/ 1054312 w 12272508"/>
              <a:gd name="connsiteY10-286" fmla="*/ 0 h 5693856"/>
              <a:gd name="connsiteX0-287" fmla="*/ 1054312 w 12272508"/>
              <a:gd name="connsiteY0-288" fmla="*/ 0 h 5693856"/>
              <a:gd name="connsiteX1-289" fmla="*/ 5579721 w 12272508"/>
              <a:gd name="connsiteY1-290" fmla="*/ 2840841 h 5693856"/>
              <a:gd name="connsiteX2-291" fmla="*/ 11579018 w 12272508"/>
              <a:gd name="connsiteY2-292" fmla="*/ 4653620 h 5693856"/>
              <a:gd name="connsiteX3-293" fmla="*/ 11579018 w 12272508"/>
              <a:gd name="connsiteY3-294" fmla="*/ 4306875 h 5693856"/>
              <a:gd name="connsiteX4-295" fmla="*/ 12272508 w 12272508"/>
              <a:gd name="connsiteY4-296" fmla="*/ 5000366 h 5693856"/>
              <a:gd name="connsiteX5-297" fmla="*/ 11579018 w 12272508"/>
              <a:gd name="connsiteY5-298" fmla="*/ 5693856 h 5693856"/>
              <a:gd name="connsiteX6-299" fmla="*/ 11579018 w 12272508"/>
              <a:gd name="connsiteY6-300" fmla="*/ 5347111 h 5693856"/>
              <a:gd name="connsiteX7-301" fmla="*/ 6975837 w 12272508"/>
              <a:gd name="connsiteY7-302" fmla="*/ 4958652 h 5693856"/>
              <a:gd name="connsiteX8-303" fmla="*/ 2137824 w 12272508"/>
              <a:gd name="connsiteY8-304" fmla="*/ 3042053 h 5693856"/>
              <a:gd name="connsiteX9-305" fmla="*/ 84358 w 12272508"/>
              <a:gd name="connsiteY9-306" fmla="*/ 1013850 h 5693856"/>
              <a:gd name="connsiteX10-307" fmla="*/ 1054312 w 12272508"/>
              <a:gd name="connsiteY10-308" fmla="*/ 0 h 5693856"/>
              <a:gd name="connsiteX0-309" fmla="*/ 1035731 w 12253927"/>
              <a:gd name="connsiteY0-310" fmla="*/ 0 h 5693856"/>
              <a:gd name="connsiteX1-311" fmla="*/ 5561140 w 12253927"/>
              <a:gd name="connsiteY1-312" fmla="*/ 2840841 h 5693856"/>
              <a:gd name="connsiteX2-313" fmla="*/ 11560437 w 12253927"/>
              <a:gd name="connsiteY2-314" fmla="*/ 4653620 h 5693856"/>
              <a:gd name="connsiteX3-315" fmla="*/ 11560437 w 12253927"/>
              <a:gd name="connsiteY3-316" fmla="*/ 4306875 h 5693856"/>
              <a:gd name="connsiteX4-317" fmla="*/ 12253927 w 12253927"/>
              <a:gd name="connsiteY4-318" fmla="*/ 5000366 h 5693856"/>
              <a:gd name="connsiteX5-319" fmla="*/ 11560437 w 12253927"/>
              <a:gd name="connsiteY5-320" fmla="*/ 5693856 h 5693856"/>
              <a:gd name="connsiteX6-321" fmla="*/ 11560437 w 12253927"/>
              <a:gd name="connsiteY6-322" fmla="*/ 5347111 h 5693856"/>
              <a:gd name="connsiteX7-323" fmla="*/ 6957256 w 12253927"/>
              <a:gd name="connsiteY7-324" fmla="*/ 4958652 h 5693856"/>
              <a:gd name="connsiteX8-325" fmla="*/ 2119243 w 12253927"/>
              <a:gd name="connsiteY8-326" fmla="*/ 3042053 h 5693856"/>
              <a:gd name="connsiteX9-327" fmla="*/ 65778 w 12253927"/>
              <a:gd name="connsiteY9-328" fmla="*/ 1013850 h 5693856"/>
              <a:gd name="connsiteX10-329" fmla="*/ 1035731 w 12253927"/>
              <a:gd name="connsiteY10-330" fmla="*/ 0 h 5693856"/>
              <a:gd name="connsiteX0-331" fmla="*/ 1035246 w 12253442"/>
              <a:gd name="connsiteY0-332" fmla="*/ 0 h 5693856"/>
              <a:gd name="connsiteX1-333" fmla="*/ 5560655 w 12253442"/>
              <a:gd name="connsiteY1-334" fmla="*/ 2840841 h 5693856"/>
              <a:gd name="connsiteX2-335" fmla="*/ 11559952 w 12253442"/>
              <a:gd name="connsiteY2-336" fmla="*/ 4653620 h 5693856"/>
              <a:gd name="connsiteX3-337" fmla="*/ 11559952 w 12253442"/>
              <a:gd name="connsiteY3-338" fmla="*/ 4306875 h 5693856"/>
              <a:gd name="connsiteX4-339" fmla="*/ 12253442 w 12253442"/>
              <a:gd name="connsiteY4-340" fmla="*/ 5000366 h 5693856"/>
              <a:gd name="connsiteX5-341" fmla="*/ 11559952 w 12253442"/>
              <a:gd name="connsiteY5-342" fmla="*/ 5693856 h 5693856"/>
              <a:gd name="connsiteX6-343" fmla="*/ 11559952 w 12253442"/>
              <a:gd name="connsiteY6-344" fmla="*/ 5347111 h 5693856"/>
              <a:gd name="connsiteX7-345" fmla="*/ 6956771 w 12253442"/>
              <a:gd name="connsiteY7-346" fmla="*/ 4958652 h 5693856"/>
              <a:gd name="connsiteX8-347" fmla="*/ 2118758 w 12253442"/>
              <a:gd name="connsiteY8-348" fmla="*/ 3042053 h 5693856"/>
              <a:gd name="connsiteX9-349" fmla="*/ 65293 w 12253442"/>
              <a:gd name="connsiteY9-350" fmla="*/ 1013850 h 5693856"/>
              <a:gd name="connsiteX10-351" fmla="*/ 1035246 w 12253442"/>
              <a:gd name="connsiteY10-352" fmla="*/ 0 h 5693856"/>
              <a:gd name="connsiteX0-353" fmla="*/ 1035246 w 12253442"/>
              <a:gd name="connsiteY0-354" fmla="*/ 0 h 5693856"/>
              <a:gd name="connsiteX1-355" fmla="*/ 5560655 w 12253442"/>
              <a:gd name="connsiteY1-356" fmla="*/ 2840841 h 5693856"/>
              <a:gd name="connsiteX2-357" fmla="*/ 11559952 w 12253442"/>
              <a:gd name="connsiteY2-358" fmla="*/ 4653620 h 5693856"/>
              <a:gd name="connsiteX3-359" fmla="*/ 11559952 w 12253442"/>
              <a:gd name="connsiteY3-360" fmla="*/ 4306875 h 5693856"/>
              <a:gd name="connsiteX4-361" fmla="*/ 12253442 w 12253442"/>
              <a:gd name="connsiteY4-362" fmla="*/ 5000366 h 5693856"/>
              <a:gd name="connsiteX5-363" fmla="*/ 11559952 w 12253442"/>
              <a:gd name="connsiteY5-364" fmla="*/ 5693856 h 5693856"/>
              <a:gd name="connsiteX6-365" fmla="*/ 11559952 w 12253442"/>
              <a:gd name="connsiteY6-366" fmla="*/ 5347111 h 5693856"/>
              <a:gd name="connsiteX7-367" fmla="*/ 6956771 w 12253442"/>
              <a:gd name="connsiteY7-368" fmla="*/ 4958652 h 5693856"/>
              <a:gd name="connsiteX8-369" fmla="*/ 2118758 w 12253442"/>
              <a:gd name="connsiteY8-370" fmla="*/ 3042053 h 5693856"/>
              <a:gd name="connsiteX9-371" fmla="*/ 65293 w 12253442"/>
              <a:gd name="connsiteY9-372" fmla="*/ 1013850 h 5693856"/>
              <a:gd name="connsiteX10-373" fmla="*/ 1035246 w 12253442"/>
              <a:gd name="connsiteY10-374" fmla="*/ 0 h 5693856"/>
              <a:gd name="connsiteX0-375" fmla="*/ 1035246 w 12253442"/>
              <a:gd name="connsiteY0-376" fmla="*/ 0 h 5693856"/>
              <a:gd name="connsiteX1-377" fmla="*/ 5560655 w 12253442"/>
              <a:gd name="connsiteY1-378" fmla="*/ 2840841 h 5693856"/>
              <a:gd name="connsiteX2-379" fmla="*/ 11559952 w 12253442"/>
              <a:gd name="connsiteY2-380" fmla="*/ 4653620 h 5693856"/>
              <a:gd name="connsiteX3-381" fmla="*/ 11559952 w 12253442"/>
              <a:gd name="connsiteY3-382" fmla="*/ 4306875 h 5693856"/>
              <a:gd name="connsiteX4-383" fmla="*/ 12253442 w 12253442"/>
              <a:gd name="connsiteY4-384" fmla="*/ 5000366 h 5693856"/>
              <a:gd name="connsiteX5-385" fmla="*/ 11559952 w 12253442"/>
              <a:gd name="connsiteY5-386" fmla="*/ 5693856 h 5693856"/>
              <a:gd name="connsiteX6-387" fmla="*/ 11559952 w 12253442"/>
              <a:gd name="connsiteY6-388" fmla="*/ 5347111 h 5693856"/>
              <a:gd name="connsiteX7-389" fmla="*/ 6956771 w 12253442"/>
              <a:gd name="connsiteY7-390" fmla="*/ 4958652 h 5693856"/>
              <a:gd name="connsiteX8-391" fmla="*/ 2118758 w 12253442"/>
              <a:gd name="connsiteY8-392" fmla="*/ 3042053 h 5693856"/>
              <a:gd name="connsiteX9-393" fmla="*/ 65293 w 12253442"/>
              <a:gd name="connsiteY9-394" fmla="*/ 1013850 h 5693856"/>
              <a:gd name="connsiteX10-395" fmla="*/ 1035246 w 12253442"/>
              <a:gd name="connsiteY10-396" fmla="*/ 0 h 5693856"/>
              <a:gd name="connsiteX0-397" fmla="*/ 969953 w 12188149"/>
              <a:gd name="connsiteY0-398" fmla="*/ 0 h 5693856"/>
              <a:gd name="connsiteX1-399" fmla="*/ 5495362 w 12188149"/>
              <a:gd name="connsiteY1-400" fmla="*/ 2840841 h 5693856"/>
              <a:gd name="connsiteX2-401" fmla="*/ 11494659 w 12188149"/>
              <a:gd name="connsiteY2-402" fmla="*/ 4653620 h 5693856"/>
              <a:gd name="connsiteX3-403" fmla="*/ 11494659 w 12188149"/>
              <a:gd name="connsiteY3-404" fmla="*/ 4306875 h 5693856"/>
              <a:gd name="connsiteX4-405" fmla="*/ 12188149 w 12188149"/>
              <a:gd name="connsiteY4-406" fmla="*/ 5000366 h 5693856"/>
              <a:gd name="connsiteX5-407" fmla="*/ 11494659 w 12188149"/>
              <a:gd name="connsiteY5-408" fmla="*/ 5693856 h 5693856"/>
              <a:gd name="connsiteX6-409" fmla="*/ 11494659 w 12188149"/>
              <a:gd name="connsiteY6-410" fmla="*/ 5347111 h 5693856"/>
              <a:gd name="connsiteX7-411" fmla="*/ 6891478 w 12188149"/>
              <a:gd name="connsiteY7-412" fmla="*/ 4958652 h 5693856"/>
              <a:gd name="connsiteX8-413" fmla="*/ 2053465 w 12188149"/>
              <a:gd name="connsiteY8-414" fmla="*/ 3042053 h 5693856"/>
              <a:gd name="connsiteX9-415" fmla="*/ 0 w 12188149"/>
              <a:gd name="connsiteY9-416" fmla="*/ 1013850 h 5693856"/>
              <a:gd name="connsiteX10-417" fmla="*/ 969953 w 12188149"/>
              <a:gd name="connsiteY10-418" fmla="*/ 0 h 5693856"/>
              <a:gd name="connsiteX0-419" fmla="*/ 969953 w 12188149"/>
              <a:gd name="connsiteY0-420" fmla="*/ 0 h 5693856"/>
              <a:gd name="connsiteX1-421" fmla="*/ 5495362 w 12188149"/>
              <a:gd name="connsiteY1-422" fmla="*/ 2840841 h 5693856"/>
              <a:gd name="connsiteX2-423" fmla="*/ 11494659 w 12188149"/>
              <a:gd name="connsiteY2-424" fmla="*/ 4653620 h 5693856"/>
              <a:gd name="connsiteX3-425" fmla="*/ 11494659 w 12188149"/>
              <a:gd name="connsiteY3-426" fmla="*/ 4306875 h 5693856"/>
              <a:gd name="connsiteX4-427" fmla="*/ 12188149 w 12188149"/>
              <a:gd name="connsiteY4-428" fmla="*/ 5000366 h 5693856"/>
              <a:gd name="connsiteX5-429" fmla="*/ 11494659 w 12188149"/>
              <a:gd name="connsiteY5-430" fmla="*/ 5693856 h 5693856"/>
              <a:gd name="connsiteX6-431" fmla="*/ 11494659 w 12188149"/>
              <a:gd name="connsiteY6-432" fmla="*/ 5347111 h 5693856"/>
              <a:gd name="connsiteX7-433" fmla="*/ 6891478 w 12188149"/>
              <a:gd name="connsiteY7-434" fmla="*/ 4958652 h 5693856"/>
              <a:gd name="connsiteX8-435" fmla="*/ 2053465 w 12188149"/>
              <a:gd name="connsiteY8-436" fmla="*/ 3042053 h 5693856"/>
              <a:gd name="connsiteX9-437" fmla="*/ 0 w 12188149"/>
              <a:gd name="connsiteY9-438" fmla="*/ 1013850 h 5693856"/>
              <a:gd name="connsiteX10-439" fmla="*/ 969953 w 12188149"/>
              <a:gd name="connsiteY10-440" fmla="*/ 0 h 5693856"/>
              <a:gd name="connsiteX0-441" fmla="*/ 982763 w 12200959"/>
              <a:gd name="connsiteY0-442" fmla="*/ 0 h 5693856"/>
              <a:gd name="connsiteX1-443" fmla="*/ 5508172 w 12200959"/>
              <a:gd name="connsiteY1-444" fmla="*/ 2840841 h 5693856"/>
              <a:gd name="connsiteX2-445" fmla="*/ 11507469 w 12200959"/>
              <a:gd name="connsiteY2-446" fmla="*/ 4653620 h 5693856"/>
              <a:gd name="connsiteX3-447" fmla="*/ 11507469 w 12200959"/>
              <a:gd name="connsiteY3-448" fmla="*/ 4306875 h 5693856"/>
              <a:gd name="connsiteX4-449" fmla="*/ 12200959 w 12200959"/>
              <a:gd name="connsiteY4-450" fmla="*/ 5000366 h 5693856"/>
              <a:gd name="connsiteX5-451" fmla="*/ 11507469 w 12200959"/>
              <a:gd name="connsiteY5-452" fmla="*/ 5693856 h 5693856"/>
              <a:gd name="connsiteX6-453" fmla="*/ 11507469 w 12200959"/>
              <a:gd name="connsiteY6-454" fmla="*/ 5347111 h 5693856"/>
              <a:gd name="connsiteX7-455" fmla="*/ 6904288 w 12200959"/>
              <a:gd name="connsiteY7-456" fmla="*/ 4958652 h 5693856"/>
              <a:gd name="connsiteX8-457" fmla="*/ 2066275 w 12200959"/>
              <a:gd name="connsiteY8-458" fmla="*/ 3042053 h 5693856"/>
              <a:gd name="connsiteX9-459" fmla="*/ 0 w 12200959"/>
              <a:gd name="connsiteY9-460" fmla="*/ 1027951 h 5693856"/>
              <a:gd name="connsiteX10-461" fmla="*/ 982763 w 12200959"/>
              <a:gd name="connsiteY10-462" fmla="*/ 0 h 5693856"/>
              <a:gd name="connsiteX0-463" fmla="*/ 982763 w 12200959"/>
              <a:gd name="connsiteY0-464" fmla="*/ 0 h 5693856"/>
              <a:gd name="connsiteX1-465" fmla="*/ 5508172 w 12200959"/>
              <a:gd name="connsiteY1-466" fmla="*/ 2840841 h 5693856"/>
              <a:gd name="connsiteX2-467" fmla="*/ 11507469 w 12200959"/>
              <a:gd name="connsiteY2-468" fmla="*/ 4653620 h 5693856"/>
              <a:gd name="connsiteX3-469" fmla="*/ 11507469 w 12200959"/>
              <a:gd name="connsiteY3-470" fmla="*/ 4306875 h 5693856"/>
              <a:gd name="connsiteX4-471" fmla="*/ 12200959 w 12200959"/>
              <a:gd name="connsiteY4-472" fmla="*/ 5000366 h 5693856"/>
              <a:gd name="connsiteX5-473" fmla="*/ 11507469 w 12200959"/>
              <a:gd name="connsiteY5-474" fmla="*/ 5693856 h 5693856"/>
              <a:gd name="connsiteX6-475" fmla="*/ 11507469 w 12200959"/>
              <a:gd name="connsiteY6-476" fmla="*/ 5347111 h 5693856"/>
              <a:gd name="connsiteX7-477" fmla="*/ 6904288 w 12200959"/>
              <a:gd name="connsiteY7-478" fmla="*/ 4958652 h 5693856"/>
              <a:gd name="connsiteX8-479" fmla="*/ 2066275 w 12200959"/>
              <a:gd name="connsiteY8-480" fmla="*/ 3042053 h 5693856"/>
              <a:gd name="connsiteX9-481" fmla="*/ 0 w 12200959"/>
              <a:gd name="connsiteY9-482" fmla="*/ 1027951 h 5693856"/>
              <a:gd name="connsiteX10-483" fmla="*/ 982763 w 12200959"/>
              <a:gd name="connsiteY10-484" fmla="*/ 0 h 5693856"/>
              <a:gd name="connsiteX0-485" fmla="*/ 982763 w 12200959"/>
              <a:gd name="connsiteY0-486" fmla="*/ 0 h 5693856"/>
              <a:gd name="connsiteX1-487" fmla="*/ 5508172 w 12200959"/>
              <a:gd name="connsiteY1-488" fmla="*/ 2840841 h 5693856"/>
              <a:gd name="connsiteX2-489" fmla="*/ 11507469 w 12200959"/>
              <a:gd name="connsiteY2-490" fmla="*/ 4653620 h 5693856"/>
              <a:gd name="connsiteX3-491" fmla="*/ 11507469 w 12200959"/>
              <a:gd name="connsiteY3-492" fmla="*/ 4306875 h 5693856"/>
              <a:gd name="connsiteX4-493" fmla="*/ 12200959 w 12200959"/>
              <a:gd name="connsiteY4-494" fmla="*/ 5000366 h 5693856"/>
              <a:gd name="connsiteX5-495" fmla="*/ 11507469 w 12200959"/>
              <a:gd name="connsiteY5-496" fmla="*/ 5693856 h 5693856"/>
              <a:gd name="connsiteX6-497" fmla="*/ 11507469 w 12200959"/>
              <a:gd name="connsiteY6-498" fmla="*/ 5347111 h 5693856"/>
              <a:gd name="connsiteX7-499" fmla="*/ 6904288 w 12200959"/>
              <a:gd name="connsiteY7-500" fmla="*/ 4958652 h 5693856"/>
              <a:gd name="connsiteX8-501" fmla="*/ 2066275 w 12200959"/>
              <a:gd name="connsiteY8-502" fmla="*/ 3042053 h 5693856"/>
              <a:gd name="connsiteX9-503" fmla="*/ 0 w 12200959"/>
              <a:gd name="connsiteY9-504" fmla="*/ 1027951 h 5693856"/>
              <a:gd name="connsiteX10-505" fmla="*/ 982763 w 12200959"/>
              <a:gd name="connsiteY10-506" fmla="*/ 0 h 5693856"/>
              <a:gd name="connsiteX0-507" fmla="*/ 982763 w 12200959"/>
              <a:gd name="connsiteY0-508" fmla="*/ 0 h 5693856"/>
              <a:gd name="connsiteX1-509" fmla="*/ 5508172 w 12200959"/>
              <a:gd name="connsiteY1-510" fmla="*/ 2840841 h 5693856"/>
              <a:gd name="connsiteX2-511" fmla="*/ 11507469 w 12200959"/>
              <a:gd name="connsiteY2-512" fmla="*/ 4653620 h 5693856"/>
              <a:gd name="connsiteX3-513" fmla="*/ 11507469 w 12200959"/>
              <a:gd name="connsiteY3-514" fmla="*/ 4306875 h 5693856"/>
              <a:gd name="connsiteX4-515" fmla="*/ 12200959 w 12200959"/>
              <a:gd name="connsiteY4-516" fmla="*/ 5000366 h 5693856"/>
              <a:gd name="connsiteX5-517" fmla="*/ 11507469 w 12200959"/>
              <a:gd name="connsiteY5-518" fmla="*/ 5693856 h 5693856"/>
              <a:gd name="connsiteX6-519" fmla="*/ 11507469 w 12200959"/>
              <a:gd name="connsiteY6-520" fmla="*/ 5347111 h 5693856"/>
              <a:gd name="connsiteX7-521" fmla="*/ 6904288 w 12200959"/>
              <a:gd name="connsiteY7-522" fmla="*/ 4958652 h 5693856"/>
              <a:gd name="connsiteX8-523" fmla="*/ 2066275 w 12200959"/>
              <a:gd name="connsiteY8-524" fmla="*/ 3042053 h 5693856"/>
              <a:gd name="connsiteX9-525" fmla="*/ 0 w 12200959"/>
              <a:gd name="connsiteY9-526" fmla="*/ 1027951 h 5693856"/>
              <a:gd name="connsiteX10-527" fmla="*/ 982763 w 12200959"/>
              <a:gd name="connsiteY10-528" fmla="*/ 0 h 5693856"/>
              <a:gd name="connsiteX0-529" fmla="*/ 982763 w 12200959"/>
              <a:gd name="connsiteY0-530" fmla="*/ 0 h 5693856"/>
              <a:gd name="connsiteX1-531" fmla="*/ 5508172 w 12200959"/>
              <a:gd name="connsiteY1-532" fmla="*/ 2840841 h 5693856"/>
              <a:gd name="connsiteX2-533" fmla="*/ 11507469 w 12200959"/>
              <a:gd name="connsiteY2-534" fmla="*/ 4653620 h 5693856"/>
              <a:gd name="connsiteX3-535" fmla="*/ 11507469 w 12200959"/>
              <a:gd name="connsiteY3-536" fmla="*/ 4306875 h 5693856"/>
              <a:gd name="connsiteX4-537" fmla="*/ 12200959 w 12200959"/>
              <a:gd name="connsiteY4-538" fmla="*/ 5000366 h 5693856"/>
              <a:gd name="connsiteX5-539" fmla="*/ 11507469 w 12200959"/>
              <a:gd name="connsiteY5-540" fmla="*/ 5693856 h 5693856"/>
              <a:gd name="connsiteX6-541" fmla="*/ 11507469 w 12200959"/>
              <a:gd name="connsiteY6-542" fmla="*/ 5347111 h 5693856"/>
              <a:gd name="connsiteX7-543" fmla="*/ 6904288 w 12200959"/>
              <a:gd name="connsiteY7-544" fmla="*/ 4958652 h 5693856"/>
              <a:gd name="connsiteX8-545" fmla="*/ 2279780 w 12200959"/>
              <a:gd name="connsiteY8-546" fmla="*/ 2807059 h 5693856"/>
              <a:gd name="connsiteX9-547" fmla="*/ 0 w 12200959"/>
              <a:gd name="connsiteY9-548" fmla="*/ 1027951 h 5693856"/>
              <a:gd name="connsiteX10-549" fmla="*/ 982763 w 12200959"/>
              <a:gd name="connsiteY10-550" fmla="*/ 0 h 5693856"/>
              <a:gd name="connsiteX0-551" fmla="*/ 982763 w 12200959"/>
              <a:gd name="connsiteY0-552" fmla="*/ 0 h 5693856"/>
              <a:gd name="connsiteX1-553" fmla="*/ 5508172 w 12200959"/>
              <a:gd name="connsiteY1-554" fmla="*/ 2840841 h 5693856"/>
              <a:gd name="connsiteX2-555" fmla="*/ 11507469 w 12200959"/>
              <a:gd name="connsiteY2-556" fmla="*/ 4653620 h 5693856"/>
              <a:gd name="connsiteX3-557" fmla="*/ 11507469 w 12200959"/>
              <a:gd name="connsiteY3-558" fmla="*/ 4306875 h 5693856"/>
              <a:gd name="connsiteX4-559" fmla="*/ 12200959 w 12200959"/>
              <a:gd name="connsiteY4-560" fmla="*/ 5000366 h 5693856"/>
              <a:gd name="connsiteX5-561" fmla="*/ 11507469 w 12200959"/>
              <a:gd name="connsiteY5-562" fmla="*/ 5693856 h 5693856"/>
              <a:gd name="connsiteX6-563" fmla="*/ 11507469 w 12200959"/>
              <a:gd name="connsiteY6-564" fmla="*/ 5347111 h 5693856"/>
              <a:gd name="connsiteX7-565" fmla="*/ 6904288 w 12200959"/>
              <a:gd name="connsiteY7-566" fmla="*/ 4958652 h 5693856"/>
              <a:gd name="connsiteX8-567" fmla="*/ 2099577 w 12200959"/>
              <a:gd name="connsiteY8-568" fmla="*/ 2986514 h 5693856"/>
              <a:gd name="connsiteX9-569" fmla="*/ 0 w 12200959"/>
              <a:gd name="connsiteY9-570" fmla="*/ 1027951 h 5693856"/>
              <a:gd name="connsiteX10-571" fmla="*/ 982763 w 12200959"/>
              <a:gd name="connsiteY10-572" fmla="*/ 0 h 5693856"/>
              <a:gd name="connsiteX0-573" fmla="*/ 982763 w 12200959"/>
              <a:gd name="connsiteY0-574" fmla="*/ 0 h 5693856"/>
              <a:gd name="connsiteX1-575" fmla="*/ 5508172 w 12200959"/>
              <a:gd name="connsiteY1-576" fmla="*/ 2840841 h 5693856"/>
              <a:gd name="connsiteX2-577" fmla="*/ 11507469 w 12200959"/>
              <a:gd name="connsiteY2-578" fmla="*/ 4653620 h 5693856"/>
              <a:gd name="connsiteX3-579" fmla="*/ 11507469 w 12200959"/>
              <a:gd name="connsiteY3-580" fmla="*/ 4306875 h 5693856"/>
              <a:gd name="connsiteX4-581" fmla="*/ 12200959 w 12200959"/>
              <a:gd name="connsiteY4-582" fmla="*/ 5000366 h 5693856"/>
              <a:gd name="connsiteX5-583" fmla="*/ 11507469 w 12200959"/>
              <a:gd name="connsiteY5-584" fmla="*/ 5693856 h 5693856"/>
              <a:gd name="connsiteX6-585" fmla="*/ 11507469 w 12200959"/>
              <a:gd name="connsiteY6-586" fmla="*/ 5347111 h 5693856"/>
              <a:gd name="connsiteX7-587" fmla="*/ 6904288 w 12200959"/>
              <a:gd name="connsiteY7-588" fmla="*/ 4958652 h 5693856"/>
              <a:gd name="connsiteX8-589" fmla="*/ 2099577 w 12200959"/>
              <a:gd name="connsiteY8-590" fmla="*/ 2986514 h 5693856"/>
              <a:gd name="connsiteX9-591" fmla="*/ 0 w 12200959"/>
              <a:gd name="connsiteY9-592" fmla="*/ 1027951 h 5693856"/>
              <a:gd name="connsiteX10-593" fmla="*/ 982763 w 12200959"/>
              <a:gd name="connsiteY10-594" fmla="*/ 0 h 5693856"/>
              <a:gd name="connsiteX0-595" fmla="*/ 982763 w 12200959"/>
              <a:gd name="connsiteY0-596" fmla="*/ 0 h 5693856"/>
              <a:gd name="connsiteX1-597" fmla="*/ 5508172 w 12200959"/>
              <a:gd name="connsiteY1-598" fmla="*/ 2840841 h 5693856"/>
              <a:gd name="connsiteX2-599" fmla="*/ 11507469 w 12200959"/>
              <a:gd name="connsiteY2-600" fmla="*/ 4653620 h 5693856"/>
              <a:gd name="connsiteX3-601" fmla="*/ 11507469 w 12200959"/>
              <a:gd name="connsiteY3-602" fmla="*/ 4306875 h 5693856"/>
              <a:gd name="connsiteX4-603" fmla="*/ 12200959 w 12200959"/>
              <a:gd name="connsiteY4-604" fmla="*/ 5000366 h 5693856"/>
              <a:gd name="connsiteX5-605" fmla="*/ 11507469 w 12200959"/>
              <a:gd name="connsiteY5-606" fmla="*/ 5693856 h 5693856"/>
              <a:gd name="connsiteX6-607" fmla="*/ 11507469 w 12200959"/>
              <a:gd name="connsiteY6-608" fmla="*/ 5347111 h 5693856"/>
              <a:gd name="connsiteX7-609" fmla="*/ 6904288 w 12200959"/>
              <a:gd name="connsiteY7-610" fmla="*/ 4958652 h 5693856"/>
              <a:gd name="connsiteX8-611" fmla="*/ 2099577 w 12200959"/>
              <a:gd name="connsiteY8-612" fmla="*/ 2986514 h 5693856"/>
              <a:gd name="connsiteX9-613" fmla="*/ 0 w 12200959"/>
              <a:gd name="connsiteY9-614" fmla="*/ 1027951 h 5693856"/>
              <a:gd name="connsiteX10-615" fmla="*/ 982763 w 12200959"/>
              <a:gd name="connsiteY10-616" fmla="*/ 0 h 5693856"/>
              <a:gd name="connsiteX0-617" fmla="*/ 945164 w 12163360"/>
              <a:gd name="connsiteY0-618" fmla="*/ 0 h 5693856"/>
              <a:gd name="connsiteX1-619" fmla="*/ 5470573 w 12163360"/>
              <a:gd name="connsiteY1-620" fmla="*/ 2840841 h 5693856"/>
              <a:gd name="connsiteX2-621" fmla="*/ 11469870 w 12163360"/>
              <a:gd name="connsiteY2-622" fmla="*/ 4653620 h 5693856"/>
              <a:gd name="connsiteX3-623" fmla="*/ 11469870 w 12163360"/>
              <a:gd name="connsiteY3-624" fmla="*/ 4306875 h 5693856"/>
              <a:gd name="connsiteX4-625" fmla="*/ 12163360 w 12163360"/>
              <a:gd name="connsiteY4-626" fmla="*/ 5000366 h 5693856"/>
              <a:gd name="connsiteX5-627" fmla="*/ 11469870 w 12163360"/>
              <a:gd name="connsiteY5-628" fmla="*/ 5693856 h 5693856"/>
              <a:gd name="connsiteX6-629" fmla="*/ 11469870 w 12163360"/>
              <a:gd name="connsiteY6-630" fmla="*/ 5347111 h 5693856"/>
              <a:gd name="connsiteX7-631" fmla="*/ 6866689 w 12163360"/>
              <a:gd name="connsiteY7-632" fmla="*/ 4958652 h 5693856"/>
              <a:gd name="connsiteX8-633" fmla="*/ 2061978 w 12163360"/>
              <a:gd name="connsiteY8-634" fmla="*/ 2986514 h 5693856"/>
              <a:gd name="connsiteX9-635" fmla="*/ 0 w 12163360"/>
              <a:gd name="connsiteY9-636" fmla="*/ 1062112 h 5693856"/>
              <a:gd name="connsiteX10-637" fmla="*/ 945164 w 12163360"/>
              <a:gd name="connsiteY10-638" fmla="*/ 0 h 5693856"/>
              <a:gd name="connsiteX0-639" fmla="*/ 924645 w 12163360"/>
              <a:gd name="connsiteY0-640" fmla="*/ 0 h 5746816"/>
              <a:gd name="connsiteX1-641" fmla="*/ 5470573 w 12163360"/>
              <a:gd name="connsiteY1-642" fmla="*/ 2893801 h 5746816"/>
              <a:gd name="connsiteX2-643" fmla="*/ 11469870 w 12163360"/>
              <a:gd name="connsiteY2-644" fmla="*/ 4706580 h 5746816"/>
              <a:gd name="connsiteX3-645" fmla="*/ 11469870 w 12163360"/>
              <a:gd name="connsiteY3-646" fmla="*/ 4359835 h 5746816"/>
              <a:gd name="connsiteX4-647" fmla="*/ 12163360 w 12163360"/>
              <a:gd name="connsiteY4-648" fmla="*/ 5053326 h 5746816"/>
              <a:gd name="connsiteX5-649" fmla="*/ 11469870 w 12163360"/>
              <a:gd name="connsiteY5-650" fmla="*/ 5746816 h 5746816"/>
              <a:gd name="connsiteX6-651" fmla="*/ 11469870 w 12163360"/>
              <a:gd name="connsiteY6-652" fmla="*/ 5400071 h 5746816"/>
              <a:gd name="connsiteX7-653" fmla="*/ 6866689 w 12163360"/>
              <a:gd name="connsiteY7-654" fmla="*/ 5011612 h 5746816"/>
              <a:gd name="connsiteX8-655" fmla="*/ 2061978 w 12163360"/>
              <a:gd name="connsiteY8-656" fmla="*/ 3039474 h 5746816"/>
              <a:gd name="connsiteX9-657" fmla="*/ 0 w 12163360"/>
              <a:gd name="connsiteY9-658" fmla="*/ 1115072 h 5746816"/>
              <a:gd name="connsiteX10-659" fmla="*/ 924645 w 12163360"/>
              <a:gd name="connsiteY10-660" fmla="*/ 0 h 5746816"/>
              <a:gd name="connsiteX0-661" fmla="*/ 943445 w 12163360"/>
              <a:gd name="connsiteY0-662" fmla="*/ 0 h 5729735"/>
              <a:gd name="connsiteX1-663" fmla="*/ 5470573 w 12163360"/>
              <a:gd name="connsiteY1-664" fmla="*/ 2876720 h 5729735"/>
              <a:gd name="connsiteX2-665" fmla="*/ 11469870 w 12163360"/>
              <a:gd name="connsiteY2-666" fmla="*/ 4689499 h 5729735"/>
              <a:gd name="connsiteX3-667" fmla="*/ 11469870 w 12163360"/>
              <a:gd name="connsiteY3-668" fmla="*/ 4342754 h 5729735"/>
              <a:gd name="connsiteX4-669" fmla="*/ 12163360 w 12163360"/>
              <a:gd name="connsiteY4-670" fmla="*/ 5036245 h 5729735"/>
              <a:gd name="connsiteX5-671" fmla="*/ 11469870 w 12163360"/>
              <a:gd name="connsiteY5-672" fmla="*/ 5729735 h 5729735"/>
              <a:gd name="connsiteX6-673" fmla="*/ 11469870 w 12163360"/>
              <a:gd name="connsiteY6-674" fmla="*/ 5382990 h 5729735"/>
              <a:gd name="connsiteX7-675" fmla="*/ 6866689 w 12163360"/>
              <a:gd name="connsiteY7-676" fmla="*/ 4994531 h 5729735"/>
              <a:gd name="connsiteX8-677" fmla="*/ 2061978 w 12163360"/>
              <a:gd name="connsiteY8-678" fmla="*/ 3022393 h 5729735"/>
              <a:gd name="connsiteX9-679" fmla="*/ 0 w 12163360"/>
              <a:gd name="connsiteY9-680" fmla="*/ 1097991 h 5729735"/>
              <a:gd name="connsiteX10-681" fmla="*/ 943445 w 12163360"/>
              <a:gd name="connsiteY10-682" fmla="*/ 0 h 5729735"/>
              <a:gd name="connsiteX0-683" fmla="*/ 996405 w 12216320"/>
              <a:gd name="connsiteY0-684" fmla="*/ 0 h 5729735"/>
              <a:gd name="connsiteX1-685" fmla="*/ 5523533 w 12216320"/>
              <a:gd name="connsiteY1-686" fmla="*/ 2876720 h 5729735"/>
              <a:gd name="connsiteX2-687" fmla="*/ 11522830 w 12216320"/>
              <a:gd name="connsiteY2-688" fmla="*/ 4689499 h 5729735"/>
              <a:gd name="connsiteX3-689" fmla="*/ 11522830 w 12216320"/>
              <a:gd name="connsiteY3-690" fmla="*/ 4342754 h 5729735"/>
              <a:gd name="connsiteX4-691" fmla="*/ 12216320 w 12216320"/>
              <a:gd name="connsiteY4-692" fmla="*/ 5036245 h 5729735"/>
              <a:gd name="connsiteX5-693" fmla="*/ 11522830 w 12216320"/>
              <a:gd name="connsiteY5-694" fmla="*/ 5729735 h 5729735"/>
              <a:gd name="connsiteX6-695" fmla="*/ 11522830 w 12216320"/>
              <a:gd name="connsiteY6-696" fmla="*/ 5382990 h 5729735"/>
              <a:gd name="connsiteX7-697" fmla="*/ 6919649 w 12216320"/>
              <a:gd name="connsiteY7-698" fmla="*/ 4994531 h 5729735"/>
              <a:gd name="connsiteX8-699" fmla="*/ 2114938 w 12216320"/>
              <a:gd name="connsiteY8-700" fmla="*/ 3022393 h 5729735"/>
              <a:gd name="connsiteX9-701" fmla="*/ 0 w 12216320"/>
              <a:gd name="connsiteY9-702" fmla="*/ 1118509 h 5729735"/>
              <a:gd name="connsiteX10-703" fmla="*/ 996405 w 12216320"/>
              <a:gd name="connsiteY10-704" fmla="*/ 0 h 5729735"/>
              <a:gd name="connsiteX0-705" fmla="*/ 996405 w 12216320"/>
              <a:gd name="connsiteY0-706" fmla="*/ 0 h 5729735"/>
              <a:gd name="connsiteX1-707" fmla="*/ 5523533 w 12216320"/>
              <a:gd name="connsiteY1-708" fmla="*/ 2876720 h 5729735"/>
              <a:gd name="connsiteX2-709" fmla="*/ 11522830 w 12216320"/>
              <a:gd name="connsiteY2-710" fmla="*/ 4689499 h 5729735"/>
              <a:gd name="connsiteX3-711" fmla="*/ 11522830 w 12216320"/>
              <a:gd name="connsiteY3-712" fmla="*/ 4342754 h 5729735"/>
              <a:gd name="connsiteX4-713" fmla="*/ 12216320 w 12216320"/>
              <a:gd name="connsiteY4-714" fmla="*/ 5036245 h 5729735"/>
              <a:gd name="connsiteX5-715" fmla="*/ 11522830 w 12216320"/>
              <a:gd name="connsiteY5-716" fmla="*/ 5729735 h 5729735"/>
              <a:gd name="connsiteX6-717" fmla="*/ 11522830 w 12216320"/>
              <a:gd name="connsiteY6-718" fmla="*/ 5382990 h 5729735"/>
              <a:gd name="connsiteX7-719" fmla="*/ 6919649 w 12216320"/>
              <a:gd name="connsiteY7-720" fmla="*/ 4994531 h 5729735"/>
              <a:gd name="connsiteX8-721" fmla="*/ 2114938 w 12216320"/>
              <a:gd name="connsiteY8-722" fmla="*/ 3022393 h 5729735"/>
              <a:gd name="connsiteX9-723" fmla="*/ 0 w 12216320"/>
              <a:gd name="connsiteY9-724" fmla="*/ 1118509 h 5729735"/>
              <a:gd name="connsiteX10-725" fmla="*/ 996405 w 12216320"/>
              <a:gd name="connsiteY10-726" fmla="*/ 0 h 5729735"/>
              <a:gd name="connsiteX0-727" fmla="*/ 996405 w 12216320"/>
              <a:gd name="connsiteY0-728" fmla="*/ 0 h 5729735"/>
              <a:gd name="connsiteX1-729" fmla="*/ 5523533 w 12216320"/>
              <a:gd name="connsiteY1-730" fmla="*/ 2876720 h 5729735"/>
              <a:gd name="connsiteX2-731" fmla="*/ 11522830 w 12216320"/>
              <a:gd name="connsiteY2-732" fmla="*/ 4689499 h 5729735"/>
              <a:gd name="connsiteX3-733" fmla="*/ 11522830 w 12216320"/>
              <a:gd name="connsiteY3-734" fmla="*/ 4342754 h 5729735"/>
              <a:gd name="connsiteX4-735" fmla="*/ 12216320 w 12216320"/>
              <a:gd name="connsiteY4-736" fmla="*/ 5036245 h 5729735"/>
              <a:gd name="connsiteX5-737" fmla="*/ 11522830 w 12216320"/>
              <a:gd name="connsiteY5-738" fmla="*/ 5729735 h 5729735"/>
              <a:gd name="connsiteX6-739" fmla="*/ 11522830 w 12216320"/>
              <a:gd name="connsiteY6-740" fmla="*/ 5382990 h 5729735"/>
              <a:gd name="connsiteX7-741" fmla="*/ 6919649 w 12216320"/>
              <a:gd name="connsiteY7-742" fmla="*/ 4994531 h 5729735"/>
              <a:gd name="connsiteX8-743" fmla="*/ 2114938 w 12216320"/>
              <a:gd name="connsiteY8-744" fmla="*/ 3022393 h 5729735"/>
              <a:gd name="connsiteX9-745" fmla="*/ 0 w 12216320"/>
              <a:gd name="connsiteY9-746" fmla="*/ 1118509 h 5729735"/>
              <a:gd name="connsiteX10-747" fmla="*/ 996405 w 12216320"/>
              <a:gd name="connsiteY10-748" fmla="*/ 0 h 5729735"/>
              <a:gd name="connsiteX0-749" fmla="*/ 996405 w 12216320"/>
              <a:gd name="connsiteY0-750" fmla="*/ 0 h 5729735"/>
              <a:gd name="connsiteX1-751" fmla="*/ 5523533 w 12216320"/>
              <a:gd name="connsiteY1-752" fmla="*/ 2876720 h 5729735"/>
              <a:gd name="connsiteX2-753" fmla="*/ 11522830 w 12216320"/>
              <a:gd name="connsiteY2-754" fmla="*/ 4689499 h 5729735"/>
              <a:gd name="connsiteX3-755" fmla="*/ 11522830 w 12216320"/>
              <a:gd name="connsiteY3-756" fmla="*/ 4342754 h 5729735"/>
              <a:gd name="connsiteX4-757" fmla="*/ 12216320 w 12216320"/>
              <a:gd name="connsiteY4-758" fmla="*/ 5036245 h 5729735"/>
              <a:gd name="connsiteX5-759" fmla="*/ 11522830 w 12216320"/>
              <a:gd name="connsiteY5-760" fmla="*/ 5729735 h 5729735"/>
              <a:gd name="connsiteX6-761" fmla="*/ 11522830 w 12216320"/>
              <a:gd name="connsiteY6-762" fmla="*/ 5382990 h 5729735"/>
              <a:gd name="connsiteX7-763" fmla="*/ 6919649 w 12216320"/>
              <a:gd name="connsiteY7-764" fmla="*/ 4994531 h 5729735"/>
              <a:gd name="connsiteX8-765" fmla="*/ 2114938 w 12216320"/>
              <a:gd name="connsiteY8-766" fmla="*/ 3022393 h 5729735"/>
              <a:gd name="connsiteX9-767" fmla="*/ 0 w 12216320"/>
              <a:gd name="connsiteY9-768" fmla="*/ 1118509 h 5729735"/>
              <a:gd name="connsiteX10-769" fmla="*/ 996405 w 12216320"/>
              <a:gd name="connsiteY10-770" fmla="*/ 0 h 5729735"/>
              <a:gd name="connsiteX0-771" fmla="*/ 996405 w 12216320"/>
              <a:gd name="connsiteY0-772" fmla="*/ 0 h 5729735"/>
              <a:gd name="connsiteX1-773" fmla="*/ 5523533 w 12216320"/>
              <a:gd name="connsiteY1-774" fmla="*/ 2876720 h 5729735"/>
              <a:gd name="connsiteX2-775" fmla="*/ 11522830 w 12216320"/>
              <a:gd name="connsiteY2-776" fmla="*/ 4689499 h 5729735"/>
              <a:gd name="connsiteX3-777" fmla="*/ 11522830 w 12216320"/>
              <a:gd name="connsiteY3-778" fmla="*/ 4342754 h 5729735"/>
              <a:gd name="connsiteX4-779" fmla="*/ 12216320 w 12216320"/>
              <a:gd name="connsiteY4-780" fmla="*/ 5036245 h 5729735"/>
              <a:gd name="connsiteX5-781" fmla="*/ 11522830 w 12216320"/>
              <a:gd name="connsiteY5-782" fmla="*/ 5729735 h 5729735"/>
              <a:gd name="connsiteX6-783" fmla="*/ 11522830 w 12216320"/>
              <a:gd name="connsiteY6-784" fmla="*/ 5382990 h 5729735"/>
              <a:gd name="connsiteX7-785" fmla="*/ 6919649 w 12216320"/>
              <a:gd name="connsiteY7-786" fmla="*/ 4994531 h 5729735"/>
              <a:gd name="connsiteX8-787" fmla="*/ 2114938 w 12216320"/>
              <a:gd name="connsiteY8-788" fmla="*/ 3022393 h 5729735"/>
              <a:gd name="connsiteX9-789" fmla="*/ 0 w 12216320"/>
              <a:gd name="connsiteY9-790" fmla="*/ 1118509 h 5729735"/>
              <a:gd name="connsiteX10-791" fmla="*/ 996405 w 12216320"/>
              <a:gd name="connsiteY10-792" fmla="*/ 0 h 5729735"/>
              <a:gd name="connsiteX0-793" fmla="*/ 1160377 w 12216320"/>
              <a:gd name="connsiteY0-794" fmla="*/ 0 h 5910211"/>
              <a:gd name="connsiteX1-795" fmla="*/ 5523533 w 12216320"/>
              <a:gd name="connsiteY1-796" fmla="*/ 3057196 h 5910211"/>
              <a:gd name="connsiteX2-797" fmla="*/ 11522830 w 12216320"/>
              <a:gd name="connsiteY2-798" fmla="*/ 4869975 h 5910211"/>
              <a:gd name="connsiteX3-799" fmla="*/ 11522830 w 12216320"/>
              <a:gd name="connsiteY3-800" fmla="*/ 4523230 h 5910211"/>
              <a:gd name="connsiteX4-801" fmla="*/ 12216320 w 12216320"/>
              <a:gd name="connsiteY4-802" fmla="*/ 5216721 h 5910211"/>
              <a:gd name="connsiteX5-803" fmla="*/ 11522830 w 12216320"/>
              <a:gd name="connsiteY5-804" fmla="*/ 5910211 h 5910211"/>
              <a:gd name="connsiteX6-805" fmla="*/ 11522830 w 12216320"/>
              <a:gd name="connsiteY6-806" fmla="*/ 5563466 h 5910211"/>
              <a:gd name="connsiteX7-807" fmla="*/ 6919649 w 12216320"/>
              <a:gd name="connsiteY7-808" fmla="*/ 5175007 h 5910211"/>
              <a:gd name="connsiteX8-809" fmla="*/ 2114938 w 12216320"/>
              <a:gd name="connsiteY8-810" fmla="*/ 3202869 h 5910211"/>
              <a:gd name="connsiteX9-811" fmla="*/ 0 w 12216320"/>
              <a:gd name="connsiteY9-812" fmla="*/ 1298985 h 5910211"/>
              <a:gd name="connsiteX10-813" fmla="*/ 1160377 w 12216320"/>
              <a:gd name="connsiteY10-814" fmla="*/ 0 h 5910211"/>
              <a:gd name="connsiteX0-815" fmla="*/ 1160377 w 12216320"/>
              <a:gd name="connsiteY0-816" fmla="*/ 0 h 5910211"/>
              <a:gd name="connsiteX1-817" fmla="*/ 5523533 w 12216320"/>
              <a:gd name="connsiteY1-818" fmla="*/ 3057196 h 5910211"/>
              <a:gd name="connsiteX2-819" fmla="*/ 11522830 w 12216320"/>
              <a:gd name="connsiteY2-820" fmla="*/ 4869975 h 5910211"/>
              <a:gd name="connsiteX3-821" fmla="*/ 11522830 w 12216320"/>
              <a:gd name="connsiteY3-822" fmla="*/ 4523230 h 5910211"/>
              <a:gd name="connsiteX4-823" fmla="*/ 12216320 w 12216320"/>
              <a:gd name="connsiteY4-824" fmla="*/ 5216721 h 5910211"/>
              <a:gd name="connsiteX5-825" fmla="*/ 11522830 w 12216320"/>
              <a:gd name="connsiteY5-826" fmla="*/ 5910211 h 5910211"/>
              <a:gd name="connsiteX6-827" fmla="*/ 11522830 w 12216320"/>
              <a:gd name="connsiteY6-828" fmla="*/ 5563466 h 5910211"/>
              <a:gd name="connsiteX7-829" fmla="*/ 6919649 w 12216320"/>
              <a:gd name="connsiteY7-830" fmla="*/ 5175007 h 5910211"/>
              <a:gd name="connsiteX8-831" fmla="*/ 2114938 w 12216320"/>
              <a:gd name="connsiteY8-832" fmla="*/ 3202869 h 5910211"/>
              <a:gd name="connsiteX9-833" fmla="*/ 0 w 12216320"/>
              <a:gd name="connsiteY9-834" fmla="*/ 1298985 h 5910211"/>
              <a:gd name="connsiteX10-835" fmla="*/ 1160377 w 12216320"/>
              <a:gd name="connsiteY10-836" fmla="*/ 0 h 5910211"/>
              <a:gd name="connsiteX0-837" fmla="*/ 1160377 w 12216320"/>
              <a:gd name="connsiteY0-838" fmla="*/ 0 h 5910211"/>
              <a:gd name="connsiteX1-839" fmla="*/ 5523533 w 12216320"/>
              <a:gd name="connsiteY1-840" fmla="*/ 3057196 h 5910211"/>
              <a:gd name="connsiteX2-841" fmla="*/ 11522830 w 12216320"/>
              <a:gd name="connsiteY2-842" fmla="*/ 4869975 h 5910211"/>
              <a:gd name="connsiteX3-843" fmla="*/ 11522830 w 12216320"/>
              <a:gd name="connsiteY3-844" fmla="*/ 4523230 h 5910211"/>
              <a:gd name="connsiteX4-845" fmla="*/ 12216320 w 12216320"/>
              <a:gd name="connsiteY4-846" fmla="*/ 5216721 h 5910211"/>
              <a:gd name="connsiteX5-847" fmla="*/ 11522830 w 12216320"/>
              <a:gd name="connsiteY5-848" fmla="*/ 5910211 h 5910211"/>
              <a:gd name="connsiteX6-849" fmla="*/ 11522830 w 12216320"/>
              <a:gd name="connsiteY6-850" fmla="*/ 5563466 h 5910211"/>
              <a:gd name="connsiteX7-851" fmla="*/ 6919649 w 12216320"/>
              <a:gd name="connsiteY7-852" fmla="*/ 5175007 h 5910211"/>
              <a:gd name="connsiteX8-853" fmla="*/ 2114938 w 12216320"/>
              <a:gd name="connsiteY8-854" fmla="*/ 3202869 h 5910211"/>
              <a:gd name="connsiteX9-855" fmla="*/ 0 w 12216320"/>
              <a:gd name="connsiteY9-856" fmla="*/ 1298985 h 5910211"/>
              <a:gd name="connsiteX10-857" fmla="*/ 1160377 w 12216320"/>
              <a:gd name="connsiteY10-858" fmla="*/ 0 h 5910211"/>
              <a:gd name="connsiteX0-859" fmla="*/ 1160377 w 12216320"/>
              <a:gd name="connsiteY0-860" fmla="*/ 0 h 5910211"/>
              <a:gd name="connsiteX1-861" fmla="*/ 5523533 w 12216320"/>
              <a:gd name="connsiteY1-862" fmla="*/ 3057196 h 5910211"/>
              <a:gd name="connsiteX2-863" fmla="*/ 11522830 w 12216320"/>
              <a:gd name="connsiteY2-864" fmla="*/ 4869975 h 5910211"/>
              <a:gd name="connsiteX3-865" fmla="*/ 11522830 w 12216320"/>
              <a:gd name="connsiteY3-866" fmla="*/ 4523230 h 5910211"/>
              <a:gd name="connsiteX4-867" fmla="*/ 12216320 w 12216320"/>
              <a:gd name="connsiteY4-868" fmla="*/ 5216721 h 5910211"/>
              <a:gd name="connsiteX5-869" fmla="*/ 11522830 w 12216320"/>
              <a:gd name="connsiteY5-870" fmla="*/ 5910211 h 5910211"/>
              <a:gd name="connsiteX6-871" fmla="*/ 11522830 w 12216320"/>
              <a:gd name="connsiteY6-872" fmla="*/ 5563466 h 5910211"/>
              <a:gd name="connsiteX7-873" fmla="*/ 6919649 w 12216320"/>
              <a:gd name="connsiteY7-874" fmla="*/ 5175007 h 5910211"/>
              <a:gd name="connsiteX8-875" fmla="*/ 2114938 w 12216320"/>
              <a:gd name="connsiteY8-876" fmla="*/ 3202869 h 5910211"/>
              <a:gd name="connsiteX9-877" fmla="*/ 0 w 12216320"/>
              <a:gd name="connsiteY9-878" fmla="*/ 1298985 h 5910211"/>
              <a:gd name="connsiteX10-879" fmla="*/ 1160377 w 12216320"/>
              <a:gd name="connsiteY10-880" fmla="*/ 0 h 5910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65" y="connsiteY8-66"/>
              </a:cxn>
              <a:cxn ang="0">
                <a:pos x="connsiteX9-121" y="connsiteY9-122"/>
              </a:cxn>
              <a:cxn ang="0">
                <a:pos x="connsiteX10-263" y="connsiteY10-264"/>
              </a:cxn>
            </a:cxnLst>
            <a:rect l="l" t="t" r="r" b="b"/>
            <a:pathLst>
              <a:path w="12216320" h="5910211">
                <a:moveTo>
                  <a:pt x="1160377" y="0"/>
                </a:moveTo>
                <a:cubicBezTo>
                  <a:pt x="1847784" y="714627"/>
                  <a:pt x="3858701" y="2124502"/>
                  <a:pt x="5523533" y="3057196"/>
                </a:cubicBezTo>
                <a:cubicBezTo>
                  <a:pt x="8466688" y="4706049"/>
                  <a:pt x="9403247" y="4692214"/>
                  <a:pt x="11522830" y="4869975"/>
                </a:cubicBezTo>
                <a:lnTo>
                  <a:pt x="11522830" y="4523230"/>
                </a:lnTo>
                <a:lnTo>
                  <a:pt x="12216320" y="5216721"/>
                </a:lnTo>
                <a:lnTo>
                  <a:pt x="11522830" y="5910211"/>
                </a:lnTo>
                <a:lnTo>
                  <a:pt x="11522830" y="5563466"/>
                </a:lnTo>
                <a:cubicBezTo>
                  <a:pt x="10895326" y="5494925"/>
                  <a:pt x="9304727" y="5734273"/>
                  <a:pt x="6919649" y="5175007"/>
                </a:cubicBezTo>
                <a:cubicBezTo>
                  <a:pt x="5345751" y="4805951"/>
                  <a:pt x="3128019" y="4054435"/>
                  <a:pt x="2114938" y="3202869"/>
                </a:cubicBezTo>
                <a:cubicBezTo>
                  <a:pt x="1012816" y="2201534"/>
                  <a:pt x="765088" y="1966047"/>
                  <a:pt x="0" y="1298985"/>
                </a:cubicBezTo>
                <a:cubicBezTo>
                  <a:pt x="323318" y="961035"/>
                  <a:pt x="812728" y="393060"/>
                  <a:pt x="1160377" y="0"/>
                </a:cubicBezTo>
                <a:close/>
              </a:path>
            </a:pathLst>
          </a:custGeom>
          <a:gradFill>
            <a:gsLst>
              <a:gs pos="0">
                <a:srgbClr val="3F3F3F">
                  <a:alpha val="97000"/>
                </a:srgbClr>
              </a:gs>
              <a:gs pos="100000">
                <a:schemeClr val="bg1">
                  <a:lumMod val="75000"/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888648" y="2186047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77084" y="5500298"/>
            <a:ext cx="663125" cy="663125"/>
            <a:chOff x="8077071" y="845254"/>
            <a:chExt cx="2036801" cy="2036802"/>
          </a:xfrm>
        </p:grpSpPr>
        <p:sp>
          <p:nvSpPr>
            <p:cNvPr id="16" name="椭圆 15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0037" y="5000918"/>
            <a:ext cx="663125" cy="663125"/>
            <a:chOff x="8125599" y="1434035"/>
            <a:chExt cx="2036802" cy="2036802"/>
          </a:xfrm>
        </p:grpSpPr>
        <p:sp>
          <p:nvSpPr>
            <p:cNvPr id="19" name="椭圆 1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6153" y="4337793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66517" y="3408132"/>
            <a:ext cx="663125" cy="663125"/>
            <a:chOff x="8125599" y="1434035"/>
            <a:chExt cx="2036802" cy="2036802"/>
          </a:xfrm>
        </p:grpSpPr>
        <p:sp>
          <p:nvSpPr>
            <p:cNvPr id="28" name="椭圆 2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19261" y="401111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6" name="矩形 35"/>
          <p:cNvSpPr/>
          <p:nvPr/>
        </p:nvSpPr>
        <p:spPr>
          <a:xfrm>
            <a:off x="3178827" y="347038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7" name="矩形 36"/>
          <p:cNvSpPr/>
          <p:nvPr/>
        </p:nvSpPr>
        <p:spPr>
          <a:xfrm>
            <a:off x="5444064" y="2925209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8" name="矩形 37"/>
          <p:cNvSpPr/>
          <p:nvPr/>
        </p:nvSpPr>
        <p:spPr>
          <a:xfrm>
            <a:off x="7338999" y="416445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  <p:sp>
        <p:nvSpPr>
          <p:cNvPr id="39" name="矩形 38"/>
          <p:cNvSpPr/>
          <p:nvPr/>
        </p:nvSpPr>
        <p:spPr>
          <a:xfrm>
            <a:off x="9140428" y="298321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55" name="标题 4"/>
          <p:cNvSpPr txBox="1"/>
          <p:nvPr/>
        </p:nvSpPr>
        <p:spPr>
          <a:xfrm>
            <a:off x="1390650" y="469493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销售网络布局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SALES NETWORK LAYOUT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9676982" y="5134075"/>
            <a:ext cx="148611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60" name="Group 11"/>
          <p:cNvGrpSpPr/>
          <p:nvPr/>
        </p:nvGrpSpPr>
        <p:grpSpPr>
          <a:xfrm>
            <a:off x="9041050" y="5150173"/>
            <a:ext cx="488208" cy="482154"/>
            <a:chOff x="944950" y="4029717"/>
            <a:chExt cx="382700" cy="382700"/>
          </a:xfrm>
        </p:grpSpPr>
        <p:sp>
          <p:nvSpPr>
            <p:cNvPr id="61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2" name="Rectangle 43"/>
          <p:cNvSpPr/>
          <p:nvPr/>
        </p:nvSpPr>
        <p:spPr bwMode="auto">
          <a:xfrm>
            <a:off x="6978086" y="5168954"/>
            <a:ext cx="1455866" cy="59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83" name="Group 12"/>
          <p:cNvGrpSpPr/>
          <p:nvPr/>
        </p:nvGrpSpPr>
        <p:grpSpPr>
          <a:xfrm>
            <a:off x="6358461" y="5185051"/>
            <a:ext cx="488208" cy="482154"/>
            <a:chOff x="2844502" y="4029717"/>
            <a:chExt cx="382700" cy="382700"/>
          </a:xfrm>
        </p:grpSpPr>
        <p:sp>
          <p:nvSpPr>
            <p:cNvPr id="84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6" name="Rectangle 43"/>
          <p:cNvSpPr/>
          <p:nvPr/>
        </p:nvSpPr>
        <p:spPr bwMode="auto">
          <a:xfrm>
            <a:off x="4358287" y="5220662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87" name="Rectangle 43"/>
          <p:cNvSpPr/>
          <p:nvPr/>
        </p:nvSpPr>
        <p:spPr bwMode="auto">
          <a:xfrm>
            <a:off x="1620660" y="5248180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88" name="Group 13"/>
          <p:cNvGrpSpPr/>
          <p:nvPr/>
        </p:nvGrpSpPr>
        <p:grpSpPr>
          <a:xfrm>
            <a:off x="3754969" y="5236760"/>
            <a:ext cx="488208" cy="482154"/>
            <a:chOff x="4744054" y="4029717"/>
            <a:chExt cx="382700" cy="382700"/>
          </a:xfrm>
        </p:grpSpPr>
        <p:sp>
          <p:nvSpPr>
            <p:cNvPr id="89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1" name="Group 14"/>
          <p:cNvGrpSpPr/>
          <p:nvPr/>
        </p:nvGrpSpPr>
        <p:grpSpPr>
          <a:xfrm>
            <a:off x="1033651" y="5264278"/>
            <a:ext cx="488208" cy="482154"/>
            <a:chOff x="6643606" y="4029717"/>
            <a:chExt cx="382700" cy="382700"/>
          </a:xfrm>
        </p:grpSpPr>
        <p:sp>
          <p:nvSpPr>
            <p:cNvPr id="92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3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" name="MH_Other_2"/>
          <p:cNvSpPr/>
          <p:nvPr>
            <p:custDataLst>
              <p:tags r:id="rId1"/>
            </p:custDataLst>
          </p:nvPr>
        </p:nvSpPr>
        <p:spPr bwMode="auto">
          <a:xfrm>
            <a:off x="5853418" y="805747"/>
            <a:ext cx="2032037" cy="1732718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2"/>
            </p:custDataLst>
          </p:nvPr>
        </p:nvSpPr>
        <p:spPr bwMode="auto">
          <a:xfrm>
            <a:off x="5464303" y="1978074"/>
            <a:ext cx="1297045" cy="1097499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3"/>
            </p:custDataLst>
          </p:nvPr>
        </p:nvSpPr>
        <p:spPr bwMode="auto">
          <a:xfrm>
            <a:off x="6385539" y="2358873"/>
            <a:ext cx="262735" cy="432348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4"/>
            </p:custDataLst>
          </p:nvPr>
        </p:nvSpPr>
        <p:spPr bwMode="auto">
          <a:xfrm>
            <a:off x="3907849" y="1221465"/>
            <a:ext cx="1855772" cy="140180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MH_Other_6"/>
          <p:cNvSpPr/>
          <p:nvPr>
            <p:custDataLst>
              <p:tags r:id="rId5"/>
            </p:custDataLst>
          </p:nvPr>
        </p:nvSpPr>
        <p:spPr bwMode="auto">
          <a:xfrm>
            <a:off x="5111774" y="2322291"/>
            <a:ext cx="1154037" cy="826450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MH_Other_7"/>
          <p:cNvSpPr/>
          <p:nvPr>
            <p:custDataLst>
              <p:tags r:id="rId6"/>
            </p:custDataLst>
          </p:nvPr>
        </p:nvSpPr>
        <p:spPr bwMode="auto">
          <a:xfrm>
            <a:off x="5773598" y="2902635"/>
            <a:ext cx="999390" cy="8763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MH_Other_8"/>
          <p:cNvSpPr/>
          <p:nvPr>
            <p:custDataLst>
              <p:tags r:id="rId7"/>
            </p:custDataLst>
          </p:nvPr>
        </p:nvSpPr>
        <p:spPr bwMode="auto">
          <a:xfrm>
            <a:off x="4115711" y="2546778"/>
            <a:ext cx="1785931" cy="1085860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MH_Other_9"/>
          <p:cNvSpPr/>
          <p:nvPr>
            <p:custDataLst>
              <p:tags r:id="rId8"/>
            </p:custDataLst>
          </p:nvPr>
        </p:nvSpPr>
        <p:spPr bwMode="auto">
          <a:xfrm>
            <a:off x="5743668" y="3451384"/>
            <a:ext cx="808159" cy="841416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MH_Other_10"/>
          <p:cNvSpPr/>
          <p:nvPr>
            <p:custDataLst>
              <p:tags r:id="rId9"/>
            </p:custDataLst>
          </p:nvPr>
        </p:nvSpPr>
        <p:spPr bwMode="auto">
          <a:xfrm>
            <a:off x="6324012" y="3439744"/>
            <a:ext cx="545424" cy="472257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MH_Other_11"/>
          <p:cNvSpPr/>
          <p:nvPr>
            <p:custDataLst>
              <p:tags r:id="rId10"/>
            </p:custDataLst>
          </p:nvPr>
        </p:nvSpPr>
        <p:spPr bwMode="auto">
          <a:xfrm>
            <a:off x="6412144" y="3729084"/>
            <a:ext cx="713375" cy="543760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MH_Other_12"/>
          <p:cNvSpPr/>
          <p:nvPr>
            <p:custDataLst>
              <p:tags r:id="rId11"/>
            </p:custDataLst>
          </p:nvPr>
        </p:nvSpPr>
        <p:spPr bwMode="auto">
          <a:xfrm>
            <a:off x="6511917" y="3132112"/>
            <a:ext cx="404080" cy="410731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MH_Other_13"/>
          <p:cNvSpPr/>
          <p:nvPr>
            <p:custDataLst>
              <p:tags r:id="rId12"/>
            </p:custDataLst>
          </p:nvPr>
        </p:nvSpPr>
        <p:spPr bwMode="auto">
          <a:xfrm>
            <a:off x="6511916" y="2335593"/>
            <a:ext cx="460618" cy="823124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4"/>
          <p:cNvSpPr/>
          <p:nvPr>
            <p:custDataLst>
              <p:tags r:id="rId13"/>
            </p:custDataLst>
          </p:nvPr>
        </p:nvSpPr>
        <p:spPr bwMode="auto">
          <a:xfrm>
            <a:off x="6909346" y="2182609"/>
            <a:ext cx="307632" cy="67346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Other_15"/>
          <p:cNvSpPr/>
          <p:nvPr>
            <p:custDataLst>
              <p:tags r:id="rId14"/>
            </p:custDataLst>
          </p:nvPr>
        </p:nvSpPr>
        <p:spPr bwMode="auto">
          <a:xfrm>
            <a:off x="6829528" y="3331657"/>
            <a:ext cx="488886" cy="568704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MH_Other_16"/>
          <p:cNvSpPr/>
          <p:nvPr>
            <p:custDataLst>
              <p:tags r:id="rId15"/>
            </p:custDataLst>
          </p:nvPr>
        </p:nvSpPr>
        <p:spPr bwMode="auto">
          <a:xfrm>
            <a:off x="6772990" y="3004071"/>
            <a:ext cx="693420" cy="435674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MH_Other_17"/>
          <p:cNvSpPr/>
          <p:nvPr>
            <p:custDataLst>
              <p:tags r:id="rId16"/>
            </p:custDataLst>
          </p:nvPr>
        </p:nvSpPr>
        <p:spPr bwMode="auto">
          <a:xfrm>
            <a:off x="6925974" y="3803913"/>
            <a:ext cx="723351" cy="57203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MH_Other_18"/>
          <p:cNvSpPr/>
          <p:nvPr>
            <p:custDataLst>
              <p:tags r:id="rId17"/>
            </p:custDataLst>
          </p:nvPr>
        </p:nvSpPr>
        <p:spPr bwMode="auto">
          <a:xfrm>
            <a:off x="7268526" y="3308377"/>
            <a:ext cx="432348" cy="588659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MH_Other_19"/>
          <p:cNvSpPr/>
          <p:nvPr>
            <p:custDataLst>
              <p:tags r:id="rId18"/>
            </p:custDataLst>
          </p:nvPr>
        </p:nvSpPr>
        <p:spPr bwMode="auto">
          <a:xfrm>
            <a:off x="7493014" y="3464687"/>
            <a:ext cx="400754" cy="490549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MH_Other_20"/>
          <p:cNvSpPr/>
          <p:nvPr>
            <p:custDataLst>
              <p:tags r:id="rId19"/>
            </p:custDataLst>
          </p:nvPr>
        </p:nvSpPr>
        <p:spPr bwMode="auto">
          <a:xfrm>
            <a:off x="7672606" y="3155392"/>
            <a:ext cx="344216" cy="397428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MH_Other_21"/>
          <p:cNvSpPr/>
          <p:nvPr>
            <p:custDataLst>
              <p:tags r:id="rId20"/>
            </p:custDataLst>
          </p:nvPr>
        </p:nvSpPr>
        <p:spPr bwMode="auto">
          <a:xfrm>
            <a:off x="7336704" y="2811176"/>
            <a:ext cx="434012" cy="532121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MH_Other_22"/>
          <p:cNvSpPr/>
          <p:nvPr>
            <p:custDataLst>
              <p:tags r:id="rId21"/>
            </p:custDataLst>
          </p:nvPr>
        </p:nvSpPr>
        <p:spPr bwMode="auto">
          <a:xfrm>
            <a:off x="7421511" y="2195911"/>
            <a:ext cx="113076" cy="166288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MH_Other_23"/>
          <p:cNvSpPr/>
          <p:nvPr>
            <p:custDataLst>
              <p:tags r:id="rId22"/>
            </p:custDataLst>
          </p:nvPr>
        </p:nvSpPr>
        <p:spPr bwMode="auto">
          <a:xfrm>
            <a:off x="7308437" y="2122746"/>
            <a:ext cx="149659" cy="16129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MH_Other_24"/>
          <p:cNvSpPr/>
          <p:nvPr>
            <p:custDataLst>
              <p:tags r:id="rId23"/>
            </p:custDataLst>
          </p:nvPr>
        </p:nvSpPr>
        <p:spPr bwMode="auto">
          <a:xfrm>
            <a:off x="7564520" y="1801810"/>
            <a:ext cx="533783" cy="508841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25"/>
          <p:cNvSpPr/>
          <p:nvPr>
            <p:custDataLst>
              <p:tags r:id="rId24"/>
            </p:custDataLst>
          </p:nvPr>
        </p:nvSpPr>
        <p:spPr bwMode="auto">
          <a:xfrm>
            <a:off x="7682584" y="1494177"/>
            <a:ext cx="763262" cy="517154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MH_Other_26"/>
          <p:cNvSpPr/>
          <p:nvPr>
            <p:custDataLst>
              <p:tags r:id="rId25"/>
            </p:custDataLst>
          </p:nvPr>
        </p:nvSpPr>
        <p:spPr bwMode="auto">
          <a:xfrm>
            <a:off x="7521285" y="762512"/>
            <a:ext cx="1021007" cy="927886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MH_Other_27"/>
          <p:cNvSpPr/>
          <p:nvPr>
            <p:custDataLst>
              <p:tags r:id="rId26"/>
            </p:custDataLst>
          </p:nvPr>
        </p:nvSpPr>
        <p:spPr bwMode="auto">
          <a:xfrm>
            <a:off x="7318413" y="2427051"/>
            <a:ext cx="618591" cy="387451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H_Other_28"/>
          <p:cNvSpPr/>
          <p:nvPr>
            <p:custDataLst>
              <p:tags r:id="rId27"/>
            </p:custDataLst>
          </p:nvPr>
        </p:nvSpPr>
        <p:spPr bwMode="auto">
          <a:xfrm>
            <a:off x="7897095" y="3040653"/>
            <a:ext cx="96447" cy="84806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MH_Other_29"/>
          <p:cNvSpPr/>
          <p:nvPr>
            <p:custDataLst>
              <p:tags r:id="rId28"/>
            </p:custDataLst>
          </p:nvPr>
        </p:nvSpPr>
        <p:spPr bwMode="auto">
          <a:xfrm>
            <a:off x="7444791" y="2742999"/>
            <a:ext cx="537109" cy="41571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MH_Other_30"/>
          <p:cNvSpPr/>
          <p:nvPr>
            <p:custDataLst>
              <p:tags r:id="rId29"/>
            </p:custDataLst>
          </p:nvPr>
        </p:nvSpPr>
        <p:spPr bwMode="auto">
          <a:xfrm>
            <a:off x="7162103" y="1948143"/>
            <a:ext cx="500526" cy="71503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MH_Other_31"/>
          <p:cNvSpPr/>
          <p:nvPr>
            <p:custDataLst>
              <p:tags r:id="rId30"/>
            </p:custDataLst>
          </p:nvPr>
        </p:nvSpPr>
        <p:spPr bwMode="auto">
          <a:xfrm>
            <a:off x="6934287" y="2634912"/>
            <a:ext cx="527133" cy="520480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MH_Other_32"/>
          <p:cNvSpPr/>
          <p:nvPr>
            <p:custDataLst>
              <p:tags r:id="rId31"/>
            </p:custDataLst>
          </p:nvPr>
        </p:nvSpPr>
        <p:spPr bwMode="auto">
          <a:xfrm>
            <a:off x="7925364" y="3747377"/>
            <a:ext cx="151322" cy="364171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MH_Other_33"/>
          <p:cNvSpPr/>
          <p:nvPr>
            <p:custDataLst>
              <p:tags r:id="rId32"/>
            </p:custDataLst>
          </p:nvPr>
        </p:nvSpPr>
        <p:spPr bwMode="auto">
          <a:xfrm>
            <a:off x="6816225" y="4392572"/>
            <a:ext cx="227814" cy="199545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MH_Other_34"/>
          <p:cNvCxnSpPr/>
          <p:nvPr>
            <p:custDataLst>
              <p:tags r:id="rId33"/>
            </p:custDataLst>
          </p:nvPr>
        </p:nvCxnSpPr>
        <p:spPr>
          <a:xfrm>
            <a:off x="7707526" y="2590013"/>
            <a:ext cx="1336954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36"/>
          <p:cNvCxnSpPr/>
          <p:nvPr>
            <p:custDataLst>
              <p:tags r:id="rId34"/>
            </p:custDataLst>
          </p:nvPr>
        </p:nvCxnSpPr>
        <p:spPr>
          <a:xfrm>
            <a:off x="7163766" y="4163095"/>
            <a:ext cx="2140125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37"/>
          <p:cNvSpPr/>
          <p:nvPr>
            <p:custDataLst>
              <p:tags r:id="rId35"/>
            </p:custDataLst>
          </p:nvPr>
        </p:nvSpPr>
        <p:spPr>
          <a:xfrm>
            <a:off x="4601270" y="2045088"/>
            <a:ext cx="161299" cy="196220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MH_Other_38"/>
          <p:cNvCxnSpPr/>
          <p:nvPr>
            <p:custDataLst>
              <p:tags r:id="rId36"/>
            </p:custDataLst>
          </p:nvPr>
        </p:nvCxnSpPr>
        <p:spPr>
          <a:xfrm>
            <a:off x="2366362" y="2272404"/>
            <a:ext cx="2315558" cy="0"/>
          </a:xfrm>
          <a:prstGeom prst="line">
            <a:avLst/>
          </a:prstGeom>
          <a:ln w="15875"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Text_1"/>
          <p:cNvSpPr txBox="1"/>
          <p:nvPr>
            <p:custDataLst>
              <p:tags r:id="rId37"/>
            </p:custDataLst>
          </p:nvPr>
        </p:nvSpPr>
        <p:spPr>
          <a:xfrm>
            <a:off x="2630248" y="1609370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西藏</a:t>
            </a: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3896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MH_Other_40"/>
          <p:cNvCxnSpPr/>
          <p:nvPr>
            <p:custDataLst>
              <p:tags r:id="rId38"/>
            </p:custDataLst>
          </p:nvPr>
        </p:nvCxnSpPr>
        <p:spPr>
          <a:xfrm>
            <a:off x="3211105" y="3456373"/>
            <a:ext cx="2941631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2296031" y="1686705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SubTitle_3"/>
          <p:cNvSpPr txBox="1"/>
          <p:nvPr>
            <p:custDataLst>
              <p:tags r:id="rId39"/>
            </p:custDataLst>
          </p:nvPr>
        </p:nvSpPr>
        <p:spPr>
          <a:xfrm>
            <a:off x="2319479" y="1792296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23%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63" name="Group 11"/>
          <p:cNvGrpSpPr/>
          <p:nvPr/>
        </p:nvGrpSpPr>
        <p:grpSpPr>
          <a:xfrm>
            <a:off x="4492186" y="1886615"/>
            <a:ext cx="407510" cy="402457"/>
            <a:chOff x="944950" y="4029717"/>
            <a:chExt cx="382700" cy="382700"/>
          </a:xfrm>
        </p:grpSpPr>
        <p:sp>
          <p:nvSpPr>
            <p:cNvPr id="64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6" name="MH_Text_1"/>
          <p:cNvSpPr txBox="1"/>
          <p:nvPr>
            <p:custDataLst>
              <p:tags r:id="rId40"/>
            </p:custDataLst>
          </p:nvPr>
        </p:nvSpPr>
        <p:spPr>
          <a:xfrm>
            <a:off x="3476741" y="2753477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3123516" y="2832381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MH_SubTitle_3"/>
          <p:cNvSpPr txBox="1"/>
          <p:nvPr>
            <p:custDataLst>
              <p:tags r:id="rId41"/>
            </p:custDataLst>
          </p:nvPr>
        </p:nvSpPr>
        <p:spPr>
          <a:xfrm>
            <a:off x="3146964" y="2937972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12%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sp>
        <p:nvSpPr>
          <p:cNvPr id="74" name="MH_Text_1"/>
          <p:cNvSpPr txBox="1"/>
          <p:nvPr>
            <p:custDataLst>
              <p:tags r:id="rId42"/>
            </p:custDataLst>
          </p:nvPr>
        </p:nvSpPr>
        <p:spPr>
          <a:xfrm>
            <a:off x="7652904" y="2014937"/>
            <a:ext cx="14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山东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1896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764578" y="2116437"/>
            <a:ext cx="524073" cy="401638"/>
            <a:chOff x="10176111" y="3083872"/>
            <a:chExt cx="699151" cy="535814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10196442" y="3083872"/>
              <a:ext cx="535814" cy="5358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rgbClr val="3F3F3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MH_SubTitle_3"/>
            <p:cNvSpPr txBox="1"/>
            <p:nvPr>
              <p:custDataLst>
                <p:tags r:id="rId45"/>
              </p:custDataLst>
            </p:nvPr>
          </p:nvSpPr>
          <p:spPr>
            <a:xfrm>
              <a:off x="10176111" y="3177679"/>
              <a:ext cx="699151" cy="369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b="1" dirty="0" smtClean="0">
                  <a:solidFill>
                    <a:srgbClr val="3F3F3F"/>
                  </a:solidFill>
                </a:rPr>
                <a:t>18%</a:t>
              </a:r>
              <a:endParaRPr lang="zh-CN" altLang="en-US" sz="1200" b="1" dirty="0">
                <a:solidFill>
                  <a:srgbClr val="3F3F3F"/>
                </a:solidFill>
              </a:endParaRPr>
            </a:p>
          </p:txBody>
        </p:sp>
      </p:grpSp>
      <p:sp>
        <p:nvSpPr>
          <p:cNvPr id="78" name="MH_Text_1"/>
          <p:cNvSpPr txBox="1"/>
          <p:nvPr>
            <p:custDataLst>
              <p:tags r:id="rId43"/>
            </p:custDataLst>
          </p:nvPr>
        </p:nvSpPr>
        <p:spPr>
          <a:xfrm>
            <a:off x="7575113" y="3513518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广东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4100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Oval 5"/>
          <p:cNvSpPr>
            <a:spLocks noChangeArrowheads="1"/>
          </p:cNvSpPr>
          <p:nvPr/>
        </p:nvSpPr>
        <p:spPr bwMode="auto">
          <a:xfrm>
            <a:off x="8799083" y="3577504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SubTitle_3"/>
          <p:cNvSpPr txBox="1"/>
          <p:nvPr>
            <p:custDataLst>
              <p:tags r:id="rId44"/>
            </p:custDataLst>
          </p:nvPr>
        </p:nvSpPr>
        <p:spPr>
          <a:xfrm>
            <a:off x="8822531" y="3683095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31%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94" name="Group 12"/>
          <p:cNvGrpSpPr/>
          <p:nvPr/>
        </p:nvGrpSpPr>
        <p:grpSpPr>
          <a:xfrm>
            <a:off x="7542244" y="2335224"/>
            <a:ext cx="290110" cy="286513"/>
            <a:chOff x="2844502" y="4029717"/>
            <a:chExt cx="382700" cy="382700"/>
          </a:xfrm>
        </p:grpSpPr>
        <p:sp>
          <p:nvSpPr>
            <p:cNvPr id="95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7" name="Group 13"/>
          <p:cNvGrpSpPr/>
          <p:nvPr/>
        </p:nvGrpSpPr>
        <p:grpSpPr>
          <a:xfrm>
            <a:off x="6007420" y="3186987"/>
            <a:ext cx="322137" cy="318142"/>
            <a:chOff x="4744054" y="4029717"/>
            <a:chExt cx="382700" cy="382700"/>
          </a:xfrm>
        </p:grpSpPr>
        <p:sp>
          <p:nvSpPr>
            <p:cNvPr id="98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9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0" name="Group 14"/>
          <p:cNvGrpSpPr/>
          <p:nvPr/>
        </p:nvGrpSpPr>
        <p:grpSpPr>
          <a:xfrm>
            <a:off x="7091135" y="3903281"/>
            <a:ext cx="276955" cy="273521"/>
            <a:chOff x="6643606" y="4029717"/>
            <a:chExt cx="382700" cy="382700"/>
          </a:xfrm>
        </p:grpSpPr>
        <p:sp>
          <p:nvSpPr>
            <p:cNvPr id="101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2" grpId="0"/>
      <p:bldP spid="86" grpId="0"/>
      <p:bldP spid="87" grpId="0"/>
      <p:bldP spid="9" grpId="0" animBg="1"/>
      <p:bldP spid="11" grpId="0" animBg="1"/>
      <p:bldP spid="21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短期盈利计划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SHORT-TERM PROFIT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" t="5172" r="9143" b="8621"/>
          <a:stretch>
            <a:fillRect/>
          </a:stretch>
        </p:blipFill>
        <p:spPr>
          <a:xfrm>
            <a:off x="1390650" y="3505200"/>
            <a:ext cx="4364418" cy="2857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0">
            <a:off x="4652593" y="4905682"/>
            <a:ext cx="2857500" cy="56536"/>
            <a:chOff x="6097289" y="3450315"/>
            <a:chExt cx="1829850" cy="40500"/>
          </a:xfrm>
        </p:grpSpPr>
        <p:sp>
          <p:nvSpPr>
            <p:cNvPr id="6" name="矩形 5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41"/>
          <p:cNvSpPr txBox="1"/>
          <p:nvPr/>
        </p:nvSpPr>
        <p:spPr>
          <a:xfrm>
            <a:off x="6277250" y="4030980"/>
            <a:ext cx="5183229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6277250" y="3437908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填入标题</a:t>
            </a:r>
            <a:endParaRPr lang="en-US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3261981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1" name="Rectangle 45"/>
          <p:cNvSpPr/>
          <p:nvPr/>
        </p:nvSpPr>
        <p:spPr bwMode="auto">
          <a:xfrm>
            <a:off x="6092208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2" name="Rectangle 45"/>
          <p:cNvSpPr/>
          <p:nvPr/>
        </p:nvSpPr>
        <p:spPr bwMode="auto">
          <a:xfrm>
            <a:off x="8775968" y="1905152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28750" y="1555107"/>
            <a:ext cx="1446622" cy="1446622"/>
            <a:chOff x="1428750" y="1555107"/>
            <a:chExt cx="1446622" cy="1446622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1428750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45"/>
            <p:cNvSpPr/>
            <p:nvPr/>
          </p:nvSpPr>
          <p:spPr bwMode="auto">
            <a:xfrm>
              <a:off x="1469280" y="2116110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1965285" y="1793470"/>
              <a:ext cx="404442" cy="48728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03011" y="1519993"/>
            <a:ext cx="1446622" cy="1446622"/>
            <a:chOff x="4303011" y="1519993"/>
            <a:chExt cx="1446622" cy="1446622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4303011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45"/>
            <p:cNvSpPr/>
            <p:nvPr/>
          </p:nvSpPr>
          <p:spPr bwMode="auto">
            <a:xfrm>
              <a:off x="4335426" y="2117762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4" name="KSO_Shape"/>
            <p:cNvSpPr/>
            <p:nvPr/>
          </p:nvSpPr>
          <p:spPr>
            <a:xfrm>
              <a:off x="4815583" y="1820536"/>
              <a:ext cx="463872" cy="479868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70806" y="1519993"/>
            <a:ext cx="1446622" cy="1446622"/>
            <a:chOff x="7070806" y="1519993"/>
            <a:chExt cx="1446622" cy="1446622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7070806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45"/>
            <p:cNvSpPr/>
            <p:nvPr/>
          </p:nvSpPr>
          <p:spPr bwMode="auto">
            <a:xfrm>
              <a:off x="707427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6" name="KSO_Shape"/>
            <p:cNvSpPr/>
            <p:nvPr/>
          </p:nvSpPr>
          <p:spPr>
            <a:xfrm>
              <a:off x="7529507" y="1862653"/>
              <a:ext cx="495622" cy="431191"/>
            </a:xfrm>
            <a:custGeom>
              <a:avLst/>
              <a:gdLst>
                <a:gd name="connsiteX0" fmla="*/ 216021 w 432042"/>
                <a:gd name="connsiteY0" fmla="*/ 221820 h 375762"/>
                <a:gd name="connsiteX1" fmla="*/ 292992 w 432042"/>
                <a:gd name="connsiteY1" fmla="*/ 298791 h 375762"/>
                <a:gd name="connsiteX2" fmla="*/ 216021 w 432042"/>
                <a:gd name="connsiteY2" fmla="*/ 375762 h 375762"/>
                <a:gd name="connsiteX3" fmla="*/ 139050 w 432042"/>
                <a:gd name="connsiteY3" fmla="*/ 298791 h 375762"/>
                <a:gd name="connsiteX4" fmla="*/ 216021 w 432042"/>
                <a:gd name="connsiteY4" fmla="*/ 221820 h 375762"/>
                <a:gd name="connsiteX5" fmla="*/ 216021 w 432042"/>
                <a:gd name="connsiteY5" fmla="*/ 109336 h 375762"/>
                <a:gd name="connsiteX6" fmla="*/ 368029 w 432042"/>
                <a:gd name="connsiteY6" fmla="*/ 177084 h 375762"/>
                <a:gd name="connsiteX7" fmla="*/ 336422 w 432042"/>
                <a:gd name="connsiteY7" fmla="*/ 221820 h 375762"/>
                <a:gd name="connsiteX8" fmla="*/ 216021 w 432042"/>
                <a:gd name="connsiteY8" fmla="*/ 162428 h 375762"/>
                <a:gd name="connsiteX9" fmla="*/ 95620 w 432042"/>
                <a:gd name="connsiteY9" fmla="*/ 221820 h 375762"/>
                <a:gd name="connsiteX10" fmla="*/ 64014 w 432042"/>
                <a:gd name="connsiteY10" fmla="*/ 177084 h 375762"/>
                <a:gd name="connsiteX11" fmla="*/ 216021 w 432042"/>
                <a:gd name="connsiteY11" fmla="*/ 109336 h 375762"/>
                <a:gd name="connsiteX12" fmla="*/ 216021 w 432042"/>
                <a:gd name="connsiteY12" fmla="*/ 0 h 375762"/>
                <a:gd name="connsiteX13" fmla="*/ 432042 w 432042"/>
                <a:gd name="connsiteY13" fmla="*/ 86479 h 375762"/>
                <a:gd name="connsiteX14" fmla="*/ 399808 w 432042"/>
                <a:gd name="connsiteY14" fmla="*/ 132103 h 375762"/>
                <a:gd name="connsiteX15" fmla="*/ 216021 w 432042"/>
                <a:gd name="connsiteY15" fmla="*/ 55952 h 375762"/>
                <a:gd name="connsiteX16" fmla="*/ 32234 w 432042"/>
                <a:gd name="connsiteY16" fmla="*/ 132103 h 375762"/>
                <a:gd name="connsiteX17" fmla="*/ 0 w 432042"/>
                <a:gd name="connsiteY17" fmla="*/ 86480 h 375762"/>
                <a:gd name="connsiteX18" fmla="*/ 216021 w 432042"/>
                <a:gd name="connsiteY18" fmla="*/ 0 h 37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042" h="375762">
                  <a:moveTo>
                    <a:pt x="216021" y="221820"/>
                  </a:moveTo>
                  <a:cubicBezTo>
                    <a:pt x="258531" y="221820"/>
                    <a:pt x="292992" y="256281"/>
                    <a:pt x="292992" y="298791"/>
                  </a:cubicBezTo>
                  <a:cubicBezTo>
                    <a:pt x="292992" y="341301"/>
                    <a:pt x="258531" y="375762"/>
                    <a:pt x="216021" y="375762"/>
                  </a:cubicBezTo>
                  <a:cubicBezTo>
                    <a:pt x="173511" y="375762"/>
                    <a:pt x="139050" y="341301"/>
                    <a:pt x="139050" y="298791"/>
                  </a:cubicBezTo>
                  <a:cubicBezTo>
                    <a:pt x="139050" y="256281"/>
                    <a:pt x="173511" y="221820"/>
                    <a:pt x="216021" y="221820"/>
                  </a:cubicBezTo>
                  <a:close/>
                  <a:moveTo>
                    <a:pt x="216021" y="109336"/>
                  </a:moveTo>
                  <a:cubicBezTo>
                    <a:pt x="276428" y="109336"/>
                    <a:pt x="330776" y="135275"/>
                    <a:pt x="368029" y="177084"/>
                  </a:cubicBezTo>
                  <a:lnTo>
                    <a:pt x="336422" y="221820"/>
                  </a:lnTo>
                  <a:cubicBezTo>
                    <a:pt x="308859" y="185511"/>
                    <a:pt x="265135" y="162428"/>
                    <a:pt x="216021" y="162428"/>
                  </a:cubicBezTo>
                  <a:cubicBezTo>
                    <a:pt x="166906" y="162428"/>
                    <a:pt x="123183" y="185511"/>
                    <a:pt x="95620" y="221820"/>
                  </a:cubicBezTo>
                  <a:lnTo>
                    <a:pt x="64014" y="177084"/>
                  </a:lnTo>
                  <a:cubicBezTo>
                    <a:pt x="101266" y="135275"/>
                    <a:pt x="155615" y="109336"/>
                    <a:pt x="216021" y="109336"/>
                  </a:cubicBezTo>
                  <a:close/>
                  <a:moveTo>
                    <a:pt x="216021" y="0"/>
                  </a:moveTo>
                  <a:cubicBezTo>
                    <a:pt x="299836" y="0"/>
                    <a:pt x="376026" y="32650"/>
                    <a:pt x="432042" y="86479"/>
                  </a:cubicBezTo>
                  <a:lnTo>
                    <a:pt x="399808" y="132103"/>
                  </a:lnTo>
                  <a:cubicBezTo>
                    <a:pt x="352782" y="85052"/>
                    <a:pt x="287800" y="55952"/>
                    <a:pt x="216021" y="55952"/>
                  </a:cubicBezTo>
                  <a:cubicBezTo>
                    <a:pt x="144243" y="55952"/>
                    <a:pt x="79261" y="85053"/>
                    <a:pt x="32234" y="132103"/>
                  </a:cubicBezTo>
                  <a:lnTo>
                    <a:pt x="0" y="86480"/>
                  </a:lnTo>
                  <a:cubicBezTo>
                    <a:pt x="56016" y="32650"/>
                    <a:pt x="132206" y="0"/>
                    <a:pt x="21602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13152" y="1555107"/>
            <a:ext cx="1446622" cy="1446622"/>
            <a:chOff x="9713152" y="1555107"/>
            <a:chExt cx="1446622" cy="1446622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9713152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45"/>
            <p:cNvSpPr/>
            <p:nvPr/>
          </p:nvSpPr>
          <p:spPr bwMode="auto">
            <a:xfrm>
              <a:off x="975368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47" name="KSO_Shape"/>
            <p:cNvSpPr/>
            <p:nvPr/>
          </p:nvSpPr>
          <p:spPr>
            <a:xfrm>
              <a:off x="10214748" y="1895381"/>
              <a:ext cx="504383" cy="398463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0" grpId="0"/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0" y="-3618"/>
            <a:ext cx="6438900" cy="6861618"/>
          </a:xfrm>
          <a:custGeom>
            <a:avLst/>
            <a:gdLst>
              <a:gd name="connsiteX0" fmla="*/ 0 w 6438900"/>
              <a:gd name="connsiteY0" fmla="*/ 6861618 h 6861618"/>
              <a:gd name="connsiteX1" fmla="*/ 0 w 6438900"/>
              <a:gd name="connsiteY1" fmla="*/ 0 h 6861618"/>
              <a:gd name="connsiteX2" fmla="*/ 6438900 w 6438900"/>
              <a:gd name="connsiteY2" fmla="*/ 0 h 6861618"/>
              <a:gd name="connsiteX3" fmla="*/ 6438900 w 6438900"/>
              <a:gd name="connsiteY3" fmla="*/ 6861618 h 6861618"/>
              <a:gd name="connsiteX4" fmla="*/ 0 w 6438900"/>
              <a:gd name="connsiteY4" fmla="*/ 6861618 h 6861618"/>
              <a:gd name="connsiteX0-1" fmla="*/ 0 w 6438900"/>
              <a:gd name="connsiteY0-2" fmla="*/ 6861618 h 6880668"/>
              <a:gd name="connsiteX1-3" fmla="*/ 0 w 6438900"/>
              <a:gd name="connsiteY1-4" fmla="*/ 0 h 6880668"/>
              <a:gd name="connsiteX2-5" fmla="*/ 6438900 w 6438900"/>
              <a:gd name="connsiteY2-6" fmla="*/ 0 h 6880668"/>
              <a:gd name="connsiteX3-7" fmla="*/ 4362450 w 6438900"/>
              <a:gd name="connsiteY3-8" fmla="*/ 6880668 h 6880668"/>
              <a:gd name="connsiteX4-9" fmla="*/ 0 w 6438900"/>
              <a:gd name="connsiteY4-10" fmla="*/ 6861618 h 6880668"/>
              <a:gd name="connsiteX0-11" fmla="*/ 0 w 6438900"/>
              <a:gd name="connsiteY0-12" fmla="*/ 6861618 h 6861618"/>
              <a:gd name="connsiteX1-13" fmla="*/ 0 w 6438900"/>
              <a:gd name="connsiteY1-14" fmla="*/ 0 h 6861618"/>
              <a:gd name="connsiteX2-15" fmla="*/ 6438900 w 6438900"/>
              <a:gd name="connsiteY2-16" fmla="*/ 0 h 6861618"/>
              <a:gd name="connsiteX3-17" fmla="*/ 4381500 w 6438900"/>
              <a:gd name="connsiteY3-18" fmla="*/ 6842568 h 6861618"/>
              <a:gd name="connsiteX4-19" fmla="*/ 0 w 6438900"/>
              <a:gd name="connsiteY4-20" fmla="*/ 6861618 h 6861618"/>
              <a:gd name="connsiteX0-21" fmla="*/ 0 w 6438900"/>
              <a:gd name="connsiteY0-22" fmla="*/ 6861618 h 6880668"/>
              <a:gd name="connsiteX1-23" fmla="*/ 0 w 6438900"/>
              <a:gd name="connsiteY1-24" fmla="*/ 0 h 6880668"/>
              <a:gd name="connsiteX2-25" fmla="*/ 6438900 w 6438900"/>
              <a:gd name="connsiteY2-26" fmla="*/ 0 h 6880668"/>
              <a:gd name="connsiteX3-27" fmla="*/ 4381500 w 6438900"/>
              <a:gd name="connsiteY3-28" fmla="*/ 6880668 h 6880668"/>
              <a:gd name="connsiteX4-29" fmla="*/ 0 w 6438900"/>
              <a:gd name="connsiteY4-30" fmla="*/ 6861618 h 6880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38900" h="6880668">
                <a:moveTo>
                  <a:pt x="0" y="6861618"/>
                </a:moveTo>
                <a:lnTo>
                  <a:pt x="0" y="0"/>
                </a:lnTo>
                <a:lnTo>
                  <a:pt x="6438900" y="0"/>
                </a:lnTo>
                <a:lnTo>
                  <a:pt x="4381500" y="6880668"/>
                </a:lnTo>
                <a:lnTo>
                  <a:pt x="0" y="6861618"/>
                </a:lnTo>
                <a:close/>
              </a:path>
            </a:pathLst>
          </a:custGeom>
          <a:blipFill>
            <a:blip r:embed="rId14"/>
            <a:stretch>
              <a:fillRect l="-12168" r="-12168"/>
            </a:stretch>
          </a:blipFill>
          <a:ln w="381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28902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</a:rPr>
              <a:t>RISK SAFEGUAR MEASURES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1"/>
            </p:custDataLst>
          </p:nvPr>
        </p:nvSpPr>
        <p:spPr bwMode="auto">
          <a:xfrm>
            <a:off x="6105526" y="961581"/>
            <a:ext cx="2060575" cy="742950"/>
          </a:xfrm>
          <a:prstGeom prst="homePlate">
            <a:avLst/>
          </a:prstGeom>
          <a:solidFill>
            <a:srgbClr val="A5A5A5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6" name="MH_Other_1"/>
          <p:cNvSpPr/>
          <p:nvPr>
            <p:custDataLst>
              <p:tags r:id="rId2"/>
            </p:custDataLst>
          </p:nvPr>
        </p:nvSpPr>
        <p:spPr bwMode="auto">
          <a:xfrm>
            <a:off x="5545139" y="90760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A5A5A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3"/>
            </p:custDataLst>
          </p:nvPr>
        </p:nvSpPr>
        <p:spPr bwMode="auto">
          <a:xfrm>
            <a:off x="5757864" y="1091756"/>
            <a:ext cx="427037" cy="482600"/>
          </a:xfrm>
          <a:custGeom>
            <a:avLst/>
            <a:gdLst>
              <a:gd name="T0" fmla="*/ 0 w 14953"/>
              <a:gd name="T1" fmla="*/ 0 h 16970"/>
              <a:gd name="T2" fmla="*/ 1361 w 14953"/>
              <a:gd name="T3" fmla="*/ 15274 h 16970"/>
              <a:gd name="T4" fmla="*/ 7472 w 14953"/>
              <a:gd name="T5" fmla="*/ 16970 h 16970"/>
              <a:gd name="T6" fmla="*/ 13590 w 14953"/>
              <a:gd name="T7" fmla="*/ 15274 h 16970"/>
              <a:gd name="T8" fmla="*/ 14953 w 14953"/>
              <a:gd name="T9" fmla="*/ 0 h 16970"/>
              <a:gd name="T10" fmla="*/ 0 w 14953"/>
              <a:gd name="T11" fmla="*/ 0 h 16970"/>
              <a:gd name="T12" fmla="*/ 12000 w 14953"/>
              <a:gd name="T13" fmla="*/ 4996 h 16970"/>
              <a:gd name="T14" fmla="*/ 11996 w 14953"/>
              <a:gd name="T15" fmla="*/ 4996 h 16970"/>
              <a:gd name="T16" fmla="*/ 4831 w 14953"/>
              <a:gd name="T17" fmla="*/ 4996 h 16970"/>
              <a:gd name="T18" fmla="*/ 5004 w 14953"/>
              <a:gd name="T19" fmla="*/ 6914 h 16970"/>
              <a:gd name="T20" fmla="*/ 11830 w 14953"/>
              <a:gd name="T21" fmla="*/ 6914 h 16970"/>
              <a:gd name="T22" fmla="*/ 11315 w 14953"/>
              <a:gd name="T23" fmla="*/ 12664 h 16970"/>
              <a:gd name="T24" fmla="*/ 7474 w 14953"/>
              <a:gd name="T25" fmla="*/ 13729 h 16970"/>
              <a:gd name="T26" fmla="*/ 3636 w 14953"/>
              <a:gd name="T27" fmla="*/ 12664 h 16970"/>
              <a:gd name="T28" fmla="*/ 3369 w 14953"/>
              <a:gd name="T29" fmla="*/ 9657 h 16970"/>
              <a:gd name="T30" fmla="*/ 5249 w 14953"/>
              <a:gd name="T31" fmla="*/ 9657 h 16970"/>
              <a:gd name="T32" fmla="*/ 5389 w 14953"/>
              <a:gd name="T33" fmla="*/ 11218 h 16970"/>
              <a:gd name="T34" fmla="*/ 7474 w 14953"/>
              <a:gd name="T35" fmla="*/ 11780 h 16970"/>
              <a:gd name="T36" fmla="*/ 9565 w 14953"/>
              <a:gd name="T37" fmla="*/ 11216 h 16970"/>
              <a:gd name="T38" fmla="*/ 9782 w 14953"/>
              <a:gd name="T39" fmla="*/ 8787 h 16970"/>
              <a:gd name="T40" fmla="*/ 3291 w 14953"/>
              <a:gd name="T41" fmla="*/ 8787 h 16970"/>
              <a:gd name="T42" fmla="*/ 2786 w 14953"/>
              <a:gd name="T43" fmla="*/ 3123 h 16970"/>
              <a:gd name="T44" fmla="*/ 12168 w 14953"/>
              <a:gd name="T45" fmla="*/ 3123 h 16970"/>
              <a:gd name="T46" fmla="*/ 12000 w 14953"/>
              <a:gd name="T47" fmla="*/ 4996 h 16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953" h="16970">
                <a:moveTo>
                  <a:pt x="0" y="0"/>
                </a:moveTo>
                <a:lnTo>
                  <a:pt x="1361" y="15274"/>
                </a:lnTo>
                <a:lnTo>
                  <a:pt x="7472" y="16970"/>
                </a:lnTo>
                <a:lnTo>
                  <a:pt x="13590" y="15274"/>
                </a:lnTo>
                <a:lnTo>
                  <a:pt x="14953" y="0"/>
                </a:lnTo>
                <a:lnTo>
                  <a:pt x="0" y="0"/>
                </a:lnTo>
                <a:close/>
                <a:moveTo>
                  <a:pt x="12000" y="4996"/>
                </a:moveTo>
                <a:lnTo>
                  <a:pt x="11996" y="4996"/>
                </a:lnTo>
                <a:lnTo>
                  <a:pt x="4831" y="4996"/>
                </a:lnTo>
                <a:lnTo>
                  <a:pt x="5004" y="6914"/>
                </a:lnTo>
                <a:lnTo>
                  <a:pt x="11830" y="6914"/>
                </a:lnTo>
                <a:lnTo>
                  <a:pt x="11315" y="12664"/>
                </a:lnTo>
                <a:lnTo>
                  <a:pt x="7474" y="13729"/>
                </a:lnTo>
                <a:lnTo>
                  <a:pt x="3636" y="12664"/>
                </a:lnTo>
                <a:lnTo>
                  <a:pt x="3369" y="9657"/>
                </a:lnTo>
                <a:lnTo>
                  <a:pt x="5249" y="9657"/>
                </a:lnTo>
                <a:lnTo>
                  <a:pt x="5389" y="11218"/>
                </a:lnTo>
                <a:lnTo>
                  <a:pt x="7474" y="11780"/>
                </a:lnTo>
                <a:lnTo>
                  <a:pt x="9565" y="11216"/>
                </a:lnTo>
                <a:lnTo>
                  <a:pt x="9782" y="8787"/>
                </a:lnTo>
                <a:lnTo>
                  <a:pt x="3291" y="8787"/>
                </a:lnTo>
                <a:lnTo>
                  <a:pt x="2786" y="3123"/>
                </a:lnTo>
                <a:lnTo>
                  <a:pt x="12168" y="3123"/>
                </a:lnTo>
                <a:lnTo>
                  <a:pt x="12000" y="499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913765">
              <a:defRPr/>
            </a:pPr>
            <a:endParaRPr lang="en-US" kern="0">
              <a:solidFill>
                <a:srgbClr val="000000"/>
              </a:solidFill>
            </a:endParaRPr>
          </a:p>
        </p:txBody>
      </p:sp>
      <p:sp>
        <p:nvSpPr>
          <p:cNvPr id="9" name="MH_SubTitle_2"/>
          <p:cNvSpPr/>
          <p:nvPr>
            <p:custDataLst>
              <p:tags r:id="rId4"/>
            </p:custDataLst>
          </p:nvPr>
        </p:nvSpPr>
        <p:spPr bwMode="auto">
          <a:xfrm>
            <a:off x="5656264" y="2575021"/>
            <a:ext cx="2060575" cy="742950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0" name="MH_Other_3"/>
          <p:cNvSpPr/>
          <p:nvPr>
            <p:custDataLst>
              <p:tags r:id="rId5"/>
            </p:custDataLst>
          </p:nvPr>
        </p:nvSpPr>
        <p:spPr bwMode="auto">
          <a:xfrm>
            <a:off x="5095877" y="252104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6"/>
            </p:custDataLst>
          </p:nvPr>
        </p:nvSpPr>
        <p:spPr bwMode="auto">
          <a:xfrm>
            <a:off x="5253039" y="4090033"/>
            <a:ext cx="2060575" cy="744538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7"/>
            </p:custDataLst>
          </p:nvPr>
        </p:nvSpPr>
        <p:spPr bwMode="auto">
          <a:xfrm>
            <a:off x="4692652" y="4036058"/>
            <a:ext cx="852487" cy="85248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5" name="MH_SubTitle_4"/>
          <p:cNvSpPr/>
          <p:nvPr>
            <p:custDataLst>
              <p:tags r:id="rId8"/>
            </p:custDataLst>
          </p:nvPr>
        </p:nvSpPr>
        <p:spPr bwMode="auto">
          <a:xfrm>
            <a:off x="4771232" y="5703474"/>
            <a:ext cx="2060575" cy="744537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6" name="MH_Other_5"/>
          <p:cNvSpPr/>
          <p:nvPr>
            <p:custDataLst>
              <p:tags r:id="rId9"/>
            </p:custDataLst>
          </p:nvPr>
        </p:nvSpPr>
        <p:spPr bwMode="auto">
          <a:xfrm>
            <a:off x="4210845" y="5649499"/>
            <a:ext cx="852487" cy="85248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solidFill>
                <a:schemeClr val="accent4"/>
              </a:solidFill>
              <a:cs typeface="Segoe UI" panose="020B0502040204020203" pitchFamily="34" charset="0"/>
            </a:endParaRPr>
          </a:p>
        </p:txBody>
      </p:sp>
      <p:sp>
        <p:nvSpPr>
          <p:cNvPr id="18" name="MH_Other_6"/>
          <p:cNvSpPr/>
          <p:nvPr>
            <p:custDataLst>
              <p:tags r:id="rId10"/>
            </p:custDataLst>
          </p:nvPr>
        </p:nvSpPr>
        <p:spPr bwMode="auto">
          <a:xfrm>
            <a:off x="4364831" y="5808249"/>
            <a:ext cx="546100" cy="534987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MH_Other_7"/>
          <p:cNvSpPr>
            <a:spLocks noChangeAspect="1"/>
          </p:cNvSpPr>
          <p:nvPr>
            <p:custDataLst>
              <p:tags r:id="rId11"/>
            </p:custDataLst>
          </p:nvPr>
        </p:nvSpPr>
        <p:spPr bwMode="auto">
          <a:xfrm>
            <a:off x="4872039" y="4211477"/>
            <a:ext cx="447675" cy="433388"/>
          </a:xfrm>
          <a:custGeom>
            <a:avLst/>
            <a:gdLst>
              <a:gd name="T0" fmla="*/ 2147483646 w 5926"/>
              <a:gd name="T1" fmla="*/ 2147483646 h 5735"/>
              <a:gd name="T2" fmla="*/ 2147483646 w 5926"/>
              <a:gd name="T3" fmla="*/ 2147483646 h 5735"/>
              <a:gd name="T4" fmla="*/ 2147483646 w 5926"/>
              <a:gd name="T5" fmla="*/ 0 h 5735"/>
              <a:gd name="T6" fmla="*/ 2147483646 w 5926"/>
              <a:gd name="T7" fmla="*/ 2147483646 h 5735"/>
              <a:gd name="T8" fmla="*/ 2147483646 w 5926"/>
              <a:gd name="T9" fmla="*/ 2147483646 h 5735"/>
              <a:gd name="T10" fmla="*/ 2147483646 w 5926"/>
              <a:gd name="T11" fmla="*/ 2147483646 h 5735"/>
              <a:gd name="T12" fmla="*/ 0 w 5926"/>
              <a:gd name="T13" fmla="*/ 2147483646 h 5735"/>
              <a:gd name="T14" fmla="*/ 2147483646 w 5926"/>
              <a:gd name="T15" fmla="*/ 2147483646 h 5735"/>
              <a:gd name="T16" fmla="*/ 2147483646 w 5926"/>
              <a:gd name="T17" fmla="*/ 2147483646 h 5735"/>
              <a:gd name="T18" fmla="*/ 2147483646 w 5926"/>
              <a:gd name="T19" fmla="*/ 2147483646 h 5735"/>
              <a:gd name="T20" fmla="*/ 2147483646 w 5926"/>
              <a:gd name="T21" fmla="*/ 2147483646 h 5735"/>
              <a:gd name="T22" fmla="*/ 2147483646 w 5926"/>
              <a:gd name="T23" fmla="*/ 2147483646 h 5735"/>
              <a:gd name="T24" fmla="*/ 2147483646 w 5926"/>
              <a:gd name="T25" fmla="*/ 2147483646 h 5735"/>
              <a:gd name="T26" fmla="*/ 2147483646 w 5926"/>
              <a:gd name="T27" fmla="*/ 2147483646 h 5735"/>
              <a:gd name="T28" fmla="*/ 2147483646 w 5926"/>
              <a:gd name="T29" fmla="*/ 2147483646 h 5735"/>
              <a:gd name="T30" fmla="*/ 2147483646 w 5926"/>
              <a:gd name="T31" fmla="*/ 2147483646 h 5735"/>
              <a:gd name="T32" fmla="*/ 2147483646 w 5926"/>
              <a:gd name="T33" fmla="*/ 2147483646 h 5735"/>
              <a:gd name="T34" fmla="*/ 2147483646 w 5926"/>
              <a:gd name="T35" fmla="*/ 2147483646 h 5735"/>
              <a:gd name="T36" fmla="*/ 2147483646 w 5926"/>
              <a:gd name="T37" fmla="*/ 2147483646 h 5735"/>
              <a:gd name="T38" fmla="*/ 2147483646 w 5926"/>
              <a:gd name="T39" fmla="*/ 2147483646 h 5735"/>
              <a:gd name="T40" fmla="*/ 2147483646 w 5926"/>
              <a:gd name="T41" fmla="*/ 2147483646 h 5735"/>
              <a:gd name="T42" fmla="*/ 2147483646 w 5926"/>
              <a:gd name="T43" fmla="*/ 2147483646 h 5735"/>
              <a:gd name="T44" fmla="*/ 2147483646 w 5926"/>
              <a:gd name="T45" fmla="*/ 2147483646 h 5735"/>
              <a:gd name="T46" fmla="*/ 2147483646 w 5926"/>
              <a:gd name="T47" fmla="*/ 2147483646 h 5735"/>
              <a:gd name="T48" fmla="*/ 2147483646 w 5926"/>
              <a:gd name="T49" fmla="*/ 2147483646 h 5735"/>
              <a:gd name="T50" fmla="*/ 2147483646 w 5926"/>
              <a:gd name="T51" fmla="*/ 2147483646 h 5735"/>
              <a:gd name="T52" fmla="*/ 2147483646 w 5926"/>
              <a:gd name="T53" fmla="*/ 2147483646 h 5735"/>
              <a:gd name="T54" fmla="*/ 2147483646 w 5926"/>
              <a:gd name="T55" fmla="*/ 2147483646 h 5735"/>
              <a:gd name="T56" fmla="*/ 2147483646 w 5926"/>
              <a:gd name="T57" fmla="*/ 2147483646 h 5735"/>
              <a:gd name="T58" fmla="*/ 2147483646 w 5926"/>
              <a:gd name="T59" fmla="*/ 2147483646 h 5735"/>
              <a:gd name="T60" fmla="*/ 2147483646 w 5926"/>
              <a:gd name="T61" fmla="*/ 2147483646 h 5735"/>
              <a:gd name="T62" fmla="*/ 2147483646 w 5926"/>
              <a:gd name="T63" fmla="*/ 2147483646 h 5735"/>
              <a:gd name="T64" fmla="*/ 2147483646 w 5926"/>
              <a:gd name="T65" fmla="*/ 2147483646 h 5735"/>
              <a:gd name="T66" fmla="*/ 2147483646 w 5926"/>
              <a:gd name="T67" fmla="*/ 2147483646 h 5735"/>
              <a:gd name="T68" fmla="*/ 2147483646 w 5926"/>
              <a:gd name="T69" fmla="*/ 2147483646 h 5735"/>
              <a:gd name="T70" fmla="*/ 2147483646 w 5926"/>
              <a:gd name="T71" fmla="*/ 2147483646 h 5735"/>
              <a:gd name="T72" fmla="*/ 2147483646 w 5926"/>
              <a:gd name="T73" fmla="*/ 2147483646 h 5735"/>
              <a:gd name="T74" fmla="*/ 2147483646 w 5926"/>
              <a:gd name="T75" fmla="*/ 2147483646 h 5735"/>
              <a:gd name="T76" fmla="*/ 2147483646 w 5926"/>
              <a:gd name="T77" fmla="*/ 2147483646 h 5735"/>
              <a:gd name="T78" fmla="*/ 2147483646 w 5926"/>
              <a:gd name="T79" fmla="*/ 2147483646 h 5735"/>
              <a:gd name="T80" fmla="*/ 2147483646 w 5926"/>
              <a:gd name="T81" fmla="*/ 2147483646 h 5735"/>
              <a:gd name="T82" fmla="*/ 2147483646 w 5926"/>
              <a:gd name="T83" fmla="*/ 2147483646 h 5735"/>
              <a:gd name="T84" fmla="*/ 2147483646 w 5926"/>
              <a:gd name="T85" fmla="*/ 2147483646 h 5735"/>
              <a:gd name="T86" fmla="*/ 2147483646 w 5926"/>
              <a:gd name="T87" fmla="*/ 2147483646 h 5735"/>
              <a:gd name="T88" fmla="*/ 2147483646 w 5926"/>
              <a:gd name="T89" fmla="*/ 2147483646 h 5735"/>
              <a:gd name="T90" fmla="*/ 2147483646 w 5926"/>
              <a:gd name="T91" fmla="*/ 2147483646 h 5735"/>
              <a:gd name="T92" fmla="*/ 2147483646 w 5926"/>
              <a:gd name="T93" fmla="*/ 2147483646 h 5735"/>
              <a:gd name="T94" fmla="*/ 2147483646 w 5926"/>
              <a:gd name="T95" fmla="*/ 2147483646 h 5735"/>
              <a:gd name="T96" fmla="*/ 2147483646 w 5926"/>
              <a:gd name="T97" fmla="*/ 2147483646 h 5735"/>
              <a:gd name="T98" fmla="*/ 2147483646 w 5926"/>
              <a:gd name="T99" fmla="*/ 2147483646 h 5735"/>
              <a:gd name="T100" fmla="*/ 2147483646 w 5926"/>
              <a:gd name="T101" fmla="*/ 2147483646 h 5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926" h="5735">
                <a:moveTo>
                  <a:pt x="0" y="5408"/>
                </a:moveTo>
                <a:lnTo>
                  <a:pt x="407" y="5408"/>
                </a:lnTo>
                <a:lnTo>
                  <a:pt x="407" y="1609"/>
                </a:lnTo>
                <a:lnTo>
                  <a:pt x="407" y="1495"/>
                </a:lnTo>
                <a:lnTo>
                  <a:pt x="520" y="1464"/>
                </a:lnTo>
                <a:lnTo>
                  <a:pt x="2110" y="1038"/>
                </a:lnTo>
                <a:lnTo>
                  <a:pt x="2300" y="987"/>
                </a:lnTo>
                <a:lnTo>
                  <a:pt x="3099" y="1516"/>
                </a:lnTo>
                <a:lnTo>
                  <a:pt x="3099" y="5408"/>
                </a:lnTo>
                <a:lnTo>
                  <a:pt x="3235" y="5408"/>
                </a:lnTo>
                <a:lnTo>
                  <a:pt x="3235" y="622"/>
                </a:lnTo>
                <a:lnTo>
                  <a:pt x="3235" y="506"/>
                </a:lnTo>
                <a:lnTo>
                  <a:pt x="3347" y="477"/>
                </a:lnTo>
                <a:lnTo>
                  <a:pt x="4938" y="50"/>
                </a:lnTo>
                <a:lnTo>
                  <a:pt x="5128" y="0"/>
                </a:lnTo>
                <a:lnTo>
                  <a:pt x="5926" y="524"/>
                </a:lnTo>
                <a:lnTo>
                  <a:pt x="5926" y="5713"/>
                </a:lnTo>
                <a:lnTo>
                  <a:pt x="5128" y="5713"/>
                </a:lnTo>
                <a:lnTo>
                  <a:pt x="4825" y="5713"/>
                </a:lnTo>
                <a:lnTo>
                  <a:pt x="4825" y="392"/>
                </a:lnTo>
                <a:lnTo>
                  <a:pt x="3536" y="738"/>
                </a:lnTo>
                <a:lnTo>
                  <a:pt x="3536" y="5434"/>
                </a:lnTo>
                <a:lnTo>
                  <a:pt x="3790" y="5434"/>
                </a:lnTo>
                <a:lnTo>
                  <a:pt x="3790" y="5735"/>
                </a:lnTo>
                <a:lnTo>
                  <a:pt x="2149" y="5735"/>
                </a:lnTo>
                <a:lnTo>
                  <a:pt x="1998" y="5735"/>
                </a:lnTo>
                <a:lnTo>
                  <a:pt x="1998" y="5583"/>
                </a:lnTo>
                <a:lnTo>
                  <a:pt x="1998" y="1379"/>
                </a:lnTo>
                <a:lnTo>
                  <a:pt x="709" y="1725"/>
                </a:lnTo>
                <a:lnTo>
                  <a:pt x="709" y="5559"/>
                </a:lnTo>
                <a:lnTo>
                  <a:pt x="709" y="5710"/>
                </a:lnTo>
                <a:lnTo>
                  <a:pt x="557" y="5710"/>
                </a:lnTo>
                <a:lnTo>
                  <a:pt x="0" y="5710"/>
                </a:lnTo>
                <a:lnTo>
                  <a:pt x="0" y="5408"/>
                </a:lnTo>
                <a:close/>
                <a:moveTo>
                  <a:pt x="3760" y="3302"/>
                </a:moveTo>
                <a:lnTo>
                  <a:pt x="3760" y="3302"/>
                </a:lnTo>
                <a:lnTo>
                  <a:pt x="3760" y="3886"/>
                </a:lnTo>
                <a:lnTo>
                  <a:pt x="3920" y="3886"/>
                </a:lnTo>
                <a:lnTo>
                  <a:pt x="4084" y="3886"/>
                </a:lnTo>
                <a:lnTo>
                  <a:pt x="4084" y="3287"/>
                </a:lnTo>
                <a:lnTo>
                  <a:pt x="3920" y="3295"/>
                </a:lnTo>
                <a:lnTo>
                  <a:pt x="3760" y="3302"/>
                </a:lnTo>
                <a:close/>
                <a:moveTo>
                  <a:pt x="4271" y="819"/>
                </a:moveTo>
                <a:lnTo>
                  <a:pt x="4271" y="819"/>
                </a:lnTo>
                <a:lnTo>
                  <a:pt x="4271" y="1426"/>
                </a:lnTo>
                <a:lnTo>
                  <a:pt x="4444" y="1394"/>
                </a:lnTo>
                <a:lnTo>
                  <a:pt x="4622" y="1361"/>
                </a:lnTo>
                <a:lnTo>
                  <a:pt x="4622" y="736"/>
                </a:lnTo>
                <a:lnTo>
                  <a:pt x="4444" y="778"/>
                </a:lnTo>
                <a:lnTo>
                  <a:pt x="4271" y="819"/>
                </a:lnTo>
                <a:close/>
                <a:moveTo>
                  <a:pt x="3760" y="938"/>
                </a:moveTo>
                <a:lnTo>
                  <a:pt x="3760" y="938"/>
                </a:lnTo>
                <a:lnTo>
                  <a:pt x="3760" y="1522"/>
                </a:lnTo>
                <a:lnTo>
                  <a:pt x="3920" y="1492"/>
                </a:lnTo>
                <a:lnTo>
                  <a:pt x="4084" y="1461"/>
                </a:lnTo>
                <a:lnTo>
                  <a:pt x="4084" y="863"/>
                </a:lnTo>
                <a:lnTo>
                  <a:pt x="3920" y="901"/>
                </a:lnTo>
                <a:lnTo>
                  <a:pt x="3760" y="938"/>
                </a:lnTo>
                <a:close/>
                <a:moveTo>
                  <a:pt x="4271" y="1640"/>
                </a:moveTo>
                <a:lnTo>
                  <a:pt x="4271" y="1640"/>
                </a:lnTo>
                <a:lnTo>
                  <a:pt x="4271" y="2245"/>
                </a:lnTo>
                <a:lnTo>
                  <a:pt x="4444" y="2224"/>
                </a:lnTo>
                <a:lnTo>
                  <a:pt x="4622" y="2202"/>
                </a:lnTo>
                <a:lnTo>
                  <a:pt x="4622" y="1580"/>
                </a:lnTo>
                <a:lnTo>
                  <a:pt x="4444" y="1609"/>
                </a:lnTo>
                <a:lnTo>
                  <a:pt x="4271" y="1640"/>
                </a:lnTo>
                <a:close/>
                <a:moveTo>
                  <a:pt x="3760" y="1727"/>
                </a:moveTo>
                <a:lnTo>
                  <a:pt x="3760" y="1727"/>
                </a:lnTo>
                <a:lnTo>
                  <a:pt x="3760" y="2310"/>
                </a:lnTo>
                <a:lnTo>
                  <a:pt x="3920" y="2290"/>
                </a:lnTo>
                <a:lnTo>
                  <a:pt x="4084" y="2269"/>
                </a:lnTo>
                <a:lnTo>
                  <a:pt x="4084" y="1670"/>
                </a:lnTo>
                <a:lnTo>
                  <a:pt x="3920" y="1699"/>
                </a:lnTo>
                <a:lnTo>
                  <a:pt x="3760" y="1727"/>
                </a:lnTo>
                <a:close/>
                <a:moveTo>
                  <a:pt x="4271" y="2459"/>
                </a:moveTo>
                <a:lnTo>
                  <a:pt x="4271" y="2459"/>
                </a:lnTo>
                <a:lnTo>
                  <a:pt x="4271" y="3066"/>
                </a:lnTo>
                <a:lnTo>
                  <a:pt x="4444" y="3055"/>
                </a:lnTo>
                <a:lnTo>
                  <a:pt x="4622" y="3044"/>
                </a:lnTo>
                <a:lnTo>
                  <a:pt x="4622" y="2421"/>
                </a:lnTo>
                <a:lnTo>
                  <a:pt x="4444" y="2440"/>
                </a:lnTo>
                <a:lnTo>
                  <a:pt x="4271" y="2459"/>
                </a:lnTo>
                <a:close/>
                <a:moveTo>
                  <a:pt x="3760" y="2515"/>
                </a:moveTo>
                <a:lnTo>
                  <a:pt x="3760" y="2515"/>
                </a:lnTo>
                <a:lnTo>
                  <a:pt x="3760" y="3098"/>
                </a:lnTo>
                <a:lnTo>
                  <a:pt x="3920" y="3087"/>
                </a:lnTo>
                <a:lnTo>
                  <a:pt x="4084" y="3078"/>
                </a:lnTo>
                <a:lnTo>
                  <a:pt x="4084" y="2479"/>
                </a:lnTo>
                <a:lnTo>
                  <a:pt x="3920" y="2497"/>
                </a:lnTo>
                <a:lnTo>
                  <a:pt x="3760" y="2515"/>
                </a:lnTo>
                <a:close/>
                <a:moveTo>
                  <a:pt x="4271" y="3279"/>
                </a:moveTo>
                <a:lnTo>
                  <a:pt x="4271" y="3279"/>
                </a:lnTo>
                <a:lnTo>
                  <a:pt x="4271" y="3886"/>
                </a:lnTo>
                <a:lnTo>
                  <a:pt x="4444" y="3886"/>
                </a:lnTo>
                <a:lnTo>
                  <a:pt x="4622" y="3886"/>
                </a:lnTo>
                <a:lnTo>
                  <a:pt x="4622" y="3262"/>
                </a:lnTo>
                <a:lnTo>
                  <a:pt x="4444" y="3270"/>
                </a:lnTo>
                <a:lnTo>
                  <a:pt x="4271" y="3279"/>
                </a:lnTo>
                <a:close/>
                <a:moveTo>
                  <a:pt x="918" y="4350"/>
                </a:moveTo>
                <a:lnTo>
                  <a:pt x="918" y="4350"/>
                </a:lnTo>
                <a:lnTo>
                  <a:pt x="918" y="4933"/>
                </a:lnTo>
                <a:lnTo>
                  <a:pt x="1077" y="4933"/>
                </a:lnTo>
                <a:lnTo>
                  <a:pt x="1241" y="4933"/>
                </a:lnTo>
                <a:lnTo>
                  <a:pt x="1241" y="4334"/>
                </a:lnTo>
                <a:lnTo>
                  <a:pt x="1077" y="4343"/>
                </a:lnTo>
                <a:lnTo>
                  <a:pt x="918" y="4350"/>
                </a:lnTo>
                <a:close/>
                <a:moveTo>
                  <a:pt x="1429" y="1866"/>
                </a:moveTo>
                <a:lnTo>
                  <a:pt x="1429" y="1866"/>
                </a:lnTo>
                <a:lnTo>
                  <a:pt x="1429" y="2473"/>
                </a:lnTo>
                <a:lnTo>
                  <a:pt x="1601" y="2441"/>
                </a:lnTo>
                <a:lnTo>
                  <a:pt x="1780" y="2407"/>
                </a:lnTo>
                <a:lnTo>
                  <a:pt x="1780" y="1784"/>
                </a:lnTo>
                <a:lnTo>
                  <a:pt x="1601" y="1825"/>
                </a:lnTo>
                <a:lnTo>
                  <a:pt x="1429" y="1866"/>
                </a:lnTo>
                <a:close/>
                <a:moveTo>
                  <a:pt x="918" y="1986"/>
                </a:moveTo>
                <a:lnTo>
                  <a:pt x="918" y="1986"/>
                </a:lnTo>
                <a:lnTo>
                  <a:pt x="918" y="2569"/>
                </a:lnTo>
                <a:lnTo>
                  <a:pt x="1077" y="2539"/>
                </a:lnTo>
                <a:lnTo>
                  <a:pt x="1241" y="2509"/>
                </a:lnTo>
                <a:lnTo>
                  <a:pt x="1241" y="1909"/>
                </a:lnTo>
                <a:lnTo>
                  <a:pt x="1077" y="1948"/>
                </a:lnTo>
                <a:lnTo>
                  <a:pt x="918" y="1986"/>
                </a:lnTo>
                <a:close/>
                <a:moveTo>
                  <a:pt x="1429" y="2686"/>
                </a:moveTo>
                <a:lnTo>
                  <a:pt x="1429" y="2686"/>
                </a:lnTo>
                <a:lnTo>
                  <a:pt x="1429" y="3293"/>
                </a:lnTo>
                <a:lnTo>
                  <a:pt x="1601" y="3272"/>
                </a:lnTo>
                <a:lnTo>
                  <a:pt x="1780" y="3249"/>
                </a:lnTo>
                <a:lnTo>
                  <a:pt x="1780" y="2626"/>
                </a:lnTo>
                <a:lnTo>
                  <a:pt x="1601" y="2656"/>
                </a:lnTo>
                <a:lnTo>
                  <a:pt x="1429" y="2686"/>
                </a:lnTo>
                <a:close/>
                <a:moveTo>
                  <a:pt x="918" y="2773"/>
                </a:moveTo>
                <a:lnTo>
                  <a:pt x="918" y="2773"/>
                </a:lnTo>
                <a:lnTo>
                  <a:pt x="918" y="3357"/>
                </a:lnTo>
                <a:lnTo>
                  <a:pt x="1077" y="3337"/>
                </a:lnTo>
                <a:lnTo>
                  <a:pt x="1241" y="3316"/>
                </a:lnTo>
                <a:lnTo>
                  <a:pt x="1241" y="2718"/>
                </a:lnTo>
                <a:lnTo>
                  <a:pt x="1077" y="2746"/>
                </a:lnTo>
                <a:lnTo>
                  <a:pt x="918" y="2773"/>
                </a:lnTo>
                <a:close/>
                <a:moveTo>
                  <a:pt x="1429" y="3507"/>
                </a:moveTo>
                <a:lnTo>
                  <a:pt x="1429" y="3507"/>
                </a:lnTo>
                <a:lnTo>
                  <a:pt x="1429" y="4113"/>
                </a:lnTo>
                <a:lnTo>
                  <a:pt x="1601" y="4103"/>
                </a:lnTo>
                <a:lnTo>
                  <a:pt x="1780" y="4091"/>
                </a:lnTo>
                <a:lnTo>
                  <a:pt x="1780" y="3468"/>
                </a:lnTo>
                <a:lnTo>
                  <a:pt x="1601" y="3488"/>
                </a:lnTo>
                <a:lnTo>
                  <a:pt x="1429" y="3507"/>
                </a:lnTo>
                <a:close/>
                <a:moveTo>
                  <a:pt x="918" y="3562"/>
                </a:moveTo>
                <a:lnTo>
                  <a:pt x="918" y="3562"/>
                </a:lnTo>
                <a:lnTo>
                  <a:pt x="918" y="4145"/>
                </a:lnTo>
                <a:lnTo>
                  <a:pt x="1077" y="4135"/>
                </a:lnTo>
                <a:lnTo>
                  <a:pt x="1241" y="4125"/>
                </a:lnTo>
                <a:lnTo>
                  <a:pt x="1241" y="3527"/>
                </a:lnTo>
                <a:lnTo>
                  <a:pt x="1077" y="3544"/>
                </a:lnTo>
                <a:lnTo>
                  <a:pt x="918" y="3562"/>
                </a:lnTo>
                <a:close/>
                <a:moveTo>
                  <a:pt x="1429" y="4326"/>
                </a:moveTo>
                <a:lnTo>
                  <a:pt x="1429" y="4326"/>
                </a:lnTo>
                <a:lnTo>
                  <a:pt x="1429" y="4933"/>
                </a:lnTo>
                <a:lnTo>
                  <a:pt x="1601" y="4933"/>
                </a:lnTo>
                <a:lnTo>
                  <a:pt x="1780" y="4933"/>
                </a:lnTo>
                <a:lnTo>
                  <a:pt x="1780" y="4309"/>
                </a:lnTo>
                <a:lnTo>
                  <a:pt x="1601" y="4318"/>
                </a:lnTo>
                <a:lnTo>
                  <a:pt x="1429" y="4326"/>
                </a:lnTo>
                <a:close/>
              </a:path>
            </a:pathLst>
          </a:cu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0" name="MH_Other_8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5299077" y="2787746"/>
            <a:ext cx="447675" cy="31750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3F3F3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3" name="Rectangle 45"/>
          <p:cNvSpPr/>
          <p:nvPr/>
        </p:nvSpPr>
        <p:spPr bwMode="auto">
          <a:xfrm>
            <a:off x="6432767" y="95799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4" name="Rectangle 45"/>
          <p:cNvSpPr/>
          <p:nvPr/>
        </p:nvSpPr>
        <p:spPr bwMode="auto">
          <a:xfrm>
            <a:off x="5948364" y="2551434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5580280" y="408035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6" name="Rectangle 45"/>
          <p:cNvSpPr/>
          <p:nvPr/>
        </p:nvSpPr>
        <p:spPr bwMode="auto">
          <a:xfrm>
            <a:off x="5109009" y="5691640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59108" y="869600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38859" y="2505267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48755" y="3911241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99287" y="5578949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87"/>
            <a:ext cx="4998720" cy="6845968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资金用途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18" name="KSO_Shape"/>
          <p:cNvSpPr/>
          <p:nvPr/>
        </p:nvSpPr>
        <p:spPr bwMode="auto">
          <a:xfrm>
            <a:off x="1392353" y="3141227"/>
            <a:ext cx="2133570" cy="204823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成本预算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COST BUDGET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MH_Other_1"/>
          <p:cNvCxnSpPr/>
          <p:nvPr>
            <p:custDataLst>
              <p:tags r:id="rId1"/>
            </p:custDataLst>
          </p:nvPr>
        </p:nvCxnSpPr>
        <p:spPr>
          <a:xfrm>
            <a:off x="1952956" y="1322494"/>
            <a:ext cx="0" cy="5278087"/>
          </a:xfrm>
          <a:prstGeom prst="line">
            <a:avLst/>
          </a:prstGeom>
          <a:ln w="22225">
            <a:solidFill>
              <a:srgbClr val="C5C5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72906" y="1833321"/>
            <a:ext cx="1454146" cy="473364"/>
            <a:chOff x="1972906" y="1833321"/>
            <a:chExt cx="1454146" cy="473364"/>
          </a:xfrm>
        </p:grpSpPr>
        <p:sp>
          <p:nvSpPr>
            <p:cNvPr id="19" name="MH_Other_2"/>
            <p:cNvSpPr/>
            <p:nvPr>
              <p:custDataLst>
                <p:tags r:id="rId17"/>
              </p:custDataLst>
            </p:nvPr>
          </p:nvSpPr>
          <p:spPr>
            <a:xfrm>
              <a:off x="1972906" y="1833321"/>
              <a:ext cx="473364" cy="47336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6"/>
            <p:cNvSpPr/>
            <p:nvPr>
              <p:custDataLst>
                <p:tags r:id="rId18"/>
              </p:custDataLst>
            </p:nvPr>
          </p:nvSpPr>
          <p:spPr>
            <a:xfrm>
              <a:off x="2439458" y="1913350"/>
              <a:ext cx="987594" cy="31330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2906" y="3045678"/>
            <a:ext cx="2133542" cy="473364"/>
            <a:chOff x="1972906" y="3045678"/>
            <a:chExt cx="2133542" cy="473364"/>
          </a:xfrm>
        </p:grpSpPr>
        <p:sp>
          <p:nvSpPr>
            <p:cNvPr id="20" name="MH_Other_3"/>
            <p:cNvSpPr/>
            <p:nvPr>
              <p:custDataLst>
                <p:tags r:id="rId15"/>
              </p:custDataLst>
            </p:nvPr>
          </p:nvSpPr>
          <p:spPr>
            <a:xfrm>
              <a:off x="1972906" y="3045678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MH_Other_7"/>
            <p:cNvSpPr/>
            <p:nvPr>
              <p:custDataLst>
                <p:tags r:id="rId16"/>
              </p:custDataLst>
            </p:nvPr>
          </p:nvSpPr>
          <p:spPr>
            <a:xfrm>
              <a:off x="2439458" y="3125707"/>
              <a:ext cx="1666990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2906" y="4258035"/>
            <a:ext cx="2783993" cy="475067"/>
            <a:chOff x="1972906" y="4258035"/>
            <a:chExt cx="2783993" cy="475067"/>
          </a:xfrm>
        </p:grpSpPr>
        <p:sp>
          <p:nvSpPr>
            <p:cNvPr id="21" name="MH_Other_4"/>
            <p:cNvSpPr/>
            <p:nvPr>
              <p:custDataLst>
                <p:tags r:id="rId13"/>
              </p:custDataLst>
            </p:nvPr>
          </p:nvSpPr>
          <p:spPr>
            <a:xfrm>
              <a:off x="1972906" y="4258035"/>
              <a:ext cx="473364" cy="47506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MH_Other_8"/>
            <p:cNvSpPr/>
            <p:nvPr>
              <p:custDataLst>
                <p:tags r:id="rId14"/>
              </p:custDataLst>
            </p:nvPr>
          </p:nvSpPr>
          <p:spPr>
            <a:xfrm>
              <a:off x="2439459" y="4338065"/>
              <a:ext cx="2317440" cy="31500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2906" y="5472095"/>
            <a:ext cx="3647286" cy="473364"/>
            <a:chOff x="1972906" y="5472095"/>
            <a:chExt cx="3647286" cy="473364"/>
          </a:xfrm>
        </p:grpSpPr>
        <p:sp>
          <p:nvSpPr>
            <p:cNvPr id="22" name="MH_Other_5"/>
            <p:cNvSpPr/>
            <p:nvPr>
              <p:custDataLst>
                <p:tags r:id="rId11"/>
              </p:custDataLst>
            </p:nvPr>
          </p:nvSpPr>
          <p:spPr>
            <a:xfrm>
              <a:off x="1972906" y="5472095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9"/>
            <p:cNvSpPr/>
            <p:nvPr>
              <p:custDataLst>
                <p:tags r:id="rId12"/>
              </p:custDataLst>
            </p:nvPr>
          </p:nvSpPr>
          <p:spPr>
            <a:xfrm>
              <a:off x="2439458" y="5552123"/>
              <a:ext cx="3180734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" name="MH_SubTitle_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09928" y="1722642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507082" y="1833320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20%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8614" y="3047381"/>
            <a:ext cx="1154464" cy="47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40%</a:t>
            </a:r>
            <a:endParaRPr lang="zh-CN" altLang="en-US"/>
          </a:p>
        </p:txBody>
      </p:sp>
      <p:sp>
        <p:nvSpPr>
          <p:cNvPr id="33" name="MH_Text_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867579" y="4261439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60%</a:t>
            </a:r>
            <a:endParaRPr lang="zh-CN" altLang="en-US" dirty="0"/>
          </a:p>
        </p:txBody>
      </p:sp>
      <p:sp>
        <p:nvSpPr>
          <p:cNvPr id="35" name="MH_Text_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46433" y="5477375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80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809928" y="2935850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09928" y="4134563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09928" y="5325201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727215" y="1276350"/>
            <a:ext cx="4023295" cy="473666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841660" y="1582665"/>
            <a:ext cx="2639163" cy="742397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>
            <a:off x="5877314" y="1276350"/>
            <a:ext cx="878854" cy="306316"/>
          </a:xfrm>
          <a:prstGeom prst="triangle">
            <a:avLst>
              <a:gd name="adj" fmla="val 98109"/>
            </a:avLst>
          </a:prstGeom>
          <a:gradFill>
            <a:gsLst>
              <a:gs pos="100000">
                <a:srgbClr val="3F3F3F"/>
              </a:gs>
              <a:gs pos="0">
                <a:schemeClr val="bg1">
                  <a:lumMod val="6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874760" y="2780442"/>
            <a:ext cx="1803570" cy="1803570"/>
          </a:xfrm>
          <a:prstGeom prst="roundRect">
            <a:avLst/>
          </a:prstGeom>
          <a:blipFill>
            <a:blip r:embed="rId21"/>
            <a:srcRect/>
            <a:stretch>
              <a:fillRect l="-20619" t="-8499" r="-109657" b="-5990"/>
            </a:stretch>
          </a:blipFill>
          <a:ln w="76200">
            <a:solidFill>
              <a:srgbClr val="A5A5A5"/>
            </a:solidFill>
          </a:ln>
          <a:effectLst>
            <a:outerShdw blurRad="215900" dist="406400" dir="9660000" sx="87000" sy="87000" algn="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144926" y="1607355"/>
            <a:ext cx="1859636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预算计划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235645" y="277853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215953" y="400816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95" grpId="0"/>
      <p:bldP spid="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资金缺口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FUNDING GAP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08642" y="999023"/>
            <a:ext cx="1932802" cy="1930859"/>
            <a:chOff x="5908642" y="999023"/>
            <a:chExt cx="1932802" cy="1930859"/>
          </a:xfrm>
        </p:grpSpPr>
        <p:sp>
          <p:nvSpPr>
            <p:cNvPr id="18" name="Freeform 6"/>
            <p:cNvSpPr>
              <a:spLocks noEditPoints="1"/>
            </p:cNvSpPr>
            <p:nvPr/>
          </p:nvSpPr>
          <p:spPr bwMode="auto">
            <a:xfrm rot="18959502">
              <a:off x="5908642" y="999023"/>
              <a:ext cx="1932802" cy="1930859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256146" y="1373194"/>
              <a:ext cx="1172079" cy="11720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515119" y="1562260"/>
              <a:ext cx="591577" cy="761687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67291" y="2563350"/>
            <a:ext cx="1875990" cy="1874104"/>
            <a:chOff x="4267291" y="2563350"/>
            <a:chExt cx="1875990" cy="1874104"/>
          </a:xfrm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 rot="19436772">
              <a:off x="4267291" y="2563350"/>
              <a:ext cx="1875990" cy="187410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636740" y="2932074"/>
              <a:ext cx="1137091" cy="11370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>
            <a:xfrm>
              <a:off x="4853179" y="3151368"/>
              <a:ext cx="690925" cy="724747"/>
            </a:xfrm>
            <a:custGeom>
              <a:avLst/>
              <a:gdLst>
                <a:gd name="connsiteX0" fmla="*/ 0 w 2171135"/>
                <a:gd name="connsiteY0" fmla="*/ 0 h 2277283"/>
                <a:gd name="connsiteX1" fmla="*/ 504915 w 2171135"/>
                <a:gd name="connsiteY1" fmla="*/ 0 h 2277283"/>
                <a:gd name="connsiteX2" fmla="*/ 1060322 w 2171135"/>
                <a:gd name="connsiteY2" fmla="*/ 860307 h 2277283"/>
                <a:gd name="connsiteX3" fmla="*/ 1615729 w 2171135"/>
                <a:gd name="connsiteY3" fmla="*/ 0 h 2277283"/>
                <a:gd name="connsiteX4" fmla="*/ 2171135 w 2171135"/>
                <a:gd name="connsiteY4" fmla="*/ 0 h 2277283"/>
                <a:gd name="connsiteX5" fmla="*/ 1464254 w 2171135"/>
                <a:gd name="connsiteY5" fmla="*/ 1062732 h 2277283"/>
                <a:gd name="connsiteX6" fmla="*/ 2120644 w 2171135"/>
                <a:gd name="connsiteY6" fmla="*/ 1062732 h 2277283"/>
                <a:gd name="connsiteX7" fmla="*/ 2120644 w 2171135"/>
                <a:gd name="connsiteY7" fmla="*/ 1265157 h 2277283"/>
                <a:gd name="connsiteX8" fmla="*/ 1363271 w 2171135"/>
                <a:gd name="connsiteY8" fmla="*/ 1265157 h 2277283"/>
                <a:gd name="connsiteX9" fmla="*/ 1363271 w 2171135"/>
                <a:gd name="connsiteY9" fmla="*/ 1467583 h 2277283"/>
                <a:gd name="connsiteX10" fmla="*/ 2120644 w 2171135"/>
                <a:gd name="connsiteY10" fmla="*/ 1467583 h 2277283"/>
                <a:gd name="connsiteX11" fmla="*/ 2120644 w 2171135"/>
                <a:gd name="connsiteY11" fmla="*/ 1670008 h 2277283"/>
                <a:gd name="connsiteX12" fmla="*/ 1363271 w 2171135"/>
                <a:gd name="connsiteY12" fmla="*/ 1670008 h 2277283"/>
                <a:gd name="connsiteX13" fmla="*/ 1363271 w 2171135"/>
                <a:gd name="connsiteY13" fmla="*/ 2277283 h 2277283"/>
                <a:gd name="connsiteX14" fmla="*/ 807864 w 2171135"/>
                <a:gd name="connsiteY14" fmla="*/ 2277283 h 2277283"/>
                <a:gd name="connsiteX15" fmla="*/ 807864 w 2171135"/>
                <a:gd name="connsiteY15" fmla="*/ 1670008 h 2277283"/>
                <a:gd name="connsiteX16" fmla="*/ 151475 w 2171135"/>
                <a:gd name="connsiteY16" fmla="*/ 1670008 h 2277283"/>
                <a:gd name="connsiteX17" fmla="*/ 151475 w 2171135"/>
                <a:gd name="connsiteY17" fmla="*/ 1467583 h 2277283"/>
                <a:gd name="connsiteX18" fmla="*/ 807864 w 2171135"/>
                <a:gd name="connsiteY18" fmla="*/ 1467583 h 2277283"/>
                <a:gd name="connsiteX19" fmla="*/ 807864 w 2171135"/>
                <a:gd name="connsiteY19" fmla="*/ 1265157 h 2277283"/>
                <a:gd name="connsiteX20" fmla="*/ 151475 w 2171135"/>
                <a:gd name="connsiteY20" fmla="*/ 1265157 h 2277283"/>
                <a:gd name="connsiteX21" fmla="*/ 151475 w 2171135"/>
                <a:gd name="connsiteY21" fmla="*/ 1062732 h 2277283"/>
                <a:gd name="connsiteX22" fmla="*/ 706881 w 2171135"/>
                <a:gd name="connsiteY22" fmla="*/ 1062732 h 2277283"/>
                <a:gd name="connsiteX23" fmla="*/ 0 w 2171135"/>
                <a:gd name="connsiteY23" fmla="*/ 0 h 227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135" h="2277283">
                  <a:moveTo>
                    <a:pt x="0" y="0"/>
                  </a:moveTo>
                  <a:cubicBezTo>
                    <a:pt x="504915" y="0"/>
                    <a:pt x="504915" y="0"/>
                    <a:pt x="504915" y="0"/>
                  </a:cubicBezTo>
                  <a:cubicBezTo>
                    <a:pt x="1060322" y="860307"/>
                    <a:pt x="1060322" y="860307"/>
                    <a:pt x="1060322" y="860307"/>
                  </a:cubicBezTo>
                  <a:cubicBezTo>
                    <a:pt x="1615729" y="0"/>
                    <a:pt x="1615729" y="0"/>
                    <a:pt x="1615729" y="0"/>
                  </a:cubicBezTo>
                  <a:cubicBezTo>
                    <a:pt x="2171135" y="0"/>
                    <a:pt x="2171135" y="0"/>
                    <a:pt x="2171135" y="0"/>
                  </a:cubicBezTo>
                  <a:cubicBezTo>
                    <a:pt x="1464254" y="1062732"/>
                    <a:pt x="1464254" y="1062732"/>
                    <a:pt x="1464254" y="1062732"/>
                  </a:cubicBezTo>
                  <a:cubicBezTo>
                    <a:pt x="2120644" y="1062732"/>
                    <a:pt x="2120644" y="1062732"/>
                    <a:pt x="2120644" y="1062732"/>
                  </a:cubicBezTo>
                  <a:cubicBezTo>
                    <a:pt x="2120644" y="1265157"/>
                    <a:pt x="2120644" y="1265157"/>
                    <a:pt x="2120644" y="1265157"/>
                  </a:cubicBezTo>
                  <a:cubicBezTo>
                    <a:pt x="1363271" y="1265157"/>
                    <a:pt x="1363271" y="1265157"/>
                    <a:pt x="1363271" y="1265157"/>
                  </a:cubicBezTo>
                  <a:cubicBezTo>
                    <a:pt x="1363271" y="1467583"/>
                    <a:pt x="1363271" y="1467583"/>
                    <a:pt x="1363271" y="1467583"/>
                  </a:cubicBezTo>
                  <a:cubicBezTo>
                    <a:pt x="2120644" y="1467583"/>
                    <a:pt x="2120644" y="1467583"/>
                    <a:pt x="2120644" y="1467583"/>
                  </a:cubicBezTo>
                  <a:cubicBezTo>
                    <a:pt x="2120644" y="1670008"/>
                    <a:pt x="2120644" y="1670008"/>
                    <a:pt x="2120644" y="1670008"/>
                  </a:cubicBezTo>
                  <a:cubicBezTo>
                    <a:pt x="1363271" y="1670008"/>
                    <a:pt x="1363271" y="1670008"/>
                    <a:pt x="1363271" y="1670008"/>
                  </a:cubicBezTo>
                  <a:cubicBezTo>
                    <a:pt x="1363271" y="2277283"/>
                    <a:pt x="1363271" y="2277283"/>
                    <a:pt x="1363271" y="2277283"/>
                  </a:cubicBezTo>
                  <a:cubicBezTo>
                    <a:pt x="807864" y="2277283"/>
                    <a:pt x="807864" y="2277283"/>
                    <a:pt x="807864" y="2277283"/>
                  </a:cubicBezTo>
                  <a:cubicBezTo>
                    <a:pt x="807864" y="1670008"/>
                    <a:pt x="807864" y="1670008"/>
                    <a:pt x="807864" y="1670008"/>
                  </a:cubicBezTo>
                  <a:cubicBezTo>
                    <a:pt x="151475" y="1670008"/>
                    <a:pt x="151475" y="1670008"/>
                    <a:pt x="151475" y="1670008"/>
                  </a:cubicBezTo>
                  <a:cubicBezTo>
                    <a:pt x="151475" y="1467583"/>
                    <a:pt x="151475" y="1467583"/>
                    <a:pt x="151475" y="1467583"/>
                  </a:cubicBezTo>
                  <a:cubicBezTo>
                    <a:pt x="807864" y="1467583"/>
                    <a:pt x="807864" y="1467583"/>
                    <a:pt x="807864" y="1467583"/>
                  </a:cubicBezTo>
                  <a:cubicBezTo>
                    <a:pt x="807864" y="1265157"/>
                    <a:pt x="807864" y="1265157"/>
                    <a:pt x="807864" y="1265157"/>
                  </a:cubicBezTo>
                  <a:cubicBezTo>
                    <a:pt x="151475" y="1265157"/>
                    <a:pt x="151475" y="1265157"/>
                    <a:pt x="151475" y="1265157"/>
                  </a:cubicBezTo>
                  <a:cubicBezTo>
                    <a:pt x="151475" y="1062732"/>
                    <a:pt x="151475" y="1062732"/>
                    <a:pt x="151475" y="1062732"/>
                  </a:cubicBezTo>
                  <a:cubicBezTo>
                    <a:pt x="706881" y="1062732"/>
                    <a:pt x="706881" y="1062732"/>
                    <a:pt x="706881" y="106273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0397" y="2802693"/>
            <a:ext cx="2578057" cy="2573930"/>
            <a:chOff x="6180397" y="2802693"/>
            <a:chExt cx="2578057" cy="2573930"/>
          </a:xfrm>
        </p:grpSpPr>
        <p:grpSp>
          <p:nvGrpSpPr>
            <p:cNvPr id="7" name="组合 6"/>
            <p:cNvGrpSpPr/>
            <p:nvPr/>
          </p:nvGrpSpPr>
          <p:grpSpPr>
            <a:xfrm rot="21238737">
              <a:off x="6180397" y="2802693"/>
              <a:ext cx="2578057" cy="2573930"/>
              <a:chOff x="3514886" y="1991676"/>
              <a:chExt cx="2345600" cy="2341845"/>
            </a:xfrm>
          </p:grpSpPr>
          <p:sp>
            <p:nvSpPr>
              <p:cNvPr id="5" name="Freeform 12"/>
              <p:cNvSpPr>
                <a:spLocks noEditPoints="1"/>
              </p:cNvSpPr>
              <p:nvPr/>
            </p:nvSpPr>
            <p:spPr bwMode="auto">
              <a:xfrm>
                <a:off x="3514886" y="1991676"/>
                <a:ext cx="2345600" cy="2341845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05654" y="2380566"/>
                <a:ext cx="1564064" cy="156406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KSO_Shape"/>
            <p:cNvSpPr/>
            <p:nvPr/>
          </p:nvSpPr>
          <p:spPr bwMode="auto">
            <a:xfrm>
              <a:off x="7058407" y="3360165"/>
              <a:ext cx="786989" cy="1417999"/>
            </a:xfrm>
            <a:custGeom>
              <a:avLst/>
              <a:gdLst>
                <a:gd name="T0" fmla="*/ 2039641 w 709759"/>
                <a:gd name="T1" fmla="*/ 0 h 1280034"/>
                <a:gd name="T2" fmla="*/ 3161441 w 709759"/>
                <a:gd name="T3" fmla="*/ 0 h 1280034"/>
                <a:gd name="T4" fmla="*/ 3161441 w 709759"/>
                <a:gd name="T5" fmla="*/ 1015783 h 1280034"/>
                <a:gd name="T6" fmla="*/ 4895143 w 709759"/>
                <a:gd name="T7" fmla="*/ 1320524 h 1280034"/>
                <a:gd name="T8" fmla="*/ 4487218 w 709759"/>
                <a:gd name="T9" fmla="*/ 2641038 h 1280034"/>
                <a:gd name="T10" fmla="*/ 2855499 w 709759"/>
                <a:gd name="T11" fmla="*/ 2234720 h 1280034"/>
                <a:gd name="T12" fmla="*/ 1835674 w 709759"/>
                <a:gd name="T13" fmla="*/ 2945771 h 1280034"/>
                <a:gd name="T14" fmla="*/ 3263427 w 709759"/>
                <a:gd name="T15" fmla="*/ 3859978 h 1280034"/>
                <a:gd name="T16" fmla="*/ 5201082 w 709759"/>
                <a:gd name="T17" fmla="*/ 6094704 h 1280034"/>
                <a:gd name="T18" fmla="*/ 3161441 w 709759"/>
                <a:gd name="T19" fmla="*/ 8126267 h 1280034"/>
                <a:gd name="T20" fmla="*/ 3161441 w 709759"/>
                <a:gd name="T21" fmla="*/ 9345204 h 1280034"/>
                <a:gd name="T22" fmla="*/ 2039641 w 709759"/>
                <a:gd name="T23" fmla="*/ 9345204 h 1280034"/>
                <a:gd name="T24" fmla="*/ 2039641 w 709759"/>
                <a:gd name="T25" fmla="*/ 8227843 h 1280034"/>
                <a:gd name="T26" fmla="*/ 0 w 709759"/>
                <a:gd name="T27" fmla="*/ 7719950 h 1280034"/>
                <a:gd name="T28" fmla="*/ 407926 w 709759"/>
                <a:gd name="T29" fmla="*/ 6399436 h 1280034"/>
                <a:gd name="T30" fmla="*/ 2345594 w 709759"/>
                <a:gd name="T31" fmla="*/ 6907321 h 1280034"/>
                <a:gd name="T32" fmla="*/ 3467393 w 709759"/>
                <a:gd name="T33" fmla="*/ 6196278 h 1280034"/>
                <a:gd name="T34" fmla="*/ 2243610 w 709759"/>
                <a:gd name="T35" fmla="*/ 5180495 h 1280034"/>
                <a:gd name="T36" fmla="*/ 101983 w 709759"/>
                <a:gd name="T37" fmla="*/ 3148926 h 1280034"/>
                <a:gd name="T38" fmla="*/ 2039641 w 709759"/>
                <a:gd name="T39" fmla="*/ 1015783 h 1280034"/>
                <a:gd name="T40" fmla="*/ 2039641 w 709759"/>
                <a:gd name="T41" fmla="*/ 0 h 12800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9759" h="1280034">
                  <a:moveTo>
                    <a:pt x="278337" y="0"/>
                  </a:moveTo>
                  <a:cubicBezTo>
                    <a:pt x="431422" y="0"/>
                    <a:pt x="431422" y="0"/>
                    <a:pt x="431422" y="0"/>
                  </a:cubicBezTo>
                  <a:cubicBezTo>
                    <a:pt x="431422" y="139134"/>
                    <a:pt x="431422" y="139134"/>
                    <a:pt x="431422" y="139134"/>
                  </a:cubicBezTo>
                  <a:cubicBezTo>
                    <a:pt x="542757" y="139134"/>
                    <a:pt x="612342" y="166961"/>
                    <a:pt x="668009" y="180875"/>
                  </a:cubicBezTo>
                  <a:cubicBezTo>
                    <a:pt x="612342" y="361749"/>
                    <a:pt x="612342" y="361749"/>
                    <a:pt x="612342" y="361749"/>
                  </a:cubicBezTo>
                  <a:cubicBezTo>
                    <a:pt x="584508" y="347835"/>
                    <a:pt x="501007" y="306095"/>
                    <a:pt x="389672" y="306095"/>
                  </a:cubicBezTo>
                  <a:cubicBezTo>
                    <a:pt x="292254" y="306095"/>
                    <a:pt x="250503" y="361749"/>
                    <a:pt x="250503" y="403489"/>
                  </a:cubicBezTo>
                  <a:cubicBezTo>
                    <a:pt x="250503" y="445229"/>
                    <a:pt x="306171" y="486970"/>
                    <a:pt x="445339" y="528710"/>
                  </a:cubicBezTo>
                  <a:cubicBezTo>
                    <a:pt x="640175" y="598277"/>
                    <a:pt x="709759" y="681757"/>
                    <a:pt x="709759" y="834805"/>
                  </a:cubicBezTo>
                  <a:cubicBezTo>
                    <a:pt x="709759" y="973939"/>
                    <a:pt x="612342" y="1085246"/>
                    <a:pt x="431422" y="1113073"/>
                  </a:cubicBezTo>
                  <a:cubicBezTo>
                    <a:pt x="431422" y="1280034"/>
                    <a:pt x="431422" y="1280034"/>
                    <a:pt x="431422" y="1280034"/>
                  </a:cubicBezTo>
                  <a:cubicBezTo>
                    <a:pt x="278337" y="1280034"/>
                    <a:pt x="278337" y="1280034"/>
                    <a:pt x="278337" y="1280034"/>
                  </a:cubicBezTo>
                  <a:cubicBezTo>
                    <a:pt x="278337" y="1126986"/>
                    <a:pt x="278337" y="1126986"/>
                    <a:pt x="278337" y="1126986"/>
                  </a:cubicBezTo>
                  <a:cubicBezTo>
                    <a:pt x="167002" y="1126986"/>
                    <a:pt x="69584" y="1099160"/>
                    <a:pt x="0" y="1057419"/>
                  </a:cubicBezTo>
                  <a:cubicBezTo>
                    <a:pt x="55667" y="876545"/>
                    <a:pt x="55667" y="876545"/>
                    <a:pt x="55667" y="876545"/>
                  </a:cubicBezTo>
                  <a:cubicBezTo>
                    <a:pt x="125252" y="918285"/>
                    <a:pt x="208753" y="946112"/>
                    <a:pt x="320088" y="946112"/>
                  </a:cubicBezTo>
                  <a:cubicBezTo>
                    <a:pt x="403589" y="946112"/>
                    <a:pt x="473173" y="918285"/>
                    <a:pt x="473173" y="848718"/>
                  </a:cubicBezTo>
                  <a:cubicBezTo>
                    <a:pt x="473173" y="793065"/>
                    <a:pt x="417506" y="751324"/>
                    <a:pt x="306171" y="709584"/>
                  </a:cubicBezTo>
                  <a:cubicBezTo>
                    <a:pt x="125252" y="653930"/>
                    <a:pt x="13917" y="584363"/>
                    <a:pt x="13917" y="431316"/>
                  </a:cubicBezTo>
                  <a:cubicBezTo>
                    <a:pt x="13917" y="292182"/>
                    <a:pt x="111335" y="180875"/>
                    <a:pt x="278337" y="139134"/>
                  </a:cubicBezTo>
                  <a:cubicBezTo>
                    <a:pt x="278337" y="0"/>
                    <a:pt x="278337" y="0"/>
                    <a:pt x="27833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9689" y="4646593"/>
            <a:ext cx="1535798" cy="1534254"/>
            <a:chOff x="4969689" y="4646593"/>
            <a:chExt cx="1535798" cy="1534254"/>
          </a:xfrm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 rot="18959502">
              <a:off x="4969689" y="4646593"/>
              <a:ext cx="1535798" cy="153425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03569" y="4972595"/>
              <a:ext cx="895009" cy="8950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>
            <a:xfrm>
              <a:off x="5544426" y="5162571"/>
              <a:ext cx="350238" cy="515056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414378" y="1205383"/>
            <a:ext cx="32820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76701" y="2190776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67951" y="3798303"/>
            <a:ext cx="2438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35026" y="4810028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rot="10800000" flipV="1">
            <a:off x="7752376" y="967932"/>
            <a:ext cx="3563324" cy="1490080"/>
          </a:xfrm>
          <a:prstGeom prst="bentConnector3">
            <a:avLst>
              <a:gd name="adj1" fmla="val 8635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>
            <a:off x="8895700" y="3798304"/>
            <a:ext cx="2420001" cy="1417659"/>
          </a:xfrm>
          <a:prstGeom prst="bentConnector3">
            <a:avLst>
              <a:gd name="adj1" fmla="val 86211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/>
          <p:nvPr/>
        </p:nvCxnSpPr>
        <p:spPr>
          <a:xfrm rot="10800000">
            <a:off x="1047900" y="1943106"/>
            <a:ext cx="3081064" cy="1557297"/>
          </a:xfrm>
          <a:prstGeom prst="bentConnector3">
            <a:avLst>
              <a:gd name="adj1" fmla="val 10429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rot="10800000" flipV="1">
            <a:off x="1569436" y="5299247"/>
            <a:ext cx="3238914" cy="562379"/>
          </a:xfrm>
          <a:prstGeom prst="bentConnector3">
            <a:avLst>
              <a:gd name="adj1" fmla="val 706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1390650" y="43939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FINANCING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4969" y="1620425"/>
            <a:ext cx="51956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当前估值：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6000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融资金额：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3000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75467" y="2387100"/>
            <a:ext cx="1276085" cy="45719"/>
            <a:chOff x="6097289" y="3450315"/>
            <a:chExt cx="1829850" cy="40500"/>
          </a:xfrm>
        </p:grpSpPr>
        <p:sp>
          <p:nvSpPr>
            <p:cNvPr id="8" name="矩形 7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对角圆角矩形 10"/>
          <p:cNvSpPr/>
          <p:nvPr/>
        </p:nvSpPr>
        <p:spPr>
          <a:xfrm>
            <a:off x="7086600" y="1274769"/>
            <a:ext cx="3486150" cy="1914924"/>
          </a:xfrm>
          <a:prstGeom prst="round2DiagRect">
            <a:avLst/>
          </a:prstGeom>
          <a:blipFill>
            <a:blip r:embed="rId2"/>
            <a:srcRect/>
            <a:stretch>
              <a:fillRect l="-947" t="-9586" r="547" b="-9316"/>
            </a:stretch>
          </a:blipFill>
          <a:ln w="635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9493" y="3770355"/>
            <a:ext cx="2445393" cy="2445393"/>
            <a:chOff x="1069493" y="3770355"/>
            <a:chExt cx="2445393" cy="244539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069493" y="3770355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54969" y="4204564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78769" y="5165994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4469" y="4600560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场地设施添置，服务器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6643" y="3770354"/>
            <a:ext cx="2445393" cy="2445393"/>
            <a:chOff x="4936643" y="3770354"/>
            <a:chExt cx="2445393" cy="2445393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493664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403206" y="4266411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推广费用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27006" y="5227841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22706" y="4662407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线上推广，线下推广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1393" y="3770354"/>
            <a:ext cx="2445393" cy="2445393"/>
            <a:chOff x="8651393" y="3770354"/>
            <a:chExt cx="2445393" cy="2445393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65139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37006" y="4211336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股权激励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60806" y="5172766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056506" y="4607332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员工配股，股权激励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KSO_Shape"/>
          <p:cNvSpPr/>
          <p:nvPr/>
        </p:nvSpPr>
        <p:spPr>
          <a:xfrm rot="12600000">
            <a:off x="3796797" y="384673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 rot="1800000">
            <a:off x="3664495" y="5432486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 rot="12600000">
            <a:off x="7643850" y="3853508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>
          <a:xfrm rot="1800000">
            <a:off x="7511548" y="543925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0575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FINANCING PURPOSES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1249922" y="2587625"/>
            <a:ext cx="2168525" cy="219710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2"/>
          <p:cNvSpPr/>
          <p:nvPr>
            <p:custDataLst>
              <p:tags r:id="rId2"/>
            </p:custDataLst>
          </p:nvPr>
        </p:nvSpPr>
        <p:spPr>
          <a:xfrm>
            <a:off x="5100638" y="2587625"/>
            <a:ext cx="2168525" cy="219710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3"/>
          <p:cNvSpPr/>
          <p:nvPr>
            <p:custDataLst>
              <p:tags r:id="rId3"/>
            </p:custDataLst>
          </p:nvPr>
        </p:nvSpPr>
        <p:spPr>
          <a:xfrm>
            <a:off x="8997950" y="2587625"/>
            <a:ext cx="2168525" cy="219710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8222" y="1179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165350" y="1703026"/>
            <a:ext cx="602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1217488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5033106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9015288" y="5008214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9834" y="2912558"/>
            <a:ext cx="1466850" cy="665367"/>
            <a:chOff x="549834" y="2912558"/>
            <a:chExt cx="1466850" cy="665367"/>
          </a:xfrm>
        </p:grpSpPr>
        <p:sp>
          <p:nvSpPr>
            <p:cNvPr id="13" name="矩形 12"/>
            <p:cNvSpPr/>
            <p:nvPr/>
          </p:nvSpPr>
          <p:spPr>
            <a:xfrm>
              <a:off x="549834" y="2912558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95325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9263" y="2963910"/>
            <a:ext cx="1466850" cy="665367"/>
            <a:chOff x="4259263" y="2963910"/>
            <a:chExt cx="1466850" cy="665367"/>
          </a:xfrm>
        </p:grpSpPr>
        <p:sp>
          <p:nvSpPr>
            <p:cNvPr id="14" name="矩形 13"/>
            <p:cNvSpPr/>
            <p:nvPr/>
          </p:nvSpPr>
          <p:spPr>
            <a:xfrm>
              <a:off x="4259263" y="2963910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85816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营销费用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9751" y="2912557"/>
            <a:ext cx="1466850" cy="665367"/>
            <a:chOff x="8159751" y="2912557"/>
            <a:chExt cx="1466850" cy="665367"/>
          </a:xfrm>
        </p:grpSpPr>
        <p:sp>
          <p:nvSpPr>
            <p:cNvPr id="15" name="矩形 14"/>
            <p:cNvSpPr/>
            <p:nvPr/>
          </p:nvSpPr>
          <p:spPr>
            <a:xfrm>
              <a:off x="8159751" y="2912557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287882" y="304518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管理费用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86"/>
            <a:ext cx="12192000" cy="6857336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CONCLUSION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763" y="2794440"/>
            <a:ext cx="6506837" cy="12618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每一个成功者都有一个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勇于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，才能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找到成功的路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258"/>
            <a:ext cx="12407900" cy="3630565"/>
          </a:xfrm>
          <a:prstGeom prst="rect">
            <a:avLst/>
          </a:prstGeom>
        </p:spPr>
      </p:pic>
      <p:sp>
        <p:nvSpPr>
          <p:cNvPr id="5" name="Oval 12"/>
          <p:cNvSpPr/>
          <p:nvPr/>
        </p:nvSpPr>
        <p:spPr>
          <a:xfrm>
            <a:off x="888897" y="4377500"/>
            <a:ext cx="1661057" cy="166841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1302230" y="4727459"/>
            <a:ext cx="1162191" cy="101319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1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2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3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84764" y="4509418"/>
            <a:ext cx="1620938" cy="52321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2835368" y="5012116"/>
            <a:ext cx="8651782" cy="812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800" dirty="0" smtClean="0">
                <a:solidFill>
                  <a:srgbClr val="3F3F3F"/>
                </a:solidFill>
              </a:rPr>
              <a:t>SHOWTIME</a:t>
            </a:r>
            <a:r>
              <a:rPr lang="zh-CN" altLang="en-US" sz="1800" dirty="0" smtClean="0">
                <a:solidFill>
                  <a:srgbClr val="3F3F3F"/>
                </a:solidFill>
              </a:rPr>
              <a:t>商业计划书制作创于</a:t>
            </a:r>
            <a:r>
              <a:rPr lang="en-US" altLang="zh-CN" sz="1800" dirty="0" smtClean="0">
                <a:solidFill>
                  <a:srgbClr val="3F3F3F"/>
                </a:solidFill>
              </a:rPr>
              <a:t>2016</a:t>
            </a:r>
            <a:r>
              <a:rPr lang="zh-CN" altLang="en-US" sz="1800" dirty="0" smtClean="0">
                <a:solidFill>
                  <a:srgbClr val="3F3F3F"/>
                </a:solidFill>
              </a:rPr>
              <a:t>年</a:t>
            </a:r>
            <a:r>
              <a:rPr lang="en-US" altLang="zh-CN" sz="1800" dirty="0">
                <a:solidFill>
                  <a:srgbClr val="3F3F3F"/>
                </a:solidFill>
              </a:rPr>
              <a:t>5</a:t>
            </a:r>
            <a:r>
              <a:rPr lang="zh-CN" altLang="en-US" sz="1800" dirty="0" smtClean="0">
                <a:solidFill>
                  <a:srgbClr val="3F3F3F"/>
                </a:solidFill>
              </a:rPr>
              <a:t>月</a:t>
            </a:r>
            <a:r>
              <a:rPr lang="en-US" altLang="zh-CN" sz="1800" dirty="0" smtClean="0">
                <a:solidFill>
                  <a:srgbClr val="3F3F3F"/>
                </a:solidFill>
              </a:rPr>
              <a:t>15</a:t>
            </a:r>
            <a:r>
              <a:rPr lang="zh-CN" altLang="en-US" sz="1800" dirty="0" smtClean="0">
                <a:solidFill>
                  <a:srgbClr val="3F3F3F"/>
                </a:solidFill>
              </a:rPr>
              <a:t>日主业帮助企业美化及分析商业计划书，提供商业模式咨询，提供平面</a:t>
            </a:r>
            <a:r>
              <a:rPr lang="en-US" altLang="zh-CN" sz="1800" dirty="0" smtClean="0">
                <a:solidFill>
                  <a:srgbClr val="3F3F3F"/>
                </a:solidFill>
              </a:rPr>
              <a:t>PPT</a:t>
            </a:r>
            <a:r>
              <a:rPr lang="zh-CN" altLang="en-US" sz="1800" dirty="0" smtClean="0">
                <a:solidFill>
                  <a:srgbClr val="3F3F3F"/>
                </a:solidFill>
              </a:rPr>
              <a:t>模板，可个性化定制。</a:t>
            </a:r>
            <a:endParaRPr lang="zh-CN" altLang="en-US" sz="1800" dirty="0">
              <a:solidFill>
                <a:srgbClr val="3F3F3F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371946"/>
            <a:ext cx="12407900" cy="17897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401" y="3365077"/>
            <a:ext cx="1716024" cy="185843"/>
          </a:xfrm>
          <a:custGeom>
            <a:avLst/>
            <a:gdLst>
              <a:gd name="connsiteX0" fmla="*/ 0 w 1716024"/>
              <a:gd name="connsiteY0" fmla="*/ 0 h 178223"/>
              <a:gd name="connsiteX1" fmla="*/ 1716024 w 1716024"/>
              <a:gd name="connsiteY1" fmla="*/ 0 h 178223"/>
              <a:gd name="connsiteX2" fmla="*/ 1716024 w 1716024"/>
              <a:gd name="connsiteY2" fmla="*/ 178223 h 178223"/>
              <a:gd name="connsiteX3" fmla="*/ 0 w 1716024"/>
              <a:gd name="connsiteY3" fmla="*/ 178223 h 178223"/>
              <a:gd name="connsiteX4" fmla="*/ 0 w 1716024"/>
              <a:gd name="connsiteY4" fmla="*/ 0 h 178223"/>
              <a:gd name="connsiteX0-1" fmla="*/ 0 w 1716024"/>
              <a:gd name="connsiteY0-2" fmla="*/ 0 h 185843"/>
              <a:gd name="connsiteX1-3" fmla="*/ 1716024 w 1716024"/>
              <a:gd name="connsiteY1-4" fmla="*/ 0 h 185843"/>
              <a:gd name="connsiteX2-5" fmla="*/ 1426464 w 1716024"/>
              <a:gd name="connsiteY2-6" fmla="*/ 185843 h 185843"/>
              <a:gd name="connsiteX3-7" fmla="*/ 0 w 1716024"/>
              <a:gd name="connsiteY3-8" fmla="*/ 178223 h 185843"/>
              <a:gd name="connsiteX4-9" fmla="*/ 0 w 1716024"/>
              <a:gd name="connsiteY4-10" fmla="*/ 0 h 185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6024" h="185843">
                <a:moveTo>
                  <a:pt x="0" y="0"/>
                </a:moveTo>
                <a:lnTo>
                  <a:pt x="1716024" y="0"/>
                </a:lnTo>
                <a:lnTo>
                  <a:pt x="1426464" y="185843"/>
                </a:lnTo>
                <a:lnTo>
                  <a:pt x="0" y="17822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0" name="标题 4"/>
          <p:cNvSpPr txBox="1"/>
          <p:nvPr/>
        </p:nvSpPr>
        <p:spPr>
          <a:xfrm>
            <a:off x="1470997" y="32769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公司简介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COMPANY INTRODUCTION</a:t>
            </a:r>
            <a:endParaRPr lang="zh-CN" altLang="en-US" sz="1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" y="14514"/>
            <a:ext cx="12207560" cy="6819900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0" y="2914650"/>
            <a:ext cx="12211050" cy="1738073"/>
          </a:xfrm>
          <a:prstGeom prst="rect">
            <a:avLst/>
          </a:prstGeom>
          <a:solidFill>
            <a:srgbClr val="3F3F3F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rtlCol="0" anchor="ctr"/>
          <a:lstStyle/>
          <a:p>
            <a:pPr lvl="0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858418" y="3114271"/>
            <a:ext cx="4494213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13XXXXXX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xxxxx@163.com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://xxxxxxxxx.com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131796" y="2620842"/>
            <a:ext cx="2325687" cy="2325687"/>
          </a:xfrm>
          <a:prstGeom prst="ellipse">
            <a:avLst/>
          </a:prstGeom>
          <a:blipFill>
            <a:blip r:embed="rId6"/>
            <a:srcRect/>
            <a:stretch>
              <a:fillRect l="-48178" t="-6978" r="-640" b="2248"/>
            </a:stretch>
          </a:blipFill>
          <a:ln w="127000">
            <a:gradFill>
              <a:gsLst>
                <a:gs pos="0">
                  <a:schemeClr val="bg1">
                    <a:lumMod val="65000"/>
                  </a:schemeClr>
                </a:gs>
                <a:gs pos="5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7614503" y="3468338"/>
            <a:ext cx="3434497" cy="723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r>
              <a:rPr lang="en-US" altLang="zh-CN" sz="6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endParaRPr lang="zh-CN" sz="6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30738" y="4776788"/>
            <a:ext cx="309880" cy="373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68580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8F8F8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5227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_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16554" y="2317511"/>
            <a:ext cx="587403" cy="370172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1218" y="1784709"/>
            <a:ext cx="845124" cy="845124"/>
          </a:xfrm>
          <a:prstGeom prst="ellipse">
            <a:avLst/>
          </a:prstGeom>
          <a:solidFill>
            <a:srgbClr val="3F3F3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31705" y="912393"/>
            <a:ext cx="1200832" cy="1200832"/>
          </a:xfrm>
          <a:prstGeom prst="ellipse">
            <a:avLst/>
          </a:prstGeom>
          <a:solidFill>
            <a:schemeClr val="bg2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04139" y="1224678"/>
            <a:ext cx="1055964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68205" y="1919140"/>
            <a:ext cx="828137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39939" y="2308569"/>
            <a:ext cx="646754" cy="642528"/>
            <a:chOff x="9139939" y="2308569"/>
            <a:chExt cx="646754" cy="642528"/>
          </a:xfrm>
        </p:grpSpPr>
        <p:sp>
          <p:nvSpPr>
            <p:cNvPr id="19" name="椭圆 18"/>
            <p:cNvSpPr/>
            <p:nvPr/>
          </p:nvSpPr>
          <p:spPr>
            <a:xfrm>
              <a:off x="9139939" y="2308569"/>
              <a:ext cx="642528" cy="642528"/>
            </a:xfrm>
            <a:prstGeom prst="ellipse">
              <a:avLst/>
            </a:prstGeom>
            <a:solidFill>
              <a:srgbClr val="3F3F3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9139939" y="2329688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活力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00125" y="1440239"/>
            <a:ext cx="845124" cy="845124"/>
            <a:chOff x="10500125" y="1440239"/>
            <a:chExt cx="845124" cy="845124"/>
          </a:xfrm>
        </p:grpSpPr>
        <p:sp>
          <p:nvSpPr>
            <p:cNvPr id="18" name="椭圆 17"/>
            <p:cNvSpPr/>
            <p:nvPr/>
          </p:nvSpPr>
          <p:spPr>
            <a:xfrm>
              <a:off x="10500125" y="1440239"/>
              <a:ext cx="845124" cy="84512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618796" y="1574670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</a:p>
          </p:txBody>
        </p:sp>
      </p:grpSp>
      <p:sp>
        <p:nvSpPr>
          <p:cNvPr id="24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00060" y="2214466"/>
            <a:ext cx="2681950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  <a:endParaRPr lang="zh-CN" altLang="en-US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318" y="3030906"/>
            <a:ext cx="397827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2318" y="2818528"/>
            <a:ext cx="1435484" cy="457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4"/>
          <p:cNvSpPr txBox="1"/>
          <p:nvPr/>
        </p:nvSpPr>
        <p:spPr>
          <a:xfrm>
            <a:off x="1503957" y="38713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团队</a:t>
            </a:r>
            <a:r>
              <a:rPr lang="zh-CN" altLang="en-US" sz="2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介绍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TEAM TO INTRODUCE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530" y="3040381"/>
            <a:ext cx="5607181" cy="395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409700" y="40958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MEMBERS OF THE PROJECT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664845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3499902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26078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152254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1114913" y="4177086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MEMBERS</a:t>
            </a: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职位：人事部经理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4"/>
          <p:cNvSpPr txBox="1"/>
          <p:nvPr/>
        </p:nvSpPr>
        <p:spPr>
          <a:xfrm>
            <a:off x="4063913" y="4190624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郝爽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职位：设计部总监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4"/>
          <p:cNvSpPr txBox="1"/>
          <p:nvPr/>
        </p:nvSpPr>
        <p:spPr>
          <a:xfrm>
            <a:off x="6765875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郝帅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职位：市场部经理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4"/>
          <p:cNvSpPr txBox="1"/>
          <p:nvPr/>
        </p:nvSpPr>
        <p:spPr>
          <a:xfrm>
            <a:off x="9591462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JMEMB</a:t>
            </a: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职位：销售部经理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960335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3754757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6549179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9343601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05816" y="2000117"/>
            <a:ext cx="1845043" cy="1845043"/>
          </a:xfrm>
          <a:prstGeom prst="ellipse">
            <a:avLst/>
          </a:prstGeom>
          <a:blipFill dpi="0" rotWithShape="1">
            <a:blip r:embed="rId3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13129" y="2000117"/>
            <a:ext cx="1845043" cy="1845043"/>
          </a:xfrm>
          <a:prstGeom prst="ellipse">
            <a:avLst/>
          </a:prstGeom>
          <a:blipFill dpi="0" rotWithShape="1">
            <a:blip r:embed="rId4"/>
            <a:srcRect/>
            <a:stretch>
              <a:fillRect l="-98296" t="-200" r="-8036" b="-4460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94795" y="2000117"/>
            <a:ext cx="1845043" cy="1845043"/>
          </a:xfrm>
          <a:prstGeom prst="ellipse">
            <a:avLst/>
          </a:prstGeom>
          <a:blipFill dpi="0" rotWithShape="1">
            <a:blip r:embed="rId5"/>
            <a:srcRect/>
            <a:stretch>
              <a:fillRect l="-32216" t="-5982" r="-18790" b="-85648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520971" y="1988630"/>
            <a:ext cx="1845043" cy="1845043"/>
          </a:xfrm>
          <a:prstGeom prst="ellipse">
            <a:avLst/>
          </a:prstGeom>
          <a:blipFill dpi="0" rotWithShape="1">
            <a:blip r:embed="rId6"/>
            <a:srcRect/>
            <a:stretch>
              <a:fillRect l="-12393" t="3105" r="3854" b="-4084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620098" y="2364403"/>
            <a:ext cx="4798644" cy="2179683"/>
            <a:chOff x="5628981" y="1570417"/>
            <a:chExt cx="4037064" cy="1833751"/>
          </a:xfrm>
        </p:grpSpPr>
        <p:grpSp>
          <p:nvGrpSpPr>
            <p:cNvPr id="4" name="组合 3"/>
            <p:cNvGrpSpPr/>
            <p:nvPr/>
          </p:nvGrpSpPr>
          <p:grpSpPr>
            <a:xfrm>
              <a:off x="6731840" y="1677255"/>
              <a:ext cx="2877871" cy="338962"/>
              <a:chOff x="3249264" y="1751685"/>
              <a:chExt cx="2994025" cy="3389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" name="文本框 4"/>
              <p:cNvSpPr txBox="1"/>
              <p:nvPr/>
            </p:nvSpPr>
            <p:spPr>
              <a:xfrm>
                <a:off x="5335260" y="1751685"/>
                <a:ext cx="673754" cy="333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31840" y="2088321"/>
              <a:ext cx="2877871" cy="363241"/>
              <a:chOff x="3249264" y="2162753"/>
              <a:chExt cx="2994025" cy="36324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2940051" y="2519659"/>
                  <a:ext cx="1829346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文本框 9"/>
              <p:cNvSpPr txBox="1"/>
              <p:nvPr/>
            </p:nvSpPr>
            <p:spPr>
              <a:xfrm>
                <a:off x="5024543" y="2162753"/>
                <a:ext cx="673754" cy="363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</a:t>
                </a: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1839" y="2499979"/>
              <a:ext cx="2934206" cy="333296"/>
              <a:chOff x="3249264" y="2164978"/>
              <a:chExt cx="3052633" cy="33329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2940051" y="2519659"/>
                  <a:ext cx="251309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9"/>
              <p:cNvSpPr txBox="1"/>
              <p:nvPr/>
            </p:nvSpPr>
            <p:spPr>
              <a:xfrm>
                <a:off x="5628144" y="2164978"/>
                <a:ext cx="673753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731839" y="2907187"/>
              <a:ext cx="2877871" cy="333296"/>
              <a:chOff x="3249264" y="2162753"/>
              <a:chExt cx="2994025" cy="3332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2940051" y="2519659"/>
                  <a:ext cx="216626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文本框 9"/>
              <p:cNvSpPr txBox="1"/>
              <p:nvPr/>
            </p:nvSpPr>
            <p:spPr>
              <a:xfrm>
                <a:off x="5335261" y="2162753"/>
                <a:ext cx="673754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83%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文本框 1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28981" y="1570417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28981" y="194882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28981" y="238836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9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28981" y="282790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年资经验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76909" y="1345266"/>
            <a:ext cx="2908196" cy="922749"/>
            <a:chOff x="1703512" y="4666491"/>
            <a:chExt cx="2908196" cy="922749"/>
          </a:xfrm>
        </p:grpSpPr>
        <p:sp>
          <p:nvSpPr>
            <p:cNvPr id="45" name="文本框 18"/>
            <p:cNvSpPr txBox="1"/>
            <p:nvPr/>
          </p:nvSpPr>
          <p:spPr>
            <a:xfrm>
              <a:off x="1703512" y="4666491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Divad</a:t>
              </a:r>
              <a:endParaRPr lang="en-US" altLang="zh-CN" sz="44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KSO_Shape"/>
          <p:cNvSpPr/>
          <p:nvPr/>
        </p:nvSpPr>
        <p:spPr>
          <a:xfrm>
            <a:off x="2130264" y="1483840"/>
            <a:ext cx="3042831" cy="2807453"/>
          </a:xfrm>
          <a:prstGeom prst="snip2DiagRect">
            <a:avLst>
              <a:gd name="adj1" fmla="val 0"/>
              <a:gd name="adj2" fmla="val 23229"/>
            </a:avLst>
          </a:prstGeom>
          <a:blipFill dpi="0" rotWithShape="1">
            <a:blip r:embed="rId8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19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02089" y="4579388"/>
            <a:ext cx="1603111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人物介绍：</a:t>
            </a:r>
            <a:endParaRPr lang="zh-CN" altLang="en-US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/>
          <p:nvPr/>
        </p:nvSpPr>
        <p:spPr>
          <a:xfrm>
            <a:off x="1484803" y="46461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核心成员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CORE MEMBERS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902089" y="5288280"/>
            <a:ext cx="8516653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902089" y="5391726"/>
            <a:ext cx="851665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SHOWTIME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设计专门帮助企业个人制作路演商业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及企业汇报工作模板制作可定制；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图片 39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747"/>
            <a:ext cx="12192000" cy="694165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67854" y="862997"/>
            <a:ext cx="9208059" cy="5630863"/>
            <a:chOff x="1267854" y="862997"/>
            <a:chExt cx="9208059" cy="5630863"/>
          </a:xfrm>
        </p:grpSpPr>
        <p:sp>
          <p:nvSpPr>
            <p:cNvPr id="264" name="Line 104"/>
            <p:cNvSpPr>
              <a:spLocks noChangeShapeType="1"/>
            </p:cNvSpPr>
            <p:nvPr/>
          </p:nvSpPr>
          <p:spPr bwMode="auto">
            <a:xfrm>
              <a:off x="6163628" y="1574197"/>
              <a:ext cx="0" cy="338138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5" name="Line 105"/>
            <p:cNvSpPr>
              <a:spLocks noChangeShapeType="1"/>
            </p:cNvSpPr>
            <p:nvPr/>
          </p:nvSpPr>
          <p:spPr bwMode="auto">
            <a:xfrm>
              <a:off x="6163628" y="2467960"/>
              <a:ext cx="0" cy="4699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Line 106"/>
            <p:cNvSpPr>
              <a:spLocks noChangeShapeType="1"/>
            </p:cNvSpPr>
            <p:nvPr/>
          </p:nvSpPr>
          <p:spPr bwMode="auto">
            <a:xfrm flipH="1">
              <a:off x="1705928" y="2702910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Line 107"/>
            <p:cNvSpPr>
              <a:spLocks noChangeShapeType="1"/>
            </p:cNvSpPr>
            <p:nvPr/>
          </p:nvSpPr>
          <p:spPr bwMode="auto">
            <a:xfrm>
              <a:off x="9514841" y="2702910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Line 108"/>
            <p:cNvSpPr>
              <a:spLocks noChangeShapeType="1"/>
            </p:cNvSpPr>
            <p:nvPr/>
          </p:nvSpPr>
          <p:spPr bwMode="auto">
            <a:xfrm>
              <a:off x="348075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Line 109"/>
            <p:cNvSpPr>
              <a:spLocks noChangeShapeType="1"/>
            </p:cNvSpPr>
            <p:nvPr/>
          </p:nvSpPr>
          <p:spPr bwMode="auto">
            <a:xfrm>
              <a:off x="3050541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Line 110"/>
            <p:cNvSpPr>
              <a:spLocks noChangeShapeType="1"/>
            </p:cNvSpPr>
            <p:nvPr/>
          </p:nvSpPr>
          <p:spPr bwMode="auto">
            <a:xfrm>
              <a:off x="259810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2" name="Line 111"/>
            <p:cNvSpPr>
              <a:spLocks noChangeShapeType="1"/>
            </p:cNvSpPr>
            <p:nvPr/>
          </p:nvSpPr>
          <p:spPr bwMode="auto">
            <a:xfrm>
              <a:off x="2137728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Line 112"/>
            <p:cNvSpPr>
              <a:spLocks noChangeShapeType="1"/>
            </p:cNvSpPr>
            <p:nvPr/>
          </p:nvSpPr>
          <p:spPr bwMode="auto">
            <a:xfrm>
              <a:off x="1707516" y="2702910"/>
              <a:ext cx="0" cy="163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Line 116"/>
            <p:cNvSpPr>
              <a:spLocks noChangeShapeType="1"/>
            </p:cNvSpPr>
            <p:nvPr/>
          </p:nvSpPr>
          <p:spPr bwMode="auto">
            <a:xfrm>
              <a:off x="731456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Line 117"/>
            <p:cNvSpPr>
              <a:spLocks noChangeShapeType="1"/>
            </p:cNvSpPr>
            <p:nvPr/>
          </p:nvSpPr>
          <p:spPr bwMode="auto">
            <a:xfrm>
              <a:off x="484441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Line 118"/>
            <p:cNvSpPr>
              <a:spLocks noChangeShapeType="1"/>
            </p:cNvSpPr>
            <p:nvPr/>
          </p:nvSpPr>
          <p:spPr bwMode="auto">
            <a:xfrm flipH="1">
              <a:off x="4846003" y="3466497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Line 119"/>
            <p:cNvSpPr>
              <a:spLocks noChangeShapeType="1"/>
            </p:cNvSpPr>
            <p:nvPr/>
          </p:nvSpPr>
          <p:spPr bwMode="auto">
            <a:xfrm>
              <a:off x="6163628" y="3252185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Line 114"/>
            <p:cNvSpPr>
              <a:spLocks noChangeShapeType="1"/>
            </p:cNvSpPr>
            <p:nvPr/>
          </p:nvSpPr>
          <p:spPr bwMode="auto">
            <a:xfrm>
              <a:off x="4852353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Line 120"/>
            <p:cNvSpPr>
              <a:spLocks noChangeShapeType="1"/>
            </p:cNvSpPr>
            <p:nvPr/>
          </p:nvSpPr>
          <p:spPr bwMode="auto">
            <a:xfrm flipH="1">
              <a:off x="3844291" y="4798410"/>
              <a:ext cx="2014538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Line 121"/>
            <p:cNvSpPr>
              <a:spLocks noChangeShapeType="1"/>
            </p:cNvSpPr>
            <p:nvPr/>
          </p:nvSpPr>
          <p:spPr bwMode="auto">
            <a:xfrm>
              <a:off x="38490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Line 122"/>
            <p:cNvSpPr>
              <a:spLocks noChangeShapeType="1"/>
            </p:cNvSpPr>
            <p:nvPr/>
          </p:nvSpPr>
          <p:spPr bwMode="auto">
            <a:xfrm>
              <a:off x="43538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Line 123"/>
            <p:cNvSpPr>
              <a:spLocks noChangeShapeType="1"/>
            </p:cNvSpPr>
            <p:nvPr/>
          </p:nvSpPr>
          <p:spPr bwMode="auto">
            <a:xfrm>
              <a:off x="53603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Line 124"/>
            <p:cNvSpPr>
              <a:spLocks noChangeShapeType="1"/>
            </p:cNvSpPr>
            <p:nvPr/>
          </p:nvSpPr>
          <p:spPr bwMode="auto">
            <a:xfrm>
              <a:off x="585882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Line 115"/>
            <p:cNvSpPr>
              <a:spLocks noChangeShapeType="1"/>
            </p:cNvSpPr>
            <p:nvPr/>
          </p:nvSpPr>
          <p:spPr bwMode="auto">
            <a:xfrm>
              <a:off x="7314566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Line 125"/>
            <p:cNvSpPr>
              <a:spLocks noChangeShapeType="1"/>
            </p:cNvSpPr>
            <p:nvPr/>
          </p:nvSpPr>
          <p:spPr bwMode="auto">
            <a:xfrm flipH="1">
              <a:off x="6754178" y="4798410"/>
              <a:ext cx="110807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9" name="Line 126"/>
            <p:cNvSpPr>
              <a:spLocks noChangeShapeType="1"/>
            </p:cNvSpPr>
            <p:nvPr/>
          </p:nvSpPr>
          <p:spPr bwMode="auto">
            <a:xfrm>
              <a:off x="67541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0" name="Line 127"/>
            <p:cNvSpPr>
              <a:spLocks noChangeShapeType="1"/>
            </p:cNvSpPr>
            <p:nvPr/>
          </p:nvSpPr>
          <p:spPr bwMode="auto">
            <a:xfrm>
              <a:off x="78622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2" name="Line 128"/>
            <p:cNvSpPr>
              <a:spLocks noChangeShapeType="1"/>
            </p:cNvSpPr>
            <p:nvPr/>
          </p:nvSpPr>
          <p:spPr bwMode="auto">
            <a:xfrm>
              <a:off x="9508491" y="3252185"/>
              <a:ext cx="0" cy="417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3" name="Line 129"/>
            <p:cNvSpPr>
              <a:spLocks noChangeShapeType="1"/>
            </p:cNvSpPr>
            <p:nvPr/>
          </p:nvSpPr>
          <p:spPr bwMode="auto">
            <a:xfrm flipH="1">
              <a:off x="8809991" y="3466497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4" name="Line 130"/>
            <p:cNvSpPr>
              <a:spLocks noChangeShapeType="1"/>
            </p:cNvSpPr>
            <p:nvPr/>
          </p:nvSpPr>
          <p:spPr bwMode="auto">
            <a:xfrm>
              <a:off x="8811578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5" name="Line 131"/>
            <p:cNvSpPr>
              <a:spLocks noChangeShapeType="1"/>
            </p:cNvSpPr>
            <p:nvPr/>
          </p:nvSpPr>
          <p:spPr bwMode="auto">
            <a:xfrm>
              <a:off x="10140316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6" name="Line 132"/>
            <p:cNvSpPr>
              <a:spLocks noChangeShapeType="1"/>
            </p:cNvSpPr>
            <p:nvPr/>
          </p:nvSpPr>
          <p:spPr bwMode="auto">
            <a:xfrm flipH="1">
              <a:off x="5280978" y="1783747"/>
              <a:ext cx="188595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8" name="Line 133"/>
            <p:cNvSpPr>
              <a:spLocks noChangeShapeType="1"/>
            </p:cNvSpPr>
            <p:nvPr/>
          </p:nvSpPr>
          <p:spPr bwMode="auto">
            <a:xfrm>
              <a:off x="1707516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9" name="Line 134"/>
            <p:cNvSpPr>
              <a:spLocks noChangeShapeType="1"/>
            </p:cNvSpPr>
            <p:nvPr/>
          </p:nvSpPr>
          <p:spPr bwMode="auto">
            <a:xfrm flipH="1">
              <a:off x="1442403" y="4798410"/>
              <a:ext cx="493713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0" name="Line 135"/>
            <p:cNvSpPr>
              <a:spLocks noChangeShapeType="1"/>
            </p:cNvSpPr>
            <p:nvPr/>
          </p:nvSpPr>
          <p:spPr bwMode="auto">
            <a:xfrm>
              <a:off x="1445578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1" name="Line 136"/>
            <p:cNvSpPr>
              <a:spLocks noChangeShapeType="1"/>
            </p:cNvSpPr>
            <p:nvPr/>
          </p:nvSpPr>
          <p:spPr bwMode="auto">
            <a:xfrm>
              <a:off x="1937703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3" name="Line 137"/>
            <p:cNvSpPr>
              <a:spLocks noChangeShapeType="1"/>
            </p:cNvSpPr>
            <p:nvPr/>
          </p:nvSpPr>
          <p:spPr bwMode="auto">
            <a:xfrm>
              <a:off x="3063241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Line 138"/>
            <p:cNvSpPr>
              <a:spLocks noChangeShapeType="1"/>
            </p:cNvSpPr>
            <p:nvPr/>
          </p:nvSpPr>
          <p:spPr bwMode="auto">
            <a:xfrm flipH="1">
              <a:off x="2799716" y="4798410"/>
              <a:ext cx="49212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Line 139"/>
            <p:cNvSpPr>
              <a:spLocks noChangeShapeType="1"/>
            </p:cNvSpPr>
            <p:nvPr/>
          </p:nvSpPr>
          <p:spPr bwMode="auto">
            <a:xfrm>
              <a:off x="2802891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Line 140"/>
            <p:cNvSpPr>
              <a:spLocks noChangeShapeType="1"/>
            </p:cNvSpPr>
            <p:nvPr/>
          </p:nvSpPr>
          <p:spPr bwMode="auto">
            <a:xfrm>
              <a:off x="3295016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539741" y="862997"/>
              <a:ext cx="1255713" cy="709613"/>
              <a:chOff x="5734051" y="889000"/>
              <a:chExt cx="1255713" cy="709613"/>
            </a:xfrm>
            <a:solidFill>
              <a:srgbClr val="3F3F3F"/>
            </a:solidFill>
          </p:grpSpPr>
          <p:sp>
            <p:nvSpPr>
              <p:cNvPr id="308" name="Freeform 76"/>
              <p:cNvSpPr/>
              <p:nvPr/>
            </p:nvSpPr>
            <p:spPr bwMode="auto">
              <a:xfrm>
                <a:off x="5734051" y="889000"/>
                <a:ext cx="1255713" cy="709613"/>
              </a:xfrm>
              <a:custGeom>
                <a:avLst/>
                <a:gdLst>
                  <a:gd name="T0" fmla="*/ 78 w 1516"/>
                  <a:gd name="T1" fmla="*/ 0 h 858"/>
                  <a:gd name="T2" fmla="*/ 1439 w 1516"/>
                  <a:gd name="T3" fmla="*/ 0 h 858"/>
                  <a:gd name="T4" fmla="*/ 1516 w 1516"/>
                  <a:gd name="T5" fmla="*/ 77 h 858"/>
                  <a:gd name="T6" fmla="*/ 1516 w 1516"/>
                  <a:gd name="T7" fmla="*/ 781 h 858"/>
                  <a:gd name="T8" fmla="*/ 1439 w 1516"/>
                  <a:gd name="T9" fmla="*/ 858 h 858"/>
                  <a:gd name="T10" fmla="*/ 78 w 1516"/>
                  <a:gd name="T11" fmla="*/ 858 h 858"/>
                  <a:gd name="T12" fmla="*/ 0 w 1516"/>
                  <a:gd name="T13" fmla="*/ 781 h 858"/>
                  <a:gd name="T14" fmla="*/ 0 w 1516"/>
                  <a:gd name="T15" fmla="*/ 77 h 858"/>
                  <a:gd name="T16" fmla="*/ 78 w 1516"/>
                  <a:gd name="T17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6" h="858">
                    <a:moveTo>
                      <a:pt x="78" y="0"/>
                    </a:moveTo>
                    <a:lnTo>
                      <a:pt x="1439" y="0"/>
                    </a:lnTo>
                    <a:cubicBezTo>
                      <a:pt x="1481" y="0"/>
                      <a:pt x="1516" y="35"/>
                      <a:pt x="1516" y="77"/>
                    </a:cubicBezTo>
                    <a:lnTo>
                      <a:pt x="1516" y="781"/>
                    </a:lnTo>
                    <a:cubicBezTo>
                      <a:pt x="1516" y="823"/>
                      <a:pt x="1481" y="858"/>
                      <a:pt x="1439" y="858"/>
                    </a:cubicBezTo>
                    <a:lnTo>
                      <a:pt x="78" y="858"/>
                    </a:lnTo>
                    <a:cubicBezTo>
                      <a:pt x="35" y="858"/>
                      <a:pt x="0" y="823"/>
                      <a:pt x="0" y="781"/>
                    </a:cubicBezTo>
                    <a:lnTo>
                      <a:pt x="0" y="77"/>
                    </a:lnTo>
                    <a:cubicBezTo>
                      <a:pt x="0" y="35"/>
                      <a:pt x="35" y="0"/>
                      <a:pt x="78" y="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2">
                    <a:lumMod val="90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Rectangle 15"/>
              <p:cNvSpPr>
                <a:spLocks noChangeArrowheads="1"/>
              </p:cNvSpPr>
              <p:nvPr/>
            </p:nvSpPr>
            <p:spPr bwMode="auto">
              <a:xfrm>
                <a:off x="5919290" y="1085040"/>
                <a:ext cx="848615" cy="317531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董事会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1" name="Freeform 78"/>
            <p:cNvSpPr/>
            <p:nvPr/>
          </p:nvSpPr>
          <p:spPr bwMode="auto">
            <a:xfrm>
              <a:off x="35744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2" name="Rectangle 15"/>
            <p:cNvSpPr>
              <a:spLocks noChangeArrowheads="1"/>
            </p:cNvSpPr>
            <p:nvPr/>
          </p:nvSpPr>
          <p:spPr bwMode="auto">
            <a:xfrm>
              <a:off x="3699828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141"/>
            <p:cNvSpPr/>
            <p:nvPr/>
          </p:nvSpPr>
          <p:spPr bwMode="auto">
            <a:xfrm>
              <a:off x="71812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5" name="Rectangle 15"/>
            <p:cNvSpPr>
              <a:spLocks noChangeArrowheads="1"/>
            </p:cNvSpPr>
            <p:nvPr/>
          </p:nvSpPr>
          <p:spPr bwMode="auto">
            <a:xfrm>
              <a:off x="7298052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77"/>
            <p:cNvSpPr/>
            <p:nvPr/>
          </p:nvSpPr>
          <p:spPr bwMode="auto">
            <a:xfrm>
              <a:off x="5673091" y="1910747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8" name="Rectangle 15"/>
            <p:cNvSpPr>
              <a:spLocks noChangeArrowheads="1"/>
            </p:cNvSpPr>
            <p:nvPr/>
          </p:nvSpPr>
          <p:spPr bwMode="auto">
            <a:xfrm>
              <a:off x="5724980" y="2009063"/>
              <a:ext cx="848615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0" name="Freeform 81"/>
            <p:cNvSpPr/>
            <p:nvPr/>
          </p:nvSpPr>
          <p:spPr bwMode="auto">
            <a:xfrm>
              <a:off x="1399541" y="2861660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1" name="Rectangle 15"/>
            <p:cNvSpPr>
              <a:spLocks noChangeArrowheads="1"/>
            </p:cNvSpPr>
            <p:nvPr/>
          </p:nvSpPr>
          <p:spPr bwMode="auto">
            <a:xfrm>
              <a:off x="1424325" y="2928202"/>
              <a:ext cx="5584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3" name="Freeform 79"/>
            <p:cNvSpPr/>
            <p:nvPr/>
          </p:nvSpPr>
          <p:spPr bwMode="auto">
            <a:xfrm>
              <a:off x="5163503" y="2942622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Rectangle 15"/>
            <p:cNvSpPr>
              <a:spLocks noChangeArrowheads="1"/>
            </p:cNvSpPr>
            <p:nvPr/>
          </p:nvSpPr>
          <p:spPr bwMode="auto">
            <a:xfrm>
              <a:off x="5300396" y="2941688"/>
              <a:ext cx="1633489" cy="3039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Freeform 80"/>
            <p:cNvSpPr/>
            <p:nvPr/>
          </p:nvSpPr>
          <p:spPr bwMode="auto">
            <a:xfrm>
              <a:off x="8526781" y="2941587"/>
              <a:ext cx="1949132" cy="342999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Rectangle 15"/>
            <p:cNvSpPr>
              <a:spLocks noChangeArrowheads="1"/>
            </p:cNvSpPr>
            <p:nvPr/>
          </p:nvSpPr>
          <p:spPr bwMode="auto">
            <a:xfrm>
              <a:off x="8626659" y="2943033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9" name="Freeform 82"/>
            <p:cNvSpPr/>
            <p:nvPr/>
          </p:nvSpPr>
          <p:spPr bwMode="auto">
            <a:xfrm>
              <a:off x="1555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0" name="Line 113"/>
            <p:cNvSpPr>
              <a:spLocks noChangeShapeType="1"/>
            </p:cNvSpPr>
            <p:nvPr/>
          </p:nvSpPr>
          <p:spPr bwMode="auto">
            <a:xfrm>
              <a:off x="1707516" y="3298222"/>
              <a:ext cx="0" cy="17462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TextBox 85"/>
            <p:cNvSpPr txBox="1"/>
            <p:nvPr/>
          </p:nvSpPr>
          <p:spPr>
            <a:xfrm>
              <a:off x="150377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3" name="Freeform 83"/>
            <p:cNvSpPr/>
            <p:nvPr/>
          </p:nvSpPr>
          <p:spPr bwMode="auto">
            <a:xfrm>
              <a:off x="199009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TextBox 88"/>
            <p:cNvSpPr txBox="1"/>
            <p:nvPr/>
          </p:nvSpPr>
          <p:spPr>
            <a:xfrm>
              <a:off x="195690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84"/>
            <p:cNvSpPr/>
            <p:nvPr/>
          </p:nvSpPr>
          <p:spPr bwMode="auto">
            <a:xfrm>
              <a:off x="2444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TextBox 91"/>
            <p:cNvSpPr txBox="1"/>
            <p:nvPr/>
          </p:nvSpPr>
          <p:spPr>
            <a:xfrm>
              <a:off x="240548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85"/>
            <p:cNvSpPr/>
            <p:nvPr/>
          </p:nvSpPr>
          <p:spPr bwMode="auto">
            <a:xfrm>
              <a:off x="2904491" y="3468085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0" name="TextBox 94"/>
            <p:cNvSpPr txBox="1"/>
            <p:nvPr/>
          </p:nvSpPr>
          <p:spPr>
            <a:xfrm>
              <a:off x="284542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2" name="Freeform 86"/>
            <p:cNvSpPr/>
            <p:nvPr/>
          </p:nvSpPr>
          <p:spPr bwMode="auto">
            <a:xfrm>
              <a:off x="332994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TextBox 97"/>
            <p:cNvSpPr txBox="1"/>
            <p:nvPr/>
          </p:nvSpPr>
          <p:spPr>
            <a:xfrm>
              <a:off x="329400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5" name="Freeform 91"/>
            <p:cNvSpPr/>
            <p:nvPr/>
          </p:nvSpPr>
          <p:spPr bwMode="auto">
            <a:xfrm>
              <a:off x="4692015" y="3663347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6" name="TextBox 100"/>
            <p:cNvSpPr txBox="1"/>
            <p:nvPr/>
          </p:nvSpPr>
          <p:spPr>
            <a:xfrm>
              <a:off x="4645947" y="3718460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" name="Freeform 92"/>
            <p:cNvSpPr/>
            <p:nvPr/>
          </p:nvSpPr>
          <p:spPr bwMode="auto">
            <a:xfrm>
              <a:off x="7147878" y="3663347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9" name="TextBox 103"/>
            <p:cNvSpPr txBox="1"/>
            <p:nvPr/>
          </p:nvSpPr>
          <p:spPr>
            <a:xfrm>
              <a:off x="7104475" y="3718460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1" name="Freeform 93"/>
            <p:cNvSpPr/>
            <p:nvPr/>
          </p:nvSpPr>
          <p:spPr bwMode="auto">
            <a:xfrm>
              <a:off x="8648066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2" name="TextBox 106"/>
            <p:cNvSpPr txBox="1"/>
            <p:nvPr/>
          </p:nvSpPr>
          <p:spPr>
            <a:xfrm>
              <a:off x="8600922" y="3720611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94"/>
            <p:cNvSpPr/>
            <p:nvPr/>
          </p:nvSpPr>
          <p:spPr bwMode="auto">
            <a:xfrm>
              <a:off x="9348409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5" name="TextBox 109"/>
            <p:cNvSpPr txBox="1"/>
            <p:nvPr/>
          </p:nvSpPr>
          <p:spPr>
            <a:xfrm>
              <a:off x="9301292" y="3781133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95"/>
            <p:cNvSpPr/>
            <p:nvPr/>
          </p:nvSpPr>
          <p:spPr bwMode="auto">
            <a:xfrm>
              <a:off x="9995853" y="3670740"/>
              <a:ext cx="307975" cy="1172417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" name="TextBox 112"/>
            <p:cNvSpPr txBox="1"/>
            <p:nvPr/>
          </p:nvSpPr>
          <p:spPr>
            <a:xfrm>
              <a:off x="9940128" y="3761939"/>
              <a:ext cx="400110" cy="9900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87"/>
            <p:cNvSpPr/>
            <p:nvPr/>
          </p:nvSpPr>
          <p:spPr bwMode="auto">
            <a:xfrm>
              <a:off x="12963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1" name="TextBox 115"/>
            <p:cNvSpPr txBox="1"/>
            <p:nvPr/>
          </p:nvSpPr>
          <p:spPr>
            <a:xfrm>
              <a:off x="1267854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3" name="Freeform 88"/>
            <p:cNvSpPr/>
            <p:nvPr/>
          </p:nvSpPr>
          <p:spPr bwMode="auto">
            <a:xfrm>
              <a:off x="1775778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4" name="TextBox 118"/>
            <p:cNvSpPr txBox="1"/>
            <p:nvPr/>
          </p:nvSpPr>
          <p:spPr>
            <a:xfrm>
              <a:off x="17536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海外事业部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6" name="Freeform 89"/>
            <p:cNvSpPr/>
            <p:nvPr/>
          </p:nvSpPr>
          <p:spPr bwMode="auto">
            <a:xfrm>
              <a:off x="26298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7" name="TextBox 121"/>
            <p:cNvSpPr txBox="1"/>
            <p:nvPr/>
          </p:nvSpPr>
          <p:spPr>
            <a:xfrm>
              <a:off x="25918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9" name="Freeform 90"/>
            <p:cNvSpPr/>
            <p:nvPr/>
          </p:nvSpPr>
          <p:spPr bwMode="auto">
            <a:xfrm>
              <a:off x="3110866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0" name="TextBox 124"/>
            <p:cNvSpPr txBox="1"/>
            <p:nvPr/>
          </p:nvSpPr>
          <p:spPr>
            <a:xfrm>
              <a:off x="3077604" y="5059181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2" name="Freeform 96"/>
            <p:cNvSpPr/>
            <p:nvPr/>
          </p:nvSpPr>
          <p:spPr bwMode="auto">
            <a:xfrm>
              <a:off x="369982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3" name="TextBox 127"/>
            <p:cNvSpPr txBox="1"/>
            <p:nvPr/>
          </p:nvSpPr>
          <p:spPr>
            <a:xfrm>
              <a:off x="3660579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餐饮管理系统研发部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97"/>
            <p:cNvSpPr/>
            <p:nvPr/>
          </p:nvSpPr>
          <p:spPr bwMode="auto">
            <a:xfrm>
              <a:off x="4180841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6" name="TextBox 130"/>
            <p:cNvSpPr txBox="1"/>
            <p:nvPr/>
          </p:nvSpPr>
          <p:spPr>
            <a:xfrm>
              <a:off x="4171654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酒店管理系统研发部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8" name="Freeform 98"/>
            <p:cNvSpPr/>
            <p:nvPr/>
          </p:nvSpPr>
          <p:spPr bwMode="auto">
            <a:xfrm>
              <a:off x="4711066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9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9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9" y="1813"/>
                  </a:cubicBezTo>
                  <a:lnTo>
                    <a:pt x="34" y="1813"/>
                  </a:lnTo>
                  <a:cubicBezTo>
                    <a:pt x="16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6" y="0"/>
                    <a:pt x="34" y="0"/>
                  </a:cubicBezTo>
                  <a:lnTo>
                    <a:pt x="339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" name="TextBox 133"/>
            <p:cNvSpPr txBox="1"/>
            <p:nvPr/>
          </p:nvSpPr>
          <p:spPr>
            <a:xfrm>
              <a:off x="4677846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99"/>
            <p:cNvSpPr/>
            <p:nvPr/>
          </p:nvSpPr>
          <p:spPr bwMode="auto">
            <a:xfrm>
              <a:off x="51920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2" name="TextBox 136"/>
            <p:cNvSpPr txBox="1"/>
            <p:nvPr/>
          </p:nvSpPr>
          <p:spPr>
            <a:xfrm>
              <a:off x="5180212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无线电子菜谱研发部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00"/>
            <p:cNvSpPr/>
            <p:nvPr/>
          </p:nvSpPr>
          <p:spPr bwMode="auto">
            <a:xfrm>
              <a:off x="5698491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5" name="TextBox 139"/>
            <p:cNvSpPr txBox="1"/>
            <p:nvPr/>
          </p:nvSpPr>
          <p:spPr>
            <a:xfrm>
              <a:off x="5658879" y="4987173"/>
              <a:ext cx="36933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新概念产品研发部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01"/>
            <p:cNvSpPr/>
            <p:nvPr/>
          </p:nvSpPr>
          <p:spPr bwMode="auto">
            <a:xfrm>
              <a:off x="6592253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8" name="TextBox 142"/>
            <p:cNvSpPr txBox="1"/>
            <p:nvPr/>
          </p:nvSpPr>
          <p:spPr>
            <a:xfrm>
              <a:off x="65447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02"/>
            <p:cNvSpPr/>
            <p:nvPr/>
          </p:nvSpPr>
          <p:spPr bwMode="auto">
            <a:xfrm>
              <a:off x="71478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1" name="TextBox 145"/>
            <p:cNvSpPr txBox="1"/>
            <p:nvPr/>
          </p:nvSpPr>
          <p:spPr>
            <a:xfrm>
              <a:off x="71162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3" name="Freeform 103"/>
            <p:cNvSpPr/>
            <p:nvPr/>
          </p:nvSpPr>
          <p:spPr bwMode="auto">
            <a:xfrm>
              <a:off x="7678558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4" name="TextBox 148"/>
            <p:cNvSpPr txBox="1"/>
            <p:nvPr/>
          </p:nvSpPr>
          <p:spPr>
            <a:xfrm>
              <a:off x="7642121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7" name="五边形 396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99" name="标题 4"/>
          <p:cNvSpPr txBox="1"/>
          <p:nvPr/>
        </p:nvSpPr>
        <p:spPr>
          <a:xfrm>
            <a:off x="1480479" y="4407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公司结构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THE STRUCTURE OF THE ORGANIZATION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75" y="-26185"/>
            <a:ext cx="12220575" cy="6883539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447800" y="423703"/>
            <a:ext cx="4304774" cy="404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公司大事记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COMPANY MEMORABILIA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771650" y="2209800"/>
            <a:ext cx="7772429" cy="3676650"/>
          </a:xfrm>
          <a:custGeom>
            <a:avLst/>
            <a:gdLst>
              <a:gd name="connsiteX0" fmla="*/ 0 w 5962679"/>
              <a:gd name="connsiteY0" fmla="*/ 3714750 h 3714750"/>
              <a:gd name="connsiteX1" fmla="*/ 2228850 w 5962679"/>
              <a:gd name="connsiteY1" fmla="*/ 3695700 h 3714750"/>
              <a:gd name="connsiteX2" fmla="*/ 2286000 w 5962679"/>
              <a:gd name="connsiteY2" fmla="*/ 3676650 h 3714750"/>
              <a:gd name="connsiteX3" fmla="*/ 2381250 w 5962679"/>
              <a:gd name="connsiteY3" fmla="*/ 3657600 h 3714750"/>
              <a:gd name="connsiteX4" fmla="*/ 2457450 w 5962679"/>
              <a:gd name="connsiteY4" fmla="*/ 3638550 h 3714750"/>
              <a:gd name="connsiteX5" fmla="*/ 2724150 w 5962679"/>
              <a:gd name="connsiteY5" fmla="*/ 3600450 h 3714750"/>
              <a:gd name="connsiteX6" fmla="*/ 2895600 w 5962679"/>
              <a:gd name="connsiteY6" fmla="*/ 3562350 h 3714750"/>
              <a:gd name="connsiteX7" fmla="*/ 3048000 w 5962679"/>
              <a:gd name="connsiteY7" fmla="*/ 3524250 h 3714750"/>
              <a:gd name="connsiteX8" fmla="*/ 3238500 w 5962679"/>
              <a:gd name="connsiteY8" fmla="*/ 3486150 h 3714750"/>
              <a:gd name="connsiteX9" fmla="*/ 3352800 w 5962679"/>
              <a:gd name="connsiteY9" fmla="*/ 3467100 h 3714750"/>
              <a:gd name="connsiteX10" fmla="*/ 3409950 w 5962679"/>
              <a:gd name="connsiteY10" fmla="*/ 3448050 h 3714750"/>
              <a:gd name="connsiteX11" fmla="*/ 3581400 w 5962679"/>
              <a:gd name="connsiteY11" fmla="*/ 3409950 h 3714750"/>
              <a:gd name="connsiteX12" fmla="*/ 3638550 w 5962679"/>
              <a:gd name="connsiteY12" fmla="*/ 3390900 h 3714750"/>
              <a:gd name="connsiteX13" fmla="*/ 3695700 w 5962679"/>
              <a:gd name="connsiteY13" fmla="*/ 3352800 h 3714750"/>
              <a:gd name="connsiteX14" fmla="*/ 3752850 w 5962679"/>
              <a:gd name="connsiteY14" fmla="*/ 3333750 h 3714750"/>
              <a:gd name="connsiteX15" fmla="*/ 3924300 w 5962679"/>
              <a:gd name="connsiteY15" fmla="*/ 3219450 h 3714750"/>
              <a:gd name="connsiteX16" fmla="*/ 3981450 w 5962679"/>
              <a:gd name="connsiteY16" fmla="*/ 3181350 h 3714750"/>
              <a:gd name="connsiteX17" fmla="*/ 4038600 w 5962679"/>
              <a:gd name="connsiteY17" fmla="*/ 3143250 h 3714750"/>
              <a:gd name="connsiteX18" fmla="*/ 4076700 w 5962679"/>
              <a:gd name="connsiteY18" fmla="*/ 3086100 h 3714750"/>
              <a:gd name="connsiteX19" fmla="*/ 4133850 w 5962679"/>
              <a:gd name="connsiteY19" fmla="*/ 3048000 h 3714750"/>
              <a:gd name="connsiteX20" fmla="*/ 4152900 w 5962679"/>
              <a:gd name="connsiteY20" fmla="*/ 2990850 h 3714750"/>
              <a:gd name="connsiteX21" fmla="*/ 4210050 w 5962679"/>
              <a:gd name="connsiteY21" fmla="*/ 2933700 h 3714750"/>
              <a:gd name="connsiteX22" fmla="*/ 4248150 w 5962679"/>
              <a:gd name="connsiteY22" fmla="*/ 2876550 h 3714750"/>
              <a:gd name="connsiteX23" fmla="*/ 4305300 w 5962679"/>
              <a:gd name="connsiteY23" fmla="*/ 2857500 h 3714750"/>
              <a:gd name="connsiteX24" fmla="*/ 4495800 w 5962679"/>
              <a:gd name="connsiteY24" fmla="*/ 2762250 h 3714750"/>
              <a:gd name="connsiteX25" fmla="*/ 4552950 w 5962679"/>
              <a:gd name="connsiteY25" fmla="*/ 2724150 h 3714750"/>
              <a:gd name="connsiteX26" fmla="*/ 4610100 w 5962679"/>
              <a:gd name="connsiteY26" fmla="*/ 2705100 h 3714750"/>
              <a:gd name="connsiteX27" fmla="*/ 4781550 w 5962679"/>
              <a:gd name="connsiteY27" fmla="*/ 2590800 h 3714750"/>
              <a:gd name="connsiteX28" fmla="*/ 4838700 w 5962679"/>
              <a:gd name="connsiteY28" fmla="*/ 2552700 h 3714750"/>
              <a:gd name="connsiteX29" fmla="*/ 4895850 w 5962679"/>
              <a:gd name="connsiteY29" fmla="*/ 2514600 h 3714750"/>
              <a:gd name="connsiteX30" fmla="*/ 5010150 w 5962679"/>
              <a:gd name="connsiteY30" fmla="*/ 2419350 h 3714750"/>
              <a:gd name="connsiteX31" fmla="*/ 5162550 w 5962679"/>
              <a:gd name="connsiteY31" fmla="*/ 2190750 h 3714750"/>
              <a:gd name="connsiteX32" fmla="*/ 5200650 w 5962679"/>
              <a:gd name="connsiteY32" fmla="*/ 2133600 h 3714750"/>
              <a:gd name="connsiteX33" fmla="*/ 5238750 w 5962679"/>
              <a:gd name="connsiteY33" fmla="*/ 2076450 h 3714750"/>
              <a:gd name="connsiteX34" fmla="*/ 5314950 w 5962679"/>
              <a:gd name="connsiteY34" fmla="*/ 1943100 h 3714750"/>
              <a:gd name="connsiteX35" fmla="*/ 5410200 w 5962679"/>
              <a:gd name="connsiteY35" fmla="*/ 1828800 h 3714750"/>
              <a:gd name="connsiteX36" fmla="*/ 5429250 w 5962679"/>
              <a:gd name="connsiteY36" fmla="*/ 1771650 h 3714750"/>
              <a:gd name="connsiteX37" fmla="*/ 5467350 w 5962679"/>
              <a:gd name="connsiteY37" fmla="*/ 1714500 h 3714750"/>
              <a:gd name="connsiteX38" fmla="*/ 5505450 w 5962679"/>
              <a:gd name="connsiteY38" fmla="*/ 1638300 h 3714750"/>
              <a:gd name="connsiteX39" fmla="*/ 5581650 w 5962679"/>
              <a:gd name="connsiteY39" fmla="*/ 1524000 h 3714750"/>
              <a:gd name="connsiteX40" fmla="*/ 5600700 w 5962679"/>
              <a:gd name="connsiteY40" fmla="*/ 1466850 h 3714750"/>
              <a:gd name="connsiteX41" fmla="*/ 5638800 w 5962679"/>
              <a:gd name="connsiteY41" fmla="*/ 1409700 h 3714750"/>
              <a:gd name="connsiteX42" fmla="*/ 5695950 w 5962679"/>
              <a:gd name="connsiteY42" fmla="*/ 1238250 h 3714750"/>
              <a:gd name="connsiteX43" fmla="*/ 5734050 w 5962679"/>
              <a:gd name="connsiteY43" fmla="*/ 1123950 h 3714750"/>
              <a:gd name="connsiteX44" fmla="*/ 5753100 w 5962679"/>
              <a:gd name="connsiteY44" fmla="*/ 1066800 h 3714750"/>
              <a:gd name="connsiteX45" fmla="*/ 5791200 w 5962679"/>
              <a:gd name="connsiteY45" fmla="*/ 876300 h 3714750"/>
              <a:gd name="connsiteX46" fmla="*/ 5810250 w 5962679"/>
              <a:gd name="connsiteY46" fmla="*/ 781050 h 3714750"/>
              <a:gd name="connsiteX47" fmla="*/ 5829300 w 5962679"/>
              <a:gd name="connsiteY47" fmla="*/ 628650 h 3714750"/>
              <a:gd name="connsiteX48" fmla="*/ 5848350 w 5962679"/>
              <a:gd name="connsiteY48" fmla="*/ 571500 h 3714750"/>
              <a:gd name="connsiteX49" fmla="*/ 5867400 w 5962679"/>
              <a:gd name="connsiteY49" fmla="*/ 457200 h 3714750"/>
              <a:gd name="connsiteX50" fmla="*/ 5886450 w 5962679"/>
              <a:gd name="connsiteY50" fmla="*/ 400050 h 3714750"/>
              <a:gd name="connsiteX51" fmla="*/ 5905500 w 5962679"/>
              <a:gd name="connsiteY51" fmla="*/ 285750 h 3714750"/>
              <a:gd name="connsiteX52" fmla="*/ 5924550 w 5962679"/>
              <a:gd name="connsiteY52" fmla="*/ 228600 h 3714750"/>
              <a:gd name="connsiteX53" fmla="*/ 5962650 w 5962679"/>
              <a:gd name="connsiteY53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62679" h="3714750">
                <a:moveTo>
                  <a:pt x="0" y="3714750"/>
                </a:moveTo>
                <a:lnTo>
                  <a:pt x="2228850" y="3695700"/>
                </a:lnTo>
                <a:cubicBezTo>
                  <a:pt x="2248928" y="3695365"/>
                  <a:pt x="2266519" y="3681520"/>
                  <a:pt x="2286000" y="3676650"/>
                </a:cubicBezTo>
                <a:cubicBezTo>
                  <a:pt x="2317412" y="3668797"/>
                  <a:pt x="2349642" y="3664624"/>
                  <a:pt x="2381250" y="3657600"/>
                </a:cubicBezTo>
                <a:cubicBezTo>
                  <a:pt x="2406808" y="3651920"/>
                  <a:pt x="2431892" y="3644230"/>
                  <a:pt x="2457450" y="3638550"/>
                </a:cubicBezTo>
                <a:cubicBezTo>
                  <a:pt x="2578758" y="3611593"/>
                  <a:pt x="2574377" y="3617091"/>
                  <a:pt x="2724150" y="3600450"/>
                </a:cubicBezTo>
                <a:cubicBezTo>
                  <a:pt x="2845831" y="3559890"/>
                  <a:pt x="2707850" y="3602582"/>
                  <a:pt x="2895600" y="3562350"/>
                </a:cubicBezTo>
                <a:cubicBezTo>
                  <a:pt x="2946801" y="3551378"/>
                  <a:pt x="2996653" y="3534519"/>
                  <a:pt x="3048000" y="3524250"/>
                </a:cubicBezTo>
                <a:cubicBezTo>
                  <a:pt x="3111500" y="3511550"/>
                  <a:pt x="3174624" y="3496796"/>
                  <a:pt x="3238500" y="3486150"/>
                </a:cubicBezTo>
                <a:cubicBezTo>
                  <a:pt x="3276600" y="3479800"/>
                  <a:pt x="3315094" y="3475479"/>
                  <a:pt x="3352800" y="3467100"/>
                </a:cubicBezTo>
                <a:cubicBezTo>
                  <a:pt x="3372402" y="3462744"/>
                  <a:pt x="3390469" y="3452920"/>
                  <a:pt x="3409950" y="3448050"/>
                </a:cubicBezTo>
                <a:cubicBezTo>
                  <a:pt x="3567083" y="3408767"/>
                  <a:pt x="3444509" y="3449062"/>
                  <a:pt x="3581400" y="3409950"/>
                </a:cubicBezTo>
                <a:cubicBezTo>
                  <a:pt x="3600708" y="3404433"/>
                  <a:pt x="3620589" y="3399880"/>
                  <a:pt x="3638550" y="3390900"/>
                </a:cubicBezTo>
                <a:cubicBezTo>
                  <a:pt x="3659028" y="3380661"/>
                  <a:pt x="3675222" y="3363039"/>
                  <a:pt x="3695700" y="3352800"/>
                </a:cubicBezTo>
                <a:cubicBezTo>
                  <a:pt x="3713661" y="3343820"/>
                  <a:pt x="3735297" y="3343502"/>
                  <a:pt x="3752850" y="3333750"/>
                </a:cubicBezTo>
                <a:lnTo>
                  <a:pt x="3924300" y="3219450"/>
                </a:lnTo>
                <a:lnTo>
                  <a:pt x="3981450" y="3181350"/>
                </a:lnTo>
                <a:lnTo>
                  <a:pt x="4038600" y="3143250"/>
                </a:lnTo>
                <a:cubicBezTo>
                  <a:pt x="4051300" y="3124200"/>
                  <a:pt x="4060511" y="3102289"/>
                  <a:pt x="4076700" y="3086100"/>
                </a:cubicBezTo>
                <a:cubicBezTo>
                  <a:pt x="4092889" y="3069911"/>
                  <a:pt x="4119547" y="3065878"/>
                  <a:pt x="4133850" y="3048000"/>
                </a:cubicBezTo>
                <a:cubicBezTo>
                  <a:pt x="4146394" y="3032320"/>
                  <a:pt x="4141761" y="3007558"/>
                  <a:pt x="4152900" y="2990850"/>
                </a:cubicBezTo>
                <a:cubicBezTo>
                  <a:pt x="4167844" y="2968434"/>
                  <a:pt x="4192803" y="2954396"/>
                  <a:pt x="4210050" y="2933700"/>
                </a:cubicBezTo>
                <a:cubicBezTo>
                  <a:pt x="4224707" y="2916111"/>
                  <a:pt x="4230272" y="2890853"/>
                  <a:pt x="4248150" y="2876550"/>
                </a:cubicBezTo>
                <a:cubicBezTo>
                  <a:pt x="4263830" y="2864006"/>
                  <a:pt x="4287747" y="2867252"/>
                  <a:pt x="4305300" y="2857500"/>
                </a:cubicBezTo>
                <a:cubicBezTo>
                  <a:pt x="4490870" y="2754406"/>
                  <a:pt x="4346882" y="2799479"/>
                  <a:pt x="4495800" y="2762250"/>
                </a:cubicBezTo>
                <a:cubicBezTo>
                  <a:pt x="4514850" y="2749550"/>
                  <a:pt x="4532472" y="2734389"/>
                  <a:pt x="4552950" y="2724150"/>
                </a:cubicBezTo>
                <a:cubicBezTo>
                  <a:pt x="4570911" y="2715170"/>
                  <a:pt x="4592547" y="2714852"/>
                  <a:pt x="4610100" y="2705100"/>
                </a:cubicBezTo>
                <a:lnTo>
                  <a:pt x="4781550" y="2590800"/>
                </a:lnTo>
                <a:lnTo>
                  <a:pt x="4838700" y="2552700"/>
                </a:lnTo>
                <a:cubicBezTo>
                  <a:pt x="4857750" y="2540000"/>
                  <a:pt x="4879661" y="2530789"/>
                  <a:pt x="4895850" y="2514600"/>
                </a:cubicBezTo>
                <a:cubicBezTo>
                  <a:pt x="4969189" y="2441261"/>
                  <a:pt x="4930584" y="2472394"/>
                  <a:pt x="5010150" y="2419350"/>
                </a:cubicBezTo>
                <a:lnTo>
                  <a:pt x="5162550" y="2190750"/>
                </a:lnTo>
                <a:lnTo>
                  <a:pt x="5200650" y="2133600"/>
                </a:lnTo>
                <a:cubicBezTo>
                  <a:pt x="5213350" y="2114550"/>
                  <a:pt x="5228511" y="2096928"/>
                  <a:pt x="5238750" y="2076450"/>
                </a:cubicBezTo>
                <a:cubicBezTo>
                  <a:pt x="5262041" y="2029869"/>
                  <a:pt x="5281292" y="1983489"/>
                  <a:pt x="5314950" y="1943100"/>
                </a:cubicBezTo>
                <a:cubicBezTo>
                  <a:pt x="5367614" y="1879903"/>
                  <a:pt x="5374727" y="1899746"/>
                  <a:pt x="5410200" y="1828800"/>
                </a:cubicBezTo>
                <a:cubicBezTo>
                  <a:pt x="5419180" y="1810839"/>
                  <a:pt x="5420270" y="1789611"/>
                  <a:pt x="5429250" y="1771650"/>
                </a:cubicBezTo>
                <a:cubicBezTo>
                  <a:pt x="5439489" y="1751172"/>
                  <a:pt x="5455991" y="1734379"/>
                  <a:pt x="5467350" y="1714500"/>
                </a:cubicBezTo>
                <a:cubicBezTo>
                  <a:pt x="5481439" y="1689844"/>
                  <a:pt x="5490839" y="1662651"/>
                  <a:pt x="5505450" y="1638300"/>
                </a:cubicBezTo>
                <a:cubicBezTo>
                  <a:pt x="5529009" y="1599035"/>
                  <a:pt x="5567170" y="1567441"/>
                  <a:pt x="5581650" y="1524000"/>
                </a:cubicBezTo>
                <a:cubicBezTo>
                  <a:pt x="5588000" y="1504950"/>
                  <a:pt x="5591720" y="1484811"/>
                  <a:pt x="5600700" y="1466850"/>
                </a:cubicBezTo>
                <a:cubicBezTo>
                  <a:pt x="5610939" y="1446372"/>
                  <a:pt x="5629501" y="1430622"/>
                  <a:pt x="5638800" y="1409700"/>
                </a:cubicBezTo>
                <a:lnTo>
                  <a:pt x="5695950" y="1238250"/>
                </a:lnTo>
                <a:lnTo>
                  <a:pt x="5734050" y="1123950"/>
                </a:lnTo>
                <a:cubicBezTo>
                  <a:pt x="5740400" y="1104900"/>
                  <a:pt x="5749162" y="1086491"/>
                  <a:pt x="5753100" y="1066800"/>
                </a:cubicBezTo>
                <a:lnTo>
                  <a:pt x="5791200" y="876300"/>
                </a:lnTo>
                <a:cubicBezTo>
                  <a:pt x="5797550" y="844550"/>
                  <a:pt x="5806234" y="813179"/>
                  <a:pt x="5810250" y="781050"/>
                </a:cubicBezTo>
                <a:cubicBezTo>
                  <a:pt x="5816600" y="730250"/>
                  <a:pt x="5820142" y="679020"/>
                  <a:pt x="5829300" y="628650"/>
                </a:cubicBezTo>
                <a:cubicBezTo>
                  <a:pt x="5832892" y="608893"/>
                  <a:pt x="5843994" y="591102"/>
                  <a:pt x="5848350" y="571500"/>
                </a:cubicBezTo>
                <a:cubicBezTo>
                  <a:pt x="5856729" y="533794"/>
                  <a:pt x="5859021" y="494906"/>
                  <a:pt x="5867400" y="457200"/>
                </a:cubicBezTo>
                <a:cubicBezTo>
                  <a:pt x="5871756" y="437598"/>
                  <a:pt x="5882094" y="419652"/>
                  <a:pt x="5886450" y="400050"/>
                </a:cubicBezTo>
                <a:cubicBezTo>
                  <a:pt x="5894829" y="362344"/>
                  <a:pt x="5897121" y="323456"/>
                  <a:pt x="5905500" y="285750"/>
                </a:cubicBezTo>
                <a:cubicBezTo>
                  <a:pt x="5909856" y="266148"/>
                  <a:pt x="5920035" y="248166"/>
                  <a:pt x="5924550" y="228600"/>
                </a:cubicBezTo>
                <a:cubicBezTo>
                  <a:pt x="5965141" y="52707"/>
                  <a:pt x="5962650" y="97551"/>
                  <a:pt x="5962650" y="0"/>
                </a:cubicBezTo>
              </a:path>
            </a:pathLst>
          </a:custGeom>
          <a:noFill/>
          <a:ln w="47625">
            <a:solidFill>
              <a:srgbClr val="3F3F3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21219" y="1428750"/>
            <a:ext cx="476250" cy="781050"/>
            <a:chOff x="9521219" y="1428750"/>
            <a:chExt cx="476250" cy="781050"/>
          </a:xfrm>
        </p:grpSpPr>
        <p:sp>
          <p:nvSpPr>
            <p:cNvPr id="21" name="矩形 20"/>
            <p:cNvSpPr/>
            <p:nvPr/>
          </p:nvSpPr>
          <p:spPr>
            <a:xfrm>
              <a:off x="9521219" y="1428750"/>
              <a:ext cx="45719" cy="7810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9502169" y="1447800"/>
              <a:ext cx="514350" cy="47625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7250" y="2890140"/>
            <a:ext cx="2419350" cy="1971655"/>
            <a:chOff x="857250" y="2890140"/>
            <a:chExt cx="2419350" cy="1971655"/>
          </a:xfrm>
        </p:grpSpPr>
        <p:sp>
          <p:nvSpPr>
            <p:cNvPr id="27" name="线形标注 1 26"/>
            <p:cNvSpPr/>
            <p:nvPr/>
          </p:nvSpPr>
          <p:spPr>
            <a:xfrm flipH="1">
              <a:off x="857250" y="343852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67429"/>
                <a:gd name="adj4" fmla="val -26317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5464" y="289014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5464" y="353835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76387" y="1905000"/>
            <a:ext cx="2419350" cy="1971655"/>
            <a:chOff x="3676387" y="1905000"/>
            <a:chExt cx="2419350" cy="1971655"/>
          </a:xfrm>
        </p:grpSpPr>
        <p:sp>
          <p:nvSpPr>
            <p:cNvPr id="48" name="线形标注 1 47"/>
            <p:cNvSpPr/>
            <p:nvPr/>
          </p:nvSpPr>
          <p:spPr>
            <a:xfrm flipH="1">
              <a:off x="3676387" y="245338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95537"/>
                <a:gd name="adj4" fmla="val -3891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64601" y="190500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64601" y="255321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59650" y="785822"/>
            <a:ext cx="2419350" cy="1971655"/>
            <a:chOff x="6459650" y="785822"/>
            <a:chExt cx="2419350" cy="1971655"/>
          </a:xfrm>
        </p:grpSpPr>
        <p:sp>
          <p:nvSpPr>
            <p:cNvPr id="55" name="线形标注 1 54"/>
            <p:cNvSpPr/>
            <p:nvPr/>
          </p:nvSpPr>
          <p:spPr>
            <a:xfrm flipH="1">
              <a:off x="6459650" y="1334207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99167"/>
                <a:gd name="adj4" fmla="val -2080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547864" y="785822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500806" y="1434038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矩形 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Picture"/>
  <p:tag name="MH_ORDER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Other"/>
  <p:tag name="MH_ORDER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4401"/>
  <p:tag name="MH_LIBRARY" val="GRAPHIC"/>
  <p:tag name="MH_TYPE" val="Other"/>
  <p:tag name="MH_ORDER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Other"/>
  <p:tag name="MH_ORDER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Other"/>
  <p:tag name="MH_ORDER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42533"/>
  <p:tag name="MH_LIBRARY" val="GRAPHIC"/>
  <p:tag name="MH_TYPE" val="Picture"/>
  <p:tag name="MH_ORDER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1347"/>
  <p:tag name="MH_LIBRARY" val="GRAPHIC"/>
  <p:tag name="MH_TYPE" val="SubTitle"/>
  <p:tag name="MH_ORDER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Text"/>
  <p:tag name="MH_ORDER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5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6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94555"/>
  <p:tag name="MH_LIBRARY" val="GRAPHIC"/>
  <p:tag name="MH_TYPE" val="Other"/>
  <p:tag name="MH_ORDER" val="1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6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Other"/>
  <p:tag name="MH_ORDER" val="7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3904"/>
  <p:tag name="MH_LIBRARY" val="GRAPHIC"/>
  <p:tag name="MH_TYPE" val="SubTitle"/>
  <p:tag name="MH_ORDER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141"/>
  <p:tag name="MH_LIBRARY" val="GRAPHIC"/>
  <p:tag name="MH_TYPE" val="Other"/>
  <p:tag name="MH_ORDER" val="5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55347"/>
  <p:tag name="MH_LIBRARY" val="GRAPHIC"/>
  <p:tag name="MH_TYPE" val="Other"/>
  <p:tag name="MH_ORDER" val="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2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4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4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5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3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7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8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SubTitle"/>
  <p:tag name="MH_ORDER" val="4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9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2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Other"/>
  <p:tag name="MH_ORDER" val="13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22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822"/>
  <p:tag name="MH_LIBRARY" val="GRAPHIC"/>
  <p:tag name="MH_TYPE" val="Other"/>
  <p:tag name="MH_ORDER" val="1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4316"/>
  <p:tag name="MH_LIBRARY" val="GRAPHIC"/>
  <p:tag name="MH_TYPE" val="Text"/>
  <p:tag name="MH_ORDER" val="4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7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9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0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2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3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6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7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8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19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5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6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7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8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29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3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Other"/>
  <p:tag name="MH_ORDER" val="4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Text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75436"/>
  <p:tag name="MH_LIBRARY" val="GRAPHIC"/>
  <p:tag name="MH_TYPE" val="SubTitle"/>
  <p:tag name="MH_ORDER" val="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3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4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SubTitle"/>
  <p:tag name="MH_ORDER" val="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11900"/>
  <p:tag name="MH_LIBRARY" val="GRAPHIC"/>
  <p:tag name="MH_TYPE" val="Other"/>
  <p:tag name="MH_ORDER" val="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1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3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Text"/>
  <p:tag name="MH_ORDER" val="3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SubTitle"/>
  <p:tag name="MH_ORDER" val="1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5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9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7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41930"/>
  <p:tag name="MH_LIBRARY" val="GRAPHIC"/>
  <p:tag name="MH_TYPE" val="Other"/>
  <p:tag name="MH_ORDER" val="6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1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1559"/>
  <p:tag name="MH_LIBRARY" val="GRAPHIC"/>
  <p:tag name="MH_TYPE" val="Picture"/>
  <p:tag name="MH_ORDER" val="3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4804"/>
  <p:tag name="MH_LIBRARY" val="GRAPHIC"/>
  <p:tag name="MH_ORDER" val="Rectangle 1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8164804"/>
  <p:tag name="MH_LIBRARY" val="GRAPHIC"/>
  <p:tag name="MH_ORDER" val="Rectangle 1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6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7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4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7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19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Other"/>
  <p:tag name="MH_ORDER" val="2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20312"/>
  <p:tag name="MH_LIBRARY" val="GRAPHIC"/>
  <p:tag name="MH_TYPE" val="SubTitle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SubTitle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Text"/>
  <p:tag name="MH_ORDER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5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文本框 19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7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28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Desc"/>
  <p:tag name="MH_ORDER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1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7160316"/>
  <p:tag name="MH_LIBRARY" val="GRAPHIC"/>
  <p:tag name="MH_TYPE" val="Other"/>
  <p:tag name="MH_ORDER" val="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959"/>
  <p:tag name="MH_LIBRARY" val="GRAPHIC"/>
  <p:tag name="MH_ORDER" val="椭圆 1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4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8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7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6162906"/>
  <p:tag name="MH_LIBRARY" val="GRAPHIC"/>
  <p:tag name="MH_TYPE" val="Other"/>
  <p:tag name="MH_ORDER" val="5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1527"/>
  <p:tag name="MH_LIBRARY" val="GRAPHIC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15173613"/>
  <p:tag name="MH_LIBRARY" val="GRAPHIC"/>
  <p:tag name="MH_ORDER" val="矩形 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4470</Words>
  <Application>Microsoft Office PowerPoint</Application>
  <PresentationFormat>宽屏</PresentationFormat>
  <Paragraphs>478</Paragraphs>
  <Slides>41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61" baseType="lpstr">
      <vt:lpstr>Gill Sans</vt:lpstr>
      <vt:lpstr>Meiryo</vt:lpstr>
      <vt:lpstr>方正正黑简体</vt:lpstr>
      <vt:lpstr>华文细黑</vt:lpstr>
      <vt:lpstr>华文中宋</vt:lpstr>
      <vt:lpstr>宋体</vt:lpstr>
      <vt:lpstr>微软雅黑</vt:lpstr>
      <vt:lpstr>Arial</vt:lpstr>
      <vt:lpstr>Bebas Neue</vt:lpstr>
      <vt:lpstr>Calibri</vt:lpstr>
      <vt:lpstr>Calibri Light</vt:lpstr>
      <vt:lpstr>Impact</vt:lpstr>
      <vt:lpstr>Impact MT Std</vt:lpstr>
      <vt:lpstr>Lato Light</vt:lpstr>
      <vt:lpstr>Lato Regular</vt:lpstr>
      <vt:lpstr>Open Sans</vt:lpstr>
      <vt:lpstr>Segoe UI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优品PPT</cp:lastModifiedBy>
  <cp:revision>144</cp:revision>
  <dcterms:created xsi:type="dcterms:W3CDTF">2016-05-15T05:33:00Z</dcterms:created>
  <dcterms:modified xsi:type="dcterms:W3CDTF">2018-06-04T10:55:30Z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