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39BF9-CBB5-4E1F-8E0D-41B34D1B0673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B2FAB-BE19-484A-9D7C-B67173339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820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32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429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302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000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66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69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982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968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525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846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939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13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792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11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92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58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502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476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45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21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69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209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64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9DF5C-024A-4089-A002-78392FEF6931}" type="datetimeFigureOut">
              <a:rPr lang="zh-CN" altLang="en-US" smtClean="0"/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090DA-5684-49B6-AF85-49BBCB562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51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16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>
          <a:xfrm>
            <a:off x="860073" y="534811"/>
            <a:ext cx="1066800" cy="1073960"/>
          </a:xfrm>
          <a:custGeom>
            <a:avLst/>
            <a:gdLst/>
            <a:ahLst/>
            <a:cxnLst/>
            <a:rect l="l" t="t" r="r" b="b"/>
            <a:pathLst>
              <a:path w="858479" h="864096">
                <a:moveTo>
                  <a:pt x="0" y="487767"/>
                </a:moveTo>
                <a:lnTo>
                  <a:pt x="548857" y="487767"/>
                </a:lnTo>
                <a:lnTo>
                  <a:pt x="224697" y="811927"/>
                </a:lnTo>
                <a:cubicBezTo>
                  <a:pt x="102943" y="749414"/>
                  <a:pt x="16272" y="629443"/>
                  <a:pt x="0" y="487767"/>
                </a:cubicBezTo>
                <a:close/>
                <a:moveTo>
                  <a:pt x="224697" y="52169"/>
                </a:moveTo>
                <a:lnTo>
                  <a:pt x="548858" y="376329"/>
                </a:lnTo>
                <a:lnTo>
                  <a:pt x="0" y="376329"/>
                </a:lnTo>
                <a:cubicBezTo>
                  <a:pt x="16273" y="234653"/>
                  <a:pt x="102944" y="114682"/>
                  <a:pt x="224697" y="52169"/>
                </a:cubicBezTo>
                <a:close/>
                <a:moveTo>
                  <a:pt x="426431" y="0"/>
                </a:moveTo>
                <a:cubicBezTo>
                  <a:pt x="665045" y="0"/>
                  <a:pt x="858479" y="193434"/>
                  <a:pt x="858479" y="432048"/>
                </a:cubicBezTo>
                <a:cubicBezTo>
                  <a:pt x="858479" y="670662"/>
                  <a:pt x="665045" y="864096"/>
                  <a:pt x="426431" y="864096"/>
                </a:cubicBezTo>
                <a:cubicBezTo>
                  <a:pt x="396484" y="864096"/>
                  <a:pt x="367249" y="861049"/>
                  <a:pt x="339025" y="855215"/>
                </a:cubicBezTo>
                <a:lnTo>
                  <a:pt x="706473" y="487767"/>
                </a:lnTo>
                <a:lnTo>
                  <a:pt x="762192" y="432048"/>
                </a:lnTo>
                <a:lnTo>
                  <a:pt x="706473" y="376329"/>
                </a:lnTo>
                <a:lnTo>
                  <a:pt x="339026" y="8881"/>
                </a:lnTo>
                <a:cubicBezTo>
                  <a:pt x="367249" y="3047"/>
                  <a:pt x="396484" y="0"/>
                  <a:pt x="4264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/>
          <p:nvPr/>
        </p:nvSpPr>
        <p:spPr>
          <a:xfrm>
            <a:off x="3179233" y="905933"/>
            <a:ext cx="1905000" cy="393700"/>
          </a:xfrm>
          <a:custGeom>
            <a:avLst/>
            <a:gdLst>
              <a:gd name="connsiteX0" fmla="*/ 195829 w 1908289"/>
              <a:gd name="connsiteY0" fmla="*/ 39243 h 395843"/>
              <a:gd name="connsiteX1" fmla="*/ 354508 w 1908289"/>
              <a:gd name="connsiteY1" fmla="*/ 39243 h 395843"/>
              <a:gd name="connsiteX2" fmla="*/ 513186 w 1908289"/>
              <a:gd name="connsiteY2" fmla="*/ 197922 h 395843"/>
              <a:gd name="connsiteX3" fmla="*/ 354508 w 1908289"/>
              <a:gd name="connsiteY3" fmla="*/ 356600 h 395843"/>
              <a:gd name="connsiteX4" fmla="*/ 195829 w 1908289"/>
              <a:gd name="connsiteY4" fmla="*/ 356600 h 395843"/>
              <a:gd name="connsiteX5" fmla="*/ 354508 w 1908289"/>
              <a:gd name="connsiteY5" fmla="*/ 197922 h 395843"/>
              <a:gd name="connsiteX6" fmla="*/ 0 w 1908289"/>
              <a:gd name="connsiteY6" fmla="*/ 39243 h 395843"/>
              <a:gd name="connsiteX7" fmla="*/ 158679 w 1908289"/>
              <a:gd name="connsiteY7" fmla="*/ 39243 h 395843"/>
              <a:gd name="connsiteX8" fmla="*/ 317357 w 1908289"/>
              <a:gd name="connsiteY8" fmla="*/ 197922 h 395843"/>
              <a:gd name="connsiteX9" fmla="*/ 158679 w 1908289"/>
              <a:gd name="connsiteY9" fmla="*/ 356600 h 395843"/>
              <a:gd name="connsiteX10" fmla="*/ 0 w 1908289"/>
              <a:gd name="connsiteY10" fmla="*/ 356600 h 395843"/>
              <a:gd name="connsiteX11" fmla="*/ 158679 w 1908289"/>
              <a:gd name="connsiteY11" fmla="*/ 197922 h 395843"/>
              <a:gd name="connsiteX12" fmla="*/ 1407432 w 1908289"/>
              <a:gd name="connsiteY12" fmla="*/ 0 h 395843"/>
              <a:gd name="connsiteX13" fmla="*/ 1908289 w 1908289"/>
              <a:gd name="connsiteY13" fmla="*/ 197923 h 395843"/>
              <a:gd name="connsiteX14" fmla="*/ 1407432 w 1908289"/>
              <a:gd name="connsiteY14" fmla="*/ 395843 h 395843"/>
              <a:gd name="connsiteX15" fmla="*/ 1407432 w 1908289"/>
              <a:gd name="connsiteY15" fmla="*/ 392690 h 395843"/>
              <a:gd name="connsiteX16" fmla="*/ 1527528 w 1908289"/>
              <a:gd name="connsiteY16" fmla="*/ 252453 h 395843"/>
              <a:gd name="connsiteX17" fmla="*/ 654484 w 1908289"/>
              <a:gd name="connsiteY17" fmla="*/ 252453 h 395843"/>
              <a:gd name="connsiteX18" fmla="*/ 550337 w 1908289"/>
              <a:gd name="connsiteY18" fmla="*/ 356600 h 395843"/>
              <a:gd name="connsiteX19" fmla="*/ 391657 w 1908289"/>
              <a:gd name="connsiteY19" fmla="*/ 356600 h 395843"/>
              <a:gd name="connsiteX20" fmla="*/ 550337 w 1908289"/>
              <a:gd name="connsiteY20" fmla="*/ 197922 h 395843"/>
              <a:gd name="connsiteX21" fmla="*/ 391657 w 1908289"/>
              <a:gd name="connsiteY21" fmla="*/ 39243 h 395843"/>
              <a:gd name="connsiteX22" fmla="*/ 550337 w 1908289"/>
              <a:gd name="connsiteY22" fmla="*/ 39243 h 395843"/>
              <a:gd name="connsiteX23" fmla="*/ 654488 w 1908289"/>
              <a:gd name="connsiteY23" fmla="*/ 143394 h 395843"/>
              <a:gd name="connsiteX24" fmla="*/ 1527528 w 1908289"/>
              <a:gd name="connsiteY24" fmla="*/ 143394 h 395843"/>
              <a:gd name="connsiteX25" fmla="*/ 1407432 w 1908289"/>
              <a:gd name="connsiteY25" fmla="*/ 3154 h 39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08289" h="395843">
                <a:moveTo>
                  <a:pt x="195829" y="39243"/>
                </a:moveTo>
                <a:lnTo>
                  <a:pt x="354508" y="39243"/>
                </a:lnTo>
                <a:lnTo>
                  <a:pt x="513186" y="197922"/>
                </a:lnTo>
                <a:lnTo>
                  <a:pt x="354508" y="356600"/>
                </a:lnTo>
                <a:lnTo>
                  <a:pt x="195829" y="356600"/>
                </a:lnTo>
                <a:lnTo>
                  <a:pt x="354508" y="197922"/>
                </a:lnTo>
                <a:close/>
                <a:moveTo>
                  <a:pt x="0" y="39243"/>
                </a:moveTo>
                <a:lnTo>
                  <a:pt x="158679" y="39243"/>
                </a:lnTo>
                <a:lnTo>
                  <a:pt x="317357" y="197922"/>
                </a:lnTo>
                <a:lnTo>
                  <a:pt x="158679" y="356600"/>
                </a:lnTo>
                <a:lnTo>
                  <a:pt x="0" y="356600"/>
                </a:lnTo>
                <a:lnTo>
                  <a:pt x="158679" y="197922"/>
                </a:lnTo>
                <a:close/>
                <a:moveTo>
                  <a:pt x="1407432" y="0"/>
                </a:moveTo>
                <a:lnTo>
                  <a:pt x="1908289" y="197923"/>
                </a:lnTo>
                <a:lnTo>
                  <a:pt x="1407432" y="395843"/>
                </a:lnTo>
                <a:lnTo>
                  <a:pt x="1407432" y="392690"/>
                </a:lnTo>
                <a:lnTo>
                  <a:pt x="1527528" y="252453"/>
                </a:lnTo>
                <a:lnTo>
                  <a:pt x="654484" y="252453"/>
                </a:lnTo>
                <a:lnTo>
                  <a:pt x="550337" y="356600"/>
                </a:lnTo>
                <a:lnTo>
                  <a:pt x="391657" y="356600"/>
                </a:lnTo>
                <a:lnTo>
                  <a:pt x="550337" y="197922"/>
                </a:lnTo>
                <a:lnTo>
                  <a:pt x="391657" y="39243"/>
                </a:lnTo>
                <a:lnTo>
                  <a:pt x="550337" y="39243"/>
                </a:lnTo>
                <a:lnTo>
                  <a:pt x="654488" y="143394"/>
                </a:lnTo>
                <a:lnTo>
                  <a:pt x="1527528" y="143394"/>
                </a:lnTo>
                <a:lnTo>
                  <a:pt x="1407432" y="31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6336594" y="764469"/>
            <a:ext cx="1550811" cy="697865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/>
          <p:nvPr/>
        </p:nvSpPr>
        <p:spPr>
          <a:xfrm>
            <a:off x="9590428" y="764469"/>
            <a:ext cx="1562100" cy="747205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>
            <a:off x="965117" y="2499078"/>
            <a:ext cx="694350" cy="1514945"/>
          </a:xfrm>
          <a:custGeom>
            <a:avLst/>
            <a:gdLst>
              <a:gd name="connsiteX0" fmla="*/ 718616 w 1876425"/>
              <a:gd name="connsiteY0" fmla="*/ 0 h 4095750"/>
              <a:gd name="connsiteX1" fmla="*/ 1474480 w 1876425"/>
              <a:gd name="connsiteY1" fmla="*/ 0 h 4095750"/>
              <a:gd name="connsiteX2" fmla="*/ 695325 w 1876425"/>
              <a:gd name="connsiteY2" fmla="*/ 1771650 h 4095750"/>
              <a:gd name="connsiteX3" fmla="*/ 1876425 w 1876425"/>
              <a:gd name="connsiteY3" fmla="*/ 1181100 h 4095750"/>
              <a:gd name="connsiteX4" fmla="*/ 1247775 w 1876425"/>
              <a:gd name="connsiteY4" fmla="*/ 3400425 h 4095750"/>
              <a:gd name="connsiteX5" fmla="*/ 1600200 w 1876425"/>
              <a:gd name="connsiteY5" fmla="*/ 3248025 h 4095750"/>
              <a:gd name="connsiteX6" fmla="*/ 952500 w 1876425"/>
              <a:gd name="connsiteY6" fmla="*/ 4095750 h 4095750"/>
              <a:gd name="connsiteX7" fmla="*/ 752475 w 1876425"/>
              <a:gd name="connsiteY7" fmla="*/ 3095625 h 4095750"/>
              <a:gd name="connsiteX8" fmla="*/ 990600 w 1876425"/>
              <a:gd name="connsiteY8" fmla="*/ 3371850 h 4095750"/>
              <a:gd name="connsiteX9" fmla="*/ 1209675 w 1876425"/>
              <a:gd name="connsiteY9" fmla="*/ 1962150 h 4095750"/>
              <a:gd name="connsiteX10" fmla="*/ 0 w 1876425"/>
              <a:gd name="connsiteY10" fmla="*/ 259080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6425" h="4095750">
                <a:moveTo>
                  <a:pt x="718616" y="0"/>
                </a:moveTo>
                <a:lnTo>
                  <a:pt x="1474480" y="0"/>
                </a:lnTo>
                <a:lnTo>
                  <a:pt x="695325" y="1771650"/>
                </a:lnTo>
                <a:lnTo>
                  <a:pt x="1876425" y="1181100"/>
                </a:lnTo>
                <a:lnTo>
                  <a:pt x="1247775" y="3400425"/>
                </a:lnTo>
                <a:lnTo>
                  <a:pt x="1600200" y="3248025"/>
                </a:lnTo>
                <a:lnTo>
                  <a:pt x="952500" y="4095750"/>
                </a:lnTo>
                <a:lnTo>
                  <a:pt x="752475" y="3095625"/>
                </a:lnTo>
                <a:lnTo>
                  <a:pt x="990600" y="3371850"/>
                </a:lnTo>
                <a:lnTo>
                  <a:pt x="1209675" y="1962150"/>
                </a:lnTo>
                <a:lnTo>
                  <a:pt x="0" y="259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3551767" y="2717273"/>
            <a:ext cx="1203942" cy="985226"/>
          </a:xfrm>
          <a:custGeom>
            <a:avLst/>
            <a:gdLst>
              <a:gd name="T0" fmla="*/ 0 w 480"/>
              <a:gd name="T1" fmla="*/ 0 h 468"/>
              <a:gd name="T2" fmla="*/ 48 w 480"/>
              <a:gd name="T3" fmla="*/ 0 h 468"/>
              <a:gd name="T4" fmla="*/ 48 w 480"/>
              <a:gd name="T5" fmla="*/ 281 h 468"/>
              <a:gd name="T6" fmla="*/ 360 w 480"/>
              <a:gd name="T7" fmla="*/ 281 h 468"/>
              <a:gd name="T8" fmla="*/ 360 w 480"/>
              <a:gd name="T9" fmla="*/ 156 h 468"/>
              <a:gd name="T10" fmla="*/ 480 w 480"/>
              <a:gd name="T11" fmla="*/ 312 h 468"/>
              <a:gd name="T12" fmla="*/ 360 w 480"/>
              <a:gd name="T13" fmla="*/ 468 h 468"/>
              <a:gd name="T14" fmla="*/ 360 w 480"/>
              <a:gd name="T15" fmla="*/ 343 h 468"/>
              <a:gd name="T16" fmla="*/ 0 w 480"/>
              <a:gd name="T17" fmla="*/ 343 h 468"/>
              <a:gd name="T18" fmla="*/ 0 w 480"/>
              <a:gd name="T19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68">
                <a:moveTo>
                  <a:pt x="0" y="0"/>
                </a:moveTo>
                <a:lnTo>
                  <a:pt x="48" y="0"/>
                </a:lnTo>
                <a:lnTo>
                  <a:pt x="48" y="281"/>
                </a:lnTo>
                <a:lnTo>
                  <a:pt x="360" y="281"/>
                </a:lnTo>
                <a:lnTo>
                  <a:pt x="360" y="156"/>
                </a:lnTo>
                <a:lnTo>
                  <a:pt x="480" y="312"/>
                </a:lnTo>
                <a:lnTo>
                  <a:pt x="360" y="468"/>
                </a:lnTo>
                <a:lnTo>
                  <a:pt x="360" y="343"/>
                </a:lnTo>
                <a:lnTo>
                  <a:pt x="0" y="3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6464191" y="2807583"/>
            <a:ext cx="1312539" cy="669395"/>
          </a:xfrm>
          <a:custGeom>
            <a:avLst/>
            <a:gdLst>
              <a:gd name="T0" fmla="*/ 941 w 1360"/>
              <a:gd name="T1" fmla="*/ 0 h 1360"/>
              <a:gd name="T2" fmla="*/ 1360 w 1360"/>
              <a:gd name="T3" fmla="*/ 680 h 1360"/>
              <a:gd name="T4" fmla="*/ 941 w 1360"/>
              <a:gd name="T5" fmla="*/ 1360 h 1360"/>
              <a:gd name="T6" fmla="*/ 941 w 1360"/>
              <a:gd name="T7" fmla="*/ 1360 h 1360"/>
              <a:gd name="T8" fmla="*/ 941 w 1360"/>
              <a:gd name="T9" fmla="*/ 1105 h 1360"/>
              <a:gd name="T10" fmla="*/ 0 w 1360"/>
              <a:gd name="T11" fmla="*/ 1105 h 1360"/>
              <a:gd name="T12" fmla="*/ 261 w 1360"/>
              <a:gd name="T13" fmla="*/ 680 h 1360"/>
              <a:gd name="T14" fmla="*/ 0 w 1360"/>
              <a:gd name="T15" fmla="*/ 255 h 1360"/>
              <a:gd name="T16" fmla="*/ 941 w 1360"/>
              <a:gd name="T17" fmla="*/ 255 h 1360"/>
              <a:gd name="T18" fmla="*/ 941 w 1360"/>
              <a:gd name="T19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0" h="1360">
                <a:moveTo>
                  <a:pt x="941" y="0"/>
                </a:moveTo>
                <a:lnTo>
                  <a:pt x="1360" y="680"/>
                </a:lnTo>
                <a:lnTo>
                  <a:pt x="941" y="1360"/>
                </a:lnTo>
                <a:lnTo>
                  <a:pt x="941" y="1360"/>
                </a:lnTo>
                <a:lnTo>
                  <a:pt x="941" y="1105"/>
                </a:lnTo>
                <a:lnTo>
                  <a:pt x="0" y="1105"/>
                </a:lnTo>
                <a:lnTo>
                  <a:pt x="261" y="680"/>
                </a:lnTo>
                <a:lnTo>
                  <a:pt x="0" y="255"/>
                </a:lnTo>
                <a:lnTo>
                  <a:pt x="941" y="255"/>
                </a:lnTo>
                <a:lnTo>
                  <a:pt x="9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9485213" y="2717655"/>
            <a:ext cx="1708855" cy="905693"/>
          </a:xfrm>
          <a:custGeom>
            <a:avLst/>
            <a:gdLst>
              <a:gd name="connsiteX0" fmla="*/ 0 w 648072"/>
              <a:gd name="connsiteY0" fmla="*/ 199276 h 343292"/>
              <a:gd name="connsiteX1" fmla="*/ 144016 w 648072"/>
              <a:gd name="connsiteY1" fmla="*/ 199276 h 343292"/>
              <a:gd name="connsiteX2" fmla="*/ 288032 w 648072"/>
              <a:gd name="connsiteY2" fmla="*/ 199276 h 343292"/>
              <a:gd name="connsiteX3" fmla="*/ 648072 w 648072"/>
              <a:gd name="connsiteY3" fmla="*/ 199276 h 343292"/>
              <a:gd name="connsiteX4" fmla="*/ 648072 w 648072"/>
              <a:gd name="connsiteY4" fmla="*/ 235276 h 343292"/>
              <a:gd name="connsiteX5" fmla="*/ 288032 w 648072"/>
              <a:gd name="connsiteY5" fmla="*/ 235276 h 343292"/>
              <a:gd name="connsiteX6" fmla="*/ 288032 w 648072"/>
              <a:gd name="connsiteY6" fmla="*/ 343292 h 343292"/>
              <a:gd name="connsiteX7" fmla="*/ 360040 w 648072"/>
              <a:gd name="connsiteY7" fmla="*/ 0 h 343292"/>
              <a:gd name="connsiteX8" fmla="*/ 648072 w 648072"/>
              <a:gd name="connsiteY8" fmla="*/ 144016 h 343292"/>
              <a:gd name="connsiteX9" fmla="*/ 504056 w 648072"/>
              <a:gd name="connsiteY9" fmla="*/ 144016 h 343292"/>
              <a:gd name="connsiteX10" fmla="*/ 360040 w 648072"/>
              <a:gd name="connsiteY10" fmla="*/ 144016 h 343292"/>
              <a:gd name="connsiteX11" fmla="*/ 0 w 648072"/>
              <a:gd name="connsiteY11" fmla="*/ 144016 h 343292"/>
              <a:gd name="connsiteX12" fmla="*/ 0 w 648072"/>
              <a:gd name="connsiteY12" fmla="*/ 108016 h 343292"/>
              <a:gd name="connsiteX13" fmla="*/ 360040 w 648072"/>
              <a:gd name="connsiteY13" fmla="*/ 108016 h 34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8072" h="343292">
                <a:moveTo>
                  <a:pt x="0" y="199276"/>
                </a:moveTo>
                <a:lnTo>
                  <a:pt x="144016" y="199276"/>
                </a:lnTo>
                <a:lnTo>
                  <a:pt x="288032" y="199276"/>
                </a:lnTo>
                <a:lnTo>
                  <a:pt x="648072" y="199276"/>
                </a:lnTo>
                <a:lnTo>
                  <a:pt x="648072" y="235276"/>
                </a:lnTo>
                <a:lnTo>
                  <a:pt x="288032" y="235276"/>
                </a:lnTo>
                <a:lnTo>
                  <a:pt x="288032" y="343292"/>
                </a:lnTo>
                <a:close/>
                <a:moveTo>
                  <a:pt x="360040" y="0"/>
                </a:moveTo>
                <a:lnTo>
                  <a:pt x="648072" y="144016"/>
                </a:lnTo>
                <a:lnTo>
                  <a:pt x="504056" y="144016"/>
                </a:lnTo>
                <a:lnTo>
                  <a:pt x="360040" y="144016"/>
                </a:lnTo>
                <a:lnTo>
                  <a:pt x="0" y="144016"/>
                </a:lnTo>
                <a:lnTo>
                  <a:pt x="0" y="108016"/>
                </a:lnTo>
                <a:lnTo>
                  <a:pt x="360040" y="1080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>
          <a:xfrm flipH="1">
            <a:off x="729545" y="4842346"/>
            <a:ext cx="1340508" cy="1025489"/>
          </a:xfrm>
          <a:custGeom>
            <a:avLst/>
            <a:gdLst>
              <a:gd name="connsiteX0" fmla="*/ 881094 w 1131504"/>
              <a:gd name="connsiteY0" fmla="*/ 200085 h 864898"/>
              <a:gd name="connsiteX1" fmla="*/ 630685 w 1131504"/>
              <a:gd name="connsiteY1" fmla="*/ 481796 h 864898"/>
              <a:gd name="connsiteX2" fmla="*/ 765768 w 1131504"/>
              <a:gd name="connsiteY2" fmla="*/ 481796 h 864898"/>
              <a:gd name="connsiteX3" fmla="*/ 764244 w 1131504"/>
              <a:gd name="connsiteY3" fmla="*/ 507247 h 864898"/>
              <a:gd name="connsiteX4" fmla="*/ 314548 w 1131504"/>
              <a:gd name="connsiteY4" fmla="*/ 724805 h 864898"/>
              <a:gd name="connsiteX5" fmla="*/ 786244 w 1131504"/>
              <a:gd name="connsiteY5" fmla="*/ 825087 h 864898"/>
              <a:gd name="connsiteX6" fmla="*/ 1009026 w 1131504"/>
              <a:gd name="connsiteY6" fmla="*/ 495352 h 864898"/>
              <a:gd name="connsiteX7" fmla="*/ 1014527 w 1131504"/>
              <a:gd name="connsiteY7" fmla="*/ 481796 h 864898"/>
              <a:gd name="connsiteX8" fmla="*/ 1131504 w 1131504"/>
              <a:gd name="connsiteY8" fmla="*/ 481796 h 864898"/>
              <a:gd name="connsiteX9" fmla="*/ 515647 w 1131504"/>
              <a:gd name="connsiteY9" fmla="*/ 813 h 864898"/>
              <a:gd name="connsiteX10" fmla="*/ 345260 w 1131504"/>
              <a:gd name="connsiteY10" fmla="*/ 39811 h 864898"/>
              <a:gd name="connsiteX11" fmla="*/ 122478 w 1131504"/>
              <a:gd name="connsiteY11" fmla="*/ 369547 h 864898"/>
              <a:gd name="connsiteX12" fmla="*/ 116977 w 1131504"/>
              <a:gd name="connsiteY12" fmla="*/ 383102 h 864898"/>
              <a:gd name="connsiteX13" fmla="*/ 0 w 1131504"/>
              <a:gd name="connsiteY13" fmla="*/ 383102 h 864898"/>
              <a:gd name="connsiteX14" fmla="*/ 250410 w 1131504"/>
              <a:gd name="connsiteY14" fmla="*/ 664813 h 864898"/>
              <a:gd name="connsiteX15" fmla="*/ 500820 w 1131504"/>
              <a:gd name="connsiteY15" fmla="*/ 383102 h 864898"/>
              <a:gd name="connsiteX16" fmla="*/ 365737 w 1131504"/>
              <a:gd name="connsiteY16" fmla="*/ 383102 h 864898"/>
              <a:gd name="connsiteX17" fmla="*/ 367261 w 1131504"/>
              <a:gd name="connsiteY17" fmla="*/ 357651 h 864898"/>
              <a:gd name="connsiteX18" fmla="*/ 816956 w 1131504"/>
              <a:gd name="connsiteY18" fmla="*/ 140093 h 864898"/>
              <a:gd name="connsiteX19" fmla="*/ 515647 w 1131504"/>
              <a:gd name="connsiteY19" fmla="*/ 813 h 864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31504" h="864898">
                <a:moveTo>
                  <a:pt x="881094" y="200085"/>
                </a:moveTo>
                <a:lnTo>
                  <a:pt x="630685" y="481796"/>
                </a:lnTo>
                <a:lnTo>
                  <a:pt x="765768" y="481796"/>
                </a:lnTo>
                <a:lnTo>
                  <a:pt x="764244" y="507247"/>
                </a:lnTo>
                <a:cubicBezTo>
                  <a:pt x="729415" y="775221"/>
                  <a:pt x="438740" y="771232"/>
                  <a:pt x="314548" y="724805"/>
                </a:cubicBezTo>
                <a:cubicBezTo>
                  <a:pt x="575776" y="921654"/>
                  <a:pt x="699581" y="865942"/>
                  <a:pt x="786244" y="825087"/>
                </a:cubicBezTo>
                <a:cubicBezTo>
                  <a:pt x="921036" y="758696"/>
                  <a:pt x="977368" y="577066"/>
                  <a:pt x="1009026" y="495352"/>
                </a:cubicBezTo>
                <a:lnTo>
                  <a:pt x="1014527" y="481796"/>
                </a:lnTo>
                <a:lnTo>
                  <a:pt x="1131504" y="481796"/>
                </a:lnTo>
                <a:close/>
                <a:moveTo>
                  <a:pt x="515647" y="813"/>
                </a:moveTo>
                <a:cubicBezTo>
                  <a:pt x="441209" y="-4758"/>
                  <a:pt x="388592" y="19384"/>
                  <a:pt x="345260" y="39811"/>
                </a:cubicBezTo>
                <a:cubicBezTo>
                  <a:pt x="210468" y="106202"/>
                  <a:pt x="154136" y="287832"/>
                  <a:pt x="122478" y="369547"/>
                </a:cubicBezTo>
                <a:lnTo>
                  <a:pt x="116977" y="383102"/>
                </a:lnTo>
                <a:lnTo>
                  <a:pt x="0" y="383102"/>
                </a:lnTo>
                <a:lnTo>
                  <a:pt x="250410" y="664813"/>
                </a:lnTo>
                <a:lnTo>
                  <a:pt x="500820" y="383102"/>
                </a:lnTo>
                <a:lnTo>
                  <a:pt x="365737" y="383102"/>
                </a:lnTo>
                <a:lnTo>
                  <a:pt x="367261" y="357651"/>
                </a:lnTo>
                <a:cubicBezTo>
                  <a:pt x="402090" y="89677"/>
                  <a:pt x="692765" y="93666"/>
                  <a:pt x="816956" y="140093"/>
                </a:cubicBezTo>
                <a:cubicBezTo>
                  <a:pt x="686342" y="41669"/>
                  <a:pt x="590084" y="6384"/>
                  <a:pt x="515647" y="8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3623535" y="4842345"/>
            <a:ext cx="1016396" cy="1104017"/>
          </a:xfrm>
          <a:custGeom>
            <a:avLst/>
            <a:gdLst>
              <a:gd name="T0" fmla="*/ 1189625 w 3584"/>
              <a:gd name="T1" fmla="*/ 397364 h 3892"/>
              <a:gd name="T2" fmla="*/ 468079 w 3584"/>
              <a:gd name="T3" fmla="*/ 397364 h 3892"/>
              <a:gd name="T4" fmla="*/ 468079 w 3584"/>
              <a:gd name="T5" fmla="*/ 217879 h 3892"/>
              <a:gd name="T6" fmla="*/ 1189625 w 3584"/>
              <a:gd name="T7" fmla="*/ 217879 h 3892"/>
              <a:gd name="T8" fmla="*/ 1189625 w 3584"/>
              <a:gd name="T9" fmla="*/ 397364 h 3892"/>
              <a:gd name="T10" fmla="*/ 468079 w 3584"/>
              <a:gd name="T11" fmla="*/ 0 h 3892"/>
              <a:gd name="T12" fmla="*/ 1189625 w 3584"/>
              <a:gd name="T13" fmla="*/ 0 h 3892"/>
              <a:gd name="T14" fmla="*/ 1189625 w 3584"/>
              <a:gd name="T15" fmla="*/ 144328 h 3892"/>
              <a:gd name="T16" fmla="*/ 468079 w 3584"/>
              <a:gd name="T17" fmla="*/ 144328 h 3892"/>
              <a:gd name="T18" fmla="*/ 468079 w 3584"/>
              <a:gd name="T19" fmla="*/ 0 h 3892"/>
              <a:gd name="T20" fmla="*/ 468079 w 3584"/>
              <a:gd name="T21" fmla="*/ 467678 h 3892"/>
              <a:gd name="T22" fmla="*/ 1189625 w 3584"/>
              <a:gd name="T23" fmla="*/ 467678 h 3892"/>
              <a:gd name="T24" fmla="*/ 1189625 w 3584"/>
              <a:gd name="T25" fmla="*/ 759571 h 3892"/>
              <a:gd name="T26" fmla="*/ 1657704 w 3584"/>
              <a:gd name="T27" fmla="*/ 759571 h 3892"/>
              <a:gd name="T28" fmla="*/ 828852 w 3584"/>
              <a:gd name="T29" fmla="*/ 1458081 h 3892"/>
              <a:gd name="T30" fmla="*/ 0 w 3584"/>
              <a:gd name="T31" fmla="*/ 759571 h 3892"/>
              <a:gd name="T32" fmla="*/ 468079 w 3584"/>
              <a:gd name="T33" fmla="*/ 759571 h 3892"/>
              <a:gd name="T34" fmla="*/ 468079 w 3584"/>
              <a:gd name="T35" fmla="*/ 467678 h 3892"/>
              <a:gd name="T36" fmla="*/ 84643 w 3584"/>
              <a:gd name="T37" fmla="*/ 1509891 h 3892"/>
              <a:gd name="T38" fmla="*/ 1573986 w 3584"/>
              <a:gd name="T39" fmla="*/ 1509891 h 3892"/>
              <a:gd name="T40" fmla="*/ 1656779 w 3584"/>
              <a:gd name="T41" fmla="*/ 1593157 h 3892"/>
              <a:gd name="T42" fmla="*/ 1656779 w 3584"/>
              <a:gd name="T43" fmla="*/ 1717131 h 3892"/>
              <a:gd name="T44" fmla="*/ 1573986 w 3584"/>
              <a:gd name="T45" fmla="*/ 1800397 h 3892"/>
              <a:gd name="T46" fmla="*/ 84643 w 3584"/>
              <a:gd name="T47" fmla="*/ 1800397 h 3892"/>
              <a:gd name="T48" fmla="*/ 1850 w 3584"/>
              <a:gd name="T49" fmla="*/ 1717131 h 3892"/>
              <a:gd name="T50" fmla="*/ 1850 w 3584"/>
              <a:gd name="T51" fmla="*/ 1593157 h 3892"/>
              <a:gd name="T52" fmla="*/ 84643 w 3584"/>
              <a:gd name="T53" fmla="*/ 1509891 h 38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584" h="3892">
                <a:moveTo>
                  <a:pt x="2572" y="859"/>
                </a:moveTo>
                <a:cubicBezTo>
                  <a:pt x="1012" y="859"/>
                  <a:pt x="1012" y="859"/>
                  <a:pt x="1012" y="859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2572" y="471"/>
                  <a:pt x="2572" y="471"/>
                  <a:pt x="2572" y="471"/>
                </a:cubicBezTo>
                <a:lnTo>
                  <a:pt x="2572" y="859"/>
                </a:lnTo>
                <a:close/>
                <a:moveTo>
                  <a:pt x="1012" y="0"/>
                </a:moveTo>
                <a:cubicBezTo>
                  <a:pt x="2572" y="0"/>
                  <a:pt x="2572" y="0"/>
                  <a:pt x="2572" y="0"/>
                </a:cubicBezTo>
                <a:cubicBezTo>
                  <a:pt x="2572" y="312"/>
                  <a:pt x="2572" y="312"/>
                  <a:pt x="2572" y="312"/>
                </a:cubicBezTo>
                <a:cubicBezTo>
                  <a:pt x="1012" y="312"/>
                  <a:pt x="1012" y="312"/>
                  <a:pt x="1012" y="312"/>
                </a:cubicBezTo>
                <a:lnTo>
                  <a:pt x="1012" y="0"/>
                </a:lnTo>
                <a:close/>
                <a:moveTo>
                  <a:pt x="1012" y="1011"/>
                </a:moveTo>
                <a:cubicBezTo>
                  <a:pt x="2572" y="1011"/>
                  <a:pt x="2572" y="1011"/>
                  <a:pt x="2572" y="1011"/>
                </a:cubicBezTo>
                <a:cubicBezTo>
                  <a:pt x="2572" y="1642"/>
                  <a:pt x="2572" y="1642"/>
                  <a:pt x="2572" y="1642"/>
                </a:cubicBezTo>
                <a:cubicBezTo>
                  <a:pt x="3584" y="1642"/>
                  <a:pt x="3584" y="1642"/>
                  <a:pt x="3584" y="1642"/>
                </a:cubicBezTo>
                <a:cubicBezTo>
                  <a:pt x="1792" y="3152"/>
                  <a:pt x="1792" y="3152"/>
                  <a:pt x="1792" y="3152"/>
                </a:cubicBezTo>
                <a:cubicBezTo>
                  <a:pt x="0" y="1642"/>
                  <a:pt x="0" y="1642"/>
                  <a:pt x="0" y="1642"/>
                </a:cubicBezTo>
                <a:cubicBezTo>
                  <a:pt x="1012" y="1642"/>
                  <a:pt x="1012" y="1642"/>
                  <a:pt x="1012" y="1642"/>
                </a:cubicBezTo>
                <a:lnTo>
                  <a:pt x="1012" y="1011"/>
                </a:lnTo>
                <a:close/>
                <a:moveTo>
                  <a:pt x="183" y="3264"/>
                </a:moveTo>
                <a:cubicBezTo>
                  <a:pt x="3403" y="3264"/>
                  <a:pt x="3403" y="3264"/>
                  <a:pt x="3403" y="3264"/>
                </a:cubicBezTo>
                <a:cubicBezTo>
                  <a:pt x="3502" y="3264"/>
                  <a:pt x="3582" y="3345"/>
                  <a:pt x="3582" y="3444"/>
                </a:cubicBezTo>
                <a:cubicBezTo>
                  <a:pt x="3582" y="3712"/>
                  <a:pt x="3582" y="3712"/>
                  <a:pt x="3582" y="3712"/>
                </a:cubicBezTo>
                <a:cubicBezTo>
                  <a:pt x="3582" y="3811"/>
                  <a:pt x="3502" y="3892"/>
                  <a:pt x="3403" y="3892"/>
                </a:cubicBezTo>
                <a:cubicBezTo>
                  <a:pt x="183" y="3892"/>
                  <a:pt x="183" y="3892"/>
                  <a:pt x="183" y="3892"/>
                </a:cubicBezTo>
                <a:cubicBezTo>
                  <a:pt x="84" y="3892"/>
                  <a:pt x="4" y="3811"/>
                  <a:pt x="4" y="3712"/>
                </a:cubicBezTo>
                <a:cubicBezTo>
                  <a:pt x="4" y="3444"/>
                  <a:pt x="4" y="3444"/>
                  <a:pt x="4" y="3444"/>
                </a:cubicBezTo>
                <a:cubicBezTo>
                  <a:pt x="4" y="3345"/>
                  <a:pt x="84" y="3264"/>
                  <a:pt x="183" y="32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6528451" y="4842345"/>
            <a:ext cx="1215728" cy="1183309"/>
          </a:xfrm>
          <a:custGeom>
            <a:avLst/>
            <a:gdLst>
              <a:gd name="T0" fmla="*/ 666817 w 2390775"/>
              <a:gd name="T1" fmla="*/ 1651200 h 2327275"/>
              <a:gd name="T2" fmla="*/ 566198 w 2390775"/>
              <a:gd name="T3" fmla="*/ 1648988 h 2327275"/>
              <a:gd name="T4" fmla="*/ 521900 w 2390775"/>
              <a:gd name="T5" fmla="*/ 1642352 h 2327275"/>
              <a:gd name="T6" fmla="*/ 451657 w 2390775"/>
              <a:gd name="T7" fmla="*/ 1625606 h 2327275"/>
              <a:gd name="T8" fmla="*/ 414954 w 2390775"/>
              <a:gd name="T9" fmla="*/ 1611703 h 2327275"/>
              <a:gd name="T10" fmla="*/ 386794 w 2390775"/>
              <a:gd name="T11" fmla="*/ 1596536 h 2327275"/>
              <a:gd name="T12" fmla="*/ 361480 w 2390775"/>
              <a:gd name="T13" fmla="*/ 1577261 h 2327275"/>
              <a:gd name="T14" fmla="*/ 340280 w 2390775"/>
              <a:gd name="T15" fmla="*/ 1553247 h 2327275"/>
              <a:gd name="T16" fmla="*/ 888937 w 2390775"/>
              <a:gd name="T17" fmla="*/ 1206621 h 2327275"/>
              <a:gd name="T18" fmla="*/ 1840488 w 2390775"/>
              <a:gd name="T19" fmla="*/ 1219287 h 2327275"/>
              <a:gd name="T20" fmla="*/ 1623069 w 2390775"/>
              <a:gd name="T21" fmla="*/ 1586618 h 2327275"/>
              <a:gd name="T22" fmla="*/ 1603447 w 2390775"/>
              <a:gd name="T23" fmla="*/ 1604668 h 2327275"/>
              <a:gd name="T24" fmla="*/ 1586041 w 2390775"/>
              <a:gd name="T25" fmla="*/ 1615435 h 2327275"/>
              <a:gd name="T26" fmla="*/ 1564203 w 2390775"/>
              <a:gd name="T27" fmla="*/ 1624302 h 2327275"/>
              <a:gd name="T28" fmla="*/ 1537619 w 2390775"/>
              <a:gd name="T29" fmla="*/ 1631584 h 2327275"/>
              <a:gd name="T30" fmla="*/ 1504706 w 2390775"/>
              <a:gd name="T31" fmla="*/ 1636335 h 2327275"/>
              <a:gd name="T32" fmla="*/ 1344252 w 2390775"/>
              <a:gd name="T33" fmla="*/ 1642035 h 2327275"/>
              <a:gd name="T34" fmla="*/ 1310389 w 2390775"/>
              <a:gd name="T35" fmla="*/ 991605 h 2327275"/>
              <a:gd name="T36" fmla="*/ 441594 w 2390775"/>
              <a:gd name="T37" fmla="*/ 1195662 h 2327275"/>
              <a:gd name="T38" fmla="*/ 81238 w 2390775"/>
              <a:gd name="T39" fmla="*/ 1104844 h 2327275"/>
              <a:gd name="T40" fmla="*/ 72704 w 2390775"/>
              <a:gd name="T41" fmla="*/ 1075414 h 2327275"/>
              <a:gd name="T42" fmla="*/ 71439 w 2390775"/>
              <a:gd name="T43" fmla="*/ 1055795 h 2327275"/>
              <a:gd name="T44" fmla="*/ 73335 w 2390775"/>
              <a:gd name="T45" fmla="*/ 1033327 h 2327275"/>
              <a:gd name="T46" fmla="*/ 79342 w 2390775"/>
              <a:gd name="T47" fmla="*/ 1007378 h 2327275"/>
              <a:gd name="T48" fmla="*/ 89773 w 2390775"/>
              <a:gd name="T49" fmla="*/ 977316 h 2327275"/>
              <a:gd name="T50" fmla="*/ 110320 w 2390775"/>
              <a:gd name="T51" fmla="*/ 933964 h 2327275"/>
              <a:gd name="T52" fmla="*/ 509555 w 2390775"/>
              <a:gd name="T53" fmla="*/ 642520 h 2327275"/>
              <a:gd name="T54" fmla="*/ 1847476 w 2390775"/>
              <a:gd name="T55" fmla="*/ 860382 h 2327275"/>
              <a:gd name="T56" fmla="*/ 1866124 w 2390775"/>
              <a:gd name="T57" fmla="*/ 899590 h 2327275"/>
              <a:gd name="T58" fmla="*/ 1881611 w 2390775"/>
              <a:gd name="T59" fmla="*/ 941329 h 2327275"/>
              <a:gd name="T60" fmla="*/ 1899627 w 2390775"/>
              <a:gd name="T61" fmla="*/ 1008363 h 2327275"/>
              <a:gd name="T62" fmla="*/ 1904368 w 2390775"/>
              <a:gd name="T63" fmla="*/ 1046940 h 2327275"/>
              <a:gd name="T64" fmla="*/ 1904052 w 2390775"/>
              <a:gd name="T65" fmla="*/ 1078876 h 2327275"/>
              <a:gd name="T66" fmla="*/ 1898679 w 2390775"/>
              <a:gd name="T67" fmla="*/ 1110496 h 2327275"/>
              <a:gd name="T68" fmla="*/ 1886036 w 2390775"/>
              <a:gd name="T69" fmla="*/ 1139903 h 2327275"/>
              <a:gd name="T70" fmla="*/ 1704931 w 2390775"/>
              <a:gd name="T71" fmla="*/ 607105 h 2327275"/>
              <a:gd name="T72" fmla="*/ 1269206 w 2390775"/>
              <a:gd name="T73" fmla="*/ 633 h 2327275"/>
              <a:gd name="T74" fmla="*/ 1298604 w 2390775"/>
              <a:gd name="T75" fmla="*/ 7913 h 2327275"/>
              <a:gd name="T76" fmla="*/ 1316622 w 2390775"/>
              <a:gd name="T77" fmla="*/ 16460 h 2327275"/>
              <a:gd name="T78" fmla="*/ 1334957 w 2390775"/>
              <a:gd name="T79" fmla="*/ 29437 h 2327275"/>
              <a:gd name="T80" fmla="*/ 1354556 w 2390775"/>
              <a:gd name="T81" fmla="*/ 47796 h 2327275"/>
              <a:gd name="T82" fmla="*/ 1374787 w 2390775"/>
              <a:gd name="T83" fmla="*/ 71853 h 2327275"/>
              <a:gd name="T84" fmla="*/ 1402289 w 2390775"/>
              <a:gd name="T85" fmla="*/ 111420 h 2327275"/>
              <a:gd name="T86" fmla="*/ 1454131 w 2390775"/>
              <a:gd name="T87" fmla="*/ 603311 h 2327275"/>
              <a:gd name="T88" fmla="*/ 851305 w 2390775"/>
              <a:gd name="T89" fmla="*/ 0 h 2327275"/>
              <a:gd name="T90" fmla="*/ 776986 w 2390775"/>
              <a:gd name="T91" fmla="*/ 648844 h 2327275"/>
              <a:gd name="T92" fmla="*/ 537523 w 2390775"/>
              <a:gd name="T93" fmla="*/ 174396 h 2327275"/>
              <a:gd name="T94" fmla="*/ 561912 w 2390775"/>
              <a:gd name="T95" fmla="*/ 138631 h 2327275"/>
              <a:gd name="T96" fmla="*/ 590420 w 2390775"/>
              <a:gd name="T97" fmla="*/ 103815 h 2327275"/>
              <a:gd name="T98" fmla="*/ 639199 w 2390775"/>
              <a:gd name="T99" fmla="*/ 54439 h 2327275"/>
              <a:gd name="T100" fmla="*/ 670241 w 2390775"/>
              <a:gd name="T101" fmla="*/ 30701 h 2327275"/>
              <a:gd name="T102" fmla="*/ 698115 w 2390775"/>
              <a:gd name="T103" fmla="*/ 15192 h 2327275"/>
              <a:gd name="T104" fmla="*/ 728206 w 2390775"/>
              <a:gd name="T105" fmla="*/ 4114 h 2327275"/>
              <a:gd name="T106" fmla="*/ 759565 w 2390775"/>
              <a:gd name="T107" fmla="*/ 0 h 232727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90775" h="2327275">
                <a:moveTo>
                  <a:pt x="1115616" y="1514475"/>
                </a:moveTo>
                <a:lnTo>
                  <a:pt x="1116013" y="2073275"/>
                </a:lnTo>
                <a:lnTo>
                  <a:pt x="959557" y="2072879"/>
                </a:lnTo>
                <a:lnTo>
                  <a:pt x="836855" y="2072482"/>
                </a:lnTo>
                <a:lnTo>
                  <a:pt x="750685" y="2072085"/>
                </a:lnTo>
                <a:lnTo>
                  <a:pt x="737978" y="2071689"/>
                </a:lnTo>
                <a:lnTo>
                  <a:pt x="724080" y="2070896"/>
                </a:lnTo>
                <a:lnTo>
                  <a:pt x="710579" y="2069706"/>
                </a:lnTo>
                <a:lnTo>
                  <a:pt x="696680" y="2067723"/>
                </a:lnTo>
                <a:lnTo>
                  <a:pt x="682782" y="2065740"/>
                </a:lnTo>
                <a:lnTo>
                  <a:pt x="668487" y="2063757"/>
                </a:lnTo>
                <a:lnTo>
                  <a:pt x="654985" y="2061377"/>
                </a:lnTo>
                <a:lnTo>
                  <a:pt x="641087" y="2058998"/>
                </a:lnTo>
                <a:lnTo>
                  <a:pt x="614482" y="2053049"/>
                </a:lnTo>
                <a:lnTo>
                  <a:pt x="589465" y="2046703"/>
                </a:lnTo>
                <a:lnTo>
                  <a:pt x="566830" y="2040358"/>
                </a:lnTo>
                <a:lnTo>
                  <a:pt x="556903" y="2037185"/>
                </a:lnTo>
                <a:lnTo>
                  <a:pt x="547769" y="2034012"/>
                </a:lnTo>
                <a:lnTo>
                  <a:pt x="529503" y="2026874"/>
                </a:lnTo>
                <a:lnTo>
                  <a:pt x="520767" y="2022908"/>
                </a:lnTo>
                <a:lnTo>
                  <a:pt x="512031" y="2018149"/>
                </a:lnTo>
                <a:lnTo>
                  <a:pt x="502898" y="2013786"/>
                </a:lnTo>
                <a:lnTo>
                  <a:pt x="493765" y="2009027"/>
                </a:lnTo>
                <a:lnTo>
                  <a:pt x="485426" y="2003871"/>
                </a:lnTo>
                <a:lnTo>
                  <a:pt x="477087" y="1998319"/>
                </a:lnTo>
                <a:lnTo>
                  <a:pt x="468747" y="1992370"/>
                </a:lnTo>
                <a:lnTo>
                  <a:pt x="461203" y="1986421"/>
                </a:lnTo>
                <a:lnTo>
                  <a:pt x="453658" y="1979679"/>
                </a:lnTo>
                <a:lnTo>
                  <a:pt x="446113" y="1972541"/>
                </a:lnTo>
                <a:lnTo>
                  <a:pt x="439362" y="1965402"/>
                </a:lnTo>
                <a:lnTo>
                  <a:pt x="433009" y="1957470"/>
                </a:lnTo>
                <a:lnTo>
                  <a:pt x="427052" y="1949538"/>
                </a:lnTo>
                <a:lnTo>
                  <a:pt x="421890" y="1941210"/>
                </a:lnTo>
                <a:lnTo>
                  <a:pt x="400050" y="1903930"/>
                </a:lnTo>
                <a:lnTo>
                  <a:pt x="616864" y="1518045"/>
                </a:lnTo>
                <a:lnTo>
                  <a:pt x="1115616" y="1514475"/>
                </a:lnTo>
                <a:close/>
                <a:moveTo>
                  <a:pt x="1644538" y="1244600"/>
                </a:moveTo>
                <a:lnTo>
                  <a:pt x="1644538" y="1533950"/>
                </a:lnTo>
                <a:lnTo>
                  <a:pt x="1919386" y="1532757"/>
                </a:lnTo>
                <a:lnTo>
                  <a:pt x="2309813" y="1530372"/>
                </a:lnTo>
                <a:lnTo>
                  <a:pt x="2054824" y="1965986"/>
                </a:lnTo>
                <a:lnTo>
                  <a:pt x="2049263" y="1974333"/>
                </a:lnTo>
                <a:lnTo>
                  <a:pt x="2043703" y="1983077"/>
                </a:lnTo>
                <a:lnTo>
                  <a:pt x="2036951" y="1991423"/>
                </a:lnTo>
                <a:lnTo>
                  <a:pt x="2029802" y="1999373"/>
                </a:lnTo>
                <a:lnTo>
                  <a:pt x="2021858" y="2006924"/>
                </a:lnTo>
                <a:lnTo>
                  <a:pt x="2017092" y="2010501"/>
                </a:lnTo>
                <a:lnTo>
                  <a:pt x="2012326" y="2014078"/>
                </a:lnTo>
                <a:lnTo>
                  <a:pt x="2007162" y="2017656"/>
                </a:lnTo>
                <a:lnTo>
                  <a:pt x="2001999" y="2020835"/>
                </a:lnTo>
                <a:lnTo>
                  <a:pt x="1996439" y="2024412"/>
                </a:lnTo>
                <a:lnTo>
                  <a:pt x="1990481" y="2027592"/>
                </a:lnTo>
                <a:lnTo>
                  <a:pt x="1984126" y="2030772"/>
                </a:lnTo>
                <a:lnTo>
                  <a:pt x="1977771" y="2033554"/>
                </a:lnTo>
                <a:lnTo>
                  <a:pt x="1970622" y="2036336"/>
                </a:lnTo>
                <a:lnTo>
                  <a:pt x="1963075" y="2038721"/>
                </a:lnTo>
                <a:lnTo>
                  <a:pt x="1955132" y="2041503"/>
                </a:lnTo>
                <a:lnTo>
                  <a:pt x="1947188" y="2043490"/>
                </a:lnTo>
                <a:lnTo>
                  <a:pt x="1938450" y="2045875"/>
                </a:lnTo>
                <a:lnTo>
                  <a:pt x="1929712" y="2047862"/>
                </a:lnTo>
                <a:lnTo>
                  <a:pt x="1919783" y="2049452"/>
                </a:lnTo>
                <a:lnTo>
                  <a:pt x="1909853" y="2051042"/>
                </a:lnTo>
                <a:lnTo>
                  <a:pt x="1899527" y="2052632"/>
                </a:lnTo>
                <a:lnTo>
                  <a:pt x="1888406" y="2053824"/>
                </a:lnTo>
                <a:lnTo>
                  <a:pt x="1877285" y="2055017"/>
                </a:lnTo>
                <a:lnTo>
                  <a:pt x="1864972" y="2055812"/>
                </a:lnTo>
                <a:lnTo>
                  <a:pt x="1839155" y="2057004"/>
                </a:lnTo>
                <a:lnTo>
                  <a:pt x="1687036" y="2060979"/>
                </a:lnTo>
                <a:lnTo>
                  <a:pt x="1642552" y="2062171"/>
                </a:lnTo>
                <a:lnTo>
                  <a:pt x="1644140" y="2327275"/>
                </a:lnTo>
                <a:lnTo>
                  <a:pt x="1273175" y="1801439"/>
                </a:lnTo>
                <a:lnTo>
                  <a:pt x="1644538" y="1244600"/>
                </a:lnTo>
                <a:close/>
                <a:moveTo>
                  <a:pt x="639492" y="806450"/>
                </a:moveTo>
                <a:lnTo>
                  <a:pt x="939800" y="1403808"/>
                </a:lnTo>
                <a:lnTo>
                  <a:pt x="688684" y="1261221"/>
                </a:lnTo>
                <a:lnTo>
                  <a:pt x="554200" y="1500720"/>
                </a:lnTo>
                <a:lnTo>
                  <a:pt x="363781" y="1841500"/>
                </a:lnTo>
                <a:lnTo>
                  <a:pt x="111078" y="1404603"/>
                </a:lnTo>
                <a:lnTo>
                  <a:pt x="106318" y="1395865"/>
                </a:lnTo>
                <a:lnTo>
                  <a:pt x="101954" y="1386730"/>
                </a:lnTo>
                <a:lnTo>
                  <a:pt x="97987" y="1376403"/>
                </a:lnTo>
                <a:lnTo>
                  <a:pt x="94813" y="1366473"/>
                </a:lnTo>
                <a:lnTo>
                  <a:pt x="92036" y="1355750"/>
                </a:lnTo>
                <a:lnTo>
                  <a:pt x="91243" y="1349792"/>
                </a:lnTo>
                <a:lnTo>
                  <a:pt x="90449" y="1344231"/>
                </a:lnTo>
                <a:lnTo>
                  <a:pt x="90053" y="1337877"/>
                </a:lnTo>
                <a:lnTo>
                  <a:pt x="89656" y="1331919"/>
                </a:lnTo>
                <a:lnTo>
                  <a:pt x="89656" y="1325167"/>
                </a:lnTo>
                <a:lnTo>
                  <a:pt x="89656" y="1318415"/>
                </a:lnTo>
                <a:lnTo>
                  <a:pt x="90053" y="1311265"/>
                </a:lnTo>
                <a:lnTo>
                  <a:pt x="90846" y="1304116"/>
                </a:lnTo>
                <a:lnTo>
                  <a:pt x="92036" y="1296967"/>
                </a:lnTo>
                <a:lnTo>
                  <a:pt x="93226" y="1289421"/>
                </a:lnTo>
                <a:lnTo>
                  <a:pt x="95210" y="1281080"/>
                </a:lnTo>
                <a:lnTo>
                  <a:pt x="97193" y="1272739"/>
                </a:lnTo>
                <a:lnTo>
                  <a:pt x="99574" y="1264398"/>
                </a:lnTo>
                <a:lnTo>
                  <a:pt x="101954" y="1255263"/>
                </a:lnTo>
                <a:lnTo>
                  <a:pt x="105127" y="1246128"/>
                </a:lnTo>
                <a:lnTo>
                  <a:pt x="108698" y="1236596"/>
                </a:lnTo>
                <a:lnTo>
                  <a:pt x="112665" y="1226666"/>
                </a:lnTo>
                <a:lnTo>
                  <a:pt x="116632" y="1216737"/>
                </a:lnTo>
                <a:lnTo>
                  <a:pt x="121392" y="1206013"/>
                </a:lnTo>
                <a:lnTo>
                  <a:pt x="126550" y="1195289"/>
                </a:lnTo>
                <a:lnTo>
                  <a:pt x="138451" y="1172253"/>
                </a:lnTo>
                <a:lnTo>
                  <a:pt x="209462" y="1038006"/>
                </a:lnTo>
                <a:lnTo>
                  <a:pt x="230884" y="998685"/>
                </a:lnTo>
                <a:lnTo>
                  <a:pt x="0" y="869205"/>
                </a:lnTo>
                <a:lnTo>
                  <a:pt x="639492" y="806450"/>
                </a:lnTo>
                <a:close/>
                <a:moveTo>
                  <a:pt x="2139688" y="762000"/>
                </a:moveTo>
                <a:lnTo>
                  <a:pt x="2216641" y="898525"/>
                </a:lnTo>
                <a:lnTo>
                  <a:pt x="2276537" y="1004887"/>
                </a:lnTo>
                <a:lnTo>
                  <a:pt x="2318583" y="1079897"/>
                </a:lnTo>
                <a:lnTo>
                  <a:pt x="2324533" y="1091406"/>
                </a:lnTo>
                <a:lnTo>
                  <a:pt x="2330483" y="1103709"/>
                </a:lnTo>
                <a:lnTo>
                  <a:pt x="2336432" y="1116409"/>
                </a:lnTo>
                <a:lnTo>
                  <a:pt x="2341986" y="1129109"/>
                </a:lnTo>
                <a:lnTo>
                  <a:pt x="2347142" y="1141809"/>
                </a:lnTo>
                <a:lnTo>
                  <a:pt x="2352299" y="1155303"/>
                </a:lnTo>
                <a:lnTo>
                  <a:pt x="2357059" y="1168400"/>
                </a:lnTo>
                <a:lnTo>
                  <a:pt x="2361422" y="1181497"/>
                </a:lnTo>
                <a:lnTo>
                  <a:pt x="2369355" y="1207690"/>
                </a:lnTo>
                <a:lnTo>
                  <a:pt x="2376099" y="1232297"/>
                </a:lnTo>
                <a:lnTo>
                  <a:pt x="2382048" y="1255315"/>
                </a:lnTo>
                <a:lnTo>
                  <a:pt x="2384032" y="1265634"/>
                </a:lnTo>
                <a:lnTo>
                  <a:pt x="2385618" y="1275556"/>
                </a:lnTo>
                <a:lnTo>
                  <a:pt x="2388395" y="1294606"/>
                </a:lnTo>
                <a:lnTo>
                  <a:pt x="2389188" y="1304528"/>
                </a:lnTo>
                <a:lnTo>
                  <a:pt x="2389982" y="1314053"/>
                </a:lnTo>
                <a:lnTo>
                  <a:pt x="2390378" y="1323975"/>
                </a:lnTo>
                <a:lnTo>
                  <a:pt x="2390775" y="1334294"/>
                </a:lnTo>
                <a:lnTo>
                  <a:pt x="2390378" y="1344215"/>
                </a:lnTo>
                <a:lnTo>
                  <a:pt x="2389585" y="1354137"/>
                </a:lnTo>
                <a:lnTo>
                  <a:pt x="2388792" y="1364059"/>
                </a:lnTo>
                <a:lnTo>
                  <a:pt x="2387205" y="1373981"/>
                </a:lnTo>
                <a:lnTo>
                  <a:pt x="2385222" y="1384300"/>
                </a:lnTo>
                <a:lnTo>
                  <a:pt x="2382842" y="1393825"/>
                </a:lnTo>
                <a:lnTo>
                  <a:pt x="2379272" y="1403350"/>
                </a:lnTo>
                <a:lnTo>
                  <a:pt x="2375702" y="1412478"/>
                </a:lnTo>
                <a:lnTo>
                  <a:pt x="2371735" y="1421606"/>
                </a:lnTo>
                <a:lnTo>
                  <a:pt x="2366975" y="1430734"/>
                </a:lnTo>
                <a:lnTo>
                  <a:pt x="2345556" y="1467644"/>
                </a:lnTo>
                <a:lnTo>
                  <a:pt x="1902485" y="1470025"/>
                </a:lnTo>
                <a:lnTo>
                  <a:pt x="1654175" y="1038225"/>
                </a:lnTo>
                <a:lnTo>
                  <a:pt x="2139688" y="762000"/>
                </a:lnTo>
                <a:close/>
                <a:moveTo>
                  <a:pt x="1068388" y="0"/>
                </a:moveTo>
                <a:lnTo>
                  <a:pt x="1572620" y="0"/>
                </a:lnTo>
                <a:lnTo>
                  <a:pt x="1582538" y="0"/>
                </a:lnTo>
                <a:lnTo>
                  <a:pt x="1592853" y="794"/>
                </a:lnTo>
                <a:lnTo>
                  <a:pt x="1603565" y="2384"/>
                </a:lnTo>
                <a:lnTo>
                  <a:pt x="1613879" y="4767"/>
                </a:lnTo>
                <a:lnTo>
                  <a:pt x="1624591" y="7946"/>
                </a:lnTo>
                <a:lnTo>
                  <a:pt x="1629748" y="9932"/>
                </a:lnTo>
                <a:lnTo>
                  <a:pt x="1635302" y="11919"/>
                </a:lnTo>
                <a:lnTo>
                  <a:pt x="1640856" y="14700"/>
                </a:lnTo>
                <a:lnTo>
                  <a:pt x="1646807" y="17481"/>
                </a:lnTo>
                <a:lnTo>
                  <a:pt x="1652361" y="20659"/>
                </a:lnTo>
                <a:lnTo>
                  <a:pt x="1657915" y="24235"/>
                </a:lnTo>
                <a:lnTo>
                  <a:pt x="1663866" y="27810"/>
                </a:lnTo>
                <a:lnTo>
                  <a:pt x="1669420" y="32181"/>
                </a:lnTo>
                <a:lnTo>
                  <a:pt x="1675371" y="36948"/>
                </a:lnTo>
                <a:lnTo>
                  <a:pt x="1681322" y="41716"/>
                </a:lnTo>
                <a:lnTo>
                  <a:pt x="1687273" y="47675"/>
                </a:lnTo>
                <a:lnTo>
                  <a:pt x="1693620" y="53634"/>
                </a:lnTo>
                <a:lnTo>
                  <a:pt x="1699968" y="59991"/>
                </a:lnTo>
                <a:lnTo>
                  <a:pt x="1706315" y="66745"/>
                </a:lnTo>
                <a:lnTo>
                  <a:pt x="1712663" y="73896"/>
                </a:lnTo>
                <a:lnTo>
                  <a:pt x="1719010" y="81445"/>
                </a:lnTo>
                <a:lnTo>
                  <a:pt x="1725358" y="90185"/>
                </a:lnTo>
                <a:lnTo>
                  <a:pt x="1732102" y="98926"/>
                </a:lnTo>
                <a:lnTo>
                  <a:pt x="1739243" y="108063"/>
                </a:lnTo>
                <a:lnTo>
                  <a:pt x="1745987" y="117996"/>
                </a:lnTo>
                <a:lnTo>
                  <a:pt x="1759873" y="139847"/>
                </a:lnTo>
                <a:lnTo>
                  <a:pt x="1840010" y="268569"/>
                </a:lnTo>
                <a:lnTo>
                  <a:pt x="1863417" y="306709"/>
                </a:lnTo>
                <a:lnTo>
                  <a:pt x="2090738" y="171233"/>
                </a:lnTo>
                <a:lnTo>
                  <a:pt x="1824935" y="757238"/>
                </a:lnTo>
                <a:lnTo>
                  <a:pt x="1158047" y="718303"/>
                </a:lnTo>
                <a:lnTo>
                  <a:pt x="1407188" y="572100"/>
                </a:lnTo>
                <a:lnTo>
                  <a:pt x="1267145" y="335711"/>
                </a:lnTo>
                <a:lnTo>
                  <a:pt x="1068388" y="0"/>
                </a:lnTo>
                <a:close/>
                <a:moveTo>
                  <a:pt x="953254" y="0"/>
                </a:moveTo>
                <a:lnTo>
                  <a:pt x="996186" y="0"/>
                </a:lnTo>
                <a:lnTo>
                  <a:pt x="1222376" y="381372"/>
                </a:lnTo>
                <a:lnTo>
                  <a:pt x="975117" y="814388"/>
                </a:lnTo>
                <a:lnTo>
                  <a:pt x="490538" y="534318"/>
                </a:lnTo>
                <a:lnTo>
                  <a:pt x="569247" y="398851"/>
                </a:lnTo>
                <a:lnTo>
                  <a:pt x="630863" y="293180"/>
                </a:lnTo>
                <a:lnTo>
                  <a:pt x="674591" y="218891"/>
                </a:lnTo>
                <a:lnTo>
                  <a:pt x="681349" y="207768"/>
                </a:lnTo>
                <a:lnTo>
                  <a:pt x="689299" y="196645"/>
                </a:lnTo>
                <a:lnTo>
                  <a:pt x="697249" y="185521"/>
                </a:lnTo>
                <a:lnTo>
                  <a:pt x="705200" y="174001"/>
                </a:lnTo>
                <a:lnTo>
                  <a:pt x="713945" y="162877"/>
                </a:lnTo>
                <a:lnTo>
                  <a:pt x="722691" y="151754"/>
                </a:lnTo>
                <a:lnTo>
                  <a:pt x="731834" y="141028"/>
                </a:lnTo>
                <a:lnTo>
                  <a:pt x="740977" y="130302"/>
                </a:lnTo>
                <a:lnTo>
                  <a:pt x="759263" y="110439"/>
                </a:lnTo>
                <a:lnTo>
                  <a:pt x="777549" y="92165"/>
                </a:lnTo>
                <a:lnTo>
                  <a:pt x="794245" y="75480"/>
                </a:lnTo>
                <a:lnTo>
                  <a:pt x="802195" y="68329"/>
                </a:lnTo>
                <a:lnTo>
                  <a:pt x="809748" y="61973"/>
                </a:lnTo>
                <a:lnTo>
                  <a:pt x="824854" y="50452"/>
                </a:lnTo>
                <a:lnTo>
                  <a:pt x="832804" y="44493"/>
                </a:lnTo>
                <a:lnTo>
                  <a:pt x="841152" y="38534"/>
                </a:lnTo>
                <a:lnTo>
                  <a:pt x="849500" y="33370"/>
                </a:lnTo>
                <a:lnTo>
                  <a:pt x="857848" y="28206"/>
                </a:lnTo>
                <a:lnTo>
                  <a:pt x="866991" y="23438"/>
                </a:lnTo>
                <a:lnTo>
                  <a:pt x="876134" y="19068"/>
                </a:lnTo>
                <a:lnTo>
                  <a:pt x="884880" y="14699"/>
                </a:lnTo>
                <a:lnTo>
                  <a:pt x="894420" y="11123"/>
                </a:lnTo>
                <a:lnTo>
                  <a:pt x="903961" y="7945"/>
                </a:lnTo>
                <a:lnTo>
                  <a:pt x="913899" y="5164"/>
                </a:lnTo>
                <a:lnTo>
                  <a:pt x="923439" y="2781"/>
                </a:lnTo>
                <a:lnTo>
                  <a:pt x="933377" y="1192"/>
                </a:lnTo>
                <a:lnTo>
                  <a:pt x="943316" y="397"/>
                </a:lnTo>
                <a:lnTo>
                  <a:pt x="9532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507209" y="5077026"/>
            <a:ext cx="1664861" cy="790809"/>
          </a:xfrm>
          <a:custGeom>
            <a:avLst/>
            <a:gdLst>
              <a:gd name="T0" fmla="*/ 158052313 w 4376"/>
              <a:gd name="T1" fmla="*/ 393937331 h 2080"/>
              <a:gd name="T2" fmla="*/ 184394510 w 4376"/>
              <a:gd name="T3" fmla="*/ 262119666 h 2080"/>
              <a:gd name="T4" fmla="*/ 0 w 4376"/>
              <a:gd name="T5" fmla="*/ 262119666 h 2080"/>
              <a:gd name="T6" fmla="*/ 0 w 4376"/>
              <a:gd name="T7" fmla="*/ 131627990 h 2080"/>
              <a:gd name="T8" fmla="*/ 184394510 w 4376"/>
              <a:gd name="T9" fmla="*/ 131627990 h 2080"/>
              <a:gd name="T10" fmla="*/ 158052313 w 4376"/>
              <a:gd name="T11" fmla="*/ 0 h 2080"/>
              <a:gd name="T12" fmla="*/ 414650937 w 4376"/>
              <a:gd name="T13" fmla="*/ 196968666 h 2080"/>
              <a:gd name="T14" fmla="*/ 158052313 w 4376"/>
              <a:gd name="T15" fmla="*/ 393937331 h 2080"/>
              <a:gd name="T16" fmla="*/ 644717561 w 4376"/>
              <a:gd name="T17" fmla="*/ 262119666 h 2080"/>
              <a:gd name="T18" fmla="*/ 671249561 w 4376"/>
              <a:gd name="T19" fmla="*/ 393937331 h 2080"/>
              <a:gd name="T20" fmla="*/ 414650937 w 4376"/>
              <a:gd name="T21" fmla="*/ 196968666 h 2080"/>
              <a:gd name="T22" fmla="*/ 671249561 w 4376"/>
              <a:gd name="T23" fmla="*/ 0 h 2080"/>
              <a:gd name="T24" fmla="*/ 644717561 w 4376"/>
              <a:gd name="T25" fmla="*/ 131627990 h 2080"/>
              <a:gd name="T26" fmla="*/ 829301874 w 4376"/>
              <a:gd name="T27" fmla="*/ 131627990 h 2080"/>
              <a:gd name="T28" fmla="*/ 829301874 w 4376"/>
              <a:gd name="T29" fmla="*/ 262119666 h 2080"/>
              <a:gd name="T30" fmla="*/ 644717561 w 4376"/>
              <a:gd name="T31" fmla="*/ 262119666 h 208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376" h="2080">
                <a:moveTo>
                  <a:pt x="834" y="2080"/>
                </a:moveTo>
                <a:lnTo>
                  <a:pt x="973" y="1384"/>
                </a:lnTo>
                <a:lnTo>
                  <a:pt x="0" y="1384"/>
                </a:lnTo>
                <a:lnTo>
                  <a:pt x="0" y="695"/>
                </a:lnTo>
                <a:lnTo>
                  <a:pt x="973" y="695"/>
                </a:lnTo>
                <a:lnTo>
                  <a:pt x="834" y="0"/>
                </a:lnTo>
                <a:lnTo>
                  <a:pt x="2188" y="1040"/>
                </a:lnTo>
                <a:lnTo>
                  <a:pt x="834" y="2080"/>
                </a:lnTo>
                <a:close/>
                <a:moveTo>
                  <a:pt x="3402" y="1384"/>
                </a:moveTo>
                <a:lnTo>
                  <a:pt x="3542" y="2080"/>
                </a:lnTo>
                <a:lnTo>
                  <a:pt x="2188" y="1040"/>
                </a:lnTo>
                <a:lnTo>
                  <a:pt x="3542" y="0"/>
                </a:lnTo>
                <a:lnTo>
                  <a:pt x="3402" y="695"/>
                </a:lnTo>
                <a:lnTo>
                  <a:pt x="4376" y="695"/>
                </a:lnTo>
                <a:lnTo>
                  <a:pt x="4376" y="1384"/>
                </a:lnTo>
                <a:lnTo>
                  <a:pt x="3402" y="13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591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9646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</Words>
  <Application>Microsoft Office PowerPoint</Application>
  <PresentationFormat>宽屏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2</cp:revision>
  <dcterms:created xsi:type="dcterms:W3CDTF">2017-01-04T02:20:58Z</dcterms:created>
  <dcterms:modified xsi:type="dcterms:W3CDTF">2017-01-04T02:23:12Z</dcterms:modified>
</cp:coreProperties>
</file>