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5" r:id="rId2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48682D-3863-4894-BBC8-7DFC6885AE03}" type="datetimeFigureOut">
              <a:rPr lang="zh-CN" altLang="en-US" smtClean="0"/>
              <a:t>2017/1/3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39F9EC-1D38-4E91-B0E7-141767DDDB6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8631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157957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AEBA3-3524-411D-BA8D-32E3F3D5363E}" type="datetimeFigureOut">
              <a:rPr lang="zh-CN" altLang="en-US" smtClean="0"/>
              <a:t>2017/1/3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58782-DF86-4C3C-B7F9-712A6BD06F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31599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5773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8923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397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70455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29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1775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4746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6149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00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4092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2567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0AEBA3-3524-411D-BA8D-32E3F3D5363E}" type="datetimeFigureOut">
              <a:rPr lang="zh-CN" altLang="en-US" smtClean="0"/>
              <a:t>2017/1/3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58782-DF86-4C3C-B7F9-712A6BD06F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450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4095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686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63634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3637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5476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5002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431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4528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63883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</Words>
  <Application>Microsoft Office PowerPoint</Application>
  <PresentationFormat>宽屏</PresentationFormat>
  <Paragraphs>7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ypppt</cp:lastModifiedBy>
  <cp:revision>3</cp:revision>
  <dcterms:created xsi:type="dcterms:W3CDTF">2016-04-05T08:11:28Z</dcterms:created>
  <dcterms:modified xsi:type="dcterms:W3CDTF">2017-01-03T02:13:20Z</dcterms:modified>
</cp:coreProperties>
</file>